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649" r:id="rId5"/>
    <p:sldId id="262" r:id="rId6"/>
    <p:sldId id="286" r:id="rId7"/>
    <p:sldId id="287" r:id="rId8"/>
    <p:sldId id="284" r:id="rId9"/>
    <p:sldId id="285" r:id="rId10"/>
    <p:sldId id="289" r:id="rId11"/>
    <p:sldId id="261" r:id="rId12"/>
    <p:sldId id="303" r:id="rId13"/>
    <p:sldId id="265" r:id="rId14"/>
    <p:sldId id="304" r:id="rId15"/>
    <p:sldId id="269" r:id="rId16"/>
    <p:sldId id="268" r:id="rId17"/>
    <p:sldId id="263" r:id="rId18"/>
    <p:sldId id="312" r:id="rId19"/>
    <p:sldId id="274" r:id="rId20"/>
    <p:sldId id="275" r:id="rId21"/>
    <p:sldId id="272" r:id="rId22"/>
    <p:sldId id="276" r:id="rId23"/>
    <p:sldId id="278" r:id="rId24"/>
    <p:sldId id="279" r:id="rId25"/>
    <p:sldId id="270" r:id="rId26"/>
    <p:sldId id="283" r:id="rId27"/>
    <p:sldId id="307" r:id="rId28"/>
    <p:sldId id="288" r:id="rId29"/>
    <p:sldId id="290" r:id="rId30"/>
    <p:sldId id="310" r:id="rId31"/>
    <p:sldId id="311" r:id="rId32"/>
    <p:sldId id="309" r:id="rId33"/>
    <p:sldId id="291" r:id="rId34"/>
    <p:sldId id="306" r:id="rId35"/>
    <p:sldId id="292" r:id="rId36"/>
    <p:sldId id="293" r:id="rId37"/>
    <p:sldId id="301" r:id="rId38"/>
    <p:sldId id="305" r:id="rId39"/>
    <p:sldId id="302" r:id="rId40"/>
    <p:sldId id="313" r:id="rId41"/>
    <p:sldId id="638" r:id="rId42"/>
    <p:sldId id="639" r:id="rId43"/>
    <p:sldId id="640" r:id="rId44"/>
    <p:sldId id="642" r:id="rId45"/>
    <p:sldId id="372" r:id="rId46"/>
    <p:sldId id="374" r:id="rId47"/>
    <p:sldId id="375" r:id="rId48"/>
    <p:sldId id="370" r:id="rId49"/>
    <p:sldId id="371" r:id="rId50"/>
    <p:sldId id="377" r:id="rId51"/>
    <p:sldId id="648" r:id="rId52"/>
    <p:sldId id="260" r:id="rId53"/>
    <p:sldId id="645" r:id="rId54"/>
    <p:sldId id="646" r:id="rId55"/>
    <p:sldId id="647" r:id="rId56"/>
    <p:sldId id="382" r:id="rId57"/>
    <p:sldId id="383" r:id="rId58"/>
    <p:sldId id="384" r:id="rId59"/>
    <p:sldId id="390" r:id="rId60"/>
    <p:sldId id="385" r:id="rId61"/>
    <p:sldId id="386" r:id="rId62"/>
    <p:sldId id="387" r:id="rId63"/>
    <p:sldId id="388" r:id="rId64"/>
    <p:sldId id="300" r:id="rId6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EA3"/>
    <a:srgbClr val="E71E14"/>
    <a:srgbClr val="945DE8"/>
    <a:srgbClr val="A478EC"/>
    <a:srgbClr val="44546A"/>
    <a:srgbClr val="939393"/>
    <a:srgbClr val="E61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A1CA1-BF0E-42E1-AF28-9AD0083913BE}" v="2218" dt="2025-05-10T09:54:00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6301" autoAdjust="0"/>
  </p:normalViewPr>
  <p:slideViewPr>
    <p:cSldViewPr snapToGrid="0">
      <p:cViewPr varScale="1">
        <p:scale>
          <a:sx n="58" d="100"/>
          <a:sy n="58" d="100"/>
        </p:scale>
        <p:origin x="108" y="10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Keller" userId="170edc8c-2f5f-48d9-b0d0-58eefee5da09" providerId="ADAL" clId="{652A1CA1-BF0E-42E1-AF28-9AD0083913BE}"/>
    <pc:docChg chg="undo custSel addSld delSld modSld sldOrd">
      <pc:chgData name="Patrick Keller" userId="170edc8c-2f5f-48d9-b0d0-58eefee5da09" providerId="ADAL" clId="{652A1CA1-BF0E-42E1-AF28-9AD0083913BE}" dt="2025-05-10T10:10:10.514" v="17576" actId="2711"/>
      <pc:docMkLst>
        <pc:docMk/>
      </pc:docMkLst>
      <pc:sldChg chg="addSp delSp modSp del mod modAnim">
        <pc:chgData name="Patrick Keller" userId="170edc8c-2f5f-48d9-b0d0-58eefee5da09" providerId="ADAL" clId="{652A1CA1-BF0E-42E1-AF28-9AD0083913BE}" dt="2025-05-10T09:53:18.940" v="17527" actId="47"/>
        <pc:sldMkLst>
          <pc:docMk/>
          <pc:sldMk cId="4091093734" sldId="259"/>
        </pc:sldMkLst>
        <pc:spChg chg="add del mod">
          <ac:chgData name="Patrick Keller" userId="170edc8c-2f5f-48d9-b0d0-58eefee5da09" providerId="ADAL" clId="{652A1CA1-BF0E-42E1-AF28-9AD0083913BE}" dt="2025-05-10T09:43:34.434" v="17416" actId="478"/>
          <ac:spMkLst>
            <pc:docMk/>
            <pc:sldMk cId="4091093734" sldId="259"/>
            <ac:spMk id="4" creationId="{CBC9A312-17A9-9EDE-4C6D-AF4CE38FD9AF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8:21:27.026" v="15811" actId="20577"/>
        <pc:sldMkLst>
          <pc:docMk/>
          <pc:sldMk cId="2243325833" sldId="260"/>
        </pc:sldMkLst>
        <pc:spChg chg="del">
          <ac:chgData name="Patrick Keller" userId="170edc8c-2f5f-48d9-b0d0-58eefee5da09" providerId="ADAL" clId="{652A1CA1-BF0E-42E1-AF28-9AD0083913BE}" dt="2025-05-10T08:21:23.068" v="15796" actId="478"/>
          <ac:spMkLst>
            <pc:docMk/>
            <pc:sldMk cId="2243325833" sldId="260"/>
            <ac:spMk id="2" creationId="{90D93F79-5533-3194-9825-BFC4EF552B4E}"/>
          </ac:spMkLst>
        </pc:spChg>
        <pc:spChg chg="add mod">
          <ac:chgData name="Patrick Keller" userId="170edc8c-2f5f-48d9-b0d0-58eefee5da09" providerId="ADAL" clId="{652A1CA1-BF0E-42E1-AF28-9AD0083913BE}" dt="2025-05-10T08:21:27.026" v="15811" actId="20577"/>
          <ac:spMkLst>
            <pc:docMk/>
            <pc:sldMk cId="2243325833" sldId="260"/>
            <ac:spMk id="7" creationId="{E41864AF-FD32-D3C9-0897-DB87009A98D0}"/>
          </ac:spMkLst>
        </pc:spChg>
        <pc:spChg chg="add del mod">
          <ac:chgData name="Patrick Keller" userId="170edc8c-2f5f-48d9-b0d0-58eefee5da09" providerId="ADAL" clId="{652A1CA1-BF0E-42E1-AF28-9AD0083913BE}" dt="2025-05-10T08:21:23.657" v="15797" actId="478"/>
          <ac:spMkLst>
            <pc:docMk/>
            <pc:sldMk cId="2243325833" sldId="260"/>
            <ac:spMk id="9" creationId="{BE378180-C1A0-3366-C53E-B04A29FB0D3B}"/>
          </ac:spMkLst>
        </pc:spChg>
      </pc:sldChg>
      <pc:sldChg chg="add del">
        <pc:chgData name="Patrick Keller" userId="170edc8c-2f5f-48d9-b0d0-58eefee5da09" providerId="ADAL" clId="{652A1CA1-BF0E-42E1-AF28-9AD0083913BE}" dt="2025-04-23T10:40:11.194" v="225" actId="2696"/>
        <pc:sldMkLst>
          <pc:docMk/>
          <pc:sldMk cId="251010209" sldId="261"/>
        </pc:sldMkLst>
      </pc:sldChg>
      <pc:sldChg chg="modSp add mod modAnim">
        <pc:chgData name="Patrick Keller" userId="170edc8c-2f5f-48d9-b0d0-58eefee5da09" providerId="ADAL" clId="{652A1CA1-BF0E-42E1-AF28-9AD0083913BE}" dt="2025-04-24T13:23:30.437" v="4491"/>
        <pc:sldMkLst>
          <pc:docMk/>
          <pc:sldMk cId="1831028178" sldId="261"/>
        </pc:sldMkLst>
        <pc:spChg chg="mod">
          <ac:chgData name="Patrick Keller" userId="170edc8c-2f5f-48d9-b0d0-58eefee5da09" providerId="ADAL" clId="{652A1CA1-BF0E-42E1-AF28-9AD0083913BE}" dt="2025-04-23T11:54:32.617" v="1696" actId="12788"/>
          <ac:spMkLst>
            <pc:docMk/>
            <pc:sldMk cId="1831028178" sldId="261"/>
            <ac:spMk id="3" creationId="{C2F0129F-610C-821B-C26A-A5F6B68DD030}"/>
          </ac:spMkLst>
        </pc:spChg>
      </pc:sldChg>
      <pc:sldChg chg="modSp add del mod">
        <pc:chgData name="Patrick Keller" userId="170edc8c-2f5f-48d9-b0d0-58eefee5da09" providerId="ADAL" clId="{652A1CA1-BF0E-42E1-AF28-9AD0083913BE}" dt="2025-05-01T14:18:17.074" v="12128" actId="208"/>
        <pc:sldMkLst>
          <pc:docMk/>
          <pc:sldMk cId="3191224950" sldId="262"/>
        </pc:sldMkLst>
        <pc:spChg chg="mod">
          <ac:chgData name="Patrick Keller" userId="170edc8c-2f5f-48d9-b0d0-58eefee5da09" providerId="ADAL" clId="{652A1CA1-BF0E-42E1-AF28-9AD0083913BE}" dt="2025-04-23T11:54:18.812" v="1693" actId="12788"/>
          <ac:spMkLst>
            <pc:docMk/>
            <pc:sldMk cId="3191224950" sldId="262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5-01T14:17:48.845" v="12126" actId="208"/>
          <ac:spMkLst>
            <pc:docMk/>
            <pc:sldMk cId="3191224950" sldId="262"/>
            <ac:spMk id="101" creationId="{4A45E64A-1E8A-8A60-E4D2-E8822D56A7BD}"/>
          </ac:spMkLst>
        </pc:spChg>
        <pc:spChg chg="mod">
          <ac:chgData name="Patrick Keller" userId="170edc8c-2f5f-48d9-b0d0-58eefee5da09" providerId="ADAL" clId="{652A1CA1-BF0E-42E1-AF28-9AD0083913BE}" dt="2025-04-23T12:17:17.234" v="2041" actId="207"/>
          <ac:spMkLst>
            <pc:docMk/>
            <pc:sldMk cId="3191224950" sldId="262"/>
            <ac:spMk id="108" creationId="{9E6A359E-01F7-6E4A-C220-D16CF726BE50}"/>
          </ac:spMkLst>
        </pc:spChg>
        <pc:spChg chg="mod">
          <ac:chgData name="Patrick Keller" userId="170edc8c-2f5f-48d9-b0d0-58eefee5da09" providerId="ADAL" clId="{652A1CA1-BF0E-42E1-AF28-9AD0083913BE}" dt="2025-04-23T12:17:17.234" v="2041" actId="207"/>
          <ac:spMkLst>
            <pc:docMk/>
            <pc:sldMk cId="3191224950" sldId="262"/>
            <ac:spMk id="111" creationId="{E352911A-4355-8D7B-61FA-94E363EF71A1}"/>
          </ac:spMkLst>
        </pc:spChg>
        <pc:spChg chg="mod">
          <ac:chgData name="Patrick Keller" userId="170edc8c-2f5f-48d9-b0d0-58eefee5da09" providerId="ADAL" clId="{652A1CA1-BF0E-42E1-AF28-9AD0083913BE}" dt="2025-05-01T14:18:17.074" v="12128" actId="208"/>
          <ac:spMkLst>
            <pc:docMk/>
            <pc:sldMk cId="3191224950" sldId="262"/>
            <ac:spMk id="114" creationId="{BF605932-74B6-4FAB-9B92-B49624565D12}"/>
          </ac:spMkLst>
        </pc:spChg>
        <pc:cxnChg chg="mod">
          <ac:chgData name="Patrick Keller" userId="170edc8c-2f5f-48d9-b0d0-58eefee5da09" providerId="ADAL" clId="{652A1CA1-BF0E-42E1-AF28-9AD0083913BE}" dt="2025-04-23T13:33:38.630" v="2689" actId="208"/>
          <ac:cxnSpMkLst>
            <pc:docMk/>
            <pc:sldMk cId="3191224950" sldId="262"/>
            <ac:cxnSpMk id="106" creationId="{E7406410-86F8-61D8-FF59-F0ECE50FED35}"/>
          </ac:cxnSpMkLst>
        </pc:cxnChg>
        <pc:cxnChg chg="mod">
          <ac:chgData name="Patrick Keller" userId="170edc8c-2f5f-48d9-b0d0-58eefee5da09" providerId="ADAL" clId="{652A1CA1-BF0E-42E1-AF28-9AD0083913BE}" dt="2025-04-23T13:33:38.630" v="2689" actId="208"/>
          <ac:cxnSpMkLst>
            <pc:docMk/>
            <pc:sldMk cId="3191224950" sldId="262"/>
            <ac:cxnSpMk id="107" creationId="{14BCB155-F32F-C9CB-6C04-99AE6C790AF1}"/>
          </ac:cxnSpMkLst>
        </pc:cxnChg>
        <pc:cxnChg chg="mod">
          <ac:chgData name="Patrick Keller" userId="170edc8c-2f5f-48d9-b0d0-58eefee5da09" providerId="ADAL" clId="{652A1CA1-BF0E-42E1-AF28-9AD0083913BE}" dt="2025-05-01T14:18:17.074" v="12128" actId="208"/>
          <ac:cxnSpMkLst>
            <pc:docMk/>
            <pc:sldMk cId="3191224950" sldId="262"/>
            <ac:cxnSpMk id="112" creationId="{CE3B81EC-D627-C429-2098-7468BE4BFB9B}"/>
          </ac:cxnSpMkLst>
        </pc:cxnChg>
        <pc:cxnChg chg="mod">
          <ac:chgData name="Patrick Keller" userId="170edc8c-2f5f-48d9-b0d0-58eefee5da09" providerId="ADAL" clId="{652A1CA1-BF0E-42E1-AF28-9AD0083913BE}" dt="2025-05-01T14:18:17.074" v="12128" actId="208"/>
          <ac:cxnSpMkLst>
            <pc:docMk/>
            <pc:sldMk cId="3191224950" sldId="262"/>
            <ac:cxnSpMk id="113" creationId="{D5FEFD53-AE0B-0D23-D286-DE6160086C52}"/>
          </ac:cxnSpMkLst>
        </pc:cxnChg>
      </pc:sldChg>
      <pc:sldChg chg="modSp add del mod">
        <pc:chgData name="Patrick Keller" userId="170edc8c-2f5f-48d9-b0d0-58eefee5da09" providerId="ADAL" clId="{652A1CA1-BF0E-42E1-AF28-9AD0083913BE}" dt="2025-04-23T11:54:53.121" v="1700" actId="12788"/>
        <pc:sldMkLst>
          <pc:docMk/>
          <pc:sldMk cId="351232245" sldId="263"/>
        </pc:sldMkLst>
        <pc:spChg chg="mod">
          <ac:chgData name="Patrick Keller" userId="170edc8c-2f5f-48d9-b0d0-58eefee5da09" providerId="ADAL" clId="{652A1CA1-BF0E-42E1-AF28-9AD0083913BE}" dt="2025-04-23T11:54:53.121" v="1700" actId="12788"/>
          <ac:spMkLst>
            <pc:docMk/>
            <pc:sldMk cId="351232245" sldId="263"/>
            <ac:spMk id="3" creationId="{C2F0129F-610C-821B-C26A-A5F6B68DD030}"/>
          </ac:spMkLst>
        </pc:spChg>
      </pc:sldChg>
      <pc:sldChg chg="add del">
        <pc:chgData name="Patrick Keller" userId="170edc8c-2f5f-48d9-b0d0-58eefee5da09" providerId="ADAL" clId="{652A1CA1-BF0E-42E1-AF28-9AD0083913BE}" dt="2025-04-23T10:36:39.798" v="143" actId="47"/>
        <pc:sldMkLst>
          <pc:docMk/>
          <pc:sldMk cId="3883693731" sldId="264"/>
        </pc:sldMkLst>
      </pc:sldChg>
      <pc:sldChg chg="add del">
        <pc:chgData name="Patrick Keller" userId="170edc8c-2f5f-48d9-b0d0-58eefee5da09" providerId="ADAL" clId="{652A1CA1-BF0E-42E1-AF28-9AD0083913BE}" dt="2025-04-23T10:40:11.194" v="225" actId="2696"/>
        <pc:sldMkLst>
          <pc:docMk/>
          <pc:sldMk cId="302469408" sldId="265"/>
        </pc:sldMkLst>
      </pc:sldChg>
      <pc:sldChg chg="modSp add mod">
        <pc:chgData name="Patrick Keller" userId="170edc8c-2f5f-48d9-b0d0-58eefee5da09" providerId="ADAL" clId="{652A1CA1-BF0E-42E1-AF28-9AD0083913BE}" dt="2025-05-01T14:22:16.985" v="12183" actId="404"/>
        <pc:sldMkLst>
          <pc:docMk/>
          <pc:sldMk cId="608342421" sldId="265"/>
        </pc:sldMkLst>
        <pc:spChg chg="mod">
          <ac:chgData name="Patrick Keller" userId="170edc8c-2f5f-48d9-b0d0-58eefee5da09" providerId="ADAL" clId="{652A1CA1-BF0E-42E1-AF28-9AD0083913BE}" dt="2025-04-23T11:54:37.234" v="1697" actId="12788"/>
          <ac:spMkLst>
            <pc:docMk/>
            <pc:sldMk cId="608342421" sldId="265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5-01T14:22:16.985" v="12183" actId="404"/>
          <ac:spMkLst>
            <pc:docMk/>
            <pc:sldMk cId="608342421" sldId="265"/>
            <ac:spMk id="68" creationId="{D9FD87CA-7352-A424-EC8A-EB7E19141A0C}"/>
          </ac:spMkLst>
        </pc:spChg>
      </pc:sldChg>
      <pc:sldChg chg="modSp add del mod modAnim">
        <pc:chgData name="Patrick Keller" userId="170edc8c-2f5f-48d9-b0d0-58eefee5da09" providerId="ADAL" clId="{652A1CA1-BF0E-42E1-AF28-9AD0083913BE}" dt="2025-04-24T13:34:29.738" v="4631"/>
        <pc:sldMkLst>
          <pc:docMk/>
          <pc:sldMk cId="3606678243" sldId="268"/>
        </pc:sldMkLst>
        <pc:spChg chg="mod">
          <ac:chgData name="Patrick Keller" userId="170edc8c-2f5f-48d9-b0d0-58eefee5da09" providerId="ADAL" clId="{652A1CA1-BF0E-42E1-AF28-9AD0083913BE}" dt="2025-04-23T11:54:46.949" v="1699" actId="12788"/>
          <ac:spMkLst>
            <pc:docMk/>
            <pc:sldMk cId="3606678243" sldId="268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4-23T10:21:29.560" v="125" actId="14100"/>
          <ac:spMkLst>
            <pc:docMk/>
            <pc:sldMk cId="3606678243" sldId="268"/>
            <ac:spMk id="4" creationId="{9DCF6488-8F92-9590-2946-7E7B19A22A3F}"/>
          </ac:spMkLst>
        </pc:spChg>
        <pc:spChg chg="mod">
          <ac:chgData name="Patrick Keller" userId="170edc8c-2f5f-48d9-b0d0-58eefee5da09" providerId="ADAL" clId="{652A1CA1-BF0E-42E1-AF28-9AD0083913BE}" dt="2025-04-23T10:21:29.560" v="125" actId="14100"/>
          <ac:spMkLst>
            <pc:docMk/>
            <pc:sldMk cId="3606678243" sldId="268"/>
            <ac:spMk id="5" creationId="{F70F78D5-7966-A8AF-583A-A6FE8232537F}"/>
          </ac:spMkLst>
        </pc:spChg>
        <pc:spChg chg="mod">
          <ac:chgData name="Patrick Keller" userId="170edc8c-2f5f-48d9-b0d0-58eefee5da09" providerId="ADAL" clId="{652A1CA1-BF0E-42E1-AF28-9AD0083913BE}" dt="2025-04-23T10:21:40.228" v="129" actId="404"/>
          <ac:spMkLst>
            <pc:docMk/>
            <pc:sldMk cId="3606678243" sldId="268"/>
            <ac:spMk id="10" creationId="{184A795D-3477-D64F-C793-012964CB8471}"/>
          </ac:spMkLst>
        </pc:spChg>
        <pc:spChg chg="mod">
          <ac:chgData name="Patrick Keller" userId="170edc8c-2f5f-48d9-b0d0-58eefee5da09" providerId="ADAL" clId="{652A1CA1-BF0E-42E1-AF28-9AD0083913BE}" dt="2025-04-23T10:21:29.560" v="125" actId="14100"/>
          <ac:spMkLst>
            <pc:docMk/>
            <pc:sldMk cId="3606678243" sldId="268"/>
            <ac:spMk id="11" creationId="{41F25DC5-8B6B-A99D-EBAA-EDD1EF7D8791}"/>
          </ac:spMkLst>
        </pc:spChg>
        <pc:spChg chg="mod">
          <ac:chgData name="Patrick Keller" userId="170edc8c-2f5f-48d9-b0d0-58eefee5da09" providerId="ADAL" clId="{652A1CA1-BF0E-42E1-AF28-9AD0083913BE}" dt="2025-04-23T10:22:14.336" v="141" actId="20577"/>
          <ac:spMkLst>
            <pc:docMk/>
            <pc:sldMk cId="3606678243" sldId="268"/>
            <ac:spMk id="26" creationId="{0C2E39DA-9559-6518-4224-10EC0FD8E3C7}"/>
          </ac:spMkLst>
        </pc:spChg>
      </pc:sldChg>
      <pc:sldChg chg="modSp add del mod modTransition">
        <pc:chgData name="Patrick Keller" userId="170edc8c-2f5f-48d9-b0d0-58eefee5da09" providerId="ADAL" clId="{652A1CA1-BF0E-42E1-AF28-9AD0083913BE}" dt="2025-05-01T14:23:21.348" v="12197" actId="20577"/>
        <pc:sldMkLst>
          <pc:docMk/>
          <pc:sldMk cId="2733069362" sldId="269"/>
        </pc:sldMkLst>
        <pc:spChg chg="mod">
          <ac:chgData name="Patrick Keller" userId="170edc8c-2f5f-48d9-b0d0-58eefee5da09" providerId="ADAL" clId="{652A1CA1-BF0E-42E1-AF28-9AD0083913BE}" dt="2025-04-23T11:54:41.626" v="1698" actId="12788"/>
          <ac:spMkLst>
            <pc:docMk/>
            <pc:sldMk cId="2733069362" sldId="269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5-01T14:23:21.348" v="12197" actId="20577"/>
          <ac:spMkLst>
            <pc:docMk/>
            <pc:sldMk cId="2733069362" sldId="269"/>
            <ac:spMk id="59" creationId="{1A03CB18-4DD7-CC2C-5C98-31A00A6139BD}"/>
          </ac:spMkLst>
        </pc:spChg>
      </pc:sldChg>
      <pc:sldChg chg="addSp modSp add del mod modTransition modAnim">
        <pc:chgData name="Patrick Keller" userId="170edc8c-2f5f-48d9-b0d0-58eefee5da09" providerId="ADAL" clId="{652A1CA1-BF0E-42E1-AF28-9AD0083913BE}" dt="2025-05-01T14:32:41.517" v="12241"/>
        <pc:sldMkLst>
          <pc:docMk/>
          <pc:sldMk cId="3924658113" sldId="270"/>
        </pc:sldMkLst>
        <pc:spChg chg="add mod">
          <ac:chgData name="Patrick Keller" userId="170edc8c-2f5f-48d9-b0d0-58eefee5da09" providerId="ADAL" clId="{652A1CA1-BF0E-42E1-AF28-9AD0083913BE}" dt="2025-05-01T14:29:42.977" v="12222" actId="692"/>
          <ac:spMkLst>
            <pc:docMk/>
            <pc:sldMk cId="3924658113" sldId="270"/>
            <ac:spMk id="2" creationId="{1E767128-8C62-F1D5-7021-E0918CF3861D}"/>
          </ac:spMkLst>
        </pc:spChg>
        <pc:spChg chg="mod">
          <ac:chgData name="Patrick Keller" userId="170edc8c-2f5f-48d9-b0d0-58eefee5da09" providerId="ADAL" clId="{652A1CA1-BF0E-42E1-AF28-9AD0083913BE}" dt="2025-04-23T11:55:30.036" v="1707" actId="12788"/>
          <ac:spMkLst>
            <pc:docMk/>
            <pc:sldMk cId="3924658113" sldId="270"/>
            <ac:spMk id="3" creationId="{C2F0129F-610C-821B-C26A-A5F6B68DD030}"/>
          </ac:spMkLst>
        </pc:spChg>
        <pc:spChg chg="add mod">
          <ac:chgData name="Patrick Keller" userId="170edc8c-2f5f-48d9-b0d0-58eefee5da09" providerId="ADAL" clId="{652A1CA1-BF0E-42E1-AF28-9AD0083913BE}" dt="2025-05-01T14:30:06.388" v="12226" actId="1035"/>
          <ac:spMkLst>
            <pc:docMk/>
            <pc:sldMk cId="3924658113" sldId="270"/>
            <ac:spMk id="4" creationId="{466766AF-127F-61E3-E719-EEC07ED8CC6F}"/>
          </ac:spMkLst>
        </pc:spChg>
        <pc:spChg chg="mod">
          <ac:chgData name="Patrick Keller" userId="170edc8c-2f5f-48d9-b0d0-58eefee5da09" providerId="ADAL" clId="{652A1CA1-BF0E-42E1-AF28-9AD0083913BE}" dt="2025-05-01T14:29:10.330" v="12212" actId="207"/>
          <ac:spMkLst>
            <pc:docMk/>
            <pc:sldMk cId="3924658113" sldId="270"/>
            <ac:spMk id="30" creationId="{BE07CA92-1C1F-ACB9-0DB5-B7833920711E}"/>
          </ac:spMkLst>
        </pc:spChg>
        <pc:spChg chg="mod">
          <ac:chgData name="Patrick Keller" userId="170edc8c-2f5f-48d9-b0d0-58eefee5da09" providerId="ADAL" clId="{652A1CA1-BF0E-42E1-AF28-9AD0083913BE}" dt="2025-05-01T14:29:10.330" v="12212" actId="207"/>
          <ac:spMkLst>
            <pc:docMk/>
            <pc:sldMk cId="3924658113" sldId="270"/>
            <ac:spMk id="31" creationId="{571125BA-9BE8-D02D-F20A-649282A359DB}"/>
          </ac:spMkLst>
        </pc:spChg>
        <pc:spChg chg="mod">
          <ac:chgData name="Patrick Keller" userId="170edc8c-2f5f-48d9-b0d0-58eefee5da09" providerId="ADAL" clId="{652A1CA1-BF0E-42E1-AF28-9AD0083913BE}" dt="2025-05-01T14:29:19.595" v="12215" actId="207"/>
          <ac:spMkLst>
            <pc:docMk/>
            <pc:sldMk cId="3924658113" sldId="270"/>
            <ac:spMk id="66" creationId="{E6928BCB-2FDA-52FE-7314-396175306E89}"/>
          </ac:spMkLst>
        </pc:spChg>
        <pc:spChg chg="mod">
          <ac:chgData name="Patrick Keller" userId="170edc8c-2f5f-48d9-b0d0-58eefee5da09" providerId="ADAL" clId="{652A1CA1-BF0E-42E1-AF28-9AD0083913BE}" dt="2025-05-01T14:29:19.595" v="12215" actId="207"/>
          <ac:spMkLst>
            <pc:docMk/>
            <pc:sldMk cId="3924658113" sldId="270"/>
            <ac:spMk id="67" creationId="{D7C300A0-432A-4E70-43FC-BDE70A5558D3}"/>
          </ac:spMkLst>
        </pc:spChg>
        <pc:spChg chg="mod">
          <ac:chgData name="Patrick Keller" userId="170edc8c-2f5f-48d9-b0d0-58eefee5da09" providerId="ADAL" clId="{652A1CA1-BF0E-42E1-AF28-9AD0083913BE}" dt="2025-05-01T14:29:19.595" v="12215" actId="207"/>
          <ac:spMkLst>
            <pc:docMk/>
            <pc:sldMk cId="3924658113" sldId="270"/>
            <ac:spMk id="68" creationId="{93F3FBD7-6051-0D75-C5D0-BC94617C2F42}"/>
          </ac:spMkLst>
        </pc:spChg>
        <pc:spChg chg="mod">
          <ac:chgData name="Patrick Keller" userId="170edc8c-2f5f-48d9-b0d0-58eefee5da09" providerId="ADAL" clId="{652A1CA1-BF0E-42E1-AF28-9AD0083913BE}" dt="2025-05-01T14:29:10.330" v="12212" actId="207"/>
          <ac:spMkLst>
            <pc:docMk/>
            <pc:sldMk cId="3924658113" sldId="270"/>
            <ac:spMk id="70" creationId="{1E53E7EF-DC59-62B3-4D43-1EE54E89A43F}"/>
          </ac:spMkLst>
        </pc:spChg>
        <pc:spChg chg="mod">
          <ac:chgData name="Patrick Keller" userId="170edc8c-2f5f-48d9-b0d0-58eefee5da09" providerId="ADAL" clId="{652A1CA1-BF0E-42E1-AF28-9AD0083913BE}" dt="2025-05-01T14:29:10.330" v="12212" actId="207"/>
          <ac:spMkLst>
            <pc:docMk/>
            <pc:sldMk cId="3924658113" sldId="270"/>
            <ac:spMk id="71" creationId="{48BC98C0-4999-CF2D-2488-FBB237A311C4}"/>
          </ac:spMkLst>
        </pc:spChg>
        <pc:cxnChg chg="mod">
          <ac:chgData name="Patrick Keller" userId="170edc8c-2f5f-48d9-b0d0-58eefee5da09" providerId="ADAL" clId="{652A1CA1-BF0E-42E1-AF28-9AD0083913BE}" dt="2025-05-01T13:58:07.335" v="11431" actId="208"/>
          <ac:cxnSpMkLst>
            <pc:docMk/>
            <pc:sldMk cId="3924658113" sldId="270"/>
            <ac:cxnSpMk id="26" creationId="{00A074A2-0693-A2CD-64A6-D8610AC47811}"/>
          </ac:cxnSpMkLst>
        </pc:cxnChg>
        <pc:cxnChg chg="mod">
          <ac:chgData name="Patrick Keller" userId="170edc8c-2f5f-48d9-b0d0-58eefee5da09" providerId="ADAL" clId="{652A1CA1-BF0E-42E1-AF28-9AD0083913BE}" dt="2025-05-01T13:58:07.335" v="11431" actId="208"/>
          <ac:cxnSpMkLst>
            <pc:docMk/>
            <pc:sldMk cId="3924658113" sldId="270"/>
            <ac:cxnSpMk id="27" creationId="{5F8F6B5B-2033-5A3D-3377-985C4015471C}"/>
          </ac:cxnSpMkLst>
        </pc:cxnChg>
      </pc:sldChg>
      <pc:sldChg chg="addSp delSp modSp add del mod">
        <pc:chgData name="Patrick Keller" userId="170edc8c-2f5f-48d9-b0d0-58eefee5da09" providerId="ADAL" clId="{652A1CA1-BF0E-42E1-AF28-9AD0083913BE}" dt="2025-05-01T14:41:52.744" v="12318" actId="20577"/>
        <pc:sldMkLst>
          <pc:docMk/>
          <pc:sldMk cId="1009172404" sldId="272"/>
        </pc:sldMkLst>
        <pc:spChg chg="add mod">
          <ac:chgData name="Patrick Keller" userId="170edc8c-2f5f-48d9-b0d0-58eefee5da09" providerId="ADAL" clId="{652A1CA1-BF0E-42E1-AF28-9AD0083913BE}" dt="2025-05-01T14:41:52.744" v="12318" actId="20577"/>
          <ac:spMkLst>
            <pc:docMk/>
            <pc:sldMk cId="1009172404" sldId="272"/>
            <ac:spMk id="2" creationId="{99E31423-D6A2-5B00-3625-0A9D2260FA9B}"/>
          </ac:spMkLst>
        </pc:spChg>
        <pc:spChg chg="mod">
          <ac:chgData name="Patrick Keller" userId="170edc8c-2f5f-48d9-b0d0-58eefee5da09" providerId="ADAL" clId="{652A1CA1-BF0E-42E1-AF28-9AD0083913BE}" dt="2025-04-23T11:55:04.565" v="1703" actId="12788"/>
          <ac:spMkLst>
            <pc:docMk/>
            <pc:sldMk cId="1009172404" sldId="272"/>
            <ac:spMk id="3" creationId="{C2F0129F-610C-821B-C26A-A5F6B68DD030}"/>
          </ac:spMkLst>
        </pc:spChg>
      </pc:sldChg>
      <pc:sldChg chg="modSp add del mod">
        <pc:chgData name="Patrick Keller" userId="170edc8c-2f5f-48d9-b0d0-58eefee5da09" providerId="ADAL" clId="{652A1CA1-BF0E-42E1-AF28-9AD0083913BE}" dt="2025-04-23T11:54:57.593" v="1701" actId="12788"/>
        <pc:sldMkLst>
          <pc:docMk/>
          <pc:sldMk cId="1538960393" sldId="274"/>
        </pc:sldMkLst>
        <pc:spChg chg="mod">
          <ac:chgData name="Patrick Keller" userId="170edc8c-2f5f-48d9-b0d0-58eefee5da09" providerId="ADAL" clId="{652A1CA1-BF0E-42E1-AF28-9AD0083913BE}" dt="2025-04-23T11:54:57.593" v="1701" actId="12788"/>
          <ac:spMkLst>
            <pc:docMk/>
            <pc:sldMk cId="1538960393" sldId="274"/>
            <ac:spMk id="3" creationId="{C2F0129F-610C-821B-C26A-A5F6B68DD030}"/>
          </ac:spMkLst>
        </pc:spChg>
      </pc:sldChg>
      <pc:sldChg chg="modSp add del mod ord">
        <pc:chgData name="Patrick Keller" userId="170edc8c-2f5f-48d9-b0d0-58eefee5da09" providerId="ADAL" clId="{652A1CA1-BF0E-42E1-AF28-9AD0083913BE}" dt="2025-05-01T14:14:49.582" v="12017" actId="20578"/>
        <pc:sldMkLst>
          <pc:docMk/>
          <pc:sldMk cId="3891343189" sldId="275"/>
        </pc:sldMkLst>
        <pc:spChg chg="mod">
          <ac:chgData name="Patrick Keller" userId="170edc8c-2f5f-48d9-b0d0-58eefee5da09" providerId="ADAL" clId="{652A1CA1-BF0E-42E1-AF28-9AD0083913BE}" dt="2025-04-23T11:55:01.535" v="1702" actId="12788"/>
          <ac:spMkLst>
            <pc:docMk/>
            <pc:sldMk cId="3891343189" sldId="275"/>
            <ac:spMk id="3" creationId="{C2F0129F-610C-821B-C26A-A5F6B68DD030}"/>
          </ac:spMkLst>
        </pc:spChg>
      </pc:sldChg>
      <pc:sldChg chg="modSp add del mod">
        <pc:chgData name="Patrick Keller" userId="170edc8c-2f5f-48d9-b0d0-58eefee5da09" providerId="ADAL" clId="{652A1CA1-BF0E-42E1-AF28-9AD0083913BE}" dt="2025-04-24T13:29:51.724" v="4622" actId="114"/>
        <pc:sldMkLst>
          <pc:docMk/>
          <pc:sldMk cId="2336339620" sldId="276"/>
        </pc:sldMkLst>
        <pc:spChg chg="mod">
          <ac:chgData name="Patrick Keller" userId="170edc8c-2f5f-48d9-b0d0-58eefee5da09" providerId="ADAL" clId="{652A1CA1-BF0E-42E1-AF28-9AD0083913BE}" dt="2025-04-23T11:55:14.823" v="1704" actId="12788"/>
          <ac:spMkLst>
            <pc:docMk/>
            <pc:sldMk cId="2336339620" sldId="276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4-24T13:26:56.275" v="4527" actId="1076"/>
          <ac:spMkLst>
            <pc:docMk/>
            <pc:sldMk cId="2336339620" sldId="276"/>
            <ac:spMk id="49" creationId="{7A0B05C5-36A2-1568-2843-01AF0F6CEF93}"/>
          </ac:spMkLst>
        </pc:spChg>
        <pc:spChg chg="mod">
          <ac:chgData name="Patrick Keller" userId="170edc8c-2f5f-48d9-b0d0-58eefee5da09" providerId="ADAL" clId="{652A1CA1-BF0E-42E1-AF28-9AD0083913BE}" dt="2025-04-24T13:26:52.105" v="4526" actId="1076"/>
          <ac:spMkLst>
            <pc:docMk/>
            <pc:sldMk cId="2336339620" sldId="276"/>
            <ac:spMk id="60" creationId="{B24B9F66-6D96-2AC3-3946-98CAAF7A9BB9}"/>
          </ac:spMkLst>
        </pc:spChg>
        <pc:spChg chg="mod">
          <ac:chgData name="Patrick Keller" userId="170edc8c-2f5f-48d9-b0d0-58eefee5da09" providerId="ADAL" clId="{652A1CA1-BF0E-42E1-AF28-9AD0083913BE}" dt="2025-04-24T13:29:03.662" v="4603"/>
          <ac:spMkLst>
            <pc:docMk/>
            <pc:sldMk cId="2336339620" sldId="276"/>
            <ac:spMk id="61" creationId="{F6D7D44F-123D-8BCB-26CB-539B759948C3}"/>
          </ac:spMkLst>
        </pc:spChg>
        <pc:spChg chg="mod">
          <ac:chgData name="Patrick Keller" userId="170edc8c-2f5f-48d9-b0d0-58eefee5da09" providerId="ADAL" clId="{652A1CA1-BF0E-42E1-AF28-9AD0083913BE}" dt="2025-04-24T13:29:51.724" v="4622" actId="114"/>
          <ac:spMkLst>
            <pc:docMk/>
            <pc:sldMk cId="2336339620" sldId="276"/>
            <ac:spMk id="63" creationId="{8003FFCF-099C-3ACA-28E6-1BBC3ABD0BD0}"/>
          </ac:spMkLst>
        </pc:spChg>
        <pc:spChg chg="mod">
          <ac:chgData name="Patrick Keller" userId="170edc8c-2f5f-48d9-b0d0-58eefee5da09" providerId="ADAL" clId="{652A1CA1-BF0E-42E1-AF28-9AD0083913BE}" dt="2025-04-24T13:29:24.437" v="4620" actId="20577"/>
          <ac:spMkLst>
            <pc:docMk/>
            <pc:sldMk cId="2336339620" sldId="276"/>
            <ac:spMk id="77" creationId="{C3E08AA5-19C4-E0EA-833C-A76B9D2FF6A6}"/>
          </ac:spMkLst>
        </pc:spChg>
      </pc:sldChg>
      <pc:sldChg chg="add del">
        <pc:chgData name="Patrick Keller" userId="170edc8c-2f5f-48d9-b0d0-58eefee5da09" providerId="ADAL" clId="{652A1CA1-BF0E-42E1-AF28-9AD0083913BE}" dt="2025-04-23T10:24:47.847" v="142" actId="47"/>
        <pc:sldMkLst>
          <pc:docMk/>
          <pc:sldMk cId="3316515808" sldId="277"/>
        </pc:sldMkLst>
      </pc:sldChg>
      <pc:sldChg chg="modSp add del mod">
        <pc:chgData name="Patrick Keller" userId="170edc8c-2f5f-48d9-b0d0-58eefee5da09" providerId="ADAL" clId="{652A1CA1-BF0E-42E1-AF28-9AD0083913BE}" dt="2025-04-24T13:28:42.437" v="4587"/>
        <pc:sldMkLst>
          <pc:docMk/>
          <pc:sldMk cId="3316867618" sldId="278"/>
        </pc:sldMkLst>
        <pc:spChg chg="mod">
          <ac:chgData name="Patrick Keller" userId="170edc8c-2f5f-48d9-b0d0-58eefee5da09" providerId="ADAL" clId="{652A1CA1-BF0E-42E1-AF28-9AD0083913BE}" dt="2025-04-23T11:55:20.991" v="1705" actId="12788"/>
          <ac:spMkLst>
            <pc:docMk/>
            <pc:sldMk cId="3316867618" sldId="278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4-24T13:25:47.504" v="4512" actId="20577"/>
          <ac:spMkLst>
            <pc:docMk/>
            <pc:sldMk cId="3316867618" sldId="278"/>
            <ac:spMk id="32" creationId="{C35D5453-0D44-7617-B90E-234A9E0DDE11}"/>
          </ac:spMkLst>
        </pc:spChg>
        <pc:spChg chg="mod">
          <ac:chgData name="Patrick Keller" userId="170edc8c-2f5f-48d9-b0d0-58eefee5da09" providerId="ADAL" clId="{652A1CA1-BF0E-42E1-AF28-9AD0083913BE}" dt="2025-04-24T13:27:43.405" v="4549" actId="14100"/>
          <ac:spMkLst>
            <pc:docMk/>
            <pc:sldMk cId="3316867618" sldId="278"/>
            <ac:spMk id="48" creationId="{1638C01A-1C2B-1200-03C7-053A56E389B0}"/>
          </ac:spMkLst>
        </pc:spChg>
        <pc:spChg chg="mod">
          <ac:chgData name="Patrick Keller" userId="170edc8c-2f5f-48d9-b0d0-58eefee5da09" providerId="ADAL" clId="{652A1CA1-BF0E-42E1-AF28-9AD0083913BE}" dt="2025-04-24T13:27:19.170" v="4537" actId="1076"/>
          <ac:spMkLst>
            <pc:docMk/>
            <pc:sldMk cId="3316867618" sldId="278"/>
            <ac:spMk id="49" creationId="{7A0B05C5-36A2-1568-2843-01AF0F6CEF93}"/>
          </ac:spMkLst>
        </pc:spChg>
        <pc:spChg chg="mod">
          <ac:chgData name="Patrick Keller" userId="170edc8c-2f5f-48d9-b0d0-58eefee5da09" providerId="ADAL" clId="{652A1CA1-BF0E-42E1-AF28-9AD0083913BE}" dt="2025-04-24T13:27:38.345" v="4548" actId="1076"/>
          <ac:spMkLst>
            <pc:docMk/>
            <pc:sldMk cId="3316867618" sldId="278"/>
            <ac:spMk id="59" creationId="{8826ACC7-DD92-75F4-F420-6DD89261426C}"/>
          </ac:spMkLst>
        </pc:spChg>
        <pc:spChg chg="mod">
          <ac:chgData name="Patrick Keller" userId="170edc8c-2f5f-48d9-b0d0-58eefee5da09" providerId="ADAL" clId="{652A1CA1-BF0E-42E1-AF28-9AD0083913BE}" dt="2025-04-24T13:27:14.934" v="4536" actId="1076"/>
          <ac:spMkLst>
            <pc:docMk/>
            <pc:sldMk cId="3316867618" sldId="278"/>
            <ac:spMk id="60" creationId="{B24B9F66-6D96-2AC3-3946-98CAAF7A9BB9}"/>
          </ac:spMkLst>
        </pc:spChg>
        <pc:spChg chg="mod">
          <ac:chgData name="Patrick Keller" userId="170edc8c-2f5f-48d9-b0d0-58eefee5da09" providerId="ADAL" clId="{652A1CA1-BF0E-42E1-AF28-9AD0083913BE}" dt="2025-04-24T13:28:01.164" v="4565"/>
          <ac:spMkLst>
            <pc:docMk/>
            <pc:sldMk cId="3316867618" sldId="278"/>
            <ac:spMk id="61" creationId="{F6D7D44F-123D-8BCB-26CB-539B759948C3}"/>
          </ac:spMkLst>
        </pc:spChg>
        <pc:spChg chg="mod">
          <ac:chgData name="Patrick Keller" userId="170edc8c-2f5f-48d9-b0d0-58eefee5da09" providerId="ADAL" clId="{652A1CA1-BF0E-42E1-AF28-9AD0083913BE}" dt="2025-04-24T13:28:42.437" v="4587"/>
          <ac:spMkLst>
            <pc:docMk/>
            <pc:sldMk cId="3316867618" sldId="278"/>
            <ac:spMk id="63" creationId="{8003FFCF-099C-3ACA-28E6-1BBC3ABD0BD0}"/>
          </ac:spMkLst>
        </pc:spChg>
      </pc:sldChg>
      <pc:sldChg chg="add del">
        <pc:chgData name="Patrick Keller" userId="170edc8c-2f5f-48d9-b0d0-58eefee5da09" providerId="ADAL" clId="{652A1CA1-BF0E-42E1-AF28-9AD0083913BE}" dt="2025-04-23T10:19:10.613" v="10"/>
        <pc:sldMkLst>
          <pc:docMk/>
          <pc:sldMk cId="1848653655" sldId="279"/>
        </pc:sldMkLst>
      </pc:sldChg>
      <pc:sldChg chg="modSp add mod">
        <pc:chgData name="Patrick Keller" userId="170edc8c-2f5f-48d9-b0d0-58eefee5da09" providerId="ADAL" clId="{652A1CA1-BF0E-42E1-AF28-9AD0083913BE}" dt="2025-04-23T11:55:25.095" v="1706" actId="12788"/>
        <pc:sldMkLst>
          <pc:docMk/>
          <pc:sldMk cId="4021250565" sldId="279"/>
        </pc:sldMkLst>
        <pc:spChg chg="mod">
          <ac:chgData name="Patrick Keller" userId="170edc8c-2f5f-48d9-b0d0-58eefee5da09" providerId="ADAL" clId="{652A1CA1-BF0E-42E1-AF28-9AD0083913BE}" dt="2025-04-23T11:55:25.095" v="1706" actId="12788"/>
          <ac:spMkLst>
            <pc:docMk/>
            <pc:sldMk cId="4021250565" sldId="279"/>
            <ac:spMk id="3" creationId="{C2F0129F-610C-821B-C26A-A5F6B68DD030}"/>
          </ac:spMkLst>
        </pc:spChg>
      </pc:sldChg>
      <pc:sldChg chg="modSp add del mod modTransition">
        <pc:chgData name="Patrick Keller" userId="170edc8c-2f5f-48d9-b0d0-58eefee5da09" providerId="ADAL" clId="{652A1CA1-BF0E-42E1-AF28-9AD0083913BE}" dt="2025-05-01T14:26:07.427" v="12198"/>
        <pc:sldMkLst>
          <pc:docMk/>
          <pc:sldMk cId="1288067903" sldId="283"/>
        </pc:sldMkLst>
        <pc:spChg chg="mod">
          <ac:chgData name="Patrick Keller" userId="170edc8c-2f5f-48d9-b0d0-58eefee5da09" providerId="ADAL" clId="{652A1CA1-BF0E-42E1-AF28-9AD0083913BE}" dt="2025-04-23T11:55:38.961" v="1709" actId="12788"/>
          <ac:spMkLst>
            <pc:docMk/>
            <pc:sldMk cId="1288067903" sldId="283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5-01T14:04:44.847" v="11615" actId="207"/>
          <ac:spMkLst>
            <pc:docMk/>
            <pc:sldMk cId="1288067903" sldId="283"/>
            <ac:spMk id="69" creationId="{D6242107-8B39-9862-BB3A-B2CD2759E1F6}"/>
          </ac:spMkLst>
        </pc:spChg>
        <pc:spChg chg="mod">
          <ac:chgData name="Patrick Keller" userId="170edc8c-2f5f-48d9-b0d0-58eefee5da09" providerId="ADAL" clId="{652A1CA1-BF0E-42E1-AF28-9AD0083913BE}" dt="2025-05-01T14:04:19.651" v="11612" actId="207"/>
          <ac:spMkLst>
            <pc:docMk/>
            <pc:sldMk cId="1288067903" sldId="283"/>
            <ac:spMk id="70" creationId="{47814880-069C-D125-E594-18116D053291}"/>
          </ac:spMkLst>
        </pc:spChg>
      </pc:sldChg>
      <pc:sldChg chg="addSp delSp modSp add mod delAnim modAnim">
        <pc:chgData name="Patrick Keller" userId="170edc8c-2f5f-48d9-b0d0-58eefee5da09" providerId="ADAL" clId="{652A1CA1-BF0E-42E1-AF28-9AD0083913BE}" dt="2025-04-24T10:48:19.589" v="3016"/>
        <pc:sldMkLst>
          <pc:docMk/>
          <pc:sldMk cId="2533079646" sldId="284"/>
        </pc:sldMkLst>
        <pc:spChg chg="mod">
          <ac:chgData name="Patrick Keller" userId="170edc8c-2f5f-48d9-b0d0-58eefee5da09" providerId="ADAL" clId="{652A1CA1-BF0E-42E1-AF28-9AD0083913BE}" dt="2025-04-23T11:54:24.673" v="1694" actId="12788"/>
          <ac:spMkLst>
            <pc:docMk/>
            <pc:sldMk cId="2533079646" sldId="284"/>
            <ac:spMk id="2" creationId="{8A104DEE-260A-247B-8FB7-19BA5EE4A89C}"/>
          </ac:spMkLst>
        </pc:spChg>
        <pc:spChg chg="add mod">
          <ac:chgData name="Patrick Keller" userId="170edc8c-2f5f-48d9-b0d0-58eefee5da09" providerId="ADAL" clId="{652A1CA1-BF0E-42E1-AF28-9AD0083913BE}" dt="2025-04-23T12:58:36.812" v="2299" actId="14100"/>
          <ac:spMkLst>
            <pc:docMk/>
            <pc:sldMk cId="2533079646" sldId="284"/>
            <ac:spMk id="3" creationId="{0C5263B3-465D-5F2C-8FAE-69142771F1B7}"/>
          </ac:spMkLst>
        </pc:spChg>
        <pc:spChg chg="add mod">
          <ac:chgData name="Patrick Keller" userId="170edc8c-2f5f-48d9-b0d0-58eefee5da09" providerId="ADAL" clId="{652A1CA1-BF0E-42E1-AF28-9AD0083913BE}" dt="2025-04-23T12:58:36.812" v="2299" actId="14100"/>
          <ac:spMkLst>
            <pc:docMk/>
            <pc:sldMk cId="2533079646" sldId="284"/>
            <ac:spMk id="4" creationId="{A4032388-49DA-02C7-5CB7-074926E32797}"/>
          </ac:spMkLst>
        </pc:spChg>
        <pc:spChg chg="add mod">
          <ac:chgData name="Patrick Keller" userId="170edc8c-2f5f-48d9-b0d0-58eefee5da09" providerId="ADAL" clId="{652A1CA1-BF0E-42E1-AF28-9AD0083913BE}" dt="2025-04-24T10:47:35.702" v="3012" actId="1076"/>
          <ac:spMkLst>
            <pc:docMk/>
            <pc:sldMk cId="2533079646" sldId="284"/>
            <ac:spMk id="6" creationId="{EB75AE6A-F175-30B2-3426-558E7232AEBE}"/>
          </ac:spMkLst>
        </pc:spChg>
        <pc:spChg chg="add mod">
          <ac:chgData name="Patrick Keller" userId="170edc8c-2f5f-48d9-b0d0-58eefee5da09" providerId="ADAL" clId="{652A1CA1-BF0E-42E1-AF28-9AD0083913BE}" dt="2025-04-24T10:47:32.060" v="3011" actId="1076"/>
          <ac:spMkLst>
            <pc:docMk/>
            <pc:sldMk cId="2533079646" sldId="284"/>
            <ac:spMk id="7" creationId="{45242316-A584-6A19-BAEF-95763139B7FF}"/>
          </ac:spMkLst>
        </pc:spChg>
        <pc:spChg chg="add mod">
          <ac:chgData name="Patrick Keller" userId="170edc8c-2f5f-48d9-b0d0-58eefee5da09" providerId="ADAL" clId="{652A1CA1-BF0E-42E1-AF28-9AD0083913BE}" dt="2025-04-24T10:48:10.011" v="3015" actId="1038"/>
          <ac:spMkLst>
            <pc:docMk/>
            <pc:sldMk cId="2533079646" sldId="284"/>
            <ac:spMk id="8" creationId="{176AE96B-2C76-F118-3A74-EB811D0F5D9D}"/>
          </ac:spMkLst>
        </pc:spChg>
        <pc:spChg chg="add mod">
          <ac:chgData name="Patrick Keller" userId="170edc8c-2f5f-48d9-b0d0-58eefee5da09" providerId="ADAL" clId="{652A1CA1-BF0E-42E1-AF28-9AD0083913BE}" dt="2025-04-24T10:48:10.011" v="3015" actId="1038"/>
          <ac:spMkLst>
            <pc:docMk/>
            <pc:sldMk cId="2533079646" sldId="284"/>
            <ac:spMk id="9" creationId="{18FB356D-3EFB-4C41-E779-251B3F86F072}"/>
          </ac:spMkLst>
        </pc:spChg>
        <pc:spChg chg="mod ord">
          <ac:chgData name="Patrick Keller" userId="170edc8c-2f5f-48d9-b0d0-58eefee5da09" providerId="ADAL" clId="{652A1CA1-BF0E-42E1-AF28-9AD0083913BE}" dt="2025-04-23T12:56:18.366" v="2297" actId="14100"/>
          <ac:spMkLst>
            <pc:docMk/>
            <pc:sldMk cId="2533079646" sldId="284"/>
            <ac:spMk id="151" creationId="{5BF17AD7-528D-8498-CC6B-EA6CC38D7B69}"/>
          </ac:spMkLst>
        </pc:spChg>
        <pc:spChg chg="add mod">
          <ac:chgData name="Patrick Keller" userId="170edc8c-2f5f-48d9-b0d0-58eefee5da09" providerId="ADAL" clId="{652A1CA1-BF0E-42E1-AF28-9AD0083913BE}" dt="2025-04-23T13:07:28.560" v="2515" actId="1038"/>
          <ac:spMkLst>
            <pc:docMk/>
            <pc:sldMk cId="2533079646" sldId="284"/>
            <ac:spMk id="152" creationId="{1317F19C-100E-2C1B-47F9-BAD87E683F55}"/>
          </ac:spMkLst>
        </pc:spChg>
        <pc:spChg chg="add mod">
          <ac:chgData name="Patrick Keller" userId="170edc8c-2f5f-48d9-b0d0-58eefee5da09" providerId="ADAL" clId="{652A1CA1-BF0E-42E1-AF28-9AD0083913BE}" dt="2025-04-23T13:30:30.276" v="2657" actId="207"/>
          <ac:spMkLst>
            <pc:docMk/>
            <pc:sldMk cId="2533079646" sldId="284"/>
            <ac:spMk id="154" creationId="{675905F2-38B0-530E-99FA-C8D407B6BC8F}"/>
          </ac:spMkLst>
        </pc:spChg>
        <pc:spChg chg="mod">
          <ac:chgData name="Patrick Keller" userId="170edc8c-2f5f-48d9-b0d0-58eefee5da09" providerId="ADAL" clId="{652A1CA1-BF0E-42E1-AF28-9AD0083913BE}" dt="2025-04-23T13:32:10.865" v="2686" actId="552"/>
          <ac:spMkLst>
            <pc:docMk/>
            <pc:sldMk cId="2533079646" sldId="284"/>
            <ac:spMk id="155" creationId="{0346A054-6CE6-394B-7684-879B03F3EE0F}"/>
          </ac:spMkLst>
        </pc:spChg>
        <pc:spChg chg="mod">
          <ac:chgData name="Patrick Keller" userId="170edc8c-2f5f-48d9-b0d0-58eefee5da09" providerId="ADAL" clId="{652A1CA1-BF0E-42E1-AF28-9AD0083913BE}" dt="2025-04-23T13:31:07.146" v="2668" actId="554"/>
          <ac:spMkLst>
            <pc:docMk/>
            <pc:sldMk cId="2533079646" sldId="284"/>
            <ac:spMk id="156" creationId="{28607E37-2961-245E-A187-FA8537C7E839}"/>
          </ac:spMkLst>
        </pc:spChg>
        <pc:spChg chg="add mod">
          <ac:chgData name="Patrick Keller" userId="170edc8c-2f5f-48d9-b0d0-58eefee5da09" providerId="ADAL" clId="{652A1CA1-BF0E-42E1-AF28-9AD0083913BE}" dt="2025-04-23T13:30:47.278" v="2663" actId="207"/>
          <ac:spMkLst>
            <pc:docMk/>
            <pc:sldMk cId="2533079646" sldId="284"/>
            <ac:spMk id="157" creationId="{68F721AC-FC36-DC98-E19F-AD327E586FEE}"/>
          </ac:spMkLst>
        </pc:spChg>
        <pc:spChg chg="add mod">
          <ac:chgData name="Patrick Keller" userId="170edc8c-2f5f-48d9-b0d0-58eefee5da09" providerId="ADAL" clId="{652A1CA1-BF0E-42E1-AF28-9AD0083913BE}" dt="2025-04-23T13:31:28.235" v="2674" actId="207"/>
          <ac:spMkLst>
            <pc:docMk/>
            <pc:sldMk cId="2533079646" sldId="284"/>
            <ac:spMk id="158" creationId="{A00A1849-4678-90B8-CF0E-F252334A4924}"/>
          </ac:spMkLst>
        </pc:spChg>
        <pc:spChg chg="add mod">
          <ac:chgData name="Patrick Keller" userId="170edc8c-2f5f-48d9-b0d0-58eefee5da09" providerId="ADAL" clId="{652A1CA1-BF0E-42E1-AF28-9AD0083913BE}" dt="2025-04-23T13:30:58.084" v="2667" actId="554"/>
          <ac:spMkLst>
            <pc:docMk/>
            <pc:sldMk cId="2533079646" sldId="284"/>
            <ac:spMk id="159" creationId="{FB1633AD-A7A6-34D0-04E2-D3E1EAB981EC}"/>
          </ac:spMkLst>
        </pc:spChg>
        <pc:spChg chg="mod">
          <ac:chgData name="Patrick Keller" userId="170edc8c-2f5f-48d9-b0d0-58eefee5da09" providerId="ADAL" clId="{652A1CA1-BF0E-42E1-AF28-9AD0083913BE}" dt="2025-04-23T13:31:53.650" v="2683" actId="207"/>
          <ac:spMkLst>
            <pc:docMk/>
            <pc:sldMk cId="2533079646" sldId="284"/>
            <ac:spMk id="165" creationId="{A2AAE232-649A-4B4A-968E-2B3AD4C8F21F}"/>
          </ac:spMkLst>
        </pc:spChg>
        <pc:spChg chg="mod">
          <ac:chgData name="Patrick Keller" userId="170edc8c-2f5f-48d9-b0d0-58eefee5da09" providerId="ADAL" clId="{652A1CA1-BF0E-42E1-AF28-9AD0083913BE}" dt="2025-04-23T13:31:53.650" v="2683" actId="207"/>
          <ac:spMkLst>
            <pc:docMk/>
            <pc:sldMk cId="2533079646" sldId="284"/>
            <ac:spMk id="166" creationId="{3D8D92C7-9221-D2DF-4F0F-69B7D513B5E6}"/>
          </ac:spMkLst>
        </pc:spChg>
        <pc:spChg chg="mod">
          <ac:chgData name="Patrick Keller" userId="170edc8c-2f5f-48d9-b0d0-58eefee5da09" providerId="ADAL" clId="{652A1CA1-BF0E-42E1-AF28-9AD0083913BE}" dt="2025-04-23T13:31:07.146" v="2668" actId="554"/>
          <ac:spMkLst>
            <pc:docMk/>
            <pc:sldMk cId="2533079646" sldId="284"/>
            <ac:spMk id="168" creationId="{AA7C360D-058C-1322-AECD-49A4F34753AE}"/>
          </ac:spMkLst>
        </pc:spChg>
        <pc:spChg chg="add mod ord">
          <ac:chgData name="Patrick Keller" userId="170edc8c-2f5f-48d9-b0d0-58eefee5da09" providerId="ADAL" clId="{652A1CA1-BF0E-42E1-AF28-9AD0083913BE}" dt="2025-04-23T13:16:41.349" v="2576" actId="166"/>
          <ac:spMkLst>
            <pc:docMk/>
            <pc:sldMk cId="2533079646" sldId="284"/>
            <ac:spMk id="169" creationId="{6C759C35-0C81-4910-4505-1B9D87773139}"/>
          </ac:spMkLst>
        </pc:spChg>
        <pc:spChg chg="mod ord">
          <ac:chgData name="Patrick Keller" userId="170edc8c-2f5f-48d9-b0d0-58eefee5da09" providerId="ADAL" clId="{652A1CA1-BF0E-42E1-AF28-9AD0083913BE}" dt="2025-04-23T12:32:43.522" v="2212" actId="1035"/>
          <ac:spMkLst>
            <pc:docMk/>
            <pc:sldMk cId="2533079646" sldId="284"/>
            <ac:spMk id="170" creationId="{B3436A34-CE97-F518-0845-A40D4A829EFB}"/>
          </ac:spMkLst>
        </pc:spChg>
        <pc:spChg chg="add mod ord">
          <ac:chgData name="Patrick Keller" userId="170edc8c-2f5f-48d9-b0d0-58eefee5da09" providerId="ADAL" clId="{652A1CA1-BF0E-42E1-AF28-9AD0083913BE}" dt="2025-04-23T12:58:52.633" v="2326" actId="1036"/>
          <ac:spMkLst>
            <pc:docMk/>
            <pc:sldMk cId="2533079646" sldId="284"/>
            <ac:spMk id="171" creationId="{C4A7E2A7-8517-ED86-769E-1DDAF1262944}"/>
          </ac:spMkLst>
        </pc:spChg>
        <pc:spChg chg="mod">
          <ac:chgData name="Patrick Keller" userId="170edc8c-2f5f-48d9-b0d0-58eefee5da09" providerId="ADAL" clId="{652A1CA1-BF0E-42E1-AF28-9AD0083913BE}" dt="2025-04-23T12:13:03.483" v="1998" actId="571"/>
          <ac:spMkLst>
            <pc:docMk/>
            <pc:sldMk cId="2533079646" sldId="284"/>
            <ac:spMk id="198" creationId="{E320BCCB-67D2-0324-FD2E-45295E9857C9}"/>
          </ac:spMkLst>
        </pc:spChg>
        <pc:spChg chg="add mod">
          <ac:chgData name="Patrick Keller" userId="170edc8c-2f5f-48d9-b0d0-58eefee5da09" providerId="ADAL" clId="{652A1CA1-BF0E-42E1-AF28-9AD0083913BE}" dt="2025-04-23T12:58:52.633" v="2326" actId="1036"/>
          <ac:spMkLst>
            <pc:docMk/>
            <pc:sldMk cId="2533079646" sldId="284"/>
            <ac:spMk id="208" creationId="{9B206537-C2FC-BF1A-06D7-80B8C176DD43}"/>
          </ac:spMkLst>
        </pc:spChg>
        <pc:spChg chg="add mod ord">
          <ac:chgData name="Patrick Keller" userId="170edc8c-2f5f-48d9-b0d0-58eefee5da09" providerId="ADAL" clId="{652A1CA1-BF0E-42E1-AF28-9AD0083913BE}" dt="2025-04-23T13:16:41.349" v="2576" actId="166"/>
          <ac:spMkLst>
            <pc:docMk/>
            <pc:sldMk cId="2533079646" sldId="284"/>
            <ac:spMk id="210" creationId="{3CF998AA-E1D3-77BD-8131-B41565892917}"/>
          </ac:spMkLst>
        </pc:spChg>
        <pc:spChg chg="add mod">
          <ac:chgData name="Patrick Keller" userId="170edc8c-2f5f-48d9-b0d0-58eefee5da09" providerId="ADAL" clId="{652A1CA1-BF0E-42E1-AF28-9AD0083913BE}" dt="2025-04-23T12:58:52.633" v="2326" actId="1036"/>
          <ac:spMkLst>
            <pc:docMk/>
            <pc:sldMk cId="2533079646" sldId="284"/>
            <ac:spMk id="217" creationId="{155CAB42-A55F-9D88-C9A1-37D1379430A8}"/>
          </ac:spMkLst>
        </pc:spChg>
        <pc:spChg chg="add mod">
          <ac:chgData name="Patrick Keller" userId="170edc8c-2f5f-48d9-b0d0-58eefee5da09" providerId="ADAL" clId="{652A1CA1-BF0E-42E1-AF28-9AD0083913BE}" dt="2025-04-23T12:58:52.633" v="2326" actId="1036"/>
          <ac:spMkLst>
            <pc:docMk/>
            <pc:sldMk cId="2533079646" sldId="284"/>
            <ac:spMk id="218" creationId="{F66872DF-1DA0-270A-EA20-66CACE61FE92}"/>
          </ac:spMkLst>
        </pc:spChg>
        <pc:spChg chg="add mod">
          <ac:chgData name="Patrick Keller" userId="170edc8c-2f5f-48d9-b0d0-58eefee5da09" providerId="ADAL" clId="{652A1CA1-BF0E-42E1-AF28-9AD0083913BE}" dt="2025-04-23T12:59:53.695" v="2427" actId="113"/>
          <ac:spMkLst>
            <pc:docMk/>
            <pc:sldMk cId="2533079646" sldId="284"/>
            <ac:spMk id="222" creationId="{99174198-4761-B417-646C-13F83C6E6D6F}"/>
          </ac:spMkLst>
        </pc:spChg>
        <pc:spChg chg="add 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23" creationId="{842205BE-A51B-A343-AF65-A9DA0757C710}"/>
          </ac:spMkLst>
        </pc:spChg>
        <pc:spChg chg="mod">
          <ac:chgData name="Patrick Keller" userId="170edc8c-2f5f-48d9-b0d0-58eefee5da09" providerId="ADAL" clId="{652A1CA1-BF0E-42E1-AF28-9AD0083913BE}" dt="2025-04-23T13:25:41.322" v="2608" actId="207"/>
          <ac:spMkLst>
            <pc:docMk/>
            <pc:sldMk cId="2533079646" sldId="284"/>
            <ac:spMk id="225" creationId="{6065A23B-5270-CC97-17DE-C96F6A2B98D5}"/>
          </ac:spMkLst>
        </pc:spChg>
        <pc:spChg chg="mod">
          <ac:chgData name="Patrick Keller" userId="170edc8c-2f5f-48d9-b0d0-58eefee5da09" providerId="ADAL" clId="{652A1CA1-BF0E-42E1-AF28-9AD0083913BE}" dt="2025-04-23T13:26:02.800" v="2620" actId="207"/>
          <ac:spMkLst>
            <pc:docMk/>
            <pc:sldMk cId="2533079646" sldId="284"/>
            <ac:spMk id="226" creationId="{7B643D8B-4405-82E2-5070-28578379B937}"/>
          </ac:spMkLst>
        </pc:spChg>
        <pc:spChg chg="add mod">
          <ac:chgData name="Patrick Keller" userId="170edc8c-2f5f-48d9-b0d0-58eefee5da09" providerId="ADAL" clId="{652A1CA1-BF0E-42E1-AF28-9AD0083913BE}" dt="2025-04-23T13:28:24.459" v="2645" actId="552"/>
          <ac:spMkLst>
            <pc:docMk/>
            <pc:sldMk cId="2533079646" sldId="284"/>
            <ac:spMk id="227" creationId="{7BC8F292-C929-7513-7B25-08848153A0B6}"/>
          </ac:spMkLst>
        </pc:spChg>
        <pc:spChg chg="add mod">
          <ac:chgData name="Patrick Keller" userId="170edc8c-2f5f-48d9-b0d0-58eefee5da09" providerId="ADAL" clId="{652A1CA1-BF0E-42E1-AF28-9AD0083913BE}" dt="2025-04-23T13:26:18.383" v="2626" actId="207"/>
          <ac:spMkLst>
            <pc:docMk/>
            <pc:sldMk cId="2533079646" sldId="284"/>
            <ac:spMk id="228" creationId="{76E92BDD-E0ED-BA81-F4E5-A72CF74CCD10}"/>
          </ac:spMkLst>
        </pc:spChg>
        <pc:spChg chg="add mod">
          <ac:chgData name="Patrick Keller" userId="170edc8c-2f5f-48d9-b0d0-58eefee5da09" providerId="ADAL" clId="{652A1CA1-BF0E-42E1-AF28-9AD0083913BE}" dt="2025-04-23T13:27:08.859" v="2640" actId="552"/>
          <ac:spMkLst>
            <pc:docMk/>
            <pc:sldMk cId="2533079646" sldId="284"/>
            <ac:spMk id="229" creationId="{4FF445F5-BE21-AACD-CD6E-7D576709A319}"/>
          </ac:spMkLst>
        </pc:spChg>
        <pc:spChg chg="mod">
          <ac:chgData name="Patrick Keller" userId="170edc8c-2f5f-48d9-b0d0-58eefee5da09" providerId="ADAL" clId="{652A1CA1-BF0E-42E1-AF28-9AD0083913BE}" dt="2025-04-23T13:28:12.127" v="2644" actId="554"/>
          <ac:spMkLst>
            <pc:docMk/>
            <pc:sldMk cId="2533079646" sldId="284"/>
            <ac:spMk id="230" creationId="{E4DD2FF6-A03A-7673-A78F-98074C2CEBA7}"/>
          </ac:spMkLst>
        </pc:spChg>
        <pc:spChg chg="mod">
          <ac:chgData name="Patrick Keller" userId="170edc8c-2f5f-48d9-b0d0-58eefee5da09" providerId="ADAL" clId="{652A1CA1-BF0E-42E1-AF28-9AD0083913BE}" dt="2025-04-23T13:31:58.833" v="2685" actId="207"/>
          <ac:spMkLst>
            <pc:docMk/>
            <pc:sldMk cId="2533079646" sldId="284"/>
            <ac:spMk id="233" creationId="{98152B3C-7109-587C-1C76-513A3A8E8CF6}"/>
          </ac:spMkLst>
        </pc:spChg>
        <pc:spChg chg="mod">
          <ac:chgData name="Patrick Keller" userId="170edc8c-2f5f-48d9-b0d0-58eefee5da09" providerId="ADAL" clId="{652A1CA1-BF0E-42E1-AF28-9AD0083913BE}" dt="2025-04-23T13:31:58.833" v="2685" actId="207"/>
          <ac:spMkLst>
            <pc:docMk/>
            <pc:sldMk cId="2533079646" sldId="284"/>
            <ac:spMk id="234" creationId="{824A02F8-7C14-5BB4-753F-FDB4A1E4CC85}"/>
          </ac:spMkLst>
        </pc:spChg>
        <pc:spChg chg="add mod">
          <ac:chgData name="Patrick Keller" userId="170edc8c-2f5f-48d9-b0d0-58eefee5da09" providerId="ADAL" clId="{652A1CA1-BF0E-42E1-AF28-9AD0083913BE}" dt="2025-04-23T13:29:22.761" v="2654" actId="1038"/>
          <ac:spMkLst>
            <pc:docMk/>
            <pc:sldMk cId="2533079646" sldId="284"/>
            <ac:spMk id="235" creationId="{3F5D9B0B-2EBD-C8D4-045D-68813E7AC0D7}"/>
          </ac:spMkLst>
        </pc:spChg>
        <pc:spChg chg="mod">
          <ac:chgData name="Patrick Keller" userId="170edc8c-2f5f-48d9-b0d0-58eefee5da09" providerId="ADAL" clId="{652A1CA1-BF0E-42E1-AF28-9AD0083913BE}" dt="2025-04-23T13:00:30.624" v="2430" actId="571"/>
          <ac:spMkLst>
            <pc:docMk/>
            <pc:sldMk cId="2533079646" sldId="284"/>
            <ac:spMk id="259" creationId="{DEC265AC-7ED9-9E4D-A33D-CCC9ADC21B39}"/>
          </ac:spMkLst>
        </pc:spChg>
        <pc:spChg chg="add 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62" creationId="{12B8D560-BDE2-D13A-D4E1-3B31B1D62FF8}"/>
          </ac:spMkLst>
        </pc:spChg>
        <pc:spChg chg="add 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63" creationId="{81A00B88-270C-CB3E-9245-A2D19D3805A7}"/>
          </ac:spMkLst>
        </pc:spChg>
        <pc:spChg chg="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65" creationId="{60193A07-8686-7AC6-86E7-357F9AE539C1}"/>
          </ac:spMkLst>
        </pc:spChg>
        <pc:spChg chg="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67" creationId="{B05EF293-555D-051D-66CC-5C10B8C77111}"/>
          </ac:spMkLst>
        </pc:spChg>
        <pc:spChg chg="add 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68" creationId="{BD5CF446-DECE-835C-2B66-37D631B8132B}"/>
          </ac:spMkLst>
        </pc:spChg>
        <pc:spChg chg="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70" creationId="{5CF92B5B-64B4-6411-D160-7B074FA96E09}"/>
          </ac:spMkLst>
        </pc:spChg>
        <pc:spChg chg="mod ord">
          <ac:chgData name="Patrick Keller" userId="170edc8c-2f5f-48d9-b0d0-58eefee5da09" providerId="ADAL" clId="{652A1CA1-BF0E-42E1-AF28-9AD0083913BE}" dt="2025-04-23T13:15:43.699" v="2575" actId="166"/>
          <ac:spMkLst>
            <pc:docMk/>
            <pc:sldMk cId="2533079646" sldId="284"/>
            <ac:spMk id="271" creationId="{FA58DDA0-030D-10FE-06E2-11A0F036C51E}"/>
          </ac:spMkLst>
        </pc:spChg>
        <pc:spChg chg="mod">
          <ac:chgData name="Patrick Keller" userId="170edc8c-2f5f-48d9-b0d0-58eefee5da09" providerId="ADAL" clId="{652A1CA1-BF0E-42E1-AF28-9AD0083913BE}" dt="2025-04-23T13:12:39.848" v="2571" actId="1076"/>
          <ac:spMkLst>
            <pc:docMk/>
            <pc:sldMk cId="2533079646" sldId="284"/>
            <ac:spMk id="272" creationId="{A7BC396E-33C8-C8A4-D54D-3545D8DA5E5E}"/>
          </ac:spMkLst>
        </pc:spChg>
        <pc:spChg chg="add mod">
          <ac:chgData name="Patrick Keller" userId="170edc8c-2f5f-48d9-b0d0-58eefee5da09" providerId="ADAL" clId="{652A1CA1-BF0E-42E1-AF28-9AD0083913BE}" dt="2025-04-23T13:13:50.425" v="2574" actId="20577"/>
          <ac:spMkLst>
            <pc:docMk/>
            <pc:sldMk cId="2533079646" sldId="284"/>
            <ac:spMk id="274" creationId="{00437620-488B-81E2-85BE-78C8DB2B40E9}"/>
          </ac:spMkLst>
        </pc:spChg>
        <pc:spChg chg="add mod">
          <ac:chgData name="Patrick Keller" userId="170edc8c-2f5f-48d9-b0d0-58eefee5da09" providerId="ADAL" clId="{652A1CA1-BF0E-42E1-AF28-9AD0083913BE}" dt="2025-04-23T14:46:18.758" v="2806" actId="1076"/>
          <ac:spMkLst>
            <pc:docMk/>
            <pc:sldMk cId="2533079646" sldId="284"/>
            <ac:spMk id="281" creationId="{BD287BCC-B412-461E-DB61-9AF2C41CF1CA}"/>
          </ac:spMkLst>
        </pc:spChg>
        <pc:spChg chg="add mod">
          <ac:chgData name="Patrick Keller" userId="170edc8c-2f5f-48d9-b0d0-58eefee5da09" providerId="ADAL" clId="{652A1CA1-BF0E-42E1-AF28-9AD0083913BE}" dt="2025-04-23T14:46:23.613" v="2807" actId="571"/>
          <ac:spMkLst>
            <pc:docMk/>
            <pc:sldMk cId="2533079646" sldId="284"/>
            <ac:spMk id="284" creationId="{8E0C0E3E-5376-F7BB-FF2D-5188C5B0098E}"/>
          </ac:spMkLst>
        </pc:spChg>
        <pc:spChg chg="add mod">
          <ac:chgData name="Patrick Keller" userId="170edc8c-2f5f-48d9-b0d0-58eefee5da09" providerId="ADAL" clId="{652A1CA1-BF0E-42E1-AF28-9AD0083913BE}" dt="2025-04-23T14:46:40.113" v="2810" actId="1076"/>
          <ac:spMkLst>
            <pc:docMk/>
            <pc:sldMk cId="2533079646" sldId="284"/>
            <ac:spMk id="285" creationId="{CAE01E68-3821-62DE-0446-97ED1CB286B7}"/>
          </ac:spMkLst>
        </pc:spChg>
        <pc:spChg chg="add mod">
          <ac:chgData name="Patrick Keller" userId="170edc8c-2f5f-48d9-b0d0-58eefee5da09" providerId="ADAL" clId="{652A1CA1-BF0E-42E1-AF28-9AD0083913BE}" dt="2025-04-23T14:47:22.931" v="2887" actId="1037"/>
          <ac:spMkLst>
            <pc:docMk/>
            <pc:sldMk cId="2533079646" sldId="284"/>
            <ac:spMk id="287" creationId="{3F179CB8-FC5B-BF87-A502-BA7898544086}"/>
          </ac:spMkLst>
        </pc:spChg>
        <pc:grpChg chg="mod">
          <ac:chgData name="Patrick Keller" userId="170edc8c-2f5f-48d9-b0d0-58eefee5da09" providerId="ADAL" clId="{652A1CA1-BF0E-42E1-AF28-9AD0083913BE}" dt="2025-04-23T13:32:10.865" v="2686" actId="552"/>
          <ac:grpSpMkLst>
            <pc:docMk/>
            <pc:sldMk cId="2533079646" sldId="284"/>
            <ac:grpSpMk id="164" creationId="{16B57758-C778-A0F8-02AC-D91A08DAE043}"/>
          </ac:grpSpMkLst>
        </pc:grpChg>
        <pc:grpChg chg="add mod">
          <ac:chgData name="Patrick Keller" userId="170edc8c-2f5f-48d9-b0d0-58eefee5da09" providerId="ADAL" clId="{652A1CA1-BF0E-42E1-AF28-9AD0083913BE}" dt="2025-04-23T13:30:36.329" v="2659" actId="1076"/>
          <ac:grpSpMkLst>
            <pc:docMk/>
            <pc:sldMk cId="2533079646" sldId="284"/>
            <ac:grpSpMk id="175" creationId="{331C7F03-B073-CC26-ED02-2339AFDBE2C6}"/>
          </ac:grpSpMkLst>
        </pc:grpChg>
        <pc:grpChg chg="mod">
          <ac:chgData name="Patrick Keller" userId="170edc8c-2f5f-48d9-b0d0-58eefee5da09" providerId="ADAL" clId="{652A1CA1-BF0E-42E1-AF28-9AD0083913BE}" dt="2025-04-23T13:31:58.833" v="2685" actId="207"/>
          <ac:grpSpMkLst>
            <pc:docMk/>
            <pc:sldMk cId="2533079646" sldId="284"/>
            <ac:grpSpMk id="232" creationId="{CC0032B2-889E-622A-6109-0069F54C01DB}"/>
          </ac:grpSpMkLst>
        </pc:grpChg>
        <pc:cxnChg chg="add mod">
          <ac:chgData name="Patrick Keller" userId="170edc8c-2f5f-48d9-b0d0-58eefee5da09" providerId="ADAL" clId="{652A1CA1-BF0E-42E1-AF28-9AD0083913BE}" dt="2025-04-23T12:10:36.201" v="1974" actId="692"/>
          <ac:cxnSpMkLst>
            <pc:docMk/>
            <pc:sldMk cId="2533079646" sldId="284"/>
            <ac:cxnSpMk id="5" creationId="{EF5D3BA3-71AA-9567-DA57-DFD1D0BDAC87}"/>
          </ac:cxnSpMkLst>
        </pc:cxnChg>
        <pc:cxnChg chg="mod">
          <ac:chgData name="Patrick Keller" userId="170edc8c-2f5f-48d9-b0d0-58eefee5da09" providerId="ADAL" clId="{652A1CA1-BF0E-42E1-AF28-9AD0083913BE}" dt="2025-04-23T13:34:40.613" v="2755" actId="692"/>
          <ac:cxnSpMkLst>
            <pc:docMk/>
            <pc:sldMk cId="2533079646" sldId="284"/>
            <ac:cxnSpMk id="153" creationId="{6B4B15B1-A182-5042-B355-14222271C882}"/>
          </ac:cxnSpMkLst>
        </pc:cxnChg>
        <pc:cxnChg chg="mod ord">
          <ac:chgData name="Patrick Keller" userId="170edc8c-2f5f-48d9-b0d0-58eefee5da09" providerId="ADAL" clId="{652A1CA1-BF0E-42E1-AF28-9AD0083913BE}" dt="2025-04-23T13:34:40.613" v="2755" actId="692"/>
          <ac:cxnSpMkLst>
            <pc:docMk/>
            <pc:sldMk cId="2533079646" sldId="284"/>
            <ac:cxnSpMk id="161" creationId="{131AAFEE-628B-A3B4-A337-3A1C739B265E}"/>
          </ac:cxnSpMkLst>
        </pc:cxnChg>
        <pc:cxnChg chg="mod ord">
          <ac:chgData name="Patrick Keller" userId="170edc8c-2f5f-48d9-b0d0-58eefee5da09" providerId="ADAL" clId="{652A1CA1-BF0E-42E1-AF28-9AD0083913BE}" dt="2025-04-23T12:32:43.522" v="2212" actId="1035"/>
          <ac:cxnSpMkLst>
            <pc:docMk/>
            <pc:sldMk cId="2533079646" sldId="284"/>
            <ac:cxnSpMk id="167" creationId="{94C3F67E-6F74-1BBE-6187-483ED2587639}"/>
          </ac:cxnSpMkLst>
        </pc:cxnChg>
        <pc:cxnChg chg="mod ord">
          <ac:chgData name="Patrick Keller" userId="170edc8c-2f5f-48d9-b0d0-58eefee5da09" providerId="ADAL" clId="{652A1CA1-BF0E-42E1-AF28-9AD0083913BE}" dt="2025-04-23T13:34:40.613" v="2755" actId="692"/>
          <ac:cxnSpMkLst>
            <pc:docMk/>
            <pc:sldMk cId="2533079646" sldId="284"/>
            <ac:cxnSpMk id="173" creationId="{90DA535A-297D-8E45-12BF-212396E7F825}"/>
          </ac:cxnSpMkLst>
        </pc:cxnChg>
        <pc:cxnChg chg="mod ord">
          <ac:chgData name="Patrick Keller" userId="170edc8c-2f5f-48d9-b0d0-58eefee5da09" providerId="ADAL" clId="{652A1CA1-BF0E-42E1-AF28-9AD0083913BE}" dt="2025-04-23T13:34:40.613" v="2755" actId="692"/>
          <ac:cxnSpMkLst>
            <pc:docMk/>
            <pc:sldMk cId="2533079646" sldId="284"/>
            <ac:cxnSpMk id="174" creationId="{83F5CC1C-07D0-0088-695D-1A9309F4F07E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76" creationId="{3E076499-60E6-6C60-51A2-6BF8023BA77C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77" creationId="{87FCC675-82EB-FAA9-BDF7-E805CEA364E5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78" creationId="{A2E9B908-FF99-C14A-5C36-511D8E9A68AF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79" creationId="{81279D18-1B6C-B4D2-3BB7-1147D2FF97AD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82" creationId="{1FA95AF0-EDFE-04E8-2AC0-B01240E2EAA4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85" creationId="{4E116E94-8763-7F85-4715-AFF5512F6092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92" creationId="{0E804041-14BE-D014-C6A9-ED5DD37BEBF0}"/>
          </ac:cxnSpMkLst>
        </pc:cxnChg>
        <pc:cxnChg chg="mod">
          <ac:chgData name="Patrick Keller" userId="170edc8c-2f5f-48d9-b0d0-58eefee5da09" providerId="ADAL" clId="{652A1CA1-BF0E-42E1-AF28-9AD0083913BE}" dt="2025-04-23T12:13:03.483" v="1998" actId="571"/>
          <ac:cxnSpMkLst>
            <pc:docMk/>
            <pc:sldMk cId="2533079646" sldId="284"/>
            <ac:cxnSpMk id="195" creationId="{9D661A92-2CE3-1094-38D3-DACAB36FE75E}"/>
          </ac:cxnSpMkLst>
        </pc:cxnChg>
        <pc:cxnChg chg="add mod">
          <ac:chgData name="Patrick Keller" userId="170edc8c-2f5f-48d9-b0d0-58eefee5da09" providerId="ADAL" clId="{652A1CA1-BF0E-42E1-AF28-9AD0083913BE}" dt="2025-04-23T13:33:27.355" v="2688" actId="208"/>
          <ac:cxnSpMkLst>
            <pc:docMk/>
            <pc:sldMk cId="2533079646" sldId="284"/>
            <ac:cxnSpMk id="199" creationId="{BE1EA7F1-E094-1C1C-9D84-B27791BE635A}"/>
          </ac:cxnSpMkLst>
        </pc:cxnChg>
        <pc:cxnChg chg="add mod">
          <ac:chgData name="Patrick Keller" userId="170edc8c-2f5f-48d9-b0d0-58eefee5da09" providerId="ADAL" clId="{652A1CA1-BF0E-42E1-AF28-9AD0083913BE}" dt="2025-04-23T13:33:27.355" v="2688" actId="208"/>
          <ac:cxnSpMkLst>
            <pc:docMk/>
            <pc:sldMk cId="2533079646" sldId="284"/>
            <ac:cxnSpMk id="200" creationId="{67278392-1BF3-5F4D-E956-DFDAA2C24EE4}"/>
          </ac:cxnSpMkLst>
        </pc:cxnChg>
        <pc:cxnChg chg="add mod">
          <ac:chgData name="Patrick Keller" userId="170edc8c-2f5f-48d9-b0d0-58eefee5da09" providerId="ADAL" clId="{652A1CA1-BF0E-42E1-AF28-9AD0083913BE}" dt="2025-04-23T12:51:07.677" v="2247" actId="14100"/>
          <ac:cxnSpMkLst>
            <pc:docMk/>
            <pc:sldMk cId="2533079646" sldId="284"/>
            <ac:cxnSpMk id="209" creationId="{28ABC383-AA5A-37F3-9581-E05C7858B1DB}"/>
          </ac:cxnSpMkLst>
        </pc:cxnChg>
        <pc:cxnChg chg="mod">
          <ac:chgData name="Patrick Keller" userId="170edc8c-2f5f-48d9-b0d0-58eefee5da09" providerId="ADAL" clId="{652A1CA1-BF0E-42E1-AF28-9AD0083913BE}" dt="2025-04-23T13:34:32.348" v="2732" actId="692"/>
          <ac:cxnSpMkLst>
            <pc:docMk/>
            <pc:sldMk cId="2533079646" sldId="284"/>
            <ac:cxnSpMk id="224" creationId="{3A4F450E-E9F0-7318-4BEB-45423224790E}"/>
          </ac:cxnSpMkLst>
        </pc:cxnChg>
        <pc:cxnChg chg="mod ord">
          <ac:chgData name="Patrick Keller" userId="170edc8c-2f5f-48d9-b0d0-58eefee5da09" providerId="ADAL" clId="{652A1CA1-BF0E-42E1-AF28-9AD0083913BE}" dt="2025-04-23T13:34:32.348" v="2732" actId="692"/>
          <ac:cxnSpMkLst>
            <pc:docMk/>
            <pc:sldMk cId="2533079646" sldId="284"/>
            <ac:cxnSpMk id="231" creationId="{9B50FC30-36D9-FFC7-7A24-DAB1B5DFB101}"/>
          </ac:cxnSpMkLst>
        </pc:cxnChg>
        <pc:cxnChg chg="mod">
          <ac:chgData name="Patrick Keller" userId="170edc8c-2f5f-48d9-b0d0-58eefee5da09" providerId="ADAL" clId="{652A1CA1-BF0E-42E1-AF28-9AD0083913BE}" dt="2025-04-23T13:33:22.344" v="2687" actId="208"/>
          <ac:cxnSpMkLst>
            <pc:docMk/>
            <pc:sldMk cId="2533079646" sldId="284"/>
            <ac:cxnSpMk id="260" creationId="{4BB2265A-2B28-A6FA-4A2F-627BB3B4C554}"/>
          </ac:cxnSpMkLst>
        </pc:cxnChg>
        <pc:cxnChg chg="mod ord">
          <ac:chgData name="Patrick Keller" userId="170edc8c-2f5f-48d9-b0d0-58eefee5da09" providerId="ADAL" clId="{652A1CA1-BF0E-42E1-AF28-9AD0083913BE}" dt="2025-04-23T13:33:22.344" v="2687" actId="208"/>
          <ac:cxnSpMkLst>
            <pc:docMk/>
            <pc:sldMk cId="2533079646" sldId="284"/>
            <ac:cxnSpMk id="261" creationId="{763E8287-499D-1447-8F95-8368BA4EAE15}"/>
          </ac:cxnSpMkLst>
        </pc:cxnChg>
        <pc:cxnChg chg="mod">
          <ac:chgData name="Patrick Keller" userId="170edc8c-2f5f-48d9-b0d0-58eefee5da09" providerId="ADAL" clId="{652A1CA1-BF0E-42E1-AF28-9AD0083913BE}" dt="2025-04-23T13:03:01" v="2459" actId="1035"/>
          <ac:cxnSpMkLst>
            <pc:docMk/>
            <pc:sldMk cId="2533079646" sldId="284"/>
            <ac:cxnSpMk id="264" creationId="{2DE49ECB-4D88-CDE3-FF88-33B54C7C419E}"/>
          </ac:cxnSpMkLst>
        </pc:cxnChg>
        <pc:cxnChg chg="mod">
          <ac:chgData name="Patrick Keller" userId="170edc8c-2f5f-48d9-b0d0-58eefee5da09" providerId="ADAL" clId="{652A1CA1-BF0E-42E1-AF28-9AD0083913BE}" dt="2025-04-23T13:34:32.348" v="2732" actId="692"/>
          <ac:cxnSpMkLst>
            <pc:docMk/>
            <pc:sldMk cId="2533079646" sldId="284"/>
            <ac:cxnSpMk id="266" creationId="{80DEF416-F09B-821C-DB4A-FF66D2624418}"/>
          </ac:cxnSpMkLst>
        </pc:cxnChg>
        <pc:cxnChg chg="mod">
          <ac:chgData name="Patrick Keller" userId="170edc8c-2f5f-48d9-b0d0-58eefee5da09" providerId="ADAL" clId="{652A1CA1-BF0E-42E1-AF28-9AD0083913BE}" dt="2025-04-23T13:34:32.348" v="2732" actId="692"/>
          <ac:cxnSpMkLst>
            <pc:docMk/>
            <pc:sldMk cId="2533079646" sldId="284"/>
            <ac:cxnSpMk id="269" creationId="{4337C70F-FA3C-EF20-3B75-E0D68FCA5893}"/>
          </ac:cxnSpMkLst>
        </pc:cxnChg>
        <pc:cxnChg chg="mod">
          <ac:chgData name="Patrick Keller" userId="170edc8c-2f5f-48d9-b0d0-58eefee5da09" providerId="ADAL" clId="{652A1CA1-BF0E-42E1-AF28-9AD0083913BE}" dt="2025-04-23T13:06:30.911" v="2497" actId="1076"/>
          <ac:cxnSpMkLst>
            <pc:docMk/>
            <pc:sldMk cId="2533079646" sldId="284"/>
            <ac:cxnSpMk id="273" creationId="{CDBBB6A1-D530-4226-6AF0-A1C1BF8AC768}"/>
          </ac:cxnSpMkLst>
        </pc:cxnChg>
        <pc:cxnChg chg="add mod">
          <ac:chgData name="Patrick Keller" userId="170edc8c-2f5f-48d9-b0d0-58eefee5da09" providerId="ADAL" clId="{652A1CA1-BF0E-42E1-AF28-9AD0083913BE}" dt="2025-04-23T14:47:13.418" v="2884" actId="1037"/>
          <ac:cxnSpMkLst>
            <pc:docMk/>
            <pc:sldMk cId="2533079646" sldId="284"/>
            <ac:cxnSpMk id="280" creationId="{499324E2-995D-61F4-B1A9-F3A3D12CA129}"/>
          </ac:cxnSpMkLst>
        </pc:cxnChg>
        <pc:cxnChg chg="add mod">
          <ac:chgData name="Patrick Keller" userId="170edc8c-2f5f-48d9-b0d0-58eefee5da09" providerId="ADAL" clId="{652A1CA1-BF0E-42E1-AF28-9AD0083913BE}" dt="2025-04-23T14:47:13.418" v="2884" actId="1037"/>
          <ac:cxnSpMkLst>
            <pc:docMk/>
            <pc:sldMk cId="2533079646" sldId="284"/>
            <ac:cxnSpMk id="283" creationId="{0F26F722-4511-4F0E-6E5E-B4CD29D16389}"/>
          </ac:cxnSpMkLst>
        </pc:cxnChg>
        <pc:cxnChg chg="add mod">
          <ac:chgData name="Patrick Keller" userId="170edc8c-2f5f-48d9-b0d0-58eefee5da09" providerId="ADAL" clId="{652A1CA1-BF0E-42E1-AF28-9AD0083913BE}" dt="2025-04-23T14:47:06.466" v="2880" actId="1036"/>
          <ac:cxnSpMkLst>
            <pc:docMk/>
            <pc:sldMk cId="2533079646" sldId="284"/>
            <ac:cxnSpMk id="286" creationId="{7A6B32E6-F806-09F6-31A4-8E7B8EF74D68}"/>
          </ac:cxnSpMkLst>
        </pc:cxnChg>
        <pc:cxnChg chg="add mod">
          <ac:chgData name="Patrick Keller" userId="170edc8c-2f5f-48d9-b0d0-58eefee5da09" providerId="ADAL" clId="{652A1CA1-BF0E-42E1-AF28-9AD0083913BE}" dt="2025-04-23T14:47:22.931" v="2887" actId="1037"/>
          <ac:cxnSpMkLst>
            <pc:docMk/>
            <pc:sldMk cId="2533079646" sldId="284"/>
            <ac:cxnSpMk id="288" creationId="{137DA151-6818-EDB6-4246-BEC7D83249DA}"/>
          </ac:cxnSpMkLst>
        </pc:cxnChg>
      </pc:sldChg>
      <pc:sldChg chg="addSp modSp add del mod">
        <pc:chgData name="Patrick Keller" userId="170edc8c-2f5f-48d9-b0d0-58eefee5da09" providerId="ADAL" clId="{652A1CA1-BF0E-42E1-AF28-9AD0083913BE}" dt="2025-04-23T10:39:35.884" v="223" actId="2696"/>
        <pc:sldMkLst>
          <pc:docMk/>
          <pc:sldMk cId="4256967048" sldId="284"/>
        </pc:sldMkLst>
      </pc:sldChg>
      <pc:sldChg chg="modSp add del mod">
        <pc:chgData name="Patrick Keller" userId="170edc8c-2f5f-48d9-b0d0-58eefee5da09" providerId="ADAL" clId="{652A1CA1-BF0E-42E1-AF28-9AD0083913BE}" dt="2025-04-23T10:39:35.884" v="223" actId="2696"/>
        <pc:sldMkLst>
          <pc:docMk/>
          <pc:sldMk cId="1729258328" sldId="285"/>
        </pc:sldMkLst>
      </pc:sldChg>
      <pc:sldChg chg="addSp delSp modSp add mod ord modTransition modAnim">
        <pc:chgData name="Patrick Keller" userId="170edc8c-2f5f-48d9-b0d0-58eefee5da09" providerId="ADAL" clId="{652A1CA1-BF0E-42E1-AF28-9AD0083913BE}" dt="2025-05-10T09:54:44.236" v="17532" actId="20578"/>
        <pc:sldMkLst>
          <pc:docMk/>
          <pc:sldMk cId="3340183399" sldId="285"/>
        </pc:sldMkLst>
        <pc:spChg chg="mod">
          <ac:chgData name="Patrick Keller" userId="170edc8c-2f5f-48d9-b0d0-58eefee5da09" providerId="ADAL" clId="{652A1CA1-BF0E-42E1-AF28-9AD0083913BE}" dt="2025-04-23T11:54:28.374" v="1695" actId="12788"/>
          <ac:spMkLst>
            <pc:docMk/>
            <pc:sldMk cId="3340183399" sldId="285"/>
            <ac:spMk id="2" creationId="{569C7AB4-A523-3359-E938-1D5D71058635}"/>
          </ac:spMkLst>
        </pc:spChg>
        <pc:spChg chg="add mod topLvl">
          <ac:chgData name="Patrick Keller" userId="170edc8c-2f5f-48d9-b0d0-58eefee5da09" providerId="ADAL" clId="{652A1CA1-BF0E-42E1-AF28-9AD0083913BE}" dt="2025-04-23T14:45:33.226" v="2765" actId="165"/>
          <ac:spMkLst>
            <pc:docMk/>
            <pc:sldMk cId="3340183399" sldId="285"/>
            <ac:spMk id="4" creationId="{518FEAF9-2419-3193-D353-BEED1412BD8D}"/>
          </ac:spMkLst>
        </pc:spChg>
        <pc:spChg chg="add mod topLvl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5" creationId="{5FF3FAA0-BAB1-EC27-D345-82719ABF884E}"/>
          </ac:spMkLst>
        </pc:spChg>
        <pc:spChg chg="add mod topLvl">
          <ac:chgData name="Patrick Keller" userId="170edc8c-2f5f-48d9-b0d0-58eefee5da09" providerId="ADAL" clId="{652A1CA1-BF0E-42E1-AF28-9AD0083913BE}" dt="2025-04-23T14:45:33.226" v="2765" actId="165"/>
          <ac:spMkLst>
            <pc:docMk/>
            <pc:sldMk cId="3340183399" sldId="285"/>
            <ac:spMk id="6" creationId="{8A721DFA-205B-C88B-72FB-C8CDB55A797D}"/>
          </ac:spMkLst>
        </pc:spChg>
        <pc:spChg chg="mod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7" creationId="{C23F4401-DD98-6AF9-EFF2-CD5C9D090A34}"/>
          </ac:spMkLst>
        </pc:spChg>
        <pc:spChg chg="add mod topLvl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8" creationId="{93C67D4A-B8EA-CD28-7C4A-A12C2CC49FA0}"/>
          </ac:spMkLst>
        </pc:spChg>
        <pc:spChg chg="mod topLvl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9" creationId="{A2AA4600-57C9-E046-6E28-E502445F0CD3}"/>
          </ac:spMkLst>
        </pc:spChg>
        <pc:spChg chg="mod">
          <ac:chgData name="Patrick Keller" userId="170edc8c-2f5f-48d9-b0d0-58eefee5da09" providerId="ADAL" clId="{652A1CA1-BF0E-42E1-AF28-9AD0083913BE}" dt="2025-04-23T14:45:33.226" v="2765" actId="165"/>
          <ac:spMkLst>
            <pc:docMk/>
            <pc:sldMk cId="3340183399" sldId="285"/>
            <ac:spMk id="11" creationId="{D9496210-C979-FF6E-DA01-9F789F186B55}"/>
          </ac:spMkLst>
        </pc:spChg>
        <pc:spChg chg="mod">
          <ac:chgData name="Patrick Keller" userId="170edc8c-2f5f-48d9-b0d0-58eefee5da09" providerId="ADAL" clId="{652A1CA1-BF0E-42E1-AF28-9AD0083913BE}" dt="2025-04-23T14:45:33.226" v="2765" actId="165"/>
          <ac:spMkLst>
            <pc:docMk/>
            <pc:sldMk cId="3340183399" sldId="285"/>
            <ac:spMk id="12" creationId="{942E7DAC-7F4E-CD13-936E-AAB5B8C67B98}"/>
          </ac:spMkLst>
        </pc:spChg>
        <pc:spChg chg="mod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13" creationId="{B0DBFE70-C91D-F81A-642C-D259BA38AAC7}"/>
          </ac:spMkLst>
        </pc:spChg>
        <pc:spChg chg="mod">
          <ac:chgData name="Patrick Keller" userId="170edc8c-2f5f-48d9-b0d0-58eefee5da09" providerId="ADAL" clId="{652A1CA1-BF0E-42E1-AF28-9AD0083913BE}" dt="2025-04-23T14:45:33.226" v="2765" actId="165"/>
          <ac:spMkLst>
            <pc:docMk/>
            <pc:sldMk cId="3340183399" sldId="285"/>
            <ac:spMk id="37" creationId="{605EBC0C-7647-B872-8709-A5A91CA8864D}"/>
          </ac:spMkLst>
        </pc:spChg>
        <pc:spChg chg="add mod topLvl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42" creationId="{6B3B166F-CB1B-6A7B-0C76-09F07B18F284}"/>
          </ac:spMkLst>
        </pc:spChg>
        <pc:spChg chg="add mod topLvl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43" creationId="{17BAB26E-3F5F-7ABF-86F4-E1482297D4C7}"/>
          </ac:spMkLst>
        </pc:spChg>
        <pc:spChg chg="mod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45" creationId="{842C9EB6-415B-964D-8573-9720F23AE705}"/>
          </ac:spMkLst>
        </pc:spChg>
        <pc:spChg chg="add mod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47" creationId="{FE431E88-A3D1-0AC8-D4B4-E45F01CC481E}"/>
          </ac:spMkLst>
        </pc:spChg>
        <pc:spChg chg="add mod">
          <ac:chgData name="Patrick Keller" userId="170edc8c-2f5f-48d9-b0d0-58eefee5da09" providerId="ADAL" clId="{652A1CA1-BF0E-42E1-AF28-9AD0083913BE}" dt="2025-04-24T12:04:30.662" v="3913" actId="1076"/>
          <ac:spMkLst>
            <pc:docMk/>
            <pc:sldMk cId="3340183399" sldId="285"/>
            <ac:spMk id="48" creationId="{F7CC4F31-CCB5-FBDA-5155-79744E8623B2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52" creationId="{1A8734E5-3CAF-600C-D313-E275EFF0EFAB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54" creationId="{53B7F118-AB87-019A-C0CD-958EDD9476D9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55" creationId="{C98C940C-0274-0AB5-4579-D4994BE7421C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56" creationId="{A65C263E-4A9B-688D-2F6E-557D717ECE15}"/>
          </ac:spMkLst>
        </pc:spChg>
        <pc:spChg chg="mod">
          <ac:chgData name="Patrick Keller" userId="170edc8c-2f5f-48d9-b0d0-58eefee5da09" providerId="ADAL" clId="{652A1CA1-BF0E-42E1-AF28-9AD0083913BE}" dt="2025-04-24T10:45:00.661" v="2982"/>
          <ac:spMkLst>
            <pc:docMk/>
            <pc:sldMk cId="3340183399" sldId="285"/>
            <ac:spMk id="58" creationId="{9E143DBC-CDA3-E9D4-A1E7-9355DD5F4DF8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85" creationId="{3A97E919-9C52-5601-6D75-2FB3D774BDE6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95" creationId="{047E4FCC-EB7D-A869-6613-1147AA12128F}"/>
          </ac:spMkLst>
        </pc:spChg>
        <pc:spChg chg="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98" creationId="{7D20C805-7361-AC41-D203-C99117008CE9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99" creationId="{BD3092DA-C0A3-3153-09FA-74CF546C42A2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102" creationId="{D9702829-EBD8-BD7F-C0B2-9B431EC09D1E}"/>
          </ac:spMkLst>
        </pc:spChg>
        <pc:spChg chg="add mod">
          <ac:chgData name="Patrick Keller" userId="170edc8c-2f5f-48d9-b0d0-58eefee5da09" providerId="ADAL" clId="{652A1CA1-BF0E-42E1-AF28-9AD0083913BE}" dt="2025-04-24T10:45:04.309" v="2983" actId="1076"/>
          <ac:spMkLst>
            <pc:docMk/>
            <pc:sldMk cId="3340183399" sldId="285"/>
            <ac:spMk id="103" creationId="{76CB4093-7A7B-F396-0CA0-2B16572F8448}"/>
          </ac:spMkLst>
        </pc:spChg>
        <pc:spChg chg="add mod">
          <ac:chgData name="Patrick Keller" userId="170edc8c-2f5f-48d9-b0d0-58eefee5da09" providerId="ADAL" clId="{652A1CA1-BF0E-42E1-AF28-9AD0083913BE}" dt="2025-04-24T10:46:29.364" v="3004" actId="1076"/>
          <ac:spMkLst>
            <pc:docMk/>
            <pc:sldMk cId="3340183399" sldId="285"/>
            <ac:spMk id="105" creationId="{2F63E94D-8C05-9FDA-4757-1FDCAB01AB7C}"/>
          </ac:spMkLst>
        </pc:spChg>
        <pc:spChg chg="add mod">
          <ac:chgData name="Patrick Keller" userId="170edc8c-2f5f-48d9-b0d0-58eefee5da09" providerId="ADAL" clId="{652A1CA1-BF0E-42E1-AF28-9AD0083913BE}" dt="2025-04-24T10:48:45.103" v="3022" actId="1076"/>
          <ac:spMkLst>
            <pc:docMk/>
            <pc:sldMk cId="3340183399" sldId="285"/>
            <ac:spMk id="106" creationId="{CFB2ACAF-61FF-5371-3D73-682259A23B3B}"/>
          </ac:spMkLst>
        </pc:spChg>
        <pc:spChg chg="add mod">
          <ac:chgData name="Patrick Keller" userId="170edc8c-2f5f-48d9-b0d0-58eefee5da09" providerId="ADAL" clId="{652A1CA1-BF0E-42E1-AF28-9AD0083913BE}" dt="2025-04-24T10:48:40.416" v="3021" actId="1076"/>
          <ac:spMkLst>
            <pc:docMk/>
            <pc:sldMk cId="3340183399" sldId="285"/>
            <ac:spMk id="107" creationId="{4D68F1EA-B75D-A12C-B6AF-F008366DBAE8}"/>
          </ac:spMkLst>
        </pc:spChg>
        <pc:spChg chg="add mod">
          <ac:chgData name="Patrick Keller" userId="170edc8c-2f5f-48d9-b0d0-58eefee5da09" providerId="ADAL" clId="{652A1CA1-BF0E-42E1-AF28-9AD0083913BE}" dt="2025-04-24T10:49:13.755" v="3026" actId="1076"/>
          <ac:spMkLst>
            <pc:docMk/>
            <pc:sldMk cId="3340183399" sldId="285"/>
            <ac:spMk id="108" creationId="{7B29FA43-5EF1-FF53-0A8B-02DDBAD8C570}"/>
          </ac:spMkLst>
        </pc:spChg>
        <pc:spChg chg="add mod">
          <ac:chgData name="Patrick Keller" userId="170edc8c-2f5f-48d9-b0d0-58eefee5da09" providerId="ADAL" clId="{652A1CA1-BF0E-42E1-AF28-9AD0083913BE}" dt="2025-04-24T10:49:13.755" v="3026" actId="1076"/>
          <ac:spMkLst>
            <pc:docMk/>
            <pc:sldMk cId="3340183399" sldId="285"/>
            <ac:spMk id="109" creationId="{0894CC71-C37A-2D3D-EC1C-372BD383C512}"/>
          </ac:spMkLst>
        </pc:spChg>
        <pc:spChg chg="add mod">
          <ac:chgData name="Patrick Keller" userId="170edc8c-2f5f-48d9-b0d0-58eefee5da09" providerId="ADAL" clId="{652A1CA1-BF0E-42E1-AF28-9AD0083913BE}" dt="2025-04-24T12:04:48.985" v="3918" actId="1076"/>
          <ac:spMkLst>
            <pc:docMk/>
            <pc:sldMk cId="3340183399" sldId="285"/>
            <ac:spMk id="111" creationId="{E0EC5819-D398-4DDA-4876-9F6A4CAA285D}"/>
          </ac:spMkLst>
        </pc:spChg>
        <pc:spChg chg="add mod">
          <ac:chgData name="Patrick Keller" userId="170edc8c-2f5f-48d9-b0d0-58eefee5da09" providerId="ADAL" clId="{652A1CA1-BF0E-42E1-AF28-9AD0083913BE}" dt="2025-04-24T12:04:48.985" v="3918" actId="1076"/>
          <ac:spMkLst>
            <pc:docMk/>
            <pc:sldMk cId="3340183399" sldId="285"/>
            <ac:spMk id="112" creationId="{9403C269-5C25-2BA4-4910-93782305934D}"/>
          </ac:spMkLst>
        </pc:spChg>
        <pc:spChg chg="add mod">
          <ac:chgData name="Patrick Keller" userId="170edc8c-2f5f-48d9-b0d0-58eefee5da09" providerId="ADAL" clId="{652A1CA1-BF0E-42E1-AF28-9AD0083913BE}" dt="2025-04-24T12:04:40.951" v="3917" actId="1076"/>
          <ac:spMkLst>
            <pc:docMk/>
            <pc:sldMk cId="3340183399" sldId="285"/>
            <ac:spMk id="113" creationId="{578552D7-166D-2F10-34DB-A155F680BF7C}"/>
          </ac:spMkLst>
        </pc:spChg>
        <pc:spChg chg="add mod or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14" creationId="{4AE028F7-2A9C-1581-3166-FB97DE229681}"/>
          </ac:spMkLst>
        </pc:spChg>
        <pc:spChg chg="add mod">
          <ac:chgData name="Patrick Keller" userId="170edc8c-2f5f-48d9-b0d0-58eefee5da09" providerId="ADAL" clId="{652A1CA1-BF0E-42E1-AF28-9AD0083913BE}" dt="2025-04-24T11:06:57.893" v="3723" actId="12788"/>
          <ac:spMkLst>
            <pc:docMk/>
            <pc:sldMk cId="3340183399" sldId="285"/>
            <ac:spMk id="115" creationId="{44543326-66F4-4E9B-517F-6ADD9165F16A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16" creationId="{CC98C208-2F9E-791D-A0A6-BD2728C8A3CD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17" creationId="{1BB27CBF-A3B3-381E-37D8-83256168EAD2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18" creationId="{24A8F372-FCE5-F5F1-ABEB-E261AD862836}"/>
          </ac:spMkLst>
        </pc:spChg>
        <pc:spChg chg="add mod">
          <ac:chgData name="Patrick Keller" userId="170edc8c-2f5f-48d9-b0d0-58eefee5da09" providerId="ADAL" clId="{652A1CA1-BF0E-42E1-AF28-9AD0083913BE}" dt="2025-04-24T11:02:12.502" v="3477" actId="1076"/>
          <ac:spMkLst>
            <pc:docMk/>
            <pc:sldMk cId="3340183399" sldId="285"/>
            <ac:spMk id="119" creationId="{FBAE6316-6186-A1B4-747D-CAD724E661B9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20" creationId="{56B99AE9-10DE-2710-C417-0FE897BD6FB2}"/>
          </ac:spMkLst>
        </pc:spChg>
        <pc:spChg chg="add mod">
          <ac:chgData name="Patrick Keller" userId="170edc8c-2f5f-48d9-b0d0-58eefee5da09" providerId="ADAL" clId="{652A1CA1-BF0E-42E1-AF28-9AD0083913BE}" dt="2025-04-24T11:02:21.168" v="3479" actId="571"/>
          <ac:spMkLst>
            <pc:docMk/>
            <pc:sldMk cId="3340183399" sldId="285"/>
            <ac:spMk id="121" creationId="{37ED87C0-2030-7B63-43C9-93E5269184D6}"/>
          </ac:spMkLst>
        </pc:spChg>
        <pc:spChg chg="add mod">
          <ac:chgData name="Patrick Keller" userId="170edc8c-2f5f-48d9-b0d0-58eefee5da09" providerId="ADAL" clId="{652A1CA1-BF0E-42E1-AF28-9AD0083913BE}" dt="2025-04-24T11:06:57.893" v="3723" actId="12788"/>
          <ac:spMkLst>
            <pc:docMk/>
            <pc:sldMk cId="3340183399" sldId="285"/>
            <ac:spMk id="122" creationId="{EA3D3751-4C43-B879-9B5A-431FE90DD9C2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23" creationId="{74ECF5C9-790A-AA06-CAC1-06E73D9D4F4F}"/>
          </ac:spMkLst>
        </pc:spChg>
        <pc:spChg chg="add mod">
          <ac:chgData name="Patrick Keller" userId="170edc8c-2f5f-48d9-b0d0-58eefee5da09" providerId="ADAL" clId="{652A1CA1-BF0E-42E1-AF28-9AD0083913BE}" dt="2025-04-24T11:06:27.681" v="3674" actId="20577"/>
          <ac:spMkLst>
            <pc:docMk/>
            <pc:sldMk cId="3340183399" sldId="285"/>
            <ac:spMk id="124" creationId="{07AB4130-390C-7692-704D-D592A7B9ADEE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25" creationId="{1EA295E7-5A53-653D-41DF-7DDDD2122B16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26" creationId="{744EF0EC-D37D-FECE-1F2E-6F130E021E7F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27" creationId="{B9F4E7C6-7C2D-AAC3-A2B2-D1DDA9650369}"/>
          </ac:spMkLst>
        </pc:spChg>
        <pc:spChg chg="add mod">
          <ac:chgData name="Patrick Keller" userId="170edc8c-2f5f-48d9-b0d0-58eefee5da09" providerId="ADAL" clId="{652A1CA1-BF0E-42E1-AF28-9AD0083913BE}" dt="2025-05-06T17:00:37.178" v="14342" actId="14100"/>
          <ac:spMkLst>
            <pc:docMk/>
            <pc:sldMk cId="3340183399" sldId="285"/>
            <ac:spMk id="128" creationId="{135F3912-E95F-0BE5-FB67-495B0EAB40D5}"/>
          </ac:spMkLst>
        </pc:spChg>
        <pc:spChg chg="add mod">
          <ac:chgData name="Patrick Keller" userId="170edc8c-2f5f-48d9-b0d0-58eefee5da09" providerId="ADAL" clId="{652A1CA1-BF0E-42E1-AF28-9AD0083913BE}" dt="2025-04-24T11:07:56.120" v="3825" actId="20577"/>
          <ac:spMkLst>
            <pc:docMk/>
            <pc:sldMk cId="3340183399" sldId="285"/>
            <ac:spMk id="129" creationId="{E8C6DC18-6B90-E711-4E8C-56DA439253F3}"/>
          </ac:spMkLst>
        </pc:spChg>
        <pc:cxnChg chg="add mod">
          <ac:chgData name="Patrick Keller" userId="170edc8c-2f5f-48d9-b0d0-58eefee5da09" providerId="ADAL" clId="{652A1CA1-BF0E-42E1-AF28-9AD0083913BE}" dt="2025-04-24T10:43:56.652" v="2972" actId="1076"/>
          <ac:cxnSpMkLst>
            <pc:docMk/>
            <pc:sldMk cId="3340183399" sldId="285"/>
            <ac:cxnSpMk id="3" creationId="{A502867F-4924-EC1A-CA89-9142907881A4}"/>
          </ac:cxnSpMkLst>
        </pc:cxnChg>
        <pc:cxnChg chg="add mod">
          <ac:chgData name="Patrick Keller" userId="170edc8c-2f5f-48d9-b0d0-58eefee5da09" providerId="ADAL" clId="{652A1CA1-BF0E-42E1-AF28-9AD0083913BE}" dt="2025-04-24T10:43:52.504" v="2971" actId="1076"/>
          <ac:cxnSpMkLst>
            <pc:docMk/>
            <pc:sldMk cId="3340183399" sldId="285"/>
            <ac:cxnSpMk id="49" creationId="{2DFC7A35-85BF-B48A-37A5-DDE33082D9A4}"/>
          </ac:cxnSpMkLst>
        </pc:cxnChg>
      </pc:sldChg>
      <pc:sldChg chg="add del">
        <pc:chgData name="Patrick Keller" userId="170edc8c-2f5f-48d9-b0d0-58eefee5da09" providerId="ADAL" clId="{652A1CA1-BF0E-42E1-AF28-9AD0083913BE}" dt="2025-04-23T10:38:27.121" v="187" actId="47"/>
        <pc:sldMkLst>
          <pc:docMk/>
          <pc:sldMk cId="1776627255" sldId="286"/>
        </pc:sldMkLst>
      </pc:sldChg>
      <pc:sldChg chg="addSp delSp modSp add mod delAnim modAnim">
        <pc:chgData name="Patrick Keller" userId="170edc8c-2f5f-48d9-b0d0-58eefee5da09" providerId="ADAL" clId="{652A1CA1-BF0E-42E1-AF28-9AD0083913BE}" dt="2025-05-10T09:54:00.575" v="17528" actId="20577"/>
        <pc:sldMkLst>
          <pc:docMk/>
          <pc:sldMk cId="2467477630" sldId="286"/>
        </pc:sldMkLst>
        <pc:spChg chg="mod">
          <ac:chgData name="Patrick Keller" userId="170edc8c-2f5f-48d9-b0d0-58eefee5da09" providerId="ADAL" clId="{652A1CA1-BF0E-42E1-AF28-9AD0083913BE}" dt="2025-05-10T09:54:00.575" v="17528" actId="20577"/>
          <ac:spMkLst>
            <pc:docMk/>
            <pc:sldMk cId="2467477630" sldId="286"/>
            <ac:spMk id="2" creationId="{EC447C0E-CC69-D6C8-78A9-BD88617CE2C1}"/>
          </ac:spMkLst>
        </pc:spChg>
        <pc:spChg chg="mod">
          <ac:chgData name="Patrick Keller" userId="170edc8c-2f5f-48d9-b0d0-58eefee5da09" providerId="ADAL" clId="{652A1CA1-BF0E-42E1-AF28-9AD0083913BE}" dt="2025-05-01T14:17:53.573" v="12127" actId="208"/>
          <ac:spMkLst>
            <pc:docMk/>
            <pc:sldMk cId="2467477630" sldId="286"/>
            <ac:spMk id="26" creationId="{04673BD7-FD3B-419C-692F-06EBA619C1E4}"/>
          </ac:spMkLst>
        </pc:spChg>
        <pc:spChg chg="add mod">
          <ac:chgData name="Patrick Keller" userId="170edc8c-2f5f-48d9-b0d0-58eefee5da09" providerId="ADAL" clId="{652A1CA1-BF0E-42E1-AF28-9AD0083913BE}" dt="2025-04-23T10:47:32.102" v="290"/>
          <ac:spMkLst>
            <pc:docMk/>
            <pc:sldMk cId="2467477630" sldId="286"/>
            <ac:spMk id="29" creationId="{43BEC20B-05BB-7765-DA2D-2E350BF58B3B}"/>
          </ac:spMkLst>
        </pc:spChg>
        <pc:spChg chg="add mod">
          <ac:chgData name="Patrick Keller" userId="170edc8c-2f5f-48d9-b0d0-58eefee5da09" providerId="ADAL" clId="{652A1CA1-BF0E-42E1-AF28-9AD0083913BE}" dt="2025-04-23T10:47:32.102" v="290"/>
          <ac:spMkLst>
            <pc:docMk/>
            <pc:sldMk cId="2467477630" sldId="286"/>
            <ac:spMk id="30" creationId="{F8ED04C2-58B6-0FD6-0002-31FABFCBEC21}"/>
          </ac:spMkLst>
        </pc:spChg>
        <pc:spChg chg="add mod ord">
          <ac:chgData name="Patrick Keller" userId="170edc8c-2f5f-48d9-b0d0-58eefee5da09" providerId="ADAL" clId="{652A1CA1-BF0E-42E1-AF28-9AD0083913BE}" dt="2025-04-23T13:21:10.013" v="2586" actId="166"/>
          <ac:spMkLst>
            <pc:docMk/>
            <pc:sldMk cId="2467477630" sldId="286"/>
            <ac:spMk id="33" creationId="{F9FFB669-7A68-CF91-06B3-6887FC1F5C3B}"/>
          </ac:spMkLst>
        </pc:spChg>
        <pc:spChg chg="add mod">
          <ac:chgData name="Patrick Keller" userId="170edc8c-2f5f-48d9-b0d0-58eefee5da09" providerId="ADAL" clId="{652A1CA1-BF0E-42E1-AF28-9AD0083913BE}" dt="2025-04-23T10:47:32.102" v="290"/>
          <ac:spMkLst>
            <pc:docMk/>
            <pc:sldMk cId="2467477630" sldId="286"/>
            <ac:spMk id="34" creationId="{295B5DC4-E06E-9E82-9B98-DE458525823D}"/>
          </ac:spMkLst>
        </pc:spChg>
        <pc:spChg chg="add mod">
          <ac:chgData name="Patrick Keller" userId="170edc8c-2f5f-48d9-b0d0-58eefee5da09" providerId="ADAL" clId="{652A1CA1-BF0E-42E1-AF28-9AD0083913BE}" dt="2025-04-23T10:47:32.102" v="290"/>
          <ac:spMkLst>
            <pc:docMk/>
            <pc:sldMk cId="2467477630" sldId="286"/>
            <ac:spMk id="35" creationId="{BA9DC8D4-3AFE-E692-F547-9F1751664BB0}"/>
          </ac:spMkLst>
        </pc:spChg>
        <pc:spChg chg="add mod ord">
          <ac:chgData name="Patrick Keller" userId="170edc8c-2f5f-48d9-b0d0-58eefee5da09" providerId="ADAL" clId="{652A1CA1-BF0E-42E1-AF28-9AD0083913BE}" dt="2025-04-23T13:21:24.099" v="2588" actId="166"/>
          <ac:spMkLst>
            <pc:docMk/>
            <pc:sldMk cId="2467477630" sldId="286"/>
            <ac:spMk id="36" creationId="{DFA9AE8A-D8C4-E30C-D59B-384F28E52A70}"/>
          </ac:spMkLst>
        </pc:spChg>
        <pc:spChg chg="add mod ord">
          <ac:chgData name="Patrick Keller" userId="170edc8c-2f5f-48d9-b0d0-58eefee5da09" providerId="ADAL" clId="{652A1CA1-BF0E-42E1-AF28-9AD0083913BE}" dt="2025-05-01T14:18:42.874" v="12129" actId="166"/>
          <ac:spMkLst>
            <pc:docMk/>
            <pc:sldMk cId="2467477630" sldId="286"/>
            <ac:spMk id="39" creationId="{4E49BAAA-0E03-72E9-7DDB-4386211DF771}"/>
          </ac:spMkLst>
        </pc:spChg>
        <pc:spChg chg="mod topLvl">
          <ac:chgData name="Patrick Keller" userId="170edc8c-2f5f-48d9-b0d0-58eefee5da09" providerId="ADAL" clId="{652A1CA1-BF0E-42E1-AF28-9AD0083913BE}" dt="2025-04-23T13:24:32.925" v="2601" actId="207"/>
          <ac:spMkLst>
            <pc:docMk/>
            <pc:sldMk cId="2467477630" sldId="286"/>
            <ac:spMk id="42" creationId="{1AE8B381-5325-291F-DF35-87D917499090}"/>
          </ac:spMkLst>
        </pc:spChg>
        <pc:spChg chg="mod topLvl">
          <ac:chgData name="Patrick Keller" userId="170edc8c-2f5f-48d9-b0d0-58eefee5da09" providerId="ADAL" clId="{652A1CA1-BF0E-42E1-AF28-9AD0083913BE}" dt="2025-04-23T13:25:26.298" v="2605" actId="207"/>
          <ac:spMkLst>
            <pc:docMk/>
            <pc:sldMk cId="2467477630" sldId="286"/>
            <ac:spMk id="46" creationId="{491EA4F3-FD42-1DA5-DB9A-CD7F37658B87}"/>
          </ac:spMkLst>
        </pc:spChg>
        <pc:spChg chg="add mod">
          <ac:chgData name="Patrick Keller" userId="170edc8c-2f5f-48d9-b0d0-58eefee5da09" providerId="ADAL" clId="{652A1CA1-BF0E-42E1-AF28-9AD0083913BE}" dt="2025-04-23T11:06:40.399" v="614" actId="1076"/>
          <ac:spMkLst>
            <pc:docMk/>
            <pc:sldMk cId="2467477630" sldId="286"/>
            <ac:spMk id="49" creationId="{7EBA976B-B82E-90D2-7B56-7FDE38F03C2E}"/>
          </ac:spMkLst>
        </pc:spChg>
        <pc:spChg chg="add mod">
          <ac:chgData name="Patrick Keller" userId="170edc8c-2f5f-48d9-b0d0-58eefee5da09" providerId="ADAL" clId="{652A1CA1-BF0E-42E1-AF28-9AD0083913BE}" dt="2025-04-23T11:06:40.399" v="614" actId="1076"/>
          <ac:spMkLst>
            <pc:docMk/>
            <pc:sldMk cId="2467477630" sldId="286"/>
            <ac:spMk id="50" creationId="{DED6783F-B564-0C02-3066-8482F1F9DBCC}"/>
          </ac:spMkLst>
        </pc:spChg>
        <pc:spChg chg="add mod">
          <ac:chgData name="Patrick Keller" userId="170edc8c-2f5f-48d9-b0d0-58eefee5da09" providerId="ADAL" clId="{652A1CA1-BF0E-42E1-AF28-9AD0083913BE}" dt="2025-04-23T11:06:40.399" v="614" actId="1076"/>
          <ac:spMkLst>
            <pc:docMk/>
            <pc:sldMk cId="2467477630" sldId="286"/>
            <ac:spMk id="52" creationId="{854D0657-81A2-C65D-D76D-DA982EE97A8C}"/>
          </ac:spMkLst>
        </pc:spChg>
        <pc:spChg chg="add mod">
          <ac:chgData name="Patrick Keller" userId="170edc8c-2f5f-48d9-b0d0-58eefee5da09" providerId="ADAL" clId="{652A1CA1-BF0E-42E1-AF28-9AD0083913BE}" dt="2025-04-23T13:25:05.533" v="2603" actId="692"/>
          <ac:spMkLst>
            <pc:docMk/>
            <pc:sldMk cId="2467477630" sldId="286"/>
            <ac:spMk id="53" creationId="{97A8A926-4FAC-6DD8-39D7-CA56270C4FFE}"/>
          </ac:spMkLst>
        </pc:spChg>
        <pc:spChg chg="add mod">
          <ac:chgData name="Patrick Keller" userId="170edc8c-2f5f-48d9-b0d0-58eefee5da09" providerId="ADAL" clId="{652A1CA1-BF0E-42E1-AF28-9AD0083913BE}" dt="2025-04-23T13:22:18.474" v="2590" actId="692"/>
          <ac:spMkLst>
            <pc:docMk/>
            <pc:sldMk cId="2467477630" sldId="286"/>
            <ac:spMk id="54" creationId="{400D6D69-BBC2-ECB1-20DD-C995A94D4835}"/>
          </ac:spMkLst>
        </pc:spChg>
        <pc:spChg chg="add mod">
          <ac:chgData name="Patrick Keller" userId="170edc8c-2f5f-48d9-b0d0-58eefee5da09" providerId="ADAL" clId="{652A1CA1-BF0E-42E1-AF28-9AD0083913BE}" dt="2025-04-23T11:06:52.424" v="615" actId="1076"/>
          <ac:spMkLst>
            <pc:docMk/>
            <pc:sldMk cId="2467477630" sldId="286"/>
            <ac:spMk id="55" creationId="{FEB67B0B-E918-B9E1-69D5-D74D3C0BED0B}"/>
          </ac:spMkLst>
        </pc:spChg>
        <pc:spChg chg="add mod">
          <ac:chgData name="Patrick Keller" userId="170edc8c-2f5f-48d9-b0d0-58eefee5da09" providerId="ADAL" clId="{652A1CA1-BF0E-42E1-AF28-9AD0083913BE}" dt="2025-04-23T11:06:52.424" v="615" actId="1076"/>
          <ac:spMkLst>
            <pc:docMk/>
            <pc:sldMk cId="2467477630" sldId="286"/>
            <ac:spMk id="56" creationId="{42DF5447-4633-03FD-75B6-DCF16755AFA1}"/>
          </ac:spMkLst>
        </pc:spChg>
        <pc:spChg chg="add mod">
          <ac:chgData name="Patrick Keller" userId="170edc8c-2f5f-48d9-b0d0-58eefee5da09" providerId="ADAL" clId="{652A1CA1-BF0E-42E1-AF28-9AD0083913BE}" dt="2025-05-02T11:50:29.530" v="13464" actId="207"/>
          <ac:spMkLst>
            <pc:docMk/>
            <pc:sldMk cId="2467477630" sldId="286"/>
            <ac:spMk id="62" creationId="{7C704DD9-E414-2903-E37E-EE162B8A65EA}"/>
          </ac:spMkLst>
        </pc:spChg>
        <pc:spChg chg="add mod">
          <ac:chgData name="Patrick Keller" userId="170edc8c-2f5f-48d9-b0d0-58eefee5da09" providerId="ADAL" clId="{652A1CA1-BF0E-42E1-AF28-9AD0083913BE}" dt="2025-04-23T11:08:04.621" v="659" actId="20577"/>
          <ac:spMkLst>
            <pc:docMk/>
            <pc:sldMk cId="2467477630" sldId="286"/>
            <ac:spMk id="63" creationId="{61DCC439-F326-DB88-B099-9C6D079F13F0}"/>
          </ac:spMkLst>
        </pc:spChg>
        <pc:spChg chg="add mod">
          <ac:chgData name="Patrick Keller" userId="170edc8c-2f5f-48d9-b0d0-58eefee5da09" providerId="ADAL" clId="{652A1CA1-BF0E-42E1-AF28-9AD0083913BE}" dt="2025-04-23T11:07:28.743" v="620" actId="1076"/>
          <ac:spMkLst>
            <pc:docMk/>
            <pc:sldMk cId="2467477630" sldId="286"/>
            <ac:spMk id="64" creationId="{910AE136-0FB5-2551-E4FA-6EFE9AEDD154}"/>
          </ac:spMkLst>
        </pc:spChg>
        <pc:spChg chg="add mod">
          <ac:chgData name="Patrick Keller" userId="170edc8c-2f5f-48d9-b0d0-58eefee5da09" providerId="ADAL" clId="{652A1CA1-BF0E-42E1-AF28-9AD0083913BE}" dt="2025-04-23T11:10:57.944" v="714" actId="20577"/>
          <ac:spMkLst>
            <pc:docMk/>
            <pc:sldMk cId="2467477630" sldId="286"/>
            <ac:spMk id="71" creationId="{A9F815F4-7B36-1C05-AEED-631B2E666B45}"/>
          </ac:spMkLst>
        </pc:spChg>
        <pc:spChg chg="add mod">
          <ac:chgData name="Patrick Keller" userId="170edc8c-2f5f-48d9-b0d0-58eefee5da09" providerId="ADAL" clId="{652A1CA1-BF0E-42E1-AF28-9AD0083913BE}" dt="2025-04-23T11:08:12.345" v="661" actId="20577"/>
          <ac:spMkLst>
            <pc:docMk/>
            <pc:sldMk cId="2467477630" sldId="286"/>
            <ac:spMk id="72" creationId="{08928705-A2D7-E92A-F87D-4ABCAA7B7B84}"/>
          </ac:spMkLst>
        </pc:spChg>
        <pc:spChg chg="add mod">
          <ac:chgData name="Patrick Keller" userId="170edc8c-2f5f-48d9-b0d0-58eefee5da09" providerId="ADAL" clId="{652A1CA1-BF0E-42E1-AF28-9AD0083913BE}" dt="2025-04-23T11:11:19.461" v="789" actId="20577"/>
          <ac:spMkLst>
            <pc:docMk/>
            <pc:sldMk cId="2467477630" sldId="286"/>
            <ac:spMk id="73" creationId="{CBB7DA75-510E-46D9-251B-5AA048BF7CD5}"/>
          </ac:spMkLst>
        </pc:spChg>
        <pc:spChg chg="add mod">
          <ac:chgData name="Patrick Keller" userId="170edc8c-2f5f-48d9-b0d0-58eefee5da09" providerId="ADAL" clId="{652A1CA1-BF0E-42E1-AF28-9AD0083913BE}" dt="2025-04-23T11:10:33.929" v="664" actId="20577"/>
          <ac:spMkLst>
            <pc:docMk/>
            <pc:sldMk cId="2467477630" sldId="286"/>
            <ac:spMk id="74" creationId="{5F155754-EE26-35DD-968A-965B7C9CB35D}"/>
          </ac:spMkLst>
        </pc:spChg>
        <pc:spChg chg="add mod">
          <ac:chgData name="Patrick Keller" userId="170edc8c-2f5f-48d9-b0d0-58eefee5da09" providerId="ADAL" clId="{652A1CA1-BF0E-42E1-AF28-9AD0083913BE}" dt="2025-04-23T11:14:31.681" v="834" actId="20577"/>
          <ac:spMkLst>
            <pc:docMk/>
            <pc:sldMk cId="2467477630" sldId="286"/>
            <ac:spMk id="75" creationId="{C7ADC966-0061-C8B9-4B79-27C05EAB9FA0}"/>
          </ac:spMkLst>
        </pc:spChg>
        <pc:spChg chg="add mod">
          <ac:chgData name="Patrick Keller" userId="170edc8c-2f5f-48d9-b0d0-58eefee5da09" providerId="ADAL" clId="{652A1CA1-BF0E-42E1-AF28-9AD0083913BE}" dt="2025-04-23T11:10:36.520" v="665" actId="20577"/>
          <ac:spMkLst>
            <pc:docMk/>
            <pc:sldMk cId="2467477630" sldId="286"/>
            <ac:spMk id="76" creationId="{417B5885-ACC5-0583-1238-D85B0F9C0E41}"/>
          </ac:spMkLst>
        </pc:spChg>
        <pc:spChg chg="add mod ord">
          <ac:chgData name="Patrick Keller" userId="170edc8c-2f5f-48d9-b0d0-58eefee5da09" providerId="ADAL" clId="{652A1CA1-BF0E-42E1-AF28-9AD0083913BE}" dt="2025-04-23T11:18:37.025" v="1110" actId="14100"/>
          <ac:spMkLst>
            <pc:docMk/>
            <pc:sldMk cId="2467477630" sldId="286"/>
            <ac:spMk id="77" creationId="{FF714460-DB89-80C2-92EE-9B010539A943}"/>
          </ac:spMkLst>
        </pc:spChg>
        <pc:spChg chg="add mod">
          <ac:chgData name="Patrick Keller" userId="170edc8c-2f5f-48d9-b0d0-58eefee5da09" providerId="ADAL" clId="{652A1CA1-BF0E-42E1-AF28-9AD0083913BE}" dt="2025-04-23T11:18:43.629" v="1111" actId="1076"/>
          <ac:spMkLst>
            <pc:docMk/>
            <pc:sldMk cId="2467477630" sldId="286"/>
            <ac:spMk id="78" creationId="{DE83ACFC-2756-1D39-5AD7-D0534256B875}"/>
          </ac:spMkLst>
        </pc:spChg>
        <pc:grpChg chg="add mod">
          <ac:chgData name="Patrick Keller" userId="170edc8c-2f5f-48d9-b0d0-58eefee5da09" providerId="ADAL" clId="{652A1CA1-BF0E-42E1-AF28-9AD0083913BE}" dt="2025-04-23T10:47:32.102" v="290"/>
          <ac:grpSpMkLst>
            <pc:docMk/>
            <pc:sldMk cId="2467477630" sldId="286"/>
            <ac:grpSpMk id="3" creationId="{5BBD9411-B02B-BA29-0990-C855C8D1056C}"/>
          </ac:grpSpMkLst>
        </pc:grpChg>
        <pc:cxnChg chg="mod ord">
          <ac:chgData name="Patrick Keller" userId="170edc8c-2f5f-48d9-b0d0-58eefee5da09" providerId="ADAL" clId="{652A1CA1-BF0E-42E1-AF28-9AD0083913BE}" dt="2025-04-23T13:33:50.735" v="2690" actId="208"/>
          <ac:cxnSpMkLst>
            <pc:docMk/>
            <pc:sldMk cId="2467477630" sldId="286"/>
            <ac:cxnSpMk id="31" creationId="{E0B6468F-EDEC-7EE6-EDA7-51AE7CC953D9}"/>
          </ac:cxnSpMkLst>
        </pc:cxnChg>
        <pc:cxnChg chg="mod ord">
          <ac:chgData name="Patrick Keller" userId="170edc8c-2f5f-48d9-b0d0-58eefee5da09" providerId="ADAL" clId="{652A1CA1-BF0E-42E1-AF28-9AD0083913BE}" dt="2025-04-23T13:33:50.735" v="2690" actId="208"/>
          <ac:cxnSpMkLst>
            <pc:docMk/>
            <pc:sldMk cId="2467477630" sldId="286"/>
            <ac:cxnSpMk id="32" creationId="{7E9A5137-D344-912F-11A4-556BEBAB6335}"/>
          </ac:cxnSpMkLst>
        </pc:cxnChg>
        <pc:cxnChg chg="ord">
          <ac:chgData name="Patrick Keller" userId="170edc8c-2f5f-48d9-b0d0-58eefee5da09" providerId="ADAL" clId="{652A1CA1-BF0E-42E1-AF28-9AD0083913BE}" dt="2025-05-01T14:18:42.874" v="12129" actId="166"/>
          <ac:cxnSpMkLst>
            <pc:docMk/>
            <pc:sldMk cId="2467477630" sldId="286"/>
            <ac:cxnSpMk id="37" creationId="{8F012CF7-B859-EE5F-B2ED-ECA7E2995399}"/>
          </ac:cxnSpMkLst>
        </pc:cxnChg>
        <pc:cxnChg chg="mod ord">
          <ac:chgData name="Patrick Keller" userId="170edc8c-2f5f-48d9-b0d0-58eefee5da09" providerId="ADAL" clId="{652A1CA1-BF0E-42E1-AF28-9AD0083913BE}" dt="2025-04-23T13:21:24.099" v="2588" actId="166"/>
          <ac:cxnSpMkLst>
            <pc:docMk/>
            <pc:sldMk cId="2467477630" sldId="286"/>
            <ac:cxnSpMk id="38" creationId="{4F609670-60BD-C6C6-8619-3E0181E99427}"/>
          </ac:cxnSpMkLst>
        </pc:cxnChg>
        <pc:cxnChg chg="add mod">
          <ac:chgData name="Patrick Keller" userId="170edc8c-2f5f-48d9-b0d0-58eefee5da09" providerId="ADAL" clId="{652A1CA1-BF0E-42E1-AF28-9AD0083913BE}" dt="2025-04-23T12:10:10.280" v="1966" actId="692"/>
          <ac:cxnSpMkLst>
            <pc:docMk/>
            <pc:sldMk cId="2467477630" sldId="286"/>
            <ac:cxnSpMk id="51" creationId="{BE82145E-E64B-0B0A-4A22-ED23FDA2240C}"/>
          </ac:cxnSpMkLst>
        </pc:cxnChg>
        <pc:cxnChg chg="add mod">
          <ac:chgData name="Patrick Keller" userId="170edc8c-2f5f-48d9-b0d0-58eefee5da09" providerId="ADAL" clId="{652A1CA1-BF0E-42E1-AF28-9AD0083913BE}" dt="2025-04-23T11:07:15.860" v="619" actId="14100"/>
          <ac:cxnSpMkLst>
            <pc:docMk/>
            <pc:sldMk cId="2467477630" sldId="286"/>
            <ac:cxnSpMk id="68" creationId="{AEC222B2-F301-C1B4-ABAE-74848199C205}"/>
          </ac:cxnSpMkLst>
        </pc:cxnChg>
      </pc:sldChg>
      <pc:sldChg chg="addSp delSp modSp add mod addAnim delAnim modAnim">
        <pc:chgData name="Patrick Keller" userId="170edc8c-2f5f-48d9-b0d0-58eefee5da09" providerId="ADAL" clId="{652A1CA1-BF0E-42E1-AF28-9AD0083913BE}" dt="2025-05-10T09:54:03.792" v="17529" actId="20577"/>
        <pc:sldMkLst>
          <pc:docMk/>
          <pc:sldMk cId="3335797660" sldId="287"/>
        </pc:sldMkLst>
        <pc:spChg chg="mod">
          <ac:chgData name="Patrick Keller" userId="170edc8c-2f5f-48d9-b0d0-58eefee5da09" providerId="ADAL" clId="{652A1CA1-BF0E-42E1-AF28-9AD0083913BE}" dt="2025-05-10T09:54:03.792" v="17529" actId="20577"/>
          <ac:spMkLst>
            <pc:docMk/>
            <pc:sldMk cId="3335797660" sldId="287"/>
            <ac:spMk id="2" creationId="{7C387BF7-9926-F9C1-A4F8-2B48F1BEB621}"/>
          </ac:spMkLst>
        </pc:spChg>
        <pc:spChg chg="add mod">
          <ac:chgData name="Patrick Keller" userId="170edc8c-2f5f-48d9-b0d0-58eefee5da09" providerId="ADAL" clId="{652A1CA1-BF0E-42E1-AF28-9AD0083913BE}" dt="2025-04-23T12:00:08.452" v="1759" actId="14861"/>
          <ac:spMkLst>
            <pc:docMk/>
            <pc:sldMk cId="3335797660" sldId="287"/>
            <ac:spMk id="4" creationId="{B1677308-19E7-BC87-2434-4FD0FA3B6E9F}"/>
          </ac:spMkLst>
        </pc:spChg>
        <pc:spChg chg="add mod">
          <ac:chgData name="Patrick Keller" userId="170edc8c-2f5f-48d9-b0d0-58eefee5da09" providerId="ADAL" clId="{652A1CA1-BF0E-42E1-AF28-9AD0083913BE}" dt="2025-04-23T12:00:08.452" v="1759" actId="14861"/>
          <ac:spMkLst>
            <pc:docMk/>
            <pc:sldMk cId="3335797660" sldId="287"/>
            <ac:spMk id="5" creationId="{14B64A44-0AA3-D196-2245-14C625A5FC6F}"/>
          </ac:spMkLst>
        </pc:spChg>
        <pc:spChg chg="add mod">
          <ac:chgData name="Patrick Keller" userId="170edc8c-2f5f-48d9-b0d0-58eefee5da09" providerId="ADAL" clId="{652A1CA1-BF0E-42E1-AF28-9AD0083913BE}" dt="2025-04-23T12:00:08.452" v="1759" actId="14861"/>
          <ac:spMkLst>
            <pc:docMk/>
            <pc:sldMk cId="3335797660" sldId="287"/>
            <ac:spMk id="6" creationId="{1C4E861A-75AF-D072-C78C-E1F370C1BC16}"/>
          </ac:spMkLst>
        </pc:spChg>
        <pc:spChg chg="add mod">
          <ac:chgData name="Patrick Keller" userId="170edc8c-2f5f-48d9-b0d0-58eefee5da09" providerId="ADAL" clId="{652A1CA1-BF0E-42E1-AF28-9AD0083913BE}" dt="2025-04-23T12:00:08.452" v="1759" actId="14861"/>
          <ac:spMkLst>
            <pc:docMk/>
            <pc:sldMk cId="3335797660" sldId="287"/>
            <ac:spMk id="7" creationId="{8FA86E13-BD35-10AC-5D35-E27B9F011042}"/>
          </ac:spMkLst>
        </pc:spChg>
        <pc:spChg chg="add mod ord">
          <ac:chgData name="Patrick Keller" userId="170edc8c-2f5f-48d9-b0d0-58eefee5da09" providerId="ADAL" clId="{652A1CA1-BF0E-42E1-AF28-9AD0083913BE}" dt="2025-04-23T12:00:19.261" v="1760" actId="1076"/>
          <ac:spMkLst>
            <pc:docMk/>
            <pc:sldMk cId="3335797660" sldId="287"/>
            <ac:spMk id="8" creationId="{710E5A1C-FAE8-79B0-77AF-E8750BF7A0CA}"/>
          </ac:spMkLst>
        </pc:spChg>
        <pc:spChg chg="add mod ord">
          <ac:chgData name="Patrick Keller" userId="170edc8c-2f5f-48d9-b0d0-58eefee5da09" providerId="ADAL" clId="{652A1CA1-BF0E-42E1-AF28-9AD0083913BE}" dt="2025-04-23T11:58:47.416" v="1747" actId="167"/>
          <ac:spMkLst>
            <pc:docMk/>
            <pc:sldMk cId="3335797660" sldId="287"/>
            <ac:spMk id="9" creationId="{9A3A29AB-5ECF-418C-25FD-993F733FD6D0}"/>
          </ac:spMkLst>
        </pc:spChg>
        <pc:spChg chg="add mod ord">
          <ac:chgData name="Patrick Keller" userId="170edc8c-2f5f-48d9-b0d0-58eefee5da09" providerId="ADAL" clId="{652A1CA1-BF0E-42E1-AF28-9AD0083913BE}" dt="2025-04-23T12:00:22.786" v="1761" actId="408"/>
          <ac:spMkLst>
            <pc:docMk/>
            <pc:sldMk cId="3335797660" sldId="287"/>
            <ac:spMk id="10" creationId="{8311EE8F-5E9D-403E-C8B0-D86778F4E464}"/>
          </ac:spMkLst>
        </pc:spChg>
        <pc:spChg chg="add mod ord">
          <ac:chgData name="Patrick Keller" userId="170edc8c-2f5f-48d9-b0d0-58eefee5da09" providerId="ADAL" clId="{652A1CA1-BF0E-42E1-AF28-9AD0083913BE}" dt="2025-04-23T12:05:19.058" v="1931" actId="113"/>
          <ac:spMkLst>
            <pc:docMk/>
            <pc:sldMk cId="3335797660" sldId="287"/>
            <ac:spMk id="11" creationId="{584129E9-7DD8-D717-134A-71F1E97318E9}"/>
          </ac:spMkLst>
        </pc:spChg>
        <pc:spChg chg="add mod">
          <ac:chgData name="Patrick Keller" userId="170edc8c-2f5f-48d9-b0d0-58eefee5da09" providerId="ADAL" clId="{652A1CA1-BF0E-42E1-AF28-9AD0083913BE}" dt="2025-04-23T12:01:48.006" v="1786" actId="12788"/>
          <ac:spMkLst>
            <pc:docMk/>
            <pc:sldMk cId="3335797660" sldId="287"/>
            <ac:spMk id="13" creationId="{9AD06DCD-B0BE-0862-84DE-871F7BEE544F}"/>
          </ac:spMkLst>
        </pc:spChg>
        <pc:spChg chg="add mod">
          <ac:chgData name="Patrick Keller" userId="170edc8c-2f5f-48d9-b0d0-58eefee5da09" providerId="ADAL" clId="{652A1CA1-BF0E-42E1-AF28-9AD0083913BE}" dt="2025-04-23T12:03:58.845" v="1899" actId="1076"/>
          <ac:spMkLst>
            <pc:docMk/>
            <pc:sldMk cId="3335797660" sldId="287"/>
            <ac:spMk id="14" creationId="{924BC4EC-0F22-CC2C-CBFA-02A759F9F875}"/>
          </ac:spMkLst>
        </pc:spChg>
        <pc:cxnChg chg="add mod">
          <ac:chgData name="Patrick Keller" userId="170edc8c-2f5f-48d9-b0d0-58eefee5da09" providerId="ADAL" clId="{652A1CA1-BF0E-42E1-AF28-9AD0083913BE}" dt="2025-04-23T12:03:58.845" v="1899" actId="1076"/>
          <ac:cxnSpMkLst>
            <pc:docMk/>
            <pc:sldMk cId="3335797660" sldId="287"/>
            <ac:cxnSpMk id="15" creationId="{02CC7220-C23C-FFEE-E0B2-662AD9FAC344}"/>
          </ac:cxnSpMkLst>
        </pc:cxnChg>
        <pc:cxnChg chg="add mod">
          <ac:chgData name="Patrick Keller" userId="170edc8c-2f5f-48d9-b0d0-58eefee5da09" providerId="ADAL" clId="{652A1CA1-BF0E-42E1-AF28-9AD0083913BE}" dt="2025-04-23T12:04:04.632" v="1902" actId="14100"/>
          <ac:cxnSpMkLst>
            <pc:docMk/>
            <pc:sldMk cId="3335797660" sldId="287"/>
            <ac:cxnSpMk id="21" creationId="{C7CCDF3F-66B5-6DC2-6D47-E555495C2553}"/>
          </ac:cxnSpMkLst>
        </pc:cxnChg>
        <pc:cxnChg chg="add mod">
          <ac:chgData name="Patrick Keller" userId="170edc8c-2f5f-48d9-b0d0-58eefee5da09" providerId="ADAL" clId="{652A1CA1-BF0E-42E1-AF28-9AD0083913BE}" dt="2025-04-23T12:04:56.673" v="1929" actId="14100"/>
          <ac:cxnSpMkLst>
            <pc:docMk/>
            <pc:sldMk cId="3335797660" sldId="287"/>
            <ac:cxnSpMk id="28" creationId="{C661FECF-ED12-1124-C019-1570DC03502E}"/>
          </ac:cxnSpMkLst>
        </pc:cxnChg>
      </pc:sldChg>
      <pc:sldChg chg="addSp delSp modSp add mod delAnim modAnim">
        <pc:chgData name="Patrick Keller" userId="170edc8c-2f5f-48d9-b0d0-58eefee5da09" providerId="ADAL" clId="{652A1CA1-BF0E-42E1-AF28-9AD0083913BE}" dt="2025-05-10T10:01:01.768" v="17533" actId="20577"/>
        <pc:sldMkLst>
          <pc:docMk/>
          <pc:sldMk cId="2242684538" sldId="288"/>
        </pc:sldMkLst>
        <pc:spChg chg="mod">
          <ac:chgData name="Patrick Keller" userId="170edc8c-2f5f-48d9-b0d0-58eefee5da09" providerId="ADAL" clId="{652A1CA1-BF0E-42E1-AF28-9AD0083913BE}" dt="2025-05-10T10:01:01.768" v="17533" actId="20577"/>
          <ac:spMkLst>
            <pc:docMk/>
            <pc:sldMk cId="2242684538" sldId="288"/>
            <ac:spMk id="2" creationId="{52F5DDA9-05F7-37C9-6233-F20D68D7AC6B}"/>
          </ac:spMkLst>
        </pc:spChg>
        <pc:spChg chg="add mod">
          <ac:chgData name="Patrick Keller" userId="170edc8c-2f5f-48d9-b0d0-58eefee5da09" providerId="ADAL" clId="{652A1CA1-BF0E-42E1-AF28-9AD0083913BE}" dt="2025-04-27T09:45:21.177" v="4842" actId="12788"/>
          <ac:spMkLst>
            <pc:docMk/>
            <pc:sldMk cId="2242684538" sldId="288"/>
            <ac:spMk id="4" creationId="{6ED01343-0FE7-FDE9-5F11-F907B0B5E0BD}"/>
          </ac:spMkLst>
        </pc:spChg>
        <pc:spChg chg="add mod">
          <ac:chgData name="Patrick Keller" userId="170edc8c-2f5f-48d9-b0d0-58eefee5da09" providerId="ADAL" clId="{652A1CA1-BF0E-42E1-AF28-9AD0083913BE}" dt="2025-04-27T09:45:31.187" v="4844" actId="1076"/>
          <ac:spMkLst>
            <pc:docMk/>
            <pc:sldMk cId="2242684538" sldId="288"/>
            <ac:spMk id="6" creationId="{3E942AD0-0862-9C05-8203-8101DFC44C99}"/>
          </ac:spMkLst>
        </pc:spChg>
        <pc:spChg chg="add mod">
          <ac:chgData name="Patrick Keller" userId="170edc8c-2f5f-48d9-b0d0-58eefee5da09" providerId="ADAL" clId="{652A1CA1-BF0E-42E1-AF28-9AD0083913BE}" dt="2025-05-01T14:35:19.562" v="12252" actId="20577"/>
          <ac:spMkLst>
            <pc:docMk/>
            <pc:sldMk cId="2242684538" sldId="288"/>
            <ac:spMk id="7" creationId="{1104B555-A6C7-AB6E-4830-E854F8FCA6D9}"/>
          </ac:spMkLst>
        </pc:spChg>
        <pc:spChg chg="add mod">
          <ac:chgData name="Patrick Keller" userId="170edc8c-2f5f-48d9-b0d0-58eefee5da09" providerId="ADAL" clId="{652A1CA1-BF0E-42E1-AF28-9AD0083913BE}" dt="2025-05-01T14:35:16.521" v="12248" actId="20577"/>
          <ac:spMkLst>
            <pc:docMk/>
            <pc:sldMk cId="2242684538" sldId="288"/>
            <ac:spMk id="8" creationId="{5A6AF908-AB07-96C0-D415-42FFCE3ACCDF}"/>
          </ac:spMkLst>
        </pc:spChg>
        <pc:spChg chg="add mod">
          <ac:chgData name="Patrick Keller" userId="170edc8c-2f5f-48d9-b0d0-58eefee5da09" providerId="ADAL" clId="{652A1CA1-BF0E-42E1-AF28-9AD0083913BE}" dt="2025-04-27T09:45:31.187" v="4844" actId="1076"/>
          <ac:spMkLst>
            <pc:docMk/>
            <pc:sldMk cId="2242684538" sldId="288"/>
            <ac:spMk id="10" creationId="{364382A7-561E-51FF-AEA3-E3791A06AAC9}"/>
          </ac:spMkLst>
        </pc:spChg>
        <pc:spChg chg="add mod">
          <ac:chgData name="Patrick Keller" userId="170edc8c-2f5f-48d9-b0d0-58eefee5da09" providerId="ADAL" clId="{652A1CA1-BF0E-42E1-AF28-9AD0083913BE}" dt="2025-04-27T09:45:31.187" v="4844" actId="1076"/>
          <ac:spMkLst>
            <pc:docMk/>
            <pc:sldMk cId="2242684538" sldId="288"/>
            <ac:spMk id="11" creationId="{056E5233-62E8-0908-BD71-A5F255F5C4E9}"/>
          </ac:spMkLst>
        </pc:spChg>
        <pc:spChg chg="add mod">
          <ac:chgData name="Patrick Keller" userId="170edc8c-2f5f-48d9-b0d0-58eefee5da09" providerId="ADAL" clId="{652A1CA1-BF0E-42E1-AF28-9AD0083913BE}" dt="2025-04-27T09:45:31.187" v="4844" actId="1076"/>
          <ac:spMkLst>
            <pc:docMk/>
            <pc:sldMk cId="2242684538" sldId="288"/>
            <ac:spMk id="12" creationId="{DFF6AC6F-9E79-0C32-BE07-7CEB390F3EE2}"/>
          </ac:spMkLst>
        </pc:spChg>
        <pc:spChg chg="add mod">
          <ac:chgData name="Patrick Keller" userId="170edc8c-2f5f-48d9-b0d0-58eefee5da09" providerId="ADAL" clId="{652A1CA1-BF0E-42E1-AF28-9AD0083913BE}" dt="2025-04-27T09:45:31.187" v="4844" actId="1076"/>
          <ac:spMkLst>
            <pc:docMk/>
            <pc:sldMk cId="2242684538" sldId="288"/>
            <ac:spMk id="13" creationId="{2C8BB950-6C72-CC18-B70B-76F5DB46C26A}"/>
          </ac:spMkLst>
        </pc:spChg>
        <pc:spChg chg="add mod">
          <ac:chgData name="Patrick Keller" userId="170edc8c-2f5f-48d9-b0d0-58eefee5da09" providerId="ADAL" clId="{652A1CA1-BF0E-42E1-AF28-9AD0083913BE}" dt="2025-04-27T09:47:48.428" v="5005" actId="553"/>
          <ac:spMkLst>
            <pc:docMk/>
            <pc:sldMk cId="2242684538" sldId="288"/>
            <ac:spMk id="14" creationId="{D12411A7-2EE4-E553-68B0-EB025688EA7F}"/>
          </ac:spMkLst>
        </pc:spChg>
        <pc:spChg chg="add mod">
          <ac:chgData name="Patrick Keller" userId="170edc8c-2f5f-48d9-b0d0-58eefee5da09" providerId="ADAL" clId="{652A1CA1-BF0E-42E1-AF28-9AD0083913BE}" dt="2025-04-27T09:43:49.930" v="4830" actId="114"/>
          <ac:spMkLst>
            <pc:docMk/>
            <pc:sldMk cId="2242684538" sldId="288"/>
            <ac:spMk id="15" creationId="{36EB8671-5B8F-51FF-B618-E6FA5B4C7483}"/>
          </ac:spMkLst>
        </pc:spChg>
        <pc:spChg chg="add mod">
          <ac:chgData name="Patrick Keller" userId="170edc8c-2f5f-48d9-b0d0-58eefee5da09" providerId="ADAL" clId="{652A1CA1-BF0E-42E1-AF28-9AD0083913BE}" dt="2025-04-27T09:49:43.380" v="5083" actId="20577"/>
          <ac:spMkLst>
            <pc:docMk/>
            <pc:sldMk cId="2242684538" sldId="288"/>
            <ac:spMk id="20" creationId="{AD728F84-2BAF-95F0-1FAB-DD9D23E917A3}"/>
          </ac:spMkLst>
        </pc:spChg>
        <pc:spChg chg="add mod">
          <ac:chgData name="Patrick Keller" userId="170edc8c-2f5f-48d9-b0d0-58eefee5da09" providerId="ADAL" clId="{652A1CA1-BF0E-42E1-AF28-9AD0083913BE}" dt="2025-04-27T09:50:03.988" v="5093" actId="20577"/>
          <ac:spMkLst>
            <pc:docMk/>
            <pc:sldMk cId="2242684538" sldId="288"/>
            <ac:spMk id="22" creationId="{C3CE2381-BB99-E119-0E9B-625D77D1C95B}"/>
          </ac:spMkLst>
        </pc:spChg>
        <pc:spChg chg="add mod">
          <ac:chgData name="Patrick Keller" userId="170edc8c-2f5f-48d9-b0d0-58eefee5da09" providerId="ADAL" clId="{652A1CA1-BF0E-42E1-AF28-9AD0083913BE}" dt="2025-04-27T09:49:31.147" v="5082" actId="20577"/>
          <ac:spMkLst>
            <pc:docMk/>
            <pc:sldMk cId="2242684538" sldId="288"/>
            <ac:spMk id="28" creationId="{D7C6B7DA-522E-D987-E6EF-0984BD7BA6E2}"/>
          </ac:spMkLst>
        </pc:spChg>
        <pc:spChg chg="add mod">
          <ac:chgData name="Patrick Keller" userId="170edc8c-2f5f-48d9-b0d0-58eefee5da09" providerId="ADAL" clId="{652A1CA1-BF0E-42E1-AF28-9AD0083913BE}" dt="2025-04-27T09:50:11.164" v="5100" actId="20577"/>
          <ac:spMkLst>
            <pc:docMk/>
            <pc:sldMk cId="2242684538" sldId="288"/>
            <ac:spMk id="29" creationId="{26A4283C-C8B5-82E7-B889-966060357108}"/>
          </ac:spMkLst>
        </pc:spChg>
        <pc:spChg chg="add mod">
          <ac:chgData name="Patrick Keller" userId="170edc8c-2f5f-48d9-b0d0-58eefee5da09" providerId="ADAL" clId="{652A1CA1-BF0E-42E1-AF28-9AD0083913BE}" dt="2025-04-27T09:51:26.799" v="5123" actId="14861"/>
          <ac:spMkLst>
            <pc:docMk/>
            <pc:sldMk cId="2242684538" sldId="288"/>
            <ac:spMk id="40" creationId="{461DE2D7-F550-8120-C5E4-58FBA94030A5}"/>
          </ac:spMkLst>
        </pc:spChg>
        <pc:spChg chg="add mod">
          <ac:chgData name="Patrick Keller" userId="170edc8c-2f5f-48d9-b0d0-58eefee5da09" providerId="ADAL" clId="{652A1CA1-BF0E-42E1-AF28-9AD0083913BE}" dt="2025-04-27T09:51:26.799" v="5123" actId="14861"/>
          <ac:spMkLst>
            <pc:docMk/>
            <pc:sldMk cId="2242684538" sldId="288"/>
            <ac:spMk id="41" creationId="{29098BFB-EA03-35ED-E0AC-AAB9B9AAF1B1}"/>
          </ac:spMkLst>
        </pc:spChg>
        <pc:cxnChg chg="add mod">
          <ac:chgData name="Patrick Keller" userId="170edc8c-2f5f-48d9-b0d0-58eefee5da09" providerId="ADAL" clId="{652A1CA1-BF0E-42E1-AF28-9AD0083913BE}" dt="2025-04-27T09:45:31.187" v="4844" actId="1076"/>
          <ac:cxnSpMkLst>
            <pc:docMk/>
            <pc:sldMk cId="2242684538" sldId="288"/>
            <ac:cxnSpMk id="5" creationId="{54D168F3-6033-DD23-41C4-512148CB87A1}"/>
          </ac:cxnSpMkLst>
        </pc:cxnChg>
        <pc:cxnChg chg="add mod">
          <ac:chgData name="Patrick Keller" userId="170edc8c-2f5f-48d9-b0d0-58eefee5da09" providerId="ADAL" clId="{652A1CA1-BF0E-42E1-AF28-9AD0083913BE}" dt="2025-04-27T09:45:31.187" v="4844" actId="1076"/>
          <ac:cxnSpMkLst>
            <pc:docMk/>
            <pc:sldMk cId="2242684538" sldId="288"/>
            <ac:cxnSpMk id="9" creationId="{F7D79565-09AA-2DE4-1917-05201CB107A5}"/>
          </ac:cxnSpMkLst>
        </pc:cxnChg>
        <pc:cxnChg chg="add mod">
          <ac:chgData name="Patrick Keller" userId="170edc8c-2f5f-48d9-b0d0-58eefee5da09" providerId="ADAL" clId="{652A1CA1-BF0E-42E1-AF28-9AD0083913BE}" dt="2025-04-27T09:44:44.863" v="4839" actId="12788"/>
          <ac:cxnSpMkLst>
            <pc:docMk/>
            <pc:sldMk cId="2242684538" sldId="288"/>
            <ac:cxnSpMk id="16" creationId="{2BC756DC-4365-D45D-953F-D3A4129BF82D}"/>
          </ac:cxnSpMkLst>
        </pc:cxnChg>
        <pc:cxnChg chg="add mod">
          <ac:chgData name="Patrick Keller" userId="170edc8c-2f5f-48d9-b0d0-58eefee5da09" providerId="ADAL" clId="{652A1CA1-BF0E-42E1-AF28-9AD0083913BE}" dt="2025-04-27T09:47:43.224" v="5004" actId="14100"/>
          <ac:cxnSpMkLst>
            <pc:docMk/>
            <pc:sldMk cId="2242684538" sldId="288"/>
            <ac:cxnSpMk id="21" creationId="{4C5E71B3-7412-D95F-F19E-85E6CAD29D90}"/>
          </ac:cxnSpMkLst>
        </pc:cxnChg>
        <pc:cxnChg chg="add mod">
          <ac:chgData name="Patrick Keller" userId="170edc8c-2f5f-48d9-b0d0-58eefee5da09" providerId="ADAL" clId="{652A1CA1-BF0E-42E1-AF28-9AD0083913BE}" dt="2025-04-27T09:56:20.815" v="5155" actId="14100"/>
          <ac:cxnSpMkLst>
            <pc:docMk/>
            <pc:sldMk cId="2242684538" sldId="288"/>
            <ac:cxnSpMk id="23" creationId="{66AB5177-3D16-00C0-D67C-DF49CF063667}"/>
          </ac:cxnSpMkLst>
        </pc:cxnChg>
        <pc:cxnChg chg="add mod ord">
          <ac:chgData name="Patrick Keller" userId="170edc8c-2f5f-48d9-b0d0-58eefee5da09" providerId="ADAL" clId="{652A1CA1-BF0E-42E1-AF28-9AD0083913BE}" dt="2025-04-27T09:56:28.830" v="5156" actId="167"/>
          <ac:cxnSpMkLst>
            <pc:docMk/>
            <pc:sldMk cId="2242684538" sldId="288"/>
            <ac:cxnSpMk id="34" creationId="{453C3AFC-A896-03A7-D8E4-29E8BCA9FA53}"/>
          </ac:cxnSpMkLst>
        </pc:cxnChg>
        <pc:cxnChg chg="add mod">
          <ac:chgData name="Patrick Keller" userId="170edc8c-2f5f-48d9-b0d0-58eefee5da09" providerId="ADAL" clId="{652A1CA1-BF0E-42E1-AF28-9AD0083913BE}" dt="2025-04-27T09:48:07.169" v="5011" actId="14100"/>
          <ac:cxnSpMkLst>
            <pc:docMk/>
            <pc:sldMk cId="2242684538" sldId="288"/>
            <ac:cxnSpMk id="37" creationId="{B0E04BEB-B91C-F7B3-7A01-AA39FF18823C}"/>
          </ac:cxnSpMkLst>
        </pc:cxnChg>
      </pc:sldChg>
      <pc:sldChg chg="add del">
        <pc:chgData name="Patrick Keller" userId="170edc8c-2f5f-48d9-b0d0-58eefee5da09" providerId="ADAL" clId="{652A1CA1-BF0E-42E1-AF28-9AD0083913BE}" dt="2025-04-23T10:47:25.299" v="289" actId="47"/>
        <pc:sldMkLst>
          <pc:docMk/>
          <pc:sldMk cId="121519969" sldId="289"/>
        </pc:sldMkLst>
      </pc:sldChg>
      <pc:sldChg chg="addSp delSp modSp add del mod delAnim modAnim">
        <pc:chgData name="Patrick Keller" userId="170edc8c-2f5f-48d9-b0d0-58eefee5da09" providerId="ADAL" clId="{652A1CA1-BF0E-42E1-AF28-9AD0083913BE}" dt="2025-04-24T12:06:38.189" v="3919" actId="47"/>
        <pc:sldMkLst>
          <pc:docMk/>
          <pc:sldMk cId="1193184358" sldId="289"/>
        </pc:sldMkLst>
      </pc:sldChg>
      <pc:sldChg chg="addSp delSp modSp add mod modTransition delAnim modAnim">
        <pc:chgData name="Patrick Keller" userId="170edc8c-2f5f-48d9-b0d0-58eefee5da09" providerId="ADAL" clId="{652A1CA1-BF0E-42E1-AF28-9AD0083913BE}" dt="2025-04-24T13:21:11.018" v="4490" actId="478"/>
        <pc:sldMkLst>
          <pc:docMk/>
          <pc:sldMk cId="3762068689" sldId="289"/>
        </pc:sldMkLst>
        <pc:spChg chg="mod">
          <ac:chgData name="Patrick Keller" userId="170edc8c-2f5f-48d9-b0d0-58eefee5da09" providerId="ADAL" clId="{652A1CA1-BF0E-42E1-AF28-9AD0083913BE}" dt="2025-04-24T12:12:06.219" v="4182" actId="20577"/>
          <ac:spMkLst>
            <pc:docMk/>
            <pc:sldMk cId="3762068689" sldId="289"/>
            <ac:spMk id="2" creationId="{A2FF82EF-B856-7A75-EE55-C08966844EB0}"/>
          </ac:spMkLst>
        </pc:spChg>
        <pc:spChg chg="add del mod ord">
          <ac:chgData name="Patrick Keller" userId="170edc8c-2f5f-48d9-b0d0-58eefee5da09" providerId="ADAL" clId="{652A1CA1-BF0E-42E1-AF28-9AD0083913BE}" dt="2025-04-24T13:09:22.950" v="4230" actId="167"/>
          <ac:spMkLst>
            <pc:docMk/>
            <pc:sldMk cId="3762068689" sldId="289"/>
            <ac:spMk id="7" creationId="{DCCD1F5A-83D2-B57A-158F-A2CE486511DC}"/>
          </ac:spMkLst>
        </pc:spChg>
        <pc:spChg chg="mod">
          <ac:chgData name="Patrick Keller" userId="170edc8c-2f5f-48d9-b0d0-58eefee5da09" providerId="ADAL" clId="{652A1CA1-BF0E-42E1-AF28-9AD0083913BE}" dt="2025-04-24T13:16:10.919" v="4373" actId="14100"/>
          <ac:spMkLst>
            <pc:docMk/>
            <pc:sldMk cId="3762068689" sldId="289"/>
            <ac:spMk id="45" creationId="{EC600960-CB38-0B98-6F42-54B384F44261}"/>
          </ac:spMkLst>
        </pc:spChg>
        <pc:spChg chg="add mod">
          <ac:chgData name="Patrick Keller" userId="170edc8c-2f5f-48d9-b0d0-58eefee5da09" providerId="ADAL" clId="{652A1CA1-BF0E-42E1-AF28-9AD0083913BE}" dt="2025-04-24T12:10:44.941" v="4076" actId="20577"/>
          <ac:spMkLst>
            <pc:docMk/>
            <pc:sldMk cId="3762068689" sldId="289"/>
            <ac:spMk id="110" creationId="{C845E2D6-8BD8-52AB-2207-31479B82073E}"/>
          </ac:spMkLst>
        </pc:spChg>
        <pc:spChg chg="mod">
          <ac:chgData name="Patrick Keller" userId="170edc8c-2f5f-48d9-b0d0-58eefee5da09" providerId="ADAL" clId="{652A1CA1-BF0E-42E1-AF28-9AD0083913BE}" dt="2025-04-24T12:07:27.490" v="3973" actId="20577"/>
          <ac:spMkLst>
            <pc:docMk/>
            <pc:sldMk cId="3762068689" sldId="289"/>
            <ac:spMk id="113" creationId="{F01E4C71-13A2-C05F-ABD2-613FCAEDD292}"/>
          </ac:spMkLst>
        </pc:spChg>
        <pc:spChg chg="add mod">
          <ac:chgData name="Patrick Keller" userId="170edc8c-2f5f-48d9-b0d0-58eefee5da09" providerId="ADAL" clId="{652A1CA1-BF0E-42E1-AF28-9AD0083913BE}" dt="2025-04-24T12:11:13.607" v="4128" actId="20577"/>
          <ac:spMkLst>
            <pc:docMk/>
            <pc:sldMk cId="3762068689" sldId="289"/>
            <ac:spMk id="131" creationId="{1E1BE840-A5BD-978D-E99D-B7536DC02BBD}"/>
          </ac:spMkLst>
        </pc:spChg>
        <pc:spChg chg="add mod">
          <ac:chgData name="Patrick Keller" userId="170edc8c-2f5f-48d9-b0d0-58eefee5da09" providerId="ADAL" clId="{652A1CA1-BF0E-42E1-AF28-9AD0083913BE}" dt="2025-04-24T12:12:10.684" v="4192" actId="20577"/>
          <ac:spMkLst>
            <pc:docMk/>
            <pc:sldMk cId="3762068689" sldId="289"/>
            <ac:spMk id="133" creationId="{1586AC50-D536-A90C-2CAA-31117C3DD8C0}"/>
          </ac:spMkLst>
        </pc:spChg>
        <pc:spChg chg="mod">
          <ac:chgData name="Patrick Keller" userId="170edc8c-2f5f-48d9-b0d0-58eefee5da09" providerId="ADAL" clId="{652A1CA1-BF0E-42E1-AF28-9AD0083913BE}" dt="2025-04-24T12:11:32.173" v="4172"/>
          <ac:spMkLst>
            <pc:docMk/>
            <pc:sldMk cId="3762068689" sldId="289"/>
            <ac:spMk id="134" creationId="{4CB51381-0575-B2AE-CBD5-F01C27C3C69D}"/>
          </ac:spMkLst>
        </pc:spChg>
        <pc:spChg chg="add mod">
          <ac:chgData name="Patrick Keller" userId="170edc8c-2f5f-48d9-b0d0-58eefee5da09" providerId="ADAL" clId="{652A1CA1-BF0E-42E1-AF28-9AD0083913BE}" dt="2025-04-24T12:07:38.764" v="3974"/>
          <ac:spMkLst>
            <pc:docMk/>
            <pc:sldMk cId="3762068689" sldId="289"/>
            <ac:spMk id="135" creationId="{41624B12-3764-B678-F47C-1416DCB84C03}"/>
          </ac:spMkLst>
        </pc:spChg>
        <pc:spChg chg="add mod">
          <ac:chgData name="Patrick Keller" userId="170edc8c-2f5f-48d9-b0d0-58eefee5da09" providerId="ADAL" clId="{652A1CA1-BF0E-42E1-AF28-9AD0083913BE}" dt="2025-04-24T13:13:31.734" v="4300" actId="20577"/>
          <ac:spMkLst>
            <pc:docMk/>
            <pc:sldMk cId="3762068689" sldId="289"/>
            <ac:spMk id="136" creationId="{A5DE3984-37F0-10A5-709B-563BC0FCCE40}"/>
          </ac:spMkLst>
        </pc:spChg>
        <pc:spChg chg="add mod">
          <ac:chgData name="Patrick Keller" userId="170edc8c-2f5f-48d9-b0d0-58eefee5da09" providerId="ADAL" clId="{652A1CA1-BF0E-42E1-AF28-9AD0083913BE}" dt="2025-04-24T12:07:38.764" v="3974"/>
          <ac:spMkLst>
            <pc:docMk/>
            <pc:sldMk cId="3762068689" sldId="289"/>
            <ac:spMk id="137" creationId="{8E4964AC-83EA-0F2D-1839-48332C1E4C63}"/>
          </ac:spMkLst>
        </pc:spChg>
        <pc:spChg chg="add mod">
          <ac:chgData name="Patrick Keller" userId="170edc8c-2f5f-48d9-b0d0-58eefee5da09" providerId="ADAL" clId="{652A1CA1-BF0E-42E1-AF28-9AD0083913BE}" dt="2025-04-24T13:13:53.077" v="4341" actId="20577"/>
          <ac:spMkLst>
            <pc:docMk/>
            <pc:sldMk cId="3762068689" sldId="289"/>
            <ac:spMk id="138" creationId="{ED13F644-87DA-2279-3F7E-F5C311CFB0EC}"/>
          </ac:spMkLst>
        </pc:spChg>
        <pc:spChg chg="add mod">
          <ac:chgData name="Patrick Keller" userId="170edc8c-2f5f-48d9-b0d0-58eefee5da09" providerId="ADAL" clId="{652A1CA1-BF0E-42E1-AF28-9AD0083913BE}" dt="2025-04-24T12:07:38.764" v="3974"/>
          <ac:spMkLst>
            <pc:docMk/>
            <pc:sldMk cId="3762068689" sldId="289"/>
            <ac:spMk id="139" creationId="{8261C4D9-8064-6006-1D52-402418177373}"/>
          </ac:spMkLst>
        </pc:spChg>
        <pc:spChg chg="add mod">
          <ac:chgData name="Patrick Keller" userId="170edc8c-2f5f-48d9-b0d0-58eefee5da09" providerId="ADAL" clId="{652A1CA1-BF0E-42E1-AF28-9AD0083913BE}" dt="2025-04-24T13:14:22.723" v="4352" actId="1076"/>
          <ac:spMkLst>
            <pc:docMk/>
            <pc:sldMk cId="3762068689" sldId="289"/>
            <ac:spMk id="142" creationId="{75900A64-20C4-00FA-4D53-CA1CC20B4066}"/>
          </ac:spMkLst>
        </pc:spChg>
        <pc:spChg chg="add mod">
          <ac:chgData name="Patrick Keller" userId="170edc8c-2f5f-48d9-b0d0-58eefee5da09" providerId="ADAL" clId="{652A1CA1-BF0E-42E1-AF28-9AD0083913BE}" dt="2025-04-24T13:14:29.213" v="4355" actId="20577"/>
          <ac:spMkLst>
            <pc:docMk/>
            <pc:sldMk cId="3762068689" sldId="289"/>
            <ac:spMk id="143" creationId="{1FAA3460-3F27-6855-E2A5-A853DEFC746B}"/>
          </ac:spMkLst>
        </pc:spChg>
        <pc:spChg chg="add mod">
          <ac:chgData name="Patrick Keller" userId="170edc8c-2f5f-48d9-b0d0-58eefee5da09" providerId="ADAL" clId="{652A1CA1-BF0E-42E1-AF28-9AD0083913BE}" dt="2025-04-24T13:14:41.822" v="4359" actId="20577"/>
          <ac:spMkLst>
            <pc:docMk/>
            <pc:sldMk cId="3762068689" sldId="289"/>
            <ac:spMk id="144" creationId="{670694C1-42F4-161D-542E-EF30568D34FB}"/>
          </ac:spMkLst>
        </pc:spChg>
        <pc:spChg chg="add mod">
          <ac:chgData name="Patrick Keller" userId="170edc8c-2f5f-48d9-b0d0-58eefee5da09" providerId="ADAL" clId="{652A1CA1-BF0E-42E1-AF28-9AD0083913BE}" dt="2025-04-24T13:14:45.719" v="4360" actId="20577"/>
          <ac:spMkLst>
            <pc:docMk/>
            <pc:sldMk cId="3762068689" sldId="289"/>
            <ac:spMk id="145" creationId="{977E7DAB-C96B-CA43-8DBB-DC96B79D56BB}"/>
          </ac:spMkLst>
        </pc:spChg>
        <pc:spChg chg="add mod">
          <ac:chgData name="Patrick Keller" userId="170edc8c-2f5f-48d9-b0d0-58eefee5da09" providerId="ADAL" clId="{652A1CA1-BF0E-42E1-AF28-9AD0083913BE}" dt="2025-04-24T13:17:52.985" v="4470" actId="2085"/>
          <ac:spMkLst>
            <pc:docMk/>
            <pc:sldMk cId="3762068689" sldId="289"/>
            <ac:spMk id="146" creationId="{B5D6EDC0-DFAC-BD43-4E6B-0B2EF3F7E0C8}"/>
          </ac:spMkLst>
        </pc:spChg>
        <pc:spChg chg="add mod ord">
          <ac:chgData name="Patrick Keller" userId="170edc8c-2f5f-48d9-b0d0-58eefee5da09" providerId="ADAL" clId="{652A1CA1-BF0E-42E1-AF28-9AD0083913BE}" dt="2025-04-24T13:15:48.278" v="4372" actId="207"/>
          <ac:spMkLst>
            <pc:docMk/>
            <pc:sldMk cId="3762068689" sldId="289"/>
            <ac:spMk id="147" creationId="{50169217-1831-438F-8F92-478C14C0EC31}"/>
          </ac:spMkLst>
        </pc:spChg>
        <pc:grpChg chg="mod">
          <ac:chgData name="Patrick Keller" userId="170edc8c-2f5f-48d9-b0d0-58eefee5da09" providerId="ADAL" clId="{652A1CA1-BF0E-42E1-AF28-9AD0083913BE}" dt="2025-04-24T13:06:07.487" v="4216" actId="1076"/>
          <ac:grpSpMkLst>
            <pc:docMk/>
            <pc:sldMk cId="3762068689" sldId="289"/>
            <ac:grpSpMk id="14" creationId="{423F6983-D73B-6E1C-574D-19C606365F23}"/>
          </ac:grpSpMkLst>
        </pc:grpChg>
        <pc:cxnChg chg="mod">
          <ac:chgData name="Patrick Keller" userId="170edc8c-2f5f-48d9-b0d0-58eefee5da09" providerId="ADAL" clId="{652A1CA1-BF0E-42E1-AF28-9AD0083913BE}" dt="2025-04-24T13:06:07.487" v="4216" actId="1076"/>
          <ac:cxnSpMkLst>
            <pc:docMk/>
            <pc:sldMk cId="3762068689" sldId="289"/>
            <ac:cxnSpMk id="38" creationId="{17FA9C6D-406F-B829-ED46-E4DACE8DF4F7}"/>
          </ac:cxnSpMkLst>
        </pc:cxnChg>
        <pc:cxnChg chg="add del mod">
          <ac:chgData name="Patrick Keller" userId="170edc8c-2f5f-48d9-b0d0-58eefee5da09" providerId="ADAL" clId="{652A1CA1-BF0E-42E1-AF28-9AD0083913BE}" dt="2025-04-24T13:09:11.920" v="4226" actId="478"/>
          <ac:cxnSpMkLst>
            <pc:docMk/>
            <pc:sldMk cId="3762068689" sldId="289"/>
            <ac:cxnSpMk id="41" creationId="{3541BD43-C216-F8C9-4833-ECE93D88D8FA}"/>
          </ac:cxnSpMkLst>
        </pc:cxnChg>
      </pc:sldChg>
      <pc:sldChg chg="addSp delSp modSp add mod delAnim modAnim">
        <pc:chgData name="Patrick Keller" userId="170edc8c-2f5f-48d9-b0d0-58eefee5da09" providerId="ADAL" clId="{652A1CA1-BF0E-42E1-AF28-9AD0083913BE}" dt="2025-05-02T11:41:10.630" v="13095"/>
        <pc:sldMkLst>
          <pc:docMk/>
          <pc:sldMk cId="3198232777" sldId="290"/>
        </pc:sldMkLst>
        <pc:spChg chg="mod">
          <ac:chgData name="Patrick Keller" userId="170edc8c-2f5f-48d9-b0d0-58eefee5da09" providerId="ADAL" clId="{652A1CA1-BF0E-42E1-AF28-9AD0083913BE}" dt="2025-04-28T14:04:06.817" v="5558" actId="20577"/>
          <ac:spMkLst>
            <pc:docMk/>
            <pc:sldMk cId="3198232777" sldId="290"/>
            <ac:spMk id="2" creationId="{BFC68D2E-74F8-C23A-5526-3552DF112DEA}"/>
          </ac:spMkLst>
        </pc:spChg>
        <pc:spChg chg="add mod">
          <ac:chgData name="Patrick Keller" userId="170edc8c-2f5f-48d9-b0d0-58eefee5da09" providerId="ADAL" clId="{652A1CA1-BF0E-42E1-AF28-9AD0083913BE}" dt="2025-04-28T14:02:52.144" v="5527" actId="1076"/>
          <ac:spMkLst>
            <pc:docMk/>
            <pc:sldMk cId="3198232777" sldId="290"/>
            <ac:spMk id="3" creationId="{C1830A36-E30A-7929-C434-314C3FB6A60C}"/>
          </ac:spMkLst>
        </pc:spChg>
        <pc:spChg chg="add mod">
          <ac:chgData name="Patrick Keller" userId="170edc8c-2f5f-48d9-b0d0-58eefee5da09" providerId="ADAL" clId="{652A1CA1-BF0E-42E1-AF28-9AD0083913BE}" dt="2025-04-30T10:32:27.785" v="5910" actId="1076"/>
          <ac:spMkLst>
            <pc:docMk/>
            <pc:sldMk cId="3198232777" sldId="290"/>
            <ac:spMk id="10" creationId="{E54009CE-CFB5-AAAC-E5AF-D95D2F3F3030}"/>
          </ac:spMkLst>
        </pc:spChg>
        <pc:spChg chg="add mod">
          <ac:chgData name="Patrick Keller" userId="170edc8c-2f5f-48d9-b0d0-58eefee5da09" providerId="ADAL" clId="{652A1CA1-BF0E-42E1-AF28-9AD0083913BE}" dt="2025-05-02T11:39:59.870" v="13089" actId="1037"/>
          <ac:spMkLst>
            <pc:docMk/>
            <pc:sldMk cId="3198232777" sldId="290"/>
            <ac:spMk id="12" creationId="{6C8087DE-52C4-BEF7-0CA1-A2ED7F254C87}"/>
          </ac:spMkLst>
        </pc:spChg>
        <pc:spChg chg="add mod">
          <ac:chgData name="Patrick Keller" userId="170edc8c-2f5f-48d9-b0d0-58eefee5da09" providerId="ADAL" clId="{652A1CA1-BF0E-42E1-AF28-9AD0083913BE}" dt="2025-05-02T11:39:59.870" v="13089" actId="1037"/>
          <ac:spMkLst>
            <pc:docMk/>
            <pc:sldMk cId="3198232777" sldId="290"/>
            <ac:spMk id="13" creationId="{B8613C09-E4D9-B8FD-E982-F01291D9A533}"/>
          </ac:spMkLst>
        </pc:spChg>
        <pc:spChg chg="add mod">
          <ac:chgData name="Patrick Keller" userId="170edc8c-2f5f-48d9-b0d0-58eefee5da09" providerId="ADAL" clId="{652A1CA1-BF0E-42E1-AF28-9AD0083913BE}" dt="2025-05-02T11:39:59.870" v="13089" actId="1037"/>
          <ac:spMkLst>
            <pc:docMk/>
            <pc:sldMk cId="3198232777" sldId="290"/>
            <ac:spMk id="14" creationId="{EF6F7D1E-451C-1CD8-1123-64FB1E1D2659}"/>
          </ac:spMkLst>
        </pc:spChg>
        <pc:spChg chg="add mod">
          <ac:chgData name="Patrick Keller" userId="170edc8c-2f5f-48d9-b0d0-58eefee5da09" providerId="ADAL" clId="{652A1CA1-BF0E-42E1-AF28-9AD0083913BE}" dt="2025-05-02T11:39:59.870" v="13089" actId="1037"/>
          <ac:spMkLst>
            <pc:docMk/>
            <pc:sldMk cId="3198232777" sldId="290"/>
            <ac:spMk id="15" creationId="{61C13249-AEC4-E5C0-AD67-3DBE1AE24527}"/>
          </ac:spMkLst>
        </pc:spChg>
        <pc:spChg chg="add mod">
          <ac:chgData name="Patrick Keller" userId="170edc8c-2f5f-48d9-b0d0-58eefee5da09" providerId="ADAL" clId="{652A1CA1-BF0E-42E1-AF28-9AD0083913BE}" dt="2025-05-02T11:39:59.870" v="13089" actId="1037"/>
          <ac:spMkLst>
            <pc:docMk/>
            <pc:sldMk cId="3198232777" sldId="290"/>
            <ac:spMk id="16" creationId="{BDECB920-0297-23F9-ABD5-9F700140AE59}"/>
          </ac:spMkLst>
        </pc:spChg>
        <pc:spChg chg="add mod topLvl">
          <ac:chgData name="Patrick Keller" userId="170edc8c-2f5f-48d9-b0d0-58eefee5da09" providerId="ADAL" clId="{652A1CA1-BF0E-42E1-AF28-9AD0083913BE}" dt="2025-04-28T14:12:14.740" v="5792" actId="120"/>
          <ac:spMkLst>
            <pc:docMk/>
            <pc:sldMk cId="3198232777" sldId="290"/>
            <ac:spMk id="17" creationId="{BE887001-72A7-1F7B-B132-B177483CBD3C}"/>
          </ac:spMkLst>
        </pc:spChg>
        <pc:spChg chg="add mod topLvl">
          <ac:chgData name="Patrick Keller" userId="170edc8c-2f5f-48d9-b0d0-58eefee5da09" providerId="ADAL" clId="{652A1CA1-BF0E-42E1-AF28-9AD0083913BE}" dt="2025-04-28T14:12:14.740" v="5792" actId="120"/>
          <ac:spMkLst>
            <pc:docMk/>
            <pc:sldMk cId="3198232777" sldId="290"/>
            <ac:spMk id="18" creationId="{67377D52-D575-3725-2FD4-58D88A27C1B4}"/>
          </ac:spMkLst>
        </pc:spChg>
        <pc:spChg chg="add mod topLvl">
          <ac:chgData name="Patrick Keller" userId="170edc8c-2f5f-48d9-b0d0-58eefee5da09" providerId="ADAL" clId="{652A1CA1-BF0E-42E1-AF28-9AD0083913BE}" dt="2025-04-28T14:12:14.740" v="5792" actId="120"/>
          <ac:spMkLst>
            <pc:docMk/>
            <pc:sldMk cId="3198232777" sldId="290"/>
            <ac:spMk id="19" creationId="{0C742391-FB8A-7E54-9F98-D810C701E5BB}"/>
          </ac:spMkLst>
        </pc:spChg>
        <pc:spChg chg="add mod">
          <ac:chgData name="Patrick Keller" userId="170edc8c-2f5f-48d9-b0d0-58eefee5da09" providerId="ADAL" clId="{652A1CA1-BF0E-42E1-AF28-9AD0083913BE}" dt="2025-04-30T10:33:01.249" v="5921" actId="1076"/>
          <ac:spMkLst>
            <pc:docMk/>
            <pc:sldMk cId="3198232777" sldId="290"/>
            <ac:spMk id="21" creationId="{3392DC05-6323-5C89-F6B6-509E9441F120}"/>
          </ac:spMkLst>
        </pc:spChg>
        <pc:spChg chg="add mod ord">
          <ac:chgData name="Patrick Keller" userId="170edc8c-2f5f-48d9-b0d0-58eefee5da09" providerId="ADAL" clId="{652A1CA1-BF0E-42E1-AF28-9AD0083913BE}" dt="2025-04-28T14:11:02.114" v="5789" actId="20577"/>
          <ac:spMkLst>
            <pc:docMk/>
            <pc:sldMk cId="3198232777" sldId="290"/>
            <ac:spMk id="25" creationId="{F2839A71-9174-6A25-F4CC-3D51BFE10030}"/>
          </ac:spMkLst>
        </pc:spChg>
        <pc:spChg chg="add mod ord">
          <ac:chgData name="Patrick Keller" userId="170edc8c-2f5f-48d9-b0d0-58eefee5da09" providerId="ADAL" clId="{652A1CA1-BF0E-42E1-AF28-9AD0083913BE}" dt="2025-04-28T14:13:40.200" v="5818" actId="20577"/>
          <ac:spMkLst>
            <pc:docMk/>
            <pc:sldMk cId="3198232777" sldId="290"/>
            <ac:spMk id="26" creationId="{C8C1A440-41F7-17EC-682F-CF067603443E}"/>
          </ac:spMkLst>
        </pc:spChg>
        <pc:spChg chg="add mod">
          <ac:chgData name="Patrick Keller" userId="170edc8c-2f5f-48d9-b0d0-58eefee5da09" providerId="ADAL" clId="{652A1CA1-BF0E-42E1-AF28-9AD0083913BE}" dt="2025-04-28T14:04:10.707" v="5559" actId="14100"/>
          <ac:spMkLst>
            <pc:docMk/>
            <pc:sldMk cId="3198232777" sldId="290"/>
            <ac:spMk id="31" creationId="{E59CC76D-9A40-8488-876E-25456F7A48DD}"/>
          </ac:spMkLst>
        </pc:spChg>
        <pc:spChg chg="add mod ord">
          <ac:chgData name="Patrick Keller" userId="170edc8c-2f5f-48d9-b0d0-58eefee5da09" providerId="ADAL" clId="{652A1CA1-BF0E-42E1-AF28-9AD0083913BE}" dt="2025-04-30T10:26:23.520" v="5830" actId="167"/>
          <ac:spMkLst>
            <pc:docMk/>
            <pc:sldMk cId="3198232777" sldId="290"/>
            <ac:spMk id="33" creationId="{1B1807A0-CAFA-7D15-5B62-01FAF092F373}"/>
          </ac:spMkLst>
        </pc:spChg>
        <pc:spChg chg="add mod">
          <ac:chgData name="Patrick Keller" userId="170edc8c-2f5f-48d9-b0d0-58eefee5da09" providerId="ADAL" clId="{652A1CA1-BF0E-42E1-AF28-9AD0083913BE}" dt="2025-04-28T14:06:57.152" v="5652" actId="20577"/>
          <ac:spMkLst>
            <pc:docMk/>
            <pc:sldMk cId="3198232777" sldId="290"/>
            <ac:spMk id="35" creationId="{172B82E5-EB35-EB89-8F50-213B6C1F1D29}"/>
          </ac:spMkLst>
        </pc:spChg>
        <pc:spChg chg="add mod ord">
          <ac:chgData name="Patrick Keller" userId="170edc8c-2f5f-48d9-b0d0-58eefee5da09" providerId="ADAL" clId="{652A1CA1-BF0E-42E1-AF28-9AD0083913BE}" dt="2025-04-30T10:26:23.520" v="5830" actId="167"/>
          <ac:spMkLst>
            <pc:docMk/>
            <pc:sldMk cId="3198232777" sldId="290"/>
            <ac:spMk id="36" creationId="{971BDC4D-9B49-9CB5-C56B-8FD774071C43}"/>
          </ac:spMkLst>
        </pc:spChg>
        <pc:spChg chg="add mod">
          <ac:chgData name="Patrick Keller" userId="170edc8c-2f5f-48d9-b0d0-58eefee5da09" providerId="ADAL" clId="{652A1CA1-BF0E-42E1-AF28-9AD0083913BE}" dt="2025-04-30T10:30:21.162" v="5875" actId="1076"/>
          <ac:spMkLst>
            <pc:docMk/>
            <pc:sldMk cId="3198232777" sldId="290"/>
            <ac:spMk id="38" creationId="{9770B121-80C6-F659-8C85-8D86F404B261}"/>
          </ac:spMkLst>
        </pc:spChg>
        <pc:spChg chg="add mod">
          <ac:chgData name="Patrick Keller" userId="170edc8c-2f5f-48d9-b0d0-58eefee5da09" providerId="ADAL" clId="{652A1CA1-BF0E-42E1-AF28-9AD0083913BE}" dt="2025-05-02T11:40:28.368" v="13092" actId="1076"/>
          <ac:spMkLst>
            <pc:docMk/>
            <pc:sldMk cId="3198232777" sldId="290"/>
            <ac:spMk id="42" creationId="{D2B7C705-B830-40BB-281B-E03D3CF146E3}"/>
          </ac:spMkLst>
        </pc:spChg>
        <pc:spChg chg="add mod">
          <ac:chgData name="Patrick Keller" userId="170edc8c-2f5f-48d9-b0d0-58eefee5da09" providerId="ADAL" clId="{652A1CA1-BF0E-42E1-AF28-9AD0083913BE}" dt="2025-05-02T11:40:33.297" v="13093" actId="1076"/>
          <ac:spMkLst>
            <pc:docMk/>
            <pc:sldMk cId="3198232777" sldId="290"/>
            <ac:spMk id="43" creationId="{024E8A93-C3C1-8518-331C-E8A5D7A4194B}"/>
          </ac:spMkLst>
        </pc:spChg>
        <pc:spChg chg="add mod">
          <ac:chgData name="Patrick Keller" userId="170edc8c-2f5f-48d9-b0d0-58eefee5da09" providerId="ADAL" clId="{652A1CA1-BF0E-42E1-AF28-9AD0083913BE}" dt="2025-05-02T11:40:28.368" v="13092" actId="1076"/>
          <ac:spMkLst>
            <pc:docMk/>
            <pc:sldMk cId="3198232777" sldId="290"/>
            <ac:spMk id="44" creationId="{6E651912-ED7C-CF89-055F-65F330E4C31D}"/>
          </ac:spMkLst>
        </pc:spChg>
        <pc:spChg chg="add mod">
          <ac:chgData name="Patrick Keller" userId="170edc8c-2f5f-48d9-b0d0-58eefee5da09" providerId="ADAL" clId="{652A1CA1-BF0E-42E1-AF28-9AD0083913BE}" dt="2025-05-02T11:40:39.543" v="13094" actId="1076"/>
          <ac:spMkLst>
            <pc:docMk/>
            <pc:sldMk cId="3198232777" sldId="290"/>
            <ac:spMk id="45" creationId="{7788962E-3924-A3E5-4BFF-D7C4ED469798}"/>
          </ac:spMkLst>
        </pc:spChg>
        <pc:spChg chg="add mod">
          <ac:chgData name="Patrick Keller" userId="170edc8c-2f5f-48d9-b0d0-58eefee5da09" providerId="ADAL" clId="{652A1CA1-BF0E-42E1-AF28-9AD0083913BE}" dt="2025-05-02T11:40:28.368" v="13092" actId="1076"/>
          <ac:spMkLst>
            <pc:docMk/>
            <pc:sldMk cId="3198232777" sldId="290"/>
            <ac:spMk id="46" creationId="{E3166F88-5404-1FE0-76FB-7B63583AB992}"/>
          </ac:spMkLst>
        </pc:spChg>
        <pc:picChg chg="add mod">
          <ac:chgData name="Patrick Keller" userId="170edc8c-2f5f-48d9-b0d0-58eefee5da09" providerId="ADAL" clId="{652A1CA1-BF0E-42E1-AF28-9AD0083913BE}" dt="2025-04-28T14:12:53.203" v="5800" actId="1076"/>
          <ac:picMkLst>
            <pc:docMk/>
            <pc:sldMk cId="3198232777" sldId="290"/>
            <ac:picMk id="55" creationId="{D7DA039E-95D8-DFA0-8DD9-65AD18F8D1F4}"/>
          </ac:picMkLst>
        </pc:picChg>
        <pc:picChg chg="add mod">
          <ac:chgData name="Patrick Keller" userId="170edc8c-2f5f-48d9-b0d0-58eefee5da09" providerId="ADAL" clId="{652A1CA1-BF0E-42E1-AF28-9AD0083913BE}" dt="2025-04-28T14:13:05.602" v="5803" actId="1038"/>
          <ac:picMkLst>
            <pc:docMk/>
            <pc:sldMk cId="3198232777" sldId="290"/>
            <ac:picMk id="56" creationId="{882D6F29-77D1-F0E2-09EA-7480DCD32417}"/>
          </ac:picMkLst>
        </pc:picChg>
        <pc:picChg chg="add mod">
          <ac:chgData name="Patrick Keller" userId="170edc8c-2f5f-48d9-b0d0-58eefee5da09" providerId="ADAL" clId="{652A1CA1-BF0E-42E1-AF28-9AD0083913BE}" dt="2025-04-28T14:13:12.481" v="5815" actId="1037"/>
          <ac:picMkLst>
            <pc:docMk/>
            <pc:sldMk cId="3198232777" sldId="290"/>
            <ac:picMk id="57" creationId="{7B14AD83-6B78-23A9-A486-51C22915DB39}"/>
          </ac:picMkLst>
        </pc:picChg>
        <pc:cxnChg chg="add mod">
          <ac:chgData name="Patrick Keller" userId="170edc8c-2f5f-48d9-b0d0-58eefee5da09" providerId="ADAL" clId="{652A1CA1-BF0E-42E1-AF28-9AD0083913BE}" dt="2025-05-02T11:39:59.870" v="13089" actId="1037"/>
          <ac:cxnSpMkLst>
            <pc:docMk/>
            <pc:sldMk cId="3198232777" sldId="290"/>
            <ac:cxnSpMk id="11" creationId="{DB38B6D2-3C04-AE5C-E3E3-D7743631DDD5}"/>
          </ac:cxnSpMkLst>
        </pc:cxnChg>
        <pc:cxnChg chg="add mod">
          <ac:chgData name="Patrick Keller" userId="170edc8c-2f5f-48d9-b0d0-58eefee5da09" providerId="ADAL" clId="{652A1CA1-BF0E-42E1-AF28-9AD0083913BE}" dt="2025-04-28T14:03:39.201" v="5531" actId="12788"/>
          <ac:cxnSpMkLst>
            <pc:docMk/>
            <pc:sldMk cId="3198232777" sldId="290"/>
            <ac:cxnSpMk id="27" creationId="{5F9F7998-12E2-7A11-8979-3D132BA7542A}"/>
          </ac:cxnSpMkLst>
        </pc:cxnChg>
        <pc:cxnChg chg="add mod">
          <ac:chgData name="Patrick Keller" userId="170edc8c-2f5f-48d9-b0d0-58eefee5da09" providerId="ADAL" clId="{652A1CA1-BF0E-42E1-AF28-9AD0083913BE}" dt="2025-05-02T11:40:28.368" v="13092" actId="1076"/>
          <ac:cxnSpMkLst>
            <pc:docMk/>
            <pc:sldMk cId="3198232777" sldId="290"/>
            <ac:cxnSpMk id="39" creationId="{BEDB6700-A3A9-2302-5B9C-CF25122C0E3C}"/>
          </ac:cxnSpMkLst>
        </pc:cxnChg>
        <pc:cxnChg chg="add mod">
          <ac:chgData name="Patrick Keller" userId="170edc8c-2f5f-48d9-b0d0-58eefee5da09" providerId="ADAL" clId="{652A1CA1-BF0E-42E1-AF28-9AD0083913BE}" dt="2025-04-30T10:30:21.162" v="5875" actId="1076"/>
          <ac:cxnSpMkLst>
            <pc:docMk/>
            <pc:sldMk cId="3198232777" sldId="290"/>
            <ac:cxnSpMk id="51" creationId="{8BD03B58-7701-C36E-8B24-7F4B82C8E407}"/>
          </ac:cxnSpMkLst>
        </pc:cxnChg>
      </pc:sldChg>
      <pc:sldChg chg="addSp delSp modSp add mod addAnim delAnim modAnim">
        <pc:chgData name="Patrick Keller" userId="170edc8c-2f5f-48d9-b0d0-58eefee5da09" providerId="ADAL" clId="{652A1CA1-BF0E-42E1-AF28-9AD0083913BE}" dt="2025-04-30T11:19:43.643" v="6778" actId="166"/>
        <pc:sldMkLst>
          <pc:docMk/>
          <pc:sldMk cId="3323814264" sldId="291"/>
        </pc:sldMkLst>
        <pc:spChg chg="mod">
          <ac:chgData name="Patrick Keller" userId="170edc8c-2f5f-48d9-b0d0-58eefee5da09" providerId="ADAL" clId="{652A1CA1-BF0E-42E1-AF28-9AD0083913BE}" dt="2025-04-30T10:41:16.314" v="5971" actId="20577"/>
          <ac:spMkLst>
            <pc:docMk/>
            <pc:sldMk cId="3323814264" sldId="291"/>
            <ac:spMk id="2" creationId="{C72F2FB4-EEB6-58DB-7F26-A5BED23F05EC}"/>
          </ac:spMkLst>
        </pc:spChg>
        <pc:spChg chg="mod">
          <ac:chgData name="Patrick Keller" userId="170edc8c-2f5f-48d9-b0d0-58eefee5da09" providerId="ADAL" clId="{652A1CA1-BF0E-42E1-AF28-9AD0083913BE}" dt="2025-04-30T10:46:37.827" v="6358" actId="115"/>
          <ac:spMkLst>
            <pc:docMk/>
            <pc:sldMk cId="3323814264" sldId="291"/>
            <ac:spMk id="4" creationId="{B886AB85-F18F-45AC-379C-2B1AB7E0DB26}"/>
          </ac:spMkLst>
        </pc:spChg>
        <pc:spChg chg="mod">
          <ac:chgData name="Patrick Keller" userId="170edc8c-2f5f-48d9-b0d0-58eefee5da09" providerId="ADAL" clId="{652A1CA1-BF0E-42E1-AF28-9AD0083913BE}" dt="2025-04-30T10:46:40.905" v="6359" actId="115"/>
          <ac:spMkLst>
            <pc:docMk/>
            <pc:sldMk cId="3323814264" sldId="291"/>
            <ac:spMk id="5" creationId="{D0A79917-FF22-A3D5-B1B1-456EC9AAB727}"/>
          </ac:spMkLst>
        </pc:spChg>
        <pc:spChg chg="add mod">
          <ac:chgData name="Patrick Keller" userId="170edc8c-2f5f-48d9-b0d0-58eefee5da09" providerId="ADAL" clId="{652A1CA1-BF0E-42E1-AF28-9AD0083913BE}" dt="2025-04-30T11:18:22.784" v="6738" actId="554"/>
          <ac:spMkLst>
            <pc:docMk/>
            <pc:sldMk cId="3323814264" sldId="291"/>
            <ac:spMk id="7" creationId="{33ACE79A-428C-4E40-54D8-03DDB05D1DF7}"/>
          </ac:spMkLst>
        </pc:spChg>
        <pc:spChg chg="mod">
          <ac:chgData name="Patrick Keller" userId="170edc8c-2f5f-48d9-b0d0-58eefee5da09" providerId="ADAL" clId="{652A1CA1-BF0E-42E1-AF28-9AD0083913BE}" dt="2025-04-30T10:45:16.771" v="6302" actId="113"/>
          <ac:spMkLst>
            <pc:docMk/>
            <pc:sldMk cId="3323814264" sldId="291"/>
            <ac:spMk id="84" creationId="{D921A55B-1BF5-1BD0-A9CE-723C4DB655A7}"/>
          </ac:spMkLst>
        </pc:spChg>
        <pc:spChg chg="mod">
          <ac:chgData name="Patrick Keller" userId="170edc8c-2f5f-48d9-b0d0-58eefee5da09" providerId="ADAL" clId="{652A1CA1-BF0E-42E1-AF28-9AD0083913BE}" dt="2025-04-30T10:44:58.345" v="6224" actId="113"/>
          <ac:spMkLst>
            <pc:docMk/>
            <pc:sldMk cId="3323814264" sldId="291"/>
            <ac:spMk id="121" creationId="{6A4BF032-F95E-EC5F-EA93-DC1718698E27}"/>
          </ac:spMkLst>
        </pc:spChg>
        <pc:spChg chg="mod">
          <ac:chgData name="Patrick Keller" userId="170edc8c-2f5f-48d9-b0d0-58eefee5da09" providerId="ADAL" clId="{652A1CA1-BF0E-42E1-AF28-9AD0083913BE}" dt="2025-04-30T11:00:42.934" v="6472" actId="20577"/>
          <ac:spMkLst>
            <pc:docMk/>
            <pc:sldMk cId="3323814264" sldId="291"/>
            <ac:spMk id="122" creationId="{E61F7E6B-FB44-25A2-379D-9388DA06B750}"/>
          </ac:spMkLst>
        </pc:spChg>
        <pc:spChg chg="add del mod">
          <ac:chgData name="Patrick Keller" userId="170edc8c-2f5f-48d9-b0d0-58eefee5da09" providerId="ADAL" clId="{652A1CA1-BF0E-42E1-AF28-9AD0083913BE}" dt="2025-04-30T10:48:40.594" v="6383" actId="1037"/>
          <ac:spMkLst>
            <pc:docMk/>
            <pc:sldMk cId="3323814264" sldId="291"/>
            <ac:spMk id="126" creationId="{3848D743-A5A6-7AF9-D760-C333C9411512}"/>
          </ac:spMkLst>
        </pc:spChg>
        <pc:spChg chg="mod ord">
          <ac:chgData name="Patrick Keller" userId="170edc8c-2f5f-48d9-b0d0-58eefee5da09" providerId="ADAL" clId="{652A1CA1-BF0E-42E1-AF28-9AD0083913BE}" dt="2025-04-30T11:19:33.142" v="6776" actId="166"/>
          <ac:spMkLst>
            <pc:docMk/>
            <pc:sldMk cId="3323814264" sldId="291"/>
            <ac:spMk id="138" creationId="{AB7FC822-0D36-BB11-4BAF-BE8E4B59FD35}"/>
          </ac:spMkLst>
        </pc:spChg>
        <pc:spChg chg="mod">
          <ac:chgData name="Patrick Keller" userId="170edc8c-2f5f-48d9-b0d0-58eefee5da09" providerId="ADAL" clId="{652A1CA1-BF0E-42E1-AF28-9AD0083913BE}" dt="2025-04-30T11:18:10.427" v="6736" actId="552"/>
          <ac:spMkLst>
            <pc:docMk/>
            <pc:sldMk cId="3323814264" sldId="291"/>
            <ac:spMk id="139" creationId="{CE78A393-AD68-196A-6B37-0D1BE8755210}"/>
          </ac:spMkLst>
        </pc:spChg>
        <pc:spChg chg="add mod">
          <ac:chgData name="Patrick Keller" userId="170edc8c-2f5f-48d9-b0d0-58eefee5da09" providerId="ADAL" clId="{652A1CA1-BF0E-42E1-AF28-9AD0083913BE}" dt="2025-04-30T10:41:33.270" v="5973"/>
          <ac:spMkLst>
            <pc:docMk/>
            <pc:sldMk cId="3323814264" sldId="291"/>
            <ac:spMk id="141" creationId="{2765766B-B98F-E220-23A0-66216BEE7E16}"/>
          </ac:spMkLst>
        </pc:spChg>
        <pc:spChg chg="add mod">
          <ac:chgData name="Patrick Keller" userId="170edc8c-2f5f-48d9-b0d0-58eefee5da09" providerId="ADAL" clId="{652A1CA1-BF0E-42E1-AF28-9AD0083913BE}" dt="2025-04-30T10:41:33.270" v="5973"/>
          <ac:spMkLst>
            <pc:docMk/>
            <pc:sldMk cId="3323814264" sldId="291"/>
            <ac:spMk id="148" creationId="{B37D8199-13E7-DA0A-72C2-D10420683C09}"/>
          </ac:spMkLst>
        </pc:spChg>
        <pc:spChg chg="mod">
          <ac:chgData name="Patrick Keller" userId="170edc8c-2f5f-48d9-b0d0-58eefee5da09" providerId="ADAL" clId="{652A1CA1-BF0E-42E1-AF28-9AD0083913BE}" dt="2025-04-30T11:07:40.935" v="6543" actId="1076"/>
          <ac:spMkLst>
            <pc:docMk/>
            <pc:sldMk cId="3323814264" sldId="291"/>
            <ac:spMk id="150" creationId="{36A86865-47C0-AF31-7CB7-0AE66ED0FA2B}"/>
          </ac:spMkLst>
        </pc:spChg>
        <pc:spChg chg="add mod">
          <ac:chgData name="Patrick Keller" userId="170edc8c-2f5f-48d9-b0d0-58eefee5da09" providerId="ADAL" clId="{652A1CA1-BF0E-42E1-AF28-9AD0083913BE}" dt="2025-04-30T10:48:19.875" v="6373" actId="1076"/>
          <ac:spMkLst>
            <pc:docMk/>
            <pc:sldMk cId="3323814264" sldId="291"/>
            <ac:spMk id="154" creationId="{18E9D0DD-ADD6-B90B-FDB8-C0D57AFA27E4}"/>
          </ac:spMkLst>
        </pc:spChg>
        <pc:spChg chg="add mod">
          <ac:chgData name="Patrick Keller" userId="170edc8c-2f5f-48d9-b0d0-58eefee5da09" providerId="ADAL" clId="{652A1CA1-BF0E-42E1-AF28-9AD0083913BE}" dt="2025-04-30T11:03:44.324" v="6497" actId="20577"/>
          <ac:spMkLst>
            <pc:docMk/>
            <pc:sldMk cId="3323814264" sldId="291"/>
            <ac:spMk id="155" creationId="{A56059FA-96AE-B5C0-A145-4176577F57F2}"/>
          </ac:spMkLst>
        </pc:spChg>
        <pc:spChg chg="add mod">
          <ac:chgData name="Patrick Keller" userId="170edc8c-2f5f-48d9-b0d0-58eefee5da09" providerId="ADAL" clId="{652A1CA1-BF0E-42E1-AF28-9AD0083913BE}" dt="2025-04-30T10:49:30.579" v="6409" actId="1036"/>
          <ac:spMkLst>
            <pc:docMk/>
            <pc:sldMk cId="3323814264" sldId="291"/>
            <ac:spMk id="161" creationId="{2DC47396-E1B2-851F-7848-DA6C93E0EC9D}"/>
          </ac:spMkLst>
        </pc:spChg>
        <pc:spChg chg="add mod">
          <ac:chgData name="Patrick Keller" userId="170edc8c-2f5f-48d9-b0d0-58eefee5da09" providerId="ADAL" clId="{652A1CA1-BF0E-42E1-AF28-9AD0083913BE}" dt="2025-04-30T10:51:30.125" v="6437" actId="1076"/>
          <ac:spMkLst>
            <pc:docMk/>
            <pc:sldMk cId="3323814264" sldId="291"/>
            <ac:spMk id="168" creationId="{95B85662-FA68-2241-0550-39DCB5A41BA5}"/>
          </ac:spMkLst>
        </pc:spChg>
        <pc:spChg chg="add mod">
          <ac:chgData name="Patrick Keller" userId="170edc8c-2f5f-48d9-b0d0-58eefee5da09" providerId="ADAL" clId="{652A1CA1-BF0E-42E1-AF28-9AD0083913BE}" dt="2025-04-30T10:56:15.334" v="6443"/>
          <ac:spMkLst>
            <pc:docMk/>
            <pc:sldMk cId="3323814264" sldId="291"/>
            <ac:spMk id="172" creationId="{307D9468-20B6-2470-3F52-77B6FD183FCF}"/>
          </ac:spMkLst>
        </pc:spChg>
        <pc:spChg chg="add mod">
          <ac:chgData name="Patrick Keller" userId="170edc8c-2f5f-48d9-b0d0-58eefee5da09" providerId="ADAL" clId="{652A1CA1-BF0E-42E1-AF28-9AD0083913BE}" dt="2025-04-30T11:00:46.184" v="6474" actId="20577"/>
          <ac:spMkLst>
            <pc:docMk/>
            <pc:sldMk cId="3323814264" sldId="291"/>
            <ac:spMk id="177" creationId="{46228B9A-4B45-CA67-77E5-01A8B24E55F6}"/>
          </ac:spMkLst>
        </pc:spChg>
        <pc:spChg chg="add mod">
          <ac:chgData name="Patrick Keller" userId="170edc8c-2f5f-48d9-b0d0-58eefee5da09" providerId="ADAL" clId="{652A1CA1-BF0E-42E1-AF28-9AD0083913BE}" dt="2025-04-30T11:10:39.422" v="6587" actId="20577"/>
          <ac:spMkLst>
            <pc:docMk/>
            <pc:sldMk cId="3323814264" sldId="291"/>
            <ac:spMk id="186" creationId="{06E0B22D-56B4-B1F2-1E4A-761D59E845BC}"/>
          </ac:spMkLst>
        </pc:spChg>
        <pc:spChg chg="add mod">
          <ac:chgData name="Patrick Keller" userId="170edc8c-2f5f-48d9-b0d0-58eefee5da09" providerId="ADAL" clId="{652A1CA1-BF0E-42E1-AF28-9AD0083913BE}" dt="2025-04-30T11:18:26.671" v="6740" actId="20577"/>
          <ac:spMkLst>
            <pc:docMk/>
            <pc:sldMk cId="3323814264" sldId="291"/>
            <ac:spMk id="200" creationId="{92826F19-11BF-D996-21F5-B739C66E351A}"/>
          </ac:spMkLst>
        </pc:spChg>
        <pc:spChg chg="add mod">
          <ac:chgData name="Patrick Keller" userId="170edc8c-2f5f-48d9-b0d0-58eefee5da09" providerId="ADAL" clId="{652A1CA1-BF0E-42E1-AF28-9AD0083913BE}" dt="2025-04-30T11:18:31.366" v="6742" actId="20577"/>
          <ac:spMkLst>
            <pc:docMk/>
            <pc:sldMk cId="3323814264" sldId="291"/>
            <ac:spMk id="203" creationId="{1D5179B3-32B4-C576-3C5C-B9B6AD210951}"/>
          </ac:spMkLst>
        </pc:spChg>
        <pc:spChg chg="add mod ord">
          <ac:chgData name="Patrick Keller" userId="170edc8c-2f5f-48d9-b0d0-58eefee5da09" providerId="ADAL" clId="{652A1CA1-BF0E-42E1-AF28-9AD0083913BE}" dt="2025-04-30T11:19:43.643" v="6778" actId="166"/>
          <ac:spMkLst>
            <pc:docMk/>
            <pc:sldMk cId="3323814264" sldId="291"/>
            <ac:spMk id="204" creationId="{3109DC7E-6052-08E5-6180-1599C637645F}"/>
          </ac:spMkLst>
        </pc:spChg>
        <pc:spChg chg="add mod">
          <ac:chgData name="Patrick Keller" userId="170edc8c-2f5f-48d9-b0d0-58eefee5da09" providerId="ADAL" clId="{652A1CA1-BF0E-42E1-AF28-9AD0083913BE}" dt="2025-04-30T11:18:47.067" v="6745" actId="1076"/>
          <ac:spMkLst>
            <pc:docMk/>
            <pc:sldMk cId="3323814264" sldId="291"/>
            <ac:spMk id="207" creationId="{BA40C894-A6CB-261E-78A4-0B65C3DF276D}"/>
          </ac:spMkLst>
        </pc:spChg>
        <pc:grpChg chg="mod">
          <ac:chgData name="Patrick Keller" userId="170edc8c-2f5f-48d9-b0d0-58eefee5da09" providerId="ADAL" clId="{652A1CA1-BF0E-42E1-AF28-9AD0083913BE}" dt="2025-04-30T11:10:24.689" v="6584" actId="1076"/>
          <ac:grpSpMkLst>
            <pc:docMk/>
            <pc:sldMk cId="3323814264" sldId="291"/>
            <ac:grpSpMk id="37" creationId="{41285E69-7B58-6EBD-B3EF-8CE307CDB29F}"/>
          </ac:grpSpMkLst>
        </pc:grpChg>
        <pc:picChg chg="add mod">
          <ac:chgData name="Patrick Keller" userId="170edc8c-2f5f-48d9-b0d0-58eefee5da09" providerId="ADAL" clId="{652A1CA1-BF0E-42E1-AF28-9AD0083913BE}" dt="2025-04-30T11:15:41.622" v="6707" actId="207"/>
          <ac:picMkLst>
            <pc:docMk/>
            <pc:sldMk cId="3323814264" sldId="291"/>
            <ac:picMk id="167" creationId="{2F071150-69B7-C7DE-2065-42E6C0461456}"/>
          </ac:picMkLst>
        </pc:picChg>
        <pc:picChg chg="add mod">
          <ac:chgData name="Patrick Keller" userId="170edc8c-2f5f-48d9-b0d0-58eefee5da09" providerId="ADAL" clId="{652A1CA1-BF0E-42E1-AF28-9AD0083913BE}" dt="2025-04-30T11:16:06.779" v="6717" actId="1038"/>
          <ac:picMkLst>
            <pc:docMk/>
            <pc:sldMk cId="3323814264" sldId="291"/>
            <ac:picMk id="199" creationId="{6C36126B-6C44-F062-E86F-38D00C2D0982}"/>
          </ac:picMkLst>
        </pc:picChg>
        <pc:cxnChg chg="mod ord">
          <ac:chgData name="Patrick Keller" userId="170edc8c-2f5f-48d9-b0d0-58eefee5da09" providerId="ADAL" clId="{652A1CA1-BF0E-42E1-AF28-9AD0083913BE}" dt="2025-04-30T11:19:27.990" v="6775" actId="166"/>
          <ac:cxnSpMkLst>
            <pc:docMk/>
            <pc:sldMk cId="3323814264" sldId="291"/>
            <ac:cxnSpMk id="8" creationId="{72982F6D-EBCE-9AD9-EF58-2C1743E16B8E}"/>
          </ac:cxnSpMkLst>
        </pc:cxnChg>
        <pc:cxnChg chg="mod">
          <ac:chgData name="Patrick Keller" userId="170edc8c-2f5f-48d9-b0d0-58eefee5da09" providerId="ADAL" clId="{652A1CA1-BF0E-42E1-AF28-9AD0083913BE}" dt="2025-04-30T11:07:36.776" v="6542" actId="14100"/>
          <ac:cxnSpMkLst>
            <pc:docMk/>
            <pc:sldMk cId="3323814264" sldId="291"/>
            <ac:cxnSpMk id="73" creationId="{FB24C308-786F-515A-214E-11D23ADA2F8F}"/>
          </ac:cxnSpMkLst>
        </pc:cxnChg>
        <pc:cxnChg chg="mod">
          <ac:chgData name="Patrick Keller" userId="170edc8c-2f5f-48d9-b0d0-58eefee5da09" providerId="ADAL" clId="{652A1CA1-BF0E-42E1-AF28-9AD0083913BE}" dt="2025-04-30T11:08:07.681" v="6578" actId="1037"/>
          <ac:cxnSpMkLst>
            <pc:docMk/>
            <pc:sldMk cId="3323814264" sldId="291"/>
            <ac:cxnSpMk id="137" creationId="{6D889B2B-D989-C21D-BD93-31322BF6CC46}"/>
          </ac:cxnSpMkLst>
        </pc:cxnChg>
        <pc:cxnChg chg="mod">
          <ac:chgData name="Patrick Keller" userId="170edc8c-2f5f-48d9-b0d0-58eefee5da09" providerId="ADAL" clId="{652A1CA1-BF0E-42E1-AF28-9AD0083913BE}" dt="2025-04-30T10:58:47.499" v="6457" actId="14100"/>
          <ac:cxnSpMkLst>
            <pc:docMk/>
            <pc:sldMk cId="3323814264" sldId="291"/>
            <ac:cxnSpMk id="140" creationId="{CB3AF802-F07E-D810-B298-44550BCB125D}"/>
          </ac:cxnSpMkLst>
        </pc:cxnChg>
        <pc:cxnChg chg="mod">
          <ac:chgData name="Patrick Keller" userId="170edc8c-2f5f-48d9-b0d0-58eefee5da09" providerId="ADAL" clId="{652A1CA1-BF0E-42E1-AF28-9AD0083913BE}" dt="2025-04-30T10:58:31.959" v="6454" actId="14100"/>
          <ac:cxnSpMkLst>
            <pc:docMk/>
            <pc:sldMk cId="3323814264" sldId="291"/>
            <ac:cxnSpMk id="142" creationId="{26B68DE1-5489-FC98-6DA5-7588A47C8262}"/>
          </ac:cxnSpMkLst>
        </pc:cxnChg>
        <pc:cxnChg chg="mod">
          <ac:chgData name="Patrick Keller" userId="170edc8c-2f5f-48d9-b0d0-58eefee5da09" providerId="ADAL" clId="{652A1CA1-BF0E-42E1-AF28-9AD0083913BE}" dt="2025-04-30T10:58:35.005" v="6455" actId="14100"/>
          <ac:cxnSpMkLst>
            <pc:docMk/>
            <pc:sldMk cId="3323814264" sldId="291"/>
            <ac:cxnSpMk id="145" creationId="{B2A56446-8215-329E-88E7-B4DED3F9D8CC}"/>
          </ac:cxnSpMkLst>
        </pc:cxnChg>
        <pc:cxnChg chg="mod">
          <ac:chgData name="Patrick Keller" userId="170edc8c-2f5f-48d9-b0d0-58eefee5da09" providerId="ADAL" clId="{652A1CA1-BF0E-42E1-AF28-9AD0083913BE}" dt="2025-04-30T10:58:41.988" v="6456" actId="14100"/>
          <ac:cxnSpMkLst>
            <pc:docMk/>
            <pc:sldMk cId="3323814264" sldId="291"/>
            <ac:cxnSpMk id="147" creationId="{B9B051D0-BED9-1A36-4F2F-F453ECE3AC56}"/>
          </ac:cxnSpMkLst>
        </pc:cxnChg>
        <pc:cxnChg chg="add mod">
          <ac:chgData name="Patrick Keller" userId="170edc8c-2f5f-48d9-b0d0-58eefee5da09" providerId="ADAL" clId="{652A1CA1-BF0E-42E1-AF28-9AD0083913BE}" dt="2025-04-30T10:48:55.014" v="6386" actId="14100"/>
          <ac:cxnSpMkLst>
            <pc:docMk/>
            <pc:sldMk cId="3323814264" sldId="291"/>
            <ac:cxnSpMk id="152" creationId="{14AD47BA-F0BB-A518-F494-DEA1257C6512}"/>
          </ac:cxnSpMkLst>
        </pc:cxnChg>
        <pc:cxnChg chg="add mod">
          <ac:chgData name="Patrick Keller" userId="170edc8c-2f5f-48d9-b0d0-58eefee5da09" providerId="ADAL" clId="{652A1CA1-BF0E-42E1-AF28-9AD0083913BE}" dt="2025-04-30T10:48:44.100" v="6384" actId="14100"/>
          <ac:cxnSpMkLst>
            <pc:docMk/>
            <pc:sldMk cId="3323814264" sldId="291"/>
            <ac:cxnSpMk id="153" creationId="{A1198CA8-5ECF-6A00-042E-221882784A8F}"/>
          </ac:cxnSpMkLst>
        </pc:cxnChg>
        <pc:cxnChg chg="add mod">
          <ac:chgData name="Patrick Keller" userId="170edc8c-2f5f-48d9-b0d0-58eefee5da09" providerId="ADAL" clId="{652A1CA1-BF0E-42E1-AF28-9AD0083913BE}" dt="2025-04-30T10:49:36.260" v="6410" actId="14100"/>
          <ac:cxnSpMkLst>
            <pc:docMk/>
            <pc:sldMk cId="3323814264" sldId="291"/>
            <ac:cxnSpMk id="156" creationId="{A0E7DA1E-0EE6-19CD-8343-00DF28A8DC70}"/>
          </ac:cxnSpMkLst>
        </pc:cxnChg>
        <pc:cxnChg chg="add mod">
          <ac:chgData name="Patrick Keller" userId="170edc8c-2f5f-48d9-b0d0-58eefee5da09" providerId="ADAL" clId="{652A1CA1-BF0E-42E1-AF28-9AD0083913BE}" dt="2025-04-30T10:49:53.154" v="6417" actId="1037"/>
          <ac:cxnSpMkLst>
            <pc:docMk/>
            <pc:sldMk cId="3323814264" sldId="291"/>
            <ac:cxnSpMk id="164" creationId="{CCB3E965-5B79-4B52-5948-F5839D947DA8}"/>
          </ac:cxnSpMkLst>
        </pc:cxnChg>
        <pc:cxnChg chg="add mod">
          <ac:chgData name="Patrick Keller" userId="170edc8c-2f5f-48d9-b0d0-58eefee5da09" providerId="ADAL" clId="{652A1CA1-BF0E-42E1-AF28-9AD0083913BE}" dt="2025-04-30T10:56:15.334" v="6443"/>
          <ac:cxnSpMkLst>
            <pc:docMk/>
            <pc:sldMk cId="3323814264" sldId="291"/>
            <ac:cxnSpMk id="171" creationId="{134FF097-41B0-9E71-57FC-883983489297}"/>
          </ac:cxnSpMkLst>
        </pc:cxnChg>
        <pc:cxnChg chg="add mod">
          <ac:chgData name="Patrick Keller" userId="170edc8c-2f5f-48d9-b0d0-58eefee5da09" providerId="ADAL" clId="{652A1CA1-BF0E-42E1-AF28-9AD0083913BE}" dt="2025-04-30T11:11:45.338" v="6592" actId="1076"/>
          <ac:cxnSpMkLst>
            <pc:docMk/>
            <pc:sldMk cId="3323814264" sldId="291"/>
            <ac:cxnSpMk id="185" creationId="{E9B35895-1B43-A095-D8DD-62277C2EC61B}"/>
          </ac:cxnSpMkLst>
        </pc:cxnChg>
        <pc:cxnChg chg="add mod">
          <ac:chgData name="Patrick Keller" userId="170edc8c-2f5f-48d9-b0d0-58eefee5da09" providerId="ADAL" clId="{652A1CA1-BF0E-42E1-AF28-9AD0083913BE}" dt="2025-04-30T11:18:17.675" v="6737" actId="14100"/>
          <ac:cxnSpMkLst>
            <pc:docMk/>
            <pc:sldMk cId="3323814264" sldId="291"/>
            <ac:cxnSpMk id="201" creationId="{967CC9FC-1E67-CE2C-3076-7A92C791D283}"/>
          </ac:cxnSpMkLst>
        </pc:cxnChg>
        <pc:cxnChg chg="add mod ord">
          <ac:chgData name="Patrick Keller" userId="170edc8c-2f5f-48d9-b0d0-58eefee5da09" providerId="ADAL" clId="{652A1CA1-BF0E-42E1-AF28-9AD0083913BE}" dt="2025-04-30T11:19:40.879" v="6777" actId="166"/>
          <ac:cxnSpMkLst>
            <pc:docMk/>
            <pc:sldMk cId="3323814264" sldId="291"/>
            <ac:cxnSpMk id="202" creationId="{BA450B3E-C817-1052-9491-69864818375C}"/>
          </ac:cxnSpMkLst>
        </pc:cxnChg>
      </pc:sldChg>
      <pc:sldChg chg="addSp delSp modSp add mod delAnim modAnim">
        <pc:chgData name="Patrick Keller" userId="170edc8c-2f5f-48d9-b0d0-58eefee5da09" providerId="ADAL" clId="{652A1CA1-BF0E-42E1-AF28-9AD0083913BE}" dt="2025-04-30T12:52:21.075" v="8774"/>
        <pc:sldMkLst>
          <pc:docMk/>
          <pc:sldMk cId="3362174963" sldId="292"/>
        </pc:sldMkLst>
        <pc:spChg chg="mod">
          <ac:chgData name="Patrick Keller" userId="170edc8c-2f5f-48d9-b0d0-58eefee5da09" providerId="ADAL" clId="{652A1CA1-BF0E-42E1-AF28-9AD0083913BE}" dt="2025-04-30T11:25:16.863" v="6856" actId="20577"/>
          <ac:spMkLst>
            <pc:docMk/>
            <pc:sldMk cId="3362174963" sldId="292"/>
            <ac:spMk id="2" creationId="{134F19C7-D23B-6B70-1980-5F9D45AB4B2A}"/>
          </ac:spMkLst>
        </pc:spChg>
        <pc:spChg chg="mod">
          <ac:chgData name="Patrick Keller" userId="170edc8c-2f5f-48d9-b0d0-58eefee5da09" providerId="ADAL" clId="{652A1CA1-BF0E-42E1-AF28-9AD0083913BE}" dt="2025-04-30T11:26:10.406" v="6862" actId="404"/>
          <ac:spMkLst>
            <pc:docMk/>
            <pc:sldMk cId="3362174963" sldId="292"/>
            <ac:spMk id="31" creationId="{0B4EBAD5-DDBB-DD7B-DCA1-4B4F750AA6DD}"/>
          </ac:spMkLst>
        </pc:spChg>
        <pc:spChg chg="add mod">
          <ac:chgData name="Patrick Keller" userId="170edc8c-2f5f-48d9-b0d0-58eefee5da09" providerId="ADAL" clId="{652A1CA1-BF0E-42E1-AF28-9AD0083913BE}" dt="2025-04-30T11:30:30.118" v="6988" actId="164"/>
          <ac:spMkLst>
            <pc:docMk/>
            <pc:sldMk cId="3362174963" sldId="292"/>
            <ac:spMk id="213" creationId="{BB40EA4A-9C5F-E50C-0133-5D20C122DD27}"/>
          </ac:spMkLst>
        </pc:spChg>
        <pc:spChg chg="add mod">
          <ac:chgData name="Patrick Keller" userId="170edc8c-2f5f-48d9-b0d0-58eefee5da09" providerId="ADAL" clId="{652A1CA1-BF0E-42E1-AF28-9AD0083913BE}" dt="2025-04-30T11:30:30.118" v="6988" actId="164"/>
          <ac:spMkLst>
            <pc:docMk/>
            <pc:sldMk cId="3362174963" sldId="292"/>
            <ac:spMk id="214" creationId="{D49E907C-9900-43C9-47E5-E684E3CC1EC1}"/>
          </ac:spMkLst>
        </pc:spChg>
        <pc:spChg chg="mod">
          <ac:chgData name="Patrick Keller" userId="170edc8c-2f5f-48d9-b0d0-58eefee5da09" providerId="ADAL" clId="{652A1CA1-BF0E-42E1-AF28-9AD0083913BE}" dt="2025-04-30T11:30:37.053" v="6990" actId="571"/>
          <ac:spMkLst>
            <pc:docMk/>
            <pc:sldMk cId="3362174963" sldId="292"/>
            <ac:spMk id="218" creationId="{A57C1484-EBC0-3499-6C36-98FDCA59807D}"/>
          </ac:spMkLst>
        </pc:spChg>
        <pc:spChg chg="mod">
          <ac:chgData name="Patrick Keller" userId="170edc8c-2f5f-48d9-b0d0-58eefee5da09" providerId="ADAL" clId="{652A1CA1-BF0E-42E1-AF28-9AD0083913BE}" dt="2025-04-30T11:30:37.053" v="6990" actId="571"/>
          <ac:spMkLst>
            <pc:docMk/>
            <pc:sldMk cId="3362174963" sldId="292"/>
            <ac:spMk id="219" creationId="{C7CB42C5-739D-C80C-46A2-CCEF00B1331E}"/>
          </ac:spMkLst>
        </pc:spChg>
        <pc:spChg chg="mod">
          <ac:chgData name="Patrick Keller" userId="170edc8c-2f5f-48d9-b0d0-58eefee5da09" providerId="ADAL" clId="{652A1CA1-BF0E-42E1-AF28-9AD0083913BE}" dt="2025-04-30T11:30:37.053" v="6990" actId="571"/>
          <ac:spMkLst>
            <pc:docMk/>
            <pc:sldMk cId="3362174963" sldId="292"/>
            <ac:spMk id="245" creationId="{4675DB6D-7013-C7B7-A937-0C970937482B}"/>
          </ac:spMkLst>
        </pc:spChg>
        <pc:spChg chg="mod">
          <ac:chgData name="Patrick Keller" userId="170edc8c-2f5f-48d9-b0d0-58eefee5da09" providerId="ADAL" clId="{652A1CA1-BF0E-42E1-AF28-9AD0083913BE}" dt="2025-04-30T11:30:41.218" v="6991" actId="571"/>
          <ac:spMkLst>
            <pc:docMk/>
            <pc:sldMk cId="3362174963" sldId="292"/>
            <ac:spMk id="248" creationId="{4F9A18AE-BB1B-7CD2-D98D-75837B139576}"/>
          </ac:spMkLst>
        </pc:spChg>
        <pc:spChg chg="mod">
          <ac:chgData name="Patrick Keller" userId="170edc8c-2f5f-48d9-b0d0-58eefee5da09" providerId="ADAL" clId="{652A1CA1-BF0E-42E1-AF28-9AD0083913BE}" dt="2025-04-30T11:30:41.218" v="6991" actId="571"/>
          <ac:spMkLst>
            <pc:docMk/>
            <pc:sldMk cId="3362174963" sldId="292"/>
            <ac:spMk id="249" creationId="{8644267D-052C-64C6-C205-9C8F462ABB8D}"/>
          </ac:spMkLst>
        </pc:spChg>
        <pc:spChg chg="mod">
          <ac:chgData name="Patrick Keller" userId="170edc8c-2f5f-48d9-b0d0-58eefee5da09" providerId="ADAL" clId="{652A1CA1-BF0E-42E1-AF28-9AD0083913BE}" dt="2025-04-30T11:30:41.218" v="6991" actId="571"/>
          <ac:spMkLst>
            <pc:docMk/>
            <pc:sldMk cId="3362174963" sldId="292"/>
            <ac:spMk id="275" creationId="{2DA7F57E-4727-458D-6075-6419CCCF4C60}"/>
          </ac:spMkLst>
        </pc:spChg>
        <pc:spChg chg="add mod">
          <ac:chgData name="Patrick Keller" userId="170edc8c-2f5f-48d9-b0d0-58eefee5da09" providerId="ADAL" clId="{652A1CA1-BF0E-42E1-AF28-9AD0083913BE}" dt="2025-04-30T11:33:24.990" v="7007" actId="14100"/>
          <ac:spMkLst>
            <pc:docMk/>
            <pc:sldMk cId="3362174963" sldId="292"/>
            <ac:spMk id="276" creationId="{FF773A5F-B8DB-64B7-FA3D-C93282CC8B2C}"/>
          </ac:spMkLst>
        </pc:spChg>
        <pc:spChg chg="add mod">
          <ac:chgData name="Patrick Keller" userId="170edc8c-2f5f-48d9-b0d0-58eefee5da09" providerId="ADAL" clId="{652A1CA1-BF0E-42E1-AF28-9AD0083913BE}" dt="2025-04-30T11:31:40.974" v="7001" actId="1037"/>
          <ac:spMkLst>
            <pc:docMk/>
            <pc:sldMk cId="3362174963" sldId="292"/>
            <ac:spMk id="278" creationId="{F33C9328-045A-ABB9-0022-D95A231F0C1F}"/>
          </ac:spMkLst>
        </pc:spChg>
        <pc:spChg chg="add mod">
          <ac:chgData name="Patrick Keller" userId="170edc8c-2f5f-48d9-b0d0-58eefee5da09" providerId="ADAL" clId="{652A1CA1-BF0E-42E1-AF28-9AD0083913BE}" dt="2025-04-30T11:34:13.811" v="7054" actId="14100"/>
          <ac:spMkLst>
            <pc:docMk/>
            <pc:sldMk cId="3362174963" sldId="292"/>
            <ac:spMk id="280" creationId="{964DF5B0-611A-8977-BA35-BFCB31E59A21}"/>
          </ac:spMkLst>
        </pc:spChg>
        <pc:spChg chg="add mod">
          <ac:chgData name="Patrick Keller" userId="170edc8c-2f5f-48d9-b0d0-58eefee5da09" providerId="ADAL" clId="{652A1CA1-BF0E-42E1-AF28-9AD0083913BE}" dt="2025-04-30T11:34:13.811" v="7054" actId="14100"/>
          <ac:spMkLst>
            <pc:docMk/>
            <pc:sldMk cId="3362174963" sldId="292"/>
            <ac:spMk id="281" creationId="{032C4F24-009D-D9E2-E596-DE6037771CDA}"/>
          </ac:spMkLst>
        </pc:spChg>
        <pc:spChg chg="add mod">
          <ac:chgData name="Patrick Keller" userId="170edc8c-2f5f-48d9-b0d0-58eefee5da09" providerId="ADAL" clId="{652A1CA1-BF0E-42E1-AF28-9AD0083913BE}" dt="2025-04-30T11:34:22.870" v="7073" actId="20577"/>
          <ac:spMkLst>
            <pc:docMk/>
            <pc:sldMk cId="3362174963" sldId="292"/>
            <ac:spMk id="282" creationId="{E820BFFC-E05D-5C21-1D13-839301C7061A}"/>
          </ac:spMkLst>
        </pc:spChg>
        <pc:spChg chg="add mod">
          <ac:chgData name="Patrick Keller" userId="170edc8c-2f5f-48d9-b0d0-58eefee5da09" providerId="ADAL" clId="{652A1CA1-BF0E-42E1-AF28-9AD0083913BE}" dt="2025-04-30T11:44:00.045" v="7346" actId="6549"/>
          <ac:spMkLst>
            <pc:docMk/>
            <pc:sldMk cId="3362174963" sldId="292"/>
            <ac:spMk id="284" creationId="{FDDC6EA1-9150-2DF4-AB72-2C0CB344CC5C}"/>
          </ac:spMkLst>
        </pc:spChg>
        <pc:spChg chg="add mod">
          <ac:chgData name="Patrick Keller" userId="170edc8c-2f5f-48d9-b0d0-58eefee5da09" providerId="ADAL" clId="{652A1CA1-BF0E-42E1-AF28-9AD0083913BE}" dt="2025-04-30T11:46:02.790" v="7454" actId="20577"/>
          <ac:spMkLst>
            <pc:docMk/>
            <pc:sldMk cId="3362174963" sldId="292"/>
            <ac:spMk id="285" creationId="{0F49BA26-7A1E-47DE-4587-F0A08A267C79}"/>
          </ac:spMkLst>
        </pc:spChg>
        <pc:spChg chg="add mod">
          <ac:chgData name="Patrick Keller" userId="170edc8c-2f5f-48d9-b0d0-58eefee5da09" providerId="ADAL" clId="{652A1CA1-BF0E-42E1-AF28-9AD0083913BE}" dt="2025-04-30T11:56:16.427" v="7491" actId="20577"/>
          <ac:spMkLst>
            <pc:docMk/>
            <pc:sldMk cId="3362174963" sldId="292"/>
            <ac:spMk id="286" creationId="{DBB05957-ECFE-982D-EDFE-A0535D17EF62}"/>
          </ac:spMkLst>
        </pc:spChg>
        <pc:spChg chg="add mod">
          <ac:chgData name="Patrick Keller" userId="170edc8c-2f5f-48d9-b0d0-58eefee5da09" providerId="ADAL" clId="{652A1CA1-BF0E-42E1-AF28-9AD0083913BE}" dt="2025-04-30T12:24:08.870" v="7716" actId="14100"/>
          <ac:spMkLst>
            <pc:docMk/>
            <pc:sldMk cId="3362174963" sldId="292"/>
            <ac:spMk id="287" creationId="{83F927B8-D22F-CB77-A999-04DA3E8E6CE9}"/>
          </ac:spMkLst>
        </pc:spChg>
        <pc:spChg chg="add mod">
          <ac:chgData name="Patrick Keller" userId="170edc8c-2f5f-48d9-b0d0-58eefee5da09" providerId="ADAL" clId="{652A1CA1-BF0E-42E1-AF28-9AD0083913BE}" dt="2025-04-30T12:24:54.061" v="7728" actId="14100"/>
          <ac:spMkLst>
            <pc:docMk/>
            <pc:sldMk cId="3362174963" sldId="292"/>
            <ac:spMk id="288" creationId="{22061B1A-DA26-567C-A86F-518360BC54A5}"/>
          </ac:spMkLst>
        </pc:spChg>
        <pc:spChg chg="add mod">
          <ac:chgData name="Patrick Keller" userId="170edc8c-2f5f-48d9-b0d0-58eefee5da09" providerId="ADAL" clId="{652A1CA1-BF0E-42E1-AF28-9AD0083913BE}" dt="2025-04-30T12:25:08.191" v="7735" actId="1076"/>
          <ac:spMkLst>
            <pc:docMk/>
            <pc:sldMk cId="3362174963" sldId="292"/>
            <ac:spMk id="290" creationId="{8D7DEDF9-52DE-3B00-0FDC-0F45D661C948}"/>
          </ac:spMkLst>
        </pc:spChg>
        <pc:grpChg chg="add mod">
          <ac:chgData name="Patrick Keller" userId="170edc8c-2f5f-48d9-b0d0-58eefee5da09" providerId="ADAL" clId="{652A1CA1-BF0E-42E1-AF28-9AD0083913BE}" dt="2025-04-30T11:26:10.406" v="6862" actId="404"/>
          <ac:grpSpMkLst>
            <pc:docMk/>
            <pc:sldMk cId="3362174963" sldId="292"/>
            <ac:grpSpMk id="3" creationId="{76148DB8-4BFA-5CEF-8F8F-F2B6953FE6F9}"/>
          </ac:grpSpMkLst>
        </pc:grpChg>
        <pc:grpChg chg="add mod">
          <ac:chgData name="Patrick Keller" userId="170edc8c-2f5f-48d9-b0d0-58eefee5da09" providerId="ADAL" clId="{652A1CA1-BF0E-42E1-AF28-9AD0083913BE}" dt="2025-04-30T11:30:30.118" v="6988" actId="164"/>
          <ac:grpSpMkLst>
            <pc:docMk/>
            <pc:sldMk cId="3362174963" sldId="292"/>
            <ac:grpSpMk id="56" creationId="{BCBBFAD7-86FC-C805-498F-8AA21471AC37}"/>
          </ac:grpSpMkLst>
        </pc:grpChg>
        <pc:grpChg chg="add mod">
          <ac:chgData name="Patrick Keller" userId="170edc8c-2f5f-48d9-b0d0-58eefee5da09" providerId="ADAL" clId="{652A1CA1-BF0E-42E1-AF28-9AD0083913BE}" dt="2025-04-30T11:30:34.738" v="6989" actId="1076"/>
          <ac:grpSpMkLst>
            <pc:docMk/>
            <pc:sldMk cId="3362174963" sldId="292"/>
            <ac:grpSpMk id="215" creationId="{D41ED44C-819B-D7D1-0F3A-956D130558A5}"/>
          </ac:grpSpMkLst>
        </pc:grpChg>
        <pc:grpChg chg="add mod">
          <ac:chgData name="Patrick Keller" userId="170edc8c-2f5f-48d9-b0d0-58eefee5da09" providerId="ADAL" clId="{652A1CA1-BF0E-42E1-AF28-9AD0083913BE}" dt="2025-04-30T11:30:51.391" v="6993" actId="1076"/>
          <ac:grpSpMkLst>
            <pc:docMk/>
            <pc:sldMk cId="3362174963" sldId="292"/>
            <ac:grpSpMk id="216" creationId="{13848935-8D86-26FA-0E85-55A9D23E498A}"/>
          </ac:grpSpMkLst>
        </pc:grpChg>
        <pc:grpChg chg="mod">
          <ac:chgData name="Patrick Keller" userId="170edc8c-2f5f-48d9-b0d0-58eefee5da09" providerId="ADAL" clId="{652A1CA1-BF0E-42E1-AF28-9AD0083913BE}" dt="2025-04-30T11:30:37.053" v="6990" actId="571"/>
          <ac:grpSpMkLst>
            <pc:docMk/>
            <pc:sldMk cId="3362174963" sldId="292"/>
            <ac:grpSpMk id="217" creationId="{7C761724-37BF-94F0-8338-6D5AD21971B1}"/>
          </ac:grpSpMkLst>
        </pc:grpChg>
        <pc:grpChg chg="mod">
          <ac:chgData name="Patrick Keller" userId="170edc8c-2f5f-48d9-b0d0-58eefee5da09" providerId="ADAL" clId="{652A1CA1-BF0E-42E1-AF28-9AD0083913BE}" dt="2025-04-30T11:30:37.053" v="6990" actId="571"/>
          <ac:grpSpMkLst>
            <pc:docMk/>
            <pc:sldMk cId="3362174963" sldId="292"/>
            <ac:grpSpMk id="220" creationId="{3366B10E-6AB5-D7F1-73DC-4B6C1A0E7E55}"/>
          </ac:grpSpMkLst>
        </pc:grpChg>
        <pc:grpChg chg="add mod">
          <ac:chgData name="Patrick Keller" userId="170edc8c-2f5f-48d9-b0d0-58eefee5da09" providerId="ADAL" clId="{652A1CA1-BF0E-42E1-AF28-9AD0083913BE}" dt="2025-04-30T11:30:54.981" v="6994" actId="1076"/>
          <ac:grpSpMkLst>
            <pc:docMk/>
            <pc:sldMk cId="3362174963" sldId="292"/>
            <ac:grpSpMk id="246" creationId="{F7EFFE93-EDCC-1FCC-0B55-9F5028CE6260}"/>
          </ac:grpSpMkLst>
        </pc:grpChg>
        <pc:grpChg chg="mod">
          <ac:chgData name="Patrick Keller" userId="170edc8c-2f5f-48d9-b0d0-58eefee5da09" providerId="ADAL" clId="{652A1CA1-BF0E-42E1-AF28-9AD0083913BE}" dt="2025-04-30T11:30:41.218" v="6991" actId="571"/>
          <ac:grpSpMkLst>
            <pc:docMk/>
            <pc:sldMk cId="3362174963" sldId="292"/>
            <ac:grpSpMk id="247" creationId="{F523CEF0-4E8C-2D13-81A7-B208A9AF6C27}"/>
          </ac:grpSpMkLst>
        </pc:grpChg>
        <pc:grpChg chg="mod">
          <ac:chgData name="Patrick Keller" userId="170edc8c-2f5f-48d9-b0d0-58eefee5da09" providerId="ADAL" clId="{652A1CA1-BF0E-42E1-AF28-9AD0083913BE}" dt="2025-04-30T11:30:41.218" v="6991" actId="571"/>
          <ac:grpSpMkLst>
            <pc:docMk/>
            <pc:sldMk cId="3362174963" sldId="292"/>
            <ac:grpSpMk id="250" creationId="{C8DB01CE-967A-2ACE-0206-9C7B83847CFB}"/>
          </ac:grpSpMkLst>
        </pc:grpChg>
        <pc:cxnChg chg="mod">
          <ac:chgData name="Patrick Keller" userId="170edc8c-2f5f-48d9-b0d0-58eefee5da09" providerId="ADAL" clId="{652A1CA1-BF0E-42E1-AF28-9AD0083913BE}" dt="2025-04-30T11:27:21.535" v="6894" actId="1038"/>
          <ac:cxnSpMkLst>
            <pc:docMk/>
            <pc:sldMk cId="3362174963" sldId="292"/>
            <ac:cxnSpMk id="32" creationId="{29DA0C2B-E011-2CC5-72C1-6FEC3909B14C}"/>
          </ac:cxnSpMkLst>
        </pc:cxnChg>
        <pc:cxnChg chg="mod">
          <ac:chgData name="Patrick Keller" userId="170edc8c-2f5f-48d9-b0d0-58eefee5da09" providerId="ADAL" clId="{652A1CA1-BF0E-42E1-AF28-9AD0083913BE}" dt="2025-04-30T11:27:14.871" v="6889" actId="1076"/>
          <ac:cxnSpMkLst>
            <pc:docMk/>
            <pc:sldMk cId="3362174963" sldId="292"/>
            <ac:cxnSpMk id="33" creationId="{17CA85FF-8170-425A-FCFD-4BD6050C4591}"/>
          </ac:cxnSpMkLst>
        </pc:cxnChg>
        <pc:cxnChg chg="mod">
          <ac:chgData name="Patrick Keller" userId="170edc8c-2f5f-48d9-b0d0-58eefee5da09" providerId="ADAL" clId="{652A1CA1-BF0E-42E1-AF28-9AD0083913BE}" dt="2025-04-30T11:30:37.053" v="6990" actId="571"/>
          <ac:cxnSpMkLst>
            <pc:docMk/>
            <pc:sldMk cId="3362174963" sldId="292"/>
            <ac:cxnSpMk id="230" creationId="{6F84C801-F6B1-B53B-9DB9-178BF1F29EEB}"/>
          </ac:cxnSpMkLst>
        </pc:cxnChg>
        <pc:cxnChg chg="mod">
          <ac:chgData name="Patrick Keller" userId="170edc8c-2f5f-48d9-b0d0-58eefee5da09" providerId="ADAL" clId="{652A1CA1-BF0E-42E1-AF28-9AD0083913BE}" dt="2025-04-30T11:30:37.053" v="6990" actId="571"/>
          <ac:cxnSpMkLst>
            <pc:docMk/>
            <pc:sldMk cId="3362174963" sldId="292"/>
            <ac:cxnSpMk id="234" creationId="{01344271-B888-E864-1759-1FF6B2D3EEE8}"/>
          </ac:cxnSpMkLst>
        </pc:cxnChg>
        <pc:cxnChg chg="mod">
          <ac:chgData name="Patrick Keller" userId="170edc8c-2f5f-48d9-b0d0-58eefee5da09" providerId="ADAL" clId="{652A1CA1-BF0E-42E1-AF28-9AD0083913BE}" dt="2025-04-30T11:30:37.053" v="6990" actId="571"/>
          <ac:cxnSpMkLst>
            <pc:docMk/>
            <pc:sldMk cId="3362174963" sldId="292"/>
            <ac:cxnSpMk id="241" creationId="{CF066A69-912B-F9F2-AAEB-E52C2809D36A}"/>
          </ac:cxnSpMkLst>
        </pc:cxnChg>
        <pc:cxnChg chg="mod">
          <ac:chgData name="Patrick Keller" userId="170edc8c-2f5f-48d9-b0d0-58eefee5da09" providerId="ADAL" clId="{652A1CA1-BF0E-42E1-AF28-9AD0083913BE}" dt="2025-04-30T11:30:37.053" v="6990" actId="571"/>
          <ac:cxnSpMkLst>
            <pc:docMk/>
            <pc:sldMk cId="3362174963" sldId="292"/>
            <ac:cxnSpMk id="244" creationId="{D666F62A-079C-27D7-E781-839FF57F246B}"/>
          </ac:cxnSpMkLst>
        </pc:cxnChg>
        <pc:cxnChg chg="mod">
          <ac:chgData name="Patrick Keller" userId="170edc8c-2f5f-48d9-b0d0-58eefee5da09" providerId="ADAL" clId="{652A1CA1-BF0E-42E1-AF28-9AD0083913BE}" dt="2025-04-30T11:30:41.218" v="6991" actId="571"/>
          <ac:cxnSpMkLst>
            <pc:docMk/>
            <pc:sldMk cId="3362174963" sldId="292"/>
            <ac:cxnSpMk id="255" creationId="{02650307-5BBE-60E5-611A-8DE43577B769}"/>
          </ac:cxnSpMkLst>
        </pc:cxnChg>
        <pc:cxnChg chg="mod">
          <ac:chgData name="Patrick Keller" userId="170edc8c-2f5f-48d9-b0d0-58eefee5da09" providerId="ADAL" clId="{652A1CA1-BF0E-42E1-AF28-9AD0083913BE}" dt="2025-04-30T11:30:41.218" v="6991" actId="571"/>
          <ac:cxnSpMkLst>
            <pc:docMk/>
            <pc:sldMk cId="3362174963" sldId="292"/>
            <ac:cxnSpMk id="259" creationId="{3632A12A-C5FB-3772-B14C-D1D5F28B2D0B}"/>
          </ac:cxnSpMkLst>
        </pc:cxnChg>
        <pc:cxnChg chg="mod">
          <ac:chgData name="Patrick Keller" userId="170edc8c-2f5f-48d9-b0d0-58eefee5da09" providerId="ADAL" clId="{652A1CA1-BF0E-42E1-AF28-9AD0083913BE}" dt="2025-04-30T11:30:41.218" v="6991" actId="571"/>
          <ac:cxnSpMkLst>
            <pc:docMk/>
            <pc:sldMk cId="3362174963" sldId="292"/>
            <ac:cxnSpMk id="265" creationId="{99C32162-9616-8934-D0F3-7EF0A4CC99E5}"/>
          </ac:cxnSpMkLst>
        </pc:cxnChg>
        <pc:cxnChg chg="mod">
          <ac:chgData name="Patrick Keller" userId="170edc8c-2f5f-48d9-b0d0-58eefee5da09" providerId="ADAL" clId="{652A1CA1-BF0E-42E1-AF28-9AD0083913BE}" dt="2025-04-30T11:30:41.218" v="6991" actId="571"/>
          <ac:cxnSpMkLst>
            <pc:docMk/>
            <pc:sldMk cId="3362174963" sldId="292"/>
            <ac:cxnSpMk id="267" creationId="{896AF758-B678-DCBE-376B-48C1DC827EB9}"/>
          </ac:cxnSpMkLst>
        </pc:cxnChg>
        <pc:cxnChg chg="add mod">
          <ac:chgData name="Patrick Keller" userId="170edc8c-2f5f-48d9-b0d0-58eefee5da09" providerId="ADAL" clId="{652A1CA1-BF0E-42E1-AF28-9AD0083913BE}" dt="2025-04-30T11:33:16.124" v="7003" actId="14100"/>
          <ac:cxnSpMkLst>
            <pc:docMk/>
            <pc:sldMk cId="3362174963" sldId="292"/>
            <ac:cxnSpMk id="277" creationId="{00754299-3644-F858-ED1D-93D96217A4FE}"/>
          </ac:cxnSpMkLst>
        </pc:cxnChg>
      </pc:sldChg>
      <pc:sldChg chg="addSp delSp modSp add mod modTransition delAnim modAnim">
        <pc:chgData name="Patrick Keller" userId="170edc8c-2f5f-48d9-b0d0-58eefee5da09" providerId="ADAL" clId="{652A1CA1-BF0E-42E1-AF28-9AD0083913BE}" dt="2025-05-10T07:29:50.730" v="14355" actId="14100"/>
        <pc:sldMkLst>
          <pc:docMk/>
          <pc:sldMk cId="1747506760" sldId="293"/>
        </pc:sldMkLst>
        <pc:spChg chg="mod">
          <ac:chgData name="Patrick Keller" userId="170edc8c-2f5f-48d9-b0d0-58eefee5da09" providerId="ADAL" clId="{652A1CA1-BF0E-42E1-AF28-9AD0083913BE}" dt="2025-04-30T12:26:09.679" v="7768" actId="20577"/>
          <ac:spMkLst>
            <pc:docMk/>
            <pc:sldMk cId="1747506760" sldId="293"/>
            <ac:spMk id="2" creationId="{4E7DCEFD-E29C-B41D-1A57-98D4010F20E6}"/>
          </ac:spMkLst>
        </pc:spChg>
        <pc:spChg chg="add mod">
          <ac:chgData name="Patrick Keller" userId="170edc8c-2f5f-48d9-b0d0-58eefee5da09" providerId="ADAL" clId="{652A1CA1-BF0E-42E1-AF28-9AD0083913BE}" dt="2025-05-10T07:29:50.730" v="14355" actId="14100"/>
          <ac:spMkLst>
            <pc:docMk/>
            <pc:sldMk cId="1747506760" sldId="293"/>
            <ac:spMk id="4" creationId="{03B2689E-9F48-688F-EB52-1D5D3FBF9C6C}"/>
          </ac:spMkLst>
        </pc:spChg>
        <pc:spChg chg="add mod">
          <ac:chgData name="Patrick Keller" userId="170edc8c-2f5f-48d9-b0d0-58eefee5da09" providerId="ADAL" clId="{652A1CA1-BF0E-42E1-AF28-9AD0083913BE}" dt="2025-05-10T07:29:50.730" v="14355" actId="14100"/>
          <ac:spMkLst>
            <pc:docMk/>
            <pc:sldMk cId="1747506760" sldId="293"/>
            <ac:spMk id="5" creationId="{ECCBD3C7-E68C-D377-1C57-308408183A45}"/>
          </ac:spMkLst>
        </pc:spChg>
        <pc:spChg chg="add mod">
          <ac:chgData name="Patrick Keller" userId="170edc8c-2f5f-48d9-b0d0-58eefee5da09" providerId="ADAL" clId="{652A1CA1-BF0E-42E1-AF28-9AD0083913BE}" dt="2025-05-10T07:29:50.730" v="14355" actId="14100"/>
          <ac:spMkLst>
            <pc:docMk/>
            <pc:sldMk cId="1747506760" sldId="293"/>
            <ac:spMk id="6" creationId="{B430CAB3-DECE-F197-8B64-59B01458EE0D}"/>
          </ac:spMkLst>
        </pc:spChg>
        <pc:spChg chg="add mod">
          <ac:chgData name="Patrick Keller" userId="170edc8c-2f5f-48d9-b0d0-58eefee5da09" providerId="ADAL" clId="{652A1CA1-BF0E-42E1-AF28-9AD0083913BE}" dt="2025-05-01T13:52:57.247" v="11347" actId="207"/>
          <ac:spMkLst>
            <pc:docMk/>
            <pc:sldMk cId="1747506760" sldId="293"/>
            <ac:spMk id="7" creationId="{AF0A54A3-3993-DAB4-3F18-0D64C70914BE}"/>
          </ac:spMkLst>
        </pc:spChg>
        <pc:spChg chg="add mod">
          <ac:chgData name="Patrick Keller" userId="170edc8c-2f5f-48d9-b0d0-58eefee5da09" providerId="ADAL" clId="{652A1CA1-BF0E-42E1-AF28-9AD0083913BE}" dt="2025-04-30T12:48:43.378" v="8693" actId="1076"/>
          <ac:spMkLst>
            <pc:docMk/>
            <pc:sldMk cId="1747506760" sldId="293"/>
            <ac:spMk id="8" creationId="{A1766FFB-A1DB-B8BA-1BAD-8AADD091C6FD}"/>
          </ac:spMkLst>
        </pc:spChg>
        <pc:spChg chg="add mod">
          <ac:chgData name="Patrick Keller" userId="170edc8c-2f5f-48d9-b0d0-58eefee5da09" providerId="ADAL" clId="{652A1CA1-BF0E-42E1-AF28-9AD0083913BE}" dt="2025-05-01T13:52:57.247" v="11347" actId="207"/>
          <ac:spMkLst>
            <pc:docMk/>
            <pc:sldMk cId="1747506760" sldId="293"/>
            <ac:spMk id="34" creationId="{506AD098-C87A-A66A-B1DA-3A7DDF0F6815}"/>
          </ac:spMkLst>
        </pc:spChg>
        <pc:spChg chg="add mod">
          <ac:chgData name="Patrick Keller" userId="170edc8c-2f5f-48d9-b0d0-58eefee5da09" providerId="ADAL" clId="{652A1CA1-BF0E-42E1-AF28-9AD0083913BE}" dt="2025-04-30T12:53:13.327" v="8779" actId="207"/>
          <ac:spMkLst>
            <pc:docMk/>
            <pc:sldMk cId="1747506760" sldId="293"/>
            <ac:spMk id="35" creationId="{7FEC89EC-412E-A558-5F30-12DD91CF3CCB}"/>
          </ac:spMkLst>
        </pc:spChg>
        <pc:spChg chg="add mod">
          <ac:chgData name="Patrick Keller" userId="170edc8c-2f5f-48d9-b0d0-58eefee5da09" providerId="ADAL" clId="{652A1CA1-BF0E-42E1-AF28-9AD0083913BE}" dt="2025-05-01T13:52:57.247" v="11347" actId="207"/>
          <ac:spMkLst>
            <pc:docMk/>
            <pc:sldMk cId="1747506760" sldId="293"/>
            <ac:spMk id="36" creationId="{DD609313-B3A9-681E-0FF7-1DA79CA1B6B4}"/>
          </ac:spMkLst>
        </pc:spChg>
        <pc:spChg chg="add mod">
          <ac:chgData name="Patrick Keller" userId="170edc8c-2f5f-48d9-b0d0-58eefee5da09" providerId="ADAL" clId="{652A1CA1-BF0E-42E1-AF28-9AD0083913BE}" dt="2025-04-30T12:53:16.924" v="8780" actId="207"/>
          <ac:spMkLst>
            <pc:docMk/>
            <pc:sldMk cId="1747506760" sldId="293"/>
            <ac:spMk id="37" creationId="{887CFF95-EA52-6CE2-2CAE-D55E54B10627}"/>
          </ac:spMkLst>
        </pc:spChg>
        <pc:spChg chg="mod">
          <ac:chgData name="Patrick Keller" userId="170edc8c-2f5f-48d9-b0d0-58eefee5da09" providerId="ADAL" clId="{652A1CA1-BF0E-42E1-AF28-9AD0083913BE}" dt="2025-04-30T12:26:19.055" v="7770" actId="1076"/>
          <ac:spMkLst>
            <pc:docMk/>
            <pc:sldMk cId="1747506760" sldId="293"/>
            <ac:spMk id="287" creationId="{0626D78D-5DD7-9A62-2FAF-574E11E3825E}"/>
          </ac:spMkLst>
        </pc:spChg>
        <pc:picChg chg="mod">
          <ac:chgData name="Patrick Keller" userId="170edc8c-2f5f-48d9-b0d0-58eefee5da09" providerId="ADAL" clId="{652A1CA1-BF0E-42E1-AF28-9AD0083913BE}" dt="2025-05-01T13:43:02.282" v="11230" actId="1076"/>
          <ac:picMkLst>
            <pc:docMk/>
            <pc:sldMk cId="1747506760" sldId="293"/>
            <ac:picMk id="38" creationId="{D6DB97FD-F432-0C4C-D448-6574A48D31CB}"/>
          </ac:picMkLst>
        </pc:picChg>
        <pc:picChg chg="mod">
          <ac:chgData name="Patrick Keller" userId="170edc8c-2f5f-48d9-b0d0-58eefee5da09" providerId="ADAL" clId="{652A1CA1-BF0E-42E1-AF28-9AD0083913BE}" dt="2025-04-30T12:50:11.940" v="8753" actId="1035"/>
          <ac:picMkLst>
            <pc:docMk/>
            <pc:sldMk cId="1747506760" sldId="293"/>
            <ac:picMk id="39" creationId="{3E545DB6-6677-5133-B068-340D0504C5D7}"/>
          </ac:picMkLst>
        </pc:picChg>
        <pc:picChg chg="mod">
          <ac:chgData name="Patrick Keller" userId="170edc8c-2f5f-48d9-b0d0-58eefee5da09" providerId="ADAL" clId="{652A1CA1-BF0E-42E1-AF28-9AD0083913BE}" dt="2025-04-30T12:50:11.940" v="8753" actId="1035"/>
          <ac:picMkLst>
            <pc:docMk/>
            <pc:sldMk cId="1747506760" sldId="293"/>
            <ac:picMk id="40" creationId="{358BD8A9-631E-25B9-8D52-70EDD7F42585}"/>
          </ac:picMkLst>
        </pc:picChg>
        <pc:picChg chg="mod">
          <ac:chgData name="Patrick Keller" userId="170edc8c-2f5f-48d9-b0d0-58eefee5da09" providerId="ADAL" clId="{652A1CA1-BF0E-42E1-AF28-9AD0083913BE}" dt="2025-05-01T13:53:02.709" v="11348" actId="207"/>
          <ac:picMkLst>
            <pc:docMk/>
            <pc:sldMk cId="1747506760" sldId="293"/>
            <ac:picMk id="41" creationId="{4CA1D025-9EC9-5ADD-8626-A32CE4803F2F}"/>
          </ac:picMkLst>
        </pc:picChg>
        <pc:picChg chg="add mod">
          <ac:chgData name="Patrick Keller" userId="170edc8c-2f5f-48d9-b0d0-58eefee5da09" providerId="ADAL" clId="{652A1CA1-BF0E-42E1-AF28-9AD0083913BE}" dt="2025-05-01T13:53:02.709" v="11348" actId="207"/>
          <ac:picMkLst>
            <pc:docMk/>
            <pc:sldMk cId="1747506760" sldId="293"/>
            <ac:picMk id="42" creationId="{2B14ADE9-0252-7964-9955-CE6A52AACD27}"/>
          </ac:picMkLst>
        </pc:picChg>
        <pc:picChg chg="mod">
          <ac:chgData name="Patrick Keller" userId="170edc8c-2f5f-48d9-b0d0-58eefee5da09" providerId="ADAL" clId="{652A1CA1-BF0E-42E1-AF28-9AD0083913BE}" dt="2025-05-01T13:53:02.709" v="11348" actId="207"/>
          <ac:picMkLst>
            <pc:docMk/>
            <pc:sldMk cId="1747506760" sldId="293"/>
            <ac:picMk id="43" creationId="{E617B777-0343-BD55-CA60-1030EF1383F9}"/>
          </ac:picMkLst>
        </pc:picChg>
        <pc:cxnChg chg="add mod ord">
          <ac:chgData name="Patrick Keller" userId="170edc8c-2f5f-48d9-b0d0-58eefee5da09" providerId="ADAL" clId="{652A1CA1-BF0E-42E1-AF28-9AD0083913BE}" dt="2025-05-01T13:42:57.294" v="11229" actId="167"/>
          <ac:cxnSpMkLst>
            <pc:docMk/>
            <pc:sldMk cId="1747506760" sldId="293"/>
            <ac:cxnSpMk id="44" creationId="{043C86E3-A85F-2B96-8523-B272F2650FD0}"/>
          </ac:cxnSpMkLst>
        </pc:cxnChg>
        <pc:cxnChg chg="add mod ord">
          <ac:chgData name="Patrick Keller" userId="170edc8c-2f5f-48d9-b0d0-58eefee5da09" providerId="ADAL" clId="{652A1CA1-BF0E-42E1-AF28-9AD0083913BE}" dt="2025-05-01T13:42:57.294" v="11229" actId="167"/>
          <ac:cxnSpMkLst>
            <pc:docMk/>
            <pc:sldMk cId="1747506760" sldId="293"/>
            <ac:cxnSpMk id="45" creationId="{C35C1598-B7F9-0552-10B3-07F97A387A22}"/>
          </ac:cxnSpMkLst>
        </pc:cxnChg>
      </pc:sldChg>
      <pc:sldChg chg="modSp add mod ord modAnim">
        <pc:chgData name="Patrick Keller" userId="170edc8c-2f5f-48d9-b0d0-58eefee5da09" providerId="ADAL" clId="{652A1CA1-BF0E-42E1-AF28-9AD0083913BE}" dt="2025-05-10T08:46:10.282" v="17137" actId="207"/>
        <pc:sldMkLst>
          <pc:docMk/>
          <pc:sldMk cId="3267448893" sldId="300"/>
        </pc:sldMkLst>
        <pc:spChg chg="mod">
          <ac:chgData name="Patrick Keller" userId="170edc8c-2f5f-48d9-b0d0-58eefee5da09" providerId="ADAL" clId="{652A1CA1-BF0E-42E1-AF28-9AD0083913BE}" dt="2025-04-30T12:28:57.911" v="7785" actId="12788"/>
          <ac:spMkLst>
            <pc:docMk/>
            <pc:sldMk cId="3267448893" sldId="300"/>
            <ac:spMk id="3" creationId="{C2F0129F-610C-821B-C26A-A5F6B68DD030}"/>
          </ac:spMkLst>
        </pc:spChg>
        <pc:spChg chg="mod">
          <ac:chgData name="Patrick Keller" userId="170edc8c-2f5f-48d9-b0d0-58eefee5da09" providerId="ADAL" clId="{652A1CA1-BF0E-42E1-AF28-9AD0083913BE}" dt="2025-05-10T08:40:25.952" v="16661" actId="20577"/>
          <ac:spMkLst>
            <pc:docMk/>
            <pc:sldMk cId="3267448893" sldId="300"/>
            <ac:spMk id="20" creationId="{0C7737DE-66B2-8D3A-D0D4-9080ECB16FF9}"/>
          </ac:spMkLst>
        </pc:spChg>
        <pc:spChg chg="mod">
          <ac:chgData name="Patrick Keller" userId="170edc8c-2f5f-48d9-b0d0-58eefee5da09" providerId="ADAL" clId="{652A1CA1-BF0E-42E1-AF28-9AD0083913BE}" dt="2025-05-10T08:41:27.989" v="16818" actId="207"/>
          <ac:spMkLst>
            <pc:docMk/>
            <pc:sldMk cId="3267448893" sldId="300"/>
            <ac:spMk id="21" creationId="{EFE6D4A3-F897-939C-F223-0ECCD34A9041}"/>
          </ac:spMkLst>
        </pc:spChg>
        <pc:spChg chg="mod">
          <ac:chgData name="Patrick Keller" userId="170edc8c-2f5f-48d9-b0d0-58eefee5da09" providerId="ADAL" clId="{652A1CA1-BF0E-42E1-AF28-9AD0083913BE}" dt="2025-05-10T08:35:11.655" v="16364"/>
          <ac:spMkLst>
            <pc:docMk/>
            <pc:sldMk cId="3267448893" sldId="300"/>
            <ac:spMk id="22" creationId="{2BE4D1D9-84D6-F8B9-B7FD-36D36855AC5A}"/>
          </ac:spMkLst>
        </pc:spChg>
        <pc:spChg chg="mod">
          <ac:chgData name="Patrick Keller" userId="170edc8c-2f5f-48d9-b0d0-58eefee5da09" providerId="ADAL" clId="{652A1CA1-BF0E-42E1-AF28-9AD0083913BE}" dt="2025-05-10T08:41:40.237" v="16820" actId="207"/>
          <ac:spMkLst>
            <pc:docMk/>
            <pc:sldMk cId="3267448893" sldId="300"/>
            <ac:spMk id="23" creationId="{9BD717C7-6028-DE5E-89B1-775AACB1A43A}"/>
          </ac:spMkLst>
        </pc:spChg>
        <pc:spChg chg="mod">
          <ac:chgData name="Patrick Keller" userId="170edc8c-2f5f-48d9-b0d0-58eefee5da09" providerId="ADAL" clId="{652A1CA1-BF0E-42E1-AF28-9AD0083913BE}" dt="2025-05-10T08:44:47.510" v="16936" actId="6549"/>
          <ac:spMkLst>
            <pc:docMk/>
            <pc:sldMk cId="3267448893" sldId="300"/>
            <ac:spMk id="24" creationId="{FD0760C9-A3AD-687B-244C-7D4628E094BB}"/>
          </ac:spMkLst>
        </pc:spChg>
        <pc:spChg chg="mod">
          <ac:chgData name="Patrick Keller" userId="170edc8c-2f5f-48d9-b0d0-58eefee5da09" providerId="ADAL" clId="{652A1CA1-BF0E-42E1-AF28-9AD0083913BE}" dt="2025-05-10T08:46:10.282" v="17137" actId="207"/>
          <ac:spMkLst>
            <pc:docMk/>
            <pc:sldMk cId="3267448893" sldId="300"/>
            <ac:spMk id="25" creationId="{716E4FA2-3BE4-9C79-2BC9-FCC42F0BB970}"/>
          </ac:spMkLst>
        </pc:spChg>
        <pc:picChg chg="mod">
          <ac:chgData name="Patrick Keller" userId="170edc8c-2f5f-48d9-b0d0-58eefee5da09" providerId="ADAL" clId="{652A1CA1-BF0E-42E1-AF28-9AD0083913BE}" dt="2025-05-10T08:32:45.029" v="16182" actId="1076"/>
          <ac:picMkLst>
            <pc:docMk/>
            <pc:sldMk cId="3267448893" sldId="300"/>
            <ac:picMk id="31" creationId="{1B99F0BC-5CD4-C71A-C225-9F8E452BBBD1}"/>
          </ac:picMkLst>
        </pc:picChg>
        <pc:picChg chg="mod">
          <ac:chgData name="Patrick Keller" userId="170edc8c-2f5f-48d9-b0d0-58eefee5da09" providerId="ADAL" clId="{652A1CA1-BF0E-42E1-AF28-9AD0083913BE}" dt="2025-05-01T13:52:46.829" v="11344" actId="207"/>
          <ac:picMkLst>
            <pc:docMk/>
            <pc:sldMk cId="3267448893" sldId="300"/>
            <ac:picMk id="32" creationId="{4F194BB0-B41A-09FB-BB21-0245EB3BBE65}"/>
          </ac:picMkLst>
        </pc:picChg>
        <pc:picChg chg="mod">
          <ac:chgData name="Patrick Keller" userId="170edc8c-2f5f-48d9-b0d0-58eefee5da09" providerId="ADAL" clId="{652A1CA1-BF0E-42E1-AF28-9AD0083913BE}" dt="2025-05-01T13:52:46.829" v="11344" actId="207"/>
          <ac:picMkLst>
            <pc:docMk/>
            <pc:sldMk cId="3267448893" sldId="300"/>
            <ac:picMk id="33" creationId="{3A7EF4EE-5A26-CD16-C144-426CD811FD41}"/>
          </ac:picMkLst>
        </pc:picChg>
      </pc:sldChg>
      <pc:sldChg chg="addSp delSp modSp add del mod delAnim modAnim">
        <pc:chgData name="Patrick Keller" userId="170edc8c-2f5f-48d9-b0d0-58eefee5da09" providerId="ADAL" clId="{652A1CA1-BF0E-42E1-AF28-9AD0083913BE}" dt="2025-05-01T12:29:42.111" v="10214" actId="6549"/>
        <pc:sldMkLst>
          <pc:docMk/>
          <pc:sldMk cId="3232263285" sldId="301"/>
        </pc:sldMkLst>
        <pc:spChg chg="mod">
          <ac:chgData name="Patrick Keller" userId="170edc8c-2f5f-48d9-b0d0-58eefee5da09" providerId="ADAL" clId="{652A1CA1-BF0E-42E1-AF28-9AD0083913BE}" dt="2025-04-30T12:28:48.745" v="7783" actId="12788"/>
          <ac:spMkLst>
            <pc:docMk/>
            <pc:sldMk cId="3232263285" sldId="301"/>
            <ac:spMk id="3" creationId="{C2F0129F-610C-821B-C26A-A5F6B68DD030}"/>
          </ac:spMkLst>
        </pc:spChg>
        <pc:spChg chg="add mod">
          <ac:chgData name="Patrick Keller" userId="170edc8c-2f5f-48d9-b0d0-58eefee5da09" providerId="ADAL" clId="{652A1CA1-BF0E-42E1-AF28-9AD0083913BE}" dt="2025-05-01T12:23:48.214" v="10158" actId="14100"/>
          <ac:spMkLst>
            <pc:docMk/>
            <pc:sldMk cId="3232263285" sldId="301"/>
            <ac:spMk id="6" creationId="{2F91ADA2-8D4A-37E6-D576-6952C770B785}"/>
          </ac:spMkLst>
        </pc:spChg>
        <pc:spChg chg="add mod">
          <ac:chgData name="Patrick Keller" userId="170edc8c-2f5f-48d9-b0d0-58eefee5da09" providerId="ADAL" clId="{652A1CA1-BF0E-42E1-AF28-9AD0083913BE}" dt="2025-05-01T12:29:42.111" v="10214" actId="6549"/>
          <ac:spMkLst>
            <pc:docMk/>
            <pc:sldMk cId="3232263285" sldId="301"/>
            <ac:spMk id="7" creationId="{CA54AE97-C130-E1CF-B90C-18414D8A9919}"/>
          </ac:spMkLst>
        </pc:spChg>
        <pc:spChg chg="add mod">
          <ac:chgData name="Patrick Keller" userId="170edc8c-2f5f-48d9-b0d0-58eefee5da09" providerId="ADAL" clId="{652A1CA1-BF0E-42E1-AF28-9AD0083913BE}" dt="2025-05-01T12:23:48.214" v="10158" actId="14100"/>
          <ac:spMkLst>
            <pc:docMk/>
            <pc:sldMk cId="3232263285" sldId="301"/>
            <ac:spMk id="8" creationId="{CD0C70E0-F263-FF94-72DC-3B134EA211D7}"/>
          </ac:spMkLst>
        </pc:spChg>
      </pc:sldChg>
      <pc:sldChg chg="modSp add del mod">
        <pc:chgData name="Patrick Keller" userId="170edc8c-2f5f-48d9-b0d0-58eefee5da09" providerId="ADAL" clId="{652A1CA1-BF0E-42E1-AF28-9AD0083913BE}" dt="2025-05-10T10:04:01.854" v="17549" actId="2711"/>
        <pc:sldMkLst>
          <pc:docMk/>
          <pc:sldMk cId="3814660497" sldId="302"/>
        </pc:sldMkLst>
        <pc:spChg chg="mod">
          <ac:chgData name="Patrick Keller" userId="170edc8c-2f5f-48d9-b0d0-58eefee5da09" providerId="ADAL" clId="{652A1CA1-BF0E-42E1-AF28-9AD0083913BE}" dt="2025-05-10T10:04:01.854" v="17549" actId="2711"/>
          <ac:spMkLst>
            <pc:docMk/>
            <pc:sldMk cId="3814660497" sldId="302"/>
            <ac:spMk id="3" creationId="{C2F0129F-610C-821B-C26A-A5F6B68DD030}"/>
          </ac:spMkLst>
        </pc:spChg>
      </pc:sldChg>
      <pc:sldChg chg="addSp delSp modSp add mod delAnim modAnim">
        <pc:chgData name="Patrick Keller" userId="170edc8c-2f5f-48d9-b0d0-58eefee5da09" providerId="ADAL" clId="{652A1CA1-BF0E-42E1-AF28-9AD0083913BE}" dt="2025-05-06T17:01:00.347" v="14350" actId="1037"/>
        <pc:sldMkLst>
          <pc:docMk/>
          <pc:sldMk cId="3912543903" sldId="303"/>
        </pc:sldMkLst>
        <pc:spChg chg="mod">
          <ac:chgData name="Patrick Keller" userId="170edc8c-2f5f-48d9-b0d0-58eefee5da09" providerId="ADAL" clId="{652A1CA1-BF0E-42E1-AF28-9AD0083913BE}" dt="2025-05-01T11:46:20.442" v="8812" actId="20577"/>
          <ac:spMkLst>
            <pc:docMk/>
            <pc:sldMk cId="3912543903" sldId="303"/>
            <ac:spMk id="3" creationId="{5F7C9F63-0A3F-83E4-D97C-64C5D670B4F2}"/>
          </ac:spMkLst>
        </pc:spChg>
        <pc:spChg chg="add mod">
          <ac:chgData name="Patrick Keller" userId="170edc8c-2f5f-48d9-b0d0-58eefee5da09" providerId="ADAL" clId="{652A1CA1-BF0E-42E1-AF28-9AD0083913BE}" dt="2025-05-01T11:53:23.680" v="9133" actId="207"/>
          <ac:spMkLst>
            <pc:docMk/>
            <pc:sldMk cId="3912543903" sldId="303"/>
            <ac:spMk id="12" creationId="{D8EDF46B-A0D7-9AFF-6771-AEB02FD96271}"/>
          </ac:spMkLst>
        </pc:spChg>
        <pc:spChg chg="add mod">
          <ac:chgData name="Patrick Keller" userId="170edc8c-2f5f-48d9-b0d0-58eefee5da09" providerId="ADAL" clId="{652A1CA1-BF0E-42E1-AF28-9AD0083913BE}" dt="2025-05-01T11:53:18.203" v="9132" actId="207"/>
          <ac:spMkLst>
            <pc:docMk/>
            <pc:sldMk cId="3912543903" sldId="303"/>
            <ac:spMk id="14" creationId="{4953EC61-5C9F-A714-E7EE-544F44DB185D}"/>
          </ac:spMkLst>
        </pc:spChg>
        <pc:spChg chg="add mod">
          <ac:chgData name="Patrick Keller" userId="170edc8c-2f5f-48d9-b0d0-58eefee5da09" providerId="ADAL" clId="{652A1CA1-BF0E-42E1-AF28-9AD0083913BE}" dt="2025-05-01T11:58:34.393" v="9329" actId="20577"/>
          <ac:spMkLst>
            <pc:docMk/>
            <pc:sldMk cId="3912543903" sldId="303"/>
            <ac:spMk id="28" creationId="{BF5F6060-5399-6528-3DD3-01BE3D5BC426}"/>
          </ac:spMkLst>
        </pc:spChg>
        <pc:spChg chg="add mod">
          <ac:chgData name="Patrick Keller" userId="170edc8c-2f5f-48d9-b0d0-58eefee5da09" providerId="ADAL" clId="{652A1CA1-BF0E-42E1-AF28-9AD0083913BE}" dt="2025-05-01T11:59:03.255" v="9339" actId="14100"/>
          <ac:spMkLst>
            <pc:docMk/>
            <pc:sldMk cId="3912543903" sldId="303"/>
            <ac:spMk id="30" creationId="{7D41A0A7-76FE-B558-BBAF-A9BBB1188F93}"/>
          </ac:spMkLst>
        </pc:spChg>
        <pc:spChg chg="add mod">
          <ac:chgData name="Patrick Keller" userId="170edc8c-2f5f-48d9-b0d0-58eefee5da09" providerId="ADAL" clId="{652A1CA1-BF0E-42E1-AF28-9AD0083913BE}" dt="2025-05-01T11:56:11.134" v="9283" actId="14100"/>
          <ac:spMkLst>
            <pc:docMk/>
            <pc:sldMk cId="3912543903" sldId="303"/>
            <ac:spMk id="31" creationId="{1ECCC05F-ABAF-65BD-6EB6-DB7047FA8C56}"/>
          </ac:spMkLst>
        </pc:spChg>
        <pc:spChg chg="add mod">
          <ac:chgData name="Patrick Keller" userId="170edc8c-2f5f-48d9-b0d0-58eefee5da09" providerId="ADAL" clId="{652A1CA1-BF0E-42E1-AF28-9AD0083913BE}" dt="2025-05-06T17:01:00.347" v="14350" actId="1037"/>
          <ac:spMkLst>
            <pc:docMk/>
            <pc:sldMk cId="3912543903" sldId="303"/>
            <ac:spMk id="32" creationId="{4B93B85E-E4B1-60BA-850C-346BB3F8C03A}"/>
          </ac:spMkLst>
        </pc:spChg>
        <pc:spChg chg="add mod">
          <ac:chgData name="Patrick Keller" userId="170edc8c-2f5f-48d9-b0d0-58eefee5da09" providerId="ADAL" clId="{652A1CA1-BF0E-42E1-AF28-9AD0083913BE}" dt="2025-05-01T11:57:11.138" v="9314" actId="14100"/>
          <ac:spMkLst>
            <pc:docMk/>
            <pc:sldMk cId="3912543903" sldId="303"/>
            <ac:spMk id="33" creationId="{F112E252-A634-5ECF-2EBF-9E1666B4D851}"/>
          </ac:spMkLst>
        </pc:spChg>
        <pc:spChg chg="add mod">
          <ac:chgData name="Patrick Keller" userId="170edc8c-2f5f-48d9-b0d0-58eefee5da09" providerId="ADAL" clId="{652A1CA1-BF0E-42E1-AF28-9AD0083913BE}" dt="2025-05-01T14:41:30.937" v="12313"/>
          <ac:spMkLst>
            <pc:docMk/>
            <pc:sldMk cId="3912543903" sldId="303"/>
            <ac:spMk id="34" creationId="{AA8F2B03-BAD8-D1B9-FB0B-9FE1C40801CD}"/>
          </ac:spMkLst>
        </pc:spChg>
        <pc:picChg chg="add mod">
          <ac:chgData name="Patrick Keller" userId="170edc8c-2f5f-48d9-b0d0-58eefee5da09" providerId="ADAL" clId="{652A1CA1-BF0E-42E1-AF28-9AD0083913BE}" dt="2025-05-01T11:49:02.069" v="8836" actId="1076"/>
          <ac:picMkLst>
            <pc:docMk/>
            <pc:sldMk cId="3912543903" sldId="303"/>
            <ac:picMk id="10" creationId="{8D8A6767-4C59-0729-5EA6-21D57D031213}"/>
          </ac:picMkLst>
        </pc:picChg>
        <pc:picChg chg="add mod ord">
          <ac:chgData name="Patrick Keller" userId="170edc8c-2f5f-48d9-b0d0-58eefee5da09" providerId="ADAL" clId="{652A1CA1-BF0E-42E1-AF28-9AD0083913BE}" dt="2025-05-01T11:59:47.892" v="9345" actId="1076"/>
          <ac:picMkLst>
            <pc:docMk/>
            <pc:sldMk cId="3912543903" sldId="303"/>
            <ac:picMk id="13" creationId="{87F95095-50C1-7A13-1FDA-82422546938E}"/>
          </ac:picMkLst>
        </pc:picChg>
        <pc:picChg chg="add mod ord">
          <ac:chgData name="Patrick Keller" userId="170edc8c-2f5f-48d9-b0d0-58eefee5da09" providerId="ADAL" clId="{652A1CA1-BF0E-42E1-AF28-9AD0083913BE}" dt="2025-05-01T11:59:43.973" v="9344" actId="1076"/>
          <ac:picMkLst>
            <pc:docMk/>
            <pc:sldMk cId="3912543903" sldId="303"/>
            <ac:picMk id="22" creationId="{4E2EC95A-9BFA-8A69-A900-3A0985F60502}"/>
          </ac:picMkLst>
        </pc:picChg>
      </pc:sldChg>
      <pc:sldChg chg="addSp delSp modSp add mod delAnim modAnim">
        <pc:chgData name="Patrick Keller" userId="170edc8c-2f5f-48d9-b0d0-58eefee5da09" providerId="ADAL" clId="{652A1CA1-BF0E-42E1-AF28-9AD0083913BE}" dt="2025-05-01T14:41:39.529" v="12315"/>
        <pc:sldMkLst>
          <pc:docMk/>
          <pc:sldMk cId="2272342868" sldId="304"/>
        </pc:sldMkLst>
        <pc:spChg chg="mod">
          <ac:chgData name="Patrick Keller" userId="170edc8c-2f5f-48d9-b0d0-58eefee5da09" providerId="ADAL" clId="{652A1CA1-BF0E-42E1-AF28-9AD0083913BE}" dt="2025-05-01T12:01:24.938" v="9398" actId="20577"/>
          <ac:spMkLst>
            <pc:docMk/>
            <pc:sldMk cId="2272342868" sldId="304"/>
            <ac:spMk id="3" creationId="{8D37562A-C4F7-EE89-094C-8F607EAC3A47}"/>
          </ac:spMkLst>
        </pc:spChg>
        <pc:spChg chg="add mod">
          <ac:chgData name="Patrick Keller" userId="170edc8c-2f5f-48d9-b0d0-58eefee5da09" providerId="ADAL" clId="{652A1CA1-BF0E-42E1-AF28-9AD0083913BE}" dt="2025-05-01T12:05:16.792" v="9616" actId="20577"/>
          <ac:spMkLst>
            <pc:docMk/>
            <pc:sldMk cId="2272342868" sldId="304"/>
            <ac:spMk id="45" creationId="{006F1C55-7E2D-EE46-A355-4CEC5ADAE22F}"/>
          </ac:spMkLst>
        </pc:spChg>
        <pc:spChg chg="add mod">
          <ac:chgData name="Patrick Keller" userId="170edc8c-2f5f-48d9-b0d0-58eefee5da09" providerId="ADAL" clId="{652A1CA1-BF0E-42E1-AF28-9AD0083913BE}" dt="2025-05-01T12:04:49.923" v="9488" actId="1076"/>
          <ac:spMkLst>
            <pc:docMk/>
            <pc:sldMk cId="2272342868" sldId="304"/>
            <ac:spMk id="54" creationId="{C1D6ACF2-2845-0F0E-AEFB-C22693F25B1B}"/>
          </ac:spMkLst>
        </pc:spChg>
        <pc:spChg chg="mod">
          <ac:chgData name="Patrick Keller" userId="170edc8c-2f5f-48d9-b0d0-58eefee5da09" providerId="ADAL" clId="{652A1CA1-BF0E-42E1-AF28-9AD0083913BE}" dt="2025-05-01T12:07:41.592" v="9668" actId="14100"/>
          <ac:spMkLst>
            <pc:docMk/>
            <pc:sldMk cId="2272342868" sldId="304"/>
            <ac:spMk id="58" creationId="{47070F79-9086-81DF-B84B-9D5833BDB6A3}"/>
          </ac:spMkLst>
        </pc:spChg>
        <pc:spChg chg="add mod">
          <ac:chgData name="Patrick Keller" userId="170edc8c-2f5f-48d9-b0d0-58eefee5da09" providerId="ADAL" clId="{652A1CA1-BF0E-42E1-AF28-9AD0083913BE}" dt="2025-05-01T12:08:12.184" v="9735" actId="20577"/>
          <ac:spMkLst>
            <pc:docMk/>
            <pc:sldMk cId="2272342868" sldId="304"/>
            <ac:spMk id="85" creationId="{94E24CCE-0CEF-E9E9-C6B5-38B4B6130177}"/>
          </ac:spMkLst>
        </pc:spChg>
        <pc:spChg chg="add mod">
          <ac:chgData name="Patrick Keller" userId="170edc8c-2f5f-48d9-b0d0-58eefee5da09" providerId="ADAL" clId="{652A1CA1-BF0E-42E1-AF28-9AD0083913BE}" dt="2025-05-01T12:07:54.364" v="9671" actId="20577"/>
          <ac:spMkLst>
            <pc:docMk/>
            <pc:sldMk cId="2272342868" sldId="304"/>
            <ac:spMk id="86" creationId="{B0DE853D-EF96-C273-106B-0C89AFC3A57F}"/>
          </ac:spMkLst>
        </pc:spChg>
        <pc:spChg chg="add mod">
          <ac:chgData name="Patrick Keller" userId="170edc8c-2f5f-48d9-b0d0-58eefee5da09" providerId="ADAL" clId="{652A1CA1-BF0E-42E1-AF28-9AD0083913BE}" dt="2025-05-01T12:08:54.190" v="9781" actId="20577"/>
          <ac:spMkLst>
            <pc:docMk/>
            <pc:sldMk cId="2272342868" sldId="304"/>
            <ac:spMk id="87" creationId="{5260B414-316F-A6CC-B8AD-2F23CAAB652B}"/>
          </ac:spMkLst>
        </pc:spChg>
        <pc:spChg chg="add mod">
          <ac:chgData name="Patrick Keller" userId="170edc8c-2f5f-48d9-b0d0-58eefee5da09" providerId="ADAL" clId="{652A1CA1-BF0E-42E1-AF28-9AD0083913BE}" dt="2025-05-01T12:08:59.703" v="9783" actId="20577"/>
          <ac:spMkLst>
            <pc:docMk/>
            <pc:sldMk cId="2272342868" sldId="304"/>
            <ac:spMk id="88" creationId="{2C1C1CCF-CF5F-1EA8-B22B-0A6163978914}"/>
          </ac:spMkLst>
        </pc:spChg>
        <pc:spChg chg="add mod">
          <ac:chgData name="Patrick Keller" userId="170edc8c-2f5f-48d9-b0d0-58eefee5da09" providerId="ADAL" clId="{652A1CA1-BF0E-42E1-AF28-9AD0083913BE}" dt="2025-05-01T12:09:43.409" v="9829" actId="20577"/>
          <ac:spMkLst>
            <pc:docMk/>
            <pc:sldMk cId="2272342868" sldId="304"/>
            <ac:spMk id="91" creationId="{DD151B9D-4DF7-0B74-5B08-CE5912D867AA}"/>
          </ac:spMkLst>
        </pc:spChg>
        <pc:spChg chg="add mod">
          <ac:chgData name="Patrick Keller" userId="170edc8c-2f5f-48d9-b0d0-58eefee5da09" providerId="ADAL" clId="{652A1CA1-BF0E-42E1-AF28-9AD0083913BE}" dt="2025-05-01T12:09:33.019" v="9786" actId="20577"/>
          <ac:spMkLst>
            <pc:docMk/>
            <pc:sldMk cId="2272342868" sldId="304"/>
            <ac:spMk id="93" creationId="{B27DE133-C6D0-E757-0E6A-776C233C6874}"/>
          </ac:spMkLst>
        </pc:spChg>
        <pc:spChg chg="add mod">
          <ac:chgData name="Patrick Keller" userId="170edc8c-2f5f-48d9-b0d0-58eefee5da09" providerId="ADAL" clId="{652A1CA1-BF0E-42E1-AF28-9AD0083913BE}" dt="2025-05-01T12:11:33.668" v="9924" actId="113"/>
          <ac:spMkLst>
            <pc:docMk/>
            <pc:sldMk cId="2272342868" sldId="304"/>
            <ac:spMk id="94" creationId="{7F387E2A-637E-055D-0326-BF17D98CE7EA}"/>
          </ac:spMkLst>
        </pc:spChg>
        <pc:spChg chg="add mod">
          <ac:chgData name="Patrick Keller" userId="170edc8c-2f5f-48d9-b0d0-58eefee5da09" providerId="ADAL" clId="{652A1CA1-BF0E-42E1-AF28-9AD0083913BE}" dt="2025-05-01T12:11:54.768" v="9932" actId="20577"/>
          <ac:spMkLst>
            <pc:docMk/>
            <pc:sldMk cId="2272342868" sldId="304"/>
            <ac:spMk id="96" creationId="{0DD99C9C-A5C4-64DE-DAB7-EE37E043A24C}"/>
          </ac:spMkLst>
        </pc:spChg>
        <pc:spChg chg="add mod">
          <ac:chgData name="Patrick Keller" userId="170edc8c-2f5f-48d9-b0d0-58eefee5da09" providerId="ADAL" clId="{652A1CA1-BF0E-42E1-AF28-9AD0083913BE}" dt="2025-05-01T12:12:21.486" v="9938" actId="14100"/>
          <ac:spMkLst>
            <pc:docMk/>
            <pc:sldMk cId="2272342868" sldId="304"/>
            <ac:spMk id="97" creationId="{5B7E543E-5D36-CCBF-2A79-6863B1A8CD6E}"/>
          </ac:spMkLst>
        </pc:spChg>
        <pc:spChg chg="add mod">
          <ac:chgData name="Patrick Keller" userId="170edc8c-2f5f-48d9-b0d0-58eefee5da09" providerId="ADAL" clId="{652A1CA1-BF0E-42E1-AF28-9AD0083913BE}" dt="2025-05-01T14:41:39.529" v="12315"/>
          <ac:spMkLst>
            <pc:docMk/>
            <pc:sldMk cId="2272342868" sldId="304"/>
            <ac:spMk id="106" creationId="{D7617005-45E3-4EB1-C4D6-16DB10A53399}"/>
          </ac:spMkLst>
        </pc:spChg>
        <pc:picChg chg="add mod">
          <ac:chgData name="Patrick Keller" userId="170edc8c-2f5f-48d9-b0d0-58eefee5da09" providerId="ADAL" clId="{652A1CA1-BF0E-42E1-AF28-9AD0083913BE}" dt="2025-05-01T12:07:13.761" v="9665" actId="14861"/>
          <ac:picMkLst>
            <pc:docMk/>
            <pc:sldMk cId="2272342868" sldId="304"/>
            <ac:picMk id="36" creationId="{49A85F8E-2BCA-2FF1-D8D3-72605C4CF310}"/>
          </ac:picMkLst>
        </pc:picChg>
        <pc:picChg chg="add mod">
          <ac:chgData name="Patrick Keller" userId="170edc8c-2f5f-48d9-b0d0-58eefee5da09" providerId="ADAL" clId="{652A1CA1-BF0E-42E1-AF28-9AD0083913BE}" dt="2025-05-01T12:03:28.753" v="9471" actId="12788"/>
          <ac:picMkLst>
            <pc:docMk/>
            <pc:sldMk cId="2272342868" sldId="304"/>
            <ac:picMk id="38" creationId="{842543D0-CA02-35E2-9418-730D187A7479}"/>
          </ac:picMkLst>
        </pc:picChg>
        <pc:cxnChg chg="add mod">
          <ac:chgData name="Patrick Keller" userId="170edc8c-2f5f-48d9-b0d0-58eefee5da09" providerId="ADAL" clId="{652A1CA1-BF0E-42E1-AF28-9AD0083913BE}" dt="2025-05-01T12:13:18.126" v="9964" actId="14100"/>
          <ac:cxnSpMkLst>
            <pc:docMk/>
            <pc:sldMk cId="2272342868" sldId="304"/>
            <ac:cxnSpMk id="98" creationId="{E1CC8EEF-5E7B-AA0F-189F-84788889D33A}"/>
          </ac:cxnSpMkLst>
        </pc:cxnChg>
        <pc:cxnChg chg="add mod">
          <ac:chgData name="Patrick Keller" userId="170edc8c-2f5f-48d9-b0d0-58eefee5da09" providerId="ADAL" clId="{652A1CA1-BF0E-42E1-AF28-9AD0083913BE}" dt="2025-05-01T12:13:22.378" v="9965" actId="14100"/>
          <ac:cxnSpMkLst>
            <pc:docMk/>
            <pc:sldMk cId="2272342868" sldId="304"/>
            <ac:cxnSpMk id="99" creationId="{ECB81B0D-32DA-23A8-6F9C-05DB28C2F3A2}"/>
          </ac:cxnSpMkLst>
        </pc:cxnChg>
      </pc:sldChg>
      <pc:sldChg chg="addSp delSp modSp add mod modTransition delAnim modAnim">
        <pc:chgData name="Patrick Keller" userId="170edc8c-2f5f-48d9-b0d0-58eefee5da09" providerId="ADAL" clId="{652A1CA1-BF0E-42E1-AF28-9AD0083913BE}" dt="2025-05-10T10:03:36.240" v="17548" actId="2711"/>
        <pc:sldMkLst>
          <pc:docMk/>
          <pc:sldMk cId="2481324901" sldId="305"/>
        </pc:sldMkLst>
        <pc:spChg chg="mod">
          <ac:chgData name="Patrick Keller" userId="170edc8c-2f5f-48d9-b0d0-58eefee5da09" providerId="ADAL" clId="{652A1CA1-BF0E-42E1-AF28-9AD0083913BE}" dt="2025-05-10T10:03:36.240" v="17548" actId="2711"/>
          <ac:spMkLst>
            <pc:docMk/>
            <pc:sldMk cId="2481324901" sldId="305"/>
            <ac:spMk id="3" creationId="{C9BEEAF6-3C60-3501-7688-7EDFEDF6ABD9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6" creationId="{CAC8E0BC-6E0D-71E2-0A94-B1B057FACA3A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7" creationId="{1ED27CE0-9701-E5A5-18AF-BE0040B8886B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8" creationId="{F3E05BED-7F15-7B08-8EA8-756459699EF4}"/>
          </ac:spMkLst>
        </pc:spChg>
        <pc:spChg chg="add mod">
          <ac:chgData name="Patrick Keller" userId="170edc8c-2f5f-48d9-b0d0-58eefee5da09" providerId="ADAL" clId="{652A1CA1-BF0E-42E1-AF28-9AD0083913BE}" dt="2025-05-01T12:34:30.767" v="10244" actId="1037"/>
          <ac:spMkLst>
            <pc:docMk/>
            <pc:sldMk cId="2481324901" sldId="305"/>
            <ac:spMk id="9" creationId="{CA79654E-5223-768F-86F2-54BA3FF900BA}"/>
          </ac:spMkLst>
        </pc:spChg>
        <pc:spChg chg="add mod">
          <ac:chgData name="Patrick Keller" userId="170edc8c-2f5f-48d9-b0d0-58eefee5da09" providerId="ADAL" clId="{652A1CA1-BF0E-42E1-AF28-9AD0083913BE}" dt="2025-05-01T14:43:34.426" v="12344" actId="20577"/>
          <ac:spMkLst>
            <pc:docMk/>
            <pc:sldMk cId="2481324901" sldId="305"/>
            <ac:spMk id="15" creationId="{2559BF30-9A55-BD52-8629-1B3A6969385D}"/>
          </ac:spMkLst>
        </pc:spChg>
        <pc:spChg chg="add mod">
          <ac:chgData name="Patrick Keller" userId="170edc8c-2f5f-48d9-b0d0-58eefee5da09" providerId="ADAL" clId="{652A1CA1-BF0E-42E1-AF28-9AD0083913BE}" dt="2025-05-01T14:43:44.106" v="12346" actId="1076"/>
          <ac:spMkLst>
            <pc:docMk/>
            <pc:sldMk cId="2481324901" sldId="305"/>
            <ac:spMk id="17" creationId="{F99FB4B1-0CE9-21A7-F913-8D08CD639A8A}"/>
          </ac:spMkLst>
        </pc:spChg>
        <pc:spChg chg="add mod">
          <ac:chgData name="Patrick Keller" userId="170edc8c-2f5f-48d9-b0d0-58eefee5da09" providerId="ADAL" clId="{652A1CA1-BF0E-42E1-AF28-9AD0083913BE}" dt="2025-05-01T12:39:41.471" v="10560" actId="207"/>
          <ac:spMkLst>
            <pc:docMk/>
            <pc:sldMk cId="2481324901" sldId="305"/>
            <ac:spMk id="25" creationId="{3222B8B4-8E73-40D9-9612-0EA79BFE7B8C}"/>
          </ac:spMkLst>
        </pc:spChg>
        <pc:spChg chg="add mod">
          <ac:chgData name="Patrick Keller" userId="170edc8c-2f5f-48d9-b0d0-58eefee5da09" providerId="ADAL" clId="{652A1CA1-BF0E-42E1-AF28-9AD0083913BE}" dt="2025-05-01T12:40:48.715" v="10569" actId="1076"/>
          <ac:spMkLst>
            <pc:docMk/>
            <pc:sldMk cId="2481324901" sldId="305"/>
            <ac:spMk id="26" creationId="{CE367D97-3F11-58C2-B377-DF6ECB7E48E0}"/>
          </ac:spMkLst>
        </pc:spChg>
        <pc:spChg chg="add mod">
          <ac:chgData name="Patrick Keller" userId="170edc8c-2f5f-48d9-b0d0-58eefee5da09" providerId="ADAL" clId="{652A1CA1-BF0E-42E1-AF28-9AD0083913BE}" dt="2025-05-01T14:42:18.747" v="12321"/>
          <ac:spMkLst>
            <pc:docMk/>
            <pc:sldMk cId="2481324901" sldId="305"/>
            <ac:spMk id="27" creationId="{9637CA1D-EC91-400D-6E79-9091970AD885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57" creationId="{6D0917E8-8900-DD54-6D47-0977CB2FAF35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61" creationId="{3D90C7B0-8DBF-41F3-094C-BA9B7F7290C3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93" creationId="{B4CC590D-F13D-49B0-1AC2-2B6E409620EF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94" creationId="{D2B834A1-6738-AFC7-15CA-6D5169AD475A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95" creationId="{2F75620F-F13E-7869-5602-31CBF08E3E7F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96" creationId="{5954D7C1-BB05-1319-31C8-F97BB80EE7A2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97" creationId="{B4564431-4DDC-C424-854E-79775803C141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98" creationId="{36728827-3369-5F38-14BD-1A1D2E416896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99" creationId="{5A085279-DAB5-EF38-AD33-DE505DD0AD6E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100" creationId="{9EA76DBE-597D-2936-B537-E1B0A3274795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101" creationId="{5D4FEDBA-0CA0-5B9A-A134-A2F014CD46B4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102" creationId="{1CD44752-1FA5-5729-DF74-762B6B94DE01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103" creationId="{F01DCAE5-6E63-301D-9B67-1999B08E1894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104" creationId="{218C7C02-2EB0-BA01-17F3-69637DEBA0F0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106" creationId="{9A41ED51-2FD3-1CBD-DB28-EFDF7AE66449}"/>
          </ac:spMkLst>
        </pc:spChg>
        <pc:spChg chg="mod">
          <ac:chgData name="Patrick Keller" userId="170edc8c-2f5f-48d9-b0d0-58eefee5da09" providerId="ADAL" clId="{652A1CA1-BF0E-42E1-AF28-9AD0083913BE}" dt="2025-05-01T12:24:41.944" v="10166" actId="1076"/>
          <ac:spMkLst>
            <pc:docMk/>
            <pc:sldMk cId="2481324901" sldId="305"/>
            <ac:spMk id="107" creationId="{5203D6BE-30C7-2379-860C-62A291D676F7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108" creationId="{A015B576-B462-5109-6351-26474F0BB7A4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109" creationId="{DD1B2C51-6CA4-3908-AA9D-7013BC873316}"/>
          </ac:spMkLst>
        </pc:spChg>
        <pc:spChg chg="mod topLvl">
          <ac:chgData name="Patrick Keller" userId="170edc8c-2f5f-48d9-b0d0-58eefee5da09" providerId="ADAL" clId="{652A1CA1-BF0E-42E1-AF28-9AD0083913BE}" dt="2025-05-01T12:34:57.844" v="10246" actId="165"/>
          <ac:spMkLst>
            <pc:docMk/>
            <pc:sldMk cId="2481324901" sldId="305"/>
            <ac:spMk id="110" creationId="{F8138108-B8A9-69C7-7F7B-8F62C8A377A9}"/>
          </ac:spMkLst>
        </pc:spChg>
        <pc:spChg chg="mod">
          <ac:chgData name="Patrick Keller" userId="170edc8c-2f5f-48d9-b0d0-58eefee5da09" providerId="ADAL" clId="{652A1CA1-BF0E-42E1-AF28-9AD0083913BE}" dt="2025-05-01T12:24:49.793" v="10167" actId="1076"/>
          <ac:spMkLst>
            <pc:docMk/>
            <pc:sldMk cId="2481324901" sldId="305"/>
            <ac:spMk id="111" creationId="{BFA809A2-2292-BD29-6A01-7DC830EE3BC1}"/>
          </ac:spMkLst>
        </pc:spChg>
        <pc:picChg chg="add mod modCrop">
          <ac:chgData name="Patrick Keller" userId="170edc8c-2f5f-48d9-b0d0-58eefee5da09" providerId="ADAL" clId="{652A1CA1-BF0E-42E1-AF28-9AD0083913BE}" dt="2025-05-01T12:34:23.192" v="10238" actId="1076"/>
          <ac:picMkLst>
            <pc:docMk/>
            <pc:sldMk cId="2481324901" sldId="305"/>
            <ac:picMk id="5" creationId="{15C3E241-3AB0-2363-B774-1421FBE40A46}"/>
          </ac:picMkLst>
        </pc:picChg>
        <pc:picChg chg="add mod">
          <ac:chgData name="Patrick Keller" userId="170edc8c-2f5f-48d9-b0d0-58eefee5da09" providerId="ADAL" clId="{652A1CA1-BF0E-42E1-AF28-9AD0083913BE}" dt="2025-05-01T14:43:44.106" v="12346" actId="1076"/>
          <ac:picMkLst>
            <pc:docMk/>
            <pc:sldMk cId="2481324901" sldId="305"/>
            <ac:picMk id="18" creationId="{8C2138CB-A61A-16B7-4A67-CD3D87E91A5D}"/>
          </ac:picMkLst>
        </pc:picChg>
        <pc:picChg chg="add mod">
          <ac:chgData name="Patrick Keller" userId="170edc8c-2f5f-48d9-b0d0-58eefee5da09" providerId="ADAL" clId="{652A1CA1-BF0E-42E1-AF28-9AD0083913BE}" dt="2025-05-01T12:40:51.042" v="10570" actId="1076"/>
          <ac:picMkLst>
            <pc:docMk/>
            <pc:sldMk cId="2481324901" sldId="305"/>
            <ac:picMk id="19" creationId="{FB70C3A9-EC82-B5A8-335D-DD6166E54BE0}"/>
          </ac:picMkLst>
        </pc:picChg>
        <pc:cxnChg chg="add mod">
          <ac:chgData name="Patrick Keller" userId="170edc8c-2f5f-48d9-b0d0-58eefee5da09" providerId="ADAL" clId="{652A1CA1-BF0E-42E1-AF28-9AD0083913BE}" dt="2025-05-01T13:29:20.671" v="10668" actId="692"/>
          <ac:cxnSpMkLst>
            <pc:docMk/>
            <pc:sldMk cId="2481324901" sldId="305"/>
            <ac:cxnSpMk id="10" creationId="{CE3B0760-B872-136D-8174-C086D13E2A2E}"/>
          </ac:cxnSpMkLst>
        </pc:cxnChg>
        <pc:cxnChg chg="mod">
          <ac:chgData name="Patrick Keller" userId="170edc8c-2f5f-48d9-b0d0-58eefee5da09" providerId="ADAL" clId="{652A1CA1-BF0E-42E1-AF28-9AD0083913BE}" dt="2025-05-01T12:24:49.793" v="10167" actId="1076"/>
          <ac:cxnSpMkLst>
            <pc:docMk/>
            <pc:sldMk cId="2481324901" sldId="305"/>
            <ac:cxnSpMk id="36" creationId="{E9D6A3EF-E7DE-8C69-D95D-2109CF19B35F}"/>
          </ac:cxnSpMkLst>
        </pc:cxnChg>
        <pc:cxnChg chg="mod topLvl">
          <ac:chgData name="Patrick Keller" userId="170edc8c-2f5f-48d9-b0d0-58eefee5da09" providerId="ADAL" clId="{652A1CA1-BF0E-42E1-AF28-9AD0083913BE}" dt="2025-05-01T12:34:57.844" v="10246" actId="165"/>
          <ac:cxnSpMkLst>
            <pc:docMk/>
            <pc:sldMk cId="2481324901" sldId="305"/>
            <ac:cxnSpMk id="54" creationId="{506137EA-5ECD-149D-0CEA-626E0006167A}"/>
          </ac:cxnSpMkLst>
        </pc:cxnChg>
        <pc:cxnChg chg="mod">
          <ac:chgData name="Patrick Keller" userId="170edc8c-2f5f-48d9-b0d0-58eefee5da09" providerId="ADAL" clId="{652A1CA1-BF0E-42E1-AF28-9AD0083913BE}" dt="2025-05-01T12:24:41.944" v="10166" actId="1076"/>
          <ac:cxnSpMkLst>
            <pc:docMk/>
            <pc:sldMk cId="2481324901" sldId="305"/>
            <ac:cxnSpMk id="58" creationId="{361157FC-C6F4-A661-235B-0903EA68AC01}"/>
          </ac:cxnSpMkLst>
        </pc:cxnChg>
        <pc:cxnChg chg="mod">
          <ac:chgData name="Patrick Keller" userId="170edc8c-2f5f-48d9-b0d0-58eefee5da09" providerId="ADAL" clId="{652A1CA1-BF0E-42E1-AF28-9AD0083913BE}" dt="2025-05-01T12:24:49.793" v="10167" actId="1076"/>
          <ac:cxnSpMkLst>
            <pc:docMk/>
            <pc:sldMk cId="2481324901" sldId="305"/>
            <ac:cxnSpMk id="73" creationId="{B3F21A82-0606-45E8-5C33-0DC58E297103}"/>
          </ac:cxnSpMkLst>
        </pc:cxnChg>
        <pc:cxnChg chg="mod topLvl">
          <ac:chgData name="Patrick Keller" userId="170edc8c-2f5f-48d9-b0d0-58eefee5da09" providerId="ADAL" clId="{652A1CA1-BF0E-42E1-AF28-9AD0083913BE}" dt="2025-05-01T12:34:57.844" v="10246" actId="165"/>
          <ac:cxnSpMkLst>
            <pc:docMk/>
            <pc:sldMk cId="2481324901" sldId="305"/>
            <ac:cxnSpMk id="85" creationId="{46C0DECE-33B5-3983-0A80-1E6ACD8E59BC}"/>
          </ac:cxnSpMkLst>
        </pc:cxnChg>
      </pc:sldChg>
      <pc:sldChg chg="addSp delSp modSp add mod delAnim modAnim">
        <pc:chgData name="Patrick Keller" userId="170edc8c-2f5f-48d9-b0d0-58eefee5da09" providerId="ADAL" clId="{652A1CA1-BF0E-42E1-AF28-9AD0083913BE}" dt="2025-05-01T14:41:11.856" v="12311" actId="1076"/>
        <pc:sldMkLst>
          <pc:docMk/>
          <pc:sldMk cId="4042487919" sldId="306"/>
        </pc:sldMkLst>
        <pc:spChg chg="mod">
          <ac:chgData name="Patrick Keller" userId="170edc8c-2f5f-48d9-b0d0-58eefee5da09" providerId="ADAL" clId="{652A1CA1-BF0E-42E1-AF28-9AD0083913BE}" dt="2025-05-01T13:26:13.031" v="10623" actId="2711"/>
          <ac:spMkLst>
            <pc:docMk/>
            <pc:sldMk cId="4042487919" sldId="306"/>
            <ac:spMk id="2" creationId="{33D5854D-230E-7366-E66A-809790FA0EC3}"/>
          </ac:spMkLst>
        </pc:spChg>
        <pc:spChg chg="add mod">
          <ac:chgData name="Patrick Keller" userId="170edc8c-2f5f-48d9-b0d0-58eefee5da09" providerId="ADAL" clId="{652A1CA1-BF0E-42E1-AF28-9AD0083913BE}" dt="2025-05-01T13:29:53.138" v="10678" actId="14100"/>
          <ac:spMkLst>
            <pc:docMk/>
            <pc:sldMk cId="4042487919" sldId="306"/>
            <ac:spMk id="11" creationId="{5DD939AF-F985-676E-C0A0-DFCCBA38EEEE}"/>
          </ac:spMkLst>
        </pc:spChg>
        <pc:spChg chg="add mod">
          <ac:chgData name="Patrick Keller" userId="170edc8c-2f5f-48d9-b0d0-58eefee5da09" providerId="ADAL" clId="{652A1CA1-BF0E-42E1-AF28-9AD0083913BE}" dt="2025-05-01T13:35:39.375" v="10890" actId="207"/>
          <ac:spMkLst>
            <pc:docMk/>
            <pc:sldMk cId="4042487919" sldId="306"/>
            <ac:spMk id="13" creationId="{EA3B31D7-DACC-CFD3-B976-38E9A6D900D3}"/>
          </ac:spMkLst>
        </pc:spChg>
        <pc:spChg chg="add mod">
          <ac:chgData name="Patrick Keller" userId="170edc8c-2f5f-48d9-b0d0-58eefee5da09" providerId="ADAL" clId="{652A1CA1-BF0E-42E1-AF28-9AD0083913BE}" dt="2025-05-01T13:36:11.150" v="10920" actId="14100"/>
          <ac:spMkLst>
            <pc:docMk/>
            <pc:sldMk cId="4042487919" sldId="306"/>
            <ac:spMk id="14" creationId="{7B43168C-8778-47CC-FEC4-9C86735EDEE9}"/>
          </ac:spMkLst>
        </pc:spChg>
        <pc:spChg chg="add mod ord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19" creationId="{699B063B-EE4A-1C40-27BA-2D0F8F37CF8C}"/>
          </ac:spMkLst>
        </pc:spChg>
        <pc:spChg chg="add mod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25" creationId="{AAF3CC28-08F2-4EA5-578C-33CB36EDC10E}"/>
          </ac:spMkLst>
        </pc:spChg>
        <pc:spChg chg="add mod">
          <ac:chgData name="Patrick Keller" userId="170edc8c-2f5f-48d9-b0d0-58eefee5da09" providerId="ADAL" clId="{652A1CA1-BF0E-42E1-AF28-9AD0083913BE}" dt="2025-05-01T13:48:36.192" v="11290" actId="207"/>
          <ac:spMkLst>
            <pc:docMk/>
            <pc:sldMk cId="4042487919" sldId="306"/>
            <ac:spMk id="29" creationId="{3B42329B-A68D-0B25-F3FF-22B57C5371D8}"/>
          </ac:spMkLst>
        </pc:spChg>
        <pc:spChg chg="add mod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30" creationId="{DB5BDF96-1E39-0CBA-067C-023E8D0B0345}"/>
          </ac:spMkLst>
        </pc:spChg>
        <pc:spChg chg="add mod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31" creationId="{18A78C23-CC68-9DEE-2A5E-E61C1CA59829}"/>
          </ac:spMkLst>
        </pc:spChg>
        <pc:spChg chg="add mod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42" creationId="{DB66F324-A995-2D58-E0B7-512E2EDF0433}"/>
          </ac:spMkLst>
        </pc:spChg>
        <pc:spChg chg="add mod">
          <ac:chgData name="Patrick Keller" userId="170edc8c-2f5f-48d9-b0d0-58eefee5da09" providerId="ADAL" clId="{652A1CA1-BF0E-42E1-AF28-9AD0083913BE}" dt="2025-05-01T13:49:36.881" v="11339" actId="1037"/>
          <ac:spMkLst>
            <pc:docMk/>
            <pc:sldMk cId="4042487919" sldId="306"/>
            <ac:spMk id="43" creationId="{A5EC762E-9773-50B9-4844-3748ECBFC03B}"/>
          </ac:spMkLst>
        </pc:spChg>
        <pc:spChg chg="mod">
          <ac:chgData name="Patrick Keller" userId="170edc8c-2f5f-48d9-b0d0-58eefee5da09" providerId="ADAL" clId="{652A1CA1-BF0E-42E1-AF28-9AD0083913BE}" dt="2025-05-01T13:28:41.804" v="10660" actId="165"/>
          <ac:spMkLst>
            <pc:docMk/>
            <pc:sldMk cId="4042487919" sldId="306"/>
            <ac:spMk id="71" creationId="{323CA11A-ACC3-8DD7-5126-C85D671F8DE3}"/>
          </ac:spMkLst>
        </pc:spChg>
        <pc:spChg chg="add mod">
          <ac:chgData name="Patrick Keller" userId="170edc8c-2f5f-48d9-b0d0-58eefee5da09" providerId="ADAL" clId="{652A1CA1-BF0E-42E1-AF28-9AD0083913BE}" dt="2025-05-01T13:49:13.699" v="11329" actId="20577"/>
          <ac:spMkLst>
            <pc:docMk/>
            <pc:sldMk cId="4042487919" sldId="306"/>
            <ac:spMk id="76" creationId="{4AB3AC69-6827-0236-9CF6-FA68F381431D}"/>
          </ac:spMkLst>
        </pc:spChg>
        <pc:spChg chg="add mod">
          <ac:chgData name="Patrick Keller" userId="170edc8c-2f5f-48d9-b0d0-58eefee5da09" providerId="ADAL" clId="{652A1CA1-BF0E-42E1-AF28-9AD0083913BE}" dt="2025-05-01T14:41:11.856" v="12311" actId="1076"/>
          <ac:spMkLst>
            <pc:docMk/>
            <pc:sldMk cId="4042487919" sldId="306"/>
            <ac:spMk id="78" creationId="{FEFBF580-823D-6F82-FE68-B3CB81126C43}"/>
          </ac:spMkLst>
        </pc:spChg>
        <pc:spChg chg="mod ord topLvl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138" creationId="{05147588-F99F-1CCB-E554-2246434E96C8}"/>
          </ac:spMkLst>
        </pc:spChg>
        <pc:spChg chg="mod topLvl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139" creationId="{69D1A53D-675D-1FDF-0848-A13E083BB82E}"/>
          </ac:spMkLst>
        </pc:spChg>
        <pc:spChg chg="mod">
          <ac:chgData name="Patrick Keller" userId="170edc8c-2f5f-48d9-b0d0-58eefee5da09" providerId="ADAL" clId="{652A1CA1-BF0E-42E1-AF28-9AD0083913BE}" dt="2025-05-01T14:41:07.674" v="12310" actId="1035"/>
          <ac:spMkLst>
            <pc:docMk/>
            <pc:sldMk cId="4042487919" sldId="306"/>
            <ac:spMk id="141" creationId="{2EDD8E21-2603-7709-2E15-E5656C853920}"/>
          </ac:spMkLst>
        </pc:spChg>
        <pc:spChg chg="mod topLvl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146" creationId="{C6D146C9-CBF5-B63A-A228-7F2CF383AE02}"/>
          </ac:spMkLst>
        </pc:spChg>
        <pc:spChg chg="mod topLvl">
          <ac:chgData name="Patrick Keller" userId="170edc8c-2f5f-48d9-b0d0-58eefee5da09" providerId="ADAL" clId="{652A1CA1-BF0E-42E1-AF28-9AD0083913BE}" dt="2025-05-01T14:40:46.998" v="12301" actId="1035"/>
          <ac:spMkLst>
            <pc:docMk/>
            <pc:sldMk cId="4042487919" sldId="306"/>
            <ac:spMk id="203" creationId="{76DFAEAC-0032-F992-EC86-CC96B61FBD5F}"/>
          </ac:spMkLst>
        </pc:spChg>
        <pc:spChg chg="mod ord topLvl">
          <ac:chgData name="Patrick Keller" userId="170edc8c-2f5f-48d9-b0d0-58eefee5da09" providerId="ADAL" clId="{652A1CA1-BF0E-42E1-AF28-9AD0083913BE}" dt="2025-05-01T13:50:15.094" v="11342" actId="166"/>
          <ac:spMkLst>
            <pc:docMk/>
            <pc:sldMk cId="4042487919" sldId="306"/>
            <ac:spMk id="204" creationId="{5F1012AF-F52A-E4CD-D1BE-5AABB32F194C}"/>
          </ac:spMkLst>
        </pc:spChg>
        <pc:grpChg chg="mod">
          <ac:chgData name="Patrick Keller" userId="170edc8c-2f5f-48d9-b0d0-58eefee5da09" providerId="ADAL" clId="{652A1CA1-BF0E-42E1-AF28-9AD0083913BE}" dt="2025-05-01T13:30:58.274" v="10693" actId="1035"/>
          <ac:grpSpMkLst>
            <pc:docMk/>
            <pc:sldMk cId="4042487919" sldId="306"/>
            <ac:grpSpMk id="37" creationId="{36832FF6-8F2D-967E-F0E2-2B4314A354D4}"/>
          </ac:grpSpMkLst>
        </pc:grpChg>
        <pc:picChg chg="add mod">
          <ac:chgData name="Patrick Keller" userId="170edc8c-2f5f-48d9-b0d0-58eefee5da09" providerId="ADAL" clId="{652A1CA1-BF0E-42E1-AF28-9AD0083913BE}" dt="2025-05-01T13:29:42.930" v="10676" actId="1076"/>
          <ac:picMkLst>
            <pc:docMk/>
            <pc:sldMk cId="4042487919" sldId="306"/>
            <ac:picMk id="9" creationId="{0547109E-05CA-1984-F5BA-F78AB53406DD}"/>
          </ac:picMkLst>
        </pc:picChg>
        <pc:picChg chg="add mod">
          <ac:chgData name="Patrick Keller" userId="170edc8c-2f5f-48d9-b0d0-58eefee5da09" providerId="ADAL" clId="{652A1CA1-BF0E-42E1-AF28-9AD0083913BE}" dt="2025-05-01T13:36:19.723" v="10921" actId="1076"/>
          <ac:picMkLst>
            <pc:docMk/>
            <pc:sldMk cId="4042487919" sldId="306"/>
            <ac:picMk id="15" creationId="{C9C227B6-0757-48FD-8D6B-30A0574AAC2E}"/>
          </ac:picMkLst>
        </pc:picChg>
        <pc:picChg chg="add mod">
          <ac:chgData name="Patrick Keller" userId="170edc8c-2f5f-48d9-b0d0-58eefee5da09" providerId="ADAL" clId="{652A1CA1-BF0E-42E1-AF28-9AD0083913BE}" dt="2025-05-01T13:41:59.045" v="11207" actId="1076"/>
          <ac:picMkLst>
            <pc:docMk/>
            <pc:sldMk cId="4042487919" sldId="306"/>
            <ac:picMk id="39" creationId="{DCC807C3-CC3C-83E0-1C49-0D9B99D8732A}"/>
          </ac:picMkLst>
        </pc:picChg>
        <pc:picChg chg="add mod">
          <ac:chgData name="Patrick Keller" userId="170edc8c-2f5f-48d9-b0d0-58eefee5da09" providerId="ADAL" clId="{652A1CA1-BF0E-42E1-AF28-9AD0083913BE}" dt="2025-05-01T13:48:31.490" v="11289" actId="1076"/>
          <ac:picMkLst>
            <pc:docMk/>
            <pc:sldMk cId="4042487919" sldId="306"/>
            <ac:picMk id="77" creationId="{96F65DF2-DDBD-058F-A661-8D6EE523D680}"/>
          </ac:picMkLst>
        </pc:picChg>
        <pc:picChg chg="mod">
          <ac:chgData name="Patrick Keller" userId="170edc8c-2f5f-48d9-b0d0-58eefee5da09" providerId="ADAL" clId="{652A1CA1-BF0E-42E1-AF28-9AD0083913BE}" dt="2025-05-01T13:49:36.881" v="11339" actId="1037"/>
          <ac:picMkLst>
            <pc:docMk/>
            <pc:sldMk cId="4042487919" sldId="306"/>
            <ac:picMk id="199" creationId="{62510FFD-36C2-5B55-86C6-8BF6D3AE083E}"/>
          </ac:picMkLst>
        </pc:picChg>
        <pc:cxnChg chg="add mod">
          <ac:chgData name="Patrick Keller" userId="170edc8c-2f5f-48d9-b0d0-58eefee5da09" providerId="ADAL" clId="{652A1CA1-BF0E-42E1-AF28-9AD0083913BE}" dt="2025-05-01T14:40:56.125" v="12303" actId="14100"/>
          <ac:cxnSpMkLst>
            <pc:docMk/>
            <pc:sldMk cId="4042487919" sldId="306"/>
            <ac:cxnSpMk id="12" creationId="{539DF5D5-FFE6-6C95-734A-25DF3564AC13}"/>
          </ac:cxnSpMkLst>
        </pc:cxnChg>
        <pc:cxnChg chg="add mod">
          <ac:chgData name="Patrick Keller" userId="170edc8c-2f5f-48d9-b0d0-58eefee5da09" providerId="ADAL" clId="{652A1CA1-BF0E-42E1-AF28-9AD0083913BE}" dt="2025-05-01T13:33:36.637" v="10755" actId="1076"/>
          <ac:cxnSpMkLst>
            <pc:docMk/>
            <pc:sldMk cId="4042487919" sldId="306"/>
            <ac:cxnSpMk id="27" creationId="{B01E1600-B05F-853B-0FC4-DFED1CDDD20D}"/>
          </ac:cxnSpMkLst>
        </pc:cxnChg>
        <pc:cxnChg chg="mod">
          <ac:chgData name="Patrick Keller" userId="170edc8c-2f5f-48d9-b0d0-58eefee5da09" providerId="ADAL" clId="{652A1CA1-BF0E-42E1-AF28-9AD0083913BE}" dt="2025-05-01T13:32:03.483" v="10699" actId="14100"/>
          <ac:cxnSpMkLst>
            <pc:docMk/>
            <pc:sldMk cId="4042487919" sldId="306"/>
            <ac:cxnSpMk id="73" creationId="{B32BE4A1-1129-5855-CAFE-507960D93C0B}"/>
          </ac:cxnSpMkLst>
        </pc:cxnChg>
        <pc:cxnChg chg="mod ord">
          <ac:chgData name="Patrick Keller" userId="170edc8c-2f5f-48d9-b0d0-58eefee5da09" providerId="ADAL" clId="{652A1CA1-BF0E-42E1-AF28-9AD0083913BE}" dt="2025-05-01T13:50:04.811" v="11341" actId="166"/>
          <ac:cxnSpMkLst>
            <pc:docMk/>
            <pc:sldMk cId="4042487919" sldId="306"/>
            <ac:cxnSpMk id="137" creationId="{DB67C38C-220E-2E6A-6EF9-A01148981337}"/>
          </ac:cxnSpMkLst>
        </pc:cxnChg>
        <pc:cxnChg chg="mod">
          <ac:chgData name="Patrick Keller" userId="170edc8c-2f5f-48d9-b0d0-58eefee5da09" providerId="ADAL" clId="{652A1CA1-BF0E-42E1-AF28-9AD0083913BE}" dt="2025-05-01T14:41:03.139" v="12308" actId="1036"/>
          <ac:cxnSpMkLst>
            <pc:docMk/>
            <pc:sldMk cId="4042487919" sldId="306"/>
            <ac:cxnSpMk id="140" creationId="{DDA6205F-3A55-99FE-3D6A-DD962B5ED910}"/>
          </ac:cxnSpMkLst>
        </pc:cxnChg>
        <pc:cxnChg chg="mod">
          <ac:chgData name="Patrick Keller" userId="170edc8c-2f5f-48d9-b0d0-58eefee5da09" providerId="ADAL" clId="{652A1CA1-BF0E-42E1-AF28-9AD0083913BE}" dt="2025-05-01T13:39:14.145" v="11179" actId="1076"/>
          <ac:cxnSpMkLst>
            <pc:docMk/>
            <pc:sldMk cId="4042487919" sldId="306"/>
            <ac:cxnSpMk id="147" creationId="{A6F7D8DB-4D63-5E11-3290-B26A97CFC162}"/>
          </ac:cxnSpMkLst>
        </pc:cxnChg>
        <pc:cxnChg chg="mod">
          <ac:chgData name="Patrick Keller" userId="170edc8c-2f5f-48d9-b0d0-58eefee5da09" providerId="ADAL" clId="{652A1CA1-BF0E-42E1-AF28-9AD0083913BE}" dt="2025-05-01T13:45:34.241" v="11252" actId="1037"/>
          <ac:cxnSpMkLst>
            <pc:docMk/>
            <pc:sldMk cId="4042487919" sldId="306"/>
            <ac:cxnSpMk id="171" creationId="{C867F24A-A26D-A0EE-57E0-2F39A7E2F8C8}"/>
          </ac:cxnSpMkLst>
        </pc:cxnChg>
        <pc:cxnChg chg="mod">
          <ac:chgData name="Patrick Keller" userId="170edc8c-2f5f-48d9-b0d0-58eefee5da09" providerId="ADAL" clId="{652A1CA1-BF0E-42E1-AF28-9AD0083913BE}" dt="2025-05-01T13:39:53.064" v="11192" actId="14100"/>
          <ac:cxnSpMkLst>
            <pc:docMk/>
            <pc:sldMk cId="4042487919" sldId="306"/>
            <ac:cxnSpMk id="202" creationId="{69F549C1-EEC7-46DB-E093-75F6FE52D12F}"/>
          </ac:cxnSpMkLst>
        </pc:cxnChg>
      </pc:sldChg>
      <pc:sldChg chg="addSp delSp modSp add mod modTransition delAnim modAnim">
        <pc:chgData name="Patrick Keller" userId="170edc8c-2f5f-48d9-b0d0-58eefee5da09" providerId="ADAL" clId="{652A1CA1-BF0E-42E1-AF28-9AD0083913BE}" dt="2025-05-01T14:42:01.889" v="12319"/>
        <pc:sldMkLst>
          <pc:docMk/>
          <pc:sldMk cId="838436326" sldId="307"/>
        </pc:sldMkLst>
        <pc:spChg chg="mod">
          <ac:chgData name="Patrick Keller" userId="170edc8c-2f5f-48d9-b0d0-58eefee5da09" providerId="ADAL" clId="{652A1CA1-BF0E-42E1-AF28-9AD0083913BE}" dt="2025-05-01T13:55:56.829" v="11395" actId="20577"/>
          <ac:spMkLst>
            <pc:docMk/>
            <pc:sldMk cId="838436326" sldId="307"/>
            <ac:spMk id="3" creationId="{9F97CD48-E1FA-58A4-2C24-FB2965A62EAC}"/>
          </ac:spMkLst>
        </pc:spChg>
        <pc:spChg chg="add mod">
          <ac:chgData name="Patrick Keller" userId="170edc8c-2f5f-48d9-b0d0-58eefee5da09" providerId="ADAL" clId="{652A1CA1-BF0E-42E1-AF28-9AD0083913BE}" dt="2025-05-01T14:03:02.629" v="11601" actId="1038"/>
          <ac:spMkLst>
            <pc:docMk/>
            <pc:sldMk cId="838436326" sldId="307"/>
            <ac:spMk id="9" creationId="{D8E9D483-C02D-248E-93BF-4C6DBD34752F}"/>
          </ac:spMkLst>
        </pc:spChg>
        <pc:spChg chg="add mod">
          <ac:chgData name="Patrick Keller" userId="170edc8c-2f5f-48d9-b0d0-58eefee5da09" providerId="ADAL" clId="{652A1CA1-BF0E-42E1-AF28-9AD0083913BE}" dt="2025-05-01T14:03:07.598" v="11602" actId="1076"/>
          <ac:spMkLst>
            <pc:docMk/>
            <pc:sldMk cId="838436326" sldId="307"/>
            <ac:spMk id="10" creationId="{9B6F8827-3773-EC45-5439-49A2F15E9F12}"/>
          </ac:spMkLst>
        </pc:spChg>
        <pc:spChg chg="add mod">
          <ac:chgData name="Patrick Keller" userId="170edc8c-2f5f-48d9-b0d0-58eefee5da09" providerId="ADAL" clId="{652A1CA1-BF0E-42E1-AF28-9AD0083913BE}" dt="2025-05-01T13:59:01.508" v="11513" actId="14100"/>
          <ac:spMkLst>
            <pc:docMk/>
            <pc:sldMk cId="838436326" sldId="307"/>
            <ac:spMk id="13" creationId="{266FE944-ED8D-2ABE-315E-4F5440748093}"/>
          </ac:spMkLst>
        </pc:spChg>
        <pc:spChg chg="add mod">
          <ac:chgData name="Patrick Keller" userId="170edc8c-2f5f-48d9-b0d0-58eefee5da09" providerId="ADAL" clId="{652A1CA1-BF0E-42E1-AF28-9AD0083913BE}" dt="2025-05-01T13:58:43.037" v="11489" actId="207"/>
          <ac:spMkLst>
            <pc:docMk/>
            <pc:sldMk cId="838436326" sldId="307"/>
            <ac:spMk id="14" creationId="{7969F3F0-E6C3-5FED-09E9-ED73E4B3C56C}"/>
          </ac:spMkLst>
        </pc:spChg>
        <pc:spChg chg="add mod">
          <ac:chgData name="Patrick Keller" userId="170edc8c-2f5f-48d9-b0d0-58eefee5da09" providerId="ADAL" clId="{652A1CA1-BF0E-42E1-AF28-9AD0083913BE}" dt="2025-05-01T14:02:37.931" v="11588" actId="1076"/>
          <ac:spMkLst>
            <pc:docMk/>
            <pc:sldMk cId="838436326" sldId="307"/>
            <ac:spMk id="15" creationId="{F11CDC5E-4D3A-C517-9101-A856748E0AAA}"/>
          </ac:spMkLst>
        </pc:spChg>
        <pc:spChg chg="add mod">
          <ac:chgData name="Patrick Keller" userId="170edc8c-2f5f-48d9-b0d0-58eefee5da09" providerId="ADAL" clId="{652A1CA1-BF0E-42E1-AF28-9AD0083913BE}" dt="2025-05-01T14:01:34.756" v="11566" actId="1076"/>
          <ac:spMkLst>
            <pc:docMk/>
            <pc:sldMk cId="838436326" sldId="307"/>
            <ac:spMk id="16" creationId="{2FFE810C-109D-CA67-FFD4-AC42209876CC}"/>
          </ac:spMkLst>
        </pc:spChg>
        <pc:spChg chg="add mod">
          <ac:chgData name="Patrick Keller" userId="170edc8c-2f5f-48d9-b0d0-58eefee5da09" providerId="ADAL" clId="{652A1CA1-BF0E-42E1-AF28-9AD0083913BE}" dt="2025-05-01T14:09:00.131" v="11878" actId="207"/>
          <ac:spMkLst>
            <pc:docMk/>
            <pc:sldMk cId="838436326" sldId="307"/>
            <ac:spMk id="19" creationId="{E0A9AC42-761B-871C-5AB1-DF8126B5C083}"/>
          </ac:spMkLst>
        </pc:spChg>
        <pc:spChg chg="add mod">
          <ac:chgData name="Patrick Keller" userId="170edc8c-2f5f-48d9-b0d0-58eefee5da09" providerId="ADAL" clId="{652A1CA1-BF0E-42E1-AF28-9AD0083913BE}" dt="2025-05-01T14:09:28.866" v="11900" actId="207"/>
          <ac:spMkLst>
            <pc:docMk/>
            <pc:sldMk cId="838436326" sldId="307"/>
            <ac:spMk id="21" creationId="{EAF1E60A-9B53-EAF9-7E54-C31458E69D42}"/>
          </ac:spMkLst>
        </pc:spChg>
        <pc:spChg chg="add mod">
          <ac:chgData name="Patrick Keller" userId="170edc8c-2f5f-48d9-b0d0-58eefee5da09" providerId="ADAL" clId="{652A1CA1-BF0E-42E1-AF28-9AD0083913BE}" dt="2025-05-01T14:09:52.852" v="11914" actId="20577"/>
          <ac:spMkLst>
            <pc:docMk/>
            <pc:sldMk cId="838436326" sldId="307"/>
            <ac:spMk id="22" creationId="{515FB99E-D78A-D23A-CC67-8515D6024276}"/>
          </ac:spMkLst>
        </pc:spChg>
        <pc:spChg chg="add mod">
          <ac:chgData name="Patrick Keller" userId="170edc8c-2f5f-48d9-b0d0-58eefee5da09" providerId="ADAL" clId="{652A1CA1-BF0E-42E1-AF28-9AD0083913BE}" dt="2025-05-01T14:10:33.333" v="11943" actId="20577"/>
          <ac:spMkLst>
            <pc:docMk/>
            <pc:sldMk cId="838436326" sldId="307"/>
            <ac:spMk id="24" creationId="{94710BD1-2264-DD8A-61EC-75DEEB57AAC2}"/>
          </ac:spMkLst>
        </pc:spChg>
        <pc:spChg chg="add mod">
          <ac:chgData name="Patrick Keller" userId="170edc8c-2f5f-48d9-b0d0-58eefee5da09" providerId="ADAL" clId="{652A1CA1-BF0E-42E1-AF28-9AD0083913BE}" dt="2025-05-01T14:10:58.960" v="11983" actId="14100"/>
          <ac:spMkLst>
            <pc:docMk/>
            <pc:sldMk cId="838436326" sldId="307"/>
            <ac:spMk id="25" creationId="{46FBDB8D-EA25-70C2-34BB-E8F05008F86C}"/>
          </ac:spMkLst>
        </pc:spChg>
        <pc:spChg chg="add mod">
          <ac:chgData name="Patrick Keller" userId="170edc8c-2f5f-48d9-b0d0-58eefee5da09" providerId="ADAL" clId="{652A1CA1-BF0E-42E1-AF28-9AD0083913BE}" dt="2025-05-01T14:42:01.889" v="12319"/>
          <ac:spMkLst>
            <pc:docMk/>
            <pc:sldMk cId="838436326" sldId="307"/>
            <ac:spMk id="28" creationId="{BC9D1240-EC7D-398B-2AD4-C55D3EC0412A}"/>
          </ac:spMkLst>
        </pc:spChg>
        <pc:picChg chg="add mod">
          <ac:chgData name="Patrick Keller" userId="170edc8c-2f5f-48d9-b0d0-58eefee5da09" providerId="ADAL" clId="{652A1CA1-BF0E-42E1-AF28-9AD0083913BE}" dt="2025-05-01T13:56:25.517" v="11413" actId="1076"/>
          <ac:picMkLst>
            <pc:docMk/>
            <pc:sldMk cId="838436326" sldId="307"/>
            <ac:picMk id="4" creationId="{03E29453-84E9-EE44-65E2-D21553DB452A}"/>
          </ac:picMkLst>
        </pc:picChg>
        <pc:picChg chg="add mod">
          <ac:chgData name="Patrick Keller" userId="170edc8c-2f5f-48d9-b0d0-58eefee5da09" providerId="ADAL" clId="{652A1CA1-BF0E-42E1-AF28-9AD0083913BE}" dt="2025-05-01T14:02:44.190" v="11599" actId="1036"/>
          <ac:picMkLst>
            <pc:docMk/>
            <pc:sldMk cId="838436326" sldId="307"/>
            <ac:picMk id="17" creationId="{0F59668D-245D-B859-CF3D-AB5C3181B796}"/>
          </ac:picMkLst>
        </pc:picChg>
        <pc:picChg chg="add mod">
          <ac:chgData name="Patrick Keller" userId="170edc8c-2f5f-48d9-b0d0-58eefee5da09" providerId="ADAL" clId="{652A1CA1-BF0E-42E1-AF28-9AD0083913BE}" dt="2025-05-01T14:02:24.328" v="11582" actId="1076"/>
          <ac:picMkLst>
            <pc:docMk/>
            <pc:sldMk cId="838436326" sldId="307"/>
            <ac:picMk id="18" creationId="{327C7597-2D08-75A9-D8CE-2675593362DD}"/>
          </ac:picMkLst>
        </pc:picChg>
        <pc:picChg chg="add mod">
          <ac:chgData name="Patrick Keller" userId="170edc8c-2f5f-48d9-b0d0-58eefee5da09" providerId="ADAL" clId="{652A1CA1-BF0E-42E1-AF28-9AD0083913BE}" dt="2025-05-01T14:10:02.238" v="11915" actId="1076"/>
          <ac:picMkLst>
            <pc:docMk/>
            <pc:sldMk cId="838436326" sldId="307"/>
            <ac:picMk id="23" creationId="{C4F415E4-9084-860A-0FC6-B5BB8317C420}"/>
          </ac:picMkLst>
        </pc:picChg>
        <pc:picChg chg="add mod">
          <ac:chgData name="Patrick Keller" userId="170edc8c-2f5f-48d9-b0d0-58eefee5da09" providerId="ADAL" clId="{652A1CA1-BF0E-42E1-AF28-9AD0083913BE}" dt="2025-05-01T14:11:08.068" v="11985" actId="1076"/>
          <ac:picMkLst>
            <pc:docMk/>
            <pc:sldMk cId="838436326" sldId="307"/>
            <ac:picMk id="26" creationId="{3A6FC9DC-4860-22EF-6302-485E28115B06}"/>
          </ac:picMkLst>
        </pc:picChg>
        <pc:picChg chg="add mod">
          <ac:chgData name="Patrick Keller" userId="170edc8c-2f5f-48d9-b0d0-58eefee5da09" providerId="ADAL" clId="{652A1CA1-BF0E-42E1-AF28-9AD0083913BE}" dt="2025-05-01T14:11:11.422" v="11987" actId="1076"/>
          <ac:picMkLst>
            <pc:docMk/>
            <pc:sldMk cId="838436326" sldId="307"/>
            <ac:picMk id="27" creationId="{596923F0-1086-F198-58A5-9D693F0BB055}"/>
          </ac:picMkLst>
        </pc:picChg>
        <pc:cxnChg chg="add mod">
          <ac:chgData name="Patrick Keller" userId="170edc8c-2f5f-48d9-b0d0-58eefee5da09" providerId="ADAL" clId="{652A1CA1-BF0E-42E1-AF28-9AD0083913BE}" dt="2025-05-01T14:00:39.133" v="11549" actId="1038"/>
          <ac:cxnSpMkLst>
            <pc:docMk/>
            <pc:sldMk cId="838436326" sldId="307"/>
            <ac:cxnSpMk id="5" creationId="{A54ECD4C-F860-4513-1A56-C8AD51B12AAB}"/>
          </ac:cxnSpMkLst>
        </pc:cxnChg>
        <pc:cxnChg chg="add mod">
          <ac:chgData name="Patrick Keller" userId="170edc8c-2f5f-48d9-b0d0-58eefee5da09" providerId="ADAL" clId="{652A1CA1-BF0E-42E1-AF28-9AD0083913BE}" dt="2025-05-01T14:00:52.715" v="11554" actId="555"/>
          <ac:cxnSpMkLst>
            <pc:docMk/>
            <pc:sldMk cId="838436326" sldId="307"/>
            <ac:cxnSpMk id="6" creationId="{E8380C4C-6B8A-6BAF-20A7-1D8883875F44}"/>
          </ac:cxnSpMkLst>
        </pc:cxnChg>
        <pc:cxnChg chg="add mod">
          <ac:chgData name="Patrick Keller" userId="170edc8c-2f5f-48d9-b0d0-58eefee5da09" providerId="ADAL" clId="{652A1CA1-BF0E-42E1-AF28-9AD0083913BE}" dt="2025-05-01T14:00:16.462" v="11534" actId="552"/>
          <ac:cxnSpMkLst>
            <pc:docMk/>
            <pc:sldMk cId="838436326" sldId="307"/>
            <ac:cxnSpMk id="7" creationId="{A588A24E-B08E-B182-B121-099F3477031E}"/>
          </ac:cxnSpMkLst>
        </pc:cxnChg>
        <pc:cxnChg chg="add mod">
          <ac:chgData name="Patrick Keller" userId="170edc8c-2f5f-48d9-b0d0-58eefee5da09" providerId="ADAL" clId="{652A1CA1-BF0E-42E1-AF28-9AD0083913BE}" dt="2025-05-01T14:00:52.715" v="11554" actId="555"/>
          <ac:cxnSpMkLst>
            <pc:docMk/>
            <pc:sldMk cId="838436326" sldId="307"/>
            <ac:cxnSpMk id="8" creationId="{505D20FE-308B-B15B-FE17-CEF7F73D5C82}"/>
          </ac:cxnSpMkLst>
        </pc:cxnChg>
      </pc:sldChg>
      <pc:sldChg chg="addSp delSp modSp add del mod ord modTransition delAnim modAnim">
        <pc:chgData name="Patrick Keller" userId="170edc8c-2f5f-48d9-b0d0-58eefee5da09" providerId="ADAL" clId="{652A1CA1-BF0E-42E1-AF28-9AD0083913BE}" dt="2025-05-02T11:37:04.700" v="13042" actId="47"/>
        <pc:sldMkLst>
          <pc:docMk/>
          <pc:sldMk cId="4083008978" sldId="308"/>
        </pc:sldMkLst>
      </pc:sldChg>
      <pc:sldChg chg="addSp delSp modSp add mod ord delAnim modAnim">
        <pc:chgData name="Patrick Keller" userId="170edc8c-2f5f-48d9-b0d0-58eefee5da09" providerId="ADAL" clId="{652A1CA1-BF0E-42E1-AF28-9AD0083913BE}" dt="2025-05-02T11:37:17.168" v="13044" actId="20577"/>
        <pc:sldMkLst>
          <pc:docMk/>
          <pc:sldMk cId="1700047269" sldId="309"/>
        </pc:sldMkLst>
        <pc:spChg chg="mod">
          <ac:chgData name="Patrick Keller" userId="170edc8c-2f5f-48d9-b0d0-58eefee5da09" providerId="ADAL" clId="{652A1CA1-BF0E-42E1-AF28-9AD0083913BE}" dt="2025-05-01T16:15:37.667" v="12396" actId="6549"/>
          <ac:spMkLst>
            <pc:docMk/>
            <pc:sldMk cId="1700047269" sldId="309"/>
            <ac:spMk id="2" creationId="{40F8CFE8-A69C-C11C-1F2E-1E588CFC32E7}"/>
          </ac:spMkLst>
        </pc:spChg>
        <pc:spChg chg="add mod">
          <ac:chgData name="Patrick Keller" userId="170edc8c-2f5f-48d9-b0d0-58eefee5da09" providerId="ADAL" clId="{652A1CA1-BF0E-42E1-AF28-9AD0083913BE}" dt="2025-05-01T16:19:57.409" v="12527" actId="14100"/>
          <ac:spMkLst>
            <pc:docMk/>
            <pc:sldMk cId="1700047269" sldId="309"/>
            <ac:spMk id="3" creationId="{0E52F827-804B-EA38-849F-D6145F838348}"/>
          </ac:spMkLst>
        </pc:spChg>
        <pc:spChg chg="add mod">
          <ac:chgData name="Patrick Keller" userId="170edc8c-2f5f-48d9-b0d0-58eefee5da09" providerId="ADAL" clId="{652A1CA1-BF0E-42E1-AF28-9AD0083913BE}" dt="2025-05-01T16:19:53.016" v="12526" actId="1076"/>
          <ac:spMkLst>
            <pc:docMk/>
            <pc:sldMk cId="1700047269" sldId="309"/>
            <ac:spMk id="4" creationId="{C8487E47-F32D-F902-1537-70B36D6D7B28}"/>
          </ac:spMkLst>
        </pc:spChg>
        <pc:spChg chg="add mod">
          <ac:chgData name="Patrick Keller" userId="170edc8c-2f5f-48d9-b0d0-58eefee5da09" providerId="ADAL" clId="{652A1CA1-BF0E-42E1-AF28-9AD0083913BE}" dt="2025-05-01T16:27:21.146" v="12972" actId="20577"/>
          <ac:spMkLst>
            <pc:docMk/>
            <pc:sldMk cId="1700047269" sldId="309"/>
            <ac:spMk id="6" creationId="{EF928CEE-33E5-3D2A-7F30-B6AEF3979E09}"/>
          </ac:spMkLst>
        </pc:spChg>
        <pc:spChg chg="add mod">
          <ac:chgData name="Patrick Keller" userId="170edc8c-2f5f-48d9-b0d0-58eefee5da09" providerId="ADAL" clId="{652A1CA1-BF0E-42E1-AF28-9AD0083913BE}" dt="2025-05-01T16:31:02.247" v="13014" actId="14100"/>
          <ac:spMkLst>
            <pc:docMk/>
            <pc:sldMk cId="1700047269" sldId="309"/>
            <ac:spMk id="7" creationId="{A3C3274B-0955-6A95-97AC-72BEC6ABDEAA}"/>
          </ac:spMkLst>
        </pc:spChg>
        <pc:spChg chg="add mod">
          <ac:chgData name="Patrick Keller" userId="170edc8c-2f5f-48d9-b0d0-58eefee5da09" providerId="ADAL" clId="{652A1CA1-BF0E-42E1-AF28-9AD0083913BE}" dt="2025-05-01T16:20:34.240" v="12552" actId="20577"/>
          <ac:spMkLst>
            <pc:docMk/>
            <pc:sldMk cId="1700047269" sldId="309"/>
            <ac:spMk id="8" creationId="{01748075-FF17-0787-DFF0-10E9EFAE707B}"/>
          </ac:spMkLst>
        </pc:spChg>
        <pc:spChg chg="add mod">
          <ac:chgData name="Patrick Keller" userId="170edc8c-2f5f-48d9-b0d0-58eefee5da09" providerId="ADAL" clId="{652A1CA1-BF0E-42E1-AF28-9AD0083913BE}" dt="2025-05-01T16:20:24.571" v="12529" actId="20577"/>
          <ac:spMkLst>
            <pc:docMk/>
            <pc:sldMk cId="1700047269" sldId="309"/>
            <ac:spMk id="9" creationId="{9B2E6834-B132-DFD5-A68B-075588EB9C12}"/>
          </ac:spMkLst>
        </pc:spChg>
        <pc:spChg chg="add mod">
          <ac:chgData name="Patrick Keller" userId="170edc8c-2f5f-48d9-b0d0-58eefee5da09" providerId="ADAL" clId="{652A1CA1-BF0E-42E1-AF28-9AD0083913BE}" dt="2025-05-02T11:37:17.168" v="13044" actId="20577"/>
          <ac:spMkLst>
            <pc:docMk/>
            <pc:sldMk cId="1700047269" sldId="309"/>
            <ac:spMk id="10" creationId="{7C05FA7C-5E7B-9A45-E4C1-FC121EDC4A11}"/>
          </ac:spMkLst>
        </pc:spChg>
        <pc:spChg chg="add mod">
          <ac:chgData name="Patrick Keller" userId="170edc8c-2f5f-48d9-b0d0-58eefee5da09" providerId="ADAL" clId="{652A1CA1-BF0E-42E1-AF28-9AD0083913BE}" dt="2025-05-01T16:20:21.262" v="12528" actId="571"/>
          <ac:spMkLst>
            <pc:docMk/>
            <pc:sldMk cId="1700047269" sldId="309"/>
            <ac:spMk id="17" creationId="{6698F574-9B24-D939-6D01-3F9EFBA2D2EA}"/>
          </ac:spMkLst>
        </pc:spChg>
        <pc:spChg chg="add mod">
          <ac:chgData name="Patrick Keller" userId="170edc8c-2f5f-48d9-b0d0-58eefee5da09" providerId="ADAL" clId="{652A1CA1-BF0E-42E1-AF28-9AD0083913BE}" dt="2025-05-01T16:24:14.683" v="12689" actId="113"/>
          <ac:spMkLst>
            <pc:docMk/>
            <pc:sldMk cId="1700047269" sldId="309"/>
            <ac:spMk id="18" creationId="{0FE1A800-ED29-C956-4AB3-88E91EE42DAE}"/>
          </ac:spMkLst>
        </pc:spChg>
        <pc:spChg chg="add mod">
          <ac:chgData name="Patrick Keller" userId="170edc8c-2f5f-48d9-b0d0-58eefee5da09" providerId="ADAL" clId="{652A1CA1-BF0E-42E1-AF28-9AD0083913BE}" dt="2025-05-01T16:21:09.178" v="12564" actId="20577"/>
          <ac:spMkLst>
            <pc:docMk/>
            <pc:sldMk cId="1700047269" sldId="309"/>
            <ac:spMk id="19" creationId="{056CF1B1-D2F6-8656-9BBA-28A63951099A}"/>
          </ac:spMkLst>
        </pc:spChg>
        <pc:spChg chg="add mod">
          <ac:chgData name="Patrick Keller" userId="170edc8c-2f5f-48d9-b0d0-58eefee5da09" providerId="ADAL" clId="{652A1CA1-BF0E-42E1-AF28-9AD0083913BE}" dt="2025-05-01T16:21:04.106" v="12560" actId="20577"/>
          <ac:spMkLst>
            <pc:docMk/>
            <pc:sldMk cId="1700047269" sldId="309"/>
            <ac:spMk id="20" creationId="{C07C90FC-1B6A-B582-2ABB-1E8E3E7FA761}"/>
          </ac:spMkLst>
        </pc:spChg>
        <pc:spChg chg="add mod">
          <ac:chgData name="Patrick Keller" userId="170edc8c-2f5f-48d9-b0d0-58eefee5da09" providerId="ADAL" clId="{652A1CA1-BF0E-42E1-AF28-9AD0083913BE}" dt="2025-05-01T16:30:17.386" v="13002" actId="14100"/>
          <ac:spMkLst>
            <pc:docMk/>
            <pc:sldMk cId="1700047269" sldId="309"/>
            <ac:spMk id="21" creationId="{C4BD282B-5EB7-DB2C-6CDC-9FAB6455B2C0}"/>
          </ac:spMkLst>
        </pc:spChg>
        <pc:spChg chg="add mod">
          <ac:chgData name="Patrick Keller" userId="170edc8c-2f5f-48d9-b0d0-58eefee5da09" providerId="ADAL" clId="{652A1CA1-BF0E-42E1-AF28-9AD0083913BE}" dt="2025-05-01T16:28:30.896" v="12985" actId="20577"/>
          <ac:spMkLst>
            <pc:docMk/>
            <pc:sldMk cId="1700047269" sldId="309"/>
            <ac:spMk id="22" creationId="{B399DC0D-85BD-DADF-400D-CE15F649A302}"/>
          </ac:spMkLst>
        </pc:spChg>
        <pc:spChg chg="add mod">
          <ac:chgData name="Patrick Keller" userId="170edc8c-2f5f-48d9-b0d0-58eefee5da09" providerId="ADAL" clId="{652A1CA1-BF0E-42E1-AF28-9AD0083913BE}" dt="2025-05-01T16:22:08.251" v="12630" actId="20577"/>
          <ac:spMkLst>
            <pc:docMk/>
            <pc:sldMk cId="1700047269" sldId="309"/>
            <ac:spMk id="23" creationId="{24D0D147-7E8F-FD9D-186B-A84014F5C732}"/>
          </ac:spMkLst>
        </pc:spChg>
        <pc:spChg chg="add mod">
          <ac:chgData name="Patrick Keller" userId="170edc8c-2f5f-48d9-b0d0-58eefee5da09" providerId="ADAL" clId="{652A1CA1-BF0E-42E1-AF28-9AD0083913BE}" dt="2025-05-01T16:21:50.803" v="12588" actId="20577"/>
          <ac:spMkLst>
            <pc:docMk/>
            <pc:sldMk cId="1700047269" sldId="309"/>
            <ac:spMk id="24" creationId="{E3F5017E-D5D7-54CA-8E9C-F8632A4048B1}"/>
          </ac:spMkLst>
        </pc:spChg>
        <pc:spChg chg="add mod">
          <ac:chgData name="Patrick Keller" userId="170edc8c-2f5f-48d9-b0d0-58eefee5da09" providerId="ADAL" clId="{652A1CA1-BF0E-42E1-AF28-9AD0083913BE}" dt="2025-05-01T16:22:40.196" v="12654" actId="20577"/>
          <ac:spMkLst>
            <pc:docMk/>
            <pc:sldMk cId="1700047269" sldId="309"/>
            <ac:spMk id="25" creationId="{107B9845-5B9E-465F-EAA5-4A1773A4356A}"/>
          </ac:spMkLst>
        </pc:spChg>
        <pc:spChg chg="add mod">
          <ac:chgData name="Patrick Keller" userId="170edc8c-2f5f-48d9-b0d0-58eefee5da09" providerId="ADAL" clId="{652A1CA1-BF0E-42E1-AF28-9AD0083913BE}" dt="2025-05-01T16:24:04.970" v="12687" actId="113"/>
          <ac:spMkLst>
            <pc:docMk/>
            <pc:sldMk cId="1700047269" sldId="309"/>
            <ac:spMk id="26" creationId="{2B1F1085-8801-91A8-F64F-0CBC57E08D66}"/>
          </ac:spMkLst>
        </pc:spChg>
        <pc:spChg chg="add mod">
          <ac:chgData name="Patrick Keller" userId="170edc8c-2f5f-48d9-b0d0-58eefee5da09" providerId="ADAL" clId="{652A1CA1-BF0E-42E1-AF28-9AD0083913BE}" dt="2025-05-01T16:26:32.723" v="12959" actId="14100"/>
          <ac:spMkLst>
            <pc:docMk/>
            <pc:sldMk cId="1700047269" sldId="309"/>
            <ac:spMk id="27" creationId="{7DAC6B56-4EF5-93A2-16F1-F3DE714E5C99}"/>
          </ac:spMkLst>
        </pc:spChg>
        <pc:spChg chg="add mod">
          <ac:chgData name="Patrick Keller" userId="170edc8c-2f5f-48d9-b0d0-58eefee5da09" providerId="ADAL" clId="{652A1CA1-BF0E-42E1-AF28-9AD0083913BE}" dt="2025-05-01T16:27:38.426" v="12977" actId="14100"/>
          <ac:spMkLst>
            <pc:docMk/>
            <pc:sldMk cId="1700047269" sldId="309"/>
            <ac:spMk id="28" creationId="{764FF369-FD58-61F1-4B66-12F19CDE0C3B}"/>
          </ac:spMkLst>
        </pc:spChg>
        <pc:spChg chg="add mod">
          <ac:chgData name="Patrick Keller" userId="170edc8c-2f5f-48d9-b0d0-58eefee5da09" providerId="ADAL" clId="{652A1CA1-BF0E-42E1-AF28-9AD0083913BE}" dt="2025-05-01T16:28:16.384" v="12983" actId="1036"/>
          <ac:spMkLst>
            <pc:docMk/>
            <pc:sldMk cId="1700047269" sldId="309"/>
            <ac:spMk id="30" creationId="{EFFEFCFC-A4D2-F236-1EA6-813D61DB8757}"/>
          </ac:spMkLst>
        </pc:spChg>
        <pc:spChg chg="add mod">
          <ac:chgData name="Patrick Keller" userId="170edc8c-2f5f-48d9-b0d0-58eefee5da09" providerId="ADAL" clId="{652A1CA1-BF0E-42E1-AF28-9AD0083913BE}" dt="2025-05-01T16:29:25.551" v="12994" actId="1036"/>
          <ac:spMkLst>
            <pc:docMk/>
            <pc:sldMk cId="1700047269" sldId="309"/>
            <ac:spMk id="35" creationId="{49243793-36AC-DD50-ADE5-79E97A1B32CC}"/>
          </ac:spMkLst>
        </pc:spChg>
        <pc:spChg chg="add mod">
          <ac:chgData name="Patrick Keller" userId="170edc8c-2f5f-48d9-b0d0-58eefee5da09" providerId="ADAL" clId="{652A1CA1-BF0E-42E1-AF28-9AD0083913BE}" dt="2025-05-01T16:31:22.893" v="13018" actId="14100"/>
          <ac:spMkLst>
            <pc:docMk/>
            <pc:sldMk cId="1700047269" sldId="309"/>
            <ac:spMk id="48" creationId="{3A75E40A-1C7C-DDF5-EADA-3EE8493B55D5}"/>
          </ac:spMkLst>
        </pc:spChg>
        <pc:picChg chg="mod">
          <ac:chgData name="Patrick Keller" userId="170edc8c-2f5f-48d9-b0d0-58eefee5da09" providerId="ADAL" clId="{652A1CA1-BF0E-42E1-AF28-9AD0083913BE}" dt="2025-05-01T16:16:21.796" v="12419" actId="14861"/>
          <ac:picMkLst>
            <pc:docMk/>
            <pc:sldMk cId="1700047269" sldId="309"/>
            <ac:picMk id="5" creationId="{4E64941F-24C3-AF14-5EE1-C7E7E48E19F6}"/>
          </ac:picMkLst>
        </pc:picChg>
        <pc:cxnChg chg="add mod">
          <ac:chgData name="Patrick Keller" userId="170edc8c-2f5f-48d9-b0d0-58eefee5da09" providerId="ADAL" clId="{652A1CA1-BF0E-42E1-AF28-9AD0083913BE}" dt="2025-05-01T16:31:05.924" v="13015" actId="14100"/>
          <ac:cxnSpMkLst>
            <pc:docMk/>
            <pc:sldMk cId="1700047269" sldId="309"/>
            <ac:cxnSpMk id="36" creationId="{FC32CE84-5973-4322-53D7-036919A43900}"/>
          </ac:cxnSpMkLst>
        </pc:cxnChg>
      </pc:sldChg>
      <pc:sldChg chg="addSp delSp modSp add mod modTransition delAnim modAnim">
        <pc:chgData name="Patrick Keller" userId="170edc8c-2f5f-48d9-b0d0-58eefee5da09" providerId="ADAL" clId="{652A1CA1-BF0E-42E1-AF28-9AD0083913BE}" dt="2025-05-02T12:34:01.721" v="14319" actId="1036"/>
        <pc:sldMkLst>
          <pc:docMk/>
          <pc:sldMk cId="1555770881" sldId="310"/>
        </pc:sldMkLst>
        <pc:spChg chg="mod">
          <ac:chgData name="Patrick Keller" userId="170edc8c-2f5f-48d9-b0d0-58eefee5da09" providerId="ADAL" clId="{652A1CA1-BF0E-42E1-AF28-9AD0083913BE}" dt="2025-05-02T12:13:02.426" v="13897" actId="2711"/>
          <ac:spMkLst>
            <pc:docMk/>
            <pc:sldMk cId="1555770881" sldId="310"/>
            <ac:spMk id="2" creationId="{52A92C02-1CF0-6D5E-1F04-82056564F800}"/>
          </ac:spMkLst>
        </pc:spChg>
        <pc:spChg chg="mod topLvl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10" creationId="{ADDAF6CE-201E-98C3-C7A7-954A1EE1A1CD}"/>
          </ac:spMkLst>
        </pc:spChg>
        <pc:spChg chg="mod topLvl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12" creationId="{2BFB9E33-01D7-1029-AFF4-2310C4E1A868}"/>
          </ac:spMkLst>
        </pc:spChg>
        <pc:spChg chg="mod topLvl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13" creationId="{DE1E6736-D956-4450-7EE7-D0A3C56507F1}"/>
          </ac:spMkLst>
        </pc:spChg>
        <pc:spChg chg="mod topLvl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14" creationId="{30C0029D-E801-BC9B-6660-5FF021DD6AC1}"/>
          </ac:spMkLst>
        </pc:spChg>
        <pc:spChg chg="mod topLvl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15" creationId="{2CD139B7-6F0A-4E3A-5208-9EC0BCBEDB1B}"/>
          </ac:spMkLst>
        </pc:spChg>
        <pc:spChg chg="mod topLvl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16" creationId="{F2E7F2F7-8371-C356-3000-6A78F291B6DE}"/>
          </ac:spMkLst>
        </pc:spChg>
        <pc:spChg chg="add mod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22" creationId="{468F926A-22D9-6B00-44BF-86A2E16E53C8}"/>
          </ac:spMkLst>
        </pc:spChg>
        <pc:spChg chg="add mod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23" creationId="{C61D3FA5-F860-5329-F0AB-7C9E0186AB54}"/>
          </ac:spMkLst>
        </pc:spChg>
        <pc:spChg chg="add mod">
          <ac:chgData name="Patrick Keller" userId="170edc8c-2f5f-48d9-b0d0-58eefee5da09" providerId="ADAL" clId="{652A1CA1-BF0E-42E1-AF28-9AD0083913BE}" dt="2025-05-02T12:34:01.721" v="14319" actId="1036"/>
          <ac:spMkLst>
            <pc:docMk/>
            <pc:sldMk cId="1555770881" sldId="310"/>
            <ac:spMk id="24" creationId="{C56AEC0F-694B-D182-BCDA-AFBCCA6788DD}"/>
          </ac:spMkLst>
        </pc:spChg>
        <pc:spChg chg="add mod">
          <ac:chgData name="Patrick Keller" userId="170edc8c-2f5f-48d9-b0d0-58eefee5da09" providerId="ADAL" clId="{652A1CA1-BF0E-42E1-AF28-9AD0083913BE}" dt="2025-05-02T12:02:43.917" v="13833" actId="1076"/>
          <ac:spMkLst>
            <pc:docMk/>
            <pc:sldMk cId="1555770881" sldId="310"/>
            <ac:spMk id="28" creationId="{118C0743-02BE-C94C-E71C-E4BEE8E88C1E}"/>
          </ac:spMkLst>
        </pc:spChg>
        <pc:spChg chg="add mod">
          <ac:chgData name="Patrick Keller" userId="170edc8c-2f5f-48d9-b0d0-58eefee5da09" providerId="ADAL" clId="{652A1CA1-BF0E-42E1-AF28-9AD0083913BE}" dt="2025-05-02T12:02:43.917" v="13833" actId="1076"/>
          <ac:spMkLst>
            <pc:docMk/>
            <pc:sldMk cId="1555770881" sldId="310"/>
            <ac:spMk id="29" creationId="{5DBED440-57E1-34F8-29CD-CF74567631F7}"/>
          </ac:spMkLst>
        </pc:spChg>
        <pc:spChg chg="add mod">
          <ac:chgData name="Patrick Keller" userId="170edc8c-2f5f-48d9-b0d0-58eefee5da09" providerId="ADAL" clId="{652A1CA1-BF0E-42E1-AF28-9AD0083913BE}" dt="2025-05-02T12:05:04.681" v="13867" actId="1076"/>
          <ac:spMkLst>
            <pc:docMk/>
            <pc:sldMk cId="1555770881" sldId="310"/>
            <ac:spMk id="30" creationId="{0544FC4E-5132-7DBD-5F78-2230C293A669}"/>
          </ac:spMkLst>
        </pc:spChg>
        <pc:spChg chg="add mod">
          <ac:chgData name="Patrick Keller" userId="170edc8c-2f5f-48d9-b0d0-58eefee5da09" providerId="ADAL" clId="{652A1CA1-BF0E-42E1-AF28-9AD0083913BE}" dt="2025-05-02T12:05:07.627" v="13868" actId="1076"/>
          <ac:spMkLst>
            <pc:docMk/>
            <pc:sldMk cId="1555770881" sldId="310"/>
            <ac:spMk id="32" creationId="{B2F66063-12A7-FAA6-0C07-AFF83F816181}"/>
          </ac:spMkLst>
        </pc:spChg>
        <pc:spChg chg="add mod">
          <ac:chgData name="Patrick Keller" userId="170edc8c-2f5f-48d9-b0d0-58eefee5da09" providerId="ADAL" clId="{652A1CA1-BF0E-42E1-AF28-9AD0083913BE}" dt="2025-05-02T12:03:10.027" v="13841" actId="1038"/>
          <ac:spMkLst>
            <pc:docMk/>
            <pc:sldMk cId="1555770881" sldId="310"/>
            <ac:spMk id="34" creationId="{37BFBBAD-9250-CE51-89E8-4554F6E7C7B7}"/>
          </ac:spMkLst>
        </pc:spChg>
        <pc:spChg chg="add mod">
          <ac:chgData name="Patrick Keller" userId="170edc8c-2f5f-48d9-b0d0-58eefee5da09" providerId="ADAL" clId="{652A1CA1-BF0E-42E1-AF28-9AD0083913BE}" dt="2025-05-02T12:03:10.027" v="13841" actId="1038"/>
          <ac:spMkLst>
            <pc:docMk/>
            <pc:sldMk cId="1555770881" sldId="310"/>
            <ac:spMk id="37" creationId="{2E1FB543-2458-B4D5-A1DC-E21FB95B65EF}"/>
          </ac:spMkLst>
        </pc:spChg>
        <pc:spChg chg="add mod">
          <ac:chgData name="Patrick Keller" userId="170edc8c-2f5f-48d9-b0d0-58eefee5da09" providerId="ADAL" clId="{652A1CA1-BF0E-42E1-AF28-9AD0083913BE}" dt="2025-05-02T12:03:34.681" v="13853" actId="1076"/>
          <ac:spMkLst>
            <pc:docMk/>
            <pc:sldMk cId="1555770881" sldId="310"/>
            <ac:spMk id="40" creationId="{D93CF411-3F84-040B-6D68-B578DEA988F9}"/>
          </ac:spMkLst>
        </pc:spChg>
        <pc:spChg chg="add mod">
          <ac:chgData name="Patrick Keller" userId="170edc8c-2f5f-48d9-b0d0-58eefee5da09" providerId="ADAL" clId="{652A1CA1-BF0E-42E1-AF28-9AD0083913BE}" dt="2025-05-02T12:03:43.027" v="13855" actId="1035"/>
          <ac:spMkLst>
            <pc:docMk/>
            <pc:sldMk cId="1555770881" sldId="310"/>
            <ac:spMk id="41" creationId="{ED5D3682-7DA6-B53D-F5A3-0EEAED268E1C}"/>
          </ac:spMkLst>
        </pc:spChg>
        <pc:picChg chg="add mod">
          <ac:chgData name="Patrick Keller" userId="170edc8c-2f5f-48d9-b0d0-58eefee5da09" providerId="ADAL" clId="{652A1CA1-BF0E-42E1-AF28-9AD0083913BE}" dt="2025-05-02T11:46:55.476" v="13286" actId="1076"/>
          <ac:picMkLst>
            <pc:docMk/>
            <pc:sldMk cId="1555770881" sldId="310"/>
            <ac:picMk id="7" creationId="{396D904B-8195-CA6A-066E-BE8BC087CE78}"/>
          </ac:picMkLst>
        </pc:picChg>
        <pc:picChg chg="add mod">
          <ac:chgData name="Patrick Keller" userId="170edc8c-2f5f-48d9-b0d0-58eefee5da09" providerId="ADAL" clId="{652A1CA1-BF0E-42E1-AF28-9AD0083913BE}" dt="2025-05-02T11:45:02.433" v="13171" actId="208"/>
          <ac:picMkLst>
            <pc:docMk/>
            <pc:sldMk cId="1555770881" sldId="310"/>
            <ac:picMk id="8" creationId="{5C437288-8442-6786-0666-A20EB1B771AD}"/>
          </ac:picMkLst>
        </pc:picChg>
        <pc:picChg chg="add mod">
          <ac:chgData name="Patrick Keller" userId="170edc8c-2f5f-48d9-b0d0-58eefee5da09" providerId="ADAL" clId="{652A1CA1-BF0E-42E1-AF28-9AD0083913BE}" dt="2025-05-02T12:34:01.721" v="14319" actId="1036"/>
          <ac:picMkLst>
            <pc:docMk/>
            <pc:sldMk cId="1555770881" sldId="310"/>
            <ac:picMk id="9" creationId="{9E80A46B-CF27-4840-F0C9-3F139F3D8F49}"/>
          </ac:picMkLst>
        </pc:picChg>
        <pc:cxnChg chg="mod topLvl">
          <ac:chgData name="Patrick Keller" userId="170edc8c-2f5f-48d9-b0d0-58eefee5da09" providerId="ADAL" clId="{652A1CA1-BF0E-42E1-AF28-9AD0083913BE}" dt="2025-05-02T11:43:43.082" v="13141" actId="1076"/>
          <ac:cxnSpMkLst>
            <pc:docMk/>
            <pc:sldMk cId="1555770881" sldId="310"/>
            <ac:cxnSpMk id="11" creationId="{9DC3A41F-A3FE-AB54-749F-5DE6D6D6CF2E}"/>
          </ac:cxnSpMkLst>
        </pc:cxnChg>
      </pc:sldChg>
      <pc:sldChg chg="addSp delSp modSp add del mod delAnim modAnim">
        <pc:chgData name="Patrick Keller" userId="170edc8c-2f5f-48d9-b0d0-58eefee5da09" providerId="ADAL" clId="{652A1CA1-BF0E-42E1-AF28-9AD0083913BE}" dt="2025-05-02T11:39:06.018" v="13074" actId="47"/>
        <pc:sldMkLst>
          <pc:docMk/>
          <pc:sldMk cId="1988494030" sldId="310"/>
        </pc:sldMkLst>
      </pc:sldChg>
      <pc:sldChg chg="addSp delSp modSp add mod addAnim delAnim modAnim">
        <pc:chgData name="Patrick Keller" userId="170edc8c-2f5f-48d9-b0d0-58eefee5da09" providerId="ADAL" clId="{652A1CA1-BF0E-42E1-AF28-9AD0083913BE}" dt="2025-05-02T12:36:38.968" v="14340"/>
        <pc:sldMkLst>
          <pc:docMk/>
          <pc:sldMk cId="1014385741" sldId="311"/>
        </pc:sldMkLst>
        <pc:spChg chg="mod">
          <ac:chgData name="Patrick Keller" userId="170edc8c-2f5f-48d9-b0d0-58eefee5da09" providerId="ADAL" clId="{652A1CA1-BF0E-42E1-AF28-9AD0083913BE}" dt="2025-05-02T12:23:13.826" v="14128" actId="20577"/>
          <ac:spMkLst>
            <pc:docMk/>
            <pc:sldMk cId="1014385741" sldId="311"/>
            <ac:spMk id="2" creationId="{7A4D6DD7-062E-4FBD-768F-361E9CDF30DC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6" creationId="{D1A44EAF-E72B-AF02-488C-466CBD264668}"/>
          </ac:spMkLst>
        </pc:spChg>
        <pc:spChg chg="add mod">
          <ac:chgData name="Patrick Keller" userId="170edc8c-2f5f-48d9-b0d0-58eefee5da09" providerId="ADAL" clId="{652A1CA1-BF0E-42E1-AF28-9AD0083913BE}" dt="2025-05-02T12:25:51.876" v="14157" actId="1076"/>
          <ac:spMkLst>
            <pc:docMk/>
            <pc:sldMk cId="1014385741" sldId="311"/>
            <ac:spMk id="18" creationId="{629BF1CC-3753-E5BA-1F1F-B0122C66B181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19" creationId="{3F2F16DB-3B53-F44B-E46A-D298D69777E2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20" creationId="{65B58B95-77FC-DA8A-C877-EAFAF6C0BF24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21" creationId="{BB6D7043-A7DD-77D8-2D43-4F8DD8805B62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25" creationId="{0E401BC0-CC29-FA65-DACB-4842C84DFED5}"/>
          </ac:spMkLst>
        </pc:spChg>
        <pc:spChg chg="add del mod topLvl">
          <ac:chgData name="Patrick Keller" userId="170edc8c-2f5f-48d9-b0d0-58eefee5da09" providerId="ADAL" clId="{652A1CA1-BF0E-42E1-AF28-9AD0083913BE}" dt="2025-05-02T12:16:34.746" v="13960" actId="165"/>
          <ac:spMkLst>
            <pc:docMk/>
            <pc:sldMk cId="1014385741" sldId="311"/>
            <ac:spMk id="30" creationId="{6D006537-D6C1-C3E5-8DB1-7AED5CCFAFB9}"/>
          </ac:spMkLst>
        </pc:spChg>
        <pc:spChg chg="add del mod topLvl">
          <ac:chgData name="Patrick Keller" userId="170edc8c-2f5f-48d9-b0d0-58eefee5da09" providerId="ADAL" clId="{652A1CA1-BF0E-42E1-AF28-9AD0083913BE}" dt="2025-05-02T12:16:34.746" v="13960" actId="165"/>
          <ac:spMkLst>
            <pc:docMk/>
            <pc:sldMk cId="1014385741" sldId="311"/>
            <ac:spMk id="32" creationId="{097093D7-81B8-3E27-5B8F-ADB4B1C921F3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33" creationId="{6295D9DD-CC38-59B0-7730-99497794F681}"/>
          </ac:spMkLst>
        </pc:spChg>
        <pc:spChg chg="add del mod topLvl">
          <ac:chgData name="Patrick Keller" userId="170edc8c-2f5f-48d9-b0d0-58eefee5da09" providerId="ADAL" clId="{652A1CA1-BF0E-42E1-AF28-9AD0083913BE}" dt="2025-05-02T12:16:34.746" v="13960" actId="165"/>
          <ac:spMkLst>
            <pc:docMk/>
            <pc:sldMk cId="1014385741" sldId="311"/>
            <ac:spMk id="34" creationId="{88A2B5F4-C2A4-8365-FFB6-C59A743908C5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35" creationId="{6D0D12BA-DC3B-F89E-8BD0-64B76CB838BF}"/>
          </ac:spMkLst>
        </pc:spChg>
        <pc:spChg chg="add mod or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36" creationId="{ED2F2EEE-ABF5-12E8-AAD4-CEE6EF697EB4}"/>
          </ac:spMkLst>
        </pc:spChg>
        <pc:spChg chg="add del mod topLvl">
          <ac:chgData name="Patrick Keller" userId="170edc8c-2f5f-48d9-b0d0-58eefee5da09" providerId="ADAL" clId="{652A1CA1-BF0E-42E1-AF28-9AD0083913BE}" dt="2025-05-02T12:16:34.746" v="13960" actId="165"/>
          <ac:spMkLst>
            <pc:docMk/>
            <pc:sldMk cId="1014385741" sldId="311"/>
            <ac:spMk id="37" creationId="{BB76AE8C-9710-C91E-0B56-97CF8A6A419F}"/>
          </ac:spMkLst>
        </pc:spChg>
        <pc:spChg chg="add mod or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38" creationId="{9E3A4757-0A29-FF7E-0264-822B279DE23F}"/>
          </ac:spMkLst>
        </pc:spChg>
        <pc:spChg chg="add del mod topLvl">
          <ac:chgData name="Patrick Keller" userId="170edc8c-2f5f-48d9-b0d0-58eefee5da09" providerId="ADAL" clId="{652A1CA1-BF0E-42E1-AF28-9AD0083913BE}" dt="2025-05-02T12:16:34.746" v="13960" actId="165"/>
          <ac:spMkLst>
            <pc:docMk/>
            <pc:sldMk cId="1014385741" sldId="311"/>
            <ac:spMk id="40" creationId="{1F3C747F-0C4A-C16C-B26B-C444F16706A2}"/>
          </ac:spMkLst>
        </pc:spChg>
        <pc:spChg chg="add del mod topLvl">
          <ac:chgData name="Patrick Keller" userId="170edc8c-2f5f-48d9-b0d0-58eefee5da09" providerId="ADAL" clId="{652A1CA1-BF0E-42E1-AF28-9AD0083913BE}" dt="2025-05-02T12:16:34.746" v="13960" actId="165"/>
          <ac:spMkLst>
            <pc:docMk/>
            <pc:sldMk cId="1014385741" sldId="311"/>
            <ac:spMk id="41" creationId="{5CC6A912-DBFE-92BC-434D-D5777ADDE045}"/>
          </ac:spMkLst>
        </pc:spChg>
        <pc:spChg chg="add mod">
          <ac:chgData name="Patrick Keller" userId="170edc8c-2f5f-48d9-b0d0-58eefee5da09" providerId="ADAL" clId="{652A1CA1-BF0E-42E1-AF28-9AD0083913BE}" dt="2025-05-02T12:30:04.318" v="14240" actId="1076"/>
          <ac:spMkLst>
            <pc:docMk/>
            <pc:sldMk cId="1014385741" sldId="311"/>
            <ac:spMk id="42" creationId="{1544BF88-669D-85E2-416B-C3AAC345ABE2}"/>
          </ac:spMkLst>
        </pc:spChg>
        <pc:spChg chg="add mod">
          <ac:chgData name="Patrick Keller" userId="170edc8c-2f5f-48d9-b0d0-58eefee5da09" providerId="ADAL" clId="{652A1CA1-BF0E-42E1-AF28-9AD0083913BE}" dt="2025-05-02T12:32:00.294" v="14282" actId="1076"/>
          <ac:spMkLst>
            <pc:docMk/>
            <pc:sldMk cId="1014385741" sldId="311"/>
            <ac:spMk id="43" creationId="{AD0E9185-74CF-C3BE-C32A-0A03DFD5E0F1}"/>
          </ac:spMkLst>
        </pc:spChg>
        <pc:spChg chg="add mod">
          <ac:chgData name="Patrick Keller" userId="170edc8c-2f5f-48d9-b0d0-58eefee5da09" providerId="ADAL" clId="{652A1CA1-BF0E-42E1-AF28-9AD0083913BE}" dt="2025-05-02T12:32:14.474" v="14283" actId="1076"/>
          <ac:spMkLst>
            <pc:docMk/>
            <pc:sldMk cId="1014385741" sldId="311"/>
            <ac:spMk id="50" creationId="{44B14BCA-C2D0-4CA3-D6DD-3E848CF2C0EB}"/>
          </ac:spMkLst>
        </pc:spChg>
        <pc:spChg chg="add mod">
          <ac:chgData name="Patrick Keller" userId="170edc8c-2f5f-48d9-b0d0-58eefee5da09" providerId="ADAL" clId="{652A1CA1-BF0E-42E1-AF28-9AD0083913BE}" dt="2025-05-02T12:32:14.474" v="14283" actId="1076"/>
          <ac:spMkLst>
            <pc:docMk/>
            <pc:sldMk cId="1014385741" sldId="311"/>
            <ac:spMk id="52" creationId="{788209DD-09DD-D675-D80E-5329BD7A1EA7}"/>
          </ac:spMkLst>
        </pc:spChg>
        <pc:spChg chg="add mod">
          <ac:chgData name="Patrick Keller" userId="170edc8c-2f5f-48d9-b0d0-58eefee5da09" providerId="ADAL" clId="{652A1CA1-BF0E-42E1-AF28-9AD0083913BE}" dt="2025-05-02T12:32:14.474" v="14283" actId="1076"/>
          <ac:spMkLst>
            <pc:docMk/>
            <pc:sldMk cId="1014385741" sldId="311"/>
            <ac:spMk id="53" creationId="{BB63C787-2E20-8416-EFF4-CEC242174E54}"/>
          </ac:spMkLst>
        </pc:spChg>
        <pc:spChg chg="add mod">
          <ac:chgData name="Patrick Keller" userId="170edc8c-2f5f-48d9-b0d0-58eefee5da09" providerId="ADAL" clId="{652A1CA1-BF0E-42E1-AF28-9AD0083913BE}" dt="2025-05-02T12:32:14.474" v="14283" actId="1076"/>
          <ac:spMkLst>
            <pc:docMk/>
            <pc:sldMk cId="1014385741" sldId="311"/>
            <ac:spMk id="54" creationId="{BB1B2793-8320-6773-9CDE-6119093EABDA}"/>
          </ac:spMkLst>
        </pc:spChg>
        <pc:spChg chg="add mod">
          <ac:chgData name="Patrick Keller" userId="170edc8c-2f5f-48d9-b0d0-58eefee5da09" providerId="ADAL" clId="{652A1CA1-BF0E-42E1-AF28-9AD0083913BE}" dt="2025-05-02T12:32:14.474" v="14283" actId="1076"/>
          <ac:spMkLst>
            <pc:docMk/>
            <pc:sldMk cId="1014385741" sldId="311"/>
            <ac:spMk id="55" creationId="{D4786B1C-EB43-D709-5AF3-1C36B5994713}"/>
          </ac:spMkLst>
        </pc:spChg>
        <pc:spChg chg="add mod">
          <ac:chgData name="Patrick Keller" userId="170edc8c-2f5f-48d9-b0d0-58eefee5da09" providerId="ADAL" clId="{652A1CA1-BF0E-42E1-AF28-9AD0083913BE}" dt="2025-05-02T12:32:14.474" v="14283" actId="1076"/>
          <ac:spMkLst>
            <pc:docMk/>
            <pc:sldMk cId="1014385741" sldId="311"/>
            <ac:spMk id="56" creationId="{9553CEF0-9EA6-24D5-74E5-62A7D5381230}"/>
          </ac:spMkLst>
        </pc:spChg>
        <pc:spChg chg="add mod">
          <ac:chgData name="Patrick Keller" userId="170edc8c-2f5f-48d9-b0d0-58eefee5da09" providerId="ADAL" clId="{652A1CA1-BF0E-42E1-AF28-9AD0083913BE}" dt="2025-05-02T12:32:29.309" v="14288" actId="1076"/>
          <ac:spMkLst>
            <pc:docMk/>
            <pc:sldMk cId="1014385741" sldId="311"/>
            <ac:spMk id="61" creationId="{B88B1435-DBE1-CB91-C177-DE5E03C4CD4D}"/>
          </ac:spMkLst>
        </pc:spChg>
        <pc:picChg chg="add mod">
          <ac:chgData name="Patrick Keller" userId="170edc8c-2f5f-48d9-b0d0-58eefee5da09" providerId="ADAL" clId="{652A1CA1-BF0E-42E1-AF28-9AD0083913BE}" dt="2025-05-02T12:26:01.583" v="14159" actId="1076"/>
          <ac:picMkLst>
            <pc:docMk/>
            <pc:sldMk cId="1014385741" sldId="311"/>
            <ac:picMk id="27" creationId="{87D6C8EF-D7E1-7AF3-49F7-094F285C47A8}"/>
          </ac:picMkLst>
        </pc:picChg>
        <pc:picChg chg="add mod">
          <ac:chgData name="Patrick Keller" userId="170edc8c-2f5f-48d9-b0d0-58eefee5da09" providerId="ADAL" clId="{652A1CA1-BF0E-42E1-AF28-9AD0083913BE}" dt="2025-05-02T12:25:57.586" v="14158" actId="1076"/>
          <ac:picMkLst>
            <pc:docMk/>
            <pc:sldMk cId="1014385741" sldId="311"/>
            <ac:picMk id="31" creationId="{A5F35457-469C-901A-F7B4-2272DAE23AB2}"/>
          </ac:picMkLst>
        </pc:picChg>
        <pc:picChg chg="add mod">
          <ac:chgData name="Patrick Keller" userId="170edc8c-2f5f-48d9-b0d0-58eefee5da09" providerId="ADAL" clId="{652A1CA1-BF0E-42E1-AF28-9AD0083913BE}" dt="2025-05-02T12:33:05.493" v="14303" actId="1076"/>
          <ac:picMkLst>
            <pc:docMk/>
            <pc:sldMk cId="1014385741" sldId="311"/>
            <ac:picMk id="60" creationId="{137172D6-E107-A47F-2906-BB8AB69793FA}"/>
          </ac:picMkLst>
        </pc:picChg>
        <pc:picChg chg="add mod">
          <ac:chgData name="Patrick Keller" userId="170edc8c-2f5f-48d9-b0d0-58eefee5da09" providerId="ADAL" clId="{652A1CA1-BF0E-42E1-AF28-9AD0083913BE}" dt="2025-05-02T12:32:48.840" v="14299" actId="1076"/>
          <ac:picMkLst>
            <pc:docMk/>
            <pc:sldMk cId="1014385741" sldId="311"/>
            <ac:picMk id="62" creationId="{7F65A2E3-39BA-8F05-94F0-EF74C98020F7}"/>
          </ac:picMkLst>
        </pc:picChg>
        <pc:cxnChg chg="add mod">
          <ac:chgData name="Patrick Keller" userId="170edc8c-2f5f-48d9-b0d0-58eefee5da09" providerId="ADAL" clId="{652A1CA1-BF0E-42E1-AF28-9AD0083913BE}" dt="2025-05-02T12:25:51.876" v="14157" actId="1076"/>
          <ac:cxnSpMkLst>
            <pc:docMk/>
            <pc:sldMk cId="1014385741" sldId="311"/>
            <ac:cxnSpMk id="17" creationId="{A6CA2D89-C3CB-D938-A703-65D8AD0C7A8B}"/>
          </ac:cxnSpMkLst>
        </pc:cxnChg>
        <pc:cxnChg chg="add mod">
          <ac:chgData name="Patrick Keller" userId="170edc8c-2f5f-48d9-b0d0-58eefee5da09" providerId="ADAL" clId="{652A1CA1-BF0E-42E1-AF28-9AD0083913BE}" dt="2025-05-02T12:32:14.474" v="14283" actId="1076"/>
          <ac:cxnSpMkLst>
            <pc:docMk/>
            <pc:sldMk cId="1014385741" sldId="311"/>
            <ac:cxnSpMk id="51" creationId="{F1CBC30E-B5EF-25D1-F82C-289DFB249640}"/>
          </ac:cxnSpMkLst>
        </pc:cxnChg>
      </pc:sldChg>
      <pc:sldChg chg="addSp delSp modSp mod ord modAnim">
        <pc:chgData name="Patrick Keller" userId="170edc8c-2f5f-48d9-b0d0-58eefee5da09" providerId="ADAL" clId="{652A1CA1-BF0E-42E1-AF28-9AD0083913BE}" dt="2025-05-10T08:09:38.470" v="15496"/>
        <pc:sldMkLst>
          <pc:docMk/>
          <pc:sldMk cId="975305677" sldId="312"/>
        </pc:sldMkLst>
        <pc:spChg chg="mod">
          <ac:chgData name="Patrick Keller" userId="170edc8c-2f5f-48d9-b0d0-58eefee5da09" providerId="ADAL" clId="{652A1CA1-BF0E-42E1-AF28-9AD0083913BE}" dt="2025-05-10T07:29:11.953" v="14353" actId="20577"/>
          <ac:spMkLst>
            <pc:docMk/>
            <pc:sldMk cId="975305677" sldId="312"/>
            <ac:spMk id="3" creationId="{C2F0129F-610C-821B-C26A-A5F6B68DD030}"/>
          </ac:spMkLst>
        </pc:spChg>
        <pc:spChg chg="add mod">
          <ac:chgData name="Patrick Keller" userId="170edc8c-2f5f-48d9-b0d0-58eefee5da09" providerId="ADAL" clId="{652A1CA1-BF0E-42E1-AF28-9AD0083913BE}" dt="2025-05-10T07:30:53.597" v="14413" actId="207"/>
          <ac:spMkLst>
            <pc:docMk/>
            <pc:sldMk cId="975305677" sldId="312"/>
            <ac:spMk id="6" creationId="{C42C36A7-4141-EEBC-50A7-1A47392B18FF}"/>
          </ac:spMkLst>
        </pc:spChg>
        <pc:spChg chg="add mod">
          <ac:chgData name="Patrick Keller" userId="170edc8c-2f5f-48d9-b0d0-58eefee5da09" providerId="ADAL" clId="{652A1CA1-BF0E-42E1-AF28-9AD0083913BE}" dt="2025-05-10T07:34:50.987" v="14520" actId="207"/>
          <ac:spMkLst>
            <pc:docMk/>
            <pc:sldMk cId="975305677" sldId="312"/>
            <ac:spMk id="7" creationId="{B619532A-0241-C5AE-D98B-13A5D6806EA0}"/>
          </ac:spMkLst>
        </pc:spChg>
        <pc:spChg chg="add mod">
          <ac:chgData name="Patrick Keller" userId="170edc8c-2f5f-48d9-b0d0-58eefee5da09" providerId="ADAL" clId="{652A1CA1-BF0E-42E1-AF28-9AD0083913BE}" dt="2025-05-10T07:34:50.987" v="14520" actId="207"/>
          <ac:spMkLst>
            <pc:docMk/>
            <pc:sldMk cId="975305677" sldId="312"/>
            <ac:spMk id="8" creationId="{E6E53D22-C407-F764-7363-C4777028F215}"/>
          </ac:spMkLst>
        </pc:spChg>
        <pc:spChg chg="add mod">
          <ac:chgData name="Patrick Keller" userId="170edc8c-2f5f-48d9-b0d0-58eefee5da09" providerId="ADAL" clId="{652A1CA1-BF0E-42E1-AF28-9AD0083913BE}" dt="2025-05-10T07:34:50.987" v="14520" actId="207"/>
          <ac:spMkLst>
            <pc:docMk/>
            <pc:sldMk cId="975305677" sldId="312"/>
            <ac:spMk id="9" creationId="{A0A7BA57-2666-F168-B525-3AEAF6176925}"/>
          </ac:spMkLst>
        </pc:spChg>
        <pc:spChg chg="add mod ord">
          <ac:chgData name="Patrick Keller" userId="170edc8c-2f5f-48d9-b0d0-58eefee5da09" providerId="ADAL" clId="{652A1CA1-BF0E-42E1-AF28-9AD0083913BE}" dt="2025-05-10T07:32:57.322" v="14509" actId="113"/>
          <ac:spMkLst>
            <pc:docMk/>
            <pc:sldMk cId="975305677" sldId="312"/>
            <ac:spMk id="12" creationId="{C60ECB46-68B4-661D-10E3-A7A5E2156AA8}"/>
          </ac:spMkLst>
        </pc:spChg>
        <pc:spChg chg="add mod ord">
          <ac:chgData name="Patrick Keller" userId="170edc8c-2f5f-48d9-b0d0-58eefee5da09" providerId="ADAL" clId="{652A1CA1-BF0E-42E1-AF28-9AD0083913BE}" dt="2025-05-10T07:32:53.630" v="14508" actId="113"/>
          <ac:spMkLst>
            <pc:docMk/>
            <pc:sldMk cId="975305677" sldId="312"/>
            <ac:spMk id="13" creationId="{D2D943D3-26D2-C706-56BF-11CC1773F06A}"/>
          </ac:spMkLst>
        </pc:spChg>
        <pc:spChg chg="add mod ord">
          <ac:chgData name="Patrick Keller" userId="170edc8c-2f5f-48d9-b0d0-58eefee5da09" providerId="ADAL" clId="{652A1CA1-BF0E-42E1-AF28-9AD0083913BE}" dt="2025-05-10T07:53:02.084" v="15127" actId="6549"/>
          <ac:spMkLst>
            <pc:docMk/>
            <pc:sldMk cId="975305677" sldId="312"/>
            <ac:spMk id="14" creationId="{CD7E6D8D-1DC5-8075-EE94-C271F5A154A9}"/>
          </ac:spMkLst>
        </pc:spChg>
        <pc:spChg chg="add mod">
          <ac:chgData name="Patrick Keller" userId="170edc8c-2f5f-48d9-b0d0-58eefee5da09" providerId="ADAL" clId="{652A1CA1-BF0E-42E1-AF28-9AD0083913BE}" dt="2025-05-10T07:42:57.395" v="14884" actId="1076"/>
          <ac:spMkLst>
            <pc:docMk/>
            <pc:sldMk cId="975305677" sldId="312"/>
            <ac:spMk id="15" creationId="{335D3832-EA27-8449-48C4-27BB68721EBB}"/>
          </ac:spMkLst>
        </pc:spChg>
        <pc:spChg chg="add mod">
          <ac:chgData name="Patrick Keller" userId="170edc8c-2f5f-48d9-b0d0-58eefee5da09" providerId="ADAL" clId="{652A1CA1-BF0E-42E1-AF28-9AD0083913BE}" dt="2025-05-10T07:43:01.567" v="14885" actId="1076"/>
          <ac:spMkLst>
            <pc:docMk/>
            <pc:sldMk cId="975305677" sldId="312"/>
            <ac:spMk id="16" creationId="{D5374EDF-F39A-1250-00A0-5A5D87BAFDAE}"/>
          </ac:spMkLst>
        </pc:spChg>
        <pc:spChg chg="add mod">
          <ac:chgData name="Patrick Keller" userId="170edc8c-2f5f-48d9-b0d0-58eefee5da09" providerId="ADAL" clId="{652A1CA1-BF0E-42E1-AF28-9AD0083913BE}" dt="2025-05-10T07:43:05.455" v="14886" actId="1076"/>
          <ac:spMkLst>
            <pc:docMk/>
            <pc:sldMk cId="975305677" sldId="312"/>
            <ac:spMk id="17" creationId="{86342C9A-4CBC-D506-E453-67882EAE40F3}"/>
          </ac:spMkLst>
        </pc:spChg>
        <pc:spChg chg="add mod">
          <ac:chgData name="Patrick Keller" userId="170edc8c-2f5f-48d9-b0d0-58eefee5da09" providerId="ADAL" clId="{652A1CA1-BF0E-42E1-AF28-9AD0083913BE}" dt="2025-05-10T07:42:57.395" v="14884" actId="1076"/>
          <ac:spMkLst>
            <pc:docMk/>
            <pc:sldMk cId="975305677" sldId="312"/>
            <ac:spMk id="21" creationId="{3808C002-FA8C-E2DE-3315-DD9C2C0A2B2C}"/>
          </ac:spMkLst>
        </pc:spChg>
        <pc:spChg chg="add mod">
          <ac:chgData name="Patrick Keller" userId="170edc8c-2f5f-48d9-b0d0-58eefee5da09" providerId="ADAL" clId="{652A1CA1-BF0E-42E1-AF28-9AD0083913BE}" dt="2025-05-10T07:43:01.567" v="14885" actId="1076"/>
          <ac:spMkLst>
            <pc:docMk/>
            <pc:sldMk cId="975305677" sldId="312"/>
            <ac:spMk id="22" creationId="{93647B0D-E0C6-2557-BCB5-117C1760F727}"/>
          </ac:spMkLst>
        </pc:spChg>
        <pc:spChg chg="add mod">
          <ac:chgData name="Patrick Keller" userId="170edc8c-2f5f-48d9-b0d0-58eefee5da09" providerId="ADAL" clId="{652A1CA1-BF0E-42E1-AF28-9AD0083913BE}" dt="2025-05-10T07:43:05.455" v="14886" actId="1076"/>
          <ac:spMkLst>
            <pc:docMk/>
            <pc:sldMk cId="975305677" sldId="312"/>
            <ac:spMk id="23" creationId="{5B0D582A-1114-A857-7A60-CCC50B0DEE9E}"/>
          </ac:spMkLst>
        </pc:spChg>
        <pc:spChg chg="add mod">
          <ac:chgData name="Patrick Keller" userId="170edc8c-2f5f-48d9-b0d0-58eefee5da09" providerId="ADAL" clId="{652A1CA1-BF0E-42E1-AF28-9AD0083913BE}" dt="2025-05-10T07:43:26.948" v="14887" actId="571"/>
          <ac:spMkLst>
            <pc:docMk/>
            <pc:sldMk cId="975305677" sldId="312"/>
            <ac:spMk id="24" creationId="{BA0858AC-3F84-1EFC-346B-2A0AB9B237D2}"/>
          </ac:spMkLst>
        </pc:spChg>
        <pc:spChg chg="add mod">
          <ac:chgData name="Patrick Keller" userId="170edc8c-2f5f-48d9-b0d0-58eefee5da09" providerId="ADAL" clId="{652A1CA1-BF0E-42E1-AF28-9AD0083913BE}" dt="2025-05-10T07:43:26.948" v="14887" actId="571"/>
          <ac:spMkLst>
            <pc:docMk/>
            <pc:sldMk cId="975305677" sldId="312"/>
            <ac:spMk id="25" creationId="{60A7CA74-6315-429D-089B-AF9FDB1FD69F}"/>
          </ac:spMkLst>
        </pc:spChg>
        <pc:spChg chg="add mod">
          <ac:chgData name="Patrick Keller" userId="170edc8c-2f5f-48d9-b0d0-58eefee5da09" providerId="ADAL" clId="{652A1CA1-BF0E-42E1-AF28-9AD0083913BE}" dt="2025-05-10T07:43:26.948" v="14887" actId="571"/>
          <ac:spMkLst>
            <pc:docMk/>
            <pc:sldMk cId="975305677" sldId="312"/>
            <ac:spMk id="26" creationId="{14DEF146-4F0F-5A0C-827F-0FEF5909273E}"/>
          </ac:spMkLst>
        </pc:spChg>
        <pc:spChg chg="add mod">
          <ac:chgData name="Patrick Keller" userId="170edc8c-2f5f-48d9-b0d0-58eefee5da09" providerId="ADAL" clId="{652A1CA1-BF0E-42E1-AF28-9AD0083913BE}" dt="2025-05-10T07:43:59.321" v="14912" actId="20577"/>
          <ac:spMkLst>
            <pc:docMk/>
            <pc:sldMk cId="975305677" sldId="312"/>
            <ac:spMk id="27" creationId="{2CCB89CC-BA46-59C7-D204-FEEA20AF9A7B}"/>
          </ac:spMkLst>
        </pc:spChg>
        <pc:spChg chg="add mod">
          <ac:chgData name="Patrick Keller" userId="170edc8c-2f5f-48d9-b0d0-58eefee5da09" providerId="ADAL" clId="{652A1CA1-BF0E-42E1-AF28-9AD0083913BE}" dt="2025-05-10T07:45:13.176" v="14991" actId="207"/>
          <ac:spMkLst>
            <pc:docMk/>
            <pc:sldMk cId="975305677" sldId="312"/>
            <ac:spMk id="28" creationId="{74D6D270-2694-3C0C-7DDA-E95AF834D721}"/>
          </ac:spMkLst>
        </pc:spChg>
        <pc:spChg chg="add mod">
          <ac:chgData name="Patrick Keller" userId="170edc8c-2f5f-48d9-b0d0-58eefee5da09" providerId="ADAL" clId="{652A1CA1-BF0E-42E1-AF28-9AD0083913BE}" dt="2025-05-10T07:43:26.948" v="14887" actId="571"/>
          <ac:spMkLst>
            <pc:docMk/>
            <pc:sldMk cId="975305677" sldId="312"/>
            <ac:spMk id="29" creationId="{A43D80F9-D444-243A-F0C8-03CD3411CC94}"/>
          </ac:spMkLst>
        </pc:spChg>
        <pc:spChg chg="add mod">
          <ac:chgData name="Patrick Keller" userId="170edc8c-2f5f-48d9-b0d0-58eefee5da09" providerId="ADAL" clId="{652A1CA1-BF0E-42E1-AF28-9AD0083913BE}" dt="2025-05-10T07:48:47.335" v="14992" actId="571"/>
          <ac:spMkLst>
            <pc:docMk/>
            <pc:sldMk cId="975305677" sldId="312"/>
            <ac:spMk id="30" creationId="{116B92CA-A1A2-34C5-46AD-87EFEA44A437}"/>
          </ac:spMkLst>
        </pc:spChg>
        <pc:spChg chg="add mod">
          <ac:chgData name="Patrick Keller" userId="170edc8c-2f5f-48d9-b0d0-58eefee5da09" providerId="ADAL" clId="{652A1CA1-BF0E-42E1-AF28-9AD0083913BE}" dt="2025-05-10T07:53:39.809" v="15138" actId="12789"/>
          <ac:spMkLst>
            <pc:docMk/>
            <pc:sldMk cId="975305677" sldId="312"/>
            <ac:spMk id="31" creationId="{AE4772C5-AE0E-A82B-09ED-9E2DFC8E9B56}"/>
          </ac:spMkLst>
        </pc:spChg>
        <pc:spChg chg="add mod">
          <ac:chgData name="Patrick Keller" userId="170edc8c-2f5f-48d9-b0d0-58eefee5da09" providerId="ADAL" clId="{652A1CA1-BF0E-42E1-AF28-9AD0083913BE}" dt="2025-05-10T07:53:35.782" v="15137" actId="12789"/>
          <ac:spMkLst>
            <pc:docMk/>
            <pc:sldMk cId="975305677" sldId="312"/>
            <ac:spMk id="32" creationId="{5639755E-E2C1-7BDD-62D0-2AF16AE6A3FC}"/>
          </ac:spMkLst>
        </pc:spChg>
        <pc:spChg chg="add mod">
          <ac:chgData name="Patrick Keller" userId="170edc8c-2f5f-48d9-b0d0-58eefee5da09" providerId="ADAL" clId="{652A1CA1-BF0E-42E1-AF28-9AD0083913BE}" dt="2025-05-10T07:49:12.857" v="15023" actId="6549"/>
          <ac:spMkLst>
            <pc:docMk/>
            <pc:sldMk cId="975305677" sldId="312"/>
            <ac:spMk id="33" creationId="{ABB5FBE1-B111-888A-043E-63F5C4D49F6B}"/>
          </ac:spMkLst>
        </pc:spChg>
        <pc:spChg chg="add mod">
          <ac:chgData name="Patrick Keller" userId="170edc8c-2f5f-48d9-b0d0-58eefee5da09" providerId="ADAL" clId="{652A1CA1-BF0E-42E1-AF28-9AD0083913BE}" dt="2025-05-10T07:53:39.809" v="15138" actId="12789"/>
          <ac:spMkLst>
            <pc:docMk/>
            <pc:sldMk cId="975305677" sldId="312"/>
            <ac:spMk id="34" creationId="{1E286FC8-9CE1-1A77-D84B-8E369C37B4B3}"/>
          </ac:spMkLst>
        </pc:spChg>
        <pc:spChg chg="add mod">
          <ac:chgData name="Patrick Keller" userId="170edc8c-2f5f-48d9-b0d0-58eefee5da09" providerId="ADAL" clId="{652A1CA1-BF0E-42E1-AF28-9AD0083913BE}" dt="2025-05-10T07:53:35.782" v="15137" actId="12789"/>
          <ac:spMkLst>
            <pc:docMk/>
            <pc:sldMk cId="975305677" sldId="312"/>
            <ac:spMk id="35" creationId="{A0E22DFF-ECCC-8C66-3AEE-61F26304E5C6}"/>
          </ac:spMkLst>
        </pc:spChg>
        <pc:spChg chg="add mod">
          <ac:chgData name="Patrick Keller" userId="170edc8c-2f5f-48d9-b0d0-58eefee5da09" providerId="ADAL" clId="{652A1CA1-BF0E-42E1-AF28-9AD0083913BE}" dt="2025-05-10T07:52:39.273" v="15120" actId="20577"/>
          <ac:spMkLst>
            <pc:docMk/>
            <pc:sldMk cId="975305677" sldId="312"/>
            <ac:spMk id="36" creationId="{1A5CDBC2-9D29-9D95-42CF-509084E877CB}"/>
          </ac:spMkLst>
        </pc:spChg>
        <pc:spChg chg="add mod">
          <ac:chgData name="Patrick Keller" userId="170edc8c-2f5f-48d9-b0d0-58eefee5da09" providerId="ADAL" clId="{652A1CA1-BF0E-42E1-AF28-9AD0083913BE}" dt="2025-05-10T07:56:49.528" v="15184" actId="1076"/>
          <ac:spMkLst>
            <pc:docMk/>
            <pc:sldMk cId="975305677" sldId="312"/>
            <ac:spMk id="37" creationId="{95D8ADEC-35F0-028F-0084-DCD77D6E272A}"/>
          </ac:spMkLst>
        </pc:spChg>
        <pc:spChg chg="add mod">
          <ac:chgData name="Patrick Keller" userId="170edc8c-2f5f-48d9-b0d0-58eefee5da09" providerId="ADAL" clId="{652A1CA1-BF0E-42E1-AF28-9AD0083913BE}" dt="2025-05-10T07:53:22.318" v="15136" actId="1076"/>
          <ac:spMkLst>
            <pc:docMk/>
            <pc:sldMk cId="975305677" sldId="312"/>
            <ac:spMk id="38" creationId="{AAD9F57D-55EB-8531-7BF5-B3376DFB880A}"/>
          </ac:spMkLst>
        </pc:spChg>
        <pc:spChg chg="add mod">
          <ac:chgData name="Patrick Keller" userId="170edc8c-2f5f-48d9-b0d0-58eefee5da09" providerId="ADAL" clId="{652A1CA1-BF0E-42E1-AF28-9AD0083913BE}" dt="2025-05-10T08:03:43.697" v="15494" actId="1036"/>
          <ac:spMkLst>
            <pc:docMk/>
            <pc:sldMk cId="975305677" sldId="312"/>
            <ac:spMk id="41" creationId="{2D2DF05C-B8F6-401E-F02F-9DE936D743CE}"/>
          </ac:spMkLst>
        </pc:spChg>
        <pc:spChg chg="del">
          <ac:chgData name="Patrick Keller" userId="170edc8c-2f5f-48d9-b0d0-58eefee5da09" providerId="ADAL" clId="{652A1CA1-BF0E-42E1-AF28-9AD0083913BE}" dt="2025-05-10T07:29:32.858" v="14354" actId="478"/>
          <ac:spMkLst>
            <pc:docMk/>
            <pc:sldMk cId="975305677" sldId="312"/>
            <ac:spMk id="73" creationId="{6D238D37-9833-23A2-EBE8-FA674A93C79F}"/>
          </ac:spMkLst>
        </pc:spChg>
        <pc:cxnChg chg="add mod">
          <ac:chgData name="Patrick Keller" userId="170edc8c-2f5f-48d9-b0d0-58eefee5da09" providerId="ADAL" clId="{652A1CA1-BF0E-42E1-AF28-9AD0083913BE}" dt="2025-05-10T07:57:17.589" v="15186" actId="552"/>
          <ac:cxnSpMkLst>
            <pc:docMk/>
            <pc:sldMk cId="975305677" sldId="312"/>
            <ac:cxnSpMk id="4" creationId="{03E6CB5E-EBB9-58A1-5C27-47C5FE6EB1A1}"/>
          </ac:cxnSpMkLst>
        </pc:cxnChg>
        <pc:cxnChg chg="add mod">
          <ac:chgData name="Patrick Keller" userId="170edc8c-2f5f-48d9-b0d0-58eefee5da09" providerId="ADAL" clId="{652A1CA1-BF0E-42E1-AF28-9AD0083913BE}" dt="2025-05-10T07:34:33.735" v="14519" actId="14100"/>
          <ac:cxnSpMkLst>
            <pc:docMk/>
            <pc:sldMk cId="975305677" sldId="312"/>
            <ac:cxnSpMk id="5" creationId="{B932B67D-0961-9DE1-0594-67F1C2D8838C}"/>
          </ac:cxnSpMkLst>
        </pc:cxnChg>
        <pc:cxnChg chg="add mod ord">
          <ac:chgData name="Patrick Keller" userId="170edc8c-2f5f-48d9-b0d0-58eefee5da09" providerId="ADAL" clId="{652A1CA1-BF0E-42E1-AF28-9AD0083913BE}" dt="2025-05-10T07:57:23.561" v="15187" actId="167"/>
          <ac:cxnSpMkLst>
            <pc:docMk/>
            <pc:sldMk cId="975305677" sldId="312"/>
            <ac:cxnSpMk id="39" creationId="{414DEE31-C1AB-2600-294E-EE4B61BA87A0}"/>
          </ac:cxnSpMkLst>
        </pc:cxnChg>
      </pc:sldChg>
      <pc:sldChg chg="addSp delSp modSp add mod">
        <pc:chgData name="Patrick Keller" userId="170edc8c-2f5f-48d9-b0d0-58eefee5da09" providerId="ADAL" clId="{652A1CA1-BF0E-42E1-AF28-9AD0083913BE}" dt="2025-05-10T09:13:48.841" v="17160" actId="2085"/>
        <pc:sldMkLst>
          <pc:docMk/>
          <pc:sldMk cId="4055628961" sldId="313"/>
        </pc:sldMkLst>
        <pc:spChg chg="del">
          <ac:chgData name="Patrick Keller" userId="170edc8c-2f5f-48d9-b0d0-58eefee5da09" providerId="ADAL" clId="{652A1CA1-BF0E-42E1-AF28-9AD0083913BE}" dt="2025-05-10T08:11:02.245" v="15518" actId="478"/>
          <ac:spMkLst>
            <pc:docMk/>
            <pc:sldMk cId="4055628961" sldId="313"/>
            <ac:spMk id="2" creationId="{B96A57FA-FB8F-38B5-FCC1-D83FDC27824C}"/>
          </ac:spMkLst>
        </pc:spChg>
        <pc:spChg chg="add mod">
          <ac:chgData name="Patrick Keller" userId="170edc8c-2f5f-48d9-b0d0-58eefee5da09" providerId="ADAL" clId="{652A1CA1-BF0E-42E1-AF28-9AD0083913BE}" dt="2025-05-10T08:10:58.409" v="15517" actId="20577"/>
          <ac:spMkLst>
            <pc:docMk/>
            <pc:sldMk cId="4055628961" sldId="313"/>
            <ac:spMk id="3" creationId="{F36E9938-1248-926C-3E6B-23436E102727}"/>
          </ac:spMkLst>
        </pc:spChg>
        <pc:spChg chg="mod">
          <ac:chgData name="Patrick Keller" userId="170edc8c-2f5f-48d9-b0d0-58eefee5da09" providerId="ADAL" clId="{652A1CA1-BF0E-42E1-AF28-9AD0083913BE}" dt="2025-05-10T09:13:48.841" v="17160" actId="2085"/>
          <ac:spMkLst>
            <pc:docMk/>
            <pc:sldMk cId="4055628961" sldId="313"/>
            <ac:spMk id="5" creationId="{6ED9332D-E199-85E5-F4CD-4EB80E9A8E47}"/>
          </ac:spMkLst>
        </pc:spChg>
        <pc:spChg chg="mod">
          <ac:chgData name="Patrick Keller" userId="170edc8c-2f5f-48d9-b0d0-58eefee5da09" providerId="ADAL" clId="{652A1CA1-BF0E-42E1-AF28-9AD0083913BE}" dt="2025-05-10T09:13:48.841" v="17160" actId="2085"/>
          <ac:spMkLst>
            <pc:docMk/>
            <pc:sldMk cId="4055628961" sldId="313"/>
            <ac:spMk id="6" creationId="{E72AD8AE-8580-67BB-1EC1-94D9EAC21173}"/>
          </ac:spMkLst>
        </pc:spChg>
        <pc:spChg chg="add del mod">
          <ac:chgData name="Patrick Keller" userId="170edc8c-2f5f-48d9-b0d0-58eefee5da09" providerId="ADAL" clId="{652A1CA1-BF0E-42E1-AF28-9AD0083913BE}" dt="2025-05-10T08:11:03.481" v="15519" actId="478"/>
          <ac:spMkLst>
            <pc:docMk/>
            <pc:sldMk cId="4055628961" sldId="313"/>
            <ac:spMk id="8" creationId="{9DA4786E-B1F4-FB32-F09E-11DA6D13E21C}"/>
          </ac:spMkLst>
        </pc:spChg>
      </pc:sldChg>
      <pc:sldChg chg="delSp modSp add mod">
        <pc:chgData name="Patrick Keller" userId="170edc8c-2f5f-48d9-b0d0-58eefee5da09" providerId="ADAL" clId="{652A1CA1-BF0E-42E1-AF28-9AD0083913BE}" dt="2025-05-10T09:23:31.818" v="17280" actId="478"/>
        <pc:sldMkLst>
          <pc:docMk/>
          <pc:sldMk cId="2673566443" sldId="370"/>
        </pc:sldMkLst>
        <pc:spChg chg="del">
          <ac:chgData name="Patrick Keller" userId="170edc8c-2f5f-48d9-b0d0-58eefee5da09" providerId="ADAL" clId="{652A1CA1-BF0E-42E1-AF28-9AD0083913BE}" dt="2025-05-10T09:23:31.818" v="17280" actId="478"/>
          <ac:spMkLst>
            <pc:docMk/>
            <pc:sldMk cId="2673566443" sldId="370"/>
            <ac:spMk id="2" creationId="{25B3170A-2C46-C1A9-5325-657DC71BCD25}"/>
          </ac:spMkLst>
        </pc:spChg>
        <pc:spChg chg="mod">
          <ac:chgData name="Patrick Keller" userId="170edc8c-2f5f-48d9-b0d0-58eefee5da09" providerId="ADAL" clId="{652A1CA1-BF0E-42E1-AF28-9AD0083913BE}" dt="2025-05-10T08:20:02.142" v="15705" actId="1076"/>
          <ac:spMkLst>
            <pc:docMk/>
            <pc:sldMk cId="2673566443" sldId="370"/>
            <ac:spMk id="11" creationId="{93BA7A2B-8FB9-646E-A6B5-8C5AFAA7464B}"/>
          </ac:spMkLst>
        </pc:spChg>
        <pc:spChg chg="mod">
          <ac:chgData name="Patrick Keller" userId="170edc8c-2f5f-48d9-b0d0-58eefee5da09" providerId="ADAL" clId="{652A1CA1-BF0E-42E1-AF28-9AD0083913BE}" dt="2025-05-10T08:19:51.962" v="15702" actId="2711"/>
          <ac:spMkLst>
            <pc:docMk/>
            <pc:sldMk cId="2673566443" sldId="370"/>
            <ac:spMk id="12" creationId="{811E1DAA-7CD7-E026-D4D2-8E24F89ADA23}"/>
          </ac:spMkLst>
        </pc:spChg>
        <pc:spChg chg="mod">
          <ac:chgData name="Patrick Keller" userId="170edc8c-2f5f-48d9-b0d0-58eefee5da09" providerId="ADAL" clId="{652A1CA1-BF0E-42E1-AF28-9AD0083913BE}" dt="2025-05-10T08:19:31.418" v="15699" actId="1076"/>
          <ac:spMkLst>
            <pc:docMk/>
            <pc:sldMk cId="2673566443" sldId="370"/>
            <ac:spMk id="22" creationId="{DF81DDEA-66CB-0A76-BDD6-23EDA066EE59}"/>
          </ac:spMkLst>
        </pc:spChg>
        <pc:spChg chg="mod">
          <ac:chgData name="Patrick Keller" userId="170edc8c-2f5f-48d9-b0d0-58eefee5da09" providerId="ADAL" clId="{652A1CA1-BF0E-42E1-AF28-9AD0083913BE}" dt="2025-05-10T08:19:38.705" v="15701" actId="1076"/>
          <ac:spMkLst>
            <pc:docMk/>
            <pc:sldMk cId="2673566443" sldId="370"/>
            <ac:spMk id="30" creationId="{AF9DAA73-5EB2-DC3D-070D-9E9D40EED2BB}"/>
          </ac:spMkLst>
        </pc:spChg>
        <pc:spChg chg="mod">
          <ac:chgData name="Patrick Keller" userId="170edc8c-2f5f-48d9-b0d0-58eefee5da09" providerId="ADAL" clId="{652A1CA1-BF0E-42E1-AF28-9AD0083913BE}" dt="2025-05-10T08:19:35.706" v="15700" actId="1076"/>
          <ac:spMkLst>
            <pc:docMk/>
            <pc:sldMk cId="2673566443" sldId="370"/>
            <ac:spMk id="32" creationId="{040C89B8-FD2B-ECFD-BABD-A13A8F5166D7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8:20:42.657" v="15743" actId="478"/>
        <pc:sldMkLst>
          <pc:docMk/>
          <pc:sldMk cId="109584752" sldId="371"/>
        </pc:sldMkLst>
        <pc:spChg chg="del">
          <ac:chgData name="Patrick Keller" userId="170edc8c-2f5f-48d9-b0d0-58eefee5da09" providerId="ADAL" clId="{652A1CA1-BF0E-42E1-AF28-9AD0083913BE}" dt="2025-05-10T08:20:41.475" v="15742" actId="478"/>
          <ac:spMkLst>
            <pc:docMk/>
            <pc:sldMk cId="109584752" sldId="371"/>
            <ac:spMk id="2" creationId="{49DF94C3-6DFA-B83C-78FD-2C92CC87E02B}"/>
          </ac:spMkLst>
        </pc:spChg>
        <pc:spChg chg="add mod">
          <ac:chgData name="Patrick Keller" userId="170edc8c-2f5f-48d9-b0d0-58eefee5da09" providerId="ADAL" clId="{652A1CA1-BF0E-42E1-AF28-9AD0083913BE}" dt="2025-05-10T08:20:38.865" v="15741" actId="20577"/>
          <ac:spMkLst>
            <pc:docMk/>
            <pc:sldMk cId="109584752" sldId="371"/>
            <ac:spMk id="4" creationId="{24ADFFED-3E52-D90A-F6AE-485EF8785455}"/>
          </ac:spMkLst>
        </pc:spChg>
        <pc:spChg chg="add del mod">
          <ac:chgData name="Patrick Keller" userId="170edc8c-2f5f-48d9-b0d0-58eefee5da09" providerId="ADAL" clId="{652A1CA1-BF0E-42E1-AF28-9AD0083913BE}" dt="2025-05-10T08:20:42.657" v="15743" actId="478"/>
          <ac:spMkLst>
            <pc:docMk/>
            <pc:sldMk cId="109584752" sldId="371"/>
            <ac:spMk id="13" creationId="{2F6D5BB7-D3C2-1A9D-E33D-19730BDC1771}"/>
          </ac:spMkLst>
        </pc:spChg>
      </pc:sldChg>
      <pc:sldChg chg="addSp modSp add mod">
        <pc:chgData name="Patrick Keller" userId="170edc8c-2f5f-48d9-b0d0-58eefee5da09" providerId="ADAL" clId="{652A1CA1-BF0E-42E1-AF28-9AD0083913BE}" dt="2025-05-10T10:07:29.850" v="17561" actId="20577"/>
        <pc:sldMkLst>
          <pc:docMk/>
          <pc:sldMk cId="3994320309" sldId="372"/>
        </pc:sldMkLst>
        <pc:spChg chg="mod">
          <ac:chgData name="Patrick Keller" userId="170edc8c-2f5f-48d9-b0d0-58eefee5da09" providerId="ADAL" clId="{652A1CA1-BF0E-42E1-AF28-9AD0083913BE}" dt="2025-05-10T08:16:50.645" v="15597" actId="6549"/>
          <ac:spMkLst>
            <pc:docMk/>
            <pc:sldMk cId="3994320309" sldId="372"/>
            <ac:spMk id="2" creationId="{4C65A9EA-C066-1898-708F-37BCEA291037}"/>
          </ac:spMkLst>
        </pc:spChg>
        <pc:spChg chg="add mod">
          <ac:chgData name="Patrick Keller" userId="170edc8c-2f5f-48d9-b0d0-58eefee5da09" providerId="ADAL" clId="{652A1CA1-BF0E-42E1-AF28-9AD0083913BE}" dt="2025-05-10T08:17:09.074" v="15625" actId="12788"/>
          <ac:spMkLst>
            <pc:docMk/>
            <pc:sldMk cId="3994320309" sldId="372"/>
            <ac:spMk id="4" creationId="{613C6543-4495-2340-9E87-4BE96EFE3D0D}"/>
          </ac:spMkLst>
        </pc:spChg>
        <pc:spChg chg="mod">
          <ac:chgData name="Patrick Keller" userId="170edc8c-2f5f-48d9-b0d0-58eefee5da09" providerId="ADAL" clId="{652A1CA1-BF0E-42E1-AF28-9AD0083913BE}" dt="2025-05-10T10:07:25.314" v="17557" actId="20577"/>
          <ac:spMkLst>
            <pc:docMk/>
            <pc:sldMk cId="3994320309" sldId="372"/>
            <ac:spMk id="53" creationId="{D64429C3-054A-505E-87BF-4D4131637B04}"/>
          </ac:spMkLst>
        </pc:spChg>
        <pc:spChg chg="mod">
          <ac:chgData name="Patrick Keller" userId="170edc8c-2f5f-48d9-b0d0-58eefee5da09" providerId="ADAL" clId="{652A1CA1-BF0E-42E1-AF28-9AD0083913BE}" dt="2025-05-10T10:07:29.850" v="17561" actId="20577"/>
          <ac:spMkLst>
            <pc:docMk/>
            <pc:sldMk cId="3994320309" sldId="372"/>
            <ac:spMk id="54" creationId="{19BBD829-BDD1-103F-29FF-BAD29346EC88}"/>
          </ac:spMkLst>
        </pc:spChg>
        <pc:spChg chg="mod">
          <ac:chgData name="Patrick Keller" userId="170edc8c-2f5f-48d9-b0d0-58eefee5da09" providerId="ADAL" clId="{652A1CA1-BF0E-42E1-AF28-9AD0083913BE}" dt="2025-05-10T09:16:43.429" v="17222" actId="1076"/>
          <ac:spMkLst>
            <pc:docMk/>
            <pc:sldMk cId="3994320309" sldId="372"/>
            <ac:spMk id="57" creationId="{B3A1A9C7-0C52-027B-0217-B6679A986FCB}"/>
          </ac:spMkLst>
        </pc:spChg>
        <pc:spChg chg="mod">
          <ac:chgData name="Patrick Keller" userId="170edc8c-2f5f-48d9-b0d0-58eefee5da09" providerId="ADAL" clId="{652A1CA1-BF0E-42E1-AF28-9AD0083913BE}" dt="2025-05-10T09:16:44.701" v="17225" actId="1076"/>
          <ac:spMkLst>
            <pc:docMk/>
            <pc:sldMk cId="3994320309" sldId="372"/>
            <ac:spMk id="59" creationId="{5E31A024-13A9-CBAF-54E0-9D1B00003D7D}"/>
          </ac:spMkLst>
        </pc:spChg>
        <pc:cxnChg chg="mod">
          <ac:chgData name="Patrick Keller" userId="170edc8c-2f5f-48d9-b0d0-58eefee5da09" providerId="ADAL" clId="{652A1CA1-BF0E-42E1-AF28-9AD0083913BE}" dt="2025-05-10T09:16:44.293" v="17224" actId="692"/>
          <ac:cxnSpMkLst>
            <pc:docMk/>
            <pc:sldMk cId="3994320309" sldId="372"/>
            <ac:cxnSpMk id="10" creationId="{4D8D5081-C3DA-1476-F579-B89324D6775C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16" creationId="{6DF4348B-0DA7-97BB-D65E-FC0001999B6F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19" creationId="{785EDFCF-B91D-ED2C-4F38-97F4824C7630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24" creationId="{17D639CB-7F09-9B1E-52D8-412BC974D8BA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26" creationId="{491A5285-479B-EBB4-A42A-40FAB22BE166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28" creationId="{161E17AD-AD55-5B33-C77A-5756DF1EE3D1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34" creationId="{EA1B0585-D903-0B2A-B806-694A400F616F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38" creationId="{20A37275-4402-ABCC-0D6A-C4100CB447F2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44" creationId="{57E844A1-2440-D355-B347-6A86A01E75F1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46" creationId="{D48B11E9-0A1E-2696-9FC5-91859262694A}"/>
          </ac:cxnSpMkLst>
        </pc:cxnChg>
        <pc:cxnChg chg="mod">
          <ac:chgData name="Patrick Keller" userId="170edc8c-2f5f-48d9-b0d0-58eefee5da09" providerId="ADAL" clId="{652A1CA1-BF0E-42E1-AF28-9AD0083913BE}" dt="2025-05-10T09:16:45.103" v="17226" actId="692"/>
          <ac:cxnSpMkLst>
            <pc:docMk/>
            <pc:sldMk cId="3994320309" sldId="372"/>
            <ac:cxnSpMk id="48" creationId="{0120E409-C877-6985-D63B-A420FE46F1E8}"/>
          </ac:cxnSpMkLst>
        </pc:cxnChg>
      </pc:sldChg>
      <pc:sldChg chg="addSp modSp add mod">
        <pc:chgData name="Patrick Keller" userId="170edc8c-2f5f-48d9-b0d0-58eefee5da09" providerId="ADAL" clId="{652A1CA1-BF0E-42E1-AF28-9AD0083913BE}" dt="2025-05-10T09:18:02.415" v="17233" actId="12789"/>
        <pc:sldMkLst>
          <pc:docMk/>
          <pc:sldMk cId="3677812592" sldId="374"/>
        </pc:sldMkLst>
        <pc:spChg chg="mod">
          <ac:chgData name="Patrick Keller" userId="170edc8c-2f5f-48d9-b0d0-58eefee5da09" providerId="ADAL" clId="{652A1CA1-BF0E-42E1-AF28-9AD0083913BE}" dt="2025-05-10T09:17:38.004" v="17228" actId="1076"/>
          <ac:spMkLst>
            <pc:docMk/>
            <pc:sldMk cId="3677812592" sldId="374"/>
            <ac:spMk id="3" creationId="{D7F4ABFC-DC23-98C6-F419-FDF71EF850B2}"/>
          </ac:spMkLst>
        </pc:spChg>
        <pc:spChg chg="mod">
          <ac:chgData name="Patrick Keller" userId="170edc8c-2f5f-48d9-b0d0-58eefee5da09" providerId="ADAL" clId="{652A1CA1-BF0E-42E1-AF28-9AD0083913BE}" dt="2025-05-10T09:17:59.768" v="17232" actId="14100"/>
          <ac:spMkLst>
            <pc:docMk/>
            <pc:sldMk cId="3677812592" sldId="374"/>
            <ac:spMk id="4" creationId="{C491A645-CF64-A735-2316-0A7A4A29436C}"/>
          </ac:spMkLst>
        </pc:spChg>
        <pc:spChg chg="add mod">
          <ac:chgData name="Patrick Keller" userId="170edc8c-2f5f-48d9-b0d0-58eefee5da09" providerId="ADAL" clId="{652A1CA1-BF0E-42E1-AF28-9AD0083913BE}" dt="2025-05-10T08:17:41.909" v="15647" actId="2711"/>
          <ac:spMkLst>
            <pc:docMk/>
            <pc:sldMk cId="3677812592" sldId="374"/>
            <ac:spMk id="6" creationId="{FF71E82D-4D34-8075-FC0E-3971736BF597}"/>
          </ac:spMkLst>
        </pc:spChg>
        <pc:spChg chg="mod">
          <ac:chgData name="Patrick Keller" userId="170edc8c-2f5f-48d9-b0d0-58eefee5da09" providerId="ADAL" clId="{652A1CA1-BF0E-42E1-AF28-9AD0083913BE}" dt="2025-05-10T09:17:51.558" v="17231" actId="6549"/>
          <ac:spMkLst>
            <pc:docMk/>
            <pc:sldMk cId="3677812592" sldId="374"/>
            <ac:spMk id="7" creationId="{864FA437-3C71-F279-22A7-E939B7A4D9C7}"/>
          </ac:spMkLst>
        </pc:spChg>
        <pc:spChg chg="mod">
          <ac:chgData name="Patrick Keller" userId="170edc8c-2f5f-48d9-b0d0-58eefee5da09" providerId="ADAL" clId="{652A1CA1-BF0E-42E1-AF28-9AD0083913BE}" dt="2025-05-10T09:18:02.415" v="17233" actId="12789"/>
          <ac:spMkLst>
            <pc:docMk/>
            <pc:sldMk cId="3677812592" sldId="374"/>
            <ac:spMk id="8" creationId="{C3D6A26E-CE22-32AF-EF08-3CFCDE3C0F4C}"/>
          </ac:spMkLst>
        </pc:spChg>
        <pc:spChg chg="mod">
          <ac:chgData name="Patrick Keller" userId="170edc8c-2f5f-48d9-b0d0-58eefee5da09" providerId="ADAL" clId="{652A1CA1-BF0E-42E1-AF28-9AD0083913BE}" dt="2025-05-10T09:18:02.415" v="17233" actId="12789"/>
          <ac:spMkLst>
            <pc:docMk/>
            <pc:sldMk cId="3677812592" sldId="374"/>
            <ac:spMk id="9" creationId="{68DDB7CC-03C1-16FD-DC94-669E094EAC38}"/>
          </ac:spMkLst>
        </pc:spChg>
      </pc:sldChg>
      <pc:sldChg chg="addSp delSp modSp add mod delAnim modAnim">
        <pc:chgData name="Patrick Keller" userId="170edc8c-2f5f-48d9-b0d0-58eefee5da09" providerId="ADAL" clId="{652A1CA1-BF0E-42E1-AF28-9AD0083913BE}" dt="2025-05-10T09:20:17.382" v="17244"/>
        <pc:sldMkLst>
          <pc:docMk/>
          <pc:sldMk cId="2265317224" sldId="375"/>
        </pc:sldMkLst>
        <pc:spChg chg="add mod">
          <ac:chgData name="Patrick Keller" userId="170edc8c-2f5f-48d9-b0d0-58eefee5da09" providerId="ADAL" clId="{652A1CA1-BF0E-42E1-AF28-9AD0083913BE}" dt="2025-05-10T08:19:14.917" v="15693" actId="2711"/>
          <ac:spMkLst>
            <pc:docMk/>
            <pc:sldMk cId="2265317224" sldId="375"/>
            <ac:spMk id="2" creationId="{C6455486-3D98-D46E-D79D-FDF0B4B087A3}"/>
          </ac:spMkLst>
        </pc:spChg>
        <pc:spChg chg="mod">
          <ac:chgData name="Patrick Keller" userId="170edc8c-2f5f-48d9-b0d0-58eefee5da09" providerId="ADAL" clId="{652A1CA1-BF0E-42E1-AF28-9AD0083913BE}" dt="2025-05-10T08:19:18.041" v="15695" actId="20577"/>
          <ac:spMkLst>
            <pc:docMk/>
            <pc:sldMk cId="2265317224" sldId="375"/>
            <ac:spMk id="4" creationId="{016E7E2E-365D-033B-FF1C-87E751CDE4A4}"/>
          </ac:spMkLst>
        </pc:spChg>
        <pc:spChg chg="del">
          <ac:chgData name="Patrick Keller" userId="170edc8c-2f5f-48d9-b0d0-58eefee5da09" providerId="ADAL" clId="{652A1CA1-BF0E-42E1-AF28-9AD0083913BE}" dt="2025-05-10T09:19:44.631" v="17236" actId="478"/>
          <ac:spMkLst>
            <pc:docMk/>
            <pc:sldMk cId="2265317224" sldId="375"/>
            <ac:spMk id="12" creationId="{BB0256FC-3988-E62E-F69F-D100C5F701A8}"/>
          </ac:spMkLst>
        </pc:spChg>
        <pc:spChg chg="mod">
          <ac:chgData name="Patrick Keller" userId="170edc8c-2f5f-48d9-b0d0-58eefee5da09" providerId="ADAL" clId="{652A1CA1-BF0E-42E1-AF28-9AD0083913BE}" dt="2025-05-10T08:19:23.049" v="15697" actId="20577"/>
          <ac:spMkLst>
            <pc:docMk/>
            <pc:sldMk cId="2265317224" sldId="375"/>
            <ac:spMk id="26" creationId="{2D2F8A0B-6E64-176C-1F6F-318A6CE37E2A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9:22:36.137" v="17279" actId="1076"/>
        <pc:sldMkLst>
          <pc:docMk/>
          <pc:sldMk cId="3815720503" sldId="377"/>
        </pc:sldMkLst>
        <pc:spChg chg="del">
          <ac:chgData name="Patrick Keller" userId="170edc8c-2f5f-48d9-b0d0-58eefee5da09" providerId="ADAL" clId="{652A1CA1-BF0E-42E1-AF28-9AD0083913BE}" dt="2025-05-10T08:20:52.573" v="15745" actId="478"/>
          <ac:spMkLst>
            <pc:docMk/>
            <pc:sldMk cId="3815720503" sldId="377"/>
            <ac:spMk id="2" creationId="{4F6A6C3D-F500-E589-8418-496A5ED5D29F}"/>
          </ac:spMkLst>
        </pc:spChg>
        <pc:spChg chg="mod">
          <ac:chgData name="Patrick Keller" userId="170edc8c-2f5f-48d9-b0d0-58eefee5da09" providerId="ADAL" clId="{652A1CA1-BF0E-42E1-AF28-9AD0083913BE}" dt="2025-05-10T09:20:56.115" v="17256" actId="1076"/>
          <ac:spMkLst>
            <pc:docMk/>
            <pc:sldMk cId="3815720503" sldId="377"/>
            <ac:spMk id="3" creationId="{460E7334-7115-BAA4-E56E-4AB08CF42E84}"/>
          </ac:spMkLst>
        </pc:spChg>
        <pc:spChg chg="mod">
          <ac:chgData name="Patrick Keller" userId="170edc8c-2f5f-48d9-b0d0-58eefee5da09" providerId="ADAL" clId="{652A1CA1-BF0E-42E1-AF28-9AD0083913BE}" dt="2025-05-10T09:21:17.739" v="17265" actId="20577"/>
          <ac:spMkLst>
            <pc:docMk/>
            <pc:sldMk cId="3815720503" sldId="377"/>
            <ac:spMk id="6" creationId="{0BFD261F-AE64-5B31-E243-17629C4B60F9}"/>
          </ac:spMkLst>
        </pc:spChg>
        <pc:spChg chg="add mod">
          <ac:chgData name="Patrick Keller" userId="170edc8c-2f5f-48d9-b0d0-58eefee5da09" providerId="ADAL" clId="{652A1CA1-BF0E-42E1-AF28-9AD0083913BE}" dt="2025-05-10T08:20:59.065" v="15768" actId="20577"/>
          <ac:spMkLst>
            <pc:docMk/>
            <pc:sldMk cId="3815720503" sldId="377"/>
            <ac:spMk id="10" creationId="{725B25E2-A57A-CC9D-EA3A-E58A60E80627}"/>
          </ac:spMkLst>
        </pc:spChg>
        <pc:spChg chg="mod">
          <ac:chgData name="Patrick Keller" userId="170edc8c-2f5f-48d9-b0d0-58eefee5da09" providerId="ADAL" clId="{652A1CA1-BF0E-42E1-AF28-9AD0083913BE}" dt="2025-05-10T09:21:03.020" v="17258" actId="1076"/>
          <ac:spMkLst>
            <pc:docMk/>
            <pc:sldMk cId="3815720503" sldId="377"/>
            <ac:spMk id="11" creationId="{CC55AF28-1FCE-100A-80A9-77C369B4389E}"/>
          </ac:spMkLst>
        </pc:spChg>
        <pc:spChg chg="mod">
          <ac:chgData name="Patrick Keller" userId="170edc8c-2f5f-48d9-b0d0-58eefee5da09" providerId="ADAL" clId="{652A1CA1-BF0E-42E1-AF28-9AD0083913BE}" dt="2025-05-10T09:21:25.642" v="17268" actId="207"/>
          <ac:spMkLst>
            <pc:docMk/>
            <pc:sldMk cId="3815720503" sldId="377"/>
            <ac:spMk id="13" creationId="{9D8B9D30-4003-31F8-9BEB-2A9EA16E7547}"/>
          </ac:spMkLst>
        </pc:spChg>
        <pc:spChg chg="add del mod">
          <ac:chgData name="Patrick Keller" userId="170edc8c-2f5f-48d9-b0d0-58eefee5da09" providerId="ADAL" clId="{652A1CA1-BF0E-42E1-AF28-9AD0083913BE}" dt="2025-05-10T08:20:53.481" v="15746" actId="478"/>
          <ac:spMkLst>
            <pc:docMk/>
            <pc:sldMk cId="3815720503" sldId="377"/>
            <ac:spMk id="15" creationId="{A968F208-DAED-635C-7D3F-11463D8DBD62}"/>
          </ac:spMkLst>
        </pc:spChg>
        <pc:spChg chg="mod">
          <ac:chgData name="Patrick Keller" userId="170edc8c-2f5f-48d9-b0d0-58eefee5da09" providerId="ADAL" clId="{652A1CA1-BF0E-42E1-AF28-9AD0083913BE}" dt="2025-05-10T09:22:10.540" v="17275" actId="552"/>
          <ac:spMkLst>
            <pc:docMk/>
            <pc:sldMk cId="3815720503" sldId="377"/>
            <ac:spMk id="28" creationId="{2CA5A3E4-1E05-4B43-B76C-1FFB77033773}"/>
          </ac:spMkLst>
        </pc:spChg>
        <pc:spChg chg="mod">
          <ac:chgData name="Patrick Keller" userId="170edc8c-2f5f-48d9-b0d0-58eefee5da09" providerId="ADAL" clId="{652A1CA1-BF0E-42E1-AF28-9AD0083913BE}" dt="2025-05-10T09:22:10.540" v="17275" actId="552"/>
          <ac:spMkLst>
            <pc:docMk/>
            <pc:sldMk cId="3815720503" sldId="377"/>
            <ac:spMk id="29" creationId="{9CA08989-A361-D885-485A-AA850D2227DF}"/>
          </ac:spMkLst>
        </pc:spChg>
        <pc:spChg chg="mod">
          <ac:chgData name="Patrick Keller" userId="170edc8c-2f5f-48d9-b0d0-58eefee5da09" providerId="ADAL" clId="{652A1CA1-BF0E-42E1-AF28-9AD0083913BE}" dt="2025-05-10T09:22:10.540" v="17275" actId="552"/>
          <ac:spMkLst>
            <pc:docMk/>
            <pc:sldMk cId="3815720503" sldId="377"/>
            <ac:spMk id="30" creationId="{F211E84A-25DC-33B2-0DBD-58A8AA9D6C2E}"/>
          </ac:spMkLst>
        </pc:spChg>
        <pc:cxnChg chg="mod">
          <ac:chgData name="Patrick Keller" userId="170edc8c-2f5f-48d9-b0d0-58eefee5da09" providerId="ADAL" clId="{652A1CA1-BF0E-42E1-AF28-9AD0083913BE}" dt="2025-05-10T09:22:22.254" v="17276" actId="555"/>
          <ac:cxnSpMkLst>
            <pc:docMk/>
            <pc:sldMk cId="3815720503" sldId="377"/>
            <ac:cxnSpMk id="4" creationId="{5B477E81-398D-4B2D-1E11-A7816BDF8C6F}"/>
          </ac:cxnSpMkLst>
        </pc:cxnChg>
        <pc:cxnChg chg="mod">
          <ac:chgData name="Patrick Keller" userId="170edc8c-2f5f-48d9-b0d0-58eefee5da09" providerId="ADAL" clId="{652A1CA1-BF0E-42E1-AF28-9AD0083913BE}" dt="2025-05-10T09:22:22.254" v="17276" actId="555"/>
          <ac:cxnSpMkLst>
            <pc:docMk/>
            <pc:sldMk cId="3815720503" sldId="377"/>
            <ac:cxnSpMk id="5" creationId="{8D8FBB93-D58A-BF46-545A-574735C54809}"/>
          </ac:cxnSpMkLst>
        </pc:cxnChg>
        <pc:cxnChg chg="mod">
          <ac:chgData name="Patrick Keller" userId="170edc8c-2f5f-48d9-b0d0-58eefee5da09" providerId="ADAL" clId="{652A1CA1-BF0E-42E1-AF28-9AD0083913BE}" dt="2025-05-10T09:22:22.254" v="17276" actId="555"/>
          <ac:cxnSpMkLst>
            <pc:docMk/>
            <pc:sldMk cId="3815720503" sldId="377"/>
            <ac:cxnSpMk id="7" creationId="{20314308-9AB1-2F81-EB3D-82837C8BDCE3}"/>
          </ac:cxnSpMkLst>
        </pc:cxnChg>
        <pc:cxnChg chg="mod">
          <ac:chgData name="Patrick Keller" userId="170edc8c-2f5f-48d9-b0d0-58eefee5da09" providerId="ADAL" clId="{652A1CA1-BF0E-42E1-AF28-9AD0083913BE}" dt="2025-05-10T09:22:22.254" v="17276" actId="555"/>
          <ac:cxnSpMkLst>
            <pc:docMk/>
            <pc:sldMk cId="3815720503" sldId="377"/>
            <ac:cxnSpMk id="8" creationId="{DEBF6E12-A834-9AB8-D38B-65C01E1CC53A}"/>
          </ac:cxnSpMkLst>
        </pc:cxnChg>
        <pc:cxnChg chg="mod">
          <ac:chgData name="Patrick Keller" userId="170edc8c-2f5f-48d9-b0d0-58eefee5da09" providerId="ADAL" clId="{652A1CA1-BF0E-42E1-AF28-9AD0083913BE}" dt="2025-05-10T09:22:22.254" v="17276" actId="555"/>
          <ac:cxnSpMkLst>
            <pc:docMk/>
            <pc:sldMk cId="3815720503" sldId="377"/>
            <ac:cxnSpMk id="12" creationId="{63A061CE-9070-6513-E54D-B92E4A0947B7}"/>
          </ac:cxnSpMkLst>
        </pc:cxnChg>
        <pc:cxnChg chg="mod">
          <ac:chgData name="Patrick Keller" userId="170edc8c-2f5f-48d9-b0d0-58eefee5da09" providerId="ADAL" clId="{652A1CA1-BF0E-42E1-AF28-9AD0083913BE}" dt="2025-05-10T09:22:36.137" v="17279" actId="1076"/>
          <ac:cxnSpMkLst>
            <pc:docMk/>
            <pc:sldMk cId="3815720503" sldId="377"/>
            <ac:cxnSpMk id="36" creationId="{146CD40C-AB22-B1EA-DF3E-58F48C374327}"/>
          </ac:cxnSpMkLst>
        </pc:cxnChg>
        <pc:cxnChg chg="mod">
          <ac:chgData name="Patrick Keller" userId="170edc8c-2f5f-48d9-b0d0-58eefee5da09" providerId="ADAL" clId="{652A1CA1-BF0E-42E1-AF28-9AD0083913BE}" dt="2025-05-10T09:22:36.137" v="17279" actId="1076"/>
          <ac:cxnSpMkLst>
            <pc:docMk/>
            <pc:sldMk cId="3815720503" sldId="377"/>
            <ac:cxnSpMk id="39" creationId="{C313A86C-84A2-236C-8A51-64CD0BFA2C2D}"/>
          </ac:cxnSpMkLst>
        </pc:cxnChg>
        <pc:cxnChg chg="mod">
          <ac:chgData name="Patrick Keller" userId="170edc8c-2f5f-48d9-b0d0-58eefee5da09" providerId="ADAL" clId="{652A1CA1-BF0E-42E1-AF28-9AD0083913BE}" dt="2025-05-10T09:22:36.137" v="17279" actId="1076"/>
          <ac:cxnSpMkLst>
            <pc:docMk/>
            <pc:sldMk cId="3815720503" sldId="377"/>
            <ac:cxnSpMk id="41" creationId="{1EA681F7-EDA0-CD19-70D8-7A703A239C6B}"/>
          </ac:cxnSpMkLst>
        </pc:cxnChg>
      </pc:sldChg>
      <pc:sldChg chg="addSp delSp modSp add mod">
        <pc:chgData name="Patrick Keller" userId="170edc8c-2f5f-48d9-b0d0-58eefee5da09" providerId="ADAL" clId="{652A1CA1-BF0E-42E1-AF28-9AD0083913BE}" dt="2025-05-10T09:27:35.431" v="17336" actId="114"/>
        <pc:sldMkLst>
          <pc:docMk/>
          <pc:sldMk cId="2406172986" sldId="382"/>
        </pc:sldMkLst>
        <pc:spChg chg="del">
          <ac:chgData name="Patrick Keller" userId="170edc8c-2f5f-48d9-b0d0-58eefee5da09" providerId="ADAL" clId="{652A1CA1-BF0E-42E1-AF28-9AD0083913BE}" dt="2025-05-10T08:23:37.085" v="15902" actId="478"/>
          <ac:spMkLst>
            <pc:docMk/>
            <pc:sldMk cId="2406172986" sldId="382"/>
            <ac:spMk id="2" creationId="{F6123AB4-750B-9242-EE7D-1A0FFA95A715}"/>
          </ac:spMkLst>
        </pc:spChg>
        <pc:spChg chg="mod">
          <ac:chgData name="Patrick Keller" userId="170edc8c-2f5f-48d9-b0d0-58eefee5da09" providerId="ADAL" clId="{652A1CA1-BF0E-42E1-AF28-9AD0083913BE}" dt="2025-05-10T09:27:35.431" v="17336" actId="114"/>
          <ac:spMkLst>
            <pc:docMk/>
            <pc:sldMk cId="2406172986" sldId="382"/>
            <ac:spMk id="3" creationId="{E412A9E1-3A1A-6D97-3091-DFA667B2E3C3}"/>
          </ac:spMkLst>
        </pc:spChg>
        <pc:spChg chg="add mod">
          <ac:chgData name="Patrick Keller" userId="170edc8c-2f5f-48d9-b0d0-58eefee5da09" providerId="ADAL" clId="{652A1CA1-BF0E-42E1-AF28-9AD0083913BE}" dt="2025-05-10T08:23:34.125" v="15901" actId="6549"/>
          <ac:spMkLst>
            <pc:docMk/>
            <pc:sldMk cId="2406172986" sldId="382"/>
            <ac:spMk id="4" creationId="{CECA2DD6-6549-E13A-1686-1B8784DD5434}"/>
          </ac:spMkLst>
        </pc:spChg>
        <pc:spChg chg="add del mod">
          <ac:chgData name="Patrick Keller" userId="170edc8c-2f5f-48d9-b0d0-58eefee5da09" providerId="ADAL" clId="{652A1CA1-BF0E-42E1-AF28-9AD0083913BE}" dt="2025-05-10T08:23:38.049" v="15903" actId="478"/>
          <ac:spMkLst>
            <pc:docMk/>
            <pc:sldMk cId="2406172986" sldId="382"/>
            <ac:spMk id="6" creationId="{3841F1AB-98D4-7C61-ED87-15D5E1418045}"/>
          </ac:spMkLst>
        </pc:spChg>
      </pc:sldChg>
      <pc:sldChg chg="addSp modSp add mod modAnim">
        <pc:chgData name="Patrick Keller" userId="170edc8c-2f5f-48d9-b0d0-58eefee5da09" providerId="ADAL" clId="{652A1CA1-BF0E-42E1-AF28-9AD0083913BE}" dt="2025-05-10T09:30:15.032" v="17383" actId="1076"/>
        <pc:sldMkLst>
          <pc:docMk/>
          <pc:sldMk cId="3292703534" sldId="383"/>
        </pc:sldMkLst>
        <pc:spChg chg="add mod">
          <ac:chgData name="Patrick Keller" userId="170edc8c-2f5f-48d9-b0d0-58eefee5da09" providerId="ADAL" clId="{652A1CA1-BF0E-42E1-AF28-9AD0083913BE}" dt="2025-05-10T08:23:47.045" v="15904"/>
          <ac:spMkLst>
            <pc:docMk/>
            <pc:sldMk cId="3292703534" sldId="383"/>
            <ac:spMk id="2" creationId="{4677EA2E-50E6-B671-34E2-66ED6F2AF0F8}"/>
          </ac:spMkLst>
        </pc:spChg>
        <pc:spChg chg="mod">
          <ac:chgData name="Patrick Keller" userId="170edc8c-2f5f-48d9-b0d0-58eefee5da09" providerId="ADAL" clId="{652A1CA1-BF0E-42E1-AF28-9AD0083913BE}" dt="2025-05-10T09:27:59.859" v="17360" actId="20577"/>
          <ac:spMkLst>
            <pc:docMk/>
            <pc:sldMk cId="3292703534" sldId="383"/>
            <ac:spMk id="4" creationId="{19227A63-8AD4-BA1D-E8FD-1E6C7142CF33}"/>
          </ac:spMkLst>
        </pc:spChg>
        <pc:spChg chg="add mod">
          <ac:chgData name="Patrick Keller" userId="170edc8c-2f5f-48d9-b0d0-58eefee5da09" providerId="ADAL" clId="{652A1CA1-BF0E-42E1-AF28-9AD0083913BE}" dt="2025-05-10T09:29:12.466" v="17362" actId="1076"/>
          <ac:spMkLst>
            <pc:docMk/>
            <pc:sldMk cId="3292703534" sldId="383"/>
            <ac:spMk id="7" creationId="{21686661-0B63-48FC-4239-FE1FBCA74859}"/>
          </ac:spMkLst>
        </pc:spChg>
        <pc:spChg chg="add mod">
          <ac:chgData name="Patrick Keller" userId="170edc8c-2f5f-48d9-b0d0-58eefee5da09" providerId="ADAL" clId="{652A1CA1-BF0E-42E1-AF28-9AD0083913BE}" dt="2025-05-10T09:29:15.397" v="17363" actId="571"/>
          <ac:spMkLst>
            <pc:docMk/>
            <pc:sldMk cId="3292703534" sldId="383"/>
            <ac:spMk id="8" creationId="{03B01884-C609-7A5D-BE03-85FDD55EC9A7}"/>
          </ac:spMkLst>
        </pc:spChg>
        <pc:spChg chg="add mod">
          <ac:chgData name="Patrick Keller" userId="170edc8c-2f5f-48d9-b0d0-58eefee5da09" providerId="ADAL" clId="{652A1CA1-BF0E-42E1-AF28-9AD0083913BE}" dt="2025-05-10T09:29:33.442" v="17375" actId="1035"/>
          <ac:spMkLst>
            <pc:docMk/>
            <pc:sldMk cId="3292703534" sldId="383"/>
            <ac:spMk id="9" creationId="{848BF704-27C9-BF0A-5F4D-4802920306D1}"/>
          </ac:spMkLst>
        </pc:spChg>
        <pc:spChg chg="add mod">
          <ac:chgData name="Patrick Keller" userId="170edc8c-2f5f-48d9-b0d0-58eefee5da09" providerId="ADAL" clId="{652A1CA1-BF0E-42E1-AF28-9AD0083913BE}" dt="2025-05-10T09:30:04.310" v="17379" actId="1076"/>
          <ac:spMkLst>
            <pc:docMk/>
            <pc:sldMk cId="3292703534" sldId="383"/>
            <ac:spMk id="10" creationId="{DC46C390-A577-1A40-0A74-A1DBD85AB628}"/>
          </ac:spMkLst>
        </pc:spChg>
        <pc:spChg chg="add mod">
          <ac:chgData name="Patrick Keller" userId="170edc8c-2f5f-48d9-b0d0-58eefee5da09" providerId="ADAL" clId="{652A1CA1-BF0E-42E1-AF28-9AD0083913BE}" dt="2025-05-10T09:30:06.650" v="17380" actId="571"/>
          <ac:spMkLst>
            <pc:docMk/>
            <pc:sldMk cId="3292703534" sldId="383"/>
            <ac:spMk id="11" creationId="{1EFEC2CB-201D-0346-6C83-F8FEB07C6CE8}"/>
          </ac:spMkLst>
        </pc:spChg>
        <pc:spChg chg="add mod">
          <ac:chgData name="Patrick Keller" userId="170edc8c-2f5f-48d9-b0d0-58eefee5da09" providerId="ADAL" clId="{652A1CA1-BF0E-42E1-AF28-9AD0083913BE}" dt="2025-05-10T09:30:15.032" v="17383" actId="1076"/>
          <ac:spMkLst>
            <pc:docMk/>
            <pc:sldMk cId="3292703534" sldId="383"/>
            <ac:spMk id="12" creationId="{F17D0235-3900-7B2C-051D-29C032A3A135}"/>
          </ac:spMkLst>
        </pc:spChg>
      </pc:sldChg>
      <pc:sldChg chg="addSp modSp add mod">
        <pc:chgData name="Patrick Keller" userId="170edc8c-2f5f-48d9-b0d0-58eefee5da09" providerId="ADAL" clId="{652A1CA1-BF0E-42E1-AF28-9AD0083913BE}" dt="2025-05-10T08:25:16.573" v="15964" actId="1076"/>
        <pc:sldMkLst>
          <pc:docMk/>
          <pc:sldMk cId="2282639484" sldId="384"/>
        </pc:sldMkLst>
        <pc:spChg chg="mod">
          <ac:chgData name="Patrick Keller" userId="170edc8c-2f5f-48d9-b0d0-58eefee5da09" providerId="ADAL" clId="{652A1CA1-BF0E-42E1-AF28-9AD0083913BE}" dt="2025-05-10T08:24:46.882" v="15957" actId="12788"/>
          <ac:spMkLst>
            <pc:docMk/>
            <pc:sldMk cId="2282639484" sldId="384"/>
            <ac:spMk id="2" creationId="{D80B27CA-BDAE-C9D9-F1A8-B13379F9F5F9}"/>
          </ac:spMkLst>
        </pc:spChg>
        <pc:spChg chg="add mod">
          <ac:chgData name="Patrick Keller" userId="170edc8c-2f5f-48d9-b0d0-58eefee5da09" providerId="ADAL" clId="{652A1CA1-BF0E-42E1-AF28-9AD0083913BE}" dt="2025-05-10T08:24:36.994" v="15952" actId="20577"/>
          <ac:spMkLst>
            <pc:docMk/>
            <pc:sldMk cId="2282639484" sldId="384"/>
            <ac:spMk id="3" creationId="{138F1963-6965-3400-11F3-C1D73CB246C5}"/>
          </ac:spMkLst>
        </pc:spChg>
        <pc:spChg chg="mod">
          <ac:chgData name="Patrick Keller" userId="170edc8c-2f5f-48d9-b0d0-58eefee5da09" providerId="ADAL" clId="{652A1CA1-BF0E-42E1-AF28-9AD0083913BE}" dt="2025-05-10T08:24:55.913" v="15958" actId="1076"/>
          <ac:spMkLst>
            <pc:docMk/>
            <pc:sldMk cId="2282639484" sldId="384"/>
            <ac:spMk id="4" creationId="{0FDFF9B4-7D47-C097-70AE-8CEFA4A78D96}"/>
          </ac:spMkLst>
        </pc:spChg>
        <pc:spChg chg="mod">
          <ac:chgData name="Patrick Keller" userId="170edc8c-2f5f-48d9-b0d0-58eefee5da09" providerId="ADAL" clId="{652A1CA1-BF0E-42E1-AF28-9AD0083913BE}" dt="2025-05-10T08:25:16.573" v="15964" actId="1076"/>
          <ac:spMkLst>
            <pc:docMk/>
            <pc:sldMk cId="2282639484" sldId="384"/>
            <ac:spMk id="5" creationId="{51F31696-B4F9-9409-4419-4DE2E3372CFC}"/>
          </ac:spMkLst>
        </pc:spChg>
        <pc:spChg chg="mod">
          <ac:chgData name="Patrick Keller" userId="170edc8c-2f5f-48d9-b0d0-58eefee5da09" providerId="ADAL" clId="{652A1CA1-BF0E-42E1-AF28-9AD0083913BE}" dt="2025-05-10T08:25:05.996" v="15961" actId="14100"/>
          <ac:spMkLst>
            <pc:docMk/>
            <pc:sldMk cId="2282639484" sldId="384"/>
            <ac:spMk id="13" creationId="{42CFD9E8-D744-397A-8C77-E042ECC9AEEB}"/>
          </ac:spMkLst>
        </pc:spChg>
        <pc:cxnChg chg="mod">
          <ac:chgData name="Patrick Keller" userId="170edc8c-2f5f-48d9-b0d0-58eefee5da09" providerId="ADAL" clId="{652A1CA1-BF0E-42E1-AF28-9AD0083913BE}" dt="2025-05-10T08:24:55.913" v="15958" actId="1076"/>
          <ac:cxnSpMkLst>
            <pc:docMk/>
            <pc:sldMk cId="2282639484" sldId="384"/>
            <ac:cxnSpMk id="7" creationId="{F39045C4-852F-C3F5-11D6-D6CDFAB9A709}"/>
          </ac:cxnSpMkLst>
        </pc:cxnChg>
        <pc:cxnChg chg="mod">
          <ac:chgData name="Patrick Keller" userId="170edc8c-2f5f-48d9-b0d0-58eefee5da09" providerId="ADAL" clId="{652A1CA1-BF0E-42E1-AF28-9AD0083913BE}" dt="2025-05-10T08:25:16.573" v="15964" actId="1076"/>
          <ac:cxnSpMkLst>
            <pc:docMk/>
            <pc:sldMk cId="2282639484" sldId="384"/>
            <ac:cxnSpMk id="10" creationId="{C2635974-EE08-80CC-6FEF-B41F3FD6CAB9}"/>
          </ac:cxnSpMkLst>
        </pc:cxnChg>
        <pc:cxnChg chg="mod">
          <ac:chgData name="Patrick Keller" userId="170edc8c-2f5f-48d9-b0d0-58eefee5da09" providerId="ADAL" clId="{652A1CA1-BF0E-42E1-AF28-9AD0083913BE}" dt="2025-05-10T08:25:10.447" v="15962" actId="555"/>
          <ac:cxnSpMkLst>
            <pc:docMk/>
            <pc:sldMk cId="2282639484" sldId="384"/>
            <ac:cxnSpMk id="12" creationId="{843B5842-93AF-5B27-4819-A26D67BE8C81}"/>
          </ac:cxnSpMkLst>
        </pc:cxnChg>
      </pc:sldChg>
      <pc:sldChg chg="addSp modSp add mod">
        <pc:chgData name="Patrick Keller" userId="170edc8c-2f5f-48d9-b0d0-58eefee5da09" providerId="ADAL" clId="{652A1CA1-BF0E-42E1-AF28-9AD0083913BE}" dt="2025-05-10T08:26:00.942" v="16001" actId="1076"/>
        <pc:sldMkLst>
          <pc:docMk/>
          <pc:sldMk cId="2013612978" sldId="385"/>
        </pc:sldMkLst>
        <pc:spChg chg="mod">
          <ac:chgData name="Patrick Keller" userId="170edc8c-2f5f-48d9-b0d0-58eefee5da09" providerId="ADAL" clId="{652A1CA1-BF0E-42E1-AF28-9AD0083913BE}" dt="2025-05-10T08:26:00.942" v="16001" actId="1076"/>
          <ac:spMkLst>
            <pc:docMk/>
            <pc:sldMk cId="2013612978" sldId="385"/>
            <ac:spMk id="2" creationId="{3455B136-AD83-8FC4-E8C1-6620955372A6}"/>
          </ac:spMkLst>
        </pc:spChg>
        <pc:spChg chg="add mod">
          <ac:chgData name="Patrick Keller" userId="170edc8c-2f5f-48d9-b0d0-58eefee5da09" providerId="ADAL" clId="{652A1CA1-BF0E-42E1-AF28-9AD0083913BE}" dt="2025-05-10T08:25:53.876" v="16000"/>
          <ac:spMkLst>
            <pc:docMk/>
            <pc:sldMk cId="2013612978" sldId="385"/>
            <ac:spMk id="4" creationId="{F0051040-E8C4-6C2C-9AFB-F1A71BAC9F2E}"/>
          </ac:spMkLst>
        </pc:spChg>
      </pc:sldChg>
      <pc:sldChg chg="addSp modSp add mod">
        <pc:chgData name="Patrick Keller" userId="170edc8c-2f5f-48d9-b0d0-58eefee5da09" providerId="ADAL" clId="{652A1CA1-BF0E-42E1-AF28-9AD0083913BE}" dt="2025-05-10T08:27:01.714" v="16068" actId="20577"/>
        <pc:sldMkLst>
          <pc:docMk/>
          <pc:sldMk cId="1339513207" sldId="386"/>
        </pc:sldMkLst>
        <pc:spChg chg="mod">
          <ac:chgData name="Patrick Keller" userId="170edc8c-2f5f-48d9-b0d0-58eefee5da09" providerId="ADAL" clId="{652A1CA1-BF0E-42E1-AF28-9AD0083913BE}" dt="2025-05-10T08:26:27.948" v="16003" actId="1076"/>
          <ac:spMkLst>
            <pc:docMk/>
            <pc:sldMk cId="1339513207" sldId="386"/>
            <ac:spMk id="2" creationId="{F7502BE1-4C0D-06B4-186A-171688F0A8F8}"/>
          </ac:spMkLst>
        </pc:spChg>
        <pc:spChg chg="add mod">
          <ac:chgData name="Patrick Keller" userId="170edc8c-2f5f-48d9-b0d0-58eefee5da09" providerId="ADAL" clId="{652A1CA1-BF0E-42E1-AF28-9AD0083913BE}" dt="2025-05-10T08:27:01.714" v="16068" actId="20577"/>
          <ac:spMkLst>
            <pc:docMk/>
            <pc:sldMk cId="1339513207" sldId="386"/>
            <ac:spMk id="4" creationId="{CF0E48F9-250E-9DFB-D45C-042DA6E4BBAF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9:31:55.260" v="17415" actId="14100"/>
        <pc:sldMkLst>
          <pc:docMk/>
          <pc:sldMk cId="2312749545" sldId="387"/>
        </pc:sldMkLst>
        <pc:spChg chg="del">
          <ac:chgData name="Patrick Keller" userId="170edc8c-2f5f-48d9-b0d0-58eefee5da09" providerId="ADAL" clId="{652A1CA1-BF0E-42E1-AF28-9AD0083913BE}" dt="2025-05-10T08:27:34.452" v="16107" actId="478"/>
          <ac:spMkLst>
            <pc:docMk/>
            <pc:sldMk cId="2312749545" sldId="387"/>
            <ac:spMk id="2" creationId="{CB9A2CE4-4C96-EA43-8FFB-7D74E75D9FF9}"/>
          </ac:spMkLst>
        </pc:spChg>
        <pc:spChg chg="mod">
          <ac:chgData name="Patrick Keller" userId="170edc8c-2f5f-48d9-b0d0-58eefee5da09" providerId="ADAL" clId="{652A1CA1-BF0E-42E1-AF28-9AD0083913BE}" dt="2025-05-10T09:31:42.030" v="17406" actId="20577"/>
          <ac:spMkLst>
            <pc:docMk/>
            <pc:sldMk cId="2312749545" sldId="387"/>
            <ac:spMk id="3" creationId="{1D6F0261-107D-DE68-EE5E-BA1112E6374E}"/>
          </ac:spMkLst>
        </pc:spChg>
        <pc:spChg chg="add mod">
          <ac:chgData name="Patrick Keller" userId="170edc8c-2f5f-48d9-b0d0-58eefee5da09" providerId="ADAL" clId="{652A1CA1-BF0E-42E1-AF28-9AD0083913BE}" dt="2025-05-10T08:27:14.906" v="16092" actId="20577"/>
          <ac:spMkLst>
            <pc:docMk/>
            <pc:sldMk cId="2312749545" sldId="387"/>
            <ac:spMk id="4" creationId="{1E97C5ED-6FEC-199C-0D4A-F25FC8A0364B}"/>
          </ac:spMkLst>
        </pc:spChg>
        <pc:spChg chg="mod">
          <ac:chgData name="Patrick Keller" userId="170edc8c-2f5f-48d9-b0d0-58eefee5da09" providerId="ADAL" clId="{652A1CA1-BF0E-42E1-AF28-9AD0083913BE}" dt="2025-05-10T09:31:13" v="17392" actId="1076"/>
          <ac:spMkLst>
            <pc:docMk/>
            <pc:sldMk cId="2312749545" sldId="387"/>
            <ac:spMk id="9" creationId="{DDAB085D-CABA-E222-FBE4-37716F602AC7}"/>
          </ac:spMkLst>
        </pc:spChg>
        <pc:spChg chg="add del mod">
          <ac:chgData name="Patrick Keller" userId="170edc8c-2f5f-48d9-b0d0-58eefee5da09" providerId="ADAL" clId="{652A1CA1-BF0E-42E1-AF28-9AD0083913BE}" dt="2025-05-10T08:27:35.610" v="16108" actId="478"/>
          <ac:spMkLst>
            <pc:docMk/>
            <pc:sldMk cId="2312749545" sldId="387"/>
            <ac:spMk id="10" creationId="{55CCA9AF-F693-ABE2-B26D-C074DFE9155F}"/>
          </ac:spMkLst>
        </pc:spChg>
        <pc:spChg chg="mod">
          <ac:chgData name="Patrick Keller" userId="170edc8c-2f5f-48d9-b0d0-58eefee5da09" providerId="ADAL" clId="{652A1CA1-BF0E-42E1-AF28-9AD0083913BE}" dt="2025-05-10T09:31:46.834" v="17414" actId="1037"/>
          <ac:spMkLst>
            <pc:docMk/>
            <pc:sldMk cId="2312749545" sldId="387"/>
            <ac:spMk id="12" creationId="{BE0EFE23-A1E5-B350-7082-5CE8D3BC2298}"/>
          </ac:spMkLst>
        </pc:spChg>
        <pc:spChg chg="mod">
          <ac:chgData name="Patrick Keller" userId="170edc8c-2f5f-48d9-b0d0-58eefee5da09" providerId="ADAL" clId="{652A1CA1-BF0E-42E1-AF28-9AD0083913BE}" dt="2025-05-10T09:31:15.970" v="17393" actId="1076"/>
          <ac:spMkLst>
            <pc:docMk/>
            <pc:sldMk cId="2312749545" sldId="387"/>
            <ac:spMk id="13" creationId="{6848CEE2-4C27-22BD-CC5C-484905A88DE5}"/>
          </ac:spMkLst>
        </pc:spChg>
        <pc:cxnChg chg="mod">
          <ac:chgData name="Patrick Keller" userId="170edc8c-2f5f-48d9-b0d0-58eefee5da09" providerId="ADAL" clId="{652A1CA1-BF0E-42E1-AF28-9AD0083913BE}" dt="2025-05-10T08:49:02.738" v="17139" actId="1582"/>
          <ac:cxnSpMkLst>
            <pc:docMk/>
            <pc:sldMk cId="2312749545" sldId="387"/>
            <ac:cxnSpMk id="5" creationId="{3B926031-DD2B-4D16-C719-9306C0D8ABE0}"/>
          </ac:cxnSpMkLst>
        </pc:cxnChg>
        <pc:cxnChg chg="mod">
          <ac:chgData name="Patrick Keller" userId="170edc8c-2f5f-48d9-b0d0-58eefee5da09" providerId="ADAL" clId="{652A1CA1-BF0E-42E1-AF28-9AD0083913BE}" dt="2025-05-10T09:31:13" v="17392" actId="1076"/>
          <ac:cxnSpMkLst>
            <pc:docMk/>
            <pc:sldMk cId="2312749545" sldId="387"/>
            <ac:cxnSpMk id="8" creationId="{8F2280A4-9705-6E6A-1C20-A20F799D15D4}"/>
          </ac:cxnSpMkLst>
        </pc:cxnChg>
        <pc:cxnChg chg="mod">
          <ac:chgData name="Patrick Keller" userId="170edc8c-2f5f-48d9-b0d0-58eefee5da09" providerId="ADAL" clId="{652A1CA1-BF0E-42E1-AF28-9AD0083913BE}" dt="2025-05-10T09:31:55.260" v="17415" actId="14100"/>
          <ac:cxnSpMkLst>
            <pc:docMk/>
            <pc:sldMk cId="2312749545" sldId="387"/>
            <ac:cxnSpMk id="11" creationId="{004925E4-EB81-C53A-E3E4-63FEC108526A}"/>
          </ac:cxnSpMkLst>
        </pc:cxnChg>
      </pc:sldChg>
      <pc:sldChg chg="addSp delSp modSp add mod">
        <pc:chgData name="Patrick Keller" userId="170edc8c-2f5f-48d9-b0d0-58eefee5da09" providerId="ADAL" clId="{652A1CA1-BF0E-42E1-AF28-9AD0083913BE}" dt="2025-05-10T08:48:52.530" v="17138" actId="208"/>
        <pc:sldMkLst>
          <pc:docMk/>
          <pc:sldMk cId="3635095664" sldId="388"/>
        </pc:sldMkLst>
        <pc:spChg chg="del">
          <ac:chgData name="Patrick Keller" userId="170edc8c-2f5f-48d9-b0d0-58eefee5da09" providerId="ADAL" clId="{652A1CA1-BF0E-42E1-AF28-9AD0083913BE}" dt="2025-05-10T08:27:25.139" v="16105" actId="478"/>
          <ac:spMkLst>
            <pc:docMk/>
            <pc:sldMk cId="3635095664" sldId="388"/>
            <ac:spMk id="2" creationId="{7AD1BA7D-17D9-2DA2-6E2B-C6315A57FE73}"/>
          </ac:spMkLst>
        </pc:spChg>
        <pc:spChg chg="add mod">
          <ac:chgData name="Patrick Keller" userId="170edc8c-2f5f-48d9-b0d0-58eefee5da09" providerId="ADAL" clId="{652A1CA1-BF0E-42E1-AF28-9AD0083913BE}" dt="2025-05-10T08:27:21.113" v="16104" actId="20577"/>
          <ac:spMkLst>
            <pc:docMk/>
            <pc:sldMk cId="3635095664" sldId="388"/>
            <ac:spMk id="3" creationId="{06500720-A824-7F1C-2800-05D631FA5937}"/>
          </ac:spMkLst>
        </pc:spChg>
        <pc:spChg chg="add del mod">
          <ac:chgData name="Patrick Keller" userId="170edc8c-2f5f-48d9-b0d0-58eefee5da09" providerId="ADAL" clId="{652A1CA1-BF0E-42E1-AF28-9AD0083913BE}" dt="2025-05-10T08:27:27.417" v="16106" actId="478"/>
          <ac:spMkLst>
            <pc:docMk/>
            <pc:sldMk cId="3635095664" sldId="388"/>
            <ac:spMk id="6" creationId="{FE7C8EB3-6E9C-CA8B-3141-D545928FFFC4}"/>
          </ac:spMkLst>
        </pc:spChg>
        <pc:graphicFrameChg chg="mod">
          <ac:chgData name="Patrick Keller" userId="170edc8c-2f5f-48d9-b0d0-58eefee5da09" providerId="ADAL" clId="{652A1CA1-BF0E-42E1-AF28-9AD0083913BE}" dt="2025-05-10T08:48:52.530" v="17138" actId="208"/>
          <ac:graphicFrameMkLst>
            <pc:docMk/>
            <pc:sldMk cId="3635095664" sldId="388"/>
            <ac:graphicFrameMk id="4" creationId="{DB0ABAED-2F20-D040-52F7-23C487630A1C}"/>
          </ac:graphicFrameMkLst>
        </pc:graphicFrameChg>
      </pc:sldChg>
      <pc:sldChg chg="addSp modSp add mod">
        <pc:chgData name="Patrick Keller" userId="170edc8c-2f5f-48d9-b0d0-58eefee5da09" providerId="ADAL" clId="{652A1CA1-BF0E-42E1-AF28-9AD0083913BE}" dt="2025-05-10T08:25:43.879" v="15999" actId="20577"/>
        <pc:sldMkLst>
          <pc:docMk/>
          <pc:sldMk cId="4266642681" sldId="390"/>
        </pc:sldMkLst>
        <pc:spChg chg="add mod">
          <ac:chgData name="Patrick Keller" userId="170edc8c-2f5f-48d9-b0d0-58eefee5da09" providerId="ADAL" clId="{652A1CA1-BF0E-42E1-AF28-9AD0083913BE}" dt="2025-05-10T08:25:43.879" v="15999" actId="20577"/>
          <ac:spMkLst>
            <pc:docMk/>
            <pc:sldMk cId="4266642681" sldId="390"/>
            <ac:spMk id="2" creationId="{9BE58E7A-DBE0-3179-2202-1D9CE0D80A31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8:50:11.866" v="17140" actId="478"/>
        <pc:sldMkLst>
          <pc:docMk/>
          <pc:sldMk cId="2952349936" sldId="638"/>
        </pc:sldMkLst>
        <pc:spChg chg="add mod">
          <ac:chgData name="Patrick Keller" userId="170edc8c-2f5f-48d9-b0d0-58eefee5da09" providerId="ADAL" clId="{652A1CA1-BF0E-42E1-AF28-9AD0083913BE}" dt="2025-05-10T08:12:06.176" v="15566" actId="2711"/>
          <ac:spMkLst>
            <pc:docMk/>
            <pc:sldMk cId="2952349936" sldId="638"/>
            <ac:spMk id="2" creationId="{C6CCBEF0-C2EA-4088-F32E-25931F3A30BD}"/>
          </ac:spMkLst>
        </pc:spChg>
        <pc:spChg chg="del">
          <ac:chgData name="Patrick Keller" userId="170edc8c-2f5f-48d9-b0d0-58eefee5da09" providerId="ADAL" clId="{652A1CA1-BF0E-42E1-AF28-9AD0083913BE}" dt="2025-05-10T08:11:27.756" v="15522" actId="478"/>
          <ac:spMkLst>
            <pc:docMk/>
            <pc:sldMk cId="2952349936" sldId="638"/>
            <ac:spMk id="4" creationId="{00000000-0000-0000-0000-000000000000}"/>
          </ac:spMkLst>
        </pc:spChg>
        <pc:spChg chg="add del mod">
          <ac:chgData name="Patrick Keller" userId="170edc8c-2f5f-48d9-b0d0-58eefee5da09" providerId="ADAL" clId="{652A1CA1-BF0E-42E1-AF28-9AD0083913BE}" dt="2025-05-10T08:11:29.009" v="15523" actId="478"/>
          <ac:spMkLst>
            <pc:docMk/>
            <pc:sldMk cId="2952349936" sldId="638"/>
            <ac:spMk id="5" creationId="{F910F555-A4B4-6CBF-4538-1211AA62B169}"/>
          </ac:spMkLst>
        </pc:spChg>
        <pc:spChg chg="del">
          <ac:chgData name="Patrick Keller" userId="170edc8c-2f5f-48d9-b0d0-58eefee5da09" providerId="ADAL" clId="{652A1CA1-BF0E-42E1-AF28-9AD0083913BE}" dt="2025-05-10T08:50:11.866" v="17140" actId="478"/>
          <ac:spMkLst>
            <pc:docMk/>
            <pc:sldMk cId="2952349936" sldId="638"/>
            <ac:spMk id="38" creationId="{E57F9BF7-5322-8B49-8E0B-58D356C2C700}"/>
          </ac:spMkLst>
        </pc:spChg>
      </pc:sldChg>
      <pc:sldChg chg="addSp modSp add mod modAnim">
        <pc:chgData name="Patrick Keller" userId="170edc8c-2f5f-48d9-b0d0-58eefee5da09" providerId="ADAL" clId="{652A1CA1-BF0E-42E1-AF28-9AD0083913BE}" dt="2025-05-10T08:52:17.571" v="17158" actId="20577"/>
        <pc:sldMkLst>
          <pc:docMk/>
          <pc:sldMk cId="4012691520" sldId="639"/>
        </pc:sldMkLst>
        <pc:spChg chg="add mod">
          <ac:chgData name="Patrick Keller" userId="170edc8c-2f5f-48d9-b0d0-58eefee5da09" providerId="ADAL" clId="{652A1CA1-BF0E-42E1-AF28-9AD0083913BE}" dt="2025-05-10T08:11:48.728" v="15540" actId="2711"/>
          <ac:spMkLst>
            <pc:docMk/>
            <pc:sldMk cId="4012691520" sldId="639"/>
            <ac:spMk id="4" creationId="{E372BFCE-16F5-FBD0-DEA3-6D71967B7EAE}"/>
          </ac:spMkLst>
        </pc:spChg>
        <pc:spChg chg="mod">
          <ac:chgData name="Patrick Keller" userId="170edc8c-2f5f-48d9-b0d0-58eefee5da09" providerId="ADAL" clId="{652A1CA1-BF0E-42E1-AF28-9AD0083913BE}" dt="2025-05-10T08:52:17.571" v="17158" actId="20577"/>
          <ac:spMkLst>
            <pc:docMk/>
            <pc:sldMk cId="4012691520" sldId="639"/>
            <ac:spMk id="6" creationId="{D704AB37-6EAE-DDEE-2B27-BF3E7724D7A6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8:52:42.410" v="17159" actId="478"/>
        <pc:sldMkLst>
          <pc:docMk/>
          <pc:sldMk cId="619631220" sldId="640"/>
        </pc:sldMkLst>
        <pc:spChg chg="add mod">
          <ac:chgData name="Patrick Keller" userId="170edc8c-2f5f-48d9-b0d0-58eefee5da09" providerId="ADAL" clId="{652A1CA1-BF0E-42E1-AF28-9AD0083913BE}" dt="2025-05-10T08:12:18.388" v="15571" actId="20577"/>
          <ac:spMkLst>
            <pc:docMk/>
            <pc:sldMk cId="619631220" sldId="640"/>
            <ac:spMk id="6" creationId="{F2403D63-5025-2B21-6F16-7331761262C4}"/>
          </ac:spMkLst>
        </pc:spChg>
        <pc:spChg chg="del">
          <ac:chgData name="Patrick Keller" userId="170edc8c-2f5f-48d9-b0d0-58eefee5da09" providerId="ADAL" clId="{652A1CA1-BF0E-42E1-AF28-9AD0083913BE}" dt="2025-05-10T08:52:42.410" v="17159" actId="478"/>
          <ac:spMkLst>
            <pc:docMk/>
            <pc:sldMk cId="619631220" sldId="640"/>
            <ac:spMk id="47" creationId="{A4B4284C-D0D2-CF4C-A2A5-F69CBFA1332C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9:14:25.264" v="17198" actId="404"/>
        <pc:sldMkLst>
          <pc:docMk/>
          <pc:sldMk cId="2706154855" sldId="642"/>
        </pc:sldMkLst>
        <pc:spChg chg="del">
          <ac:chgData name="Patrick Keller" userId="170edc8c-2f5f-48d9-b0d0-58eefee5da09" providerId="ADAL" clId="{652A1CA1-BF0E-42E1-AF28-9AD0083913BE}" dt="2025-05-10T08:12:30.131" v="15592" actId="478"/>
          <ac:spMkLst>
            <pc:docMk/>
            <pc:sldMk cId="2706154855" sldId="642"/>
            <ac:spMk id="2" creationId="{5DA2232B-5121-AB81-CD24-C14065A3446A}"/>
          </ac:spMkLst>
        </pc:spChg>
        <pc:spChg chg="add mod">
          <ac:chgData name="Patrick Keller" userId="170edc8c-2f5f-48d9-b0d0-58eefee5da09" providerId="ADAL" clId="{652A1CA1-BF0E-42E1-AF28-9AD0083913BE}" dt="2025-05-10T08:12:27.529" v="15591" actId="20577"/>
          <ac:spMkLst>
            <pc:docMk/>
            <pc:sldMk cId="2706154855" sldId="642"/>
            <ac:spMk id="4" creationId="{E372837E-8B8C-7431-4460-FA14A07FB12B}"/>
          </ac:spMkLst>
        </pc:spChg>
        <pc:spChg chg="add del mod">
          <ac:chgData name="Patrick Keller" userId="170edc8c-2f5f-48d9-b0d0-58eefee5da09" providerId="ADAL" clId="{652A1CA1-BF0E-42E1-AF28-9AD0083913BE}" dt="2025-05-10T08:12:30.905" v="15593" actId="478"/>
          <ac:spMkLst>
            <pc:docMk/>
            <pc:sldMk cId="2706154855" sldId="642"/>
            <ac:spMk id="6" creationId="{B1810297-ACF6-8474-0BAD-5A20FC1AAD3B}"/>
          </ac:spMkLst>
        </pc:spChg>
        <pc:graphicFrameChg chg="mod modGraphic">
          <ac:chgData name="Patrick Keller" userId="170edc8c-2f5f-48d9-b0d0-58eefee5da09" providerId="ADAL" clId="{652A1CA1-BF0E-42E1-AF28-9AD0083913BE}" dt="2025-05-10T09:14:25.264" v="17198" actId="404"/>
          <ac:graphicFrameMkLst>
            <pc:docMk/>
            <pc:sldMk cId="2706154855" sldId="642"/>
            <ac:graphicFrameMk id="3" creationId="{E3EA79CE-48B7-071A-D351-708966EA0B0E}"/>
          </ac:graphicFrameMkLst>
        </pc:graphicFrameChg>
      </pc:sldChg>
      <pc:sldChg chg="addSp delSp modSp add mod">
        <pc:chgData name="Patrick Keller" userId="170edc8c-2f5f-48d9-b0d0-58eefee5da09" providerId="ADAL" clId="{652A1CA1-BF0E-42E1-AF28-9AD0083913BE}" dt="2025-05-10T10:10:10.514" v="17576" actId="2711"/>
        <pc:sldMkLst>
          <pc:docMk/>
          <pc:sldMk cId="3757615707" sldId="645"/>
        </pc:sldMkLst>
        <pc:spChg chg="del">
          <ac:chgData name="Patrick Keller" userId="170edc8c-2f5f-48d9-b0d0-58eefee5da09" providerId="ADAL" clId="{652A1CA1-BF0E-42E1-AF28-9AD0083913BE}" dt="2025-05-10T08:21:36.276" v="15813" actId="478"/>
          <ac:spMkLst>
            <pc:docMk/>
            <pc:sldMk cId="3757615707" sldId="645"/>
            <ac:spMk id="2" creationId="{3D19F409-D2F6-B868-0BF4-A2E9DB47FCA6}"/>
          </ac:spMkLst>
        </pc:spChg>
        <pc:spChg chg="add mod">
          <ac:chgData name="Patrick Keller" userId="170edc8c-2f5f-48d9-b0d0-58eefee5da09" providerId="ADAL" clId="{652A1CA1-BF0E-42E1-AF28-9AD0083913BE}" dt="2025-05-10T10:10:10.514" v="17576" actId="2711"/>
          <ac:spMkLst>
            <pc:docMk/>
            <pc:sldMk cId="3757615707" sldId="645"/>
            <ac:spMk id="3" creationId="{0B92ED93-F843-1077-B4CC-6D8CE6D7CD2F}"/>
          </ac:spMkLst>
        </pc:spChg>
        <pc:spChg chg="add del mod">
          <ac:chgData name="Patrick Keller" userId="170edc8c-2f5f-48d9-b0d0-58eefee5da09" providerId="ADAL" clId="{652A1CA1-BF0E-42E1-AF28-9AD0083913BE}" dt="2025-05-10T08:21:37.873" v="15814" actId="478"/>
          <ac:spMkLst>
            <pc:docMk/>
            <pc:sldMk cId="3757615707" sldId="645"/>
            <ac:spMk id="7" creationId="{6199519D-1237-CA2C-2650-7448F0B98897}"/>
          </ac:spMkLst>
        </pc:spChg>
      </pc:sldChg>
      <pc:sldChg chg="addSp delSp modSp add mod">
        <pc:chgData name="Patrick Keller" userId="170edc8c-2f5f-48d9-b0d0-58eefee5da09" providerId="ADAL" clId="{652A1CA1-BF0E-42E1-AF28-9AD0083913BE}" dt="2025-05-10T09:26:08.330" v="17306" actId="1076"/>
        <pc:sldMkLst>
          <pc:docMk/>
          <pc:sldMk cId="1350711251" sldId="646"/>
        </pc:sldMkLst>
        <pc:spChg chg="mod">
          <ac:chgData name="Patrick Keller" userId="170edc8c-2f5f-48d9-b0d0-58eefee5da09" providerId="ADAL" clId="{652A1CA1-BF0E-42E1-AF28-9AD0083913BE}" dt="2025-05-10T09:25:45.625" v="17300" actId="12789"/>
          <ac:spMkLst>
            <pc:docMk/>
            <pc:sldMk cId="1350711251" sldId="646"/>
            <ac:spMk id="4" creationId="{A6F78024-E126-C225-A989-148DD6E46365}"/>
          </ac:spMkLst>
        </pc:spChg>
        <pc:spChg chg="mod">
          <ac:chgData name="Patrick Keller" userId="170edc8c-2f5f-48d9-b0d0-58eefee5da09" providerId="ADAL" clId="{652A1CA1-BF0E-42E1-AF28-9AD0083913BE}" dt="2025-05-10T09:25:27.427" v="17295" actId="12789"/>
          <ac:spMkLst>
            <pc:docMk/>
            <pc:sldMk cId="1350711251" sldId="646"/>
            <ac:spMk id="5" creationId="{8BD03C6C-89FD-0E22-A1E3-903F51CB02AE}"/>
          </ac:spMkLst>
        </pc:spChg>
        <pc:spChg chg="add mod">
          <ac:chgData name="Patrick Keller" userId="170edc8c-2f5f-48d9-b0d0-58eefee5da09" providerId="ADAL" clId="{652A1CA1-BF0E-42E1-AF28-9AD0083913BE}" dt="2025-05-10T08:22:04.378" v="15843" actId="2711"/>
          <ac:spMkLst>
            <pc:docMk/>
            <pc:sldMk cId="1350711251" sldId="646"/>
            <ac:spMk id="6" creationId="{78A97C4E-9AB2-7090-B145-17D6C9D02782}"/>
          </ac:spMkLst>
        </pc:spChg>
        <pc:spChg chg="add mod">
          <ac:chgData name="Patrick Keller" userId="170edc8c-2f5f-48d9-b0d0-58eefee5da09" providerId="ADAL" clId="{652A1CA1-BF0E-42E1-AF28-9AD0083913BE}" dt="2025-05-10T08:22:23.444" v="15848" actId="20577"/>
          <ac:spMkLst>
            <pc:docMk/>
            <pc:sldMk cId="1350711251" sldId="646"/>
            <ac:spMk id="8" creationId="{B6262D85-1AF9-215E-13D3-1F2161C24282}"/>
          </ac:spMkLst>
        </pc:spChg>
        <pc:spChg chg="del">
          <ac:chgData name="Patrick Keller" userId="170edc8c-2f5f-48d9-b0d0-58eefee5da09" providerId="ADAL" clId="{652A1CA1-BF0E-42E1-AF28-9AD0083913BE}" dt="2025-05-10T08:22:28.521" v="15849" actId="478"/>
          <ac:spMkLst>
            <pc:docMk/>
            <pc:sldMk cId="1350711251" sldId="646"/>
            <ac:spMk id="9" creationId="{FFDA4EE6-D092-9766-F3D3-BA71770F626D}"/>
          </ac:spMkLst>
        </pc:spChg>
        <pc:spChg chg="mod">
          <ac:chgData name="Patrick Keller" userId="170edc8c-2f5f-48d9-b0d0-58eefee5da09" providerId="ADAL" clId="{652A1CA1-BF0E-42E1-AF28-9AD0083913BE}" dt="2025-05-10T09:25:21.063" v="17294" actId="12789"/>
          <ac:spMkLst>
            <pc:docMk/>
            <pc:sldMk cId="1350711251" sldId="646"/>
            <ac:spMk id="10" creationId="{04F8814D-5959-BF89-5413-497BA63A42F5}"/>
          </ac:spMkLst>
        </pc:spChg>
        <pc:spChg chg="mod">
          <ac:chgData name="Patrick Keller" userId="170edc8c-2f5f-48d9-b0d0-58eefee5da09" providerId="ADAL" clId="{652A1CA1-BF0E-42E1-AF28-9AD0083913BE}" dt="2025-05-10T09:25:45.625" v="17300" actId="12789"/>
          <ac:spMkLst>
            <pc:docMk/>
            <pc:sldMk cId="1350711251" sldId="646"/>
            <ac:spMk id="12" creationId="{6033E7FC-2069-BE4E-2BE8-0941E7FE461E}"/>
          </ac:spMkLst>
        </pc:spChg>
        <pc:spChg chg="mod">
          <ac:chgData name="Patrick Keller" userId="170edc8c-2f5f-48d9-b0d0-58eefee5da09" providerId="ADAL" clId="{652A1CA1-BF0E-42E1-AF28-9AD0083913BE}" dt="2025-05-10T09:25:27.427" v="17295" actId="12789"/>
          <ac:spMkLst>
            <pc:docMk/>
            <pc:sldMk cId="1350711251" sldId="646"/>
            <ac:spMk id="15" creationId="{22420BE5-E0E0-AFEC-DA54-56C2B56CAEF7}"/>
          </ac:spMkLst>
        </pc:spChg>
        <pc:spChg chg="mod">
          <ac:chgData name="Patrick Keller" userId="170edc8c-2f5f-48d9-b0d0-58eefee5da09" providerId="ADAL" clId="{652A1CA1-BF0E-42E1-AF28-9AD0083913BE}" dt="2025-05-10T09:25:21.063" v="17294" actId="12789"/>
          <ac:spMkLst>
            <pc:docMk/>
            <pc:sldMk cId="1350711251" sldId="646"/>
            <ac:spMk id="16" creationId="{4E1C8B30-F2F1-E08C-DE8B-D18C6681A383}"/>
          </ac:spMkLst>
        </pc:spChg>
        <pc:spChg chg="mod">
          <ac:chgData name="Patrick Keller" userId="170edc8c-2f5f-48d9-b0d0-58eefee5da09" providerId="ADAL" clId="{652A1CA1-BF0E-42E1-AF28-9AD0083913BE}" dt="2025-05-10T09:25:58.399" v="17302" actId="1076"/>
          <ac:spMkLst>
            <pc:docMk/>
            <pc:sldMk cId="1350711251" sldId="646"/>
            <ac:spMk id="17" creationId="{270E2097-7851-8639-870C-41EA426C10A2}"/>
          </ac:spMkLst>
        </pc:spChg>
        <pc:spChg chg="mod">
          <ac:chgData name="Patrick Keller" userId="170edc8c-2f5f-48d9-b0d0-58eefee5da09" providerId="ADAL" clId="{652A1CA1-BF0E-42E1-AF28-9AD0083913BE}" dt="2025-05-10T09:26:08.330" v="17306" actId="1076"/>
          <ac:spMkLst>
            <pc:docMk/>
            <pc:sldMk cId="1350711251" sldId="646"/>
            <ac:spMk id="19" creationId="{87200CA8-FF39-CAF6-009F-25F8F4B673DB}"/>
          </ac:spMkLst>
        </pc:spChg>
        <pc:spChg chg="mod">
          <ac:chgData name="Patrick Keller" userId="170edc8c-2f5f-48d9-b0d0-58eefee5da09" providerId="ADAL" clId="{652A1CA1-BF0E-42E1-AF28-9AD0083913BE}" dt="2025-05-10T09:26:03.067" v="17304" actId="1076"/>
          <ac:spMkLst>
            <pc:docMk/>
            <pc:sldMk cId="1350711251" sldId="646"/>
            <ac:spMk id="20" creationId="{DDBA60FB-3116-20ED-B101-9031E71C23EA}"/>
          </ac:spMkLst>
        </pc:spChg>
        <pc:picChg chg="mod">
          <ac:chgData name="Patrick Keller" userId="170edc8c-2f5f-48d9-b0d0-58eefee5da09" providerId="ADAL" clId="{652A1CA1-BF0E-42E1-AF28-9AD0083913BE}" dt="2025-05-10T09:25:35.437" v="17299" actId="1076"/>
          <ac:picMkLst>
            <pc:docMk/>
            <pc:sldMk cId="1350711251" sldId="646"/>
            <ac:picMk id="7" creationId="{905DEE0F-BAF2-5DF9-8784-4EECB567DA45}"/>
          </ac:picMkLst>
        </pc:picChg>
      </pc:sldChg>
      <pc:sldChg chg="addSp modSp add mod">
        <pc:chgData name="Patrick Keller" userId="170edc8c-2f5f-48d9-b0d0-58eefee5da09" providerId="ADAL" clId="{652A1CA1-BF0E-42E1-AF28-9AD0083913BE}" dt="2025-05-10T09:26:59.069" v="17333" actId="5793"/>
        <pc:sldMkLst>
          <pc:docMk/>
          <pc:sldMk cId="1724935741" sldId="647"/>
        </pc:sldMkLst>
        <pc:spChg chg="mod">
          <ac:chgData name="Patrick Keller" userId="170edc8c-2f5f-48d9-b0d0-58eefee5da09" providerId="ADAL" clId="{652A1CA1-BF0E-42E1-AF28-9AD0083913BE}" dt="2025-05-10T09:26:23.131" v="17308" actId="12789"/>
          <ac:spMkLst>
            <pc:docMk/>
            <pc:sldMk cId="1724935741" sldId="647"/>
            <ac:spMk id="2" creationId="{4882F3E3-568D-FBA9-642A-95009D63CEE3}"/>
          </ac:spMkLst>
        </pc:spChg>
        <pc:spChg chg="mod">
          <ac:chgData name="Patrick Keller" userId="170edc8c-2f5f-48d9-b0d0-58eefee5da09" providerId="ADAL" clId="{652A1CA1-BF0E-42E1-AF28-9AD0083913BE}" dt="2025-05-10T09:26:23.131" v="17308" actId="12789"/>
          <ac:spMkLst>
            <pc:docMk/>
            <pc:sldMk cId="1724935741" sldId="647"/>
            <ac:spMk id="4" creationId="{6D23CC41-EE73-2474-6318-FE171DC42E2D}"/>
          </ac:spMkLst>
        </pc:spChg>
        <pc:spChg chg="mod">
          <ac:chgData name="Patrick Keller" userId="170edc8c-2f5f-48d9-b0d0-58eefee5da09" providerId="ADAL" clId="{652A1CA1-BF0E-42E1-AF28-9AD0083913BE}" dt="2025-05-10T09:26:25.829" v="17309" actId="12789"/>
          <ac:spMkLst>
            <pc:docMk/>
            <pc:sldMk cId="1724935741" sldId="647"/>
            <ac:spMk id="5" creationId="{89F150B1-0A39-B3BD-E304-B19E874E4A21}"/>
          </ac:spMkLst>
        </pc:spChg>
        <pc:spChg chg="add mod">
          <ac:chgData name="Patrick Keller" userId="170edc8c-2f5f-48d9-b0d0-58eefee5da09" providerId="ADAL" clId="{652A1CA1-BF0E-42E1-AF28-9AD0083913BE}" dt="2025-05-10T08:23:03.616" v="15850"/>
          <ac:spMkLst>
            <pc:docMk/>
            <pc:sldMk cId="1724935741" sldId="647"/>
            <ac:spMk id="6" creationId="{EE3A85F1-0DF2-A223-073E-40F4CD97FD61}"/>
          </ac:spMkLst>
        </pc:spChg>
        <pc:spChg chg="mod">
          <ac:chgData name="Patrick Keller" userId="170edc8c-2f5f-48d9-b0d0-58eefee5da09" providerId="ADAL" clId="{652A1CA1-BF0E-42E1-AF28-9AD0083913BE}" dt="2025-05-10T09:26:25.829" v="17309" actId="12789"/>
          <ac:spMkLst>
            <pc:docMk/>
            <pc:sldMk cId="1724935741" sldId="647"/>
            <ac:spMk id="8" creationId="{CFE78AA0-B94F-F531-AD7F-C5BD8B7732DA}"/>
          </ac:spMkLst>
        </pc:spChg>
        <pc:spChg chg="mod">
          <ac:chgData name="Patrick Keller" userId="170edc8c-2f5f-48d9-b0d0-58eefee5da09" providerId="ADAL" clId="{652A1CA1-BF0E-42E1-AF28-9AD0083913BE}" dt="2025-05-10T09:26:51.348" v="17325" actId="5793"/>
          <ac:spMkLst>
            <pc:docMk/>
            <pc:sldMk cId="1724935741" sldId="647"/>
            <ac:spMk id="9" creationId="{F14563B5-E8D6-2590-0D3D-13B1DB5816C7}"/>
          </ac:spMkLst>
        </pc:spChg>
        <pc:spChg chg="mod">
          <ac:chgData name="Patrick Keller" userId="170edc8c-2f5f-48d9-b0d0-58eefee5da09" providerId="ADAL" clId="{652A1CA1-BF0E-42E1-AF28-9AD0083913BE}" dt="2025-05-10T09:26:59.069" v="17333" actId="5793"/>
          <ac:spMkLst>
            <pc:docMk/>
            <pc:sldMk cId="1724935741" sldId="647"/>
            <ac:spMk id="10" creationId="{D1D45463-12D8-4AA7-035F-D3CBD23921D0}"/>
          </ac:spMkLst>
        </pc:spChg>
      </pc:sldChg>
      <pc:sldChg chg="addSp modSp add mod">
        <pc:chgData name="Patrick Keller" userId="170edc8c-2f5f-48d9-b0d0-58eefee5da09" providerId="ADAL" clId="{652A1CA1-BF0E-42E1-AF28-9AD0083913BE}" dt="2025-05-10T09:24:09.090" v="17293" actId="20577"/>
        <pc:sldMkLst>
          <pc:docMk/>
          <pc:sldMk cId="2036710860" sldId="648"/>
        </pc:sldMkLst>
        <pc:spChg chg="mod">
          <ac:chgData name="Patrick Keller" userId="170edc8c-2f5f-48d9-b0d0-58eefee5da09" providerId="ADAL" clId="{652A1CA1-BF0E-42E1-AF28-9AD0083913BE}" dt="2025-05-10T09:24:09.090" v="17293" actId="20577"/>
          <ac:spMkLst>
            <pc:docMk/>
            <pc:sldMk cId="2036710860" sldId="648"/>
            <ac:spMk id="2" creationId="{5ED13C06-97A7-C1D2-FFC3-DCF0E0E881E0}"/>
          </ac:spMkLst>
        </pc:spChg>
        <pc:spChg chg="add mod">
          <ac:chgData name="Patrick Keller" userId="170edc8c-2f5f-48d9-b0d0-58eefee5da09" providerId="ADAL" clId="{652A1CA1-BF0E-42E1-AF28-9AD0083913BE}" dt="2025-05-10T08:21:09.746" v="15794" actId="20577"/>
          <ac:spMkLst>
            <pc:docMk/>
            <pc:sldMk cId="2036710860" sldId="648"/>
            <ac:spMk id="4" creationId="{EBBD3296-AF5C-EB2B-216B-355C56D8B55B}"/>
          </ac:spMkLst>
        </pc:spChg>
      </pc:sldChg>
      <pc:sldChg chg="addSp delSp modSp add del mod addAnim delAnim modAnim">
        <pc:chgData name="Patrick Keller" userId="170edc8c-2f5f-48d9-b0d0-58eefee5da09" providerId="ADAL" clId="{652A1CA1-BF0E-42E1-AF28-9AD0083913BE}" dt="2025-05-10T09:51:56.362" v="17526" actId="20577"/>
        <pc:sldMkLst>
          <pc:docMk/>
          <pc:sldMk cId="1397141848" sldId="649"/>
        </pc:sldMkLst>
        <pc:spChg chg="add mod">
          <ac:chgData name="Patrick Keller" userId="170edc8c-2f5f-48d9-b0d0-58eefee5da09" providerId="ADAL" clId="{652A1CA1-BF0E-42E1-AF28-9AD0083913BE}" dt="2025-05-10T09:51:09.515" v="17508" actId="1076"/>
          <ac:spMkLst>
            <pc:docMk/>
            <pc:sldMk cId="1397141848" sldId="649"/>
            <ac:spMk id="5" creationId="{802BD0FC-5656-DADD-04FF-D59CA419D1CB}"/>
          </ac:spMkLst>
        </pc:spChg>
        <pc:spChg chg="add mod">
          <ac:chgData name="Patrick Keller" userId="170edc8c-2f5f-48d9-b0d0-58eefee5da09" providerId="ADAL" clId="{652A1CA1-BF0E-42E1-AF28-9AD0083913BE}" dt="2025-05-10T09:51:09.515" v="17508" actId="1076"/>
          <ac:spMkLst>
            <pc:docMk/>
            <pc:sldMk cId="1397141848" sldId="649"/>
            <ac:spMk id="7" creationId="{E7BA93D0-15F1-AC82-D8D4-30851506B3D7}"/>
          </ac:spMkLst>
        </pc:spChg>
        <pc:spChg chg="mod">
          <ac:chgData name="Patrick Keller" userId="170edc8c-2f5f-48d9-b0d0-58eefee5da09" providerId="ADAL" clId="{652A1CA1-BF0E-42E1-AF28-9AD0083913BE}" dt="2025-05-10T09:48:04.199" v="17427" actId="20577"/>
          <ac:spMkLst>
            <pc:docMk/>
            <pc:sldMk cId="1397141848" sldId="649"/>
            <ac:spMk id="24" creationId="{E76BC608-5D56-0161-D54A-7EBF3E10E045}"/>
          </ac:spMkLst>
        </pc:spChg>
        <pc:spChg chg="mod">
          <ac:chgData name="Patrick Keller" userId="170edc8c-2f5f-48d9-b0d0-58eefee5da09" providerId="ADAL" clId="{652A1CA1-BF0E-42E1-AF28-9AD0083913BE}" dt="2025-05-10T09:51:56.362" v="17526" actId="20577"/>
          <ac:spMkLst>
            <pc:docMk/>
            <pc:sldMk cId="1397141848" sldId="649"/>
            <ac:spMk id="28" creationId="{0FAEF47A-2EA2-2DFC-527C-DE281E91AFDE}"/>
          </ac:spMkLst>
        </pc:spChg>
        <pc:spChg chg="mod">
          <ac:chgData name="Patrick Keller" userId="170edc8c-2f5f-48d9-b0d0-58eefee5da09" providerId="ADAL" clId="{652A1CA1-BF0E-42E1-AF28-9AD0083913BE}" dt="2025-05-10T09:46:57.321" v="17425" actId="14100"/>
          <ac:spMkLst>
            <pc:docMk/>
            <pc:sldMk cId="1397141848" sldId="649"/>
            <ac:spMk id="41" creationId="{329D0331-7A66-B925-E25A-2C6AED6A22C7}"/>
          </ac:spMkLst>
        </pc:spChg>
        <pc:spChg chg="mod">
          <ac:chgData name="Patrick Keller" userId="170edc8c-2f5f-48d9-b0d0-58eefee5da09" providerId="ADAL" clId="{652A1CA1-BF0E-42E1-AF28-9AD0083913BE}" dt="2025-05-10T09:48:25.084" v="17429" actId="20577"/>
          <ac:spMkLst>
            <pc:docMk/>
            <pc:sldMk cId="1397141848" sldId="649"/>
            <ac:spMk id="45" creationId="{62C5FA9E-6E24-1ED2-8DE0-1ABF2A7F1C96}"/>
          </ac:spMkLst>
        </pc:spChg>
        <pc:spChg chg="mod">
          <ac:chgData name="Patrick Keller" userId="170edc8c-2f5f-48d9-b0d0-58eefee5da09" providerId="ADAL" clId="{652A1CA1-BF0E-42E1-AF28-9AD0083913BE}" dt="2025-05-10T09:50:01.124" v="17453" actId="6549"/>
          <ac:spMkLst>
            <pc:docMk/>
            <pc:sldMk cId="1397141848" sldId="649"/>
            <ac:spMk id="86" creationId="{F62BDAA9-4FD3-7CAE-780A-554F988BE7D1}"/>
          </ac:spMkLst>
        </pc:spChg>
        <pc:spChg chg="add del">
          <ac:chgData name="Patrick Keller" userId="170edc8c-2f5f-48d9-b0d0-58eefee5da09" providerId="ADAL" clId="{652A1CA1-BF0E-42E1-AF28-9AD0083913BE}" dt="2025-05-10T09:49:52.156" v="17450" actId="478"/>
          <ac:spMkLst>
            <pc:docMk/>
            <pc:sldMk cId="1397141848" sldId="649"/>
            <ac:spMk id="87" creationId="{866F4520-EC75-6462-DFBA-37E72144ED48}"/>
          </ac:spMkLst>
        </pc:spChg>
        <pc:spChg chg="add del mod">
          <ac:chgData name="Patrick Keller" userId="170edc8c-2f5f-48d9-b0d0-58eefee5da09" providerId="ADAL" clId="{652A1CA1-BF0E-42E1-AF28-9AD0083913BE}" dt="2025-05-10T09:50:10.969" v="17462" actId="1076"/>
          <ac:spMkLst>
            <pc:docMk/>
            <pc:sldMk cId="1397141848" sldId="649"/>
            <ac:spMk id="88" creationId="{30856CFB-19D4-9E5C-BFF4-7EBC9B80E2B1}"/>
          </ac:spMkLst>
        </pc:spChg>
        <pc:picChg chg="add mod ord">
          <ac:chgData name="Patrick Keller" userId="170edc8c-2f5f-48d9-b0d0-58eefee5da09" providerId="ADAL" clId="{652A1CA1-BF0E-42E1-AF28-9AD0083913BE}" dt="2025-05-10T09:46:52.884" v="17423" actId="167"/>
          <ac:picMkLst>
            <pc:docMk/>
            <pc:sldMk cId="1397141848" sldId="649"/>
            <ac:picMk id="4" creationId="{350232F0-B20D-2058-D00F-1CC7134A692D}"/>
          </ac:picMkLst>
        </pc:picChg>
        <pc:picChg chg="del">
          <ac:chgData name="Patrick Keller" userId="170edc8c-2f5f-48d9-b0d0-58eefee5da09" providerId="ADAL" clId="{652A1CA1-BF0E-42E1-AF28-9AD0083913BE}" dt="2025-05-10T09:46:54.345" v="17424" actId="478"/>
          <ac:picMkLst>
            <pc:docMk/>
            <pc:sldMk cId="1397141848" sldId="649"/>
            <ac:picMk id="6" creationId="{5A48D982-EB85-FA18-55DF-4DDA7ED93447}"/>
          </ac:picMkLst>
        </pc:picChg>
      </pc:sldChg>
    </pc:docChg>
  </pc:docChgLst>
  <pc:docChgLst>
    <pc:chgData name="Patrick Keller" userId="170edc8c-2f5f-48d9-b0d0-58eefee5da09" providerId="ADAL" clId="{CB43D99F-A221-4A41-AB4E-4FBB51172781}"/>
    <pc:docChg chg="custSel addSld modSld">
      <pc:chgData name="Patrick Keller" userId="170edc8c-2f5f-48d9-b0d0-58eefee5da09" providerId="ADAL" clId="{CB43D99F-A221-4A41-AB4E-4FBB51172781}" dt="2025-05-07T10:31:16.943" v="184" actId="478"/>
      <pc:docMkLst>
        <pc:docMk/>
      </pc:docMkLst>
      <pc:sldChg chg="modSp">
        <pc:chgData name="Patrick Keller" userId="170edc8c-2f5f-48d9-b0d0-58eefee5da09" providerId="ADAL" clId="{CB43D99F-A221-4A41-AB4E-4FBB51172781}" dt="2025-05-07T10:23:15.487" v="164" actId="20577"/>
        <pc:sldMkLst>
          <pc:docMk/>
          <pc:sldMk cId="1831028178" sldId="261"/>
        </pc:sldMkLst>
        <pc:spChg chg="mod">
          <ac:chgData name="Patrick Keller" userId="170edc8c-2f5f-48d9-b0d0-58eefee5da09" providerId="ADAL" clId="{CB43D99F-A221-4A41-AB4E-4FBB51172781}" dt="2025-05-07T10:23:15.487" v="164" actId="20577"/>
          <ac:spMkLst>
            <pc:docMk/>
            <pc:sldMk cId="1831028178" sldId="261"/>
            <ac:spMk id="27" creationId="{2E983760-B218-912E-3BF3-D848D5ABFB1E}"/>
          </ac:spMkLst>
        </pc:spChg>
        <pc:cxnChg chg="mod">
          <ac:chgData name="Patrick Keller" userId="170edc8c-2f5f-48d9-b0d0-58eefee5da09" providerId="ADAL" clId="{CB43D99F-A221-4A41-AB4E-4FBB51172781}" dt="2025-05-07T10:23:15.487" v="164" actId="20577"/>
          <ac:cxnSpMkLst>
            <pc:docMk/>
            <pc:sldMk cId="1831028178" sldId="261"/>
            <ac:cxnSpMk id="29" creationId="{811F05CE-D99B-0AB7-8E88-206C9559BCE8}"/>
          </ac:cxnSpMkLst>
        </pc:cxnChg>
      </pc:sldChg>
      <pc:sldChg chg="modSp">
        <pc:chgData name="Patrick Keller" userId="170edc8c-2f5f-48d9-b0d0-58eefee5da09" providerId="ADAL" clId="{CB43D99F-A221-4A41-AB4E-4FBB51172781}" dt="2025-05-07T10:22:22.126" v="162" actId="20577"/>
        <pc:sldMkLst>
          <pc:docMk/>
          <pc:sldMk cId="3924658113" sldId="270"/>
        </pc:sldMkLst>
        <pc:spChg chg="mod">
          <ac:chgData name="Patrick Keller" userId="170edc8c-2f5f-48d9-b0d0-58eefee5da09" providerId="ADAL" clId="{CB43D99F-A221-4A41-AB4E-4FBB51172781}" dt="2025-05-07T10:22:22.126" v="162" actId="20577"/>
          <ac:spMkLst>
            <pc:docMk/>
            <pc:sldMk cId="3924658113" sldId="270"/>
            <ac:spMk id="31" creationId="{571125BA-9BE8-D02D-F20A-649282A359DB}"/>
          </ac:spMkLst>
        </pc:spChg>
      </pc:sldChg>
      <pc:sldChg chg="modSp mod">
        <pc:chgData name="Patrick Keller" userId="170edc8c-2f5f-48d9-b0d0-58eefee5da09" providerId="ADAL" clId="{CB43D99F-A221-4A41-AB4E-4FBB51172781}" dt="2025-05-06T12:05:33.576" v="161" actId="20577"/>
        <pc:sldMkLst>
          <pc:docMk/>
          <pc:sldMk cId="3340183399" sldId="285"/>
        </pc:sldMkLst>
        <pc:spChg chg="mod">
          <ac:chgData name="Patrick Keller" userId="170edc8c-2f5f-48d9-b0d0-58eefee5da09" providerId="ADAL" clId="{CB43D99F-A221-4A41-AB4E-4FBB51172781}" dt="2025-05-06T12:05:33.576" v="161" actId="20577"/>
          <ac:spMkLst>
            <pc:docMk/>
            <pc:sldMk cId="3340183399" sldId="285"/>
            <ac:spMk id="117" creationId="{1BB27CBF-A3B3-381E-37D8-83256168EAD2}"/>
          </ac:spMkLst>
        </pc:spChg>
        <pc:spChg chg="mod">
          <ac:chgData name="Patrick Keller" userId="170edc8c-2f5f-48d9-b0d0-58eefee5da09" providerId="ADAL" clId="{CB43D99F-A221-4A41-AB4E-4FBB51172781}" dt="2025-05-06T12:05:03.459" v="88"/>
          <ac:spMkLst>
            <pc:docMk/>
            <pc:sldMk cId="3340183399" sldId="285"/>
            <ac:spMk id="118" creationId="{24A8F372-FCE5-F5F1-ABEB-E261AD862836}"/>
          </ac:spMkLst>
        </pc:spChg>
      </pc:sldChg>
      <pc:sldChg chg="modSp mod">
        <pc:chgData name="Patrick Keller" userId="170edc8c-2f5f-48d9-b0d0-58eefee5da09" providerId="ADAL" clId="{CB43D99F-A221-4A41-AB4E-4FBB51172781}" dt="2025-05-06T07:54:50.820" v="8" actId="1037"/>
        <pc:sldMkLst>
          <pc:docMk/>
          <pc:sldMk cId="3912543903" sldId="303"/>
        </pc:sldMkLst>
        <pc:spChg chg="mod">
          <ac:chgData name="Patrick Keller" userId="170edc8c-2f5f-48d9-b0d0-58eefee5da09" providerId="ADAL" clId="{CB43D99F-A221-4A41-AB4E-4FBB51172781}" dt="2025-05-06T07:54:50.820" v="8" actId="1037"/>
          <ac:spMkLst>
            <pc:docMk/>
            <pc:sldMk cId="3912543903" sldId="303"/>
            <ac:spMk id="32" creationId="{4B93B85E-E4B1-60BA-850C-346BB3F8C03A}"/>
          </ac:spMkLst>
        </pc:spChg>
      </pc:sldChg>
      <pc:sldChg chg="modSp">
        <pc:chgData name="Patrick Keller" userId="170edc8c-2f5f-48d9-b0d0-58eefee5da09" providerId="ADAL" clId="{CB43D99F-A221-4A41-AB4E-4FBB51172781}" dt="2025-05-07T10:22:32.901" v="163" actId="20577"/>
        <pc:sldMkLst>
          <pc:docMk/>
          <pc:sldMk cId="838436326" sldId="307"/>
        </pc:sldMkLst>
        <pc:spChg chg="mod">
          <ac:chgData name="Patrick Keller" userId="170edc8c-2f5f-48d9-b0d0-58eefee5da09" providerId="ADAL" clId="{CB43D99F-A221-4A41-AB4E-4FBB51172781}" dt="2025-05-07T10:22:32.901" v="163" actId="20577"/>
          <ac:spMkLst>
            <pc:docMk/>
            <pc:sldMk cId="838436326" sldId="307"/>
            <ac:spMk id="10" creationId="{9B6F8827-3773-EC45-5439-49A2F15E9F12}"/>
          </ac:spMkLst>
        </pc:spChg>
      </pc:sldChg>
      <pc:sldChg chg="delSp modSp add mod delAnim">
        <pc:chgData name="Patrick Keller" userId="170edc8c-2f5f-48d9-b0d0-58eefee5da09" providerId="ADAL" clId="{CB43D99F-A221-4A41-AB4E-4FBB51172781}" dt="2025-05-07T10:31:16.943" v="184" actId="478"/>
        <pc:sldMkLst>
          <pc:docMk/>
          <pc:sldMk cId="975305677" sldId="312"/>
        </pc:sldMkLst>
        <pc:spChg chg="mod">
          <ac:chgData name="Patrick Keller" userId="170edc8c-2f5f-48d9-b0d0-58eefee5da09" providerId="ADAL" clId="{CB43D99F-A221-4A41-AB4E-4FBB51172781}" dt="2025-05-07T10:31:08.629" v="183" actId="20577"/>
          <ac:spMkLst>
            <pc:docMk/>
            <pc:sldMk cId="975305677" sldId="312"/>
            <ac:spMk id="3" creationId="{C2F0129F-610C-821B-C26A-A5F6B68DD0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DB1C1-24FF-4DBB-B64A-A76067268D6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50FC74-228E-447F-AC13-4726B44840BD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Uitkeringen</a:t>
          </a:r>
        </a:p>
      </dgm:t>
    </dgm:pt>
    <dgm:pt modelId="{6B0018BF-9684-4E6B-B219-05511A83BD8A}" type="parTrans" cxnId="{6E2851C1-55FE-4D4E-B317-E2F745C02010}">
      <dgm:prSet/>
      <dgm:spPr/>
      <dgm:t>
        <a:bodyPr/>
        <a:lstStyle/>
        <a:p>
          <a:endParaRPr lang="nl-NL"/>
        </a:p>
      </dgm:t>
    </dgm:pt>
    <dgm:pt modelId="{EB783E0F-105A-4DBD-8C59-0A0DC1A7438A}" type="sibTrans" cxnId="{6E2851C1-55FE-4D4E-B317-E2F745C02010}">
      <dgm:prSet/>
      <dgm:spPr/>
      <dgm:t>
        <a:bodyPr/>
        <a:lstStyle/>
        <a:p>
          <a:endParaRPr lang="nl-NL"/>
        </a:p>
      </dgm:t>
    </dgm:pt>
    <dgm:pt modelId="{5758B35C-A779-4049-9E45-B32C4BC702E7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Welvaartsvast</a:t>
          </a:r>
        </a:p>
      </dgm:t>
    </dgm:pt>
    <dgm:pt modelId="{5EC44210-0132-446D-B29E-F8382CD36410}" type="parTrans" cxnId="{04FDD19A-C41F-42ED-B569-29ACEA98418E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4D620EB8-0855-4D2D-91A2-8F0F67EC89FB}" type="sibTrans" cxnId="{04FDD19A-C41F-42ED-B569-29ACEA98418E}">
      <dgm:prSet/>
      <dgm:spPr/>
      <dgm:t>
        <a:bodyPr/>
        <a:lstStyle/>
        <a:p>
          <a:endParaRPr lang="nl-NL"/>
        </a:p>
      </dgm:t>
    </dgm:pt>
    <dgm:pt modelId="{4FEED800-364A-4C53-87DD-DE44147476C9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Stijgen met gemiddelde </a:t>
          </a:r>
          <a:r>
            <a:rPr lang="nl-NL" dirty="0" err="1">
              <a:solidFill>
                <a:srgbClr val="945DE8"/>
              </a:solidFill>
            </a:rPr>
            <a:t>CAO-lonen</a:t>
          </a:r>
          <a:endParaRPr lang="nl-NL" dirty="0">
            <a:solidFill>
              <a:srgbClr val="945DE8"/>
            </a:solidFill>
          </a:endParaRPr>
        </a:p>
      </dgm:t>
    </dgm:pt>
    <dgm:pt modelId="{40909917-F5C7-44A2-992F-86AAFD30D205}" type="parTrans" cxnId="{846147D4-D293-4129-BC04-6DC305BD31A4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F990191B-390F-4D5F-8882-8EEC4B4B514E}" type="sibTrans" cxnId="{846147D4-D293-4129-BC04-6DC305BD31A4}">
      <dgm:prSet/>
      <dgm:spPr/>
      <dgm:t>
        <a:bodyPr/>
        <a:lstStyle/>
        <a:p>
          <a:endParaRPr lang="nl-NL"/>
        </a:p>
      </dgm:t>
    </dgm:pt>
    <dgm:pt modelId="{A0B81263-9754-4E48-8D6E-E387A63BA5A3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Waardevast</a:t>
          </a:r>
        </a:p>
      </dgm:t>
    </dgm:pt>
    <dgm:pt modelId="{14B7F491-201F-4B0B-AB8D-E9980DDFFD6A}" type="parTrans" cxnId="{B5E00678-C605-4168-B4DC-0373C6A35B06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10AC631E-9514-4A8C-9DB7-41B79EFA64C3}" type="sibTrans" cxnId="{B5E00678-C605-4168-B4DC-0373C6A35B06}">
      <dgm:prSet/>
      <dgm:spPr/>
      <dgm:t>
        <a:bodyPr/>
        <a:lstStyle/>
        <a:p>
          <a:endParaRPr lang="nl-NL"/>
        </a:p>
      </dgm:t>
    </dgm:pt>
    <dgm:pt modelId="{5BFB541A-FF70-461A-865F-37B331182854}">
      <dgm:prSet phldrT="[Tekst]"/>
      <dgm:spPr>
        <a:noFill/>
      </dgm:spPr>
      <dgm:t>
        <a:bodyPr/>
        <a:lstStyle/>
        <a:p>
          <a:r>
            <a:rPr lang="nl-NL" dirty="0">
              <a:solidFill>
                <a:srgbClr val="945DE8"/>
              </a:solidFill>
            </a:rPr>
            <a:t>Stijgen mee met inflatie</a:t>
          </a:r>
        </a:p>
      </dgm:t>
    </dgm:pt>
    <dgm:pt modelId="{51E284E5-F932-4671-BE39-6146AC7E05FC}" type="parTrans" cxnId="{4B467837-A43D-4E5F-AE33-C6290EC400C7}">
      <dgm:prSet/>
      <dgm:spPr>
        <a:ln w="38100">
          <a:solidFill>
            <a:srgbClr val="652EA3"/>
          </a:solidFill>
        </a:ln>
      </dgm:spPr>
      <dgm:t>
        <a:bodyPr/>
        <a:lstStyle/>
        <a:p>
          <a:endParaRPr lang="nl-NL"/>
        </a:p>
      </dgm:t>
    </dgm:pt>
    <dgm:pt modelId="{D3FC6723-D022-4A3A-8351-C24032C8063F}" type="sibTrans" cxnId="{4B467837-A43D-4E5F-AE33-C6290EC400C7}">
      <dgm:prSet/>
      <dgm:spPr/>
      <dgm:t>
        <a:bodyPr/>
        <a:lstStyle/>
        <a:p>
          <a:endParaRPr lang="nl-NL"/>
        </a:p>
      </dgm:t>
    </dgm:pt>
    <dgm:pt modelId="{70647D39-5FBD-404B-8835-34F604BF27DB}" type="pres">
      <dgm:prSet presAssocID="{7EDDB1C1-24FF-4DBB-B64A-A76067268D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5ADD20-1D7B-4122-A6C5-3376F4F75D18}" type="pres">
      <dgm:prSet presAssocID="{5C50FC74-228E-447F-AC13-4726B44840BD}" presName="root1" presStyleCnt="0"/>
      <dgm:spPr/>
    </dgm:pt>
    <dgm:pt modelId="{EDC1E8F6-FC64-4874-BCCE-5B4F408897F8}" type="pres">
      <dgm:prSet presAssocID="{5C50FC74-228E-447F-AC13-4726B44840BD}" presName="LevelOneTextNode" presStyleLbl="node0" presStyleIdx="0" presStyleCnt="1">
        <dgm:presLayoutVars>
          <dgm:chPref val="3"/>
        </dgm:presLayoutVars>
      </dgm:prSet>
      <dgm:spPr/>
    </dgm:pt>
    <dgm:pt modelId="{E6D7C0D9-9BF7-4DDC-A6CE-0E21CF41602B}" type="pres">
      <dgm:prSet presAssocID="{5C50FC74-228E-447F-AC13-4726B44840BD}" presName="level2hierChild" presStyleCnt="0"/>
      <dgm:spPr/>
    </dgm:pt>
    <dgm:pt modelId="{3AB9A027-750C-47C6-960D-9A7843899C5E}" type="pres">
      <dgm:prSet presAssocID="{5EC44210-0132-446D-B29E-F8382CD36410}" presName="conn2-1" presStyleLbl="parChTrans1D2" presStyleIdx="0" presStyleCnt="2"/>
      <dgm:spPr/>
    </dgm:pt>
    <dgm:pt modelId="{CF30139A-524D-4326-AAB5-DFD8EAFF433D}" type="pres">
      <dgm:prSet presAssocID="{5EC44210-0132-446D-B29E-F8382CD36410}" presName="connTx" presStyleLbl="parChTrans1D2" presStyleIdx="0" presStyleCnt="2"/>
      <dgm:spPr/>
    </dgm:pt>
    <dgm:pt modelId="{58DB65CE-D401-43CA-A27E-996A3AACA7D3}" type="pres">
      <dgm:prSet presAssocID="{5758B35C-A779-4049-9E45-B32C4BC702E7}" presName="root2" presStyleCnt="0"/>
      <dgm:spPr/>
    </dgm:pt>
    <dgm:pt modelId="{8A807C08-1AA3-426C-AF9A-68B676D6A39D}" type="pres">
      <dgm:prSet presAssocID="{5758B35C-A779-4049-9E45-B32C4BC702E7}" presName="LevelTwoTextNode" presStyleLbl="node2" presStyleIdx="0" presStyleCnt="2">
        <dgm:presLayoutVars>
          <dgm:chPref val="3"/>
        </dgm:presLayoutVars>
      </dgm:prSet>
      <dgm:spPr/>
    </dgm:pt>
    <dgm:pt modelId="{B6907EE2-ED08-4EF9-9BF7-D31C44134612}" type="pres">
      <dgm:prSet presAssocID="{5758B35C-A779-4049-9E45-B32C4BC702E7}" presName="level3hierChild" presStyleCnt="0"/>
      <dgm:spPr/>
    </dgm:pt>
    <dgm:pt modelId="{46BDA934-BAA2-4B3D-ADDA-BF08AED03269}" type="pres">
      <dgm:prSet presAssocID="{40909917-F5C7-44A2-992F-86AAFD30D205}" presName="conn2-1" presStyleLbl="parChTrans1D3" presStyleIdx="0" presStyleCnt="2"/>
      <dgm:spPr/>
    </dgm:pt>
    <dgm:pt modelId="{133FBF9E-E982-4BBC-8490-11FAA5226197}" type="pres">
      <dgm:prSet presAssocID="{40909917-F5C7-44A2-992F-86AAFD30D205}" presName="connTx" presStyleLbl="parChTrans1D3" presStyleIdx="0" presStyleCnt="2"/>
      <dgm:spPr/>
    </dgm:pt>
    <dgm:pt modelId="{B099F991-8AB4-4C8E-8F2C-9ABCF0040D32}" type="pres">
      <dgm:prSet presAssocID="{4FEED800-364A-4C53-87DD-DE44147476C9}" presName="root2" presStyleCnt="0"/>
      <dgm:spPr/>
    </dgm:pt>
    <dgm:pt modelId="{4CD09304-CB7C-4718-935E-28277238A2B6}" type="pres">
      <dgm:prSet presAssocID="{4FEED800-364A-4C53-87DD-DE44147476C9}" presName="LevelTwoTextNode" presStyleLbl="node3" presStyleIdx="0" presStyleCnt="2">
        <dgm:presLayoutVars>
          <dgm:chPref val="3"/>
        </dgm:presLayoutVars>
      </dgm:prSet>
      <dgm:spPr/>
    </dgm:pt>
    <dgm:pt modelId="{52E786F8-3482-4073-BB21-5D55FC7B05FA}" type="pres">
      <dgm:prSet presAssocID="{4FEED800-364A-4C53-87DD-DE44147476C9}" presName="level3hierChild" presStyleCnt="0"/>
      <dgm:spPr/>
    </dgm:pt>
    <dgm:pt modelId="{5511C875-40D9-4126-A31C-5B528BDBA515}" type="pres">
      <dgm:prSet presAssocID="{14B7F491-201F-4B0B-AB8D-E9980DDFFD6A}" presName="conn2-1" presStyleLbl="parChTrans1D2" presStyleIdx="1" presStyleCnt="2"/>
      <dgm:spPr/>
    </dgm:pt>
    <dgm:pt modelId="{72BAB3F4-62D0-406D-93A3-533A49DA2D83}" type="pres">
      <dgm:prSet presAssocID="{14B7F491-201F-4B0B-AB8D-E9980DDFFD6A}" presName="connTx" presStyleLbl="parChTrans1D2" presStyleIdx="1" presStyleCnt="2"/>
      <dgm:spPr/>
    </dgm:pt>
    <dgm:pt modelId="{8037CB2D-F4AA-4A6A-A7B9-02D2087470A8}" type="pres">
      <dgm:prSet presAssocID="{A0B81263-9754-4E48-8D6E-E387A63BA5A3}" presName="root2" presStyleCnt="0"/>
      <dgm:spPr/>
    </dgm:pt>
    <dgm:pt modelId="{1CECCA77-91DE-4BC1-820D-D3240FF77AE2}" type="pres">
      <dgm:prSet presAssocID="{A0B81263-9754-4E48-8D6E-E387A63BA5A3}" presName="LevelTwoTextNode" presStyleLbl="node2" presStyleIdx="1" presStyleCnt="2">
        <dgm:presLayoutVars>
          <dgm:chPref val="3"/>
        </dgm:presLayoutVars>
      </dgm:prSet>
      <dgm:spPr/>
    </dgm:pt>
    <dgm:pt modelId="{8E9FDA46-6B7C-42BC-9371-1C27B6063D04}" type="pres">
      <dgm:prSet presAssocID="{A0B81263-9754-4E48-8D6E-E387A63BA5A3}" presName="level3hierChild" presStyleCnt="0"/>
      <dgm:spPr/>
    </dgm:pt>
    <dgm:pt modelId="{63E717C5-B8C9-468F-9559-F95933196464}" type="pres">
      <dgm:prSet presAssocID="{51E284E5-F932-4671-BE39-6146AC7E05FC}" presName="conn2-1" presStyleLbl="parChTrans1D3" presStyleIdx="1" presStyleCnt="2"/>
      <dgm:spPr/>
    </dgm:pt>
    <dgm:pt modelId="{2A5D821B-C764-45F5-87A3-EC2FE598DEA5}" type="pres">
      <dgm:prSet presAssocID="{51E284E5-F932-4671-BE39-6146AC7E05FC}" presName="connTx" presStyleLbl="parChTrans1D3" presStyleIdx="1" presStyleCnt="2"/>
      <dgm:spPr/>
    </dgm:pt>
    <dgm:pt modelId="{6E676BDD-ADF7-41B9-963D-17EBF36064FB}" type="pres">
      <dgm:prSet presAssocID="{5BFB541A-FF70-461A-865F-37B331182854}" presName="root2" presStyleCnt="0"/>
      <dgm:spPr/>
    </dgm:pt>
    <dgm:pt modelId="{109FD346-FF99-4FCE-9D05-102605D78CA6}" type="pres">
      <dgm:prSet presAssocID="{5BFB541A-FF70-461A-865F-37B331182854}" presName="LevelTwoTextNode" presStyleLbl="node3" presStyleIdx="1" presStyleCnt="2">
        <dgm:presLayoutVars>
          <dgm:chPref val="3"/>
        </dgm:presLayoutVars>
      </dgm:prSet>
      <dgm:spPr/>
    </dgm:pt>
    <dgm:pt modelId="{D8E86EB2-2602-493D-9F74-6463E565BE61}" type="pres">
      <dgm:prSet presAssocID="{5BFB541A-FF70-461A-865F-37B331182854}" presName="level3hierChild" presStyleCnt="0"/>
      <dgm:spPr/>
    </dgm:pt>
  </dgm:ptLst>
  <dgm:cxnLst>
    <dgm:cxn modelId="{D0458606-4396-4CB3-92ED-A80D4310D0B2}" type="presOf" srcId="{51E284E5-F932-4671-BE39-6146AC7E05FC}" destId="{2A5D821B-C764-45F5-87A3-EC2FE598DEA5}" srcOrd="1" destOrd="0" presId="urn:microsoft.com/office/officeart/2005/8/layout/hierarchy2"/>
    <dgm:cxn modelId="{3CDD2615-2AFD-4D87-B47F-C77685512624}" type="presOf" srcId="{7EDDB1C1-24FF-4DBB-B64A-A76067268D64}" destId="{70647D39-5FBD-404B-8835-34F604BF27DB}" srcOrd="0" destOrd="0" presId="urn:microsoft.com/office/officeart/2005/8/layout/hierarchy2"/>
    <dgm:cxn modelId="{41886921-93DD-4505-B846-A121302BD2AD}" type="presOf" srcId="{5EC44210-0132-446D-B29E-F8382CD36410}" destId="{3AB9A027-750C-47C6-960D-9A7843899C5E}" srcOrd="0" destOrd="0" presId="urn:microsoft.com/office/officeart/2005/8/layout/hierarchy2"/>
    <dgm:cxn modelId="{CB454030-A364-49F5-9745-9DB3844E46DD}" type="presOf" srcId="{5758B35C-A779-4049-9E45-B32C4BC702E7}" destId="{8A807C08-1AA3-426C-AF9A-68B676D6A39D}" srcOrd="0" destOrd="0" presId="urn:microsoft.com/office/officeart/2005/8/layout/hierarchy2"/>
    <dgm:cxn modelId="{7B64EE31-D58C-49B9-AACE-2A70F2902369}" type="presOf" srcId="{14B7F491-201F-4B0B-AB8D-E9980DDFFD6A}" destId="{5511C875-40D9-4126-A31C-5B528BDBA515}" srcOrd="0" destOrd="0" presId="urn:microsoft.com/office/officeart/2005/8/layout/hierarchy2"/>
    <dgm:cxn modelId="{4B467837-A43D-4E5F-AE33-C6290EC400C7}" srcId="{A0B81263-9754-4E48-8D6E-E387A63BA5A3}" destId="{5BFB541A-FF70-461A-865F-37B331182854}" srcOrd="0" destOrd="0" parTransId="{51E284E5-F932-4671-BE39-6146AC7E05FC}" sibTransId="{D3FC6723-D022-4A3A-8351-C24032C8063F}"/>
    <dgm:cxn modelId="{2707AB39-6A62-4C62-999F-7BAD081D285F}" type="presOf" srcId="{51E284E5-F932-4671-BE39-6146AC7E05FC}" destId="{63E717C5-B8C9-468F-9559-F95933196464}" srcOrd="0" destOrd="0" presId="urn:microsoft.com/office/officeart/2005/8/layout/hierarchy2"/>
    <dgm:cxn modelId="{B9D9FC51-C569-4EEC-9A72-D1555CEE436A}" type="presOf" srcId="{40909917-F5C7-44A2-992F-86AAFD30D205}" destId="{46BDA934-BAA2-4B3D-ADDA-BF08AED03269}" srcOrd="0" destOrd="0" presId="urn:microsoft.com/office/officeart/2005/8/layout/hierarchy2"/>
    <dgm:cxn modelId="{B5E00678-C605-4168-B4DC-0373C6A35B06}" srcId="{5C50FC74-228E-447F-AC13-4726B44840BD}" destId="{A0B81263-9754-4E48-8D6E-E387A63BA5A3}" srcOrd="1" destOrd="0" parTransId="{14B7F491-201F-4B0B-AB8D-E9980DDFFD6A}" sibTransId="{10AC631E-9514-4A8C-9DB7-41B79EFA64C3}"/>
    <dgm:cxn modelId="{D568EE78-A632-461C-87E0-0E30D1EDD420}" type="presOf" srcId="{5C50FC74-228E-447F-AC13-4726B44840BD}" destId="{EDC1E8F6-FC64-4874-BCCE-5B4F408897F8}" srcOrd="0" destOrd="0" presId="urn:microsoft.com/office/officeart/2005/8/layout/hierarchy2"/>
    <dgm:cxn modelId="{94942679-88F8-4BDF-A4D0-C1EFE15A23E8}" type="presOf" srcId="{5BFB541A-FF70-461A-865F-37B331182854}" destId="{109FD346-FF99-4FCE-9D05-102605D78CA6}" srcOrd="0" destOrd="0" presId="urn:microsoft.com/office/officeart/2005/8/layout/hierarchy2"/>
    <dgm:cxn modelId="{17DC0F94-BF0C-4FC7-8638-1A16DAED6808}" type="presOf" srcId="{5EC44210-0132-446D-B29E-F8382CD36410}" destId="{CF30139A-524D-4326-AAB5-DFD8EAFF433D}" srcOrd="1" destOrd="0" presId="urn:microsoft.com/office/officeart/2005/8/layout/hierarchy2"/>
    <dgm:cxn modelId="{04FDD19A-C41F-42ED-B569-29ACEA98418E}" srcId="{5C50FC74-228E-447F-AC13-4726B44840BD}" destId="{5758B35C-A779-4049-9E45-B32C4BC702E7}" srcOrd="0" destOrd="0" parTransId="{5EC44210-0132-446D-B29E-F8382CD36410}" sibTransId="{4D620EB8-0855-4D2D-91A2-8F0F67EC89FB}"/>
    <dgm:cxn modelId="{B07800A4-2419-4A52-9994-D88B4012F38D}" type="presOf" srcId="{40909917-F5C7-44A2-992F-86AAFD30D205}" destId="{133FBF9E-E982-4BBC-8490-11FAA5226197}" srcOrd="1" destOrd="0" presId="urn:microsoft.com/office/officeart/2005/8/layout/hierarchy2"/>
    <dgm:cxn modelId="{A620BFA7-C576-4968-AB36-CB6D51BC8BB3}" type="presOf" srcId="{14B7F491-201F-4B0B-AB8D-E9980DDFFD6A}" destId="{72BAB3F4-62D0-406D-93A3-533A49DA2D83}" srcOrd="1" destOrd="0" presId="urn:microsoft.com/office/officeart/2005/8/layout/hierarchy2"/>
    <dgm:cxn modelId="{080441B3-19EA-4343-926F-89DCC08A5793}" type="presOf" srcId="{4FEED800-364A-4C53-87DD-DE44147476C9}" destId="{4CD09304-CB7C-4718-935E-28277238A2B6}" srcOrd="0" destOrd="0" presId="urn:microsoft.com/office/officeart/2005/8/layout/hierarchy2"/>
    <dgm:cxn modelId="{6E2851C1-55FE-4D4E-B317-E2F745C02010}" srcId="{7EDDB1C1-24FF-4DBB-B64A-A76067268D64}" destId="{5C50FC74-228E-447F-AC13-4726B44840BD}" srcOrd="0" destOrd="0" parTransId="{6B0018BF-9684-4E6B-B219-05511A83BD8A}" sibTransId="{EB783E0F-105A-4DBD-8C59-0A0DC1A7438A}"/>
    <dgm:cxn modelId="{846147D4-D293-4129-BC04-6DC305BD31A4}" srcId="{5758B35C-A779-4049-9E45-B32C4BC702E7}" destId="{4FEED800-364A-4C53-87DD-DE44147476C9}" srcOrd="0" destOrd="0" parTransId="{40909917-F5C7-44A2-992F-86AAFD30D205}" sibTransId="{F990191B-390F-4D5F-8882-8EEC4B4B514E}"/>
    <dgm:cxn modelId="{6EE96FE4-CBA6-4142-8082-CB6846C2389E}" type="presOf" srcId="{A0B81263-9754-4E48-8D6E-E387A63BA5A3}" destId="{1CECCA77-91DE-4BC1-820D-D3240FF77AE2}" srcOrd="0" destOrd="0" presId="urn:microsoft.com/office/officeart/2005/8/layout/hierarchy2"/>
    <dgm:cxn modelId="{DA627973-6CB0-4AB8-90EB-9ACEEE57F9DA}" type="presParOf" srcId="{70647D39-5FBD-404B-8835-34F604BF27DB}" destId="{175ADD20-1D7B-4122-A6C5-3376F4F75D18}" srcOrd="0" destOrd="0" presId="urn:microsoft.com/office/officeart/2005/8/layout/hierarchy2"/>
    <dgm:cxn modelId="{A73DAE9E-ED47-4E2B-87BF-18278471586A}" type="presParOf" srcId="{175ADD20-1D7B-4122-A6C5-3376F4F75D18}" destId="{EDC1E8F6-FC64-4874-BCCE-5B4F408897F8}" srcOrd="0" destOrd="0" presId="urn:microsoft.com/office/officeart/2005/8/layout/hierarchy2"/>
    <dgm:cxn modelId="{433E976A-3EA8-4EA9-B200-8A9E252ADF79}" type="presParOf" srcId="{175ADD20-1D7B-4122-A6C5-3376F4F75D18}" destId="{E6D7C0D9-9BF7-4DDC-A6CE-0E21CF41602B}" srcOrd="1" destOrd="0" presId="urn:microsoft.com/office/officeart/2005/8/layout/hierarchy2"/>
    <dgm:cxn modelId="{9D43FA93-F91B-42D7-98F0-84F30478A258}" type="presParOf" srcId="{E6D7C0D9-9BF7-4DDC-A6CE-0E21CF41602B}" destId="{3AB9A027-750C-47C6-960D-9A7843899C5E}" srcOrd="0" destOrd="0" presId="urn:microsoft.com/office/officeart/2005/8/layout/hierarchy2"/>
    <dgm:cxn modelId="{C6E7BA02-C9B4-4DB2-8B84-3AF09151D44B}" type="presParOf" srcId="{3AB9A027-750C-47C6-960D-9A7843899C5E}" destId="{CF30139A-524D-4326-AAB5-DFD8EAFF433D}" srcOrd="0" destOrd="0" presId="urn:microsoft.com/office/officeart/2005/8/layout/hierarchy2"/>
    <dgm:cxn modelId="{14F77040-5961-4922-9ADB-0E2BE7C92BDB}" type="presParOf" srcId="{E6D7C0D9-9BF7-4DDC-A6CE-0E21CF41602B}" destId="{58DB65CE-D401-43CA-A27E-996A3AACA7D3}" srcOrd="1" destOrd="0" presId="urn:microsoft.com/office/officeart/2005/8/layout/hierarchy2"/>
    <dgm:cxn modelId="{123C122E-C1FA-4703-901F-95CFC9E9B3F4}" type="presParOf" srcId="{58DB65CE-D401-43CA-A27E-996A3AACA7D3}" destId="{8A807C08-1AA3-426C-AF9A-68B676D6A39D}" srcOrd="0" destOrd="0" presId="urn:microsoft.com/office/officeart/2005/8/layout/hierarchy2"/>
    <dgm:cxn modelId="{15E75370-AD68-4FCF-B19E-D329D84BE382}" type="presParOf" srcId="{58DB65CE-D401-43CA-A27E-996A3AACA7D3}" destId="{B6907EE2-ED08-4EF9-9BF7-D31C44134612}" srcOrd="1" destOrd="0" presId="urn:microsoft.com/office/officeart/2005/8/layout/hierarchy2"/>
    <dgm:cxn modelId="{7356BFCC-037D-454B-A56E-CA641D7A410D}" type="presParOf" srcId="{B6907EE2-ED08-4EF9-9BF7-D31C44134612}" destId="{46BDA934-BAA2-4B3D-ADDA-BF08AED03269}" srcOrd="0" destOrd="0" presId="urn:microsoft.com/office/officeart/2005/8/layout/hierarchy2"/>
    <dgm:cxn modelId="{CE71CCC1-18E2-47C8-A038-8F16AE2A794B}" type="presParOf" srcId="{46BDA934-BAA2-4B3D-ADDA-BF08AED03269}" destId="{133FBF9E-E982-4BBC-8490-11FAA5226197}" srcOrd="0" destOrd="0" presId="urn:microsoft.com/office/officeart/2005/8/layout/hierarchy2"/>
    <dgm:cxn modelId="{01BD485B-9C55-4650-936C-B9C9E6A464B7}" type="presParOf" srcId="{B6907EE2-ED08-4EF9-9BF7-D31C44134612}" destId="{B099F991-8AB4-4C8E-8F2C-9ABCF0040D32}" srcOrd="1" destOrd="0" presId="urn:microsoft.com/office/officeart/2005/8/layout/hierarchy2"/>
    <dgm:cxn modelId="{A3FF7BA5-DDF9-4812-9169-D5D4A448DD14}" type="presParOf" srcId="{B099F991-8AB4-4C8E-8F2C-9ABCF0040D32}" destId="{4CD09304-CB7C-4718-935E-28277238A2B6}" srcOrd="0" destOrd="0" presId="urn:microsoft.com/office/officeart/2005/8/layout/hierarchy2"/>
    <dgm:cxn modelId="{9B4567E2-722D-4E58-8781-A4D1FB88A4FA}" type="presParOf" srcId="{B099F991-8AB4-4C8E-8F2C-9ABCF0040D32}" destId="{52E786F8-3482-4073-BB21-5D55FC7B05FA}" srcOrd="1" destOrd="0" presId="urn:microsoft.com/office/officeart/2005/8/layout/hierarchy2"/>
    <dgm:cxn modelId="{0157626C-1D46-4B52-819D-63E7787C34D7}" type="presParOf" srcId="{E6D7C0D9-9BF7-4DDC-A6CE-0E21CF41602B}" destId="{5511C875-40D9-4126-A31C-5B528BDBA515}" srcOrd="2" destOrd="0" presId="urn:microsoft.com/office/officeart/2005/8/layout/hierarchy2"/>
    <dgm:cxn modelId="{A24A559C-2C92-4B7E-B50D-10F2666B31A7}" type="presParOf" srcId="{5511C875-40D9-4126-A31C-5B528BDBA515}" destId="{72BAB3F4-62D0-406D-93A3-533A49DA2D83}" srcOrd="0" destOrd="0" presId="urn:microsoft.com/office/officeart/2005/8/layout/hierarchy2"/>
    <dgm:cxn modelId="{92A18AF4-FFAF-4B86-BEDD-A79867863C34}" type="presParOf" srcId="{E6D7C0D9-9BF7-4DDC-A6CE-0E21CF41602B}" destId="{8037CB2D-F4AA-4A6A-A7B9-02D2087470A8}" srcOrd="3" destOrd="0" presId="urn:microsoft.com/office/officeart/2005/8/layout/hierarchy2"/>
    <dgm:cxn modelId="{CEDA43C2-60C4-41B4-A104-E02DAD9999F9}" type="presParOf" srcId="{8037CB2D-F4AA-4A6A-A7B9-02D2087470A8}" destId="{1CECCA77-91DE-4BC1-820D-D3240FF77AE2}" srcOrd="0" destOrd="0" presId="urn:microsoft.com/office/officeart/2005/8/layout/hierarchy2"/>
    <dgm:cxn modelId="{6673AC4E-80B4-4410-A8F0-4DC5C81179E3}" type="presParOf" srcId="{8037CB2D-F4AA-4A6A-A7B9-02D2087470A8}" destId="{8E9FDA46-6B7C-42BC-9371-1C27B6063D04}" srcOrd="1" destOrd="0" presId="urn:microsoft.com/office/officeart/2005/8/layout/hierarchy2"/>
    <dgm:cxn modelId="{CC72745A-324C-40BE-B3A4-307CCDF74CE9}" type="presParOf" srcId="{8E9FDA46-6B7C-42BC-9371-1C27B6063D04}" destId="{63E717C5-B8C9-468F-9559-F95933196464}" srcOrd="0" destOrd="0" presId="urn:microsoft.com/office/officeart/2005/8/layout/hierarchy2"/>
    <dgm:cxn modelId="{70EDDF01-5792-472E-83A5-001C9AF54246}" type="presParOf" srcId="{63E717C5-B8C9-468F-9559-F95933196464}" destId="{2A5D821B-C764-45F5-87A3-EC2FE598DEA5}" srcOrd="0" destOrd="0" presId="urn:microsoft.com/office/officeart/2005/8/layout/hierarchy2"/>
    <dgm:cxn modelId="{E048A3FE-18A8-436B-8FA3-052539776505}" type="presParOf" srcId="{8E9FDA46-6B7C-42BC-9371-1C27B6063D04}" destId="{6E676BDD-ADF7-41B9-963D-17EBF36064FB}" srcOrd="1" destOrd="0" presId="urn:microsoft.com/office/officeart/2005/8/layout/hierarchy2"/>
    <dgm:cxn modelId="{017EBF67-3F03-4572-90F8-83E58A83E2ED}" type="presParOf" srcId="{6E676BDD-ADF7-41B9-963D-17EBF36064FB}" destId="{109FD346-FF99-4FCE-9D05-102605D78CA6}" srcOrd="0" destOrd="0" presId="urn:microsoft.com/office/officeart/2005/8/layout/hierarchy2"/>
    <dgm:cxn modelId="{154C6256-81B9-4672-A451-11DAADAC63D3}" type="presParOf" srcId="{6E676BDD-ADF7-41B9-963D-17EBF36064FB}" destId="{D8E86EB2-2602-493D-9F74-6463E565BE61}" srcOrd="1" destOrd="0" presId="urn:microsoft.com/office/officeart/2005/8/layout/hierarchy2"/>
  </dgm:cxnLst>
  <dgm:bg/>
  <dgm:whole>
    <a:ln w="38100">
      <a:solidFill>
        <a:srgbClr val="945DE8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1E8F6-FC64-4874-BCCE-5B4F408897F8}">
      <dsp:nvSpPr>
        <dsp:cNvPr id="0" name=""/>
        <dsp:cNvSpPr/>
      </dsp:nvSpPr>
      <dsp:spPr>
        <a:xfrm>
          <a:off x="1774" y="1484086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Uitkeringen</a:t>
          </a:r>
        </a:p>
      </dsp:txBody>
      <dsp:txXfrm>
        <a:off x="42285" y="1524597"/>
        <a:ext cx="2685307" cy="1302142"/>
      </dsp:txXfrm>
    </dsp:sp>
    <dsp:sp modelId="{3AB9A027-750C-47C6-960D-9A7843899C5E}">
      <dsp:nvSpPr>
        <dsp:cNvPr id="0" name=""/>
        <dsp:cNvSpPr/>
      </dsp:nvSpPr>
      <dsp:spPr>
        <a:xfrm rot="19457599">
          <a:off x="2640020" y="174940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287302" y="1743941"/>
        <a:ext cx="68134" cy="68134"/>
      </dsp:txXfrm>
    </dsp:sp>
    <dsp:sp modelId="{8A807C08-1AA3-426C-AF9A-68B676D6A39D}">
      <dsp:nvSpPr>
        <dsp:cNvPr id="0" name=""/>
        <dsp:cNvSpPr/>
      </dsp:nvSpPr>
      <dsp:spPr>
        <a:xfrm>
          <a:off x="3874635" y="688767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Welvaartsvast</a:t>
          </a:r>
        </a:p>
      </dsp:txBody>
      <dsp:txXfrm>
        <a:off x="3915146" y="729278"/>
        <a:ext cx="2685307" cy="1302142"/>
      </dsp:txXfrm>
    </dsp:sp>
    <dsp:sp modelId="{46BDA934-BAA2-4B3D-ADDA-BF08AED03269}">
      <dsp:nvSpPr>
        <dsp:cNvPr id="0" name=""/>
        <dsp:cNvSpPr/>
      </dsp:nvSpPr>
      <dsp:spPr>
        <a:xfrm>
          <a:off x="6640964" y="135174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6567" y="1352686"/>
        <a:ext cx="55326" cy="55326"/>
      </dsp:txXfrm>
    </dsp:sp>
    <dsp:sp modelId="{4CD09304-CB7C-4718-935E-28277238A2B6}">
      <dsp:nvSpPr>
        <dsp:cNvPr id="0" name=""/>
        <dsp:cNvSpPr/>
      </dsp:nvSpPr>
      <dsp:spPr>
        <a:xfrm>
          <a:off x="7747496" y="688767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Stijgen met gemiddelde </a:t>
          </a:r>
          <a:r>
            <a:rPr lang="nl-NL" sz="3000" kern="1200" dirty="0" err="1">
              <a:solidFill>
                <a:srgbClr val="945DE8"/>
              </a:solidFill>
            </a:rPr>
            <a:t>CAO-lonen</a:t>
          </a:r>
          <a:endParaRPr lang="nl-NL" sz="3000" kern="1200" dirty="0">
            <a:solidFill>
              <a:srgbClr val="945DE8"/>
            </a:solidFill>
          </a:endParaRPr>
        </a:p>
      </dsp:txBody>
      <dsp:txXfrm>
        <a:off x="7788007" y="729278"/>
        <a:ext cx="2685307" cy="1302142"/>
      </dsp:txXfrm>
    </dsp:sp>
    <dsp:sp modelId="{5511C875-40D9-4126-A31C-5B528BDBA515}">
      <dsp:nvSpPr>
        <dsp:cNvPr id="0" name=""/>
        <dsp:cNvSpPr/>
      </dsp:nvSpPr>
      <dsp:spPr>
        <a:xfrm rot="2142401">
          <a:off x="2640020" y="2544720"/>
          <a:ext cx="1362697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362697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287302" y="2539261"/>
        <a:ext cx="68134" cy="68134"/>
      </dsp:txXfrm>
    </dsp:sp>
    <dsp:sp modelId="{1CECCA77-91DE-4BC1-820D-D3240FF77AE2}">
      <dsp:nvSpPr>
        <dsp:cNvPr id="0" name=""/>
        <dsp:cNvSpPr/>
      </dsp:nvSpPr>
      <dsp:spPr>
        <a:xfrm>
          <a:off x="3874635" y="2279406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Waardevast</a:t>
          </a:r>
        </a:p>
      </dsp:txBody>
      <dsp:txXfrm>
        <a:off x="3915146" y="2319917"/>
        <a:ext cx="2685307" cy="1302142"/>
      </dsp:txXfrm>
    </dsp:sp>
    <dsp:sp modelId="{63E717C5-B8C9-468F-9559-F95933196464}">
      <dsp:nvSpPr>
        <dsp:cNvPr id="0" name=""/>
        <dsp:cNvSpPr/>
      </dsp:nvSpPr>
      <dsp:spPr>
        <a:xfrm>
          <a:off x="6640964" y="2942380"/>
          <a:ext cx="1106531" cy="57216"/>
        </a:xfrm>
        <a:custGeom>
          <a:avLst/>
          <a:gdLst/>
          <a:ahLst/>
          <a:cxnLst/>
          <a:rect l="0" t="0" r="0" b="0"/>
          <a:pathLst>
            <a:path>
              <a:moveTo>
                <a:pt x="0" y="28608"/>
              </a:moveTo>
              <a:lnTo>
                <a:pt x="1106531" y="28608"/>
              </a:lnTo>
            </a:path>
          </a:pathLst>
        </a:custGeom>
        <a:noFill/>
        <a:ln w="38100" cap="flat" cmpd="sng" algn="ctr">
          <a:solidFill>
            <a:srgbClr val="652E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6567" y="2943325"/>
        <a:ext cx="55326" cy="55326"/>
      </dsp:txXfrm>
    </dsp:sp>
    <dsp:sp modelId="{109FD346-FF99-4FCE-9D05-102605D78CA6}">
      <dsp:nvSpPr>
        <dsp:cNvPr id="0" name=""/>
        <dsp:cNvSpPr/>
      </dsp:nvSpPr>
      <dsp:spPr>
        <a:xfrm>
          <a:off x="7747496" y="2279406"/>
          <a:ext cx="2766329" cy="1383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rgbClr val="945DE8"/>
              </a:solidFill>
            </a:rPr>
            <a:t>Stijgen mee met inflatie</a:t>
          </a:r>
        </a:p>
      </dsp:txBody>
      <dsp:txXfrm>
        <a:off x="7788007" y="2319917"/>
        <a:ext cx="2685307" cy="130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1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54FDC-013C-9149-BE89-A9417F795A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36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58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100.png"/><Relationship Id="rId7" Type="http://schemas.openxmlformats.org/officeDocument/2006/relationships/image" Target="../media/image3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1.png"/><Relationship Id="rId11" Type="http://schemas.openxmlformats.org/officeDocument/2006/relationships/image" Target="../media/image350.png"/><Relationship Id="rId5" Type="http://schemas.openxmlformats.org/officeDocument/2006/relationships/image" Target="../media/image120.png"/><Relationship Id="rId10" Type="http://schemas.openxmlformats.org/officeDocument/2006/relationships/image" Target="../media/image340.png"/><Relationship Id="rId4" Type="http://schemas.openxmlformats.org/officeDocument/2006/relationships/image" Target="../media/image110.png"/><Relationship Id="rId9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70.png"/><Relationship Id="rId7" Type="http://schemas.openxmlformats.org/officeDocument/2006/relationships/image" Target="../media/image320.png"/><Relationship Id="rId12" Type="http://schemas.openxmlformats.org/officeDocument/2006/relationships/image" Target="../media/image42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1.png"/><Relationship Id="rId11" Type="http://schemas.openxmlformats.org/officeDocument/2006/relationships/image" Target="../media/image350.png"/><Relationship Id="rId5" Type="http://schemas.openxmlformats.org/officeDocument/2006/relationships/image" Target="../media/image390.png"/><Relationship Id="rId10" Type="http://schemas.openxmlformats.org/officeDocument/2006/relationships/image" Target="../media/image410.png"/><Relationship Id="rId4" Type="http://schemas.openxmlformats.org/officeDocument/2006/relationships/image" Target="../media/image380.png"/><Relationship Id="rId9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67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68.png"/><Relationship Id="rId9" Type="http://schemas.openxmlformats.org/officeDocument/2006/relationships/image" Target="../media/image5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11.png"/><Relationship Id="rId3" Type="http://schemas.openxmlformats.org/officeDocument/2006/relationships/image" Target="../media/image370.png"/><Relationship Id="rId7" Type="http://schemas.openxmlformats.org/officeDocument/2006/relationships/image" Target="../media/image581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2" Type="http://schemas.openxmlformats.org/officeDocument/2006/relationships/image" Target="../media/image360.png"/><Relationship Id="rId16" Type="http://schemas.openxmlformats.org/officeDocument/2006/relationships/image" Target="../media/image6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11" Type="http://schemas.openxmlformats.org/officeDocument/2006/relationships/image" Target="../media/image420.png"/><Relationship Id="rId5" Type="http://schemas.openxmlformats.org/officeDocument/2006/relationships/image" Target="../media/image390.png"/><Relationship Id="rId15" Type="http://schemas.openxmlformats.org/officeDocument/2006/relationships/image" Target="../media/image610.png"/><Relationship Id="rId10" Type="http://schemas.openxmlformats.org/officeDocument/2006/relationships/image" Target="../media/image350.png"/><Relationship Id="rId4" Type="http://schemas.openxmlformats.org/officeDocument/2006/relationships/image" Target="../media/image380.png"/><Relationship Id="rId9" Type="http://schemas.openxmlformats.org/officeDocument/2006/relationships/image" Target="../media/image601.png"/><Relationship Id="rId14" Type="http://schemas.openxmlformats.org/officeDocument/2006/relationships/image" Target="../media/image6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1.png"/><Relationship Id="rId4" Type="http://schemas.openxmlformats.org/officeDocument/2006/relationships/image" Target="../media/image310.png"/><Relationship Id="rId9" Type="http://schemas.openxmlformats.org/officeDocument/2006/relationships/image" Target="../media/image8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00.png"/><Relationship Id="rId3" Type="http://schemas.openxmlformats.org/officeDocument/2006/relationships/image" Target="../media/image370.png"/><Relationship Id="rId7" Type="http://schemas.openxmlformats.org/officeDocument/2006/relationships/image" Target="../media/image681.png"/><Relationship Id="rId12" Type="http://schemas.openxmlformats.org/officeDocument/2006/relationships/image" Target="../media/image62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11" Type="http://schemas.openxmlformats.org/officeDocument/2006/relationships/image" Target="../media/image690.png"/><Relationship Id="rId5" Type="http://schemas.openxmlformats.org/officeDocument/2006/relationships/image" Target="../media/image660.png"/><Relationship Id="rId15" Type="http://schemas.openxmlformats.org/officeDocument/2006/relationships/image" Target="../media/image72.png"/><Relationship Id="rId10" Type="http://schemas.openxmlformats.org/officeDocument/2006/relationships/image" Target="../media/image680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88.png"/><Relationship Id="rId7" Type="http://schemas.openxmlformats.org/officeDocument/2006/relationships/image" Target="../media/image5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89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7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3.png"/><Relationship Id="rId3" Type="http://schemas.openxmlformats.org/officeDocument/2006/relationships/image" Target="../media/image106.png"/><Relationship Id="rId21" Type="http://schemas.openxmlformats.org/officeDocument/2006/relationships/image" Target="../media/image12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2.png"/><Relationship Id="rId2" Type="http://schemas.openxmlformats.org/officeDocument/2006/relationships/image" Target="../media/image105.png"/><Relationship Id="rId16" Type="http://schemas.openxmlformats.org/officeDocument/2006/relationships/image" Target="../media/image121.png"/><Relationship Id="rId20" Type="http://schemas.openxmlformats.org/officeDocument/2006/relationships/image" Target="../media/image1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5" Type="http://schemas.openxmlformats.org/officeDocument/2006/relationships/image" Target="../media/image119.svg"/><Relationship Id="rId10" Type="http://schemas.openxmlformats.org/officeDocument/2006/relationships/image" Target="../media/image114.png"/><Relationship Id="rId19" Type="http://schemas.openxmlformats.org/officeDocument/2006/relationships/image" Target="../media/image12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12" Type="http://schemas.openxmlformats.org/officeDocument/2006/relationships/image" Target="../media/image1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svg"/><Relationship Id="rId11" Type="http://schemas.openxmlformats.org/officeDocument/2006/relationships/image" Target="../media/image133.png"/><Relationship Id="rId5" Type="http://schemas.openxmlformats.org/officeDocument/2006/relationships/image" Target="../media/image124.png"/><Relationship Id="rId15" Type="http://schemas.openxmlformats.org/officeDocument/2006/relationships/image" Target="../media/image119.svg"/><Relationship Id="rId10" Type="http://schemas.openxmlformats.org/officeDocument/2006/relationships/image" Target="../media/image57.svg"/><Relationship Id="rId4" Type="http://schemas.openxmlformats.org/officeDocument/2006/relationships/image" Target="../media/image130.png"/><Relationship Id="rId9" Type="http://schemas.openxmlformats.org/officeDocument/2006/relationships/image" Target="../media/image56.png"/><Relationship Id="rId1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svg"/><Relationship Id="rId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010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9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5" Type="http://schemas.openxmlformats.org/officeDocument/2006/relationships/image" Target="../media/image92.png"/><Relationship Id="rId10" Type="http://schemas.openxmlformats.org/officeDocument/2006/relationships/image" Target="../media/image970.png"/><Relationship Id="rId4" Type="http://schemas.openxmlformats.org/officeDocument/2006/relationships/image" Target="../media/image910.png"/><Relationship Id="rId9" Type="http://schemas.openxmlformats.org/officeDocument/2006/relationships/image" Target="../media/image960.png"/><Relationship Id="rId14" Type="http://schemas.openxmlformats.org/officeDocument/2006/relationships/image" Target="../media/image10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2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57.svg"/><Relationship Id="rId2" Type="http://schemas.openxmlformats.org/officeDocument/2006/relationships/image" Target="../media/image138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50.png"/><Relationship Id="rId18" Type="http://schemas.openxmlformats.org/officeDocument/2006/relationships/image" Target="../media/image1210.png"/><Relationship Id="rId3" Type="http://schemas.openxmlformats.org/officeDocument/2006/relationships/image" Target="../media/image1040.png"/><Relationship Id="rId7" Type="http://schemas.openxmlformats.org/officeDocument/2006/relationships/image" Target="../media/image1080.png"/><Relationship Id="rId12" Type="http://schemas.openxmlformats.org/officeDocument/2006/relationships/image" Target="../media/image1140.png"/><Relationship Id="rId17" Type="http://schemas.openxmlformats.org/officeDocument/2006/relationships/image" Target="../media/image119.png"/><Relationship Id="rId2" Type="http://schemas.openxmlformats.org/officeDocument/2006/relationships/image" Target="../media/image1030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0.png"/><Relationship Id="rId11" Type="http://schemas.openxmlformats.org/officeDocument/2006/relationships/image" Target="../media/image1130.png"/><Relationship Id="rId5" Type="http://schemas.openxmlformats.org/officeDocument/2006/relationships/image" Target="../media/image1060.png"/><Relationship Id="rId15" Type="http://schemas.openxmlformats.org/officeDocument/2006/relationships/image" Target="../media/image1170.png"/><Relationship Id="rId10" Type="http://schemas.openxmlformats.org/officeDocument/2006/relationships/image" Target="../media/image1120.png"/><Relationship Id="rId19" Type="http://schemas.openxmlformats.org/officeDocument/2006/relationships/image" Target="../media/image1220.png"/><Relationship Id="rId4" Type="http://schemas.openxmlformats.org/officeDocument/2006/relationships/image" Target="../media/image1050.png"/><Relationship Id="rId9" Type="http://schemas.openxmlformats.org/officeDocument/2006/relationships/image" Target="../media/image1110.png"/><Relationship Id="rId14" Type="http://schemas.openxmlformats.org/officeDocument/2006/relationships/image" Target="../media/image11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1.png"/><Relationship Id="rId4" Type="http://schemas.openxmlformats.org/officeDocument/2006/relationships/image" Target="../media/image40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19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svg"/><Relationship Id="rId4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1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01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91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599C4-F319-6BC4-F1DB-72FAD6E2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50232F0-B20D-2058-D00F-1CC7134A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115" y="717229"/>
            <a:ext cx="4762204" cy="57282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17418C-EF3A-0D75-09AA-553FB387B77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Structuur van het examen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586A3BA-F837-A185-EFF1-7609E715BE9A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CITO, documenten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CE’s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vwo - 2025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76BC608-5D56-0161-D54A-7EBF3E10E045}"/>
              </a:ext>
            </a:extLst>
          </p:cNvPr>
          <p:cNvSpPr txBox="1"/>
          <p:nvPr/>
        </p:nvSpPr>
        <p:spPr>
          <a:xfrm>
            <a:off x="604503" y="1160889"/>
            <a:ext cx="2704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5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59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229FA1A-3BEE-77B9-09C1-F1BA40EC995D}"/>
              </a:ext>
            </a:extLst>
          </p:cNvPr>
          <p:cNvSpPr txBox="1"/>
          <p:nvPr/>
        </p:nvSpPr>
        <p:spPr>
          <a:xfrm>
            <a:off x="604503" y="653057"/>
            <a:ext cx="2704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Totaal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9249BB9-ABFB-901B-93A4-BC19FD29821F}"/>
              </a:ext>
            </a:extLst>
          </p:cNvPr>
          <p:cNvSpPr txBox="1"/>
          <p:nvPr/>
        </p:nvSpPr>
        <p:spPr>
          <a:xfrm>
            <a:off x="604503" y="2413337"/>
            <a:ext cx="2704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Punten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FAEF47A-2EA2-2DFC-527C-DE281E91AFDE}"/>
              </a:ext>
            </a:extLst>
          </p:cNvPr>
          <p:cNvSpPr txBox="1"/>
          <p:nvPr/>
        </p:nvSpPr>
        <p:spPr>
          <a:xfrm>
            <a:off x="209546" y="3959563"/>
            <a:ext cx="349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Circa 3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1942E97-2C5D-8DBD-C67F-FAA2347C9C60}"/>
              </a:ext>
            </a:extLst>
          </p:cNvPr>
          <p:cNvSpPr txBox="1"/>
          <p:nvPr/>
        </p:nvSpPr>
        <p:spPr>
          <a:xfrm>
            <a:off x="306608" y="4806736"/>
            <a:ext cx="3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Minuten 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E8CAF71-A4E9-204C-D249-716307A4CFB6}"/>
              </a:ext>
            </a:extLst>
          </p:cNvPr>
          <p:cNvSpPr txBox="1"/>
          <p:nvPr/>
        </p:nvSpPr>
        <p:spPr>
          <a:xfrm>
            <a:off x="306608" y="5313780"/>
            <a:ext cx="3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 punt</a:t>
            </a:r>
          </a:p>
        </p:txBody>
      </p:sp>
      <p:sp>
        <p:nvSpPr>
          <p:cNvPr id="39" name="Pijl: omlaag 38">
            <a:extLst>
              <a:ext uri="{FF2B5EF4-FFF2-40B4-BE49-F238E27FC236}">
                <a16:creationId xmlns:a16="http://schemas.microsoft.com/office/drawing/2014/main" id="{BEADAAA7-7B30-25AD-1A38-DD0233EBDDE6}"/>
              </a:ext>
            </a:extLst>
          </p:cNvPr>
          <p:cNvSpPr/>
          <p:nvPr/>
        </p:nvSpPr>
        <p:spPr>
          <a:xfrm>
            <a:off x="1690004" y="3338155"/>
            <a:ext cx="533400" cy="847173"/>
          </a:xfrm>
          <a:prstGeom prst="downArrow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29D0331-7A66-B925-E25A-2C6AED6A22C7}"/>
              </a:ext>
            </a:extLst>
          </p:cNvPr>
          <p:cNvSpPr/>
          <p:nvPr/>
        </p:nvSpPr>
        <p:spPr>
          <a:xfrm>
            <a:off x="4834771" y="823890"/>
            <a:ext cx="702429" cy="5621589"/>
          </a:xfrm>
          <a:prstGeom prst="rect">
            <a:avLst/>
          </a:prstGeom>
          <a:noFill/>
          <a:ln w="4445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301D28E-6E07-A821-0E4F-598C3B3C79F6}"/>
              </a:ext>
            </a:extLst>
          </p:cNvPr>
          <p:cNvSpPr txBox="1"/>
          <p:nvPr/>
        </p:nvSpPr>
        <p:spPr>
          <a:xfrm>
            <a:off x="8625113" y="2515067"/>
            <a:ext cx="330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Open vragen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2C5FA9E-6E24-1ED2-8DE0-1ABF2A7F1C96}"/>
              </a:ext>
            </a:extLst>
          </p:cNvPr>
          <p:cNvSpPr txBox="1"/>
          <p:nvPr/>
        </p:nvSpPr>
        <p:spPr>
          <a:xfrm>
            <a:off x="8923008" y="1160889"/>
            <a:ext cx="2704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5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29</a:t>
            </a:r>
          </a:p>
        </p:txBody>
      </p:sp>
      <p:sp>
        <p:nvSpPr>
          <p:cNvPr id="85" name="Pijl: omlaag 84">
            <a:extLst>
              <a:ext uri="{FF2B5EF4-FFF2-40B4-BE49-F238E27FC236}">
                <a16:creationId xmlns:a16="http://schemas.microsoft.com/office/drawing/2014/main" id="{8E0F915D-A285-EEEF-9B79-CF32C2FFE031}"/>
              </a:ext>
            </a:extLst>
          </p:cNvPr>
          <p:cNvSpPr/>
          <p:nvPr/>
        </p:nvSpPr>
        <p:spPr>
          <a:xfrm>
            <a:off x="10008509" y="3338155"/>
            <a:ext cx="533400" cy="847173"/>
          </a:xfrm>
          <a:prstGeom prst="downArrow">
            <a:avLst/>
          </a:prstGeom>
          <a:solidFill>
            <a:srgbClr val="E71E1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F62BDAA9-4FD3-7CAE-780A-554F988BE7D1}"/>
              </a:ext>
            </a:extLst>
          </p:cNvPr>
          <p:cNvSpPr txBox="1"/>
          <p:nvPr/>
        </p:nvSpPr>
        <p:spPr>
          <a:xfrm>
            <a:off x="8625113" y="4113355"/>
            <a:ext cx="330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75-80%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30856CFB-19D4-9E5C-BFF4-7EBC9B80E2B1}"/>
              </a:ext>
            </a:extLst>
          </p:cNvPr>
          <p:cNvSpPr txBox="1"/>
          <p:nvPr/>
        </p:nvSpPr>
        <p:spPr>
          <a:xfrm>
            <a:off x="8494392" y="4559727"/>
            <a:ext cx="3561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Theorie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2BD0FC-5656-DADD-04FF-D59CA419D1CB}"/>
              </a:ext>
            </a:extLst>
          </p:cNvPr>
          <p:cNvSpPr txBox="1"/>
          <p:nvPr/>
        </p:nvSpPr>
        <p:spPr>
          <a:xfrm>
            <a:off x="8494392" y="5235223"/>
            <a:ext cx="356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rest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BA93D0-15F1-AC82-D8D4-30851506B3D7}"/>
              </a:ext>
            </a:extLst>
          </p:cNvPr>
          <p:cNvSpPr txBox="1"/>
          <p:nvPr/>
        </p:nvSpPr>
        <p:spPr>
          <a:xfrm>
            <a:off x="8494392" y="5796486"/>
            <a:ext cx="356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Rekenen &amp;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tekenen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35" grpId="0"/>
      <p:bldP spid="37" grpId="0"/>
      <p:bldP spid="39" grpId="0" animBg="1"/>
      <p:bldP spid="41" grpId="0" animBg="1"/>
      <p:bldP spid="43" grpId="0"/>
      <p:bldP spid="45" grpId="0"/>
      <p:bldP spid="85" grpId="0" animBg="1"/>
      <p:bldP spid="86" grpId="0"/>
      <p:bldP spid="88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>
            <a:extLst>
              <a:ext uri="{FF2B5EF4-FFF2-40B4-BE49-F238E27FC236}">
                <a16:creationId xmlns:a16="http://schemas.microsoft.com/office/drawing/2014/main" id="{6FAD5585-CC40-17B2-38DF-2005B456ED41}"/>
              </a:ext>
            </a:extLst>
          </p:cNvPr>
          <p:cNvSpPr/>
          <p:nvPr/>
        </p:nvSpPr>
        <p:spPr>
          <a:xfrm>
            <a:off x="861947" y="3457628"/>
            <a:ext cx="1772349" cy="87067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875C8EE9-9B1A-DCF0-E832-9A684F77A899}"/>
              </a:ext>
            </a:extLst>
          </p:cNvPr>
          <p:cNvGrpSpPr/>
          <p:nvPr/>
        </p:nvGrpSpPr>
        <p:grpSpPr>
          <a:xfrm>
            <a:off x="2634298" y="3476863"/>
            <a:ext cx="664745" cy="859088"/>
            <a:chOff x="9289135" y="2048796"/>
            <a:chExt cx="1014610" cy="2012870"/>
          </a:xfrm>
          <a:pattFill prst="wdUpDiag">
            <a:fgClr>
              <a:srgbClr val="FF0000"/>
            </a:fgClr>
            <a:bgClr>
              <a:schemeClr val="bg1"/>
            </a:bgClr>
          </a:pattFill>
        </p:grpSpPr>
        <p:sp>
          <p:nvSpPr>
            <p:cNvPr id="47" name="Rechthoekige driehoek 46">
              <a:extLst>
                <a:ext uri="{FF2B5EF4-FFF2-40B4-BE49-F238E27FC236}">
                  <a16:creationId xmlns:a16="http://schemas.microsoft.com/office/drawing/2014/main" id="{0A8026A4-F29C-6B07-3F8D-10F873CF4B3D}"/>
                </a:ext>
              </a:extLst>
            </p:cNvPr>
            <p:cNvSpPr/>
            <p:nvPr/>
          </p:nvSpPr>
          <p:spPr>
            <a:xfrm>
              <a:off x="9289135" y="2048796"/>
              <a:ext cx="1014610" cy="1202276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hthoekige driehoek 47">
              <a:extLst>
                <a:ext uri="{FF2B5EF4-FFF2-40B4-BE49-F238E27FC236}">
                  <a16:creationId xmlns:a16="http://schemas.microsoft.com/office/drawing/2014/main" id="{F16151C7-9557-FC43-0129-C21A52090777}"/>
                </a:ext>
              </a:extLst>
            </p:cNvPr>
            <p:cNvSpPr/>
            <p:nvPr/>
          </p:nvSpPr>
          <p:spPr>
            <a:xfrm flipV="1">
              <a:off x="9289135" y="3251081"/>
              <a:ext cx="1014610" cy="810585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(internaliseren)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641C3A3-D0F9-6E95-93D5-7786F0287B6C}"/>
              </a:ext>
            </a:extLst>
          </p:cNvPr>
          <p:cNvGrpSpPr/>
          <p:nvPr/>
        </p:nvGrpSpPr>
        <p:grpSpPr>
          <a:xfrm>
            <a:off x="767779" y="1637655"/>
            <a:ext cx="4673202" cy="4518082"/>
            <a:chOff x="3955722" y="782329"/>
            <a:chExt cx="4428000" cy="4428000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86767A99-431B-D212-F7B6-59EF1097DCA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BD712123-B4AD-1EF0-0077-33A370CDBCD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541AA48-CE17-6D9A-42A0-CF9A409D57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D4B8FB5-BA41-7297-B2C2-653E673EEC2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67FEA383-BD50-3944-5222-1EEC03C64C3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17DF361-3434-3E7C-113A-E79DA73ABE7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31D6112-6443-7845-F328-F1BAD580CA1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4F43ACE-AAA1-BC2F-A2A8-3DB8B7599BC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06E2BB2C-B87B-24C9-10E3-FCBF4E95ACA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CBA98F4-F713-06AD-74ED-C159A1C1699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37F9141D-7EF9-5660-CE73-38F4C631E4C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B8A91F78-A086-6971-A726-2445DEC4299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91BD2DCF-A9B3-5EDA-79A7-961E764360A4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0080F449-E3C4-D9D0-BC70-49025734C17A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71801D03-A5B9-58A7-A4FC-40C7A3DF31F3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166A99EC-AC43-ACAB-525C-9E44DFD60731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66381250-796C-BB14-0DD7-DAD92F524B21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1E85BEB1-7F47-0EC7-9DC3-138A86E0EBFE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F93987C4-3B0B-D871-E52B-07E3B396FDFF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A211FB56-DF81-99F5-0901-7B2DCC149E8F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503EAB9-E2AB-EEB8-843E-FCE5588C6A8E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B823903D-1533-78A2-DCA1-DA7929B089DF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-vorm 26">
              <a:extLst>
                <a:ext uri="{FF2B5EF4-FFF2-40B4-BE49-F238E27FC236}">
                  <a16:creationId xmlns:a16="http://schemas.microsoft.com/office/drawing/2014/main" id="{F1081074-CE03-582F-03C6-36786AC321E1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ABC5CD06-1FA1-9D4F-422D-ACFC6D5D20B6}"/>
              </a:ext>
            </a:extLst>
          </p:cNvPr>
          <p:cNvCxnSpPr>
            <a:cxnSpLocks/>
          </p:cNvCxnSpPr>
          <p:nvPr/>
        </p:nvCxnSpPr>
        <p:spPr>
          <a:xfrm flipV="1">
            <a:off x="560323" y="1975790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F8688426-97DE-F661-0F43-8E425F605DDD}"/>
              </a:ext>
            </a:extLst>
          </p:cNvPr>
          <p:cNvCxnSpPr>
            <a:cxnSpLocks/>
          </p:cNvCxnSpPr>
          <p:nvPr/>
        </p:nvCxnSpPr>
        <p:spPr>
          <a:xfrm>
            <a:off x="4509325" y="6286240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1C03D381-712F-3E4A-9899-6FBD894293E3}"/>
                  </a:ext>
                </a:extLst>
              </p:cNvPr>
              <p:cNvSpPr txBox="1"/>
              <p:nvPr/>
            </p:nvSpPr>
            <p:spPr>
              <a:xfrm>
                <a:off x="408299" y="1544903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1C03D381-712F-3E4A-9899-6FBD89429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9" y="1544903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4065FFA-3869-B49C-CDE8-0E555892542E}"/>
                  </a:ext>
                </a:extLst>
              </p:cNvPr>
              <p:cNvSpPr txBox="1"/>
              <p:nvPr/>
            </p:nvSpPr>
            <p:spPr>
              <a:xfrm>
                <a:off x="5108902" y="6099540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4065FFA-3869-B49C-CDE8-0E555892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902" y="6099540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B975106-5C7A-6957-A296-41503B8DD983}"/>
              </a:ext>
            </a:extLst>
          </p:cNvPr>
          <p:cNvCxnSpPr>
            <a:cxnSpLocks/>
          </p:cNvCxnSpPr>
          <p:nvPr/>
        </p:nvCxnSpPr>
        <p:spPr>
          <a:xfrm flipH="1">
            <a:off x="853459" y="2990338"/>
            <a:ext cx="4567710" cy="2201424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A9087B35-5B1C-B3EC-2555-B6594E4C3EB2}"/>
              </a:ext>
            </a:extLst>
          </p:cNvPr>
          <p:cNvCxnSpPr>
            <a:cxnSpLocks/>
          </p:cNvCxnSpPr>
          <p:nvPr/>
        </p:nvCxnSpPr>
        <p:spPr>
          <a:xfrm flipH="1" flipV="1">
            <a:off x="842136" y="2101121"/>
            <a:ext cx="4579033" cy="352630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02C21C74-DA43-617E-88AA-C14436091CEA}"/>
                  </a:ext>
                </a:extLst>
              </p:cNvPr>
              <p:cNvSpPr txBox="1"/>
              <p:nvPr/>
            </p:nvSpPr>
            <p:spPr>
              <a:xfrm>
                <a:off x="5471846" y="2772420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02C21C74-DA43-617E-88AA-C1443609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46" y="2772420"/>
                <a:ext cx="513510" cy="435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EE13B890-3BA9-2734-8926-06B144F0923B}"/>
                  </a:ext>
                </a:extLst>
              </p:cNvPr>
              <p:cNvSpPr txBox="1"/>
              <p:nvPr/>
            </p:nvSpPr>
            <p:spPr>
              <a:xfrm>
                <a:off x="5440981" y="5406992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EE13B890-3BA9-2734-8926-06B144F09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981" y="5406992"/>
                <a:ext cx="513510" cy="435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169BC2C5-D485-871F-99CF-323F6AC48E66}"/>
              </a:ext>
            </a:extLst>
          </p:cNvPr>
          <p:cNvCxnSpPr>
            <a:cxnSpLocks/>
          </p:cNvCxnSpPr>
          <p:nvPr/>
        </p:nvCxnSpPr>
        <p:spPr>
          <a:xfrm flipH="1">
            <a:off x="853459" y="2126888"/>
            <a:ext cx="4567710" cy="2201424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D3578B02-8EC9-5C47-B0D0-7C676D16DF8B}"/>
                  </a:ext>
                </a:extLst>
              </p:cNvPr>
              <p:cNvSpPr txBox="1"/>
              <p:nvPr/>
            </p:nvSpPr>
            <p:spPr>
              <a:xfrm>
                <a:off x="5471846" y="1867874"/>
                <a:ext cx="513510" cy="447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sup>
                      </m:sSubSup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D3578B02-8EC9-5C47-B0D0-7C676D16D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46" y="1867874"/>
                <a:ext cx="513510" cy="447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D69533E0-7C18-8322-2B0E-01737ED902FF}"/>
              </a:ext>
            </a:extLst>
          </p:cNvPr>
          <p:cNvSpPr/>
          <p:nvPr/>
        </p:nvSpPr>
        <p:spPr>
          <a:xfrm>
            <a:off x="272617" y="997391"/>
            <a:ext cx="1267988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Casus: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594202B-44A9-2223-C10C-391BBB6E012E}"/>
              </a:ext>
            </a:extLst>
          </p:cNvPr>
          <p:cNvSpPr txBox="1"/>
          <p:nvPr/>
        </p:nvSpPr>
        <p:spPr>
          <a:xfrm>
            <a:off x="1431533" y="817639"/>
            <a:ext cx="466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overheid besluit schadelijke productie met €2 per product te belasten.</a:t>
            </a: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6F8BC381-17DA-BD20-7413-04046BCFF0AF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849380" y="3461344"/>
            <a:ext cx="1718222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al 48">
            <a:extLst>
              <a:ext uri="{FF2B5EF4-FFF2-40B4-BE49-F238E27FC236}">
                <a16:creationId xmlns:a16="http://schemas.microsoft.com/office/drawing/2014/main" id="{1DDA2364-E46E-8789-4F02-A3A9D1FE61ED}"/>
              </a:ext>
            </a:extLst>
          </p:cNvPr>
          <p:cNvSpPr/>
          <p:nvPr/>
        </p:nvSpPr>
        <p:spPr>
          <a:xfrm>
            <a:off x="2567602" y="3389344"/>
            <a:ext cx="144000" cy="144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90B39C80-B599-93DD-1F25-62CE777A6555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861947" y="4006666"/>
            <a:ext cx="2386331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al 50">
            <a:extLst>
              <a:ext uri="{FF2B5EF4-FFF2-40B4-BE49-F238E27FC236}">
                <a16:creationId xmlns:a16="http://schemas.microsoft.com/office/drawing/2014/main" id="{D852A2D3-0C22-0F5C-9DF6-BE5DFBA6765C}"/>
              </a:ext>
            </a:extLst>
          </p:cNvPr>
          <p:cNvSpPr/>
          <p:nvPr/>
        </p:nvSpPr>
        <p:spPr>
          <a:xfrm>
            <a:off x="3248278" y="3934666"/>
            <a:ext cx="144000" cy="144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5131DCEC-31EF-5385-387F-F14C77EB8D89}"/>
              </a:ext>
            </a:extLst>
          </p:cNvPr>
          <p:cNvCxnSpPr>
            <a:cxnSpLocks/>
          </p:cNvCxnSpPr>
          <p:nvPr/>
        </p:nvCxnSpPr>
        <p:spPr>
          <a:xfrm flipV="1">
            <a:off x="932423" y="4430783"/>
            <a:ext cx="0" cy="630138"/>
          </a:xfrm>
          <a:prstGeom prst="straightConnector1">
            <a:avLst/>
          </a:prstGeom>
          <a:ln w="44450">
            <a:solidFill>
              <a:srgbClr val="FF0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D5531F30-84EB-9D88-C3D7-DDB33ED77DA3}"/>
                  </a:ext>
                </a:extLst>
              </p:cNvPr>
              <p:cNvSpPr txBox="1"/>
              <p:nvPr/>
            </p:nvSpPr>
            <p:spPr>
              <a:xfrm>
                <a:off x="346574" y="3774547"/>
                <a:ext cx="41129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D5531F30-84EB-9D88-C3D7-DDB33ED7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74" y="3774547"/>
                <a:ext cx="41129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F92871B-EAE7-0AF6-792B-CD418E73E5F3}"/>
                  </a:ext>
                </a:extLst>
              </p:cNvPr>
              <p:cNvSpPr txBox="1"/>
              <p:nvPr/>
            </p:nvSpPr>
            <p:spPr>
              <a:xfrm>
                <a:off x="346574" y="3242184"/>
                <a:ext cx="41129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F92871B-EAE7-0AF6-792B-CD418E73E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74" y="3242184"/>
                <a:ext cx="41129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kstvak 64">
            <a:extLst>
              <a:ext uri="{FF2B5EF4-FFF2-40B4-BE49-F238E27FC236}">
                <a16:creationId xmlns:a16="http://schemas.microsoft.com/office/drawing/2014/main" id="{604A6234-766E-EA8B-08DF-AE752C97D96E}"/>
              </a:ext>
            </a:extLst>
          </p:cNvPr>
          <p:cNvSpPr txBox="1"/>
          <p:nvPr/>
        </p:nvSpPr>
        <p:spPr>
          <a:xfrm rot="16200000">
            <a:off x="3433" y="4545798"/>
            <a:ext cx="101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Heffing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hthoek: afgeronde hoeken 65">
                <a:extLst>
                  <a:ext uri="{FF2B5EF4-FFF2-40B4-BE49-F238E27FC236}">
                    <a16:creationId xmlns:a16="http://schemas.microsoft.com/office/drawing/2014/main" id="{D7BD27FB-6014-D762-66DE-3282E13E32D7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Stel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aan elkaar gelijk,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Rechthoek: afgeronde hoeken 65">
                <a:extLst>
                  <a:ext uri="{FF2B5EF4-FFF2-40B4-BE49-F238E27FC236}">
                    <a16:creationId xmlns:a16="http://schemas.microsoft.com/office/drawing/2014/main" id="{D7BD27FB-6014-D762-66DE-3282E13E3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hthoek: afgeronde hoeken 66">
            <a:extLst>
              <a:ext uri="{FF2B5EF4-FFF2-40B4-BE49-F238E27FC236}">
                <a16:creationId xmlns:a16="http://schemas.microsoft.com/office/drawing/2014/main" id="{E135D3DB-0105-F817-8222-520B565A8148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D9FD87CA-7352-A424-EC8A-EB7E19141A0C}"/>
                  </a:ext>
                </a:extLst>
              </p:cNvPr>
              <p:cNvSpPr/>
              <p:nvPr/>
            </p:nvSpPr>
            <p:spPr>
              <a:xfrm>
                <a:off x="6614929" y="2433871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Schrijf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om naar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…” </a:t>
                </a:r>
                <a:r>
                  <a:rPr kumimoji="0" lang="nl-N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(Dit</a:t>
                </a:r>
                <a:r>
                  <a:rPr kumimoji="0" lang="nl-NL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is de MK-functie)</a:t>
                </a: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Rechthoek: afgeronde hoeken 67">
                <a:extLst>
                  <a:ext uri="{FF2B5EF4-FFF2-40B4-BE49-F238E27FC236}">
                    <a16:creationId xmlns:a16="http://schemas.microsoft.com/office/drawing/2014/main" id="{D9FD87CA-7352-A424-EC8A-EB7E19141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433871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C23AEB7E-08BE-28B0-BFB1-CF98D63D5AA6}"/>
              </a:ext>
            </a:extLst>
          </p:cNvPr>
          <p:cNvSpPr/>
          <p:nvPr/>
        </p:nvSpPr>
        <p:spPr>
          <a:xfrm>
            <a:off x="6100132" y="235781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C4A1C4DC-D9F8-52A5-2E49-B3C63014B012}"/>
              </a:ext>
            </a:extLst>
          </p:cNvPr>
          <p:cNvSpPr txBox="1"/>
          <p:nvPr/>
        </p:nvSpPr>
        <p:spPr>
          <a:xfrm>
            <a:off x="6112940" y="1121293"/>
            <a:ext cx="59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afwentelingspercentage berekenen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96FAE390-A99E-1F48-43E5-B9B13E54470F}"/>
                  </a:ext>
                </a:extLst>
              </p:cNvPr>
              <p:cNvSpPr/>
              <p:nvPr/>
            </p:nvSpPr>
            <p:spPr>
              <a:xfrm>
                <a:off x="6614929" y="330638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Tel de heffing op bij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-functie</a:t>
                </a: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96FAE390-A99E-1F48-43E5-B9B13E544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306383"/>
                <a:ext cx="5167496" cy="52322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5C4B56C2-C970-066B-8905-E95A1CD26CC1}"/>
              </a:ext>
            </a:extLst>
          </p:cNvPr>
          <p:cNvSpPr/>
          <p:nvPr/>
        </p:nvSpPr>
        <p:spPr>
          <a:xfrm>
            <a:off x="6100132" y="323033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hoek: afgeronde hoeken 73">
                <a:extLst>
                  <a:ext uri="{FF2B5EF4-FFF2-40B4-BE49-F238E27FC236}">
                    <a16:creationId xmlns:a16="http://schemas.microsoft.com/office/drawing/2014/main" id="{540745F5-EA5E-C932-4EFF-A83B37C54F7D}"/>
                  </a:ext>
                </a:extLst>
              </p:cNvPr>
              <p:cNvSpPr/>
              <p:nvPr/>
            </p:nvSpPr>
            <p:spPr>
              <a:xfrm>
                <a:off x="6614929" y="4178895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Schrijf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-functie terug naar 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  <m:sup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sup>
                    </m:sSubSup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…” </a:t>
                </a:r>
              </a:p>
            </p:txBody>
          </p:sp>
        </mc:Choice>
        <mc:Fallback xmlns="">
          <p:sp>
            <p:nvSpPr>
              <p:cNvPr id="74" name="Rechthoek: afgeronde hoeken 73">
                <a:extLst>
                  <a:ext uri="{FF2B5EF4-FFF2-40B4-BE49-F238E27FC236}">
                    <a16:creationId xmlns:a16="http://schemas.microsoft.com/office/drawing/2014/main" id="{540745F5-EA5E-C932-4EFF-A83B37C54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178895"/>
                <a:ext cx="5167496" cy="52322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C68C78BC-70AA-6328-A8CD-DA6EA4140A52}"/>
              </a:ext>
            </a:extLst>
          </p:cNvPr>
          <p:cNvSpPr/>
          <p:nvPr/>
        </p:nvSpPr>
        <p:spPr>
          <a:xfrm>
            <a:off x="6100132" y="4102843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90E1FF1B-7942-FA76-111E-564B33A85CFD}"/>
                  </a:ext>
                </a:extLst>
              </p:cNvPr>
              <p:cNvSpPr/>
              <p:nvPr/>
            </p:nvSpPr>
            <p:spPr>
              <a:xfrm>
                <a:off x="6614929" y="5051407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Stel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  <m:sup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sup>
                    </m:sSubSup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aan elkaar gelijk,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Rechthoek: afgeronde hoeken 75">
                <a:extLst>
                  <a:ext uri="{FF2B5EF4-FFF2-40B4-BE49-F238E27FC236}">
                    <a16:creationId xmlns:a16="http://schemas.microsoft.com/office/drawing/2014/main" id="{90E1FF1B-7942-FA76-111E-564B33A85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051407"/>
                <a:ext cx="5167496" cy="52322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hthoek: afgeronde hoeken 76">
            <a:extLst>
              <a:ext uri="{FF2B5EF4-FFF2-40B4-BE49-F238E27FC236}">
                <a16:creationId xmlns:a16="http://schemas.microsoft.com/office/drawing/2014/main" id="{6C0F10FD-03E2-EAD2-CD13-4DB84AB9EE3C}"/>
              </a:ext>
            </a:extLst>
          </p:cNvPr>
          <p:cNvSpPr/>
          <p:nvPr/>
        </p:nvSpPr>
        <p:spPr>
          <a:xfrm>
            <a:off x="6100132" y="4975355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340FD08E-B9BA-7A27-4FE5-BC6C5FFC854D}"/>
              </a:ext>
            </a:extLst>
          </p:cNvPr>
          <p:cNvSpPr/>
          <p:nvPr/>
        </p:nvSpPr>
        <p:spPr>
          <a:xfrm>
            <a:off x="6614929" y="5923919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Druk het prijsverschil uit als % van de heffing</a:t>
            </a:r>
          </a:p>
        </p:txBody>
      </p:sp>
      <p:sp>
        <p:nvSpPr>
          <p:cNvPr id="79" name="Rechthoek: afgeronde hoeken 78">
            <a:extLst>
              <a:ext uri="{FF2B5EF4-FFF2-40B4-BE49-F238E27FC236}">
                <a16:creationId xmlns:a16="http://schemas.microsoft.com/office/drawing/2014/main" id="{CA3602A2-9680-214C-D445-12F7B5EFE3C7}"/>
              </a:ext>
            </a:extLst>
          </p:cNvPr>
          <p:cNvSpPr/>
          <p:nvPr/>
        </p:nvSpPr>
        <p:spPr>
          <a:xfrm>
            <a:off x="6100132" y="584786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0252CEA9-2DA2-D139-8640-9CCBBA6E87BD}"/>
                  </a:ext>
                </a:extLst>
              </p:cNvPr>
              <p:cNvSpPr txBox="1"/>
              <p:nvPr/>
            </p:nvSpPr>
            <p:spPr>
              <a:xfrm>
                <a:off x="3086481" y="6104938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0252CEA9-2DA2-D139-8640-9CCBBA6E8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81" y="6104938"/>
                <a:ext cx="50379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Rechte verbindingslijn met pijl 80">
            <a:extLst>
              <a:ext uri="{FF2B5EF4-FFF2-40B4-BE49-F238E27FC236}">
                <a16:creationId xmlns:a16="http://schemas.microsoft.com/office/drawing/2014/main" id="{78264B8E-6B30-4335-2CDD-2F08C8B4F29F}"/>
              </a:ext>
            </a:extLst>
          </p:cNvPr>
          <p:cNvCxnSpPr>
            <a:cxnSpLocks/>
            <a:stCxn id="49" idx="4"/>
          </p:cNvCxnSpPr>
          <p:nvPr/>
        </p:nvCxnSpPr>
        <p:spPr>
          <a:xfrm>
            <a:off x="2639602" y="3533344"/>
            <a:ext cx="0" cy="253487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32549595-D115-0FB3-3D1D-059762E43F7B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3320278" y="4078666"/>
            <a:ext cx="0" cy="197654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467BCC1D-DAE6-B3A5-DCA2-09683228D7CE}"/>
                  </a:ext>
                </a:extLst>
              </p:cNvPr>
              <p:cNvSpPr txBox="1"/>
              <p:nvPr/>
            </p:nvSpPr>
            <p:spPr>
              <a:xfrm>
                <a:off x="2430196" y="6104938"/>
                <a:ext cx="5246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467BCC1D-DAE6-B3A5-DCA2-09683228D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96" y="6104938"/>
                <a:ext cx="52463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al 51">
            <a:extLst>
              <a:ext uri="{FF2B5EF4-FFF2-40B4-BE49-F238E27FC236}">
                <a16:creationId xmlns:a16="http://schemas.microsoft.com/office/drawing/2014/main" id="{31F6945D-6E38-C42C-4591-BBB22687354F}"/>
              </a:ext>
            </a:extLst>
          </p:cNvPr>
          <p:cNvSpPr/>
          <p:nvPr/>
        </p:nvSpPr>
        <p:spPr>
          <a:xfrm>
            <a:off x="2567602" y="4246595"/>
            <a:ext cx="144000" cy="144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92E74962-5474-8B1E-48D3-7346740A6ED3}"/>
              </a:ext>
            </a:extLst>
          </p:cNvPr>
          <p:cNvCxnSpPr>
            <a:cxnSpLocks/>
          </p:cNvCxnSpPr>
          <p:nvPr/>
        </p:nvCxnSpPr>
        <p:spPr>
          <a:xfrm flipV="1">
            <a:off x="932423" y="3533344"/>
            <a:ext cx="0" cy="37231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>
            <a:extLst>
              <a:ext uri="{FF2B5EF4-FFF2-40B4-BE49-F238E27FC236}">
                <a16:creationId xmlns:a16="http://schemas.microsoft.com/office/drawing/2014/main" id="{342BF126-9977-92DD-030C-1AE2801FA57B}"/>
              </a:ext>
            </a:extLst>
          </p:cNvPr>
          <p:cNvSpPr txBox="1"/>
          <p:nvPr/>
        </p:nvSpPr>
        <p:spPr>
          <a:xfrm>
            <a:off x="878534" y="3555382"/>
            <a:ext cx="59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%?</a:t>
            </a:r>
          </a:p>
        </p:txBody>
      </p:sp>
    </p:spTree>
    <p:extLst>
      <p:ext uri="{BB962C8B-B14F-4D97-AF65-F5344CB8AC3E}">
        <p14:creationId xmlns:p14="http://schemas.microsoft.com/office/powerpoint/2010/main" val="6083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0" grpId="0"/>
      <p:bldP spid="49" grpId="0" animBg="1"/>
      <p:bldP spid="51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0" grpId="1"/>
      <p:bldP spid="83" grpId="0"/>
      <p:bldP spid="83" grpId="1"/>
      <p:bldP spid="52" grpId="0" animBg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52171-DE17-949D-16B2-574E8BAA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D37562A-C4F7-EE89-094C-8F607EAC3A4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Afwentelingspercentage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(examenvraag)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49A85F8E-2BCA-2FF1-D8D3-72605C4C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87" y="2298193"/>
            <a:ext cx="5571783" cy="3876407"/>
          </a:xfrm>
          <a:prstGeom prst="rect">
            <a:avLst/>
          </a:prstGeom>
          <a:ln w="38100">
            <a:noFill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42543D0-CA02-35E2-9418-730D187A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00" y="1271002"/>
            <a:ext cx="9936000" cy="802762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006F1C55-7E2D-EE46-A355-4CEC5ADAE22F}"/>
              </a:ext>
            </a:extLst>
          </p:cNvPr>
          <p:cNvSpPr/>
          <p:nvPr/>
        </p:nvSpPr>
        <p:spPr>
          <a:xfrm>
            <a:off x="666750" y="2501597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heffing is het hoogteverschil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de aanbodlijnen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C1D6ACF2-2845-0F0E-AEFB-C22693F25B1B}"/>
              </a:ext>
            </a:extLst>
          </p:cNvPr>
          <p:cNvSpPr/>
          <p:nvPr/>
        </p:nvSpPr>
        <p:spPr>
          <a:xfrm>
            <a:off x="373334" y="2463570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7070F79-9086-81DF-B84B-9D5833BDB6A3}"/>
                  </a:ext>
                </a:extLst>
              </p:cNvPr>
              <p:cNvSpPr txBox="1"/>
              <p:nvPr/>
            </p:nvSpPr>
            <p:spPr>
              <a:xfrm>
                <a:off x="431431" y="2883502"/>
                <a:ext cx="281976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𝑯𝒆𝒇𝒇𝒊𝒏𝒈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12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−8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47070F79-9086-81DF-B84B-9D5833BD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2883502"/>
                <a:ext cx="2819769" cy="314766"/>
              </a:xfrm>
              <a:prstGeom prst="rect">
                <a:avLst/>
              </a:prstGeom>
              <a:blipFill>
                <a:blip r:embed="rId4"/>
                <a:stretch>
                  <a:fillRect l="-4329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94E24CCE-0CEF-E9E9-C6B5-38B4B6130177}"/>
              </a:ext>
            </a:extLst>
          </p:cNvPr>
          <p:cNvSpPr/>
          <p:nvPr/>
        </p:nvSpPr>
        <p:spPr>
          <a:xfrm>
            <a:off x="666750" y="3369829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prijsverschil is af te lezen uit de evenwichtspunten</a:t>
            </a:r>
          </a:p>
        </p:txBody>
      </p:sp>
      <p:sp>
        <p:nvSpPr>
          <p:cNvPr id="86" name="Rechthoek: afgeronde hoeken 85">
            <a:extLst>
              <a:ext uri="{FF2B5EF4-FFF2-40B4-BE49-F238E27FC236}">
                <a16:creationId xmlns:a16="http://schemas.microsoft.com/office/drawing/2014/main" id="{B0DE853D-EF96-C273-106B-0C89AFC3A57F}"/>
              </a:ext>
            </a:extLst>
          </p:cNvPr>
          <p:cNvSpPr/>
          <p:nvPr/>
        </p:nvSpPr>
        <p:spPr>
          <a:xfrm>
            <a:off x="373334" y="3331802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5260B414-316F-A6CC-B8AD-2F23CAAB652B}"/>
                  </a:ext>
                </a:extLst>
              </p:cNvPr>
              <p:cNvSpPr txBox="1"/>
              <p:nvPr/>
            </p:nvSpPr>
            <p:spPr>
              <a:xfrm>
                <a:off x="431431" y="3751734"/>
                <a:ext cx="51674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𝑷𝒓𝒊𝒋𝒔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𝒛𝒐𝒏𝒅𝒆𝒓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𝒉𝒆𝒇𝒇𝒊𝒏𝒈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𝟏𝟖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5260B414-316F-A6CC-B8AD-2F23CAAB6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3751734"/>
                <a:ext cx="5167496" cy="307777"/>
              </a:xfrm>
              <a:prstGeom prst="rect">
                <a:avLst/>
              </a:prstGeom>
              <a:blipFill>
                <a:blip r:embed="rId5"/>
                <a:stretch>
                  <a:fillRect l="-2361" t="-1961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2C1C1CCF-CF5F-1EA8-B22B-0A6163978914}"/>
                  </a:ext>
                </a:extLst>
              </p:cNvPr>
              <p:cNvSpPr txBox="1"/>
              <p:nvPr/>
            </p:nvSpPr>
            <p:spPr>
              <a:xfrm>
                <a:off x="431431" y="4179802"/>
                <a:ext cx="51674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𝑷𝒓𝒊𝒋𝒔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𝒎𝒆𝒕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𝒉𝒆𝒇𝒇𝒊𝒏𝒈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𝟐𝟎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2C1C1CCF-CF5F-1EA8-B22B-0A6163978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4179802"/>
                <a:ext cx="5167496" cy="307777"/>
              </a:xfrm>
              <a:prstGeom prst="rect">
                <a:avLst/>
              </a:prstGeom>
              <a:blipFill>
                <a:blip r:embed="rId6"/>
                <a:stretch>
                  <a:fillRect l="-2361" t="-4000" b="-3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hthoek: afgeronde hoeken 90">
            <a:extLst>
              <a:ext uri="{FF2B5EF4-FFF2-40B4-BE49-F238E27FC236}">
                <a16:creationId xmlns:a16="http://schemas.microsoft.com/office/drawing/2014/main" id="{DD151B9D-4DF7-0B74-5B08-CE5912D867AA}"/>
              </a:ext>
            </a:extLst>
          </p:cNvPr>
          <p:cNvSpPr/>
          <p:nvPr/>
        </p:nvSpPr>
        <p:spPr>
          <a:xfrm>
            <a:off x="666750" y="4698830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 berekenen het afwentelingspercentage</a:t>
            </a:r>
          </a:p>
        </p:txBody>
      </p: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B27DE133-C6D0-E757-0E6A-776C233C6874}"/>
              </a:ext>
            </a:extLst>
          </p:cNvPr>
          <p:cNvSpPr/>
          <p:nvPr/>
        </p:nvSpPr>
        <p:spPr>
          <a:xfrm>
            <a:off x="373334" y="4660803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7F387E2A-637E-055D-0326-BF17D98CE7EA}"/>
                  </a:ext>
                </a:extLst>
              </p:cNvPr>
              <p:cNvSpPr txBox="1"/>
              <p:nvPr/>
            </p:nvSpPr>
            <p:spPr>
              <a:xfrm>
                <a:off x="431430" y="5080735"/>
                <a:ext cx="6261469" cy="638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𝑨𝒇𝒘𝒆𝒏𝒕𝒆𝒍𝒊𝒏𝒈𝒔𝒑𝒆𝒓𝒄𝒆𝒏𝒕𝒂𝒈𝒆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𝑷𝒓𝒊𝒋𝒔𝒗𝒆𝒓𝒔𝒄𝒉𝒊𝒍</m:t>
                          </m:r>
                        </m:num>
                        <m:den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𝑯𝒆𝒇𝒇𝒊𝒏𝒈</m:t>
                          </m:r>
                        </m:den>
                      </m:f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7F387E2A-637E-055D-0326-BF17D98CE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0" y="5080735"/>
                <a:ext cx="6261469" cy="638573"/>
              </a:xfrm>
              <a:prstGeom prst="rect">
                <a:avLst/>
              </a:prstGeom>
              <a:blipFill>
                <a:blip r:embed="rId7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0DD99C9C-A5C4-64DE-DAB7-EE37E043A24C}"/>
                  </a:ext>
                </a:extLst>
              </p:cNvPr>
              <p:cNvSpPr txBox="1"/>
              <p:nvPr/>
            </p:nvSpPr>
            <p:spPr>
              <a:xfrm>
                <a:off x="431430" y="5816227"/>
                <a:ext cx="6261469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𝐷𝑢𝑠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kumimoji="0" lang="nl-NL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20−18</m:t>
                          </m:r>
                        </m:num>
                        <m:den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0DD99C9C-A5C4-64DE-DAB7-EE37E043A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0" y="5816227"/>
                <a:ext cx="6261469" cy="578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hthoek 96">
            <a:extLst>
              <a:ext uri="{FF2B5EF4-FFF2-40B4-BE49-F238E27FC236}">
                <a16:creationId xmlns:a16="http://schemas.microsoft.com/office/drawing/2014/main" id="{5B7E543E-5D36-CCBF-2A79-6863B1A8CD6E}"/>
              </a:ext>
            </a:extLst>
          </p:cNvPr>
          <p:cNvSpPr/>
          <p:nvPr/>
        </p:nvSpPr>
        <p:spPr>
          <a:xfrm>
            <a:off x="6611665" y="4552950"/>
            <a:ext cx="374650" cy="578172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Rechte verbindingslijn met pijl 97">
            <a:extLst>
              <a:ext uri="{FF2B5EF4-FFF2-40B4-BE49-F238E27FC236}">
                <a16:creationId xmlns:a16="http://schemas.microsoft.com/office/drawing/2014/main" id="{E1CC8EEF-5E7B-AA0F-189F-84788889D33A}"/>
              </a:ext>
            </a:extLst>
          </p:cNvPr>
          <p:cNvCxnSpPr>
            <a:cxnSpLocks/>
          </p:cNvCxnSpPr>
          <p:nvPr/>
        </p:nvCxnSpPr>
        <p:spPr>
          <a:xfrm flipH="1">
            <a:off x="6921500" y="4050226"/>
            <a:ext cx="1846231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>
            <a:extLst>
              <a:ext uri="{FF2B5EF4-FFF2-40B4-BE49-F238E27FC236}">
                <a16:creationId xmlns:a16="http://schemas.microsoft.com/office/drawing/2014/main" id="{ECB81B0D-32DA-23A8-6F9C-05DB28C2F3A2}"/>
              </a:ext>
            </a:extLst>
          </p:cNvPr>
          <p:cNvCxnSpPr>
            <a:cxnSpLocks/>
          </p:cNvCxnSpPr>
          <p:nvPr/>
        </p:nvCxnSpPr>
        <p:spPr>
          <a:xfrm flipH="1">
            <a:off x="6921500" y="4216828"/>
            <a:ext cx="2347881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vak 105">
            <a:extLst>
              <a:ext uri="{FF2B5EF4-FFF2-40B4-BE49-F238E27FC236}">
                <a16:creationId xmlns:a16="http://schemas.microsoft.com/office/drawing/2014/main" id="{D7617005-45E3-4EB1-C4D6-16DB10A53399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22723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8" grpId="0"/>
      <p:bldP spid="85" grpId="0" animBg="1"/>
      <p:bldP spid="86" grpId="0" animBg="1"/>
      <p:bldP spid="87" grpId="0"/>
      <p:bldP spid="88" grpId="0"/>
      <p:bldP spid="91" grpId="0" animBg="1"/>
      <p:bldP spid="93" grpId="0" animBg="1"/>
      <p:bldP spid="94" grpId="0"/>
      <p:bldP spid="96" grpId="0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Marktvormen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(onderscheid)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34608DA-083C-4293-090A-04F2244E617E}"/>
              </a:ext>
            </a:extLst>
          </p:cNvPr>
          <p:cNvSpPr/>
          <p:nvPr/>
        </p:nvSpPr>
        <p:spPr>
          <a:xfrm>
            <a:off x="923086" y="2140320"/>
            <a:ext cx="2161088" cy="180046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Volledige mededinging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Volkomen concurrentie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0CC317D-E049-B9E8-C741-5EFA827D75B5}"/>
              </a:ext>
            </a:extLst>
          </p:cNvPr>
          <p:cNvSpPr/>
          <p:nvPr/>
        </p:nvSpPr>
        <p:spPr>
          <a:xfrm>
            <a:off x="3651333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Monopolistische concurrentie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BEC55B1-8E4D-2C7F-F32A-BCA3054F30F8}"/>
              </a:ext>
            </a:extLst>
          </p:cNvPr>
          <p:cNvSpPr/>
          <p:nvPr/>
        </p:nvSpPr>
        <p:spPr>
          <a:xfrm>
            <a:off x="6379580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Oligopolie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FA9D3E1-0E20-BC50-B20D-E9B6BEF650FB}"/>
              </a:ext>
            </a:extLst>
          </p:cNvPr>
          <p:cNvSpPr/>
          <p:nvPr/>
        </p:nvSpPr>
        <p:spPr>
          <a:xfrm>
            <a:off x="9107826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Monopolie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30576CB-52B6-786A-0406-C61142961CE4}"/>
              </a:ext>
            </a:extLst>
          </p:cNvPr>
          <p:cNvSpPr/>
          <p:nvPr/>
        </p:nvSpPr>
        <p:spPr>
          <a:xfrm>
            <a:off x="5151164" y="816767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cxnSp>
        <p:nvCxnSpPr>
          <p:cNvPr id="22" name="Verbindingslijn: gebogen 21">
            <a:extLst>
              <a:ext uri="{FF2B5EF4-FFF2-40B4-BE49-F238E27FC236}">
                <a16:creationId xmlns:a16="http://schemas.microsoft.com/office/drawing/2014/main" id="{936CF135-13C7-90CC-F4CC-1E0C22FCE8B0}"/>
              </a:ext>
            </a:extLst>
          </p:cNvPr>
          <p:cNvCxnSpPr>
            <a:cxnSpLocks/>
            <a:stCxn id="57" idx="1"/>
            <a:endCxn id="58" idx="1"/>
          </p:cNvCxnSpPr>
          <p:nvPr/>
        </p:nvCxnSpPr>
        <p:spPr>
          <a:xfrm rot="10800000" flipH="1" flipV="1">
            <a:off x="3651331" y="3637493"/>
            <a:ext cx="359859" cy="719394"/>
          </a:xfrm>
          <a:prstGeom prst="bentConnector3">
            <a:avLst>
              <a:gd name="adj1" fmla="val -6352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577CBB34-4F0B-FA0E-7BCA-8B08A7324868}"/>
              </a:ext>
            </a:extLst>
          </p:cNvPr>
          <p:cNvCxnSpPr/>
          <p:nvPr/>
        </p:nvCxnSpPr>
        <p:spPr>
          <a:xfrm>
            <a:off x="1011420" y="1965297"/>
            <a:ext cx="10169159" cy="0"/>
          </a:xfrm>
          <a:prstGeom prst="straightConnector1">
            <a:avLst/>
          </a:prstGeom>
          <a:ln w="762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3F0982DB-D3E6-30BF-1C1F-0D7498784372}"/>
              </a:ext>
            </a:extLst>
          </p:cNvPr>
          <p:cNvSpPr txBox="1"/>
          <p:nvPr/>
        </p:nvSpPr>
        <p:spPr>
          <a:xfrm>
            <a:off x="4011191" y="1521082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Marktmacht van de aanbieder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3CC23CE-662D-BE9F-1E7B-53931F739209}"/>
              </a:ext>
            </a:extLst>
          </p:cNvPr>
          <p:cNvSpPr txBox="1"/>
          <p:nvPr/>
        </p:nvSpPr>
        <p:spPr>
          <a:xfrm>
            <a:off x="10284160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EBEEEEC1-F2D6-554A-DDA9-9B6F6534EC31}"/>
              </a:ext>
            </a:extLst>
          </p:cNvPr>
          <p:cNvSpPr txBox="1"/>
          <p:nvPr/>
        </p:nvSpPr>
        <p:spPr>
          <a:xfrm>
            <a:off x="852257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</p:txBody>
      </p:sp>
      <p:sp>
        <p:nvSpPr>
          <p:cNvPr id="57" name="Rechthoek: afgeronde hoeken 56">
            <a:extLst>
              <a:ext uri="{FF2B5EF4-FFF2-40B4-BE49-F238E27FC236}">
                <a16:creationId xmlns:a16="http://schemas.microsoft.com/office/drawing/2014/main" id="{21367BAB-D092-FB1F-D3DB-C6894A9BECC3}"/>
              </a:ext>
            </a:extLst>
          </p:cNvPr>
          <p:cNvSpPr/>
          <p:nvPr/>
        </p:nvSpPr>
        <p:spPr>
          <a:xfrm>
            <a:off x="3651332" y="3334202"/>
            <a:ext cx="4889336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Onderscheiden op basis van:</a:t>
            </a: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A5D4CD3C-6F3E-8ADD-A767-D60F3EE3E795}"/>
              </a:ext>
            </a:extLst>
          </p:cNvPr>
          <p:cNvSpPr/>
          <p:nvPr/>
        </p:nvSpPr>
        <p:spPr>
          <a:xfrm>
            <a:off x="4011191" y="4065747"/>
            <a:ext cx="4529478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Aantal aanbieders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1A03CB18-4DD7-CC2C-5C98-31A00A6139BD}"/>
              </a:ext>
            </a:extLst>
          </p:cNvPr>
          <p:cNvSpPr/>
          <p:nvPr/>
        </p:nvSpPr>
        <p:spPr>
          <a:xfrm>
            <a:off x="4011191" y="4783396"/>
            <a:ext cx="4529478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soort product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3938006D-4A8E-1017-D020-2B7919C10C28}"/>
              </a:ext>
            </a:extLst>
          </p:cNvPr>
          <p:cNvSpPr/>
          <p:nvPr/>
        </p:nvSpPr>
        <p:spPr>
          <a:xfrm>
            <a:off x="4011191" y="5501045"/>
            <a:ext cx="4529478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Toetredingsmogelijkheden</a:t>
            </a:r>
          </a:p>
        </p:txBody>
      </p:sp>
      <p:cxnSp>
        <p:nvCxnSpPr>
          <p:cNvPr id="66" name="Verbindingslijn: gebogen 65">
            <a:extLst>
              <a:ext uri="{FF2B5EF4-FFF2-40B4-BE49-F238E27FC236}">
                <a16:creationId xmlns:a16="http://schemas.microsoft.com/office/drawing/2014/main" id="{F38CBB92-0904-A83F-E4F7-D4D8AF2AE1BB}"/>
              </a:ext>
            </a:extLst>
          </p:cNvPr>
          <p:cNvCxnSpPr>
            <a:cxnSpLocks/>
            <a:stCxn id="57" idx="1"/>
            <a:endCxn id="59" idx="1"/>
          </p:cNvCxnSpPr>
          <p:nvPr/>
        </p:nvCxnSpPr>
        <p:spPr>
          <a:xfrm rot="10800000" flipH="1" flipV="1">
            <a:off x="3651331" y="3637492"/>
            <a:ext cx="359859" cy="1437043"/>
          </a:xfrm>
          <a:prstGeom prst="bentConnector3">
            <a:avLst>
              <a:gd name="adj1" fmla="val -6352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bogen 68">
            <a:extLst>
              <a:ext uri="{FF2B5EF4-FFF2-40B4-BE49-F238E27FC236}">
                <a16:creationId xmlns:a16="http://schemas.microsoft.com/office/drawing/2014/main" id="{F63D0749-2627-8ECC-D075-780506DFF6C1}"/>
              </a:ext>
            </a:extLst>
          </p:cNvPr>
          <p:cNvCxnSpPr>
            <a:cxnSpLocks/>
            <a:stCxn id="57" idx="1"/>
            <a:endCxn id="60" idx="1"/>
          </p:cNvCxnSpPr>
          <p:nvPr/>
        </p:nvCxnSpPr>
        <p:spPr>
          <a:xfrm rot="10800000" flipH="1" flipV="1">
            <a:off x="3651331" y="3637493"/>
            <a:ext cx="359859" cy="2154692"/>
          </a:xfrm>
          <a:prstGeom prst="bentConnector3">
            <a:avLst>
              <a:gd name="adj1" fmla="val -6352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DCF6488-8F92-9590-2946-7E7B19A22A3F}"/>
              </a:ext>
            </a:extLst>
          </p:cNvPr>
          <p:cNvSpPr/>
          <p:nvPr/>
        </p:nvSpPr>
        <p:spPr>
          <a:xfrm>
            <a:off x="750326" y="3879954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Homogeen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Vrij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70F78D5-7966-A8AF-583A-A6FE8232537F}"/>
              </a:ext>
            </a:extLst>
          </p:cNvPr>
          <p:cNvSpPr/>
          <p:nvPr/>
        </p:nvSpPr>
        <p:spPr>
          <a:xfrm>
            <a:off x="3507594" y="2791472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Heterogeen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Redelijk vrij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184A795D-3477-D64F-C793-012964CB8471}"/>
              </a:ext>
            </a:extLst>
          </p:cNvPr>
          <p:cNvSpPr/>
          <p:nvPr/>
        </p:nvSpPr>
        <p:spPr>
          <a:xfrm>
            <a:off x="6206819" y="2791472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Homo</a:t>
            </a:r>
            <a:r>
              <a:rPr lang="nl-NL" sz="1200" dirty="0">
                <a:solidFill>
                  <a:prstClr val="white"/>
                </a:solidFill>
                <a:latin typeface="Effra" panose="02000506080000020004" pitchFamily="2" charset="0"/>
              </a:rPr>
              <a:t>-/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heterogeen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Beperkt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41F25DC5-8B6B-A99D-EBAA-EDD1EF7D8791}"/>
              </a:ext>
            </a:extLst>
          </p:cNvPr>
          <p:cNvSpPr/>
          <p:nvPr/>
        </p:nvSpPr>
        <p:spPr>
          <a:xfrm>
            <a:off x="8935066" y="2791472"/>
            <a:ext cx="2506608" cy="206364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Eén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 product: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n.v.t.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Toetreding: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Zeer beperkt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Marktvormen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(onderscheid)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34608DA-083C-4293-090A-04F2244E617E}"/>
              </a:ext>
            </a:extLst>
          </p:cNvPr>
          <p:cNvSpPr/>
          <p:nvPr/>
        </p:nvSpPr>
        <p:spPr>
          <a:xfrm>
            <a:off x="923086" y="2140320"/>
            <a:ext cx="2161088" cy="180046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Volledige mededinging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Volkomen concurrentie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0CC317D-E049-B9E8-C741-5EFA827D75B5}"/>
              </a:ext>
            </a:extLst>
          </p:cNvPr>
          <p:cNvSpPr/>
          <p:nvPr/>
        </p:nvSpPr>
        <p:spPr>
          <a:xfrm>
            <a:off x="3651333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Monopolistische concurrentie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BEC55B1-8E4D-2C7F-F32A-BCA3054F30F8}"/>
              </a:ext>
            </a:extLst>
          </p:cNvPr>
          <p:cNvSpPr/>
          <p:nvPr/>
        </p:nvSpPr>
        <p:spPr>
          <a:xfrm>
            <a:off x="6379580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Oligopolie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FA9D3E1-0E20-BC50-B20D-E9B6BEF650FB}"/>
              </a:ext>
            </a:extLst>
          </p:cNvPr>
          <p:cNvSpPr/>
          <p:nvPr/>
        </p:nvSpPr>
        <p:spPr>
          <a:xfrm>
            <a:off x="9107826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Monopolie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30576CB-52B6-786A-0406-C61142961CE4}"/>
              </a:ext>
            </a:extLst>
          </p:cNvPr>
          <p:cNvSpPr/>
          <p:nvPr/>
        </p:nvSpPr>
        <p:spPr>
          <a:xfrm>
            <a:off x="5151164" y="816767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577CBB34-4F0B-FA0E-7BCA-8B08A7324868}"/>
              </a:ext>
            </a:extLst>
          </p:cNvPr>
          <p:cNvCxnSpPr/>
          <p:nvPr/>
        </p:nvCxnSpPr>
        <p:spPr>
          <a:xfrm>
            <a:off x="1011420" y="1965297"/>
            <a:ext cx="10169159" cy="0"/>
          </a:xfrm>
          <a:prstGeom prst="straightConnector1">
            <a:avLst/>
          </a:prstGeom>
          <a:ln w="762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3F0982DB-D3E6-30BF-1C1F-0D7498784372}"/>
              </a:ext>
            </a:extLst>
          </p:cNvPr>
          <p:cNvSpPr txBox="1"/>
          <p:nvPr/>
        </p:nvSpPr>
        <p:spPr>
          <a:xfrm>
            <a:off x="4011191" y="1521082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Marktmacht van de aanbieder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3CC23CE-662D-BE9F-1E7B-53931F739209}"/>
              </a:ext>
            </a:extLst>
          </p:cNvPr>
          <p:cNvSpPr txBox="1"/>
          <p:nvPr/>
        </p:nvSpPr>
        <p:spPr>
          <a:xfrm>
            <a:off x="10284160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Veel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EBEEEEC1-F2D6-554A-DDA9-9B6F6534EC31}"/>
              </a:ext>
            </a:extLst>
          </p:cNvPr>
          <p:cNvSpPr txBox="1"/>
          <p:nvPr/>
        </p:nvSpPr>
        <p:spPr>
          <a:xfrm>
            <a:off x="852257" y="152108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Weinig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E281126-3D44-AC98-70CA-5F9EF12A1BA1}"/>
              </a:ext>
            </a:extLst>
          </p:cNvPr>
          <p:cNvSpPr txBox="1"/>
          <p:nvPr/>
        </p:nvSpPr>
        <p:spPr>
          <a:xfrm>
            <a:off x="1011420" y="5910941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Suiker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E457FDE-091E-9F10-5598-724FCE7269DC}"/>
              </a:ext>
            </a:extLst>
          </p:cNvPr>
          <p:cNvSpPr txBox="1"/>
          <p:nvPr/>
        </p:nvSpPr>
        <p:spPr>
          <a:xfrm>
            <a:off x="3816062" y="4822473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Kleding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C2E39DA-9559-6518-4224-10EC0FD8E3C7}"/>
              </a:ext>
            </a:extLst>
          </p:cNvPr>
          <p:cNvSpPr txBox="1"/>
          <p:nvPr/>
        </p:nvSpPr>
        <p:spPr>
          <a:xfrm>
            <a:off x="6515287" y="4822473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Supermarkten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2C3E55B-87F1-1CD5-FB23-FBFE1AD56D74}"/>
              </a:ext>
            </a:extLst>
          </p:cNvPr>
          <p:cNvSpPr txBox="1"/>
          <p:nvPr/>
        </p:nvSpPr>
        <p:spPr>
          <a:xfrm>
            <a:off x="9243534" y="4822473"/>
            <a:ext cx="18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Voorbeeld: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Drinkwater</a:t>
            </a:r>
          </a:p>
        </p:txBody>
      </p:sp>
    </p:spTree>
    <p:extLst>
      <p:ext uri="{BB962C8B-B14F-4D97-AF65-F5344CB8AC3E}">
        <p14:creationId xmlns:p14="http://schemas.microsoft.com/office/powerpoint/2010/main" val="36066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>
            <a:extLst>
              <a:ext uri="{FF2B5EF4-FFF2-40B4-BE49-F238E27FC236}">
                <a16:creationId xmlns:a16="http://schemas.microsoft.com/office/drawing/2014/main" id="{241593F4-F855-C585-FAD7-FB774C999190}"/>
              </a:ext>
            </a:extLst>
          </p:cNvPr>
          <p:cNvSpPr txBox="1"/>
          <p:nvPr/>
        </p:nvSpPr>
        <p:spPr>
          <a:xfrm>
            <a:off x="6863520" y="1940626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Aanbieder is prijsnemer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Marktvormen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(prijsnemer of -zetter)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A56F67D-18AD-6A9B-FABA-7DE2EA2BF268}"/>
              </a:ext>
            </a:extLst>
          </p:cNvPr>
          <p:cNvSpPr/>
          <p:nvPr/>
        </p:nvSpPr>
        <p:spPr>
          <a:xfrm>
            <a:off x="1885741" y="1240449"/>
            <a:ext cx="2161088" cy="180046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Volledige mededinging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Volkomen concurrentie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9819184-AA33-E545-875F-42BA30EBB4D8}"/>
              </a:ext>
            </a:extLst>
          </p:cNvPr>
          <p:cNvSpPr/>
          <p:nvPr/>
        </p:nvSpPr>
        <p:spPr>
          <a:xfrm>
            <a:off x="1885741" y="3313516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Monopolistische concurrentie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6D21C91-AE16-8AED-3D0C-5B35F18BFE4C}"/>
              </a:ext>
            </a:extLst>
          </p:cNvPr>
          <p:cNvSpPr/>
          <p:nvPr/>
        </p:nvSpPr>
        <p:spPr>
          <a:xfrm>
            <a:off x="1885741" y="4261445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Oligopolie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89C3BDB-6EE1-A41F-D9B1-1BF321628B66}"/>
              </a:ext>
            </a:extLst>
          </p:cNvPr>
          <p:cNvSpPr/>
          <p:nvPr/>
        </p:nvSpPr>
        <p:spPr>
          <a:xfrm>
            <a:off x="1885741" y="5209374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Monopolie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D921F12-9D19-22A9-5EF0-4B81BADCFA75}"/>
              </a:ext>
            </a:extLst>
          </p:cNvPr>
          <p:cNvSpPr/>
          <p:nvPr/>
        </p:nvSpPr>
        <p:spPr>
          <a:xfrm>
            <a:off x="5168983" y="1837390"/>
            <a:ext cx="23087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Perfect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678CA35-D767-19C6-B38C-0B8B0DF35F3C}"/>
              </a:ext>
            </a:extLst>
          </p:cNvPr>
          <p:cNvSpPr/>
          <p:nvPr/>
        </p:nvSpPr>
        <p:spPr>
          <a:xfrm>
            <a:off x="5168983" y="4295817"/>
            <a:ext cx="23087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Niet-perfect</a:t>
            </a: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D83685A7-D7E8-D96E-60F0-78AA4DD98332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rot="10800000">
            <a:off x="4046829" y="3651180"/>
            <a:ext cx="1122154" cy="947929"/>
          </a:xfrm>
          <a:prstGeom prst="bentConnector3">
            <a:avLst>
              <a:gd name="adj1" fmla="val 5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D5DA22CC-A9AF-0FB8-EF35-FAC2CC7A0F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6828" y="4599108"/>
            <a:ext cx="1122154" cy="947929"/>
          </a:xfrm>
          <a:prstGeom prst="bentConnector3">
            <a:avLst>
              <a:gd name="adj1" fmla="val 5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FD6A01A-5666-0C6C-A029-3325D729B70D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4046829" y="2140681"/>
            <a:ext cx="1122154" cy="0"/>
          </a:xfrm>
          <a:prstGeom prst="line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9AF3C83-1CD1-B10B-5EBC-2801FB87D9F6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046829" y="4599108"/>
            <a:ext cx="1122154" cy="0"/>
          </a:xfrm>
          <a:prstGeom prst="line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D4C0DFB-0232-DD20-0390-C7B4BB0C2670}"/>
              </a:ext>
            </a:extLst>
          </p:cNvPr>
          <p:cNvSpPr txBox="1"/>
          <p:nvPr/>
        </p:nvSpPr>
        <p:spPr>
          <a:xfrm>
            <a:off x="6863520" y="4399052"/>
            <a:ext cx="41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Aanbieder is prijszetter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E0927A53-84BD-B12B-B06C-F2823FF16C4E}"/>
              </a:ext>
            </a:extLst>
          </p:cNvPr>
          <p:cNvSpPr/>
          <p:nvPr/>
        </p:nvSpPr>
        <p:spPr>
          <a:xfrm>
            <a:off x="7457258" y="2318796"/>
            <a:ext cx="2982142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Dus: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Moet haar aangeboden hoeveelheid aanpassen aan de prijs.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2B6052CC-793E-739F-C037-3B82C59749C9}"/>
              </a:ext>
            </a:extLst>
          </p:cNvPr>
          <p:cNvSpPr/>
          <p:nvPr/>
        </p:nvSpPr>
        <p:spPr>
          <a:xfrm>
            <a:off x="7457258" y="4799162"/>
            <a:ext cx="2982142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Moet rekening houden met hoe consumenten reageren op de prijs.</a:t>
            </a:r>
          </a:p>
        </p:txBody>
      </p:sp>
    </p:spTree>
    <p:extLst>
      <p:ext uri="{BB962C8B-B14F-4D97-AF65-F5344CB8AC3E}">
        <p14:creationId xmlns:p14="http://schemas.microsoft.com/office/powerpoint/2010/main" val="35123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1" grpId="0" animBg="1"/>
      <p:bldP spid="28" grpId="0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14DEE31-C1AB-2600-294E-EE4B61BA87A0}"/>
              </a:ext>
            </a:extLst>
          </p:cNvPr>
          <p:cNvCxnSpPr>
            <a:cxnSpLocks/>
          </p:cNvCxnSpPr>
          <p:nvPr/>
        </p:nvCxnSpPr>
        <p:spPr>
          <a:xfrm>
            <a:off x="4064000" y="1801221"/>
            <a:ext cx="0" cy="4023953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60ECB46-68B4-661D-10E3-A7A5E2156AA8}"/>
              </a:ext>
            </a:extLst>
          </p:cNvPr>
          <p:cNvSpPr/>
          <p:nvPr/>
        </p:nvSpPr>
        <p:spPr>
          <a:xfrm>
            <a:off x="494581" y="1773513"/>
            <a:ext cx="3158751" cy="47265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MO=MK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2D943D3-26D2-C706-56BF-11CC1773F06A}"/>
              </a:ext>
            </a:extLst>
          </p:cNvPr>
          <p:cNvSpPr/>
          <p:nvPr/>
        </p:nvSpPr>
        <p:spPr>
          <a:xfrm>
            <a:off x="4516624" y="1773513"/>
            <a:ext cx="3158751" cy="47265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MO=0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D7E6D8D-1DC5-8075-EE94-C271F5A154A9}"/>
              </a:ext>
            </a:extLst>
          </p:cNvPr>
          <p:cNvSpPr/>
          <p:nvPr/>
        </p:nvSpPr>
        <p:spPr>
          <a:xfrm>
            <a:off x="8558870" y="1773513"/>
            <a:ext cx="3158751" cy="47265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GO=GTK    </a:t>
            </a:r>
            <a:r>
              <a:rPr kumimoji="0" lang="nl-NL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&amp;  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TO=TK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Doelstellingen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3E6CB5E-EBB9-58A1-5C27-47C5FE6EB1A1}"/>
              </a:ext>
            </a:extLst>
          </p:cNvPr>
          <p:cNvCxnSpPr>
            <a:cxnSpLocks/>
          </p:cNvCxnSpPr>
          <p:nvPr/>
        </p:nvCxnSpPr>
        <p:spPr>
          <a:xfrm>
            <a:off x="4064000" y="1801221"/>
            <a:ext cx="0" cy="4802779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932B67D-0961-9DE1-0594-67F1C2D8838C}"/>
              </a:ext>
            </a:extLst>
          </p:cNvPr>
          <p:cNvCxnSpPr>
            <a:cxnSpLocks/>
          </p:cNvCxnSpPr>
          <p:nvPr/>
        </p:nvCxnSpPr>
        <p:spPr>
          <a:xfrm>
            <a:off x="8128000" y="1801221"/>
            <a:ext cx="0" cy="4802779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C42C36A7-4141-EEBC-50A7-1A47392B18FF}"/>
              </a:ext>
            </a:extLst>
          </p:cNvPr>
          <p:cNvSpPr txBox="1"/>
          <p:nvPr/>
        </p:nvSpPr>
        <p:spPr>
          <a:xfrm>
            <a:off x="1681019" y="851326"/>
            <a:ext cx="882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Bedrijven kunnen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verschillende doelstellingen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nastreven.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619532A-0241-C5AE-D98B-13A5D6806EA0}"/>
              </a:ext>
            </a:extLst>
          </p:cNvPr>
          <p:cNvSpPr/>
          <p:nvPr/>
        </p:nvSpPr>
        <p:spPr>
          <a:xfrm>
            <a:off x="322329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Maximale winst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6E53D22-C407-F764-7363-C4777028F215}"/>
              </a:ext>
            </a:extLst>
          </p:cNvPr>
          <p:cNvSpPr/>
          <p:nvPr/>
        </p:nvSpPr>
        <p:spPr>
          <a:xfrm>
            <a:off x="4353140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Maximale omzet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0A7BA57-2666-F168-B525-3AEAF6176925}"/>
              </a:ext>
            </a:extLst>
          </p:cNvPr>
          <p:cNvSpPr/>
          <p:nvPr/>
        </p:nvSpPr>
        <p:spPr>
          <a:xfrm>
            <a:off x="8386618" y="1374546"/>
            <a:ext cx="3503256" cy="426675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Kostendekking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335D3832-EA27-8449-48C4-27BB68721EBB}"/>
              </a:ext>
            </a:extLst>
          </p:cNvPr>
          <p:cNvSpPr/>
          <p:nvPr/>
        </p:nvSpPr>
        <p:spPr>
          <a:xfrm>
            <a:off x="322330" y="2550092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5374EDF-F39A-1250-00A0-5A5D87BAFDAE}"/>
              </a:ext>
            </a:extLst>
          </p:cNvPr>
          <p:cNvSpPr/>
          <p:nvPr/>
        </p:nvSpPr>
        <p:spPr>
          <a:xfrm>
            <a:off x="322330" y="357313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86342C9A-4CBC-D506-E453-67882EAE40F3}"/>
              </a:ext>
            </a:extLst>
          </p:cNvPr>
          <p:cNvSpPr/>
          <p:nvPr/>
        </p:nvSpPr>
        <p:spPr>
          <a:xfrm>
            <a:off x="322330" y="48731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808C002-FA8C-E2DE-3315-DD9C2C0A2B2C}"/>
              </a:ext>
            </a:extLst>
          </p:cNvPr>
          <p:cNvSpPr txBox="1"/>
          <p:nvPr/>
        </p:nvSpPr>
        <p:spPr>
          <a:xfrm>
            <a:off x="720436" y="2301764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Zoek het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snijpunt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 en MK, of stel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functies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aan elkaar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gelijk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3647B0D-E0C6-2557-BCB5-117C1760F727}"/>
              </a:ext>
            </a:extLst>
          </p:cNvPr>
          <p:cNvSpPr txBox="1"/>
          <p:nvPr/>
        </p:nvSpPr>
        <p:spPr>
          <a:xfrm>
            <a:off x="720436" y="3324805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 het snijpunt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naar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afzet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vergelijking op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B0D582A-1114-A857-7A60-CCC50B0DEE9E}"/>
              </a:ext>
            </a:extLst>
          </p:cNvPr>
          <p:cNvSpPr txBox="1"/>
          <p:nvPr/>
        </p:nvSpPr>
        <p:spPr>
          <a:xfrm>
            <a:off x="720436" y="4347846"/>
            <a:ext cx="305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snijpunt naar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GO-lijn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Qv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-lijn) en dan naar de 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voer de afzet in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GO-functie in.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BA0858AC-3F84-1EFC-346B-2A0AB9B237D2}"/>
              </a:ext>
            </a:extLst>
          </p:cNvPr>
          <p:cNvSpPr/>
          <p:nvPr/>
        </p:nvSpPr>
        <p:spPr>
          <a:xfrm>
            <a:off x="4335605" y="2550092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60A7CA74-6315-429D-089B-AF9FDB1FD69F}"/>
              </a:ext>
            </a:extLst>
          </p:cNvPr>
          <p:cNvSpPr/>
          <p:nvPr/>
        </p:nvSpPr>
        <p:spPr>
          <a:xfrm>
            <a:off x="4335605" y="357313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14DEF146-4F0F-5A0C-827F-0FEF5909273E}"/>
              </a:ext>
            </a:extLst>
          </p:cNvPr>
          <p:cNvSpPr/>
          <p:nvPr/>
        </p:nvSpPr>
        <p:spPr>
          <a:xfrm>
            <a:off x="4335605" y="4873173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CCB89CC-BA46-59C7-D204-FEEA20AF9A7B}"/>
              </a:ext>
            </a:extLst>
          </p:cNvPr>
          <p:cNvSpPr txBox="1"/>
          <p:nvPr/>
        </p:nvSpPr>
        <p:spPr>
          <a:xfrm>
            <a:off x="4733711" y="2301764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Zoek het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snijpunt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 en de Q-as, of stel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MO-functie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gelijk aan 0.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4D6D270-2694-3C0C-7DDA-E95AF834D721}"/>
              </a:ext>
            </a:extLst>
          </p:cNvPr>
          <p:cNvSpPr txBox="1"/>
          <p:nvPr/>
        </p:nvSpPr>
        <p:spPr>
          <a:xfrm>
            <a:off x="4733711" y="3324805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op het snijpunt </a:t>
            </a:r>
            <a:r>
              <a:rPr lang="nl-NL" b="1" i="1" noProof="0" dirty="0">
                <a:solidFill>
                  <a:prstClr val="black"/>
                </a:solidFill>
                <a:latin typeface="Effra" panose="02000506080000020004" pitchFamily="2" charset="0"/>
              </a:rPr>
              <a:t>af wat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afzet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vergelijking op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43D80F9-D444-243A-F0C8-03CD3411CC94}"/>
              </a:ext>
            </a:extLst>
          </p:cNvPr>
          <p:cNvSpPr txBox="1"/>
          <p:nvPr/>
        </p:nvSpPr>
        <p:spPr>
          <a:xfrm>
            <a:off x="4733711" y="4347846"/>
            <a:ext cx="305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snijpunt naar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GO-lijn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Qv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-lijn) en dan naar de 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voer de afzet in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GO-functie in.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116B92CA-A1A2-34C5-46AD-87EFEA44A437}"/>
              </a:ext>
            </a:extLst>
          </p:cNvPr>
          <p:cNvSpPr/>
          <p:nvPr/>
        </p:nvSpPr>
        <p:spPr>
          <a:xfrm>
            <a:off x="8386618" y="2550092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AE4772C5-AE0E-A82B-09ED-9E2DFC8E9B56}"/>
              </a:ext>
            </a:extLst>
          </p:cNvPr>
          <p:cNvSpPr/>
          <p:nvPr/>
        </p:nvSpPr>
        <p:spPr>
          <a:xfrm>
            <a:off x="8386618" y="3840958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5639755E-E2C1-7BDD-62D0-2AF16AE6A3FC}"/>
              </a:ext>
            </a:extLst>
          </p:cNvPr>
          <p:cNvSpPr/>
          <p:nvPr/>
        </p:nvSpPr>
        <p:spPr>
          <a:xfrm>
            <a:off x="8386618" y="5041287"/>
            <a:ext cx="398106" cy="426675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BB5FBE1-B111-888A-043E-63F5C4D49F6B}"/>
              </a:ext>
            </a:extLst>
          </p:cNvPr>
          <p:cNvSpPr txBox="1"/>
          <p:nvPr/>
        </p:nvSpPr>
        <p:spPr>
          <a:xfrm>
            <a:off x="8784724" y="2301764"/>
            <a:ext cx="305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Zoek het 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snijpunt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 en GTK, of stel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functies</a:t>
            </a: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aan elkaar gelijk.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1E286FC8-9CE1-1A77-D84B-8E369C37B4B3}"/>
              </a:ext>
            </a:extLst>
          </p:cNvPr>
          <p:cNvSpPr txBox="1"/>
          <p:nvPr/>
        </p:nvSpPr>
        <p:spPr>
          <a:xfrm>
            <a:off x="8784724" y="3454131"/>
            <a:ext cx="305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Kijk vanuit het snijpunt naar de </a:t>
            </a: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Q-as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 voor de </a:t>
            </a:r>
          </a:p>
          <a:p>
            <a:pPr lvl="0" algn="ctr">
              <a:defRPr/>
            </a:pP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break-evenafzet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, of </a:t>
            </a: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los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 de </a:t>
            </a:r>
            <a:r>
              <a:rPr lang="nl-NL" b="1" i="1" dirty="0">
                <a:solidFill>
                  <a:srgbClr val="945DE8"/>
                </a:solidFill>
                <a:latin typeface="Effra" panose="02000506080000020004" pitchFamily="2" charset="0"/>
              </a:rPr>
              <a:t>vergelijking op</a:t>
            </a:r>
            <a:r>
              <a:rPr lang="nl-NL" b="1" i="1" dirty="0">
                <a:solidFill>
                  <a:prstClr val="black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0E22DFF-ECCC-8C66-3AEE-61F26304E5C6}"/>
              </a:ext>
            </a:extLst>
          </p:cNvPr>
          <p:cNvSpPr txBox="1"/>
          <p:nvPr/>
        </p:nvSpPr>
        <p:spPr>
          <a:xfrm>
            <a:off x="8784724" y="4654460"/>
            <a:ext cx="305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Kijk vanuit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snijpunt naar de </a:t>
            </a:r>
            <a:r>
              <a:rPr kumimoji="0" lang="nl-NL" b="1" i="1" u="none" strike="noStrike" kern="1200" cap="none" spc="0" normalizeH="0" noProof="0" dirty="0" err="1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P-as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</a:t>
            </a: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of voer de afzet in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GO-functie in.</a:t>
            </a:r>
            <a:endParaRPr kumimoji="0" lang="nl-N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1A5CDBC2-9D29-9D95-42CF-509084E877CB}"/>
              </a:ext>
            </a:extLst>
          </p:cNvPr>
          <p:cNvSpPr txBox="1"/>
          <p:nvPr/>
        </p:nvSpPr>
        <p:spPr>
          <a:xfrm>
            <a:off x="9536906" y="3111532"/>
            <a:ext cx="155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*Of: snijpunt</a:t>
            </a:r>
            <a:r>
              <a:rPr kumimoji="0" lang="nl-NL" sz="1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TO en TK</a:t>
            </a:r>
            <a:endParaRPr kumimoji="0" lang="nl-NL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95D8ADEC-35F0-028F-0084-DCD77D6E272A}"/>
              </a:ext>
            </a:extLst>
          </p:cNvPr>
          <p:cNvSpPr txBox="1"/>
          <p:nvPr/>
        </p:nvSpPr>
        <p:spPr>
          <a:xfrm>
            <a:off x="8906211" y="5723984"/>
            <a:ext cx="281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*Of: naar</a:t>
            </a:r>
            <a:r>
              <a:rPr kumimoji="0" lang="nl-NL" sz="1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de €-as voor de </a:t>
            </a:r>
            <a:r>
              <a:rPr kumimoji="0" lang="nl-NL" sz="11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break-evenomzet</a:t>
            </a:r>
            <a:endParaRPr kumimoji="0" lang="nl-NL" sz="1100" b="1" i="1" u="none" strike="noStrike" kern="1200" cap="none" spc="0" normalizeH="0" baseline="0" noProof="0" dirty="0">
              <a:ln>
                <a:noFill/>
              </a:ln>
              <a:solidFill>
                <a:srgbClr val="945DE8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AAD9F57D-55EB-8531-7BF5-B3376DFB880A}"/>
              </a:ext>
            </a:extLst>
          </p:cNvPr>
          <p:cNvSpPr txBox="1"/>
          <p:nvPr/>
        </p:nvSpPr>
        <p:spPr>
          <a:xfrm>
            <a:off x="11394321" y="1799604"/>
            <a:ext cx="26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*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D2DF05C-B8F6-401E-F02F-9DE936D743CE}"/>
              </a:ext>
            </a:extLst>
          </p:cNvPr>
          <p:cNvSpPr/>
          <p:nvPr/>
        </p:nvSpPr>
        <p:spPr>
          <a:xfrm>
            <a:off x="305270" y="5893296"/>
            <a:ext cx="7653612" cy="767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Let op: 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Er is maar </a:t>
            </a:r>
            <a:r>
              <a:rPr lang="nl-NL" b="1" i="1" dirty="0">
                <a:solidFill>
                  <a:srgbClr val="E71E14"/>
                </a:solidFill>
                <a:latin typeface="Effra" panose="02000506080000020004" pitchFamily="2" charset="0"/>
              </a:rPr>
              <a:t>één lijn 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vanaf waar je de </a:t>
            </a: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prijs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 mag aflezen, de </a:t>
            </a: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GO-lijn</a:t>
            </a:r>
            <a:r>
              <a:rPr lang="nl-NL" b="1" dirty="0">
                <a:solidFill>
                  <a:schemeClr val="tx1"/>
                </a:solidFill>
                <a:latin typeface="Effra" panose="02000506080000020004" pitchFamily="2" charset="0"/>
              </a:rPr>
              <a:t>.</a:t>
            </a:r>
          </a:p>
          <a:p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GO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Qv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Prijsafzetlijn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(bij monopolie, oligopolie en monopolistische concurrentie)</a:t>
            </a:r>
          </a:p>
          <a:p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GO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Qv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= MO = </a:t>
            </a:r>
            <a:r>
              <a:rPr lang="nl-NL" sz="1200" b="1" dirty="0" err="1">
                <a:solidFill>
                  <a:schemeClr val="tx1"/>
                </a:solidFill>
                <a:latin typeface="Effra" panose="02000506080000020004" pitchFamily="2" charset="0"/>
              </a:rPr>
              <a:t>Prijsafzetlijn</a:t>
            </a:r>
            <a:r>
              <a:rPr lang="nl-NL" sz="1200" b="1" dirty="0">
                <a:solidFill>
                  <a:schemeClr val="tx1"/>
                </a:solidFill>
                <a:latin typeface="Effra" panose="02000506080000020004" pitchFamily="2" charset="0"/>
              </a:rPr>
              <a:t> (bij volkomen concurrentie / volledige mededinging)</a:t>
            </a:r>
          </a:p>
        </p:txBody>
      </p:sp>
    </p:spTree>
    <p:extLst>
      <p:ext uri="{BB962C8B-B14F-4D97-AF65-F5344CB8AC3E}">
        <p14:creationId xmlns:p14="http://schemas.microsoft.com/office/powerpoint/2010/main" val="9753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>
            <a:extLst>
              <a:ext uri="{FF2B5EF4-FFF2-40B4-BE49-F238E27FC236}">
                <a16:creationId xmlns:a16="http://schemas.microsoft.com/office/drawing/2014/main" id="{36DFBB9A-65F2-5FEC-5884-1FB5C8C224F4}"/>
              </a:ext>
            </a:extLst>
          </p:cNvPr>
          <p:cNvSpPr/>
          <p:nvPr/>
        </p:nvSpPr>
        <p:spPr>
          <a:xfrm>
            <a:off x="1342280" y="3271137"/>
            <a:ext cx="1831289" cy="264472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winst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F728C4-BB20-7D9F-D99B-634908A5F5FA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2ECBD0D-A9AE-7958-FFF4-57616E28D5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B5D1AB1-E49C-9ECD-6653-B25A40A621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97499F0-58D1-E923-76AB-D1D1A34590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03984F3-3274-BB2A-3AAB-9887B040A28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1A64AEDA-DB21-1A14-12C4-73349FD8498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661A230-00F3-4840-5CC5-4D37681AE5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6E6280-2467-F656-0BD9-6E1E5902A0B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549452C-5361-758E-745F-5EBBA6B61B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9373AC0-703F-1407-F13C-3C30BFCE9F3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277B279D-7C5F-59EA-BAD1-219E60C7742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A078951-42D1-B114-840E-F025B7F9AC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1EDFC14-C1EE-78E9-5DDE-ABF3CFB279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733C124-E839-FE94-715F-BCF9B94682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A37ED14-66B5-F552-0936-2D7076757F7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88CE7F3-49EE-C90E-4319-50ED5DF2B61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852527E-78D7-5916-8710-40887FA0CA7E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0625F43D-2A9A-0990-A823-9D295F30FB1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96593FC-FB4D-9EB9-051F-4883316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BD3AC20-9E89-9468-0DFF-D8FD5DAC9EAF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7AD2CE-45AA-47CE-A9DA-0E2EB7FE0DC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4E6142D-8941-1C5B-EA7A-38065FB4FDD1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FD9807-0FEE-92C1-C4BC-EADE38A0D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6C4D2C05-E081-4879-390F-2608F663489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77BCB37-CFE3-71B3-3E09-4ECC1545B258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7F9550B-93CD-67BF-A0FA-8FF2726BB669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4F7596E-91C1-2A1B-23D7-EFDBC444E8A6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335554CE-3028-D34B-C935-F01DDFDE12E9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/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/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0007B1D-2700-83CA-D724-FA540110F825}"/>
              </a:ext>
            </a:extLst>
          </p:cNvPr>
          <p:cNvCxnSpPr>
            <a:cxnSpLocks/>
            <a:stCxn id="52" idx="2"/>
            <a:endCxn id="48" idx="3"/>
          </p:cNvCxnSpPr>
          <p:nvPr/>
        </p:nvCxnSpPr>
        <p:spPr>
          <a:xfrm flipH="1">
            <a:off x="1289191" y="3278608"/>
            <a:ext cx="1781416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BB31C696-DAA0-37BC-281B-B49545F821A5}"/>
              </a:ext>
            </a:extLst>
          </p:cNvPr>
          <p:cNvCxnSpPr>
            <a:cxnSpLocks/>
            <a:stCxn id="53" idx="0"/>
            <a:endCxn id="52" idx="4"/>
          </p:cNvCxnSpPr>
          <p:nvPr/>
        </p:nvCxnSpPr>
        <p:spPr>
          <a:xfrm flipH="1" flipV="1">
            <a:off x="3160607" y="3368608"/>
            <a:ext cx="5361" cy="158315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5D9AB66E-5225-814A-3B5A-69FAB68DB7DE}"/>
              </a:ext>
            </a:extLst>
          </p:cNvPr>
          <p:cNvSpPr/>
          <p:nvPr/>
        </p:nvSpPr>
        <p:spPr>
          <a:xfrm>
            <a:off x="3070607" y="318860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het punt: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C25E897A-FE6C-ABB5-C7D2-428DE8628407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Trek een streep naar de 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m:rPr>
                        <m:nor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lijn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83B62E9F-4C68-32DC-80AA-CAF49BAD3998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D1088EC8-4CBA-9CB7-747D-990305E71138}"/>
              </a:ext>
            </a:extLst>
          </p:cNvPr>
          <p:cNvSpPr/>
          <p:nvPr/>
        </p:nvSpPr>
        <p:spPr>
          <a:xfrm>
            <a:off x="6614929" y="3479873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de prijs af op de linker as </a:t>
            </a: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E9D26AF4-9773-AC63-923F-16A469CEA791}"/>
              </a:ext>
            </a:extLst>
          </p:cNvPr>
          <p:cNvSpPr/>
          <p:nvPr/>
        </p:nvSpPr>
        <p:spPr>
          <a:xfrm>
            <a:off x="6100132" y="34038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F97F1BA-AE53-3055-C943-2598555E17AA}"/>
              </a:ext>
            </a:extLst>
          </p:cNvPr>
          <p:cNvSpPr txBox="1"/>
          <p:nvPr/>
        </p:nvSpPr>
        <p:spPr>
          <a:xfrm>
            <a:off x="6862630" y="1198677"/>
            <a:ext cx="467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omzet bij maximale winst</a:t>
            </a:r>
          </a:p>
        </p:txBody>
      </p:sp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DC901DA5-040C-2135-5B74-E4FDE8E048C7}"/>
              </a:ext>
            </a:extLst>
          </p:cNvPr>
          <p:cNvSpPr/>
          <p:nvPr/>
        </p:nvSpPr>
        <p:spPr>
          <a:xfrm>
            <a:off x="6614929" y="4439130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Arceer het vlak dat ontstaan is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0DDA2172-3986-EC38-AE28-D3B843C5CF27}"/>
              </a:ext>
            </a:extLst>
          </p:cNvPr>
          <p:cNvSpPr/>
          <p:nvPr/>
        </p:nvSpPr>
        <p:spPr>
          <a:xfrm>
            <a:off x="6100132" y="436307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/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Bereken de omzet met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E2591008-0ACA-89DF-29BB-57192F60EB2A}"/>
              </a:ext>
            </a:extLst>
          </p:cNvPr>
          <p:cNvSpPr/>
          <p:nvPr/>
        </p:nvSpPr>
        <p:spPr>
          <a:xfrm>
            <a:off x="6100132" y="532233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6D238D37-9833-23A2-EBE8-FA674A93C79F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maximale winst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F47742F-9EFE-4317-2A26-AF3A07D358A2}"/>
              </a:ext>
            </a:extLst>
          </p:cNvPr>
          <p:cNvCxnSpPr>
            <a:cxnSpLocks/>
          </p:cNvCxnSpPr>
          <p:nvPr/>
        </p:nvCxnSpPr>
        <p:spPr>
          <a:xfrm flipH="1" flipV="1">
            <a:off x="1334678" y="5034292"/>
            <a:ext cx="4548749" cy="747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/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blipFill>
                <a:blip r:embed="rId11"/>
                <a:stretch>
                  <a:fillRect l="-8333" r="-9524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al 52">
            <a:extLst>
              <a:ext uri="{FF2B5EF4-FFF2-40B4-BE49-F238E27FC236}">
                <a16:creationId xmlns:a16="http://schemas.microsoft.com/office/drawing/2014/main" id="{00C639AE-03D3-6EF2-B0F5-37806F00CC82}"/>
              </a:ext>
            </a:extLst>
          </p:cNvPr>
          <p:cNvSpPr/>
          <p:nvPr/>
        </p:nvSpPr>
        <p:spPr>
          <a:xfrm>
            <a:off x="3075968" y="4951762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615D01F-C192-2B4C-F415-EC6BFCB50984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3165968" y="5131762"/>
            <a:ext cx="0" cy="76807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8" grpId="0"/>
      <p:bldP spid="49" grpId="0"/>
      <p:bldP spid="52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35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>
            <a:extLst>
              <a:ext uri="{FF2B5EF4-FFF2-40B4-BE49-F238E27FC236}">
                <a16:creationId xmlns:a16="http://schemas.microsoft.com/office/drawing/2014/main" id="{36DFBB9A-65F2-5FEC-5884-1FB5C8C224F4}"/>
              </a:ext>
            </a:extLst>
          </p:cNvPr>
          <p:cNvSpPr/>
          <p:nvPr/>
        </p:nvSpPr>
        <p:spPr>
          <a:xfrm>
            <a:off x="1342280" y="3271137"/>
            <a:ext cx="1831289" cy="97904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winst)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F728C4-BB20-7D9F-D99B-634908A5F5FA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2ECBD0D-A9AE-7958-FFF4-57616E28D5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B5D1AB1-E49C-9ECD-6653-B25A40A621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97499F0-58D1-E923-76AB-D1D1A34590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03984F3-3274-BB2A-3AAB-9887B040A28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1A64AEDA-DB21-1A14-12C4-73349FD8498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661A230-00F3-4840-5CC5-4D37681AE5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6E6280-2467-F656-0BD9-6E1E5902A0B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549452C-5361-758E-745F-5EBBA6B61B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9373AC0-703F-1407-F13C-3C30BFCE9F3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277B279D-7C5F-59EA-BAD1-219E60C7742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A078951-42D1-B114-840E-F025B7F9AC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1EDFC14-C1EE-78E9-5DDE-ABF3CFB279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733C124-E839-FE94-715F-BCF9B94682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A37ED14-66B5-F552-0936-2D7076757F7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88CE7F3-49EE-C90E-4319-50ED5DF2B61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852527E-78D7-5916-8710-40887FA0CA7E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0625F43D-2A9A-0990-A823-9D295F30FB1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96593FC-FB4D-9EB9-051F-4883316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BD3AC20-9E89-9468-0DFF-D8FD5DAC9EAF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7AD2CE-45AA-47CE-A9DA-0E2EB7FE0DC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4E6142D-8941-1C5B-EA7A-38065FB4FDD1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FD9807-0FEE-92C1-C4BC-EADE38A0D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6C4D2C05-E081-4879-390F-2608F663489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77BCB37-CFE3-71B3-3E09-4ECC1545B258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7F9550B-93CD-67BF-A0FA-8FF2726BB669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4F7596E-91C1-2A1B-23D7-EFDBC444E8A6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335554CE-3028-D34B-C935-F01DDFDE12E9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/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75" y="3063164"/>
                <a:ext cx="328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/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84" y="5933878"/>
                <a:ext cx="344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0007B1D-2700-83CA-D724-FA540110F825}"/>
              </a:ext>
            </a:extLst>
          </p:cNvPr>
          <p:cNvCxnSpPr>
            <a:cxnSpLocks/>
            <a:stCxn id="52" idx="2"/>
            <a:endCxn id="48" idx="3"/>
          </p:cNvCxnSpPr>
          <p:nvPr/>
        </p:nvCxnSpPr>
        <p:spPr>
          <a:xfrm flipH="1">
            <a:off x="1289191" y="3278608"/>
            <a:ext cx="1781416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BB31C696-DAA0-37BC-281B-B49545F821A5}"/>
              </a:ext>
            </a:extLst>
          </p:cNvPr>
          <p:cNvCxnSpPr>
            <a:cxnSpLocks/>
            <a:stCxn id="38" idx="0"/>
            <a:endCxn id="52" idx="4"/>
          </p:cNvCxnSpPr>
          <p:nvPr/>
        </p:nvCxnSpPr>
        <p:spPr>
          <a:xfrm flipH="1" flipV="1">
            <a:off x="3160607" y="3368608"/>
            <a:ext cx="5361" cy="80208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5D9AB66E-5225-814A-3B5A-69FAB68DB7DE}"/>
              </a:ext>
            </a:extLst>
          </p:cNvPr>
          <p:cNvSpPr/>
          <p:nvPr/>
        </p:nvSpPr>
        <p:spPr>
          <a:xfrm>
            <a:off x="3070607" y="318860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het punt: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C25E897A-FE6C-ABB5-C7D2-428DE8628407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Trek een streep van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naar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83B62E9F-4C68-32DC-80AA-CAF49BAD3998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D1088EC8-4CBA-9CB7-747D-990305E71138}"/>
              </a:ext>
            </a:extLst>
          </p:cNvPr>
          <p:cNvSpPr/>
          <p:nvPr/>
        </p:nvSpPr>
        <p:spPr>
          <a:xfrm>
            <a:off x="6614929" y="3479873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Lees de prijs af op de linker as </a:t>
            </a: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E9D26AF4-9773-AC63-923F-16A469CEA791}"/>
              </a:ext>
            </a:extLst>
          </p:cNvPr>
          <p:cNvSpPr/>
          <p:nvPr/>
        </p:nvSpPr>
        <p:spPr>
          <a:xfrm>
            <a:off x="6100132" y="34038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F97F1BA-AE53-3055-C943-2598555E17AA}"/>
              </a:ext>
            </a:extLst>
          </p:cNvPr>
          <p:cNvSpPr txBox="1"/>
          <p:nvPr/>
        </p:nvSpPr>
        <p:spPr>
          <a:xfrm>
            <a:off x="6725524" y="1198677"/>
            <a:ext cx="494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maximale winst berekenen</a:t>
            </a:r>
          </a:p>
        </p:txBody>
      </p:sp>
      <p:sp>
        <p:nvSpPr>
          <p:cNvPr id="68" name="Rechthoek: afgeronde hoeken 67">
            <a:extLst>
              <a:ext uri="{FF2B5EF4-FFF2-40B4-BE49-F238E27FC236}">
                <a16:creationId xmlns:a16="http://schemas.microsoft.com/office/drawing/2014/main" id="{DC901DA5-040C-2135-5B74-E4FDE8E048C7}"/>
              </a:ext>
            </a:extLst>
          </p:cNvPr>
          <p:cNvSpPr/>
          <p:nvPr/>
        </p:nvSpPr>
        <p:spPr>
          <a:xfrm>
            <a:off x="6614929" y="4439130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Arceer het vlak dat ontstaan is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0DDA2172-3986-EC38-AE28-D3B843C5CF27}"/>
              </a:ext>
            </a:extLst>
          </p:cNvPr>
          <p:cNvSpPr/>
          <p:nvPr/>
        </p:nvSpPr>
        <p:spPr>
          <a:xfrm>
            <a:off x="6100132" y="436307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/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Bereken de winst met </a:t>
                </a:r>
                <a14:m>
                  <m:oMath xmlns:m="http://schemas.openxmlformats.org/officeDocument/2006/math">
                    <m:r>
                      <a:rPr kumimoji="0" lang="nl-NL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𝐺𝑇𝐾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hthoek: afgeronde hoeken 70">
                <a:extLst>
                  <a:ext uri="{FF2B5EF4-FFF2-40B4-BE49-F238E27FC236}">
                    <a16:creationId xmlns:a16="http://schemas.microsoft.com/office/drawing/2014/main" id="{6C388BB2-103A-E32D-9E33-17B4AB9A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398386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E2591008-0ACA-89DF-29BB-57192F60EB2A}"/>
              </a:ext>
            </a:extLst>
          </p:cNvPr>
          <p:cNvSpPr/>
          <p:nvPr/>
        </p:nvSpPr>
        <p:spPr>
          <a:xfrm>
            <a:off x="6100132" y="532233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6D238D37-9833-23A2-EBE8-FA674A93C79F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maximale winst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F47742F-9EFE-4317-2A26-AF3A07D358A2}"/>
              </a:ext>
            </a:extLst>
          </p:cNvPr>
          <p:cNvCxnSpPr>
            <a:cxnSpLocks/>
          </p:cNvCxnSpPr>
          <p:nvPr/>
        </p:nvCxnSpPr>
        <p:spPr>
          <a:xfrm flipH="1" flipV="1">
            <a:off x="1334678" y="5034292"/>
            <a:ext cx="4548749" cy="747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/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blipFill>
                <a:blip r:embed="rId11"/>
                <a:stretch>
                  <a:fillRect l="-8333" r="-9524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al 52">
            <a:extLst>
              <a:ext uri="{FF2B5EF4-FFF2-40B4-BE49-F238E27FC236}">
                <a16:creationId xmlns:a16="http://schemas.microsoft.com/office/drawing/2014/main" id="{00C639AE-03D3-6EF2-B0F5-37806F00CC82}"/>
              </a:ext>
            </a:extLst>
          </p:cNvPr>
          <p:cNvSpPr/>
          <p:nvPr/>
        </p:nvSpPr>
        <p:spPr>
          <a:xfrm>
            <a:off x="3075968" y="4951762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615D01F-C192-2B4C-F415-EC6BFCB50984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3165968" y="5131762"/>
            <a:ext cx="0" cy="76807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0118676-DF69-69FB-33A6-96D7CCEEDCFD}"/>
              </a:ext>
            </a:extLst>
          </p:cNvPr>
          <p:cNvSpPr/>
          <p:nvPr/>
        </p:nvSpPr>
        <p:spPr>
          <a:xfrm rot="21011111">
            <a:off x="1993579" y="1185113"/>
            <a:ext cx="3611939" cy="3782792"/>
          </a:xfrm>
          <a:custGeom>
            <a:avLst/>
            <a:gdLst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58014 w 3648560"/>
              <a:gd name="connsiteY0" fmla="*/ 0 h 3807069"/>
              <a:gd name="connsiteX1" fmla="*/ 386614 w 3648560"/>
              <a:gd name="connsiteY1" fmla="*/ 2611315 h 3807069"/>
              <a:gd name="connsiteX2" fmla="*/ 3648560 w 3648560"/>
              <a:gd name="connsiteY2" fmla="*/ 3807069 h 3807069"/>
              <a:gd name="connsiteX0" fmla="*/ 152547 w 3643093"/>
              <a:gd name="connsiteY0" fmla="*/ 0 h 3807069"/>
              <a:gd name="connsiteX1" fmla="*/ 381147 w 3643093"/>
              <a:gd name="connsiteY1" fmla="*/ 2611315 h 3807069"/>
              <a:gd name="connsiteX2" fmla="*/ 3643093 w 3643093"/>
              <a:gd name="connsiteY2" fmla="*/ 3807069 h 3807069"/>
              <a:gd name="connsiteX0" fmla="*/ 152547 w 3620713"/>
              <a:gd name="connsiteY0" fmla="*/ 0 h 3883397"/>
              <a:gd name="connsiteX1" fmla="*/ 381147 w 3620713"/>
              <a:gd name="connsiteY1" fmla="*/ 2611315 h 3883397"/>
              <a:gd name="connsiteX2" fmla="*/ 3620713 w 3620713"/>
              <a:gd name="connsiteY2" fmla="*/ 3883397 h 388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713" h="3883397">
                <a:moveTo>
                  <a:pt x="152547" y="0"/>
                </a:moveTo>
                <a:cubicBezTo>
                  <a:pt x="22724" y="993076"/>
                  <a:pt x="-200611" y="1976804"/>
                  <a:pt x="381147" y="2611315"/>
                </a:cubicBezTo>
                <a:cubicBezTo>
                  <a:pt x="962905" y="3245827"/>
                  <a:pt x="2969808" y="3746765"/>
                  <a:pt x="3620713" y="3883397"/>
                </a:cubicBezTo>
              </a:path>
            </a:pathLst>
          </a:custGeom>
          <a:noFill/>
          <a:ln w="57150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/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𝑮𝑻𝑲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blipFill>
                <a:blip r:embed="rId12"/>
                <a:stretch>
                  <a:fillRect l="-16667" r="-20238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al 37">
            <a:extLst>
              <a:ext uri="{FF2B5EF4-FFF2-40B4-BE49-F238E27FC236}">
                <a16:creationId xmlns:a16="http://schemas.microsoft.com/office/drawing/2014/main" id="{BA72A525-9431-0179-4BAC-3BBA5A693E72}"/>
              </a:ext>
            </a:extLst>
          </p:cNvPr>
          <p:cNvSpPr/>
          <p:nvPr/>
        </p:nvSpPr>
        <p:spPr>
          <a:xfrm>
            <a:off x="3075968" y="4170692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8" grpId="0"/>
      <p:bldP spid="49" grpId="0"/>
      <p:bldP spid="52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53" grpId="0" animBg="1"/>
      <p:bldP spid="5" grpId="0" animBg="1"/>
      <p:bldP spid="34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(maximale winst)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A731225-F882-9679-E0AB-6E4238ADF3CA}"/>
              </a:ext>
            </a:extLst>
          </p:cNvPr>
          <p:cNvGrpSpPr/>
          <p:nvPr/>
        </p:nvGrpSpPr>
        <p:grpSpPr>
          <a:xfrm>
            <a:off x="392351" y="901895"/>
            <a:ext cx="5556062" cy="5423542"/>
            <a:chOff x="392351" y="901895"/>
            <a:chExt cx="5304599" cy="4869279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35C3B19F-3A35-3848-4779-15A5095FA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51" y="901895"/>
              <a:ext cx="5304599" cy="3904008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26A42902-8ADF-B5A2-4219-65609C9F5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51" y="4805903"/>
              <a:ext cx="4521531" cy="965271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D052E3-87EC-6383-FFEF-6208BA936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224" y="1240449"/>
            <a:ext cx="6788332" cy="652606"/>
          </a:xfrm>
          <a:prstGeom prst="rect">
            <a:avLst/>
          </a:prstGeom>
          <a:ln w="38100">
            <a:solidFill>
              <a:srgbClr val="945EE8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0523177-11FC-616E-8F3E-0F02CAF27B8E}"/>
                  </a:ext>
                </a:extLst>
              </p:cNvPr>
              <p:cNvSpPr txBox="1"/>
              <p:nvPr/>
            </p:nvSpPr>
            <p:spPr>
              <a:xfrm>
                <a:off x="2020600" y="5194555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0523177-11FC-616E-8F3E-0F02CAF2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00" y="5194555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3529" r="-9412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08C2374-1711-293C-B48B-4335A3611B63}"/>
              </a:ext>
            </a:extLst>
          </p:cNvPr>
          <p:cNvSpPr/>
          <p:nvPr/>
        </p:nvSpPr>
        <p:spPr>
          <a:xfrm>
            <a:off x="6096000" y="2058184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de MO-functie en stel gelijk aan MK.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6E2F0E38-A00C-7862-4F27-CB7EF2CC7103}"/>
              </a:ext>
            </a:extLst>
          </p:cNvPr>
          <p:cNvSpPr/>
          <p:nvPr/>
        </p:nvSpPr>
        <p:spPr>
          <a:xfrm>
            <a:off x="5802584" y="2020157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ABAEF142-58AB-9CC7-C662-D6F8ED9ADEFB}"/>
                  </a:ext>
                </a:extLst>
              </p:cNvPr>
              <p:cNvSpPr txBox="1"/>
              <p:nvPr/>
            </p:nvSpPr>
            <p:spPr>
              <a:xfrm>
                <a:off x="6506959" y="2416272"/>
                <a:ext cx="124807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𝑻𝑶</m:t>
                          </m:r>
                        </m:e>
                        <m:sup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ABAEF142-58AB-9CC7-C662-D6F8ED9AD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59" y="2416272"/>
                <a:ext cx="1248076" cy="307777"/>
              </a:xfrm>
              <a:prstGeom prst="rect">
                <a:avLst/>
              </a:prstGeom>
              <a:blipFill>
                <a:blip r:embed="rId6"/>
                <a:stretch>
                  <a:fillRect l="-3902" r="-488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CA3A9E-503F-7741-F1EB-A78BB0847EB3}"/>
                  </a:ext>
                </a:extLst>
              </p:cNvPr>
              <p:cNvSpPr txBox="1"/>
              <p:nvPr/>
            </p:nvSpPr>
            <p:spPr>
              <a:xfrm>
                <a:off x="9051519" y="2416272"/>
                <a:ext cx="17018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CA3A9E-503F-7741-F1EB-A78BB0847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519" y="2416272"/>
                <a:ext cx="1701838" cy="307777"/>
              </a:xfrm>
              <a:prstGeom prst="rect">
                <a:avLst/>
              </a:prstGeom>
              <a:blipFill>
                <a:blip r:embed="rId7"/>
                <a:stretch>
                  <a:fillRect r="-1075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5DD364F7-6E4F-A5C9-CF77-B9B8673CE77B}"/>
              </a:ext>
            </a:extLst>
          </p:cNvPr>
          <p:cNvSpPr txBox="1"/>
          <p:nvPr/>
        </p:nvSpPr>
        <p:spPr>
          <a:xfrm>
            <a:off x="8031506" y="2380458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024AE0-BA84-88AF-E213-53CF843636FD}"/>
                  </a:ext>
                </a:extLst>
              </p:cNvPr>
              <p:cNvSpPr txBox="1"/>
              <p:nvPr/>
            </p:nvSpPr>
            <p:spPr>
              <a:xfrm>
                <a:off x="5860681" y="2882491"/>
                <a:ext cx="614360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𝑻𝑶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d>
                      <m:d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200−10</m:t>
                        </m:r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</m:d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𝟐𝟎𝟎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𝑸</m:t>
                    </m:r>
                    <m:r>
                      <a:rPr kumimoji="0" lang="nl-NL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𝟏𝟎</m:t>
                        </m:r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𝑸</m:t>
                        </m:r>
                      </m:e>
                      <m:sup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3024AE0-BA84-88AF-E213-53CF8436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2882491"/>
                <a:ext cx="6143609" cy="314766"/>
              </a:xfrm>
              <a:prstGeom prst="rect">
                <a:avLst/>
              </a:prstGeom>
              <a:blipFill>
                <a:blip r:embed="rId8"/>
                <a:stretch>
                  <a:fillRect l="-1389" t="-1961" b="-313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F5C4460-801C-9A5E-179E-CACE5F294306}"/>
                  </a:ext>
                </a:extLst>
              </p:cNvPr>
              <p:cNvSpPr txBox="1"/>
              <p:nvPr/>
            </p:nvSpPr>
            <p:spPr>
              <a:xfrm>
                <a:off x="5860681" y="3320180"/>
                <a:ext cx="3119009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𝑇𝑂</m:t>
                          </m:r>
                        </m:e>
                        <m:sup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 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4F5C4460-801C-9A5E-179E-CACE5F29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3320180"/>
                <a:ext cx="3119009" cy="314766"/>
              </a:xfrm>
              <a:prstGeom prst="rect">
                <a:avLst/>
              </a:prstGeom>
              <a:blipFill>
                <a:blip r:embed="rId9"/>
                <a:stretch>
                  <a:fillRect l="-2734" r="-195" b="-274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854A5C4-99F4-3C67-D49B-F509AF6278E4}"/>
                  </a:ext>
                </a:extLst>
              </p:cNvPr>
              <p:cNvSpPr txBox="1"/>
              <p:nvPr/>
            </p:nvSpPr>
            <p:spPr>
              <a:xfrm>
                <a:off x="5860681" y="3731660"/>
                <a:ext cx="32858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→200−20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9854A5C4-99F4-3C67-D49B-F509AF62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1" y="3731660"/>
                <a:ext cx="3285830" cy="307777"/>
              </a:xfrm>
              <a:prstGeom prst="rect">
                <a:avLst/>
              </a:prstGeom>
              <a:blipFill>
                <a:blip r:embed="rId10"/>
                <a:stretch>
                  <a:fillRect l="-2597" b="-254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3233D2D2-C84D-23E6-5D44-5EB43FB47998}"/>
              </a:ext>
            </a:extLst>
          </p:cNvPr>
          <p:cNvSpPr/>
          <p:nvPr/>
        </p:nvSpPr>
        <p:spPr>
          <a:xfrm>
            <a:off x="6096000" y="4262130"/>
            <a:ext cx="5167496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Bereken P met behulp van de bepaalde Q.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28F8A854-BA51-C3B5-09B7-A76DA27C6AE9}"/>
              </a:ext>
            </a:extLst>
          </p:cNvPr>
          <p:cNvSpPr/>
          <p:nvPr/>
        </p:nvSpPr>
        <p:spPr>
          <a:xfrm>
            <a:off x="5802584" y="4224103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ABE1E06-E119-AB31-5900-DE6D447CCCC0}"/>
                  </a:ext>
                </a:extLst>
              </p:cNvPr>
              <p:cNvSpPr txBox="1"/>
              <p:nvPr/>
            </p:nvSpPr>
            <p:spPr>
              <a:xfrm>
                <a:off x="5860680" y="4688015"/>
                <a:ext cx="45153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→200−20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𝑄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𝟗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ABE1E06-E119-AB31-5900-DE6D447CC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4688015"/>
                <a:ext cx="4515361" cy="307777"/>
              </a:xfrm>
              <a:prstGeom prst="rect">
                <a:avLst/>
              </a:prstGeom>
              <a:blipFill>
                <a:blip r:embed="rId11"/>
                <a:stretch>
                  <a:fillRect l="-1889" r="-81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903542F-59BF-83BF-945C-BA6ADBF441C8}"/>
                  </a:ext>
                </a:extLst>
              </p:cNvPr>
              <p:cNvSpPr txBox="1"/>
              <p:nvPr/>
            </p:nvSpPr>
            <p:spPr>
              <a:xfrm>
                <a:off x="5860680" y="5100956"/>
                <a:ext cx="54778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→200−10×9,9=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𝟏𝟎𝟏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903542F-59BF-83BF-945C-BA6ADBF44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80" y="5100956"/>
                <a:ext cx="5477880" cy="307777"/>
              </a:xfrm>
              <a:prstGeom prst="rect">
                <a:avLst/>
              </a:prstGeom>
              <a:blipFill>
                <a:blip r:embed="rId12"/>
                <a:stretch>
                  <a:fillRect l="-1557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hthoek 28">
            <a:extLst>
              <a:ext uri="{FF2B5EF4-FFF2-40B4-BE49-F238E27FC236}">
                <a16:creationId xmlns:a16="http://schemas.microsoft.com/office/drawing/2014/main" id="{11AA9153-53EA-5DF4-D15C-9DA21D8F5D78}"/>
              </a:ext>
            </a:extLst>
          </p:cNvPr>
          <p:cNvSpPr/>
          <p:nvPr/>
        </p:nvSpPr>
        <p:spPr>
          <a:xfrm>
            <a:off x="411401" y="5173735"/>
            <a:ext cx="2141759" cy="349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E31423-D6A2-5B00-3625-0A9D2260FA9B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2023-I</a:t>
            </a:r>
          </a:p>
        </p:txBody>
      </p:sp>
    </p:spTree>
    <p:extLst>
      <p:ext uri="{BB962C8B-B14F-4D97-AF65-F5344CB8AC3E}">
        <p14:creationId xmlns:p14="http://schemas.microsoft.com/office/powerpoint/2010/main" val="10091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(kostendekking per product)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F728C4-BB20-7D9F-D99B-634908A5F5FA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2ECBD0D-A9AE-7958-FFF4-57616E28D5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B5D1AB1-E49C-9ECD-6653-B25A40A621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97499F0-58D1-E923-76AB-D1D1A34590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03984F3-3274-BB2A-3AAB-9887B040A28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1A64AEDA-DB21-1A14-12C4-73349FD8498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661A230-00F3-4840-5CC5-4D37681AE5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6E6280-2467-F656-0BD9-6E1E5902A0B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549452C-5361-758E-745F-5EBBA6B61B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9373AC0-703F-1407-F13C-3C30BFCE9F3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277B279D-7C5F-59EA-BAD1-219E60C7742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A078951-42D1-B114-840E-F025B7F9AC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1EDFC14-C1EE-78E9-5DDE-ABF3CFB279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733C124-E839-FE94-715F-BCF9B94682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A37ED14-66B5-F552-0936-2D7076757F7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88CE7F3-49EE-C90E-4319-50ED5DF2B61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852527E-78D7-5916-8710-40887FA0CA7E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0625F43D-2A9A-0990-A823-9D295F30FB1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96593FC-FB4D-9EB9-051F-4883316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BD3AC20-9E89-9468-0DFF-D8FD5DAC9EAF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7AD2CE-45AA-47CE-A9DA-0E2EB7FE0DC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4E6142D-8941-1C5B-EA7A-38065FB4FDD1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FD9807-0FEE-92C1-C4BC-EADE38A0D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6C4D2C05-E081-4879-390F-2608F663489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77BCB37-CFE3-71B3-3E09-4ECC1545B258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7F9550B-93CD-67BF-A0FA-8FF2726BB669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286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4F7596E-91C1-2A1B-23D7-EFDBC444E8A6}"/>
              </a:ext>
            </a:extLst>
          </p:cNvPr>
          <p:cNvCxnSpPr>
            <a:cxnSpLocks/>
            <a:stCxn id="29" idx="0"/>
            <a:endCxn id="29" idx="3"/>
          </p:cNvCxnSpPr>
          <p:nvPr/>
        </p:nvCxnSpPr>
        <p:spPr>
          <a:xfrm flipH="1" flipV="1">
            <a:off x="1296793" y="1485307"/>
            <a:ext cx="4624520" cy="44681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/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61E6A0-25EA-3AA9-6E56-ECCA5DDB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0" y="3366533"/>
                <a:ext cx="513510" cy="307777"/>
              </a:xfrm>
              <a:prstGeom prst="rect">
                <a:avLst/>
              </a:prstGeom>
              <a:blipFill>
                <a:blip r:embed="rId4"/>
                <a:stretch>
                  <a:fillRect l="-1190" r="-3571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335554CE-3028-D34B-C935-F01DDFDE12E9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1296793" y="1485307"/>
            <a:ext cx="2355962" cy="443056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/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DC0EF10-6C94-01F6-2C9E-ACD881F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11" y="3366533"/>
                <a:ext cx="513510" cy="307777"/>
              </a:xfrm>
              <a:prstGeom prst="rect">
                <a:avLst/>
              </a:prstGeom>
              <a:blipFill>
                <a:blip r:embed="rId5"/>
                <a:stretch>
                  <a:fillRect l="-8333" r="-8333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/>
              <p:nvPr/>
            </p:nvSpPr>
            <p:spPr>
              <a:xfrm>
                <a:off x="846119" y="1748980"/>
                <a:ext cx="41129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19" y="1748980"/>
                <a:ext cx="41129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/>
              <p:nvPr/>
            </p:nvSpPr>
            <p:spPr>
              <a:xfrm>
                <a:off x="1437932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32" y="5933878"/>
                <a:ext cx="9862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0007B1D-2700-83CA-D724-FA540110F825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1320056" y="2028185"/>
            <a:ext cx="464685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BB31C696-DAA0-37BC-281B-B49545F821A5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4419394" y="4589717"/>
            <a:ext cx="4597" cy="131868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de punten: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noem ze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C25E897A-FE6C-ABB5-C7D2-428DE8628407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vanuit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-en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𝐵𝐸𝐴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83B62E9F-4C68-32DC-80AA-CAF49BAD3998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F97F1BA-AE53-3055-C943-2598555E17AA}"/>
              </a:ext>
            </a:extLst>
          </p:cNvPr>
          <p:cNvSpPr txBox="1"/>
          <p:nvPr/>
        </p:nvSpPr>
        <p:spPr>
          <a:xfrm>
            <a:off x="6725524" y="1198677"/>
            <a:ext cx="494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break-evenpunten bepalen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6D238D37-9833-23A2-EBE8-FA674A93C79F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kostendekking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F47742F-9EFE-4317-2A26-AF3A07D358A2}"/>
              </a:ext>
            </a:extLst>
          </p:cNvPr>
          <p:cNvCxnSpPr>
            <a:cxnSpLocks/>
          </p:cNvCxnSpPr>
          <p:nvPr/>
        </p:nvCxnSpPr>
        <p:spPr>
          <a:xfrm flipH="1" flipV="1">
            <a:off x="1334678" y="5034292"/>
            <a:ext cx="4548749" cy="747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/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83CAF06-554C-7A1A-3D50-B8FB826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48" y="4695584"/>
                <a:ext cx="513510" cy="307777"/>
              </a:xfrm>
              <a:prstGeom prst="rect">
                <a:avLst/>
              </a:prstGeom>
              <a:blipFill>
                <a:blip r:embed="rId10"/>
                <a:stretch>
                  <a:fillRect l="-8333" r="-9524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0118676-DF69-69FB-33A6-96D7CCEEDCFD}"/>
              </a:ext>
            </a:extLst>
          </p:cNvPr>
          <p:cNvSpPr/>
          <p:nvPr/>
        </p:nvSpPr>
        <p:spPr>
          <a:xfrm rot="21011111">
            <a:off x="1993579" y="1185113"/>
            <a:ext cx="3611939" cy="3782792"/>
          </a:xfrm>
          <a:custGeom>
            <a:avLst/>
            <a:gdLst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70414 w 3660960"/>
              <a:gd name="connsiteY0" fmla="*/ 0 h 3807069"/>
              <a:gd name="connsiteX1" fmla="*/ 399014 w 3660960"/>
              <a:gd name="connsiteY1" fmla="*/ 2611315 h 3807069"/>
              <a:gd name="connsiteX2" fmla="*/ 3660960 w 3660960"/>
              <a:gd name="connsiteY2" fmla="*/ 3807069 h 3807069"/>
              <a:gd name="connsiteX0" fmla="*/ 158014 w 3648560"/>
              <a:gd name="connsiteY0" fmla="*/ 0 h 3807069"/>
              <a:gd name="connsiteX1" fmla="*/ 386614 w 3648560"/>
              <a:gd name="connsiteY1" fmla="*/ 2611315 h 3807069"/>
              <a:gd name="connsiteX2" fmla="*/ 3648560 w 3648560"/>
              <a:gd name="connsiteY2" fmla="*/ 3807069 h 3807069"/>
              <a:gd name="connsiteX0" fmla="*/ 152547 w 3643093"/>
              <a:gd name="connsiteY0" fmla="*/ 0 h 3807069"/>
              <a:gd name="connsiteX1" fmla="*/ 381147 w 3643093"/>
              <a:gd name="connsiteY1" fmla="*/ 2611315 h 3807069"/>
              <a:gd name="connsiteX2" fmla="*/ 3643093 w 3643093"/>
              <a:gd name="connsiteY2" fmla="*/ 3807069 h 3807069"/>
              <a:gd name="connsiteX0" fmla="*/ 152547 w 3620713"/>
              <a:gd name="connsiteY0" fmla="*/ 0 h 3883397"/>
              <a:gd name="connsiteX1" fmla="*/ 381147 w 3620713"/>
              <a:gd name="connsiteY1" fmla="*/ 2611315 h 3883397"/>
              <a:gd name="connsiteX2" fmla="*/ 3620713 w 3620713"/>
              <a:gd name="connsiteY2" fmla="*/ 3883397 h 388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713" h="3883397">
                <a:moveTo>
                  <a:pt x="152547" y="0"/>
                </a:moveTo>
                <a:cubicBezTo>
                  <a:pt x="22724" y="993076"/>
                  <a:pt x="-200611" y="1976804"/>
                  <a:pt x="381147" y="2611315"/>
                </a:cubicBezTo>
                <a:cubicBezTo>
                  <a:pt x="962905" y="3245827"/>
                  <a:pt x="2969808" y="3746765"/>
                  <a:pt x="3620713" y="3883397"/>
                </a:cubicBezTo>
              </a:path>
            </a:pathLst>
          </a:custGeom>
          <a:noFill/>
          <a:ln w="57150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615D01F-C192-2B4C-F415-EC6BFCB50984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1874741" y="2118185"/>
            <a:ext cx="0" cy="379021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/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𝑮𝑻𝑲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7C074049-D380-B6A3-E1AF-96882EC3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94" y="4281990"/>
                <a:ext cx="513510" cy="307777"/>
              </a:xfrm>
              <a:prstGeom prst="rect">
                <a:avLst/>
              </a:prstGeom>
              <a:blipFill>
                <a:blip r:embed="rId11"/>
                <a:stretch>
                  <a:fillRect l="-16667" r="-20238" b="-5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al 37">
            <a:extLst>
              <a:ext uri="{FF2B5EF4-FFF2-40B4-BE49-F238E27FC236}">
                <a16:creationId xmlns:a16="http://schemas.microsoft.com/office/drawing/2014/main" id="{BA72A525-9431-0179-4BAC-3BBA5A693E72}"/>
              </a:ext>
            </a:extLst>
          </p:cNvPr>
          <p:cNvSpPr/>
          <p:nvPr/>
        </p:nvSpPr>
        <p:spPr>
          <a:xfrm>
            <a:off x="4329394" y="4409717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00C639AE-03D3-6EF2-B0F5-37806F00CC82}"/>
              </a:ext>
            </a:extLst>
          </p:cNvPr>
          <p:cNvSpPr/>
          <p:nvPr/>
        </p:nvSpPr>
        <p:spPr>
          <a:xfrm>
            <a:off x="1784741" y="1938185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CC096790-D8B4-DC95-99A9-38ABBFE30D2D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320056" y="4499717"/>
            <a:ext cx="3009338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826ACC7-DD92-75F4-F420-6DD89261426C}"/>
                  </a:ext>
                </a:extLst>
              </p:cNvPr>
              <p:cNvSpPr txBox="1"/>
              <p:nvPr/>
            </p:nvSpPr>
            <p:spPr>
              <a:xfrm>
                <a:off x="808043" y="4247247"/>
                <a:ext cx="500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826ACC7-DD92-75F4-F420-6DD89261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43" y="4247247"/>
                <a:ext cx="50058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24B9F66-6D96-2AC3-3946-98CAAF7A9BB9}"/>
                  </a:ext>
                </a:extLst>
              </p:cNvPr>
              <p:cNvSpPr txBox="1"/>
              <p:nvPr/>
            </p:nvSpPr>
            <p:spPr>
              <a:xfrm>
                <a:off x="3985468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24B9F66-6D96-2AC3-3946-98CAAF7A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68" y="5933878"/>
                <a:ext cx="9862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D2B06C18-9F16-9535-C5CC-946E955CC896}"/>
                  </a:ext>
                </a:extLst>
              </p:cNvPr>
              <p:cNvSpPr txBox="1"/>
              <p:nvPr/>
            </p:nvSpPr>
            <p:spPr>
              <a:xfrm>
                <a:off x="1945372" y="1871904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D2B06C18-9F16-9535-C5CC-946E955C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72" y="1871904"/>
                <a:ext cx="797504" cy="307777"/>
              </a:xfrm>
              <a:prstGeom prst="rect">
                <a:avLst/>
              </a:prstGeom>
              <a:blipFill>
                <a:blip r:embed="rId14"/>
                <a:stretch>
                  <a:fillRect l="-1527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451806D-5080-FF41-5E82-E5C6D01E62ED}"/>
                  </a:ext>
                </a:extLst>
              </p:cNvPr>
              <p:cNvSpPr txBox="1"/>
              <p:nvPr/>
            </p:nvSpPr>
            <p:spPr>
              <a:xfrm>
                <a:off x="4478616" y="4212610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451806D-5080-FF41-5E82-E5C6D01E6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16" y="4212610"/>
                <a:ext cx="797504" cy="307777"/>
              </a:xfrm>
              <a:prstGeom prst="rect">
                <a:avLst/>
              </a:prstGeom>
              <a:blipFill>
                <a:blip r:embed="rId15"/>
                <a:stretch>
                  <a:fillRect l="-229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6F6DB3CF-6E54-5F7B-830B-651E0CA8BE36}"/>
              </a:ext>
            </a:extLst>
          </p:cNvPr>
          <p:cNvSpPr/>
          <p:nvPr/>
        </p:nvSpPr>
        <p:spPr>
          <a:xfrm>
            <a:off x="7619301" y="5248076"/>
            <a:ext cx="3158751" cy="1278272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Deze grafiek is op 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gemiddeld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niveau, het kan ook in totaal!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C3E08AA5-19C4-E0EA-833C-A76B9D2FF6A6}"/>
                  </a:ext>
                </a:extLst>
              </p:cNvPr>
              <p:cNvSpPr/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𝐵𝐸𝐴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door de vergelijking op te lossen  </a:t>
                </a:r>
              </a:p>
            </p:txBody>
          </p:sp>
        </mc:Choice>
        <mc:Fallback xmlns="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C3E08AA5-19C4-E0EA-833C-A76B9D2FF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1E9655F5-B6CF-548B-7A39-EB3A0F32891B}"/>
              </a:ext>
            </a:extLst>
          </p:cNvPr>
          <p:cNvSpPr/>
          <p:nvPr/>
        </p:nvSpPr>
        <p:spPr>
          <a:xfrm>
            <a:off x="6100132" y="35277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DF38B874-0B85-F32C-8F98-B6F162561A5C}"/>
              </a:ext>
            </a:extLst>
          </p:cNvPr>
          <p:cNvSpPr txBox="1"/>
          <p:nvPr/>
        </p:nvSpPr>
        <p:spPr>
          <a:xfrm>
            <a:off x="8641106" y="3123750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B2688B00-1997-F7BA-4D44-B92D488138AB}"/>
                  </a:ext>
                </a:extLst>
              </p:cNvPr>
              <p:cNvSpPr/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door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te substitueren in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𝐺𝑂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B2688B00-1997-F7BA-4D44-B92D4881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40CDF829-6952-0312-BB6A-64A3A19040CF}"/>
              </a:ext>
            </a:extLst>
          </p:cNvPr>
          <p:cNvSpPr/>
          <p:nvPr/>
        </p:nvSpPr>
        <p:spPr>
          <a:xfrm>
            <a:off x="6100132" y="444248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63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61" grpId="0" animBg="1"/>
      <p:bldP spid="62" grpId="0" animBg="1"/>
      <p:bldP spid="63" grpId="0" animBg="1"/>
      <p:bldP spid="64" grpId="0" animBg="1"/>
      <p:bldP spid="38" grpId="0" animBg="1"/>
      <p:bldP spid="53" grpId="0" animBg="1"/>
      <p:bldP spid="59" grpId="0"/>
      <p:bldP spid="60" grpId="0"/>
      <p:bldP spid="70" grpId="0"/>
      <p:bldP spid="75" grpId="0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E5033CD1-8FD6-54CB-9DCC-882D045274EF}"/>
                  </a:ext>
                </a:extLst>
              </p:cNvPr>
              <p:cNvSpPr/>
              <p:nvPr/>
            </p:nvSpPr>
            <p:spPr>
              <a:xfrm>
                <a:off x="7645548" y="5026407"/>
                <a:ext cx="2971632" cy="1548077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Krapte: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Ruimte: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E5033CD1-8FD6-54CB-9DCC-882D04527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548" y="5026407"/>
                <a:ext cx="2971632" cy="15480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(vraag en aanbod)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246A40FA-4453-B17C-2EF5-7CA31689E179}"/>
              </a:ext>
            </a:extLst>
          </p:cNvPr>
          <p:cNvGrpSpPr/>
          <p:nvPr/>
        </p:nvGrpSpPr>
        <p:grpSpPr>
          <a:xfrm>
            <a:off x="972855" y="849173"/>
            <a:ext cx="5195320" cy="5159654"/>
            <a:chOff x="3955722" y="782329"/>
            <a:chExt cx="4428000" cy="4428000"/>
          </a:xfrm>
        </p:grpSpPr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7FD16DAC-9AC1-874F-C1C1-151C0CFAD0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0A83F3A5-861C-6587-C6D7-177FA2D2BAD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35B87ECC-43FD-06BD-4E92-DFA83997BF4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554A9D33-EF51-8739-F7E1-A4A37951457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D32EEA87-3D38-C819-539A-4C168B18950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>
              <a:extLst>
                <a:ext uri="{FF2B5EF4-FFF2-40B4-BE49-F238E27FC236}">
                  <a16:creationId xmlns:a16="http://schemas.microsoft.com/office/drawing/2014/main" id="{B8E9A361-C449-550E-C616-5B560E4098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9416F1D5-A289-3630-6D77-26232F24B84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E6D0DD16-7F06-BD8F-A8A9-2C5F6B04398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A24E579A-8CAA-B807-AE6E-C4836726ED7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4DA0ACA2-1EC0-3DD1-919F-831F58BE852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9AAD5D7B-E889-9CB9-215C-6711329346E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C01F8EA6-E9B7-131D-EB3F-C9F3883A3CB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FBEEA9C3-97E5-51CB-EB9C-2A8EA1AD1DED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D3B24D93-4A03-9F58-4771-385DB3CD02F1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B68C396D-E420-2415-19E0-C6CAB1F262B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701E427B-7FD6-C877-C463-F3065E1818D5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7A9B2BCB-A34B-9565-10F9-2FB69F14BB8A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7DCDF9BD-B057-91BF-5D3F-D044EC506FDC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C80F4955-CF4C-7F45-959A-DF27CE92A76A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4A05B631-2B4A-F349-3C99-7B9108510FC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220EE892-4CA5-F1D3-555D-6A074B91601B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ACAB2020-4B62-B964-CAEF-7FE93F9BE0A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-vorm 100">
              <a:extLst>
                <a:ext uri="{FF2B5EF4-FFF2-40B4-BE49-F238E27FC236}">
                  <a16:creationId xmlns:a16="http://schemas.microsoft.com/office/drawing/2014/main" id="{4A45E64A-1E8A-8A60-E4D2-E8822D56A7BD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2" name="Rechte verbindingslijn met pijl 101">
            <a:extLst>
              <a:ext uri="{FF2B5EF4-FFF2-40B4-BE49-F238E27FC236}">
                <a16:creationId xmlns:a16="http://schemas.microsoft.com/office/drawing/2014/main" id="{F463F127-DFAE-DCFD-356C-697DEB051D46}"/>
              </a:ext>
            </a:extLst>
          </p:cNvPr>
          <p:cNvCxnSpPr/>
          <p:nvPr/>
        </p:nvCxnSpPr>
        <p:spPr>
          <a:xfrm flipV="1">
            <a:off x="674833" y="875070"/>
            <a:ext cx="0" cy="1653167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>
            <a:extLst>
              <a:ext uri="{FF2B5EF4-FFF2-40B4-BE49-F238E27FC236}">
                <a16:creationId xmlns:a16="http://schemas.microsoft.com/office/drawing/2014/main" id="{583528D7-B9AE-3848-6DB7-ED3475C28F87}"/>
              </a:ext>
            </a:extLst>
          </p:cNvPr>
          <p:cNvCxnSpPr>
            <a:cxnSpLocks/>
          </p:cNvCxnSpPr>
          <p:nvPr/>
        </p:nvCxnSpPr>
        <p:spPr>
          <a:xfrm rot="5400000" flipV="1">
            <a:off x="5355642" y="5474932"/>
            <a:ext cx="0" cy="1581016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2F36BD56-C7C1-B59C-F35E-0800747A4690}"/>
                  </a:ext>
                </a:extLst>
              </p:cNvPr>
              <p:cNvSpPr txBox="1"/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2F36BD56-C7C1-B59C-F35E-0800747A4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842AEE0E-AB9D-5491-55EC-3286668875DB}"/>
                  </a:ext>
                </a:extLst>
              </p:cNvPr>
              <p:cNvSpPr txBox="1"/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842AEE0E-AB9D-5491-55EC-32866688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E7406410-86F8-61D8-FF59-F0ECE50FED35}"/>
              </a:ext>
            </a:extLst>
          </p:cNvPr>
          <p:cNvCxnSpPr>
            <a:cxnSpLocks/>
          </p:cNvCxnSpPr>
          <p:nvPr/>
        </p:nvCxnSpPr>
        <p:spPr>
          <a:xfrm flipH="1">
            <a:off x="1077544" y="849172"/>
            <a:ext cx="5106739" cy="424273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14BCB155-F32F-C9CB-6C04-99AE6C790AF1}"/>
              </a:ext>
            </a:extLst>
          </p:cNvPr>
          <p:cNvCxnSpPr>
            <a:cxnSpLocks/>
            <a:stCxn id="101" idx="0"/>
            <a:endCxn id="101" idx="3"/>
          </p:cNvCxnSpPr>
          <p:nvPr/>
        </p:nvCxnSpPr>
        <p:spPr>
          <a:xfrm flipH="1" flipV="1">
            <a:off x="1028450" y="849173"/>
            <a:ext cx="5139725" cy="510266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9E6A359E-01F7-6E4A-C220-D16CF726BE50}"/>
                  </a:ext>
                </a:extLst>
              </p:cNvPr>
              <p:cNvSpPr txBox="1"/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9E6A359E-01F7-6E4A-C220-D16CF726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9B1DAAA5-2CDD-47CA-AB25-E09B8CF7B73C}"/>
                  </a:ext>
                </a:extLst>
              </p:cNvPr>
              <p:cNvSpPr txBox="1"/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9B1DAAA5-2CDD-47CA-AB25-E09B8CF7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2F75C542-C10C-E2B2-628A-D3640077D64F}"/>
                  </a:ext>
                </a:extLst>
              </p:cNvPr>
              <p:cNvSpPr txBox="1"/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2F75C542-C10C-E2B2-628A-D3640077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E352911A-4355-8D7B-61FA-94E363EF71A1}"/>
                  </a:ext>
                </a:extLst>
              </p:cNvPr>
              <p:cNvSpPr txBox="1"/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E352911A-4355-8D7B-61FA-94E363EF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Rechte verbindingslijn met pijl 111">
            <a:extLst>
              <a:ext uri="{FF2B5EF4-FFF2-40B4-BE49-F238E27FC236}">
                <a16:creationId xmlns:a16="http://schemas.microsoft.com/office/drawing/2014/main" id="{CE3B81EC-D627-C429-2098-7468BE4BFB9B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1077544" y="3170618"/>
            <a:ext cx="2200178" cy="0"/>
          </a:xfrm>
          <a:prstGeom prst="straightConnector1">
            <a:avLst/>
          </a:prstGeom>
          <a:ln w="57150">
            <a:solidFill>
              <a:srgbClr val="E71E1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met pijl 112">
            <a:extLst>
              <a:ext uri="{FF2B5EF4-FFF2-40B4-BE49-F238E27FC236}">
                <a16:creationId xmlns:a16="http://schemas.microsoft.com/office/drawing/2014/main" id="{D5FEFD53-AE0B-0D23-D286-DE6160086C52}"/>
              </a:ext>
            </a:extLst>
          </p:cNvPr>
          <p:cNvCxnSpPr>
            <a:cxnSpLocks/>
            <a:stCxn id="114" idx="4"/>
          </p:cNvCxnSpPr>
          <p:nvPr/>
        </p:nvCxnSpPr>
        <p:spPr>
          <a:xfrm>
            <a:off x="3367722" y="3260618"/>
            <a:ext cx="8690" cy="2648261"/>
          </a:xfrm>
          <a:prstGeom prst="straightConnector1">
            <a:avLst/>
          </a:prstGeom>
          <a:ln w="57150">
            <a:solidFill>
              <a:srgbClr val="E71E1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al 113">
            <a:extLst>
              <a:ext uri="{FF2B5EF4-FFF2-40B4-BE49-F238E27FC236}">
                <a16:creationId xmlns:a16="http://schemas.microsoft.com/office/drawing/2014/main" id="{BF605932-74B6-4FAB-9B92-B49624565D12}"/>
              </a:ext>
            </a:extLst>
          </p:cNvPr>
          <p:cNvSpPr/>
          <p:nvPr/>
        </p:nvSpPr>
        <p:spPr>
          <a:xfrm>
            <a:off x="3277722" y="3080618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solidFill>
              <a:srgbClr val="E71E14"/>
            </a:solidFill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hthoek: afgeronde hoeken 121">
            <a:extLst>
              <a:ext uri="{FF2B5EF4-FFF2-40B4-BE49-F238E27FC236}">
                <a16:creationId xmlns:a16="http://schemas.microsoft.com/office/drawing/2014/main" id="{E0EF7CB4-600F-8C7B-DF9D-86600C846555}"/>
              </a:ext>
            </a:extLst>
          </p:cNvPr>
          <p:cNvSpPr/>
          <p:nvPr/>
        </p:nvSpPr>
        <p:spPr>
          <a:xfrm>
            <a:off x="8176941" y="1275250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</a:t>
            </a:r>
          </a:p>
        </p:txBody>
      </p:sp>
      <p:sp>
        <p:nvSpPr>
          <p:cNvPr id="123" name="Rechthoek: afgeronde hoeken 122">
            <a:extLst>
              <a:ext uri="{FF2B5EF4-FFF2-40B4-BE49-F238E27FC236}">
                <a16:creationId xmlns:a16="http://schemas.microsoft.com/office/drawing/2014/main" id="{AB9B8417-46D7-77EE-68C9-881D83FE8D9B}"/>
              </a:ext>
            </a:extLst>
          </p:cNvPr>
          <p:cNvSpPr/>
          <p:nvPr/>
        </p:nvSpPr>
        <p:spPr>
          <a:xfrm>
            <a:off x="6443479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</a:p>
        </p:txBody>
      </p:sp>
      <p:sp>
        <p:nvSpPr>
          <p:cNvPr id="124" name="Rechthoek: afgeronde hoeken 123">
            <a:extLst>
              <a:ext uri="{FF2B5EF4-FFF2-40B4-BE49-F238E27FC236}">
                <a16:creationId xmlns:a16="http://schemas.microsoft.com/office/drawing/2014/main" id="{C7EDB8FA-ABDF-0379-125A-CE7FB9C78EDF}"/>
              </a:ext>
            </a:extLst>
          </p:cNvPr>
          <p:cNvSpPr/>
          <p:nvPr/>
        </p:nvSpPr>
        <p:spPr>
          <a:xfrm>
            <a:off x="9658161" y="2140320"/>
            <a:ext cx="2161088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hthoek: afgeronde hoeken 126">
                <a:extLst>
                  <a:ext uri="{FF2B5EF4-FFF2-40B4-BE49-F238E27FC236}">
                    <a16:creationId xmlns:a16="http://schemas.microsoft.com/office/drawing/2014/main" id="{FED47CAB-A71B-4C24-FFBF-B2658D073BB3}"/>
                  </a:ext>
                </a:extLst>
              </p:cNvPr>
              <p:cNvSpPr/>
              <p:nvPr/>
            </p:nvSpPr>
            <p:spPr>
              <a:xfrm>
                <a:off x="7645548" y="3180539"/>
                <a:ext cx="2971632" cy="1869400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Evenwicht: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nl-N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nl-NL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Vanuit hier bepalen we de prijs en daarmee de hoeveelheid.</a:t>
                </a:r>
              </a:p>
            </p:txBody>
          </p:sp>
        </mc:Choice>
        <mc:Fallback xmlns="">
          <p:sp>
            <p:nvSpPr>
              <p:cNvPr id="127" name="Rechthoek: afgeronde hoeken 126">
                <a:extLst>
                  <a:ext uri="{FF2B5EF4-FFF2-40B4-BE49-F238E27FC236}">
                    <a16:creationId xmlns:a16="http://schemas.microsoft.com/office/drawing/2014/main" id="{FED47CAB-A71B-4C24-FFBF-B2658D073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548" y="3180539"/>
                <a:ext cx="2971632" cy="18694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Verbindingslijn: gebogen 127">
            <a:extLst>
              <a:ext uri="{FF2B5EF4-FFF2-40B4-BE49-F238E27FC236}">
                <a16:creationId xmlns:a16="http://schemas.microsoft.com/office/drawing/2014/main" id="{E6CF19D3-D7C8-1432-6039-2CB5363A64AD}"/>
              </a:ext>
            </a:extLst>
          </p:cNvPr>
          <p:cNvCxnSpPr>
            <a:cxnSpLocks/>
            <a:stCxn id="123" idx="2"/>
            <a:endCxn id="127" idx="1"/>
          </p:cNvCxnSpPr>
          <p:nvPr/>
        </p:nvCxnSpPr>
        <p:spPr>
          <a:xfrm rot="16200000" flipH="1">
            <a:off x="6934989" y="3404679"/>
            <a:ext cx="1299593" cy="121525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Verbindingslijn: gebogen 130">
            <a:extLst>
              <a:ext uri="{FF2B5EF4-FFF2-40B4-BE49-F238E27FC236}">
                <a16:creationId xmlns:a16="http://schemas.microsoft.com/office/drawing/2014/main" id="{F51FA56D-4663-CBF5-E37F-80CC23C28844}"/>
              </a:ext>
            </a:extLst>
          </p:cNvPr>
          <p:cNvCxnSpPr>
            <a:cxnSpLocks/>
            <a:stCxn id="124" idx="2"/>
            <a:endCxn id="127" idx="3"/>
          </p:cNvCxnSpPr>
          <p:nvPr/>
        </p:nvCxnSpPr>
        <p:spPr>
          <a:xfrm rot="5400000">
            <a:off x="10028147" y="3404680"/>
            <a:ext cx="1299593" cy="121525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kstballon: rechthoek met afgeronde hoeken 133">
            <a:extLst>
              <a:ext uri="{FF2B5EF4-FFF2-40B4-BE49-F238E27FC236}">
                <a16:creationId xmlns:a16="http://schemas.microsoft.com/office/drawing/2014/main" id="{044309C5-0D0E-1CD5-1484-9797BF8B2057}"/>
              </a:ext>
            </a:extLst>
          </p:cNvPr>
          <p:cNvSpPr/>
          <p:nvPr/>
        </p:nvSpPr>
        <p:spPr>
          <a:xfrm>
            <a:off x="3523559" y="4420221"/>
            <a:ext cx="2590800" cy="767697"/>
          </a:xfrm>
          <a:prstGeom prst="wedgeRoundRectCallout">
            <a:avLst>
              <a:gd name="adj1" fmla="val 16817"/>
              <a:gd name="adj2" fmla="val 834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zijn áltijd de 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betalers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12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" grpId="0"/>
      <p:bldP spid="105" grpId="0"/>
      <p:bldP spid="108" grpId="0"/>
      <p:bldP spid="109" grpId="0"/>
      <p:bldP spid="110" grpId="0"/>
      <p:bldP spid="111" grpId="0"/>
      <p:bldP spid="114" grpId="0" animBg="1"/>
      <p:bldP spid="123" grpId="0" animBg="1"/>
      <p:bldP spid="124" grpId="0" animBg="1"/>
      <p:bldP spid="127" grpId="0" animBg="1"/>
      <p:bldP spid="1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696B205-4742-5A99-0550-B631D4E87C89}"/>
              </a:ext>
            </a:extLst>
          </p:cNvPr>
          <p:cNvSpPr txBox="1"/>
          <p:nvPr/>
        </p:nvSpPr>
        <p:spPr>
          <a:xfrm>
            <a:off x="3044651" y="532563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Monopolie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(kostendekking in totaal)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F728C4-BB20-7D9F-D99B-634908A5F5FA}"/>
              </a:ext>
            </a:extLst>
          </p:cNvPr>
          <p:cNvGrpSpPr/>
          <p:nvPr/>
        </p:nvGrpSpPr>
        <p:grpSpPr>
          <a:xfrm>
            <a:off x="1248111" y="1485307"/>
            <a:ext cx="4673202" cy="4518082"/>
            <a:chOff x="3955722" y="782329"/>
            <a:chExt cx="4428000" cy="442800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2ECBD0D-A9AE-7958-FFF4-57616E28D51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B5D1AB1-E49C-9ECD-6653-B25A40A621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97499F0-58D1-E923-76AB-D1D1A34590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203984F3-3274-BB2A-3AAB-9887B040A28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1A64AEDA-DB21-1A14-12C4-73349FD8498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661A230-00F3-4840-5CC5-4D37681AE5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6E6280-2467-F656-0BD9-6E1E5902A0B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549452C-5361-758E-745F-5EBBA6B61B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9373AC0-703F-1407-F13C-3C30BFCE9F3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277B279D-7C5F-59EA-BAD1-219E60C7742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A078951-42D1-B114-840E-F025B7F9AC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1EDFC14-C1EE-78E9-5DDE-ABF3CFB279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733C124-E839-FE94-715F-BCF9B94682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A37ED14-66B5-F552-0936-2D7076757F7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88CE7F3-49EE-C90E-4319-50ED5DF2B61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852527E-78D7-5916-8710-40887FA0CA7E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0625F43D-2A9A-0990-A823-9D295F30FB14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96593FC-FB4D-9EB9-051F-4883316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BD3AC20-9E89-9468-0DFF-D8FD5DAC9EAF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7AD2CE-45AA-47CE-A9DA-0E2EB7FE0DC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4E6142D-8941-1C5B-EA7A-38065FB4FDD1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FD9807-0FEE-92C1-C4BC-EADE38A0D7F5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-vorm 28">
              <a:extLst>
                <a:ext uri="{FF2B5EF4-FFF2-40B4-BE49-F238E27FC236}">
                  <a16:creationId xmlns:a16="http://schemas.microsoft.com/office/drawing/2014/main" id="{6C4D2C05-E081-4879-390F-2608F6634895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77BCB37-CFE3-71B3-3E09-4ECC1545B258}"/>
              </a:ext>
            </a:extLst>
          </p:cNvPr>
          <p:cNvCxnSpPr>
            <a:cxnSpLocks/>
          </p:cNvCxnSpPr>
          <p:nvPr/>
        </p:nvCxnSpPr>
        <p:spPr>
          <a:xfrm flipV="1">
            <a:off x="1040655" y="1823442"/>
            <a:ext cx="0" cy="56611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7F9550B-93CD-67BF-A0FA-8FF2726BB669}"/>
              </a:ext>
            </a:extLst>
          </p:cNvPr>
          <p:cNvCxnSpPr>
            <a:cxnSpLocks/>
          </p:cNvCxnSpPr>
          <p:nvPr/>
        </p:nvCxnSpPr>
        <p:spPr>
          <a:xfrm>
            <a:off x="4989657" y="6133892"/>
            <a:ext cx="599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/>
              <p:nvPr/>
            </p:nvSpPr>
            <p:spPr>
              <a:xfrm>
                <a:off x="888631" y="1392555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€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35D5453-0D44-7617-B90E-234A9E0D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1" y="1392555"/>
                <a:ext cx="30777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/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335209E-98B4-1D7B-E6B7-C0D03D88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4" y="5947192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/>
              <p:nvPr/>
            </p:nvSpPr>
            <p:spPr>
              <a:xfrm>
                <a:off x="292511" y="3657113"/>
                <a:ext cx="86100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𝑩𝑬𝑶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638C01A-1C2B-1200-03C7-053A56E3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1" y="3657113"/>
                <a:ext cx="861007" cy="430887"/>
              </a:xfrm>
              <a:prstGeom prst="rect">
                <a:avLst/>
              </a:prstGeom>
              <a:blipFill>
                <a:blip r:embed="rId4"/>
                <a:stretch>
                  <a:fillRect r="-28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/>
              <p:nvPr/>
            </p:nvSpPr>
            <p:spPr>
              <a:xfrm>
                <a:off x="1415158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0B05C5-36A2-1568-2843-01AF0F6C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58" y="5933878"/>
                <a:ext cx="9862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0007B1D-2700-83CA-D724-FA540110F825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1320056" y="3895089"/>
            <a:ext cx="464685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BB31C696-DAA0-37BC-281B-B49545F821A5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4875239" y="2867596"/>
            <a:ext cx="0" cy="306627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Zoek de punten: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𝑇𝑂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noem ze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Rechthoek: afgeronde hoeken 60">
                <a:extLst>
                  <a:ext uri="{FF2B5EF4-FFF2-40B4-BE49-F238E27FC236}">
                    <a16:creationId xmlns:a16="http://schemas.microsoft.com/office/drawing/2014/main" id="{F6D7D44F-123D-8BCB-26CB-539B7599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C25E897A-FE6C-ABB5-C7D2-428DE8628407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/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vanuit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𝐵𝐸𝑃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-en de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𝐵𝐸𝐴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𝐵𝐸𝑂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8003FFCF-099C-3ACA-28E6-1BBC3ABD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2520616"/>
                <a:ext cx="5167496" cy="5232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83B62E9F-4C68-32DC-80AA-CAF49BAD3998}"/>
              </a:ext>
            </a:extLst>
          </p:cNvPr>
          <p:cNvSpPr/>
          <p:nvPr/>
        </p:nvSpPr>
        <p:spPr>
          <a:xfrm>
            <a:off x="6100132" y="2444564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F97F1BA-AE53-3055-C943-2598555E17AA}"/>
              </a:ext>
            </a:extLst>
          </p:cNvPr>
          <p:cNvSpPr txBox="1"/>
          <p:nvPr/>
        </p:nvSpPr>
        <p:spPr>
          <a:xfrm>
            <a:off x="6725524" y="1198677"/>
            <a:ext cx="494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break-evenpunten bepalen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6D238D37-9833-23A2-EBE8-FA674A93C79F}"/>
              </a:ext>
            </a:extLst>
          </p:cNvPr>
          <p:cNvSpPr/>
          <p:nvPr/>
        </p:nvSpPr>
        <p:spPr>
          <a:xfrm>
            <a:off x="2394857" y="729262"/>
            <a:ext cx="7402286" cy="345644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Als de monopolist </a:t>
            </a: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kostendekking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nastreeft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615D01F-C192-2B4C-F415-EC6BFCB50984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1874741" y="3985089"/>
            <a:ext cx="0" cy="192331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CC096790-D8B4-DC95-99A9-38ABBFE30D2D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320056" y="2777596"/>
            <a:ext cx="3465183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826ACC7-DD92-75F4-F420-6DD89261426C}"/>
                  </a:ext>
                </a:extLst>
              </p:cNvPr>
              <p:cNvSpPr txBox="1"/>
              <p:nvPr/>
            </p:nvSpPr>
            <p:spPr>
              <a:xfrm>
                <a:off x="254435" y="2520616"/>
                <a:ext cx="1011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𝑩𝑬𝑶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826ACC7-DD92-75F4-F420-6DD89261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5" y="2520616"/>
                <a:ext cx="101194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24B9F66-6D96-2AC3-3946-98CAAF7A9BB9}"/>
                  </a:ext>
                </a:extLst>
              </p:cNvPr>
              <p:cNvSpPr txBox="1"/>
              <p:nvPr/>
            </p:nvSpPr>
            <p:spPr>
              <a:xfrm>
                <a:off x="4424700" y="5933878"/>
                <a:ext cx="986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𝑩𝑬𝑨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24B9F66-6D96-2AC3-3946-98CAAF7A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00" y="5933878"/>
                <a:ext cx="9862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D2B06C18-9F16-9535-C5CC-946E955CC896}"/>
                  </a:ext>
                </a:extLst>
              </p:cNvPr>
              <p:cNvSpPr txBox="1"/>
              <p:nvPr/>
            </p:nvSpPr>
            <p:spPr>
              <a:xfrm>
                <a:off x="1888203" y="3842835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D2B06C18-9F16-9535-C5CC-946E955C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03" y="3842835"/>
                <a:ext cx="797504" cy="307777"/>
              </a:xfrm>
              <a:prstGeom prst="rect">
                <a:avLst/>
              </a:prstGeom>
              <a:blipFill>
                <a:blip r:embed="rId10"/>
                <a:stretch>
                  <a:fillRect l="-229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451806D-5080-FF41-5E82-E5C6D01E62ED}"/>
                  </a:ext>
                </a:extLst>
              </p:cNvPr>
              <p:cNvSpPr txBox="1"/>
              <p:nvPr/>
            </p:nvSpPr>
            <p:spPr>
              <a:xfrm>
                <a:off x="4983211" y="2699139"/>
                <a:ext cx="7975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𝑩𝑬𝑷</m:t>
                          </m:r>
                        </m:e>
                        <m:sub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451806D-5080-FF41-5E82-E5C6D01E6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11" y="2699139"/>
                <a:ext cx="797504" cy="307777"/>
              </a:xfrm>
              <a:prstGeom prst="rect">
                <a:avLst/>
              </a:prstGeom>
              <a:blipFill>
                <a:blip r:embed="rId11"/>
                <a:stretch>
                  <a:fillRect l="-1527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C3E08AA5-19C4-E0EA-833C-A76B9D2FF6A6}"/>
                  </a:ext>
                </a:extLst>
              </p:cNvPr>
              <p:cNvSpPr/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Bepaal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door de vergelijking op te lossen  </a:t>
                </a:r>
              </a:p>
            </p:txBody>
          </p:sp>
        </mc:Choice>
        <mc:Fallback xmlns="">
          <p:sp>
            <p:nvSpPr>
              <p:cNvPr id="77" name="Rechthoek: afgeronde hoeken 76">
                <a:extLst>
                  <a:ext uri="{FF2B5EF4-FFF2-40B4-BE49-F238E27FC236}">
                    <a16:creationId xmlns:a16="http://schemas.microsoft.com/office/drawing/2014/main" id="{C3E08AA5-19C4-E0EA-833C-A76B9D2FF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603773"/>
                <a:ext cx="5167496" cy="52322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1E9655F5-B6CF-548B-7A39-EB3A0F32891B}"/>
              </a:ext>
            </a:extLst>
          </p:cNvPr>
          <p:cNvSpPr/>
          <p:nvPr/>
        </p:nvSpPr>
        <p:spPr>
          <a:xfrm>
            <a:off x="6100132" y="352772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DF38B874-0B85-F32C-8F98-B6F162561A5C}"/>
              </a:ext>
            </a:extLst>
          </p:cNvPr>
          <p:cNvSpPr txBox="1"/>
          <p:nvPr/>
        </p:nvSpPr>
        <p:spPr>
          <a:xfrm>
            <a:off x="8641106" y="3123750"/>
            <a:ext cx="7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B2688B00-1997-F7BA-4D44-B92D488138AB}"/>
                  </a:ext>
                </a:extLst>
              </p:cNvPr>
              <p:cNvSpPr/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Substitueer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𝑇𝑂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𝑇𝐾</m:t>
                    </m:r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hthoek: afgeronde hoeken 79">
                <a:extLst>
                  <a:ext uri="{FF2B5EF4-FFF2-40B4-BE49-F238E27FC236}">
                    <a16:creationId xmlns:a16="http://schemas.microsoft.com/office/drawing/2014/main" id="{B2688B00-1997-F7BA-4D44-B92D4881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518541"/>
                <a:ext cx="5167496" cy="52322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40CDF829-6952-0312-BB6A-64A3A19040CF}"/>
              </a:ext>
            </a:extLst>
          </p:cNvPr>
          <p:cNvSpPr/>
          <p:nvPr/>
        </p:nvSpPr>
        <p:spPr>
          <a:xfrm>
            <a:off x="6100132" y="444248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547EBE71-FDC6-DE2C-84F9-9F6497CD3A23}"/>
              </a:ext>
            </a:extLst>
          </p:cNvPr>
          <p:cNvSpPr/>
          <p:nvPr/>
        </p:nvSpPr>
        <p:spPr>
          <a:xfrm>
            <a:off x="1364504" y="1478024"/>
            <a:ext cx="4512579" cy="4455851"/>
          </a:xfrm>
          <a:custGeom>
            <a:avLst/>
            <a:gdLst>
              <a:gd name="connsiteX0" fmla="*/ 0 w 3908612"/>
              <a:gd name="connsiteY0" fmla="*/ 3926542 h 3926542"/>
              <a:gd name="connsiteX1" fmla="*/ 1541929 w 3908612"/>
              <a:gd name="connsiteY1" fmla="*/ 0 h 3926542"/>
              <a:gd name="connsiteX2" fmla="*/ 3908612 w 3908612"/>
              <a:gd name="connsiteY2" fmla="*/ 3917577 h 3926542"/>
              <a:gd name="connsiteX0" fmla="*/ 0 w 3908612"/>
              <a:gd name="connsiteY0" fmla="*/ 4059892 h 4059892"/>
              <a:gd name="connsiteX1" fmla="*/ 1980079 w 3908612"/>
              <a:gd name="connsiteY1" fmla="*/ 0 h 4059892"/>
              <a:gd name="connsiteX2" fmla="*/ 3908612 w 3908612"/>
              <a:gd name="connsiteY2" fmla="*/ 4050927 h 4059892"/>
              <a:gd name="connsiteX0" fmla="*/ 0 w 3908612"/>
              <a:gd name="connsiteY0" fmla="*/ 4062799 h 4062799"/>
              <a:gd name="connsiteX1" fmla="*/ 1980079 w 3908612"/>
              <a:gd name="connsiteY1" fmla="*/ 2907 h 4062799"/>
              <a:gd name="connsiteX2" fmla="*/ 3908612 w 3908612"/>
              <a:gd name="connsiteY2" fmla="*/ 4053834 h 4062799"/>
              <a:gd name="connsiteX0" fmla="*/ 0 w 3908612"/>
              <a:gd name="connsiteY0" fmla="*/ 4063393 h 4063393"/>
              <a:gd name="connsiteX1" fmla="*/ 1980079 w 3908612"/>
              <a:gd name="connsiteY1" fmla="*/ 3501 h 4063393"/>
              <a:gd name="connsiteX2" fmla="*/ 3908612 w 3908612"/>
              <a:gd name="connsiteY2" fmla="*/ 4054428 h 4063393"/>
              <a:gd name="connsiteX0" fmla="*/ 0 w 3908612"/>
              <a:gd name="connsiteY0" fmla="*/ 4063393 h 4063393"/>
              <a:gd name="connsiteX1" fmla="*/ 1980079 w 3908612"/>
              <a:gd name="connsiteY1" fmla="*/ 3501 h 4063393"/>
              <a:gd name="connsiteX2" fmla="*/ 3908612 w 3908612"/>
              <a:gd name="connsiteY2" fmla="*/ 4054428 h 4063393"/>
              <a:gd name="connsiteX0" fmla="*/ 0 w 3908612"/>
              <a:gd name="connsiteY0" fmla="*/ 4063393 h 4063393"/>
              <a:gd name="connsiteX1" fmla="*/ 1980079 w 3908612"/>
              <a:gd name="connsiteY1" fmla="*/ 3501 h 4063393"/>
              <a:gd name="connsiteX2" fmla="*/ 3908612 w 3908612"/>
              <a:gd name="connsiteY2" fmla="*/ 4054428 h 4063393"/>
              <a:gd name="connsiteX0" fmla="*/ 0 w 3908612"/>
              <a:gd name="connsiteY0" fmla="*/ 4058637 h 4058637"/>
              <a:gd name="connsiteX1" fmla="*/ 1946741 w 3908612"/>
              <a:gd name="connsiteY1" fmla="*/ 3507 h 4058637"/>
              <a:gd name="connsiteX2" fmla="*/ 3908612 w 3908612"/>
              <a:gd name="connsiteY2" fmla="*/ 4049672 h 4058637"/>
              <a:gd name="connsiteX0" fmla="*/ 0 w 3908612"/>
              <a:gd name="connsiteY0" fmla="*/ 4063392 h 4063392"/>
              <a:gd name="connsiteX1" fmla="*/ 1961028 w 3908612"/>
              <a:gd name="connsiteY1" fmla="*/ 3501 h 4063392"/>
              <a:gd name="connsiteX2" fmla="*/ 3908612 w 3908612"/>
              <a:gd name="connsiteY2" fmla="*/ 4054427 h 4063392"/>
              <a:gd name="connsiteX0" fmla="*/ 0 w 3908612"/>
              <a:gd name="connsiteY0" fmla="*/ 4063392 h 4063392"/>
              <a:gd name="connsiteX1" fmla="*/ 1961028 w 3908612"/>
              <a:gd name="connsiteY1" fmla="*/ 3501 h 4063392"/>
              <a:gd name="connsiteX2" fmla="*/ 3908612 w 3908612"/>
              <a:gd name="connsiteY2" fmla="*/ 4054427 h 4063392"/>
              <a:gd name="connsiteX0" fmla="*/ 0 w 3908612"/>
              <a:gd name="connsiteY0" fmla="*/ 4059891 h 4059891"/>
              <a:gd name="connsiteX1" fmla="*/ 1961028 w 3908612"/>
              <a:gd name="connsiteY1" fmla="*/ 0 h 4059891"/>
              <a:gd name="connsiteX2" fmla="*/ 3908612 w 3908612"/>
              <a:gd name="connsiteY2" fmla="*/ 4050926 h 4059891"/>
              <a:gd name="connsiteX0" fmla="*/ 0 w 3908612"/>
              <a:gd name="connsiteY0" fmla="*/ 4059894 h 4059894"/>
              <a:gd name="connsiteX1" fmla="*/ 1961028 w 3908612"/>
              <a:gd name="connsiteY1" fmla="*/ 3 h 4059894"/>
              <a:gd name="connsiteX2" fmla="*/ 3908612 w 3908612"/>
              <a:gd name="connsiteY2" fmla="*/ 4050929 h 4059894"/>
              <a:gd name="connsiteX0" fmla="*/ 0 w 3908612"/>
              <a:gd name="connsiteY0" fmla="*/ 4059894 h 4059894"/>
              <a:gd name="connsiteX1" fmla="*/ 1961028 w 3908612"/>
              <a:gd name="connsiteY1" fmla="*/ 3 h 4059894"/>
              <a:gd name="connsiteX2" fmla="*/ 3908612 w 3908612"/>
              <a:gd name="connsiteY2" fmla="*/ 4050929 h 4059894"/>
              <a:gd name="connsiteX0" fmla="*/ 0 w 3913374"/>
              <a:gd name="connsiteY0" fmla="*/ 4059894 h 4074736"/>
              <a:gd name="connsiteX1" fmla="*/ 1961028 w 3913374"/>
              <a:gd name="connsiteY1" fmla="*/ 3 h 4074736"/>
              <a:gd name="connsiteX2" fmla="*/ 3913374 w 3913374"/>
              <a:gd name="connsiteY2" fmla="*/ 4074736 h 4074736"/>
              <a:gd name="connsiteX0" fmla="*/ 0 w 3913374"/>
              <a:gd name="connsiteY0" fmla="*/ 4059894 h 4074736"/>
              <a:gd name="connsiteX1" fmla="*/ 1961028 w 3913374"/>
              <a:gd name="connsiteY1" fmla="*/ 3 h 4074736"/>
              <a:gd name="connsiteX2" fmla="*/ 3913374 w 3913374"/>
              <a:gd name="connsiteY2" fmla="*/ 4074736 h 40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3374" h="4074736">
                <a:moveTo>
                  <a:pt x="0" y="4059894"/>
                </a:moveTo>
                <a:cubicBezTo>
                  <a:pt x="362697" y="2071970"/>
                  <a:pt x="1119092" y="-3287"/>
                  <a:pt x="1961028" y="3"/>
                </a:cubicBezTo>
                <a:cubicBezTo>
                  <a:pt x="2956951" y="4828"/>
                  <a:pt x="3627717" y="2774516"/>
                  <a:pt x="3913374" y="4074736"/>
                </a:cubicBezTo>
              </a:path>
            </a:pathLst>
          </a:custGeom>
          <a:noFill/>
          <a:ln w="57150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4635AA3-2B90-7442-330E-963DB4B69B55}"/>
              </a:ext>
            </a:extLst>
          </p:cNvPr>
          <p:cNvCxnSpPr>
            <a:cxnSpLocks/>
          </p:cNvCxnSpPr>
          <p:nvPr/>
        </p:nvCxnSpPr>
        <p:spPr>
          <a:xfrm flipH="1">
            <a:off x="1340086" y="2389561"/>
            <a:ext cx="4567862" cy="1701895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097C2B34-73B3-A075-A8F3-FD73661D48BC}"/>
                  </a:ext>
                </a:extLst>
              </p:cNvPr>
              <p:cNvSpPr txBox="1"/>
              <p:nvPr/>
            </p:nvSpPr>
            <p:spPr>
              <a:xfrm>
                <a:off x="5454192" y="2063779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𝑻𝑲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097C2B34-73B3-A075-A8F3-FD73661D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92" y="2063779"/>
                <a:ext cx="513510" cy="307777"/>
              </a:xfrm>
              <a:prstGeom prst="rect">
                <a:avLst/>
              </a:prstGeom>
              <a:blipFill>
                <a:blip r:embed="rId14"/>
                <a:stretch>
                  <a:fillRect l="-2381" r="-1190" b="-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BE2CFFC2-28C9-0908-23CA-F8460DE07E96}"/>
                  </a:ext>
                </a:extLst>
              </p:cNvPr>
              <p:cNvSpPr txBox="1"/>
              <p:nvPr/>
            </p:nvSpPr>
            <p:spPr>
              <a:xfrm>
                <a:off x="5379988" y="3856213"/>
                <a:ext cx="513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𝑻𝑶</m:t>
                      </m:r>
                    </m:oMath>
                  </m:oMathPara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BE2CFFC2-28C9-0908-23CA-F8460DE07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88" y="3856213"/>
                <a:ext cx="513510" cy="307777"/>
              </a:xfrm>
              <a:prstGeom prst="rect">
                <a:avLst/>
              </a:prstGeom>
              <a:blipFill>
                <a:blip r:embed="rId15"/>
                <a:stretch>
                  <a:fillRect l="-1190" r="-1190" b="-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al 52">
            <a:extLst>
              <a:ext uri="{FF2B5EF4-FFF2-40B4-BE49-F238E27FC236}">
                <a16:creationId xmlns:a16="http://schemas.microsoft.com/office/drawing/2014/main" id="{00C639AE-03D3-6EF2-B0F5-37806F00CC82}"/>
              </a:ext>
            </a:extLst>
          </p:cNvPr>
          <p:cNvSpPr/>
          <p:nvPr/>
        </p:nvSpPr>
        <p:spPr>
          <a:xfrm>
            <a:off x="1784741" y="3805089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BA72A525-9431-0179-4BAC-3BBA5A693E72}"/>
              </a:ext>
            </a:extLst>
          </p:cNvPr>
          <p:cNvSpPr/>
          <p:nvPr/>
        </p:nvSpPr>
        <p:spPr>
          <a:xfrm>
            <a:off x="4785239" y="2687596"/>
            <a:ext cx="180000" cy="180000"/>
          </a:xfrm>
          <a:prstGeom prst="ellipse">
            <a:avLst/>
          </a:prstGeom>
          <a:solidFill>
            <a:srgbClr val="FF0000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61" grpId="0" animBg="1"/>
      <p:bldP spid="62" grpId="0" animBg="1"/>
      <p:bldP spid="63" grpId="0" animBg="1"/>
      <p:bldP spid="64" grpId="0" animBg="1"/>
      <p:bldP spid="59" grpId="0"/>
      <p:bldP spid="60" grpId="0"/>
      <p:bldP spid="70" grpId="0"/>
      <p:bldP spid="75" grpId="0"/>
      <p:bldP spid="77" grpId="0" animBg="1"/>
      <p:bldP spid="78" grpId="0" animBg="1"/>
      <p:bldP spid="79" grpId="0"/>
      <p:bldP spid="80" grpId="0" animBg="1"/>
      <p:bldP spid="81" grpId="0" animBg="1"/>
      <p:bldP spid="53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(simultaan en sequentieel spel)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3FD474-6FFC-8CA5-377A-F77C35DC48E5}"/>
              </a:ext>
            </a:extLst>
          </p:cNvPr>
          <p:cNvSpPr/>
          <p:nvPr/>
        </p:nvSpPr>
        <p:spPr>
          <a:xfrm>
            <a:off x="6516914" y="1474208"/>
            <a:ext cx="5239658" cy="67532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spelers nemen hun beslissing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ná elkaar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73025D3-5627-5432-65E3-33732F5C0315}"/>
              </a:ext>
            </a:extLst>
          </p:cNvPr>
          <p:cNvSpPr/>
          <p:nvPr/>
        </p:nvSpPr>
        <p:spPr>
          <a:xfrm>
            <a:off x="502103" y="1474208"/>
            <a:ext cx="5239658" cy="675327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spelers nemen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gelijktijdig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hun beslissing.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0202934-F00A-86C9-4BCC-56DC55656C04}"/>
              </a:ext>
            </a:extLst>
          </p:cNvPr>
          <p:cNvSpPr/>
          <p:nvPr/>
        </p:nvSpPr>
        <p:spPr>
          <a:xfrm>
            <a:off x="993750" y="1095719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Simultaan spel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59E721B-35D1-4D46-E639-8E66C869F2D8}"/>
              </a:ext>
            </a:extLst>
          </p:cNvPr>
          <p:cNvSpPr/>
          <p:nvPr/>
        </p:nvSpPr>
        <p:spPr>
          <a:xfrm>
            <a:off x="7008562" y="1095719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Sequentieel spel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5110BE0-9DE4-DD95-F0A5-EA4A9E02C656}"/>
              </a:ext>
            </a:extLst>
          </p:cNvPr>
          <p:cNvSpPr/>
          <p:nvPr/>
        </p:nvSpPr>
        <p:spPr>
          <a:xfrm>
            <a:off x="904875" y="2300549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Onderlinge communicatie is vaak niet mogelijk of niet toegestaan.</a:t>
            </a:r>
          </a:p>
        </p:txBody>
      </p: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6F8995FE-8C99-E27A-9643-91944EF9E747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V="1">
            <a:off x="904876" y="1433382"/>
            <a:ext cx="88875" cy="1226606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4D357BC5-301E-9FBE-455B-915205CB22AB}"/>
              </a:ext>
            </a:extLst>
          </p:cNvPr>
          <p:cNvSpPr/>
          <p:nvPr/>
        </p:nvSpPr>
        <p:spPr>
          <a:xfrm>
            <a:off x="904875" y="3170441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Spelers gebruiken best-response methode om hun keuze te maken.</a:t>
            </a:r>
          </a:p>
        </p:txBody>
      </p: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E616A3ED-3946-EEE6-4DE3-26923E006C34}"/>
              </a:ext>
            </a:extLst>
          </p:cNvPr>
          <p:cNvCxnSpPr>
            <a:cxnSpLocks/>
            <a:stCxn id="7" idx="1"/>
            <a:endCxn id="20" idx="1"/>
          </p:cNvCxnSpPr>
          <p:nvPr/>
        </p:nvCxnSpPr>
        <p:spPr>
          <a:xfrm rot="10800000" flipV="1">
            <a:off x="904876" y="1433382"/>
            <a:ext cx="88875" cy="2096498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995D7B54-D4A1-615E-A731-675453D841A2}"/>
              </a:ext>
            </a:extLst>
          </p:cNvPr>
          <p:cNvSpPr/>
          <p:nvPr/>
        </p:nvSpPr>
        <p:spPr>
          <a:xfrm>
            <a:off x="6919686" y="2300549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eerste speler kan een voordeel behalen.</a:t>
            </a:r>
          </a:p>
        </p:txBody>
      </p:sp>
      <p:cxnSp>
        <p:nvCxnSpPr>
          <p:cNvPr id="35" name="Verbindingslijn: gebogen 34">
            <a:extLst>
              <a:ext uri="{FF2B5EF4-FFF2-40B4-BE49-F238E27FC236}">
                <a16:creationId xmlns:a16="http://schemas.microsoft.com/office/drawing/2014/main" id="{26B19E54-A971-18BC-7391-622CFEA9C59E}"/>
              </a:ext>
            </a:extLst>
          </p:cNvPr>
          <p:cNvCxnSpPr>
            <a:cxnSpLocks/>
            <a:endCxn id="34" idx="1"/>
          </p:cNvCxnSpPr>
          <p:nvPr/>
        </p:nvCxnSpPr>
        <p:spPr>
          <a:xfrm rot="10800000" flipV="1">
            <a:off x="6919687" y="1433382"/>
            <a:ext cx="88875" cy="1226606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8B549A37-6594-AD60-18A1-81981D7FA678}"/>
              </a:ext>
            </a:extLst>
          </p:cNvPr>
          <p:cNvSpPr/>
          <p:nvPr/>
        </p:nvSpPr>
        <p:spPr>
          <a:xfrm>
            <a:off x="6919686" y="3170441"/>
            <a:ext cx="443411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Spelers gebruiken een beslisboom om hun keuze te maken.</a:t>
            </a:r>
          </a:p>
        </p:txBody>
      </p:sp>
      <p:cxnSp>
        <p:nvCxnSpPr>
          <p:cNvPr id="38" name="Verbindingslijn: gebogen 37">
            <a:extLst>
              <a:ext uri="{FF2B5EF4-FFF2-40B4-BE49-F238E27FC236}">
                <a16:creationId xmlns:a16="http://schemas.microsoft.com/office/drawing/2014/main" id="{3394793D-8126-C489-A7AF-C61E19E06EAD}"/>
              </a:ext>
            </a:extLst>
          </p:cNvPr>
          <p:cNvCxnSpPr>
            <a:cxnSpLocks/>
            <a:endCxn id="36" idx="1"/>
          </p:cNvCxnSpPr>
          <p:nvPr/>
        </p:nvCxnSpPr>
        <p:spPr>
          <a:xfrm rot="10800000" flipV="1">
            <a:off x="6919687" y="1433382"/>
            <a:ext cx="88875" cy="2096498"/>
          </a:xfrm>
          <a:prstGeom prst="bentConnector3">
            <a:avLst>
              <a:gd name="adj1" fmla="val 721603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 40">
            <a:extLst>
              <a:ext uri="{FF2B5EF4-FFF2-40B4-BE49-F238E27FC236}">
                <a16:creationId xmlns:a16="http://schemas.microsoft.com/office/drawing/2014/main" id="{E645C454-1F7E-F029-95FD-80AA135EDCF2}"/>
              </a:ext>
            </a:extLst>
          </p:cNvPr>
          <p:cNvSpPr/>
          <p:nvPr/>
        </p:nvSpPr>
        <p:spPr>
          <a:xfrm rot="5400000">
            <a:off x="1611866" y="3988345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005B1DF9-A1C7-705A-5683-D8754C36CCC0}"/>
              </a:ext>
            </a:extLst>
          </p:cNvPr>
          <p:cNvSpPr/>
          <p:nvPr/>
        </p:nvSpPr>
        <p:spPr>
          <a:xfrm rot="5400000">
            <a:off x="528322" y="4762328"/>
            <a:ext cx="1073653" cy="318431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C2A5B5B1-5F1B-12FF-857D-0B0739203C93}"/>
              </a:ext>
            </a:extLst>
          </p:cNvPr>
          <p:cNvSpPr/>
          <p:nvPr/>
        </p:nvSpPr>
        <p:spPr>
          <a:xfrm rot="5400000">
            <a:off x="1611866" y="5070870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745062C8-AEA1-327A-37AF-CE8A5023D319}"/>
              </a:ext>
            </a:extLst>
          </p:cNvPr>
          <p:cNvSpPr/>
          <p:nvPr/>
        </p:nvSpPr>
        <p:spPr>
          <a:xfrm rot="5400000">
            <a:off x="3472250" y="5070870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6A9BCFAD-1262-6623-725C-5ECA5AAF9445}"/>
              </a:ext>
            </a:extLst>
          </p:cNvPr>
          <p:cNvSpPr/>
          <p:nvPr/>
        </p:nvSpPr>
        <p:spPr>
          <a:xfrm rot="5400000">
            <a:off x="3472251" y="3988345"/>
            <a:ext cx="1082524" cy="185752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B79B0F46-2133-7215-46F3-071BDFFFCBD4}"/>
              </a:ext>
            </a:extLst>
          </p:cNvPr>
          <p:cNvSpPr/>
          <p:nvPr/>
        </p:nvSpPr>
        <p:spPr>
          <a:xfrm rot="5400000">
            <a:off x="1980936" y="3283762"/>
            <a:ext cx="344384" cy="1857526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E55DA17B-96F0-8971-E456-6B703F1EE155}"/>
              </a:ext>
            </a:extLst>
          </p:cNvPr>
          <p:cNvSpPr/>
          <p:nvPr/>
        </p:nvSpPr>
        <p:spPr>
          <a:xfrm rot="5400000">
            <a:off x="3841321" y="3283762"/>
            <a:ext cx="344384" cy="1857526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C0DDDA5C-1AEE-1355-137F-D97C6FEFC671}"/>
              </a:ext>
            </a:extLst>
          </p:cNvPr>
          <p:cNvSpPr/>
          <p:nvPr/>
        </p:nvSpPr>
        <p:spPr>
          <a:xfrm rot="5400000">
            <a:off x="523886" y="5840417"/>
            <a:ext cx="1082524" cy="318431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58A6AE15-9E7B-4EDC-B916-577B53084CE9}"/>
              </a:ext>
            </a:extLst>
          </p:cNvPr>
          <p:cNvSpPr txBox="1"/>
          <p:nvPr/>
        </p:nvSpPr>
        <p:spPr>
          <a:xfrm>
            <a:off x="1486893" y="4067838"/>
            <a:ext cx="133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FA0ECDD-569E-8D10-834C-F077EF681724}"/>
              </a:ext>
            </a:extLst>
          </p:cNvPr>
          <p:cNvSpPr txBox="1"/>
          <p:nvPr/>
        </p:nvSpPr>
        <p:spPr>
          <a:xfrm>
            <a:off x="3344419" y="4067838"/>
            <a:ext cx="133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korting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3F944183-3C39-63EC-4823-6B06E0D5A751}"/>
              </a:ext>
            </a:extLst>
          </p:cNvPr>
          <p:cNvSpPr txBox="1"/>
          <p:nvPr/>
        </p:nvSpPr>
        <p:spPr>
          <a:xfrm rot="16200000">
            <a:off x="546630" y="4767655"/>
            <a:ext cx="102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Korting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B164D5F-83C7-86E7-DB66-1037A0AF92EE}"/>
              </a:ext>
            </a:extLst>
          </p:cNvPr>
          <p:cNvSpPr txBox="1"/>
          <p:nvPr/>
        </p:nvSpPr>
        <p:spPr>
          <a:xfrm rot="16200000">
            <a:off x="389969" y="5841307"/>
            <a:ext cx="133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korting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1CA02AB3-DD78-8362-3C77-EC004E578005}"/>
              </a:ext>
            </a:extLst>
          </p:cNvPr>
          <p:cNvSpPr txBox="1"/>
          <p:nvPr/>
        </p:nvSpPr>
        <p:spPr>
          <a:xfrm>
            <a:off x="1312011" y="4538003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8891D9F3-12C1-E9AA-2E62-28F0521E6FC6}"/>
              </a:ext>
            </a:extLst>
          </p:cNvPr>
          <p:cNvSpPr txBox="1"/>
          <p:nvPr/>
        </p:nvSpPr>
        <p:spPr>
          <a:xfrm>
            <a:off x="2108954" y="4538003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3AE80816-8CB4-7310-C20C-74A4295CF78B}"/>
              </a:ext>
            </a:extLst>
          </p:cNvPr>
          <p:cNvSpPr txBox="1"/>
          <p:nvPr/>
        </p:nvSpPr>
        <p:spPr>
          <a:xfrm>
            <a:off x="3172397" y="4571803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+2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13712426-9683-12CC-7A00-0F434643A59C}"/>
              </a:ext>
            </a:extLst>
          </p:cNvPr>
          <p:cNvSpPr txBox="1"/>
          <p:nvPr/>
        </p:nvSpPr>
        <p:spPr>
          <a:xfrm>
            <a:off x="3602785" y="4571803"/>
            <a:ext cx="157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2EFAFB67-2F48-B93F-61CA-17834BDBCFF4}"/>
              </a:ext>
            </a:extLst>
          </p:cNvPr>
          <p:cNvSpPr txBox="1"/>
          <p:nvPr/>
        </p:nvSpPr>
        <p:spPr>
          <a:xfrm>
            <a:off x="891055" y="5652591"/>
            <a:ext cx="168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1E337F4-8CFA-C440-A6A3-FC6166264131}"/>
              </a:ext>
            </a:extLst>
          </p:cNvPr>
          <p:cNvSpPr txBox="1"/>
          <p:nvPr/>
        </p:nvSpPr>
        <p:spPr>
          <a:xfrm>
            <a:off x="2108954" y="565259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+3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F8DA6701-F854-1A0A-A529-31ABAA5E6D4A}"/>
              </a:ext>
            </a:extLst>
          </p:cNvPr>
          <p:cNvSpPr txBox="1"/>
          <p:nvPr/>
        </p:nvSpPr>
        <p:spPr>
          <a:xfrm>
            <a:off x="3172397" y="565259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81B2066-5734-4961-FDD2-7364E045162E}"/>
              </a:ext>
            </a:extLst>
          </p:cNvPr>
          <p:cNvSpPr txBox="1"/>
          <p:nvPr/>
        </p:nvSpPr>
        <p:spPr>
          <a:xfrm>
            <a:off x="3969338" y="565259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0" name="Rechte verbindingslijn met pijl 89">
            <a:extLst>
              <a:ext uri="{FF2B5EF4-FFF2-40B4-BE49-F238E27FC236}">
                <a16:creationId xmlns:a16="http://schemas.microsoft.com/office/drawing/2014/main" id="{794D50E4-5609-4E02-FA76-62019951A0BC}"/>
              </a:ext>
            </a:extLst>
          </p:cNvPr>
          <p:cNvCxnSpPr>
            <a:cxnSpLocks/>
            <a:endCxn id="113" idx="1"/>
          </p:cNvCxnSpPr>
          <p:nvPr/>
        </p:nvCxnSpPr>
        <p:spPr>
          <a:xfrm flipV="1">
            <a:off x="7377637" y="4588784"/>
            <a:ext cx="1043831" cy="610024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>
            <a:extLst>
              <a:ext uri="{FF2B5EF4-FFF2-40B4-BE49-F238E27FC236}">
                <a16:creationId xmlns:a16="http://schemas.microsoft.com/office/drawing/2014/main" id="{255ED60D-E012-3D7F-DC12-6DCDBAE78D82}"/>
              </a:ext>
            </a:extLst>
          </p:cNvPr>
          <p:cNvCxnSpPr>
            <a:cxnSpLocks/>
            <a:endCxn id="114" idx="1"/>
          </p:cNvCxnSpPr>
          <p:nvPr/>
        </p:nvCxnSpPr>
        <p:spPr>
          <a:xfrm>
            <a:off x="7377637" y="5247914"/>
            <a:ext cx="1043831" cy="619959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86A6EFA4-1243-F937-F885-3E5FBF8C3A9A}"/>
              </a:ext>
            </a:extLst>
          </p:cNvPr>
          <p:cNvCxnSpPr>
            <a:cxnSpLocks/>
          </p:cNvCxnSpPr>
          <p:nvPr/>
        </p:nvCxnSpPr>
        <p:spPr>
          <a:xfrm flipV="1">
            <a:off x="9590310" y="4232740"/>
            <a:ext cx="1251055" cy="35604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0BE009A9-B3C7-F28F-D1AB-5B7566D01AC9}"/>
              </a:ext>
            </a:extLst>
          </p:cNvPr>
          <p:cNvCxnSpPr>
            <a:cxnSpLocks/>
          </p:cNvCxnSpPr>
          <p:nvPr/>
        </p:nvCxnSpPr>
        <p:spPr>
          <a:xfrm>
            <a:off x="9590310" y="4630214"/>
            <a:ext cx="1251055" cy="46920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kstvak 95">
            <a:extLst>
              <a:ext uri="{FF2B5EF4-FFF2-40B4-BE49-F238E27FC236}">
                <a16:creationId xmlns:a16="http://schemas.microsoft.com/office/drawing/2014/main" id="{23A3F584-0AB7-0AF4-BFDE-5C4638AEC718}"/>
              </a:ext>
            </a:extLst>
          </p:cNvPr>
          <p:cNvSpPr txBox="1"/>
          <p:nvPr/>
        </p:nvSpPr>
        <p:spPr>
          <a:xfrm rot="19777492">
            <a:off x="7230949" y="4633060"/>
            <a:ext cx="1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12" name="Rechthoek: afgeronde hoeken 111">
            <a:extLst>
              <a:ext uri="{FF2B5EF4-FFF2-40B4-BE49-F238E27FC236}">
                <a16:creationId xmlns:a16="http://schemas.microsoft.com/office/drawing/2014/main" id="{85DD332D-5E17-7047-2A84-EE427D7FDB30}"/>
              </a:ext>
            </a:extLst>
          </p:cNvPr>
          <p:cNvSpPr/>
          <p:nvPr/>
        </p:nvSpPr>
        <p:spPr>
          <a:xfrm>
            <a:off x="6182771" y="4986173"/>
            <a:ext cx="1100986" cy="484309"/>
          </a:xfrm>
          <a:prstGeom prst="roundRect">
            <a:avLst/>
          </a:prstGeom>
          <a:solidFill>
            <a:srgbClr val="7E36B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1</a:t>
            </a:r>
          </a:p>
        </p:txBody>
      </p:sp>
      <p:sp>
        <p:nvSpPr>
          <p:cNvPr id="113" name="Rechthoek: afgeronde hoeken 112">
            <a:extLst>
              <a:ext uri="{FF2B5EF4-FFF2-40B4-BE49-F238E27FC236}">
                <a16:creationId xmlns:a16="http://schemas.microsoft.com/office/drawing/2014/main" id="{66CB3AC1-1BE1-E320-FF8E-1B69540CEE1A}"/>
              </a:ext>
            </a:extLst>
          </p:cNvPr>
          <p:cNvSpPr/>
          <p:nvPr/>
        </p:nvSpPr>
        <p:spPr>
          <a:xfrm>
            <a:off x="8421468" y="4346629"/>
            <a:ext cx="1094763" cy="4843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114" name="Rechthoek: afgeronde hoeken 113">
            <a:extLst>
              <a:ext uri="{FF2B5EF4-FFF2-40B4-BE49-F238E27FC236}">
                <a16:creationId xmlns:a16="http://schemas.microsoft.com/office/drawing/2014/main" id="{1ED2F79B-3E9A-F798-097D-152132AAEED0}"/>
              </a:ext>
            </a:extLst>
          </p:cNvPr>
          <p:cNvSpPr/>
          <p:nvPr/>
        </p:nvSpPr>
        <p:spPr>
          <a:xfrm>
            <a:off x="8421468" y="5625718"/>
            <a:ext cx="1094763" cy="4843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0FD1AC40-F07E-6E8E-1C4A-F4D3604F1392}"/>
              </a:ext>
            </a:extLst>
          </p:cNvPr>
          <p:cNvSpPr txBox="1"/>
          <p:nvPr/>
        </p:nvSpPr>
        <p:spPr>
          <a:xfrm rot="1822508" flipH="1">
            <a:off x="7089895" y="5506574"/>
            <a:ext cx="1425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20" name="Tekstvak 119">
            <a:extLst>
              <a:ext uri="{FF2B5EF4-FFF2-40B4-BE49-F238E27FC236}">
                <a16:creationId xmlns:a16="http://schemas.microsoft.com/office/drawing/2014/main" id="{BEA6C7F1-0E94-CD96-1C8F-96BFBF0FA002}"/>
              </a:ext>
            </a:extLst>
          </p:cNvPr>
          <p:cNvSpPr txBox="1"/>
          <p:nvPr/>
        </p:nvSpPr>
        <p:spPr>
          <a:xfrm rot="20635128">
            <a:off x="9602304" y="4093088"/>
            <a:ext cx="1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21" name="Tekstvak 120">
            <a:extLst>
              <a:ext uri="{FF2B5EF4-FFF2-40B4-BE49-F238E27FC236}">
                <a16:creationId xmlns:a16="http://schemas.microsoft.com/office/drawing/2014/main" id="{9EFA89FF-38EF-0CDC-58F8-9BEA17F9AA90}"/>
              </a:ext>
            </a:extLst>
          </p:cNvPr>
          <p:cNvSpPr txBox="1"/>
          <p:nvPr/>
        </p:nvSpPr>
        <p:spPr>
          <a:xfrm rot="1203795" flipH="1">
            <a:off x="9391446" y="4798621"/>
            <a:ext cx="139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22" name="Tekstvak 121">
            <a:extLst>
              <a:ext uri="{FF2B5EF4-FFF2-40B4-BE49-F238E27FC236}">
                <a16:creationId xmlns:a16="http://schemas.microsoft.com/office/drawing/2014/main" id="{A1B04A65-E0A6-0956-9BBE-D3BE9D565A41}"/>
              </a:ext>
            </a:extLst>
          </p:cNvPr>
          <p:cNvSpPr txBox="1"/>
          <p:nvPr/>
        </p:nvSpPr>
        <p:spPr>
          <a:xfrm rot="20656533">
            <a:off x="9573811" y="5373269"/>
            <a:ext cx="1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23" name="Tekstvak 122">
            <a:extLst>
              <a:ext uri="{FF2B5EF4-FFF2-40B4-BE49-F238E27FC236}">
                <a16:creationId xmlns:a16="http://schemas.microsoft.com/office/drawing/2014/main" id="{B7ADD076-F354-4A25-8031-EB6FAFA481B7}"/>
              </a:ext>
            </a:extLst>
          </p:cNvPr>
          <p:cNvSpPr txBox="1"/>
          <p:nvPr/>
        </p:nvSpPr>
        <p:spPr>
          <a:xfrm rot="1209027" flipH="1">
            <a:off x="9388592" y="6085264"/>
            <a:ext cx="148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24" name="Tekstvak 123">
            <a:extLst>
              <a:ext uri="{FF2B5EF4-FFF2-40B4-BE49-F238E27FC236}">
                <a16:creationId xmlns:a16="http://schemas.microsoft.com/office/drawing/2014/main" id="{7E99A99F-D0BA-F27F-6D2A-FEE6A6C1378A}"/>
              </a:ext>
            </a:extLst>
          </p:cNvPr>
          <p:cNvSpPr txBox="1"/>
          <p:nvPr/>
        </p:nvSpPr>
        <p:spPr>
          <a:xfrm>
            <a:off x="10677226" y="4030984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</a:p>
        </p:txBody>
      </p:sp>
      <p:sp>
        <p:nvSpPr>
          <p:cNvPr id="125" name="Tekstvak 124">
            <a:extLst>
              <a:ext uri="{FF2B5EF4-FFF2-40B4-BE49-F238E27FC236}">
                <a16:creationId xmlns:a16="http://schemas.microsoft.com/office/drawing/2014/main" id="{B2E932B5-6485-051E-DA95-F161B25A6A38}"/>
              </a:ext>
            </a:extLst>
          </p:cNvPr>
          <p:cNvSpPr txBox="1"/>
          <p:nvPr/>
        </p:nvSpPr>
        <p:spPr>
          <a:xfrm>
            <a:off x="10677226" y="4895646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+2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-4</a:t>
            </a:r>
          </a:p>
        </p:txBody>
      </p:sp>
      <p:sp>
        <p:nvSpPr>
          <p:cNvPr id="126" name="Tekstvak 125">
            <a:extLst>
              <a:ext uri="{FF2B5EF4-FFF2-40B4-BE49-F238E27FC236}">
                <a16:creationId xmlns:a16="http://schemas.microsoft.com/office/drawing/2014/main" id="{8DF1F2AA-89EE-F938-46BB-A517122523DE}"/>
              </a:ext>
            </a:extLst>
          </p:cNvPr>
          <p:cNvSpPr txBox="1"/>
          <p:nvPr/>
        </p:nvSpPr>
        <p:spPr>
          <a:xfrm>
            <a:off x="10672603" y="5300346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+3</a:t>
            </a:r>
          </a:p>
        </p:txBody>
      </p:sp>
      <p:sp>
        <p:nvSpPr>
          <p:cNvPr id="127" name="Tekstvak 126">
            <a:extLst>
              <a:ext uri="{FF2B5EF4-FFF2-40B4-BE49-F238E27FC236}">
                <a16:creationId xmlns:a16="http://schemas.microsoft.com/office/drawing/2014/main" id="{72C454A0-330C-5EFD-FCFE-0DABFF852E6A}"/>
              </a:ext>
            </a:extLst>
          </p:cNvPr>
          <p:cNvSpPr txBox="1"/>
          <p:nvPr/>
        </p:nvSpPr>
        <p:spPr>
          <a:xfrm>
            <a:off x="10712741" y="6137201"/>
            <a:ext cx="10438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131" name="Rechte verbindingslijn met pijl 130">
            <a:extLst>
              <a:ext uri="{FF2B5EF4-FFF2-40B4-BE49-F238E27FC236}">
                <a16:creationId xmlns:a16="http://schemas.microsoft.com/office/drawing/2014/main" id="{E2940EE4-D163-2320-456D-39B5BDBA9EAE}"/>
              </a:ext>
            </a:extLst>
          </p:cNvPr>
          <p:cNvCxnSpPr>
            <a:cxnSpLocks/>
          </p:cNvCxnSpPr>
          <p:nvPr/>
        </p:nvCxnSpPr>
        <p:spPr>
          <a:xfrm flipV="1">
            <a:off x="9590310" y="5512710"/>
            <a:ext cx="1251055" cy="35604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met pijl 131">
            <a:extLst>
              <a:ext uri="{FF2B5EF4-FFF2-40B4-BE49-F238E27FC236}">
                <a16:creationId xmlns:a16="http://schemas.microsoft.com/office/drawing/2014/main" id="{A735EA69-1EDA-8A80-9EE0-F795D7372C4A}"/>
              </a:ext>
            </a:extLst>
          </p:cNvPr>
          <p:cNvCxnSpPr>
            <a:cxnSpLocks/>
          </p:cNvCxnSpPr>
          <p:nvPr/>
        </p:nvCxnSpPr>
        <p:spPr>
          <a:xfrm>
            <a:off x="9590310" y="5910184"/>
            <a:ext cx="1251055" cy="46920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34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96" grpId="0"/>
      <p:bldP spid="112" grpId="0" animBg="1"/>
      <p:bldP spid="113" grpId="0" animBg="1"/>
      <p:bldP spid="114" grpId="0" animBg="1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kstvak 69">
            <a:extLst>
              <a:ext uri="{FF2B5EF4-FFF2-40B4-BE49-F238E27FC236}">
                <a16:creationId xmlns:a16="http://schemas.microsoft.com/office/drawing/2014/main" id="{1E53E7EF-DC59-62B3-4D43-1EE54E89A43F}"/>
              </a:ext>
            </a:extLst>
          </p:cNvPr>
          <p:cNvSpPr txBox="1"/>
          <p:nvPr/>
        </p:nvSpPr>
        <p:spPr>
          <a:xfrm>
            <a:off x="10658515" y="6304492"/>
            <a:ext cx="118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48BC98C0-4999-CF2D-2488-FBB237A311C4}"/>
              </a:ext>
            </a:extLst>
          </p:cNvPr>
          <p:cNvSpPr txBox="1"/>
          <p:nvPr/>
        </p:nvSpPr>
        <p:spPr>
          <a:xfrm>
            <a:off x="10563414" y="3194285"/>
            <a:ext cx="13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pay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-off matrix en beslisboom)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C1C72E8-FBD3-6F4A-B3E0-9315565A4BA5}"/>
              </a:ext>
            </a:extLst>
          </p:cNvPr>
          <p:cNvSpPr/>
          <p:nvPr/>
        </p:nvSpPr>
        <p:spPr>
          <a:xfrm rot="5400000">
            <a:off x="1198877" y="858937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DC9DAC-5741-09C9-5DE5-817F9B5AEFE4}"/>
              </a:ext>
            </a:extLst>
          </p:cNvPr>
          <p:cNvSpPr/>
          <p:nvPr/>
        </p:nvSpPr>
        <p:spPr>
          <a:xfrm rot="5400000">
            <a:off x="-110114" y="1794468"/>
            <a:ext cx="1369332" cy="384772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DFB74F3-6625-BE60-7F19-625B3962B81D}"/>
              </a:ext>
            </a:extLst>
          </p:cNvPr>
          <p:cNvSpPr/>
          <p:nvPr/>
        </p:nvSpPr>
        <p:spPr>
          <a:xfrm rot="5400000">
            <a:off x="1198877" y="2239584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BF0CCCC-E94C-CDD4-DB7B-C35C2C40C708}"/>
              </a:ext>
            </a:extLst>
          </p:cNvPr>
          <p:cNvSpPr/>
          <p:nvPr/>
        </p:nvSpPr>
        <p:spPr>
          <a:xfrm rot="5400000">
            <a:off x="3446852" y="2239584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CDB10CA-9901-675F-2FAE-788ED7FC7EEB}"/>
              </a:ext>
            </a:extLst>
          </p:cNvPr>
          <p:cNvSpPr/>
          <p:nvPr/>
        </p:nvSpPr>
        <p:spPr>
          <a:xfrm rot="5400000">
            <a:off x="3446853" y="858937"/>
            <a:ext cx="1380645" cy="2244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37AB17-176A-ABA8-B354-F99BEA62A9E9}"/>
              </a:ext>
            </a:extLst>
          </p:cNvPr>
          <p:cNvSpPr/>
          <p:nvPr/>
        </p:nvSpPr>
        <p:spPr>
          <a:xfrm rot="5400000">
            <a:off x="1669587" y="-39685"/>
            <a:ext cx="439225" cy="2244521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D19A055-87EB-5241-7807-D275E7EEE737}"/>
              </a:ext>
            </a:extLst>
          </p:cNvPr>
          <p:cNvSpPr/>
          <p:nvPr/>
        </p:nvSpPr>
        <p:spPr>
          <a:xfrm rot="5400000">
            <a:off x="3917562" y="-39685"/>
            <a:ext cx="439225" cy="2244521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4FAD888-E97B-3BFA-8309-ABA01E8E121E}"/>
              </a:ext>
            </a:extLst>
          </p:cNvPr>
          <p:cNvSpPr/>
          <p:nvPr/>
        </p:nvSpPr>
        <p:spPr>
          <a:xfrm rot="5400000">
            <a:off x="-115771" y="3169457"/>
            <a:ext cx="1380645" cy="384772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8976B45-7005-81D9-E5FB-566E517DB77A}"/>
              </a:ext>
            </a:extLst>
          </p:cNvPr>
          <p:cNvSpPr txBox="1"/>
          <p:nvPr/>
        </p:nvSpPr>
        <p:spPr>
          <a:xfrm>
            <a:off x="1084163" y="898043"/>
            <a:ext cx="161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D21F99C-12FF-26C5-6FF9-3E8EBC0C8E44}"/>
              </a:ext>
            </a:extLst>
          </p:cNvPr>
          <p:cNvSpPr txBox="1"/>
          <p:nvPr/>
        </p:nvSpPr>
        <p:spPr>
          <a:xfrm>
            <a:off x="3328683" y="898043"/>
            <a:ext cx="161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A402B5F-7A5A-5640-896C-A179C698BC68}"/>
              </a:ext>
            </a:extLst>
          </p:cNvPr>
          <p:cNvSpPr txBox="1"/>
          <p:nvPr/>
        </p:nvSpPr>
        <p:spPr>
          <a:xfrm rot="16200000">
            <a:off x="-86335" y="1817577"/>
            <a:ext cx="130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BB01A9E-67EB-9A60-7CB9-604D98A43D32}"/>
              </a:ext>
            </a:extLst>
          </p:cNvPr>
          <p:cNvSpPr txBox="1"/>
          <p:nvPr/>
        </p:nvSpPr>
        <p:spPr>
          <a:xfrm rot="16200000">
            <a:off x="-286141" y="3186906"/>
            <a:ext cx="170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C7CD149-764B-FA04-2C72-4CB2F99B1EE5}"/>
              </a:ext>
            </a:extLst>
          </p:cNvPr>
          <p:cNvSpPr txBox="1"/>
          <p:nvPr/>
        </p:nvSpPr>
        <p:spPr>
          <a:xfrm>
            <a:off x="872845" y="1497689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4021DDB-DCE3-82FE-0447-4FF840B03EE8}"/>
              </a:ext>
            </a:extLst>
          </p:cNvPr>
          <p:cNvSpPr txBox="1"/>
          <p:nvPr/>
        </p:nvSpPr>
        <p:spPr>
          <a:xfrm>
            <a:off x="1835822" y="1497689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4EFA2B2-E2FB-9A0F-38B7-3B10C7119BD0}"/>
              </a:ext>
            </a:extLst>
          </p:cNvPr>
          <p:cNvSpPr txBox="1"/>
          <p:nvPr/>
        </p:nvSpPr>
        <p:spPr>
          <a:xfrm>
            <a:off x="3120822" y="1497689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+2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DAD9F1E-889A-3A6E-A367-6B4CD4DB0A2E}"/>
              </a:ext>
            </a:extLst>
          </p:cNvPr>
          <p:cNvSpPr txBox="1"/>
          <p:nvPr/>
        </p:nvSpPr>
        <p:spPr>
          <a:xfrm>
            <a:off x="4083800" y="1497689"/>
            <a:ext cx="102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943DB5-0F94-10CA-CFD6-726F2CBC32FB}"/>
              </a:ext>
            </a:extLst>
          </p:cNvPr>
          <p:cNvSpPr txBox="1"/>
          <p:nvPr/>
        </p:nvSpPr>
        <p:spPr>
          <a:xfrm>
            <a:off x="945923" y="2919228"/>
            <a:ext cx="87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3DCB165-DAF5-CA91-94FF-8871D37C9FA8}"/>
              </a:ext>
            </a:extLst>
          </p:cNvPr>
          <p:cNvSpPr txBox="1"/>
          <p:nvPr/>
        </p:nvSpPr>
        <p:spPr>
          <a:xfrm>
            <a:off x="1835822" y="2919228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+3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0DDBD7B-E199-D4F2-D4D0-E67C5F7E3701}"/>
              </a:ext>
            </a:extLst>
          </p:cNvPr>
          <p:cNvSpPr txBox="1"/>
          <p:nvPr/>
        </p:nvSpPr>
        <p:spPr>
          <a:xfrm>
            <a:off x="3120822" y="2919228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ED45518-2CA6-4EAF-E555-31B52E311AD6}"/>
              </a:ext>
            </a:extLst>
          </p:cNvPr>
          <p:cNvSpPr txBox="1"/>
          <p:nvPr/>
        </p:nvSpPr>
        <p:spPr>
          <a:xfrm>
            <a:off x="4083797" y="2919228"/>
            <a:ext cx="10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0A074A2-0693-A2CD-64A6-D8610AC47811}"/>
              </a:ext>
            </a:extLst>
          </p:cNvPr>
          <p:cNvCxnSpPr>
            <a:cxnSpLocks/>
          </p:cNvCxnSpPr>
          <p:nvPr/>
        </p:nvCxnSpPr>
        <p:spPr>
          <a:xfrm>
            <a:off x="1132069" y="2405665"/>
            <a:ext cx="503458" cy="0"/>
          </a:xfrm>
          <a:prstGeom prst="line">
            <a:avLst/>
          </a:prstGeom>
          <a:ln w="63500">
            <a:solidFill>
              <a:srgbClr val="7E36B4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F8F6B5B-2033-5A3D-3377-985C4015471C}"/>
              </a:ext>
            </a:extLst>
          </p:cNvPr>
          <p:cNvCxnSpPr>
            <a:cxnSpLocks/>
          </p:cNvCxnSpPr>
          <p:nvPr/>
        </p:nvCxnSpPr>
        <p:spPr>
          <a:xfrm>
            <a:off x="3421445" y="2405665"/>
            <a:ext cx="503458" cy="0"/>
          </a:xfrm>
          <a:prstGeom prst="line">
            <a:avLst/>
          </a:prstGeom>
          <a:ln w="63500">
            <a:solidFill>
              <a:srgbClr val="7E36B4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FBD64E09-F46A-B9B1-BB1F-DE8E414DCC60}"/>
              </a:ext>
            </a:extLst>
          </p:cNvPr>
          <p:cNvCxnSpPr>
            <a:cxnSpLocks/>
          </p:cNvCxnSpPr>
          <p:nvPr/>
        </p:nvCxnSpPr>
        <p:spPr>
          <a:xfrm>
            <a:off x="2102779" y="2405665"/>
            <a:ext cx="503458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FF88045-4189-C81B-2D00-182FB18B567E}"/>
              </a:ext>
            </a:extLst>
          </p:cNvPr>
          <p:cNvCxnSpPr>
            <a:cxnSpLocks/>
          </p:cNvCxnSpPr>
          <p:nvPr/>
        </p:nvCxnSpPr>
        <p:spPr>
          <a:xfrm>
            <a:off x="2121829" y="3794189"/>
            <a:ext cx="503458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BE07CA92-1C1F-ACB9-0DB5-B7833920711E}"/>
              </a:ext>
            </a:extLst>
          </p:cNvPr>
          <p:cNvSpPr txBox="1"/>
          <p:nvPr/>
        </p:nvSpPr>
        <p:spPr>
          <a:xfrm>
            <a:off x="698071" y="1297770"/>
            <a:ext cx="238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Nash-evenwicht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71125BA-9BE8-D02D-F20A-649282A359DB}"/>
              </a:ext>
            </a:extLst>
          </p:cNvPr>
          <p:cNvSpPr txBox="1"/>
          <p:nvPr/>
        </p:nvSpPr>
        <p:spPr>
          <a:xfrm>
            <a:off x="3084022" y="2651604"/>
            <a:ext cx="209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EB67D3C7-E2C4-1EA9-A415-F084780BDAEA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6850917" y="3617850"/>
            <a:ext cx="1187184" cy="865175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B3D23A54-FE01-4818-190B-EADE337D1A9E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850917" y="4552670"/>
            <a:ext cx="1187184" cy="879265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C3C0EE5B-DD03-B47C-DAF6-7DBDF5D1375C}"/>
              </a:ext>
            </a:extLst>
          </p:cNvPr>
          <p:cNvCxnSpPr>
            <a:cxnSpLocks/>
          </p:cNvCxnSpPr>
          <p:nvPr/>
        </p:nvCxnSpPr>
        <p:spPr>
          <a:xfrm flipV="1">
            <a:off x="9310309" y="3107472"/>
            <a:ext cx="1422866" cy="50496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23EF7034-B2E7-CE57-4D28-21C3597C2A16}"/>
              </a:ext>
            </a:extLst>
          </p:cNvPr>
          <p:cNvCxnSpPr>
            <a:cxnSpLocks/>
          </p:cNvCxnSpPr>
          <p:nvPr/>
        </p:nvCxnSpPr>
        <p:spPr>
          <a:xfrm>
            <a:off x="9310309" y="3671195"/>
            <a:ext cx="1422866" cy="66545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BC345784-3D9A-241D-D45B-8C485020534F}"/>
              </a:ext>
            </a:extLst>
          </p:cNvPr>
          <p:cNvSpPr txBox="1"/>
          <p:nvPr/>
        </p:nvSpPr>
        <p:spPr>
          <a:xfrm rot="19363828">
            <a:off x="6693546" y="3836440"/>
            <a:ext cx="1187184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AF2B21F1-2A23-EFAE-75B4-E8FF288508F2}"/>
              </a:ext>
            </a:extLst>
          </p:cNvPr>
          <p:cNvSpPr/>
          <p:nvPr/>
        </p:nvSpPr>
        <p:spPr>
          <a:xfrm>
            <a:off x="5491956" y="4181452"/>
            <a:ext cx="1252188" cy="686878"/>
          </a:xfrm>
          <a:prstGeom prst="roundRect">
            <a:avLst/>
          </a:prstGeom>
          <a:solidFill>
            <a:srgbClr val="7E36B4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1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9034C65B-A2E6-9A6F-D34F-AED65C31DE43}"/>
              </a:ext>
            </a:extLst>
          </p:cNvPr>
          <p:cNvSpPr/>
          <p:nvPr/>
        </p:nvSpPr>
        <p:spPr>
          <a:xfrm>
            <a:off x="8038101" y="3274410"/>
            <a:ext cx="1245110" cy="6868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4F4B6EC7-2EAD-E84C-9F25-AE564B877A4B}"/>
              </a:ext>
            </a:extLst>
          </p:cNvPr>
          <p:cNvSpPr/>
          <p:nvPr/>
        </p:nvSpPr>
        <p:spPr>
          <a:xfrm>
            <a:off x="8038101" y="5088495"/>
            <a:ext cx="1245110" cy="6868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343D1EA-240C-2CC8-1A2F-2995BCADC6B1}"/>
              </a:ext>
            </a:extLst>
          </p:cNvPr>
          <p:cNvSpPr txBox="1"/>
          <p:nvPr/>
        </p:nvSpPr>
        <p:spPr>
          <a:xfrm rot="2198651" flipH="1">
            <a:off x="6523658" y="4919518"/>
            <a:ext cx="1621319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E36B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8EB91163-E064-B834-05D4-63E37FB3165C}"/>
              </a:ext>
            </a:extLst>
          </p:cNvPr>
          <p:cNvSpPr txBox="1"/>
          <p:nvPr/>
        </p:nvSpPr>
        <p:spPr>
          <a:xfrm rot="20435151">
            <a:off x="9329259" y="3043802"/>
            <a:ext cx="1187184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CB160A7-394F-CBAF-2633-B56168592711}"/>
              </a:ext>
            </a:extLst>
          </p:cNvPr>
          <p:cNvSpPr txBox="1"/>
          <p:nvPr/>
        </p:nvSpPr>
        <p:spPr>
          <a:xfrm rot="1496405" flipH="1">
            <a:off x="9130497" y="3927987"/>
            <a:ext cx="1584708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69E938C-5A0A-FD88-8596-1903C67C6BD7}"/>
              </a:ext>
            </a:extLst>
          </p:cNvPr>
          <p:cNvSpPr txBox="1"/>
          <p:nvPr/>
        </p:nvSpPr>
        <p:spPr>
          <a:xfrm rot="20425261">
            <a:off x="9389335" y="4871926"/>
            <a:ext cx="1187184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3389EFC3-5A31-15E8-90A3-3CBA4C07BAF3}"/>
              </a:ext>
            </a:extLst>
          </p:cNvPr>
          <p:cNvSpPr txBox="1"/>
          <p:nvPr/>
        </p:nvSpPr>
        <p:spPr>
          <a:xfrm rot="1506025" flipH="1">
            <a:off x="9055453" y="5737817"/>
            <a:ext cx="1686192" cy="4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Geen korting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BDF2B72-CF6A-4C0F-2690-B012519B985B}"/>
              </a:ext>
            </a:extLst>
          </p:cNvPr>
          <p:cNvSpPr txBox="1"/>
          <p:nvPr/>
        </p:nvSpPr>
        <p:spPr>
          <a:xfrm>
            <a:off x="10622651" y="2802388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-1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3D876A76-F0D4-8D8B-DD8E-191761E9228C}"/>
              </a:ext>
            </a:extLst>
          </p:cNvPr>
          <p:cNvSpPr txBox="1"/>
          <p:nvPr/>
        </p:nvSpPr>
        <p:spPr>
          <a:xfrm>
            <a:off x="10622651" y="4034320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+2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-4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6C46ED7-54B5-15B8-FECF-60C0748557C9}"/>
              </a:ext>
            </a:extLst>
          </p:cNvPr>
          <p:cNvSpPr txBox="1"/>
          <p:nvPr/>
        </p:nvSpPr>
        <p:spPr>
          <a:xfrm>
            <a:off x="10658516" y="4645773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-2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+3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EE7C3C99-5362-5AAF-158E-AEBA6607A5A2}"/>
              </a:ext>
            </a:extLst>
          </p:cNvPr>
          <p:cNvSpPr txBox="1"/>
          <p:nvPr/>
        </p:nvSpPr>
        <p:spPr>
          <a:xfrm>
            <a:off x="10629942" y="5865009"/>
            <a:ext cx="11871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;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F294ED13-B0D9-0D8E-11F5-90C78FDA3FD5}"/>
              </a:ext>
            </a:extLst>
          </p:cNvPr>
          <p:cNvCxnSpPr>
            <a:cxnSpLocks/>
          </p:cNvCxnSpPr>
          <p:nvPr/>
        </p:nvCxnSpPr>
        <p:spPr>
          <a:xfrm flipV="1">
            <a:off x="9310309" y="4928220"/>
            <a:ext cx="1422866" cy="50496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734AC5B9-D6D7-1996-AB7B-EE4990C64FA3}"/>
              </a:ext>
            </a:extLst>
          </p:cNvPr>
          <p:cNvCxnSpPr>
            <a:cxnSpLocks/>
          </p:cNvCxnSpPr>
          <p:nvPr/>
        </p:nvCxnSpPr>
        <p:spPr>
          <a:xfrm>
            <a:off x="9310309" y="5491943"/>
            <a:ext cx="1422866" cy="665453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3A8CA970-BA69-8FA9-DEF9-49B6858A2673}"/>
              </a:ext>
            </a:extLst>
          </p:cNvPr>
          <p:cNvSpPr/>
          <p:nvPr/>
        </p:nvSpPr>
        <p:spPr>
          <a:xfrm>
            <a:off x="5695949" y="1125168"/>
            <a:ext cx="5411887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per speler de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 response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 keuze van de ander</a:t>
            </a:r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C20D80F5-9B56-589B-ED3B-D99D3FA6C8A7}"/>
              </a:ext>
            </a:extLst>
          </p:cNvPr>
          <p:cNvSpPr/>
          <p:nvPr/>
        </p:nvSpPr>
        <p:spPr>
          <a:xfrm>
            <a:off x="5402534" y="1087141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B1C354C5-C301-3346-13DA-B7E581CA9F20}"/>
              </a:ext>
            </a:extLst>
          </p:cNvPr>
          <p:cNvSpPr/>
          <p:nvPr/>
        </p:nvSpPr>
        <p:spPr>
          <a:xfrm>
            <a:off x="5695949" y="1818511"/>
            <a:ext cx="5411887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per speler de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dominante strategie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98358F79-E7A3-DF66-3B51-125C9E2B38FE}"/>
              </a:ext>
            </a:extLst>
          </p:cNvPr>
          <p:cNvSpPr/>
          <p:nvPr/>
        </p:nvSpPr>
        <p:spPr>
          <a:xfrm>
            <a:off x="5402534" y="1780484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5904AD72-6778-AF42-CDB0-77DE08C8EC2D}"/>
              </a:ext>
            </a:extLst>
          </p:cNvPr>
          <p:cNvSpPr/>
          <p:nvPr/>
        </p:nvSpPr>
        <p:spPr>
          <a:xfrm>
            <a:off x="5695949" y="2511854"/>
            <a:ext cx="5411887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Bepaal het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het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058BC38F-E9BF-34D2-7232-853A5035C37E}"/>
              </a:ext>
            </a:extLst>
          </p:cNvPr>
          <p:cNvSpPr/>
          <p:nvPr/>
        </p:nvSpPr>
        <p:spPr>
          <a:xfrm>
            <a:off x="5402534" y="2473827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E6928BCB-2FDA-52FE-7314-396175306E89}"/>
              </a:ext>
            </a:extLst>
          </p:cNvPr>
          <p:cNvSpPr/>
          <p:nvPr/>
        </p:nvSpPr>
        <p:spPr>
          <a:xfrm rot="20396792">
            <a:off x="9440011" y="3045998"/>
            <a:ext cx="909755" cy="34941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D7C300A0-432A-4E70-43FC-BDE70A5558D3}"/>
              </a:ext>
            </a:extLst>
          </p:cNvPr>
          <p:cNvSpPr/>
          <p:nvPr/>
        </p:nvSpPr>
        <p:spPr>
          <a:xfrm rot="20396792">
            <a:off x="9475253" y="4855301"/>
            <a:ext cx="909755" cy="34941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93F3FBD7-6051-0D75-C5D0-BC94617C2F42}"/>
              </a:ext>
            </a:extLst>
          </p:cNvPr>
          <p:cNvSpPr/>
          <p:nvPr/>
        </p:nvSpPr>
        <p:spPr>
          <a:xfrm rot="19486603">
            <a:off x="6783355" y="3826215"/>
            <a:ext cx="909755" cy="34941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kstballon: rechthoek met afgeronde hoeken 71">
            <a:extLst>
              <a:ext uri="{FF2B5EF4-FFF2-40B4-BE49-F238E27FC236}">
                <a16:creationId xmlns:a16="http://schemas.microsoft.com/office/drawing/2014/main" id="{0BA05F3A-8369-3D04-F1E4-1F26C39B5D03}"/>
              </a:ext>
            </a:extLst>
          </p:cNvPr>
          <p:cNvSpPr/>
          <p:nvPr/>
        </p:nvSpPr>
        <p:spPr>
          <a:xfrm>
            <a:off x="872845" y="4696409"/>
            <a:ext cx="3140504" cy="1380645"/>
          </a:xfrm>
          <a:prstGeom prst="wedgeRoundRectCallout">
            <a:avLst>
              <a:gd name="adj1" fmla="val 72623"/>
              <a:gd name="adj2" fmla="val -66929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Let op!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Je antwoorden moeten zorgvuldig geformuleerd worden.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767128-8C62-F1D5-7021-E0918CF3861D}"/>
              </a:ext>
            </a:extLst>
          </p:cNvPr>
          <p:cNvSpPr txBox="1"/>
          <p:nvPr/>
        </p:nvSpPr>
        <p:spPr>
          <a:xfrm>
            <a:off x="292180" y="2315575"/>
            <a:ext cx="5789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766AF-127F-61E3-E719-EEC07ED8CC6F}"/>
              </a:ext>
            </a:extLst>
          </p:cNvPr>
          <p:cNvSpPr txBox="1"/>
          <p:nvPr/>
        </p:nvSpPr>
        <p:spPr>
          <a:xfrm>
            <a:off x="941064" y="882654"/>
            <a:ext cx="5789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3924658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30" grpId="0"/>
      <p:bldP spid="31" grpId="0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6" grpId="0" animBg="1"/>
      <p:bldP spid="67" grpId="0" animBg="1"/>
      <p:bldP spid="68" grpId="0" animBg="1"/>
      <p:bldP spid="72" grpId="0" animBg="1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Speltheorie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(antwoorden formuleren)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C93EF57F-82BF-1E3A-A814-ECFB854BA622}"/>
              </a:ext>
            </a:extLst>
          </p:cNvPr>
          <p:cNvSpPr/>
          <p:nvPr/>
        </p:nvSpPr>
        <p:spPr>
          <a:xfrm>
            <a:off x="3324225" y="1392056"/>
            <a:ext cx="5543550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Dominante strategie bepalen</a:t>
            </a: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6B8C778-31D2-377C-74A1-101717F3CE78}"/>
              </a:ext>
            </a:extLst>
          </p:cNvPr>
          <p:cNvSpPr/>
          <p:nvPr/>
        </p:nvSpPr>
        <p:spPr>
          <a:xfrm>
            <a:off x="3324225" y="3782079"/>
            <a:ext cx="5543550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Sprake van een gevangenendilemma?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D6242107-8B39-9862-BB3A-B2CD2759E1F6}"/>
              </a:ext>
            </a:extLst>
          </p:cNvPr>
          <p:cNvSpPr txBox="1"/>
          <p:nvPr/>
        </p:nvSpPr>
        <p:spPr>
          <a:xfrm>
            <a:off x="1308101" y="2044005"/>
            <a:ext cx="957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dominante strategie van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1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is korting geven, want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ongeacht de keuze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Bedrijf 2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levert dit de best mogelijke opbrengst op (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-1&gt;-2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&amp;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+2 &gt; 0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).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47814880-069C-D125-E594-18116D053291}"/>
              </a:ext>
            </a:extLst>
          </p:cNvPr>
          <p:cNvSpPr txBox="1"/>
          <p:nvPr/>
        </p:nvSpPr>
        <p:spPr>
          <a:xfrm>
            <a:off x="1892264" y="4430499"/>
            <a:ext cx="840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Er is sprake van een gevangenendilemma omdat het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-1;-2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gelijk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is aan het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0;0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880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 animBg="1"/>
      <p:bldP spid="69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CE1E-C1E0-00FB-55B0-7C15F2110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F97CD48-E1FA-58A4-2C24-FB2965A62EA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Gevangenendilemma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examenvraag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E29453-84E9-EE44-65E2-D21553DB4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35" y="851837"/>
            <a:ext cx="7840169" cy="2724530"/>
          </a:xfrm>
          <a:prstGeom prst="rect">
            <a:avLst/>
          </a:prstGeom>
          <a:ln w="38100">
            <a:solidFill>
              <a:srgbClr val="945E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54ECD4C-F860-4513-1A56-C8AD51B12AAB}"/>
              </a:ext>
            </a:extLst>
          </p:cNvPr>
          <p:cNvCxnSpPr>
            <a:cxnSpLocks/>
          </p:cNvCxnSpPr>
          <p:nvPr/>
        </p:nvCxnSpPr>
        <p:spPr>
          <a:xfrm>
            <a:off x="5911794" y="2751970"/>
            <a:ext cx="252000" cy="0"/>
          </a:xfrm>
          <a:prstGeom prst="line">
            <a:avLst/>
          </a:prstGeom>
          <a:ln w="63500">
            <a:solidFill>
              <a:srgbClr val="652EA3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8380C4C-6B8A-6BAF-20A7-1D8883875F44}"/>
              </a:ext>
            </a:extLst>
          </p:cNvPr>
          <p:cNvCxnSpPr>
            <a:cxnSpLocks/>
          </p:cNvCxnSpPr>
          <p:nvPr/>
        </p:nvCxnSpPr>
        <p:spPr>
          <a:xfrm>
            <a:off x="8265407" y="2751970"/>
            <a:ext cx="252000" cy="0"/>
          </a:xfrm>
          <a:prstGeom prst="line">
            <a:avLst/>
          </a:prstGeom>
          <a:ln w="63500">
            <a:solidFill>
              <a:srgbClr val="652EA3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588A24E-B08E-B182-B121-099F3477031E}"/>
              </a:ext>
            </a:extLst>
          </p:cNvPr>
          <p:cNvCxnSpPr>
            <a:cxnSpLocks/>
          </p:cNvCxnSpPr>
          <p:nvPr/>
        </p:nvCxnSpPr>
        <p:spPr>
          <a:xfrm>
            <a:off x="8590887" y="2218852"/>
            <a:ext cx="252000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05D20FE-308B-B15B-FE17-CEF7F73D5C82}"/>
              </a:ext>
            </a:extLst>
          </p:cNvPr>
          <p:cNvCxnSpPr>
            <a:cxnSpLocks/>
          </p:cNvCxnSpPr>
          <p:nvPr/>
        </p:nvCxnSpPr>
        <p:spPr>
          <a:xfrm>
            <a:off x="8590887" y="2751970"/>
            <a:ext cx="252000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8E9D483-C02D-248E-93BF-4C6DBD34752F}"/>
              </a:ext>
            </a:extLst>
          </p:cNvPr>
          <p:cNvSpPr txBox="1"/>
          <p:nvPr/>
        </p:nvSpPr>
        <p:spPr>
          <a:xfrm>
            <a:off x="7335283" y="2703286"/>
            <a:ext cx="238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Nash-evenwicht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B6F8827-3773-EC45-5439-49A2F15E9F12}"/>
              </a:ext>
            </a:extLst>
          </p:cNvPr>
          <p:cNvSpPr txBox="1"/>
          <p:nvPr/>
        </p:nvSpPr>
        <p:spPr>
          <a:xfrm>
            <a:off x="5209763" y="2103125"/>
            <a:ext cx="209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E71E14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Optimum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66FE944-ED8D-2ABE-315E-4F5440748093}"/>
              </a:ext>
            </a:extLst>
          </p:cNvPr>
          <p:cNvSpPr/>
          <p:nvPr/>
        </p:nvSpPr>
        <p:spPr>
          <a:xfrm>
            <a:off x="4865866" y="891086"/>
            <a:ext cx="739879" cy="290322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969F3F0-E6C3-5FED-09E9-ED73E4B3C56C}"/>
              </a:ext>
            </a:extLst>
          </p:cNvPr>
          <p:cNvSpPr/>
          <p:nvPr/>
        </p:nvSpPr>
        <p:spPr>
          <a:xfrm>
            <a:off x="5889523" y="891086"/>
            <a:ext cx="739878" cy="29032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CDC5E-4D3A-C517-9101-A856748E0AAA}"/>
              </a:ext>
            </a:extLst>
          </p:cNvPr>
          <p:cNvSpPr txBox="1"/>
          <p:nvPr/>
        </p:nvSpPr>
        <p:spPr>
          <a:xfrm>
            <a:off x="1823697" y="2462278"/>
            <a:ext cx="58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DS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E71E14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FE810C-109D-CA67-FFD4-AC42209876CC}"/>
              </a:ext>
            </a:extLst>
          </p:cNvPr>
          <p:cNvSpPr txBox="1"/>
          <p:nvPr/>
        </p:nvSpPr>
        <p:spPr>
          <a:xfrm>
            <a:off x="9195431" y="996742"/>
            <a:ext cx="58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E71E14"/>
                </a:solidFill>
                <a:latin typeface="Effra" panose="02000506080000020004" pitchFamily="2" charset="0"/>
              </a:rPr>
              <a:t>DS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E71E14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7" name="Graphic 16" descr="Pijl-rechts met effen opvulling">
            <a:extLst>
              <a:ext uri="{FF2B5EF4-FFF2-40B4-BE49-F238E27FC236}">
                <a16:creationId xmlns:a16="http://schemas.microsoft.com/office/drawing/2014/main" id="{0F59668D-245D-B859-CF3D-AB5C3181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1526" y="2419414"/>
            <a:ext cx="482450" cy="451376"/>
          </a:xfrm>
          <a:prstGeom prst="rect">
            <a:avLst/>
          </a:prstGeom>
        </p:spPr>
      </p:pic>
      <p:pic>
        <p:nvPicPr>
          <p:cNvPr id="18" name="Graphic 17" descr="Lijn met pijl: Curve in wijzerzin met effen opvulling">
            <a:extLst>
              <a:ext uri="{FF2B5EF4-FFF2-40B4-BE49-F238E27FC236}">
                <a16:creationId xmlns:a16="http://schemas.microsoft.com/office/drawing/2014/main" id="{327C7597-2D08-75A9-D8CE-267559336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2512" flipV="1">
            <a:off x="8766117" y="992534"/>
            <a:ext cx="541903" cy="54190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0A9AC42-761B-871C-5AB1-DF8126B5C083}"/>
              </a:ext>
            </a:extLst>
          </p:cNvPr>
          <p:cNvSpPr txBox="1"/>
          <p:nvPr/>
        </p:nvSpPr>
        <p:spPr>
          <a:xfrm>
            <a:off x="1308101" y="3641450"/>
            <a:ext cx="957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dominante strategie beide bedrijven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is de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 verlagen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Dirdam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: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33&gt;30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19&gt;14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 </a:t>
            </a:r>
            <a:r>
              <a:rPr kumimoji="0" lang="nl-NL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Nednol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: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20&gt;10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6&gt;-2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 waardoor ze op het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evenwicht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19:6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 van beide verlagen uitkomen.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AF1E60A-9B53-EAF9-7E54-C31458E69D42}"/>
              </a:ext>
            </a:extLst>
          </p:cNvPr>
          <p:cNvSpPr txBox="1"/>
          <p:nvPr/>
        </p:nvSpPr>
        <p:spPr>
          <a:xfrm>
            <a:off x="1308101" y="5427816"/>
            <a:ext cx="957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Dat evenwicht is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optimaal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(optimum: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30:10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 dus er is sprake van een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945DE8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gevangenendilemma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kstballon: rechthoek met afgeronde hoeken 21">
            <a:extLst>
              <a:ext uri="{FF2B5EF4-FFF2-40B4-BE49-F238E27FC236}">
                <a16:creationId xmlns:a16="http://schemas.microsoft.com/office/drawing/2014/main" id="{515FB99E-D78A-D23A-CC67-8515D6024276}"/>
              </a:ext>
            </a:extLst>
          </p:cNvPr>
          <p:cNvSpPr/>
          <p:nvPr/>
        </p:nvSpPr>
        <p:spPr>
          <a:xfrm>
            <a:off x="10097958" y="3119459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Keuze noemen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23" name="Graphic 22" descr="Vinkje met effen opvulling">
            <a:extLst>
              <a:ext uri="{FF2B5EF4-FFF2-40B4-BE49-F238E27FC236}">
                <a16:creationId xmlns:a16="http://schemas.microsoft.com/office/drawing/2014/main" id="{C4F415E4-9084-860A-0FC6-B5BB8317C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0866" y="2645102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kstballon: rechthoek met afgeronde hoeken 23">
            <a:extLst>
              <a:ext uri="{FF2B5EF4-FFF2-40B4-BE49-F238E27FC236}">
                <a16:creationId xmlns:a16="http://schemas.microsoft.com/office/drawing/2014/main" id="{94710BD1-2264-DD8A-61EC-75DEEB57AAC2}"/>
              </a:ext>
            </a:extLst>
          </p:cNvPr>
          <p:cNvSpPr/>
          <p:nvPr/>
        </p:nvSpPr>
        <p:spPr>
          <a:xfrm>
            <a:off x="969663" y="4918595"/>
            <a:ext cx="1812362" cy="619081"/>
          </a:xfrm>
          <a:prstGeom prst="wedgeRoundRectCallout">
            <a:avLst>
              <a:gd name="adj1" fmla="val 52492"/>
              <a:gd name="adj2" fmla="val -112241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Getallen gebruiken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5" name="Tekstballon: rechthoek met afgeronde hoeken 24">
            <a:extLst>
              <a:ext uri="{FF2B5EF4-FFF2-40B4-BE49-F238E27FC236}">
                <a16:creationId xmlns:a16="http://schemas.microsoft.com/office/drawing/2014/main" id="{46FBDB8D-EA25-70C2-34BB-E8F05008F86C}"/>
              </a:ext>
            </a:extLst>
          </p:cNvPr>
          <p:cNvSpPr/>
          <p:nvPr/>
        </p:nvSpPr>
        <p:spPr>
          <a:xfrm>
            <a:off x="6168819" y="4918595"/>
            <a:ext cx="1812362" cy="619081"/>
          </a:xfrm>
          <a:prstGeom prst="wedgeRoundRectCallout">
            <a:avLst>
              <a:gd name="adj1" fmla="val -64432"/>
              <a:gd name="adj2" fmla="val 44840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Begrip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uitleggen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26" name="Graphic 25" descr="Vinkje met effen opvulling">
            <a:extLst>
              <a:ext uri="{FF2B5EF4-FFF2-40B4-BE49-F238E27FC236}">
                <a16:creationId xmlns:a16="http://schemas.microsoft.com/office/drawing/2014/main" id="{3A6FC9DC-4860-22EF-6302-485E28115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2263" y="4708149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phic 26" descr="Vinkje met effen opvulling">
            <a:extLst>
              <a:ext uri="{FF2B5EF4-FFF2-40B4-BE49-F238E27FC236}">
                <a16:creationId xmlns:a16="http://schemas.microsoft.com/office/drawing/2014/main" id="{596923F0-1086-F198-58A5-9D693F0BB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4014" y="4708149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BC9D1240-EC7D-398B-2AD4-C55D3EC0412A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8384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/>
      <p:bldP spid="16" grpId="0"/>
      <p:bldP spid="19" grpId="0"/>
      <p:bldP spid="21" grpId="0"/>
      <p:bldP spid="22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2712-AD72-C92B-7F5E-F61427E3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Verbindingslijn: gebogen 33">
            <a:extLst>
              <a:ext uri="{FF2B5EF4-FFF2-40B4-BE49-F238E27FC236}">
                <a16:creationId xmlns:a16="http://schemas.microsoft.com/office/drawing/2014/main" id="{453C3AFC-A896-03A7-D8E4-29E8BCA9FA53}"/>
              </a:ext>
            </a:extLst>
          </p:cNvPr>
          <p:cNvCxnSpPr>
            <a:cxnSpLocks/>
            <a:stCxn id="28" idx="3"/>
            <a:endCxn id="29" idx="3"/>
          </p:cNvCxnSpPr>
          <p:nvPr/>
        </p:nvCxnSpPr>
        <p:spPr>
          <a:xfrm>
            <a:off x="11264926" y="5008392"/>
            <a:ext cx="12700" cy="869892"/>
          </a:xfrm>
          <a:prstGeom prst="bentConnector3">
            <a:avLst>
              <a:gd name="adj1" fmla="val 180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2F5DDA9-05F7-37C9-6233-F20D68D7AC6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Beleggen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(aandelen en obligaties)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ED01343-0FE7-FDE9-5F11-F907B0B5E0BD}"/>
              </a:ext>
            </a:extLst>
          </p:cNvPr>
          <p:cNvSpPr/>
          <p:nvPr/>
        </p:nvSpPr>
        <p:spPr>
          <a:xfrm>
            <a:off x="5151164" y="816767"/>
            <a:ext cx="1889672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Beleggen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4D168F3-6033-DD23-41C4-512148CB87A1}"/>
              </a:ext>
            </a:extLst>
          </p:cNvPr>
          <p:cNvCxnSpPr>
            <a:cxnSpLocks/>
          </p:cNvCxnSpPr>
          <p:nvPr/>
        </p:nvCxnSpPr>
        <p:spPr>
          <a:xfrm>
            <a:off x="1011421" y="2609935"/>
            <a:ext cx="10169159" cy="0"/>
          </a:xfrm>
          <a:prstGeom prst="straightConnector1">
            <a:avLst/>
          </a:prstGeom>
          <a:ln w="165100">
            <a:gradFill flip="none" rotWithShape="1">
              <a:gsLst>
                <a:gs pos="0">
                  <a:srgbClr val="00B050"/>
                </a:gs>
                <a:gs pos="100000">
                  <a:srgbClr val="E61E16"/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E942AD0-0862-9C05-8203-8101DFC44C99}"/>
              </a:ext>
            </a:extLst>
          </p:cNvPr>
          <p:cNvSpPr txBox="1"/>
          <p:nvPr/>
        </p:nvSpPr>
        <p:spPr>
          <a:xfrm>
            <a:off x="4011191" y="1970510"/>
            <a:ext cx="41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Risico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104B555-A6C7-AB6E-4830-E854F8FCA6D9}"/>
              </a:ext>
            </a:extLst>
          </p:cNvPr>
          <p:cNvSpPr txBox="1"/>
          <p:nvPr/>
        </p:nvSpPr>
        <p:spPr>
          <a:xfrm>
            <a:off x="10284160" y="1929414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6AF908-AB07-96C0-D415-42FFCE3ACCDF}"/>
              </a:ext>
            </a:extLst>
          </p:cNvPr>
          <p:cNvSpPr txBox="1"/>
          <p:nvPr/>
        </p:nvSpPr>
        <p:spPr>
          <a:xfrm>
            <a:off x="852257" y="1929414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Minder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7D79565-09AA-2DE4-1917-05201CB107A5}"/>
              </a:ext>
            </a:extLst>
          </p:cNvPr>
          <p:cNvCxnSpPr>
            <a:cxnSpLocks/>
          </p:cNvCxnSpPr>
          <p:nvPr/>
        </p:nvCxnSpPr>
        <p:spPr>
          <a:xfrm>
            <a:off x="1011421" y="3844578"/>
            <a:ext cx="10169159" cy="0"/>
          </a:xfrm>
          <a:prstGeom prst="straightConnector1">
            <a:avLst/>
          </a:prstGeom>
          <a:ln w="165100">
            <a:gradFill flip="none" rotWithShape="1">
              <a:gsLst>
                <a:gs pos="0">
                  <a:srgbClr val="E61E16"/>
                </a:gs>
                <a:gs pos="100000">
                  <a:srgbClr val="00B050"/>
                </a:gs>
              </a:gsLst>
              <a:lin ang="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364382A7-561E-51FF-AEA3-E3791A06AAC9}"/>
              </a:ext>
            </a:extLst>
          </p:cNvPr>
          <p:cNvSpPr txBox="1"/>
          <p:nvPr/>
        </p:nvSpPr>
        <p:spPr>
          <a:xfrm>
            <a:off x="4011191" y="3957566"/>
            <a:ext cx="41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Rendement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56E5233-62E8-0908-BD71-A5F255F5C4E9}"/>
              </a:ext>
            </a:extLst>
          </p:cNvPr>
          <p:cNvSpPr txBox="1"/>
          <p:nvPr/>
        </p:nvSpPr>
        <p:spPr>
          <a:xfrm>
            <a:off x="10284160" y="407374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Hoger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FF6AC6F-9E79-0C32-BE07-7CEB390F3EE2}"/>
              </a:ext>
            </a:extLst>
          </p:cNvPr>
          <p:cNvSpPr txBox="1"/>
          <p:nvPr/>
        </p:nvSpPr>
        <p:spPr>
          <a:xfrm>
            <a:off x="852257" y="4073742"/>
            <a:ext cx="115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Lager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2C8BB950-6C72-CC18-B70B-76F5DB46C26A}"/>
              </a:ext>
            </a:extLst>
          </p:cNvPr>
          <p:cNvSpPr/>
          <p:nvPr/>
        </p:nvSpPr>
        <p:spPr>
          <a:xfrm>
            <a:off x="993750" y="2889594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Obligaties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12411A7-2EE4-E553-68B0-EB025688EA7F}"/>
              </a:ext>
            </a:extLst>
          </p:cNvPr>
          <p:cNvSpPr/>
          <p:nvPr/>
        </p:nvSpPr>
        <p:spPr>
          <a:xfrm>
            <a:off x="7008562" y="2889594"/>
            <a:ext cx="4256364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Aandelen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6EB8671-5B8F-51FF-B618-E6FA5B4C7483}"/>
              </a:ext>
            </a:extLst>
          </p:cNvPr>
          <p:cNvSpPr txBox="1"/>
          <p:nvPr/>
        </p:nvSpPr>
        <p:spPr>
          <a:xfrm>
            <a:off x="2140297" y="1423349"/>
            <a:ext cx="791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belegger zet geld in met als doel hier meer geld mee te verdienen.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BC756DC-4365-D45D-953F-D3A4129BF82D}"/>
              </a:ext>
            </a:extLst>
          </p:cNvPr>
          <p:cNvCxnSpPr>
            <a:cxnSpLocks/>
          </p:cNvCxnSpPr>
          <p:nvPr/>
        </p:nvCxnSpPr>
        <p:spPr>
          <a:xfrm flipH="1">
            <a:off x="1958806" y="1823459"/>
            <a:ext cx="8274389" cy="0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D728F84-2BAF-95F0-1FAB-DD9D23E917A3}"/>
              </a:ext>
            </a:extLst>
          </p:cNvPr>
          <p:cNvSpPr/>
          <p:nvPr/>
        </p:nvSpPr>
        <p:spPr>
          <a:xfrm>
            <a:off x="1011421" y="4648953"/>
            <a:ext cx="4238693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Afhankelijk van de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rentestand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,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die schommelt minder sterk.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4C5E71B3-7412-D95F-F19E-85E6CAD29D90}"/>
              </a:ext>
            </a:extLst>
          </p:cNvPr>
          <p:cNvCxnSpPr>
            <a:cxnSpLocks/>
            <a:stCxn id="13" idx="1"/>
            <a:endCxn id="20" idx="1"/>
          </p:cNvCxnSpPr>
          <p:nvPr/>
        </p:nvCxnSpPr>
        <p:spPr>
          <a:xfrm rot="10800000" flipH="1" flipV="1">
            <a:off x="993749" y="3227256"/>
            <a:ext cx="17671" cy="1781135"/>
          </a:xfrm>
          <a:prstGeom prst="bentConnector3">
            <a:avLst>
              <a:gd name="adj1" fmla="val -1293645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C3CE2381-BB99-E119-0E9B-625D77D1C95B}"/>
              </a:ext>
            </a:extLst>
          </p:cNvPr>
          <p:cNvSpPr/>
          <p:nvPr/>
        </p:nvSpPr>
        <p:spPr>
          <a:xfrm>
            <a:off x="1011421" y="5518845"/>
            <a:ext cx="4238693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belegger krijgt haar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geld terug 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en jaarlijks een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zekere beloning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23" name="Verbindingslijn: gebogen 22">
            <a:extLst>
              <a:ext uri="{FF2B5EF4-FFF2-40B4-BE49-F238E27FC236}">
                <a16:creationId xmlns:a16="http://schemas.microsoft.com/office/drawing/2014/main" id="{66AB5177-3D16-00C0-D67C-DF49CF063667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 flipV="1">
            <a:off x="1011421" y="5008392"/>
            <a:ext cx="12700" cy="869892"/>
          </a:xfrm>
          <a:prstGeom prst="bentConnector3">
            <a:avLst>
              <a:gd name="adj1" fmla="val 2043748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D7C6B7DA-522E-D987-E6EF-0984BD7BA6E2}"/>
              </a:ext>
            </a:extLst>
          </p:cNvPr>
          <p:cNvSpPr/>
          <p:nvPr/>
        </p:nvSpPr>
        <p:spPr>
          <a:xfrm>
            <a:off x="7008562" y="4648953"/>
            <a:ext cx="425636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  <a:latin typeface="Effra" panose="02000506080000020004" pitchFamily="2" charset="0"/>
              </a:rPr>
              <a:t>Afhankelijk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winst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verwachtingen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),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die schommelt sterker.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6A4283C-C8B5-82E7-B889-966060357108}"/>
              </a:ext>
            </a:extLst>
          </p:cNvPr>
          <p:cNvSpPr/>
          <p:nvPr/>
        </p:nvSpPr>
        <p:spPr>
          <a:xfrm>
            <a:off x="7008562" y="5518845"/>
            <a:ext cx="4256364" cy="718878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belegger krijgt haar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geld niet terug 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en jaarlijks een 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onzekere beloning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37" name="Verbindingslijn: gebogen 36">
            <a:extLst>
              <a:ext uri="{FF2B5EF4-FFF2-40B4-BE49-F238E27FC236}">
                <a16:creationId xmlns:a16="http://schemas.microsoft.com/office/drawing/2014/main" id="{B0E04BEB-B91C-F7B3-7A01-AA39FF18823C}"/>
              </a:ext>
            </a:extLst>
          </p:cNvPr>
          <p:cNvCxnSpPr>
            <a:cxnSpLocks/>
            <a:stCxn id="14" idx="3"/>
            <a:endCxn id="28" idx="3"/>
          </p:cNvCxnSpPr>
          <p:nvPr/>
        </p:nvCxnSpPr>
        <p:spPr>
          <a:xfrm>
            <a:off x="11264926" y="3227257"/>
            <a:ext cx="12700" cy="1781135"/>
          </a:xfrm>
          <a:prstGeom prst="bentConnector3">
            <a:avLst>
              <a:gd name="adj1" fmla="val 1800000"/>
            </a:avLst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461DE2D7-F550-8120-C5E4-58FBA94030A5}"/>
              </a:ext>
            </a:extLst>
          </p:cNvPr>
          <p:cNvSpPr/>
          <p:nvPr/>
        </p:nvSpPr>
        <p:spPr>
          <a:xfrm>
            <a:off x="5151164" y="4705100"/>
            <a:ext cx="1889672" cy="606582"/>
          </a:xfrm>
          <a:prstGeom prst="roundRect">
            <a:avLst/>
          </a:prstGeom>
          <a:solidFill>
            <a:srgbClr val="939393"/>
          </a:solidFill>
          <a:ln w="13921" cap="flat">
            <a:noFill/>
            <a:prstDash val="solid"/>
            <a:miter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Waarde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29098BFB-EA03-35ED-E0AC-AAB9B9AAF1B1}"/>
              </a:ext>
            </a:extLst>
          </p:cNvPr>
          <p:cNvSpPr/>
          <p:nvPr/>
        </p:nvSpPr>
        <p:spPr>
          <a:xfrm>
            <a:off x="5151164" y="5574992"/>
            <a:ext cx="1889672" cy="606582"/>
          </a:xfrm>
          <a:prstGeom prst="roundRect">
            <a:avLst/>
          </a:prstGeom>
          <a:solidFill>
            <a:srgbClr val="939393"/>
          </a:solidFill>
          <a:ln w="13921" cap="flat">
            <a:noFill/>
            <a:prstDash val="solid"/>
            <a:miter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Beloning</a:t>
            </a:r>
          </a:p>
        </p:txBody>
      </p:sp>
    </p:spTree>
    <p:extLst>
      <p:ext uri="{BB962C8B-B14F-4D97-AF65-F5344CB8AC3E}">
        <p14:creationId xmlns:p14="http://schemas.microsoft.com/office/powerpoint/2010/main" val="22426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20" grpId="0" animBg="1"/>
      <p:bldP spid="22" grpId="0" animBg="1"/>
      <p:bldP spid="28" grpId="0" animBg="1"/>
      <p:bldP spid="2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4A1AB-4B54-7629-AF06-8AFC83A60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1B1807A0-CAFA-7D15-5B62-01FAF092F373}"/>
              </a:ext>
            </a:extLst>
          </p:cNvPr>
          <p:cNvSpPr/>
          <p:nvPr/>
        </p:nvSpPr>
        <p:spPr>
          <a:xfrm>
            <a:off x="3748833" y="3558891"/>
            <a:ext cx="7387563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ontwikkeling van een gegeven als % of indexcijfer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971BDC4D-9B49-9CB5-C56B-8FD774071C43}"/>
              </a:ext>
            </a:extLst>
          </p:cNvPr>
          <p:cNvSpPr/>
          <p:nvPr/>
        </p:nvSpPr>
        <p:spPr>
          <a:xfrm>
            <a:off x="3748833" y="4517702"/>
            <a:ext cx="7387563" cy="5822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Nominale groei gecorrigeerd</a:t>
            </a:r>
            <a:r>
              <a:rPr kumimoji="0" lang="nl-NL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voor de inflatie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F2839A71-9174-6A25-F4CC-3D51BFE10030}"/>
              </a:ext>
            </a:extLst>
          </p:cNvPr>
          <p:cNvSpPr/>
          <p:nvPr/>
        </p:nvSpPr>
        <p:spPr>
          <a:xfrm>
            <a:off x="4597400" y="1711851"/>
            <a:ext cx="2997200" cy="120914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Door een toename van de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bestedingen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,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productie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 of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inkomens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C8C1A440-41F7-17EC-682F-CF067603443E}"/>
              </a:ext>
            </a:extLst>
          </p:cNvPr>
          <p:cNvSpPr/>
          <p:nvPr/>
        </p:nvSpPr>
        <p:spPr>
          <a:xfrm>
            <a:off x="7936456" y="1711851"/>
            <a:ext cx="2997200" cy="120914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Door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rente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 </a:t>
            </a:r>
            <a:r>
              <a:rPr lang="nl-NL" sz="2000">
                <a:solidFill>
                  <a:prstClr val="white"/>
                </a:solidFill>
                <a:latin typeface="Effra" panose="02000506080000020004" pitchFamily="2" charset="0"/>
              </a:rPr>
              <a:t>op een 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spaarrekening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C68D2E-74F8-C23A-5526-3552DF112DE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Nominale of reële groei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1830A36-E30A-7929-C434-314C3FB6A60C}"/>
              </a:ext>
            </a:extLst>
          </p:cNvPr>
          <p:cNvSpPr/>
          <p:nvPr/>
        </p:nvSpPr>
        <p:spPr>
          <a:xfrm>
            <a:off x="1258344" y="1711851"/>
            <a:ext cx="2997200" cy="120914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Door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loonstijgingen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E887001-72A7-1F7B-B132-B177483CBD3C}"/>
              </a:ext>
            </a:extLst>
          </p:cNvPr>
          <p:cNvSpPr/>
          <p:nvPr/>
        </p:nvSpPr>
        <p:spPr>
          <a:xfrm>
            <a:off x="1676400" y="1086111"/>
            <a:ext cx="2161088" cy="7044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7377D52-D575-3725-2FD4-58D88A27C1B4}"/>
              </a:ext>
            </a:extLst>
          </p:cNvPr>
          <p:cNvSpPr/>
          <p:nvPr/>
        </p:nvSpPr>
        <p:spPr>
          <a:xfrm>
            <a:off x="5015456" y="1086111"/>
            <a:ext cx="2161088" cy="7044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BBP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C742391-FB8A-7E54-9F98-D810C701E5BB}"/>
              </a:ext>
            </a:extLst>
          </p:cNvPr>
          <p:cNvSpPr/>
          <p:nvPr/>
        </p:nvSpPr>
        <p:spPr>
          <a:xfrm>
            <a:off x="8354512" y="1086111"/>
            <a:ext cx="2161088" cy="70448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Spaargeld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F9F7998-12E2-7A11-8979-3D132BA7542A}"/>
              </a:ext>
            </a:extLst>
          </p:cNvPr>
          <p:cNvCxnSpPr>
            <a:cxnSpLocks/>
          </p:cNvCxnSpPr>
          <p:nvPr/>
        </p:nvCxnSpPr>
        <p:spPr>
          <a:xfrm flipH="1">
            <a:off x="1055603" y="3182359"/>
            <a:ext cx="10080794" cy="0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E59CC76D-9A40-8488-876E-25456F7A48DD}"/>
              </a:ext>
            </a:extLst>
          </p:cNvPr>
          <p:cNvSpPr/>
          <p:nvPr/>
        </p:nvSpPr>
        <p:spPr>
          <a:xfrm>
            <a:off x="1055602" y="3546740"/>
            <a:ext cx="2781885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Nominale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groei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172B82E5-EB35-EB89-8F50-213B6C1F1D29}"/>
              </a:ext>
            </a:extLst>
          </p:cNvPr>
          <p:cNvSpPr/>
          <p:nvPr/>
        </p:nvSpPr>
        <p:spPr>
          <a:xfrm>
            <a:off x="1055602" y="4505551"/>
            <a:ext cx="2781885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Effra Heavy" panose="02000906080000020004" pitchFamily="2" charset="0"/>
              </a:rPr>
              <a:t>Reële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groei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770B121-80C6-F659-8C85-8D86F404B261}"/>
              </a:ext>
            </a:extLst>
          </p:cNvPr>
          <p:cNvSpPr/>
          <p:nvPr/>
        </p:nvSpPr>
        <p:spPr>
          <a:xfrm>
            <a:off x="1258344" y="5504980"/>
            <a:ext cx="6490372" cy="913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BEDB6700-A3A9-2302-5B9C-CF25122C0E3C}"/>
              </a:ext>
            </a:extLst>
          </p:cNvPr>
          <p:cNvCxnSpPr>
            <a:cxnSpLocks/>
          </p:cNvCxnSpPr>
          <p:nvPr/>
        </p:nvCxnSpPr>
        <p:spPr>
          <a:xfrm>
            <a:off x="4055783" y="5956805"/>
            <a:ext cx="2785652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D2B7C705-B830-40BB-281B-E03D3CF146E3}"/>
              </a:ext>
            </a:extLst>
          </p:cNvPr>
          <p:cNvSpPr txBox="1"/>
          <p:nvPr/>
        </p:nvSpPr>
        <p:spPr>
          <a:xfrm>
            <a:off x="3992496" y="5464362"/>
            <a:ext cx="286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Nominaal indexcijfer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24E8A93-C3C1-8518-331C-E8A5D7A4194B}"/>
              </a:ext>
            </a:extLst>
          </p:cNvPr>
          <p:cNvSpPr txBox="1"/>
          <p:nvPr/>
        </p:nvSpPr>
        <p:spPr>
          <a:xfrm>
            <a:off x="1210240" y="5712212"/>
            <a:ext cx="231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Reëel indexcijfer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E651912-ED7C-CF89-055F-65F330E4C31D}"/>
              </a:ext>
            </a:extLst>
          </p:cNvPr>
          <p:cNvSpPr txBox="1"/>
          <p:nvPr/>
        </p:nvSpPr>
        <p:spPr>
          <a:xfrm>
            <a:off x="3971440" y="5977497"/>
            <a:ext cx="286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Prijsindexcijfer</a:t>
            </a:r>
          </a:p>
        </p:txBody>
      </p:sp>
      <p:sp>
        <p:nvSpPr>
          <p:cNvPr id="45" name="Is gelijk aan 44">
            <a:extLst>
              <a:ext uri="{FF2B5EF4-FFF2-40B4-BE49-F238E27FC236}">
                <a16:creationId xmlns:a16="http://schemas.microsoft.com/office/drawing/2014/main" id="{7788962E-3924-A3E5-4BFF-D7C4ED469798}"/>
              </a:ext>
            </a:extLst>
          </p:cNvPr>
          <p:cNvSpPr/>
          <p:nvPr/>
        </p:nvSpPr>
        <p:spPr>
          <a:xfrm>
            <a:off x="3491175" y="5797987"/>
            <a:ext cx="466261" cy="318216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3166F88-5404-1FE0-76FB-7B63583AB992}"/>
              </a:ext>
            </a:extLst>
          </p:cNvPr>
          <p:cNvSpPr txBox="1"/>
          <p:nvPr/>
        </p:nvSpPr>
        <p:spPr>
          <a:xfrm>
            <a:off x="6815328" y="5705712"/>
            <a:ext cx="93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652EA3"/>
                </a:solidFill>
              </a:rPr>
              <a:t>X</a:t>
            </a:r>
            <a:r>
              <a:rPr lang="nl-NL" sz="2400" b="1" i="1" dirty="0">
                <a:solidFill>
                  <a:srgbClr val="945DE8"/>
                </a:solidFill>
              </a:rPr>
              <a:t> 100</a:t>
            </a:r>
          </a:p>
        </p:txBody>
      </p: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8BD03B58-7701-C36E-8B24-7F4B82C8E407}"/>
              </a:ext>
            </a:extLst>
          </p:cNvPr>
          <p:cNvCxnSpPr>
            <a:cxnSpLocks/>
            <a:stCxn id="35" idx="1"/>
            <a:endCxn id="38" idx="1"/>
          </p:cNvCxnSpPr>
          <p:nvPr/>
        </p:nvCxnSpPr>
        <p:spPr>
          <a:xfrm rot="10800000" flipH="1" flipV="1">
            <a:off x="1055602" y="4808842"/>
            <a:ext cx="202742" cy="1152712"/>
          </a:xfrm>
          <a:prstGeom prst="bentConnector3">
            <a:avLst>
              <a:gd name="adj1" fmla="val -112754"/>
            </a:avLst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Terug met effen opvulling">
            <a:extLst>
              <a:ext uri="{FF2B5EF4-FFF2-40B4-BE49-F238E27FC236}">
                <a16:creationId xmlns:a16="http://schemas.microsoft.com/office/drawing/2014/main" id="{D7DA039E-95D8-DFA0-8DD9-65AD18F8D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092972" y="932617"/>
            <a:ext cx="914400" cy="9144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6" name="Graphic 55" descr="Terug met effen opvulling">
            <a:extLst>
              <a:ext uri="{FF2B5EF4-FFF2-40B4-BE49-F238E27FC236}">
                <a16:creationId xmlns:a16="http://schemas.microsoft.com/office/drawing/2014/main" id="{882D6F29-77D1-F0E2-09EA-7480DCD3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428994" y="932617"/>
            <a:ext cx="914400" cy="9144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7" name="Graphic 56" descr="Terug met effen opvulling">
            <a:extLst>
              <a:ext uri="{FF2B5EF4-FFF2-40B4-BE49-F238E27FC236}">
                <a16:creationId xmlns:a16="http://schemas.microsoft.com/office/drawing/2014/main" id="{7B14AD83-6B78-23A9-A486-51C22915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77956" y="932617"/>
            <a:ext cx="914400" cy="9144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54009CE-CFB5-AAAC-E5AF-D95D2F3F3030}"/>
              </a:ext>
            </a:extLst>
          </p:cNvPr>
          <p:cNvSpPr/>
          <p:nvPr/>
        </p:nvSpPr>
        <p:spPr>
          <a:xfrm>
            <a:off x="8546701" y="5504980"/>
            <a:ext cx="2519384" cy="913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B38B6D2-3C04-AE5C-E3E3-D7743631DDD5}"/>
              </a:ext>
            </a:extLst>
          </p:cNvPr>
          <p:cNvCxnSpPr>
            <a:cxnSpLocks/>
          </p:cNvCxnSpPr>
          <p:nvPr/>
        </p:nvCxnSpPr>
        <p:spPr>
          <a:xfrm>
            <a:off x="9648455" y="5956805"/>
            <a:ext cx="586514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C8087DE-52C4-BEF7-0CA1-A2ED7F254C87}"/>
              </a:ext>
            </a:extLst>
          </p:cNvPr>
          <p:cNvSpPr txBox="1"/>
          <p:nvPr/>
        </p:nvSpPr>
        <p:spPr>
          <a:xfrm>
            <a:off x="9585169" y="5464362"/>
            <a:ext cx="6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NIC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8613C09-E4D9-B8FD-E982-F01291D9A533}"/>
              </a:ext>
            </a:extLst>
          </p:cNvPr>
          <p:cNvSpPr txBox="1"/>
          <p:nvPr/>
        </p:nvSpPr>
        <p:spPr>
          <a:xfrm>
            <a:off x="8523140" y="5712212"/>
            <a:ext cx="6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RIC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F6F7D1E-451C-1CD8-1123-64FB1E1D2659}"/>
              </a:ext>
            </a:extLst>
          </p:cNvPr>
          <p:cNvSpPr txBox="1"/>
          <p:nvPr/>
        </p:nvSpPr>
        <p:spPr>
          <a:xfrm>
            <a:off x="9564113" y="5977497"/>
            <a:ext cx="6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945DE8"/>
                </a:solidFill>
              </a:rPr>
              <a:t>PIC</a:t>
            </a:r>
          </a:p>
        </p:txBody>
      </p:sp>
      <p:sp>
        <p:nvSpPr>
          <p:cNvPr id="15" name="Is gelijk aan 14">
            <a:extLst>
              <a:ext uri="{FF2B5EF4-FFF2-40B4-BE49-F238E27FC236}">
                <a16:creationId xmlns:a16="http://schemas.microsoft.com/office/drawing/2014/main" id="{61C13249-AEC4-E5C0-AD67-3DBE1AE24527}"/>
              </a:ext>
            </a:extLst>
          </p:cNvPr>
          <p:cNvSpPr/>
          <p:nvPr/>
        </p:nvSpPr>
        <p:spPr>
          <a:xfrm>
            <a:off x="9118908" y="5797987"/>
            <a:ext cx="466261" cy="318216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DECB920-0297-23F9-ABD5-9F700140AE59}"/>
              </a:ext>
            </a:extLst>
          </p:cNvPr>
          <p:cNvSpPr txBox="1"/>
          <p:nvPr/>
        </p:nvSpPr>
        <p:spPr>
          <a:xfrm>
            <a:off x="10184837" y="5712212"/>
            <a:ext cx="93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652EA3"/>
                </a:solidFill>
              </a:rPr>
              <a:t>X</a:t>
            </a:r>
            <a:r>
              <a:rPr lang="nl-NL" sz="2400" b="1" i="1" dirty="0">
                <a:solidFill>
                  <a:srgbClr val="945DE8"/>
                </a:solidFill>
              </a:rPr>
              <a:t> 100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392DC05-6323-5C89-F6B6-509E9441F120}"/>
              </a:ext>
            </a:extLst>
          </p:cNvPr>
          <p:cNvSpPr txBox="1"/>
          <p:nvPr/>
        </p:nvSpPr>
        <p:spPr>
          <a:xfrm>
            <a:off x="7648742" y="56543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>
                <a:solidFill>
                  <a:srgbClr val="E71E14"/>
                </a:solidFill>
                <a:latin typeface="Effra" panose="02000506080000020004" pitchFamily="2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1982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25" grpId="0" animBg="1"/>
      <p:bldP spid="26" grpId="0" animBg="1"/>
      <p:bldP spid="3" grpId="0" animBg="1"/>
      <p:bldP spid="17" grpId="0" animBg="1"/>
      <p:bldP spid="18" grpId="0" animBg="1"/>
      <p:bldP spid="19" grpId="0" animBg="1"/>
      <p:bldP spid="31" grpId="0" animBg="1"/>
      <p:bldP spid="35" grpId="0" animBg="1"/>
      <p:bldP spid="38" grpId="0" animBg="1"/>
      <p:bldP spid="42" grpId="0"/>
      <p:bldP spid="43" grpId="0"/>
      <p:bldP spid="44" grpId="0"/>
      <p:bldP spid="45" grpId="0" animBg="1"/>
      <p:bldP spid="46" grpId="0"/>
      <p:bldP spid="10" grpId="0" animBg="1"/>
      <p:bldP spid="12" grpId="0"/>
      <p:bldP spid="13" grpId="0"/>
      <p:bldP spid="14" grpId="0"/>
      <p:bldP spid="15" grpId="0" animBg="1"/>
      <p:bldP spid="16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1B11-68D1-F5E0-4AF8-7AB9C7C1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2A92C02-1CF0-6D5E-1F04-82056564F80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Reële groei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(tips)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DDAF6CE-201E-98C3-C7A7-954A1EE1A1CD}"/>
              </a:ext>
            </a:extLst>
          </p:cNvPr>
          <p:cNvSpPr/>
          <p:nvPr/>
        </p:nvSpPr>
        <p:spPr>
          <a:xfrm>
            <a:off x="3204055" y="2052767"/>
            <a:ext cx="5783891" cy="18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DC3A41F-A3FE-AB54-749F-5DE6D6D6CF2E}"/>
              </a:ext>
            </a:extLst>
          </p:cNvPr>
          <p:cNvCxnSpPr>
            <a:cxnSpLocks/>
          </p:cNvCxnSpPr>
          <p:nvPr/>
        </p:nvCxnSpPr>
        <p:spPr>
          <a:xfrm>
            <a:off x="5680941" y="2977019"/>
            <a:ext cx="1346493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BFB9E33-01D7-1029-AFF4-2310C4E1A868}"/>
              </a:ext>
            </a:extLst>
          </p:cNvPr>
          <p:cNvSpPr txBox="1"/>
          <p:nvPr/>
        </p:nvSpPr>
        <p:spPr>
          <a:xfrm>
            <a:off x="5535651" y="1969679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NIC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1E6736-D956-4450-7EE7-D0A3C56507F1}"/>
              </a:ext>
            </a:extLst>
          </p:cNvPr>
          <p:cNvSpPr txBox="1"/>
          <p:nvPr/>
        </p:nvSpPr>
        <p:spPr>
          <a:xfrm>
            <a:off x="3097492" y="2476680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RIC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0C0029D-E801-BC9B-6660-5FF021DD6AC1}"/>
              </a:ext>
            </a:extLst>
          </p:cNvPr>
          <p:cNvSpPr txBox="1"/>
          <p:nvPr/>
        </p:nvSpPr>
        <p:spPr>
          <a:xfrm>
            <a:off x="5487312" y="3019346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PIC</a:t>
            </a:r>
          </a:p>
        </p:txBody>
      </p:sp>
      <p:sp>
        <p:nvSpPr>
          <p:cNvPr id="15" name="Is gelijk aan 14">
            <a:extLst>
              <a:ext uri="{FF2B5EF4-FFF2-40B4-BE49-F238E27FC236}">
                <a16:creationId xmlns:a16="http://schemas.microsoft.com/office/drawing/2014/main" id="{2CD139B7-6F0A-4E3A-5208-9EC0BCBEDB1B}"/>
              </a:ext>
            </a:extLst>
          </p:cNvPr>
          <p:cNvSpPr/>
          <p:nvPr/>
        </p:nvSpPr>
        <p:spPr>
          <a:xfrm>
            <a:off x="4465230" y="2652141"/>
            <a:ext cx="1070422" cy="650942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2E7F2F7-8371-C356-3000-6A78F291B6DE}"/>
              </a:ext>
            </a:extLst>
          </p:cNvPr>
          <p:cNvSpPr txBox="1"/>
          <p:nvPr/>
        </p:nvSpPr>
        <p:spPr>
          <a:xfrm>
            <a:off x="6912343" y="2476680"/>
            <a:ext cx="2139291" cy="139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652EA3"/>
                </a:solidFill>
              </a:rPr>
              <a:t>X</a:t>
            </a:r>
            <a:r>
              <a:rPr lang="nl-NL" sz="6000" b="1" i="1" dirty="0">
                <a:solidFill>
                  <a:srgbClr val="945DE8"/>
                </a:solidFill>
              </a:rPr>
              <a:t> 100</a:t>
            </a:r>
          </a:p>
        </p:txBody>
      </p:sp>
      <p:pic>
        <p:nvPicPr>
          <p:cNvPr id="7" name="Graphic 6" descr="Lijn met pijl: Curve in wijzerzin met effen opvulling">
            <a:extLst>
              <a:ext uri="{FF2B5EF4-FFF2-40B4-BE49-F238E27FC236}">
                <a16:creationId xmlns:a16="http://schemas.microsoft.com/office/drawing/2014/main" id="{396D904B-8195-CA6A-066E-BE8BC087C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64543" flipV="1">
            <a:off x="2353853" y="2716814"/>
            <a:ext cx="914400" cy="914400"/>
          </a:xfrm>
          <a:prstGeom prst="rect">
            <a:avLst/>
          </a:prstGeom>
        </p:spPr>
      </p:pic>
      <p:pic>
        <p:nvPicPr>
          <p:cNvPr id="8" name="Graphic 7" descr="Pijl-rechts met effen opvulling">
            <a:extLst>
              <a:ext uri="{FF2B5EF4-FFF2-40B4-BE49-F238E27FC236}">
                <a16:creationId xmlns:a16="http://schemas.microsoft.com/office/drawing/2014/main" id="{5C437288-8442-6786-0666-A20EB1B7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68279" flipH="1">
            <a:off x="6837632" y="1622425"/>
            <a:ext cx="914400" cy="914400"/>
          </a:xfrm>
          <a:prstGeom prst="rect">
            <a:avLst/>
          </a:prstGeom>
        </p:spPr>
      </p:pic>
      <p:pic>
        <p:nvPicPr>
          <p:cNvPr id="9" name="Graphic 8" descr="Pijl-rechts met effen opvulling">
            <a:extLst>
              <a:ext uri="{FF2B5EF4-FFF2-40B4-BE49-F238E27FC236}">
                <a16:creationId xmlns:a16="http://schemas.microsoft.com/office/drawing/2014/main" id="{9E80A46B-CF27-4840-F0C9-3F139F3D8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68279" flipV="1">
            <a:off x="4868766" y="3552032"/>
            <a:ext cx="914400" cy="914400"/>
          </a:xfrm>
          <a:prstGeom prst="rect">
            <a:avLst/>
          </a:prstGeom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468F926A-22D9-6B00-44BF-86A2E16E53C8}"/>
              </a:ext>
            </a:extLst>
          </p:cNvPr>
          <p:cNvSpPr/>
          <p:nvPr/>
        </p:nvSpPr>
        <p:spPr>
          <a:xfrm>
            <a:off x="6863201" y="923653"/>
            <a:ext cx="2997200" cy="85296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Het gegeven dat je voor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inflatie wil corrigeren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C61D3FA5-F860-5329-F0AB-7C9E0186AB54}"/>
              </a:ext>
            </a:extLst>
          </p:cNvPr>
          <p:cNvSpPr/>
          <p:nvPr/>
        </p:nvSpPr>
        <p:spPr>
          <a:xfrm>
            <a:off x="300177" y="2052767"/>
            <a:ext cx="3032645" cy="85296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Een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reëel 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gegeven houdt rekening met inflatie.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C56AEC0F-694B-D182-BCDA-AFBCCA6788DD}"/>
              </a:ext>
            </a:extLst>
          </p:cNvPr>
          <p:cNvSpPr/>
          <p:nvPr/>
        </p:nvSpPr>
        <p:spPr>
          <a:xfrm>
            <a:off x="1938413" y="3844465"/>
            <a:ext cx="2997200" cy="85296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De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inflatie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, vaak gegeven als het </a:t>
            </a:r>
            <a:r>
              <a:rPr lang="nl-NL" sz="2000" b="1" dirty="0">
                <a:solidFill>
                  <a:prstClr val="white"/>
                </a:solidFill>
                <a:latin typeface="Effra" panose="02000506080000020004" pitchFamily="2" charset="0"/>
              </a:rPr>
              <a:t>CPI</a:t>
            </a:r>
            <a:r>
              <a:rPr lang="nl-NL" sz="2000" dirty="0">
                <a:solidFill>
                  <a:prstClr val="white"/>
                </a:solidFill>
                <a:latin typeface="Effra" panose="02000506080000020004" pitchFamily="2" charset="0"/>
              </a:rPr>
              <a:t>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18C0743-02BE-C94C-E71C-E4BEE8E88C1E}"/>
              </a:ext>
            </a:extLst>
          </p:cNvPr>
          <p:cNvSpPr txBox="1"/>
          <p:nvPr/>
        </p:nvSpPr>
        <p:spPr>
          <a:xfrm>
            <a:off x="1457986" y="4306873"/>
            <a:ext cx="203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rgbClr val="E71E14"/>
                </a:solidFill>
                <a:latin typeface="Effra" panose="02000506080000020004" pitchFamily="2" charset="0"/>
              </a:rPr>
              <a:t>Let op: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DBED440-57E1-34F8-29CD-CF74567631F7}"/>
              </a:ext>
            </a:extLst>
          </p:cNvPr>
          <p:cNvSpPr txBox="1"/>
          <p:nvPr/>
        </p:nvSpPr>
        <p:spPr>
          <a:xfrm>
            <a:off x="512711" y="4706983"/>
            <a:ext cx="39226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formule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heeft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indexcijfers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nodig en spuugt een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uit, maar vaak zijn de ingrediënten als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procentuele veranderingen 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gegeven of te berekenen.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0544FC4E-5132-7DBD-5F78-2230C293A669}"/>
              </a:ext>
            </a:extLst>
          </p:cNvPr>
          <p:cNvSpPr/>
          <p:nvPr/>
        </p:nvSpPr>
        <p:spPr>
          <a:xfrm>
            <a:off x="4647774" y="4857634"/>
            <a:ext cx="1764000" cy="1211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IC</a:t>
            </a:r>
          </a:p>
          <a:p>
            <a:pPr lvl="0" algn="ctr">
              <a:defRPr/>
            </a:pPr>
            <a:r>
              <a:rPr lang="nl-NL" dirty="0">
                <a:solidFill>
                  <a:prstClr val="white"/>
                </a:solidFill>
                <a:latin typeface="Effra" panose="02000506080000020004" pitchFamily="2" charset="0"/>
              </a:rPr>
              <a:t>t.o.v. basisjaar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B2F66063-12A7-FAA6-0C07-AFF83F816181}"/>
              </a:ext>
            </a:extLst>
          </p:cNvPr>
          <p:cNvSpPr/>
          <p:nvPr/>
        </p:nvSpPr>
        <p:spPr>
          <a:xfrm>
            <a:off x="10007822" y="4857634"/>
            <a:ext cx="1764000" cy="121164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%∆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t.o.v. basisjaar</a:t>
            </a:r>
          </a:p>
        </p:txBody>
      </p:sp>
      <p:sp>
        <p:nvSpPr>
          <p:cNvPr id="34" name="Pijl: links 33">
            <a:extLst>
              <a:ext uri="{FF2B5EF4-FFF2-40B4-BE49-F238E27FC236}">
                <a16:creationId xmlns:a16="http://schemas.microsoft.com/office/drawing/2014/main" id="{37BFBBAD-9250-CE51-89E8-4554F6E7C7B7}"/>
              </a:ext>
            </a:extLst>
          </p:cNvPr>
          <p:cNvSpPr/>
          <p:nvPr/>
        </p:nvSpPr>
        <p:spPr>
          <a:xfrm>
            <a:off x="6501131" y="4754674"/>
            <a:ext cx="2823494" cy="885721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: links 36">
            <a:extLst>
              <a:ext uri="{FF2B5EF4-FFF2-40B4-BE49-F238E27FC236}">
                <a16:creationId xmlns:a16="http://schemas.microsoft.com/office/drawing/2014/main" id="{2E1FB543-2458-B4D5-A1DC-E21FB95B65EF}"/>
              </a:ext>
            </a:extLst>
          </p:cNvPr>
          <p:cNvSpPr/>
          <p:nvPr/>
        </p:nvSpPr>
        <p:spPr>
          <a:xfrm flipH="1">
            <a:off x="7094971" y="5295185"/>
            <a:ext cx="2823494" cy="885721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93CF411-3F84-040B-6D68-B578DEA988F9}"/>
              </a:ext>
            </a:extLst>
          </p:cNvPr>
          <p:cNvSpPr txBox="1"/>
          <p:nvPr/>
        </p:nvSpPr>
        <p:spPr>
          <a:xfrm>
            <a:off x="6859555" y="4860789"/>
            <a:ext cx="13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chemeClr val="bg1"/>
                </a:solidFill>
                <a:latin typeface="Effra" panose="02000506080000020004" pitchFamily="2" charset="0"/>
              </a:rPr>
              <a:t>+ 100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D5D3682-7DA6-B53D-F5A3-0EEAED268E1C}"/>
              </a:ext>
            </a:extLst>
          </p:cNvPr>
          <p:cNvSpPr txBox="1"/>
          <p:nvPr/>
        </p:nvSpPr>
        <p:spPr>
          <a:xfrm>
            <a:off x="8222693" y="5402179"/>
            <a:ext cx="133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chemeClr val="bg1"/>
                </a:solidFill>
                <a:latin typeface="Effra" panose="02000506080000020004" pitchFamily="2" charset="0"/>
              </a:rPr>
              <a:t>- 100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7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8" grpId="0"/>
      <p:bldP spid="29" grpId="0"/>
      <p:bldP spid="30" grpId="0" animBg="1"/>
      <p:bldP spid="32" grpId="0" animBg="1"/>
      <p:bldP spid="34" grpId="0" animBg="1"/>
      <p:bldP spid="37" grpId="0" animBg="1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F6AF-4E6D-4124-1E5C-7DF70D0D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9E3A4757-0A29-FF7E-0264-822B279DE23F}"/>
              </a:ext>
            </a:extLst>
          </p:cNvPr>
          <p:cNvSpPr/>
          <p:nvPr/>
        </p:nvSpPr>
        <p:spPr>
          <a:xfrm>
            <a:off x="9943733" y="1344592"/>
            <a:ext cx="1968867" cy="75600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NIC = 102,2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ED2F2EEE-ABF5-12E8-AAD4-CEE6EF697EB4}"/>
              </a:ext>
            </a:extLst>
          </p:cNvPr>
          <p:cNvSpPr/>
          <p:nvPr/>
        </p:nvSpPr>
        <p:spPr>
          <a:xfrm>
            <a:off x="7242046" y="4662758"/>
            <a:ext cx="1968867" cy="75600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PIC = 104,9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4D6DD7-062E-4FBD-768F-361E9CDF30D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Reële groei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(voorbeeldberekening)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6D006537-D6C1-C3E5-8DB1-7AED5CCFAFB9}"/>
              </a:ext>
            </a:extLst>
          </p:cNvPr>
          <p:cNvSpPr/>
          <p:nvPr/>
        </p:nvSpPr>
        <p:spPr>
          <a:xfrm>
            <a:off x="7302500" y="5691625"/>
            <a:ext cx="1141516" cy="78092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IC</a:t>
            </a:r>
          </a:p>
          <a:p>
            <a:pPr lvl="0" algn="ctr">
              <a:defRPr/>
            </a:pPr>
            <a:r>
              <a:rPr lang="nl-NL" sz="1100" dirty="0">
                <a:solidFill>
                  <a:prstClr val="white"/>
                </a:solidFill>
                <a:latin typeface="Effra" panose="02000506080000020004" pitchFamily="2" charset="0"/>
              </a:rPr>
              <a:t>t.o.v. basisjaar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097093D7-81B8-3E27-5B8F-ADB4B1C921F3}"/>
              </a:ext>
            </a:extLst>
          </p:cNvPr>
          <p:cNvSpPr/>
          <p:nvPr/>
        </p:nvSpPr>
        <p:spPr>
          <a:xfrm>
            <a:off x="10771084" y="5691625"/>
            <a:ext cx="1141516" cy="78092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%∆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t.o.v. basisjaar</a:t>
            </a:r>
          </a:p>
        </p:txBody>
      </p:sp>
      <p:sp>
        <p:nvSpPr>
          <p:cNvPr id="34" name="Pijl: links 33">
            <a:extLst>
              <a:ext uri="{FF2B5EF4-FFF2-40B4-BE49-F238E27FC236}">
                <a16:creationId xmlns:a16="http://schemas.microsoft.com/office/drawing/2014/main" id="{88A2B5F4-C2A4-8365-FFB6-C59A743908C5}"/>
              </a:ext>
            </a:extLst>
          </p:cNvPr>
          <p:cNvSpPr/>
          <p:nvPr/>
        </p:nvSpPr>
        <p:spPr>
          <a:xfrm>
            <a:off x="8501841" y="5625266"/>
            <a:ext cx="1827134" cy="570862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/>
          </a:p>
        </p:txBody>
      </p:sp>
      <p:sp>
        <p:nvSpPr>
          <p:cNvPr id="37" name="Pijl: links 36">
            <a:extLst>
              <a:ext uri="{FF2B5EF4-FFF2-40B4-BE49-F238E27FC236}">
                <a16:creationId xmlns:a16="http://schemas.microsoft.com/office/drawing/2014/main" id="{BB76AE8C-9710-C91E-0B56-97CF8A6A419F}"/>
              </a:ext>
            </a:extLst>
          </p:cNvPr>
          <p:cNvSpPr/>
          <p:nvPr/>
        </p:nvSpPr>
        <p:spPr>
          <a:xfrm flipH="1">
            <a:off x="8886125" y="5973635"/>
            <a:ext cx="1827134" cy="570862"/>
          </a:xfrm>
          <a:prstGeom prst="leftArrow">
            <a:avLst/>
          </a:prstGeom>
          <a:solidFill>
            <a:srgbClr val="945DE8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F3C747F-0C4A-C16C-B26B-C444F16706A2}"/>
              </a:ext>
            </a:extLst>
          </p:cNvPr>
          <p:cNvSpPr txBox="1"/>
          <p:nvPr/>
        </p:nvSpPr>
        <p:spPr>
          <a:xfrm>
            <a:off x="8733783" y="5693659"/>
            <a:ext cx="86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+ 100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CC6A912-DBFE-92BC-434D-D5777ADDE045}"/>
              </a:ext>
            </a:extLst>
          </p:cNvPr>
          <p:cNvSpPr txBox="1"/>
          <p:nvPr/>
        </p:nvSpPr>
        <p:spPr>
          <a:xfrm>
            <a:off x="9615894" y="6042594"/>
            <a:ext cx="86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- 100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1A44EAF-E72B-AF02-488C-466CBD264668}"/>
              </a:ext>
            </a:extLst>
          </p:cNvPr>
          <p:cNvSpPr/>
          <p:nvPr/>
        </p:nvSpPr>
        <p:spPr>
          <a:xfrm>
            <a:off x="5755704" y="2393842"/>
            <a:ext cx="5783891" cy="18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6CA2D89-C3CB-D938-A703-65D8AD0C7A8B}"/>
              </a:ext>
            </a:extLst>
          </p:cNvPr>
          <p:cNvCxnSpPr>
            <a:cxnSpLocks/>
          </p:cNvCxnSpPr>
          <p:nvPr/>
        </p:nvCxnSpPr>
        <p:spPr>
          <a:xfrm>
            <a:off x="8232590" y="3318094"/>
            <a:ext cx="1346493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629BF1CC-3753-E5BA-1F1F-B0122C66B181}"/>
              </a:ext>
            </a:extLst>
          </p:cNvPr>
          <p:cNvSpPr txBox="1"/>
          <p:nvPr/>
        </p:nvSpPr>
        <p:spPr>
          <a:xfrm>
            <a:off x="8087300" y="2310754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NIC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F2F16DB-3B53-F44B-E46A-D298D69777E2}"/>
              </a:ext>
            </a:extLst>
          </p:cNvPr>
          <p:cNvSpPr txBox="1"/>
          <p:nvPr/>
        </p:nvSpPr>
        <p:spPr>
          <a:xfrm>
            <a:off x="5649141" y="2817755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RIC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5B58B95-77FC-DA8A-C877-EAFAF6C0BF24}"/>
              </a:ext>
            </a:extLst>
          </p:cNvPr>
          <p:cNvSpPr txBox="1"/>
          <p:nvPr/>
        </p:nvSpPr>
        <p:spPr>
          <a:xfrm>
            <a:off x="8038961" y="3360421"/>
            <a:ext cx="154012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945DE8"/>
                </a:solidFill>
              </a:rPr>
              <a:t>PIC</a:t>
            </a:r>
          </a:p>
        </p:txBody>
      </p:sp>
      <p:sp>
        <p:nvSpPr>
          <p:cNvPr id="21" name="Is gelijk aan 20">
            <a:extLst>
              <a:ext uri="{FF2B5EF4-FFF2-40B4-BE49-F238E27FC236}">
                <a16:creationId xmlns:a16="http://schemas.microsoft.com/office/drawing/2014/main" id="{BB6D7043-A7DD-77D8-2D43-4F8DD8805B62}"/>
              </a:ext>
            </a:extLst>
          </p:cNvPr>
          <p:cNvSpPr/>
          <p:nvPr/>
        </p:nvSpPr>
        <p:spPr>
          <a:xfrm>
            <a:off x="7016879" y="2993216"/>
            <a:ext cx="1070422" cy="650942"/>
          </a:xfrm>
          <a:prstGeom prst="mathEqual">
            <a:avLst>
              <a:gd name="adj1" fmla="val 14540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>
              <a:solidFill>
                <a:schemeClr val="tx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E401BC0-CC29-FA65-DACB-4842C84DFED5}"/>
              </a:ext>
            </a:extLst>
          </p:cNvPr>
          <p:cNvSpPr txBox="1"/>
          <p:nvPr/>
        </p:nvSpPr>
        <p:spPr>
          <a:xfrm>
            <a:off x="9463992" y="2817755"/>
            <a:ext cx="2139291" cy="139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i="1" dirty="0">
                <a:solidFill>
                  <a:srgbClr val="652EA3"/>
                </a:solidFill>
              </a:rPr>
              <a:t>X</a:t>
            </a:r>
            <a:r>
              <a:rPr lang="nl-NL" sz="6000" b="1" i="1" dirty="0">
                <a:solidFill>
                  <a:srgbClr val="945DE8"/>
                </a:solidFill>
              </a:rPr>
              <a:t> 100</a:t>
            </a:r>
          </a:p>
        </p:txBody>
      </p:sp>
      <p:pic>
        <p:nvPicPr>
          <p:cNvPr id="27" name="Graphic 26" descr="Pijl-rechts met effen opvulling">
            <a:extLst>
              <a:ext uri="{FF2B5EF4-FFF2-40B4-BE49-F238E27FC236}">
                <a16:creationId xmlns:a16="http://schemas.microsoft.com/office/drawing/2014/main" id="{87D6C8EF-D7E1-7AF3-49F7-094F285C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68279" flipH="1">
            <a:off x="9478865" y="1963500"/>
            <a:ext cx="914400" cy="914400"/>
          </a:xfrm>
          <a:prstGeom prst="rect">
            <a:avLst/>
          </a:prstGeom>
        </p:spPr>
      </p:pic>
      <p:pic>
        <p:nvPicPr>
          <p:cNvPr id="31" name="Graphic 30" descr="Pijl-rechts met effen opvulling">
            <a:extLst>
              <a:ext uri="{FF2B5EF4-FFF2-40B4-BE49-F238E27FC236}">
                <a16:creationId xmlns:a16="http://schemas.microsoft.com/office/drawing/2014/main" id="{A5F35457-469C-901A-F7B4-2272DAE2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68279" flipV="1">
            <a:off x="7422612" y="3893107"/>
            <a:ext cx="914400" cy="914400"/>
          </a:xfrm>
          <a:prstGeom prst="rect">
            <a:avLst/>
          </a:prstGeom>
        </p:spPr>
      </p:pic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6295D9DD-CC38-59B0-7730-99497794F681}"/>
              </a:ext>
            </a:extLst>
          </p:cNvPr>
          <p:cNvSpPr/>
          <p:nvPr/>
        </p:nvSpPr>
        <p:spPr>
          <a:xfrm>
            <a:off x="8322174" y="1307642"/>
            <a:ext cx="1823026" cy="82800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2,2% spaarrente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6D0D12BA-DC3B-F89E-8BD0-64B76CB838BF}"/>
              </a:ext>
            </a:extLst>
          </p:cNvPr>
          <p:cNvSpPr/>
          <p:nvPr/>
        </p:nvSpPr>
        <p:spPr>
          <a:xfrm>
            <a:off x="5627811" y="4626758"/>
            <a:ext cx="1823026" cy="82800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4,9% inflatie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1544BF88-669D-85E2-416B-C3AAC345ABE2}"/>
              </a:ext>
            </a:extLst>
          </p:cNvPr>
          <p:cNvSpPr/>
          <p:nvPr/>
        </p:nvSpPr>
        <p:spPr>
          <a:xfrm>
            <a:off x="5924677" y="1344592"/>
            <a:ext cx="1968867" cy="756000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RIC = 97,43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AD0E9185-74CF-C3BE-C32A-0A03DFD5E0F1}"/>
              </a:ext>
            </a:extLst>
          </p:cNvPr>
          <p:cNvSpPr/>
          <p:nvPr/>
        </p:nvSpPr>
        <p:spPr>
          <a:xfrm>
            <a:off x="4303118" y="1307642"/>
            <a:ext cx="1823026" cy="828000"/>
          </a:xfrm>
          <a:prstGeom prst="roundRect">
            <a:avLst/>
          </a:prstGeom>
          <a:solidFill>
            <a:srgbClr val="945D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-2,57% koopkracht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44B14BCA-C2D0-4CA3-D6DD-3E848CF2C0EB}"/>
              </a:ext>
            </a:extLst>
          </p:cNvPr>
          <p:cNvSpPr/>
          <p:nvPr/>
        </p:nvSpPr>
        <p:spPr>
          <a:xfrm>
            <a:off x="876960" y="2835873"/>
            <a:ext cx="3299446" cy="918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b="1" dirty="0">
              <a:solidFill>
                <a:schemeClr val="tx1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F1CBC30E-B5EF-25D1-F82C-289DFB249640}"/>
              </a:ext>
            </a:extLst>
          </p:cNvPr>
          <p:cNvCxnSpPr>
            <a:cxnSpLocks/>
          </p:cNvCxnSpPr>
          <p:nvPr/>
        </p:nvCxnSpPr>
        <p:spPr>
          <a:xfrm>
            <a:off x="955876" y="3298292"/>
            <a:ext cx="934925" cy="0"/>
          </a:xfrm>
          <a:prstGeom prst="line">
            <a:avLst/>
          </a:prstGeom>
          <a:ln w="76200">
            <a:solidFill>
              <a:srgbClr val="652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788209DD-09DD-D675-D80E-5329BD7A1EA7}"/>
              </a:ext>
            </a:extLst>
          </p:cNvPr>
          <p:cNvSpPr txBox="1"/>
          <p:nvPr/>
        </p:nvSpPr>
        <p:spPr>
          <a:xfrm>
            <a:off x="915122" y="2792964"/>
            <a:ext cx="10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</a:rPr>
              <a:t>102,2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B63C787-2E20-8416-EFF4-CEC242174E54}"/>
              </a:ext>
            </a:extLst>
          </p:cNvPr>
          <p:cNvSpPr txBox="1"/>
          <p:nvPr/>
        </p:nvSpPr>
        <p:spPr>
          <a:xfrm>
            <a:off x="3130934" y="3027726"/>
            <a:ext cx="114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</a:rPr>
              <a:t>97,43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BB1B2793-8320-6773-9CDE-6119093EABDA}"/>
              </a:ext>
            </a:extLst>
          </p:cNvPr>
          <p:cNvSpPr txBox="1"/>
          <p:nvPr/>
        </p:nvSpPr>
        <p:spPr>
          <a:xfrm>
            <a:off x="876960" y="3238368"/>
            <a:ext cx="104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945DE8"/>
                </a:solidFill>
              </a:rPr>
              <a:t>104,9</a:t>
            </a:r>
          </a:p>
        </p:txBody>
      </p:sp>
      <p:sp>
        <p:nvSpPr>
          <p:cNvPr id="55" name="Is gelijk aan 54">
            <a:extLst>
              <a:ext uri="{FF2B5EF4-FFF2-40B4-BE49-F238E27FC236}">
                <a16:creationId xmlns:a16="http://schemas.microsoft.com/office/drawing/2014/main" id="{D4786B1C-EB43-D709-5AF3-1C36B5994713}"/>
              </a:ext>
            </a:extLst>
          </p:cNvPr>
          <p:cNvSpPr/>
          <p:nvPr/>
        </p:nvSpPr>
        <p:spPr>
          <a:xfrm>
            <a:off x="2779155" y="3090216"/>
            <a:ext cx="468861" cy="416151"/>
          </a:xfrm>
          <a:prstGeom prst="mathEqual">
            <a:avLst>
              <a:gd name="adj1" fmla="val 9962"/>
              <a:gd name="adj2" fmla="val 17746"/>
            </a:avLst>
          </a:prstGeom>
          <a:solidFill>
            <a:srgbClr val="652EA3"/>
          </a:solidFill>
          <a:ln>
            <a:solidFill>
              <a:srgbClr val="652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9553CEF0-9EA6-24D5-74E5-62A7D5381230}"/>
              </a:ext>
            </a:extLst>
          </p:cNvPr>
          <p:cNvSpPr txBox="1"/>
          <p:nvPr/>
        </p:nvSpPr>
        <p:spPr>
          <a:xfrm>
            <a:off x="1842421" y="3051111"/>
            <a:ext cx="102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solidFill>
                  <a:srgbClr val="652EA3"/>
                </a:solidFill>
              </a:rPr>
              <a:t>X</a:t>
            </a:r>
            <a:r>
              <a:rPr lang="nl-NL" sz="2800" b="1" i="1" dirty="0">
                <a:solidFill>
                  <a:srgbClr val="945DE8"/>
                </a:solidFill>
              </a:rPr>
              <a:t> 100</a:t>
            </a:r>
          </a:p>
        </p:txBody>
      </p:sp>
      <p:pic>
        <p:nvPicPr>
          <p:cNvPr id="60" name="Graphic 59" descr="Pijl-rechts met effen opvulling">
            <a:extLst>
              <a:ext uri="{FF2B5EF4-FFF2-40B4-BE49-F238E27FC236}">
                <a16:creationId xmlns:a16="http://schemas.microsoft.com/office/drawing/2014/main" id="{137172D6-E107-A47F-2906-BB8AB6979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521349" flipH="1" flipV="1">
            <a:off x="5904915" y="2142948"/>
            <a:ext cx="914400" cy="914400"/>
          </a:xfrm>
          <a:prstGeom prst="rect">
            <a:avLst/>
          </a:prstGeom>
        </p:spPr>
      </p:pic>
      <p:sp>
        <p:nvSpPr>
          <p:cNvPr id="61" name="Tekstvak 60">
            <a:extLst>
              <a:ext uri="{FF2B5EF4-FFF2-40B4-BE49-F238E27FC236}">
                <a16:creationId xmlns:a16="http://schemas.microsoft.com/office/drawing/2014/main" id="{B88B1435-DBE1-CB91-C177-DE5E03C4CD4D}"/>
              </a:ext>
            </a:extLst>
          </p:cNvPr>
          <p:cNvSpPr txBox="1"/>
          <p:nvPr/>
        </p:nvSpPr>
        <p:spPr>
          <a:xfrm>
            <a:off x="258437" y="1877962"/>
            <a:ext cx="473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>
                <a:latin typeface="Effra" panose="02000506080000020004" pitchFamily="2" charset="0"/>
              </a:rPr>
              <a:t>Bereken de koopkrachtverandering.</a:t>
            </a:r>
          </a:p>
        </p:txBody>
      </p:sp>
      <p:pic>
        <p:nvPicPr>
          <p:cNvPr id="62" name="Graphic 61" descr="Pijl-rechts met effen opvulling">
            <a:extLst>
              <a:ext uri="{FF2B5EF4-FFF2-40B4-BE49-F238E27FC236}">
                <a16:creationId xmlns:a16="http://schemas.microsoft.com/office/drawing/2014/main" id="{7F65A2E3-39BA-8F05-94F0-EF74C980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978" y="2855521"/>
            <a:ext cx="11401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3" grpId="0" animBg="1"/>
      <p:bldP spid="35" grpId="0" animBg="1"/>
      <p:bldP spid="42" grpId="0" animBg="1"/>
      <p:bldP spid="43" grpId="0" animBg="1"/>
      <p:bldP spid="50" grpId="0" animBg="1"/>
      <p:bldP spid="52" grpId="0"/>
      <p:bldP spid="53" grpId="0"/>
      <p:bldP spid="54" grpId="0"/>
      <p:bldP spid="55" grpId="0" animBg="1"/>
      <p:bldP spid="56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D6D2-16C0-0046-B76D-EF387580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F8CFE8-A69C-C11C-1F2E-1E588CFC32E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Nominale groei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(examenvraag)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64941F-24C3-AF14-5EE1-C7E7E48E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" y="945829"/>
            <a:ext cx="6382641" cy="324847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E52F827-804B-EA38-849F-D6145F838348}"/>
              </a:ext>
            </a:extLst>
          </p:cNvPr>
          <p:cNvSpPr/>
          <p:nvPr/>
        </p:nvSpPr>
        <p:spPr>
          <a:xfrm>
            <a:off x="7057501" y="1217483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2021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8487E47-F32D-F902-1537-70B36D6D7B28}"/>
              </a:ext>
            </a:extLst>
          </p:cNvPr>
          <p:cNvSpPr/>
          <p:nvPr/>
        </p:nvSpPr>
        <p:spPr>
          <a:xfrm>
            <a:off x="6764086" y="1179456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F928CEE-33E5-3D2A-7F30-B6AEF3979E09}"/>
                  </a:ext>
                </a:extLst>
              </p:cNvPr>
              <p:cNvSpPr txBox="1"/>
              <p:nvPr/>
            </p:nvSpPr>
            <p:spPr>
              <a:xfrm>
                <a:off x="6822182" y="1599388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𝟐𝟎𝟏𝟗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𝒃𝒂𝒔𝒊𝒔𝒋𝒂𝒂𝒓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𝟏𝟎𝟎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F928CEE-33E5-3D2A-7F30-B6AEF3979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1599388"/>
                <a:ext cx="4431971" cy="307777"/>
              </a:xfrm>
              <a:prstGeom prst="rect">
                <a:avLst/>
              </a:prstGeom>
              <a:blipFill>
                <a:blip r:embed="rId3"/>
                <a:stretch>
                  <a:fillRect l="-1926" b="-372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3C3274B-0955-6A95-97AC-72BEC6ABDEAA}"/>
                  </a:ext>
                </a:extLst>
              </p:cNvPr>
              <p:cNvSpPr txBox="1"/>
              <p:nvPr/>
            </p:nvSpPr>
            <p:spPr>
              <a:xfrm>
                <a:off x="6822182" y="1999166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2021=</m:t>
                      </m:r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100 ×0,96×0,95</m:t>
                      </m:r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3C3274B-0955-6A95-97AC-72BEC6AB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1999166"/>
                <a:ext cx="4431971" cy="307777"/>
              </a:xfrm>
              <a:prstGeom prst="rect">
                <a:avLst/>
              </a:prstGeom>
              <a:blipFill>
                <a:blip r:embed="rId4"/>
                <a:stretch>
                  <a:fillRect l="-2063" b="-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1748075-FF17-0787-DFF0-10E9EFAE707B}"/>
              </a:ext>
            </a:extLst>
          </p:cNvPr>
          <p:cNvSpPr/>
          <p:nvPr/>
        </p:nvSpPr>
        <p:spPr>
          <a:xfrm>
            <a:off x="7057501" y="2436971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staatsschuld 2019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B2E6834-B132-DFD5-A68B-075588EB9C12}"/>
              </a:ext>
            </a:extLst>
          </p:cNvPr>
          <p:cNvSpPr/>
          <p:nvPr/>
        </p:nvSpPr>
        <p:spPr>
          <a:xfrm>
            <a:off x="6764086" y="2398944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698F574-9B24-D939-6D01-3F9EFBA2D2EA}"/>
                  </a:ext>
                </a:extLst>
              </p:cNvPr>
              <p:cNvSpPr txBox="1"/>
              <p:nvPr/>
            </p:nvSpPr>
            <p:spPr>
              <a:xfrm>
                <a:off x="6822182" y="2818876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𝟐𝟎𝟏𝟗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𝟏𝟎𝟎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698F574-9B24-D939-6D01-3F9EFBA2D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2818876"/>
                <a:ext cx="4431971" cy="307777"/>
              </a:xfrm>
              <a:prstGeom prst="rect">
                <a:avLst/>
              </a:prstGeom>
              <a:blipFill>
                <a:blip r:embed="rId5"/>
                <a:stretch>
                  <a:fillRect l="-1926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FE1A800-ED29-C956-4AB3-88E91EE42DAE}"/>
                  </a:ext>
                </a:extLst>
              </p:cNvPr>
              <p:cNvSpPr txBox="1"/>
              <p:nvPr/>
            </p:nvSpPr>
            <p:spPr>
              <a:xfrm>
                <a:off x="6822182" y="3218654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100 ×0,50=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FE1A800-ED29-C956-4AB3-88E91EE42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3218654"/>
                <a:ext cx="4431971" cy="307777"/>
              </a:xfrm>
              <a:prstGeom prst="rect">
                <a:avLst/>
              </a:prstGeom>
              <a:blipFill>
                <a:blip r:embed="rId6"/>
                <a:stretch>
                  <a:fillRect l="-2063" b="-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56CF1B1-D2F6-8656-9BBA-28A63951099A}"/>
              </a:ext>
            </a:extLst>
          </p:cNvPr>
          <p:cNvSpPr/>
          <p:nvPr/>
        </p:nvSpPr>
        <p:spPr>
          <a:xfrm>
            <a:off x="7057501" y="3661729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staatsschuld 2021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C07C90FC-1B6A-B582-2ABB-1E8E3E7FA761}"/>
              </a:ext>
            </a:extLst>
          </p:cNvPr>
          <p:cNvSpPr/>
          <p:nvPr/>
        </p:nvSpPr>
        <p:spPr>
          <a:xfrm>
            <a:off x="6764086" y="3623702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4BD282B-5EB7-DB2C-6CDC-9FAB6455B2C0}"/>
                  </a:ext>
                </a:extLst>
              </p:cNvPr>
              <p:cNvSpPr txBox="1"/>
              <p:nvPr/>
            </p:nvSpPr>
            <p:spPr>
              <a:xfrm>
                <a:off x="6822183" y="4043634"/>
                <a:ext cx="15725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𝟐𝟎𝟐𝟏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𝟗𝟏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4BD282B-5EB7-DB2C-6CDC-9FAB6455B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3" y="4043634"/>
                <a:ext cx="1572518" cy="307777"/>
              </a:xfrm>
              <a:prstGeom prst="rect">
                <a:avLst/>
              </a:prstGeom>
              <a:blipFill>
                <a:blip r:embed="rId7"/>
                <a:stretch>
                  <a:fillRect l="-5426" r="-775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B399DC0D-85BD-DADF-400D-CE15F649A302}"/>
                  </a:ext>
                </a:extLst>
              </p:cNvPr>
              <p:cNvSpPr txBox="1"/>
              <p:nvPr/>
            </p:nvSpPr>
            <p:spPr>
              <a:xfrm>
                <a:off x="6822182" y="4443412"/>
                <a:ext cx="44319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91,2 ×0,70=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B399DC0D-85BD-DADF-400D-CE15F649A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4443412"/>
                <a:ext cx="4431971" cy="307777"/>
              </a:xfrm>
              <a:prstGeom prst="rect">
                <a:avLst/>
              </a:prstGeom>
              <a:blipFill>
                <a:blip r:embed="rId8"/>
                <a:stretch>
                  <a:fillRect l="-2063" b="-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24D0D147-7E8F-FD9D-186B-A84014F5C732}"/>
              </a:ext>
            </a:extLst>
          </p:cNvPr>
          <p:cNvSpPr/>
          <p:nvPr/>
        </p:nvSpPr>
        <p:spPr>
          <a:xfrm>
            <a:off x="7057501" y="4924512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Procentuele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verandering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E3F5017E-D5D7-54CA-8E9C-F8632A4048B1}"/>
              </a:ext>
            </a:extLst>
          </p:cNvPr>
          <p:cNvSpPr/>
          <p:nvPr/>
        </p:nvSpPr>
        <p:spPr>
          <a:xfrm>
            <a:off x="6764086" y="4886485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07B9845-5B9E-465F-EAA5-4A1773A4356A}"/>
                  </a:ext>
                </a:extLst>
              </p:cNvPr>
              <p:cNvSpPr txBox="1"/>
              <p:nvPr/>
            </p:nvSpPr>
            <p:spPr>
              <a:xfrm>
                <a:off x="6822182" y="5306417"/>
                <a:ext cx="4431971" cy="584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%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=</m:t>
                      </m:r>
                      <m:f>
                        <m:fPr>
                          <m:ctrlP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𝒏𝒊𝒆𝒖𝒘</m:t>
                          </m:r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𝒐𝒖𝒅</m:t>
                          </m:r>
                        </m:num>
                        <m:den>
                          <m:r>
                            <a:rPr kumimoji="0" lang="nl-NL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𝒐𝒖𝒅</m:t>
                          </m:r>
                        </m:den>
                      </m:f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kumimoji="0" lang="nl-NL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nl-NL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07B9845-5B9E-465F-EAA5-4A1773A43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5306417"/>
                <a:ext cx="4431971" cy="5845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B1F1085-8801-91A8-F64F-0CBC57E08D66}"/>
                  </a:ext>
                </a:extLst>
              </p:cNvPr>
              <p:cNvSpPr txBox="1"/>
              <p:nvPr/>
            </p:nvSpPr>
            <p:spPr>
              <a:xfrm>
                <a:off x="6822182" y="6040800"/>
                <a:ext cx="4431971" cy="582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l-NL" sz="20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64,84−50</m:t>
                          </m:r>
                        </m:num>
                        <m:den>
                          <m:r>
                            <a:rPr lang="nl-NL" sz="20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nl-NL" sz="20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×100%=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𝟔𝟖</m:t>
                      </m:r>
                      <m:r>
                        <a:rPr lang="nl-NL" sz="2000" b="1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2000" b="1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B1F1085-8801-91A8-F64F-0CBC57E08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82" y="6040800"/>
                <a:ext cx="4431971" cy="582467"/>
              </a:xfrm>
              <a:prstGeom prst="rect">
                <a:avLst/>
              </a:prstGeom>
              <a:blipFill>
                <a:blip r:embed="rId10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ballon: rechthoek met afgeronde hoeken 26">
            <a:extLst>
              <a:ext uri="{FF2B5EF4-FFF2-40B4-BE49-F238E27FC236}">
                <a16:creationId xmlns:a16="http://schemas.microsoft.com/office/drawing/2014/main" id="{7DAC6B56-4EF5-93A2-16F1-F3DE714E5C99}"/>
              </a:ext>
            </a:extLst>
          </p:cNvPr>
          <p:cNvSpPr/>
          <p:nvPr/>
        </p:nvSpPr>
        <p:spPr>
          <a:xfrm>
            <a:off x="2763297" y="4443412"/>
            <a:ext cx="3332703" cy="2137911"/>
          </a:xfrm>
          <a:prstGeom prst="wedgeRoundRectCallout">
            <a:avLst>
              <a:gd name="adj1" fmla="val 69104"/>
              <a:gd name="adj2" fmla="val 930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Met indexcijfers kun je de procentuele verandering van hetgeen waar de 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indexcijfers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op gebaseerd </a:t>
            </a:r>
            <a:r>
              <a:rPr kumimoji="0" lang="nl-NL" sz="2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zijn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tussen twee jaren berekenen.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764FF369-FD58-61F1-4B66-12F19CDE0C3B}"/>
              </a:ext>
            </a:extLst>
          </p:cNvPr>
          <p:cNvSpPr/>
          <p:nvPr/>
        </p:nvSpPr>
        <p:spPr>
          <a:xfrm>
            <a:off x="1145381" y="3879057"/>
            <a:ext cx="747714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FFEFCFC-A4D2-F236-1EA6-813D61DB8757}"/>
              </a:ext>
            </a:extLst>
          </p:cNvPr>
          <p:cNvSpPr/>
          <p:nvPr/>
        </p:nvSpPr>
        <p:spPr>
          <a:xfrm>
            <a:off x="4527373" y="2581694"/>
            <a:ext cx="320852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9243793-36AC-DD50-ADE5-79E97A1B32CC}"/>
              </a:ext>
            </a:extLst>
          </p:cNvPr>
          <p:cNvSpPr/>
          <p:nvPr/>
        </p:nvSpPr>
        <p:spPr>
          <a:xfrm>
            <a:off x="4527373" y="3067337"/>
            <a:ext cx="320852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Verbindingslijn: gebogen 35">
            <a:extLst>
              <a:ext uri="{FF2B5EF4-FFF2-40B4-BE49-F238E27FC236}">
                <a16:creationId xmlns:a16="http://schemas.microsoft.com/office/drawing/2014/main" id="{FC32CE84-5973-4322-53D7-036919A43900}"/>
              </a:ext>
            </a:extLst>
          </p:cNvPr>
          <p:cNvCxnSpPr>
            <a:cxnSpLocks/>
            <a:stCxn id="7" idx="3"/>
            <a:endCxn id="21" idx="3"/>
          </p:cNvCxnSpPr>
          <p:nvPr/>
        </p:nvCxnSpPr>
        <p:spPr>
          <a:xfrm flipH="1">
            <a:off x="8394701" y="2153055"/>
            <a:ext cx="2859452" cy="2044468"/>
          </a:xfrm>
          <a:prstGeom prst="bentConnector3">
            <a:avLst>
              <a:gd name="adj1" fmla="val -22652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3A75E40A-1C7C-DDF5-EADA-3EE8493B55D5}"/>
              </a:ext>
            </a:extLst>
          </p:cNvPr>
          <p:cNvSpPr/>
          <p:nvPr/>
        </p:nvSpPr>
        <p:spPr>
          <a:xfrm>
            <a:off x="2697340" y="1641357"/>
            <a:ext cx="1493659" cy="223838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C05FA7C-5E7B-9A45-E4C1-FC121EDC4A11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2024-II</a:t>
            </a:r>
          </a:p>
        </p:txBody>
      </p:sp>
    </p:spTree>
    <p:extLst>
      <p:ext uri="{BB962C8B-B14F-4D97-AF65-F5344CB8AC3E}">
        <p14:creationId xmlns:p14="http://schemas.microsoft.com/office/powerpoint/2010/main" val="17000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30" grpId="0" animBg="1"/>
      <p:bldP spid="35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959B6-EE7F-6EC0-46E6-9C1B51F7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rapezium 76">
            <a:extLst>
              <a:ext uri="{FF2B5EF4-FFF2-40B4-BE49-F238E27FC236}">
                <a16:creationId xmlns:a16="http://schemas.microsoft.com/office/drawing/2014/main" id="{FF714460-DB89-80C2-92EE-9B010539A943}"/>
              </a:ext>
            </a:extLst>
          </p:cNvPr>
          <p:cNvSpPr/>
          <p:nvPr/>
        </p:nvSpPr>
        <p:spPr>
          <a:xfrm>
            <a:off x="6537209" y="5571277"/>
            <a:ext cx="5399145" cy="523214"/>
          </a:xfrm>
          <a:prstGeom prst="trapezoid">
            <a:avLst>
              <a:gd name="adj" fmla="val 45389"/>
            </a:avLst>
          </a:prstGeom>
          <a:gradFill flip="none" rotWithShape="1">
            <a:gsLst>
              <a:gs pos="0">
                <a:srgbClr val="945DE8"/>
              </a:gs>
              <a:gs pos="100000">
                <a:srgbClr val="652EA3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447C0E-CC69-D6C8-78A9-BD88617CE2C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(surplus en doelmatigheid)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BBD9411-B02B-BA29-0990-C855C8D1056C}"/>
              </a:ext>
            </a:extLst>
          </p:cNvPr>
          <p:cNvGrpSpPr/>
          <p:nvPr/>
        </p:nvGrpSpPr>
        <p:grpSpPr>
          <a:xfrm>
            <a:off x="972855" y="849173"/>
            <a:ext cx="5195320" cy="5159654"/>
            <a:chOff x="3955722" y="782329"/>
            <a:chExt cx="4428000" cy="4428000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47C8FCEC-AD78-86D7-4C98-2A586030693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C13443A6-82BF-F7B4-CE78-8C51501F1FE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EF571955-4139-34D0-1900-66CD6414489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6001FC84-7EF8-BC71-E24C-655D0182F64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C8A9DACF-8169-551C-1D06-40416734650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02A50208-5E46-E30B-B007-DFC81FCF7C3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A5E51DA-6796-085D-86CE-DF471EA3A09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C41E7639-36CF-6224-78CC-1016AE1FEEE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3F588C7-2A41-A3D6-8955-E8F94F9555B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CD8191CD-71DC-4157-59A1-8A7FFB2F00D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F333BA5-2D95-12EA-E85E-77E90554D0A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7F62D2E-8F45-8D00-AE2B-F466148D1D8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BFD50782-48C6-7942-AAC6-54C21A9F754E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F20E64A-5549-3123-40A2-3D8B995A53EF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B4547A9D-3064-FF89-E1A3-945D238D12F2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ED5443F7-6251-8E5A-D9AD-48D185157CF5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FACFBAF-D25C-3CC9-5481-732EB3712263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97EEFDBA-CF90-7033-E5FD-48DA7CD366C0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84A34BEA-FB2E-13FC-23E8-ADED2F2E8DF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2D14ADC3-072D-3F5B-C031-21FF0B4B1AB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ED838066-DBEB-4AE3-5DA8-777C31E4787A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302EC7E-B50A-2120-1ACF-44FD54E66481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-vorm 25">
              <a:extLst>
                <a:ext uri="{FF2B5EF4-FFF2-40B4-BE49-F238E27FC236}">
                  <a16:creationId xmlns:a16="http://schemas.microsoft.com/office/drawing/2014/main" id="{04673BD7-FD3B-419C-692F-06EBA619C1E4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solidFill>
                <a:schemeClr val="bg1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00317CDD-2CC9-5BD2-2FDE-D3384C5CBE78}"/>
              </a:ext>
            </a:extLst>
          </p:cNvPr>
          <p:cNvCxnSpPr/>
          <p:nvPr/>
        </p:nvCxnSpPr>
        <p:spPr>
          <a:xfrm flipV="1">
            <a:off x="674833" y="875070"/>
            <a:ext cx="0" cy="1653167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5981B65-5396-F0AB-BC68-2ED4ADE8C70A}"/>
              </a:ext>
            </a:extLst>
          </p:cNvPr>
          <p:cNvCxnSpPr>
            <a:cxnSpLocks/>
          </p:cNvCxnSpPr>
          <p:nvPr/>
        </p:nvCxnSpPr>
        <p:spPr>
          <a:xfrm rot="5400000" flipV="1">
            <a:off x="5355642" y="5474932"/>
            <a:ext cx="0" cy="1581016"/>
          </a:xfrm>
          <a:prstGeom prst="straightConnector1">
            <a:avLst/>
          </a:prstGeom>
          <a:ln w="10160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3BEC20B-05BB-7765-DA2D-2E350BF58B3B}"/>
                  </a:ext>
                </a:extLst>
              </p:cNvPr>
              <p:cNvSpPr txBox="1"/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3BEC20B-05BB-7765-DA2D-2E350BF58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9" y="773891"/>
                <a:ext cx="4215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F8ED04C2-58B6-0FD6-0002-31FABFCBEC21}"/>
                  </a:ext>
                </a:extLst>
              </p:cNvPr>
              <p:cNvSpPr txBox="1"/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36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F8ED04C2-58B6-0FD6-0002-31FABFCB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68" y="6173195"/>
                <a:ext cx="44242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95B5DC4-E06E-9E82-9B98-DE458525823D}"/>
                  </a:ext>
                </a:extLst>
              </p:cNvPr>
              <p:cNvSpPr txBox="1"/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95B5DC4-E06E-9E82-9B98-DE458525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929" y="892054"/>
                <a:ext cx="513510" cy="435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BA9DC8D4-3AFE-E692-F547-9F1751664BB0}"/>
                  </a:ext>
                </a:extLst>
              </p:cNvPr>
              <p:cNvSpPr txBox="1"/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BA9DC8D4-3AFE-E692-F547-9F175166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387" y="5425923"/>
                <a:ext cx="513510" cy="435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kstvak 48">
            <a:extLst>
              <a:ext uri="{FF2B5EF4-FFF2-40B4-BE49-F238E27FC236}">
                <a16:creationId xmlns:a16="http://schemas.microsoft.com/office/drawing/2014/main" id="{7EBA976B-B82E-90D2-7B56-7FDE38F03C2E}"/>
              </a:ext>
            </a:extLst>
          </p:cNvPr>
          <p:cNvSpPr txBox="1"/>
          <p:nvPr/>
        </p:nvSpPr>
        <p:spPr>
          <a:xfrm>
            <a:off x="6276122" y="871587"/>
            <a:ext cx="249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945DE8"/>
                </a:solidFill>
                <a:latin typeface="Effra" panose="02000506080000020004" pitchFamily="2" charset="0"/>
              </a:rPr>
              <a:t>Economisch surplus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DED6783F-B564-0C02-3066-8482F1F9DBCC}"/>
              </a:ext>
            </a:extLst>
          </p:cNvPr>
          <p:cNvSpPr/>
          <p:nvPr/>
        </p:nvSpPr>
        <p:spPr>
          <a:xfrm>
            <a:off x="6168175" y="1257238"/>
            <a:ext cx="2709106" cy="503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BE82145E-E64B-0B0A-4A22-ED23FDA2240C}"/>
              </a:ext>
            </a:extLst>
          </p:cNvPr>
          <p:cNvCxnSpPr>
            <a:cxnSpLocks/>
          </p:cNvCxnSpPr>
          <p:nvPr/>
        </p:nvCxnSpPr>
        <p:spPr>
          <a:xfrm flipH="1">
            <a:off x="6919285" y="1257237"/>
            <a:ext cx="1206886" cy="0"/>
          </a:xfrm>
          <a:prstGeom prst="line">
            <a:avLst/>
          </a:prstGeom>
          <a:ln w="5715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854D0657-81A2-C65D-D76D-DA982EE97A8C}"/>
                  </a:ext>
                </a:extLst>
              </p:cNvPr>
              <p:cNvSpPr txBox="1"/>
              <p:nvPr/>
            </p:nvSpPr>
            <p:spPr>
              <a:xfrm>
                <a:off x="6445018" y="1340450"/>
                <a:ext cx="21554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𝑪𝑺</m:t>
                      </m:r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400" b="1" i="1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𝑷𝑺</m:t>
                      </m:r>
                    </m:oMath>
                  </m:oMathPara>
                </a14:m>
                <a:endParaRPr lang="nl-NL" sz="24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854D0657-81A2-C65D-D76D-DA982EE9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18" y="1340450"/>
                <a:ext cx="215542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hoekige driehoek 41">
            <a:extLst>
              <a:ext uri="{FF2B5EF4-FFF2-40B4-BE49-F238E27FC236}">
                <a16:creationId xmlns:a16="http://schemas.microsoft.com/office/drawing/2014/main" id="{1AE8B381-5325-291F-DF35-87D917499090}"/>
              </a:ext>
            </a:extLst>
          </p:cNvPr>
          <p:cNvSpPr/>
          <p:nvPr/>
        </p:nvSpPr>
        <p:spPr>
          <a:xfrm>
            <a:off x="1058493" y="893047"/>
            <a:ext cx="2292619" cy="2277565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6" name="Rechthoekige driehoek 45">
            <a:extLst>
              <a:ext uri="{FF2B5EF4-FFF2-40B4-BE49-F238E27FC236}">
                <a16:creationId xmlns:a16="http://schemas.microsoft.com/office/drawing/2014/main" id="{491EA4F3-FD42-1DA5-DB9A-CD7F37658B87}"/>
              </a:ext>
            </a:extLst>
          </p:cNvPr>
          <p:cNvSpPr/>
          <p:nvPr/>
        </p:nvSpPr>
        <p:spPr>
          <a:xfrm flipV="1">
            <a:off x="1077491" y="3170612"/>
            <a:ext cx="2298921" cy="1939272"/>
          </a:xfrm>
          <a:prstGeom prst="rtTriangle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7A8A926-4FAC-6DD8-39D7-CA56270C4FFE}"/>
              </a:ext>
            </a:extLst>
          </p:cNvPr>
          <p:cNvSpPr txBox="1"/>
          <p:nvPr/>
        </p:nvSpPr>
        <p:spPr>
          <a:xfrm>
            <a:off x="1138123" y="2166869"/>
            <a:ext cx="126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CS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00D6D69-BBC2-ECB1-20DD-C995A94D4835}"/>
              </a:ext>
            </a:extLst>
          </p:cNvPr>
          <p:cNvSpPr txBox="1"/>
          <p:nvPr/>
        </p:nvSpPr>
        <p:spPr>
          <a:xfrm>
            <a:off x="1138123" y="3193284"/>
            <a:ext cx="126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>
                  <a:solidFill>
                    <a:srgbClr val="FEAA02"/>
                  </a:solidFill>
                </a:ln>
                <a:solidFill>
                  <a:schemeClr val="bg1"/>
                </a:solidFill>
                <a:latin typeface="Effra Heavy" panose="02000906080000020004" pitchFamily="2" charset="0"/>
              </a:rPr>
              <a:t>PS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FEB67B0B-E918-B9E1-69D5-D74D3C0BED0B}"/>
              </a:ext>
            </a:extLst>
          </p:cNvPr>
          <p:cNvSpPr/>
          <p:nvPr/>
        </p:nvSpPr>
        <p:spPr>
          <a:xfrm>
            <a:off x="8931376" y="1626801"/>
            <a:ext cx="3036106" cy="132068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Het surplus op de markt is maximaal.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markt werkt dus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Pareto-efficiënt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42DF5447-4633-03FD-75B6-DCF16755AFA1}"/>
              </a:ext>
            </a:extLst>
          </p:cNvPr>
          <p:cNvSpPr/>
          <p:nvPr/>
        </p:nvSpPr>
        <p:spPr>
          <a:xfrm>
            <a:off x="9054695" y="1252584"/>
            <a:ext cx="2789468" cy="41072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Economisch doelmatig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7C704DD9-E414-2903-E37E-EE162B8A65EA}"/>
              </a:ext>
            </a:extLst>
          </p:cNvPr>
          <p:cNvSpPr txBox="1"/>
          <p:nvPr/>
        </p:nvSpPr>
        <p:spPr>
          <a:xfrm>
            <a:off x="7300977" y="3002037"/>
            <a:ext cx="350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rgbClr val="E71E14"/>
                </a:solidFill>
                <a:latin typeface="Effra" panose="02000506080000020004" pitchFamily="2" charset="0"/>
              </a:rPr>
              <a:t>Kritische kanttekeningen:</a:t>
            </a: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61DCC439-F326-DB88-B099-9C6D079F13F0}"/>
              </a:ext>
            </a:extLst>
          </p:cNvPr>
          <p:cNvSpPr/>
          <p:nvPr/>
        </p:nvSpPr>
        <p:spPr>
          <a:xfrm>
            <a:off x="6691141" y="3454128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Efficiëntie is niet altijd rechtvaardig</a:t>
            </a: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910AE136-0FB5-2551-E4FA-6EFE9AEDD154}"/>
              </a:ext>
            </a:extLst>
          </p:cNvPr>
          <p:cNvSpPr/>
          <p:nvPr/>
        </p:nvSpPr>
        <p:spPr>
          <a:xfrm>
            <a:off x="6253324" y="3392576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</a:t>
            </a:r>
          </a:p>
        </p:txBody>
      </p:sp>
      <p:cxnSp>
        <p:nvCxnSpPr>
          <p:cNvPr id="68" name="Verbindingslijn: gebogen 67">
            <a:extLst>
              <a:ext uri="{FF2B5EF4-FFF2-40B4-BE49-F238E27FC236}">
                <a16:creationId xmlns:a16="http://schemas.microsoft.com/office/drawing/2014/main" id="{AEC222B2-F301-C1B4-ABAE-74848199C205}"/>
              </a:ext>
            </a:extLst>
          </p:cNvPr>
          <p:cNvCxnSpPr>
            <a:cxnSpLocks/>
            <a:stCxn id="50" idx="2"/>
            <a:endCxn id="55" idx="1"/>
          </p:cNvCxnSpPr>
          <p:nvPr/>
        </p:nvCxnSpPr>
        <p:spPr>
          <a:xfrm rot="16200000" flipH="1">
            <a:off x="7963791" y="1319555"/>
            <a:ext cx="526523" cy="1408648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hoek: afgeronde hoeken 70">
            <a:extLst>
              <a:ext uri="{FF2B5EF4-FFF2-40B4-BE49-F238E27FC236}">
                <a16:creationId xmlns:a16="http://schemas.microsoft.com/office/drawing/2014/main" id="{A9F815F4-7B36-1C05-AEED-631B2E666B45}"/>
              </a:ext>
            </a:extLst>
          </p:cNvPr>
          <p:cNvSpPr/>
          <p:nvPr/>
        </p:nvSpPr>
        <p:spPr>
          <a:xfrm>
            <a:off x="6691141" y="4043445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Externe effecten</a:t>
            </a:r>
            <a:r>
              <a:rPr kumimoji="0" lang="nl-NL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worden niet meegenomen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08928705-A2D7-E92A-F87D-4ABCAA7B7B84}"/>
              </a:ext>
            </a:extLst>
          </p:cNvPr>
          <p:cNvSpPr/>
          <p:nvPr/>
        </p:nvSpPr>
        <p:spPr>
          <a:xfrm>
            <a:off x="6253324" y="3981893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CBB7DA75-510E-46D9-251B-5AA048BF7CD5}"/>
              </a:ext>
            </a:extLst>
          </p:cNvPr>
          <p:cNvSpPr/>
          <p:nvPr/>
        </p:nvSpPr>
        <p:spPr>
          <a:xfrm>
            <a:off x="6691141" y="4633995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  <a:latin typeface="Effra" panose="02000506080000020004" pitchFamily="2" charset="0"/>
              </a:rPr>
              <a:t>De markt levert geen collectieve goederen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5F155754-EE26-35DD-968A-965B7C9CB35D}"/>
              </a:ext>
            </a:extLst>
          </p:cNvPr>
          <p:cNvSpPr/>
          <p:nvPr/>
        </p:nvSpPr>
        <p:spPr>
          <a:xfrm>
            <a:off x="6253324" y="4572443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C7ADC966-0061-C8B9-4B79-27C05EAB9FA0}"/>
              </a:ext>
            </a:extLst>
          </p:cNvPr>
          <p:cNvSpPr/>
          <p:nvPr/>
        </p:nvSpPr>
        <p:spPr>
          <a:xfrm>
            <a:off x="6691141" y="5224545"/>
            <a:ext cx="5091283" cy="400110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Surplus is</a:t>
            </a:r>
            <a:r>
              <a:rPr kumimoji="0" lang="nl-NL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een beperkte welvaartsmaatstaf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417B5885-ACC5-0583-1238-D85B0F9C0E41}"/>
              </a:ext>
            </a:extLst>
          </p:cNvPr>
          <p:cNvSpPr/>
          <p:nvPr/>
        </p:nvSpPr>
        <p:spPr>
          <a:xfrm>
            <a:off x="6253324" y="5162993"/>
            <a:ext cx="530434" cy="523214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DE83ACFC-2756-1D39-5AD7-D0534256B875}"/>
              </a:ext>
            </a:extLst>
          </p:cNvPr>
          <p:cNvSpPr txBox="1"/>
          <p:nvPr/>
        </p:nvSpPr>
        <p:spPr>
          <a:xfrm>
            <a:off x="7034601" y="5661703"/>
            <a:ext cx="440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chemeClr val="bg1"/>
                </a:solidFill>
                <a:latin typeface="Effra" panose="02000506080000020004" pitchFamily="2" charset="0"/>
              </a:rPr>
              <a:t>Hierom grijpt de overheid wel eens 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9FFB669-7A68-CF91-06B3-6887FC1F5C3B}"/>
                  </a:ext>
                </a:extLst>
              </p:cNvPr>
              <p:cNvSpPr txBox="1"/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F9FFB669-7A68-CF91-06B3-6887FC1F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4" y="2965096"/>
                <a:ext cx="4877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E0B6468F-EDEC-7EE6-EDA7-51AE7CC953D9}"/>
              </a:ext>
            </a:extLst>
          </p:cNvPr>
          <p:cNvCxnSpPr>
            <a:cxnSpLocks/>
          </p:cNvCxnSpPr>
          <p:nvPr/>
        </p:nvCxnSpPr>
        <p:spPr>
          <a:xfrm flipH="1">
            <a:off x="1077544" y="849172"/>
            <a:ext cx="5106739" cy="424273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7E9A5137-D344-912F-11A4-556BEBAB6335}"/>
              </a:ext>
            </a:extLst>
          </p:cNvPr>
          <p:cNvCxnSpPr>
            <a:cxnSpLocks/>
            <a:stCxn id="26" idx="0"/>
            <a:endCxn id="26" idx="3"/>
          </p:cNvCxnSpPr>
          <p:nvPr/>
        </p:nvCxnSpPr>
        <p:spPr>
          <a:xfrm flipH="1" flipV="1">
            <a:off x="1028450" y="849173"/>
            <a:ext cx="5139725" cy="510266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DFA9AE8A-D8C4-E30C-D59B-384F28E52A70}"/>
                  </a:ext>
                </a:extLst>
              </p:cNvPr>
              <p:cNvSpPr txBox="1"/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71E1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1E1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DFA9AE8A-D8C4-E30C-D59B-384F28E5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3" y="5951132"/>
                <a:ext cx="5037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4F609670-60BD-C6C6-8619-3E0181E99427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3367722" y="3260618"/>
            <a:ext cx="8690" cy="2648261"/>
          </a:xfrm>
          <a:prstGeom prst="straightConnector1">
            <a:avLst/>
          </a:prstGeom>
          <a:ln w="57150">
            <a:solidFill>
              <a:srgbClr val="E71E14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8F012CF7-B859-EE5F-B2ED-ECA7E2995399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1077544" y="3170618"/>
            <a:ext cx="2200178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4E49BAAA-0E03-72E9-7DDB-4386211DF771}"/>
              </a:ext>
            </a:extLst>
          </p:cNvPr>
          <p:cNvSpPr/>
          <p:nvPr/>
        </p:nvSpPr>
        <p:spPr>
          <a:xfrm>
            <a:off x="3277722" y="308061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9" grpId="0"/>
      <p:bldP spid="50" grpId="0" animBg="1"/>
      <p:bldP spid="52" grpId="0"/>
      <p:bldP spid="42" grpId="0" animBg="1"/>
      <p:bldP spid="46" grpId="0" animBg="1"/>
      <p:bldP spid="53" grpId="0"/>
      <p:bldP spid="54" grpId="0"/>
      <p:bldP spid="55" grpId="0" animBg="1"/>
      <p:bldP spid="56" grpId="0" animBg="1"/>
      <p:bldP spid="62" grpId="0"/>
      <p:bldP spid="63" grpId="0" animBg="1"/>
      <p:bldP spid="6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B8AE-0653-F405-CEE8-316519E1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72F2FB4-EEB6-58DB-7F26-A5BED23F05E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Verschuiving van of langs de lijn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886AB85-F18F-45AC-379C-2B1AB7E0DB26}"/>
              </a:ext>
            </a:extLst>
          </p:cNvPr>
          <p:cNvSpPr/>
          <p:nvPr/>
        </p:nvSpPr>
        <p:spPr>
          <a:xfrm>
            <a:off x="1230424" y="1117623"/>
            <a:ext cx="377020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Verschuiving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langs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de lijn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0A79917-FF22-A3D5-B1B1-456EC9AAB727}"/>
              </a:ext>
            </a:extLst>
          </p:cNvPr>
          <p:cNvSpPr/>
          <p:nvPr/>
        </p:nvSpPr>
        <p:spPr>
          <a:xfrm>
            <a:off x="7159915" y="1117623"/>
            <a:ext cx="38016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Verschuiving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van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 de 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BFE5FF2-EE3B-6600-53BE-63386B44E87F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359377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3ACE79A-428C-4E40-54D8-03DDB05D1DF7}"/>
                  </a:ext>
                </a:extLst>
              </p:cNvPr>
              <p:cNvSpPr txBox="1"/>
              <p:nvPr/>
            </p:nvSpPr>
            <p:spPr>
              <a:xfrm>
                <a:off x="8257797" y="5700988"/>
                <a:ext cx="3681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3ACE79A-428C-4E40-54D8-03DDB05D1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7" y="5700988"/>
                <a:ext cx="368114" cy="314766"/>
              </a:xfrm>
              <a:prstGeom prst="rect">
                <a:avLst/>
              </a:prstGeom>
              <a:blipFill>
                <a:blip r:embed="rId2"/>
                <a:stretch>
                  <a:fillRect l="-23333" t="-1923" r="-10000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ep 36">
            <a:extLst>
              <a:ext uri="{FF2B5EF4-FFF2-40B4-BE49-F238E27FC236}">
                <a16:creationId xmlns:a16="http://schemas.microsoft.com/office/drawing/2014/main" id="{41285E69-7B58-6EBD-B3EF-8CE307CDB29F}"/>
              </a:ext>
            </a:extLst>
          </p:cNvPr>
          <p:cNvGrpSpPr/>
          <p:nvPr/>
        </p:nvGrpSpPr>
        <p:grpSpPr>
          <a:xfrm>
            <a:off x="6977373" y="1533994"/>
            <a:ext cx="4101486" cy="4195128"/>
            <a:chOff x="3955722" y="782329"/>
            <a:chExt cx="4428000" cy="4428000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F91416F-65DC-E9A9-469E-33270FF254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AA9F70F-AC47-187A-9B30-971FA2E130C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5CE184B0-580F-8823-FD57-3B1AC0CF053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8C9C92B0-6EB2-563C-E7E0-1CBF5B3B531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8963C0AC-22EF-438A-A913-25FEB95C3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E27B98A7-72E9-328B-B905-B20E1BA3208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8519315-9CD5-D29F-2A3D-C0905D65BD0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FEE79DD7-F84D-A748-0F7C-F14DC33F0D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A747F58A-22F2-9990-8BA3-C5362EF15B3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82A1FADA-CB8A-BFAA-F743-F06A673993C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05A92E5D-AF5B-03CE-EB02-FEBE7A3DD3D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95614C48-C50C-74FE-80D3-D3CADD72C12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029BFE15-F824-E00F-868F-EF0CC8E008F4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7898D124-47BC-8253-452E-A111262896B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5296B136-17C3-603E-F162-78FB54D3214C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7DBCE70C-8F4C-6791-7659-D003DCCE746A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46BD81A-C2DE-9F7E-0EEA-3CF00B1236B3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54CE6659-B040-8758-3D9F-2F603496BE6D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13C39BB9-F111-DC05-8C0D-3AD2AE9D6FF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FCB6A206-B594-66D3-3951-93DE7304C49F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12CD96FA-743D-D2AF-606A-8D6AACB566A2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3B9192FF-B826-E85B-8099-4EE5D14F1D5C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L-vorm 70">
              <a:extLst>
                <a:ext uri="{FF2B5EF4-FFF2-40B4-BE49-F238E27FC236}">
                  <a16:creationId xmlns:a16="http://schemas.microsoft.com/office/drawing/2014/main" id="{A8E13330-F079-17FC-F802-06CE802DD557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FB24C308-786F-515A-214E-11D23ADA2F8F}"/>
              </a:ext>
            </a:extLst>
          </p:cNvPr>
          <p:cNvCxnSpPr>
            <a:cxnSpLocks/>
          </p:cNvCxnSpPr>
          <p:nvPr/>
        </p:nvCxnSpPr>
        <p:spPr>
          <a:xfrm flipH="1">
            <a:off x="7049251" y="1548912"/>
            <a:ext cx="2834658" cy="269495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>
            <a:extLst>
              <a:ext uri="{FF2B5EF4-FFF2-40B4-BE49-F238E27FC236}">
                <a16:creationId xmlns:a16="http://schemas.microsoft.com/office/drawing/2014/main" id="{D921A55B-1BF5-1BD0-A9CE-723C4DB655A7}"/>
              </a:ext>
            </a:extLst>
          </p:cNvPr>
          <p:cNvSpPr txBox="1"/>
          <p:nvPr/>
        </p:nvSpPr>
        <p:spPr>
          <a:xfrm>
            <a:off x="6340695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Wordt veroorzaakt door een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andere factor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dan de variabele op de verticale as.</a:t>
            </a:r>
          </a:p>
        </p:txBody>
      </p:sp>
      <p:grpSp>
        <p:nvGrpSpPr>
          <p:cNvPr id="96" name="Groep 95">
            <a:extLst>
              <a:ext uri="{FF2B5EF4-FFF2-40B4-BE49-F238E27FC236}">
                <a16:creationId xmlns:a16="http://schemas.microsoft.com/office/drawing/2014/main" id="{3AAD5775-6380-4FB9-6ED6-C2E6EF23DBDC}"/>
              </a:ext>
            </a:extLst>
          </p:cNvPr>
          <p:cNvGrpSpPr/>
          <p:nvPr/>
        </p:nvGrpSpPr>
        <p:grpSpPr>
          <a:xfrm>
            <a:off x="1032152" y="1533994"/>
            <a:ext cx="4101486" cy="4195128"/>
            <a:chOff x="3955722" y="782329"/>
            <a:chExt cx="4428000" cy="4428000"/>
          </a:xfrm>
        </p:grpSpPr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4161BAAE-0F32-E83F-F146-45E431A29F3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E0433D2B-2C77-9A7B-EF4F-A62DD839527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61349873-D959-77D5-3B2C-0A010A76EE7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08C3FDA3-4134-A6D1-44D2-6189284EBF5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CE5ED167-8EAF-BA9F-4C7A-BCA5BCDB916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E9A8B7E-4CC1-3DA2-41BA-83718E1F9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8F5CE87B-2C0D-5EC2-34DB-D513374D623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FFB9E713-6BE5-6DD6-6D14-03880A4BB94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0A95F308-2E83-9D9E-FB11-3EEA8D5976E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971EEA9B-9D8B-1CB8-42E8-63F9804DF68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AE1E56FF-A999-F6E2-57A2-6C7B6082C24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FA57A8C-1591-69CF-47C0-AFA2DF727B0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E4B294E1-73CE-32F4-B051-3B65A742455B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CBF6498C-8572-6A19-E452-6561B43D26D9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8A2D2053-7103-BB6F-6C00-5FE6EBB01CFF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50BD7A12-BA8D-8D81-6B6C-6F66D63F627D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ECA638D9-5E73-FB8F-42B2-A0EFD13337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192BCF34-A0D4-D472-EC3F-CA39FAF2551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41EDC011-6E33-96E1-CF2E-3C5704B93645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77079053-E6BD-7529-8436-247204B82FDD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464011CE-2039-9486-1323-E3356843BFA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>
              <a:extLst>
                <a:ext uri="{FF2B5EF4-FFF2-40B4-BE49-F238E27FC236}">
                  <a16:creationId xmlns:a16="http://schemas.microsoft.com/office/drawing/2014/main" id="{8592EAFD-88BA-C5D8-F003-CDE6E0CD19F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L-vorm 118">
              <a:extLst>
                <a:ext uri="{FF2B5EF4-FFF2-40B4-BE49-F238E27FC236}">
                  <a16:creationId xmlns:a16="http://schemas.microsoft.com/office/drawing/2014/main" id="{F9DF1F1D-6D32-C492-D1BD-723BAB01D810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6A4BF032-F95E-EC5F-EA93-DC1718698E27}"/>
                  </a:ext>
                </a:extLst>
              </p:cNvPr>
              <p:cNvSpPr txBox="1"/>
              <p:nvPr/>
            </p:nvSpPr>
            <p:spPr>
              <a:xfrm>
                <a:off x="395474" y="5929195"/>
                <a:ext cx="5495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2000" dirty="0">
                    <a:solidFill>
                      <a:prstClr val="black"/>
                    </a:solidFill>
                    <a:latin typeface="Effra" panose="02000506080000020004" pitchFamily="2" charset="0"/>
                  </a:rPr>
                  <a:t>Wordt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veroorzaakt door een wijziging van de </a:t>
                </a:r>
                <a:r>
                  <a:rPr kumimoji="0" lang="nl-NL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variabele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op de </a:t>
                </a:r>
                <a:r>
                  <a:rPr kumimoji="0" lang="nl-NL" sz="2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verticale as 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(bijvoorbeeld </a:t>
                </a:r>
                <a14:m>
                  <m:oMath xmlns:m="http://schemas.openxmlformats.org/officeDocument/2006/math">
                    <m:r>
                      <a:rPr kumimoji="0" lang="nl-NL" sz="20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).</a:t>
                </a: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6A4BF032-F95E-EC5F-EA93-DC1718698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" y="5929195"/>
                <a:ext cx="5495132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E61F7E6B-FB44-25A2-379D-9388DA06B750}"/>
                  </a:ext>
                </a:extLst>
              </p:cNvPr>
              <p:cNvSpPr txBox="1"/>
              <p:nvPr/>
            </p:nvSpPr>
            <p:spPr>
              <a:xfrm>
                <a:off x="2137114" y="5704110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E61F7E6B-FB44-25A2-379D-9388DA06B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114" y="5704110"/>
                <a:ext cx="368114" cy="307777"/>
              </a:xfrm>
              <a:prstGeom prst="rect">
                <a:avLst/>
              </a:prstGeom>
              <a:blipFill>
                <a:blip r:embed="rId4"/>
                <a:stretch>
                  <a:fillRect l="-23333" r="-10000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9660CAA2-04A8-88F4-9F2D-EDE1AE74917F}"/>
              </a:ext>
            </a:extLst>
          </p:cNvPr>
          <p:cNvCxnSpPr>
            <a:cxnSpLocks/>
          </p:cNvCxnSpPr>
          <p:nvPr/>
        </p:nvCxnSpPr>
        <p:spPr>
          <a:xfrm flipH="1">
            <a:off x="1111429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al 125">
            <a:extLst>
              <a:ext uri="{FF2B5EF4-FFF2-40B4-BE49-F238E27FC236}">
                <a16:creationId xmlns:a16="http://schemas.microsoft.com/office/drawing/2014/main" id="{3848D743-A5A6-7AF9-D760-C333C9411512}"/>
              </a:ext>
            </a:extLst>
          </p:cNvPr>
          <p:cNvSpPr/>
          <p:nvPr/>
        </p:nvSpPr>
        <p:spPr>
          <a:xfrm>
            <a:off x="2223565" y="3910062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37" name="Rechte verbindingslijn met pijl 136">
            <a:extLst>
              <a:ext uri="{FF2B5EF4-FFF2-40B4-BE49-F238E27FC236}">
                <a16:creationId xmlns:a16="http://schemas.microsoft.com/office/drawing/2014/main" id="{6D889B2B-D989-C21D-BD93-31322BF6CC46}"/>
              </a:ext>
            </a:extLst>
          </p:cNvPr>
          <p:cNvCxnSpPr>
            <a:cxnSpLocks/>
          </p:cNvCxnSpPr>
          <p:nvPr/>
        </p:nvCxnSpPr>
        <p:spPr>
          <a:xfrm flipH="1">
            <a:off x="7091334" y="2952173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CE78A393-AD68-196A-6B37-0D1BE8755210}"/>
                  </a:ext>
                </a:extLst>
              </p:cNvPr>
              <p:cNvSpPr txBox="1"/>
              <p:nvPr/>
            </p:nvSpPr>
            <p:spPr>
              <a:xfrm>
                <a:off x="6604370" y="2794790"/>
                <a:ext cx="35689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CE78A393-AD68-196A-6B37-0D1BE875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2794790"/>
                <a:ext cx="356893" cy="314766"/>
              </a:xfrm>
              <a:prstGeom prst="rect">
                <a:avLst/>
              </a:prstGeom>
              <a:blipFill>
                <a:blip r:embed="rId5"/>
                <a:stretch>
                  <a:fillRect l="-15254" r="-847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Rechte verbindingslijn met pijl 139">
            <a:extLst>
              <a:ext uri="{FF2B5EF4-FFF2-40B4-BE49-F238E27FC236}">
                <a16:creationId xmlns:a16="http://schemas.microsoft.com/office/drawing/2014/main" id="{CB3AF802-F07E-D810-B298-44550BCB125D}"/>
              </a:ext>
            </a:extLst>
          </p:cNvPr>
          <p:cNvCxnSpPr>
            <a:cxnSpLocks/>
          </p:cNvCxnSpPr>
          <p:nvPr/>
        </p:nvCxnSpPr>
        <p:spPr>
          <a:xfrm>
            <a:off x="10344150" y="5824983"/>
            <a:ext cx="71962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765766B-B98F-E220-23A0-66216BEE7E16}"/>
                  </a:ext>
                </a:extLst>
              </p:cNvPr>
              <p:cNvSpPr txBox="1"/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765766B-B98F-E220-23A0-66216BEE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blipFill>
                <a:blip r:embed="rId6"/>
                <a:stretch>
                  <a:fillRect l="-35135" r="-40541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Rechte verbindingslijn met pijl 141">
            <a:extLst>
              <a:ext uri="{FF2B5EF4-FFF2-40B4-BE49-F238E27FC236}">
                <a16:creationId xmlns:a16="http://schemas.microsoft.com/office/drawing/2014/main" id="{26B68DE1-5489-FC98-6DA5-7588A47C8262}"/>
              </a:ext>
            </a:extLst>
          </p:cNvPr>
          <p:cNvCxnSpPr>
            <a:cxnSpLocks/>
          </p:cNvCxnSpPr>
          <p:nvPr/>
        </p:nvCxnSpPr>
        <p:spPr>
          <a:xfrm>
            <a:off x="4400550" y="5824983"/>
            <a:ext cx="7172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61748509-5CC5-A82C-F2FB-D9FE760C1A12}"/>
                  </a:ext>
                </a:extLst>
              </p:cNvPr>
              <p:cNvSpPr txBox="1"/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61748509-5CC5-A82C-F2FB-D9FE760C1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blipFill>
                <a:blip r:embed="rId7"/>
                <a:stretch>
                  <a:fillRect l="-38889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CA5CE2F2-1BC0-2DCB-6053-5A7C1084C553}"/>
                  </a:ext>
                </a:extLst>
              </p:cNvPr>
              <p:cNvSpPr txBox="1"/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CA5CE2F2-1BC0-2DCB-6053-5A7C1084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blipFill>
                <a:blip r:embed="rId8"/>
                <a:stretch>
                  <a:fillRect l="-28571" r="-34286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Rechte verbindingslijn met pijl 144">
            <a:extLst>
              <a:ext uri="{FF2B5EF4-FFF2-40B4-BE49-F238E27FC236}">
                <a16:creationId xmlns:a16="http://schemas.microsoft.com/office/drawing/2014/main" id="{B2A56446-8215-329E-88E7-B4DED3F9D8CC}"/>
              </a:ext>
            </a:extLst>
          </p:cNvPr>
          <p:cNvCxnSpPr>
            <a:cxnSpLocks/>
          </p:cNvCxnSpPr>
          <p:nvPr/>
        </p:nvCxnSpPr>
        <p:spPr>
          <a:xfrm flipV="1">
            <a:off x="901283" y="1539334"/>
            <a:ext cx="0" cy="784766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DE793473-AEB5-EA19-992E-23DF42B40315}"/>
                  </a:ext>
                </a:extLst>
              </p:cNvPr>
              <p:cNvSpPr txBox="1"/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DE793473-AEB5-EA19-992E-23DF42B40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blipFill>
                <a:blip r:embed="rId9"/>
                <a:stretch>
                  <a:fillRect l="-29412" r="-35294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Rechte verbindingslijn met pijl 146">
            <a:extLst>
              <a:ext uri="{FF2B5EF4-FFF2-40B4-BE49-F238E27FC236}">
                <a16:creationId xmlns:a16="http://schemas.microsoft.com/office/drawing/2014/main" id="{B9B051D0-BED9-1A36-4F2F-F453ECE3AC56}"/>
              </a:ext>
            </a:extLst>
          </p:cNvPr>
          <p:cNvCxnSpPr>
            <a:cxnSpLocks/>
          </p:cNvCxnSpPr>
          <p:nvPr/>
        </p:nvCxnSpPr>
        <p:spPr>
          <a:xfrm flipV="1">
            <a:off x="6852344" y="1539334"/>
            <a:ext cx="0" cy="784766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B37D8199-13E7-DA0A-72C2-D10420683C09}"/>
                  </a:ext>
                </a:extLst>
              </p:cNvPr>
              <p:cNvSpPr txBox="1"/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B37D8199-13E7-DA0A-72C2-D10420683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blipFill>
                <a:blip r:embed="rId10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36A86865-47C0-AF31-7CB7-0AE66ED0FA2B}"/>
                  </a:ext>
                </a:extLst>
              </p:cNvPr>
              <p:cNvSpPr txBox="1"/>
              <p:nvPr/>
            </p:nvSpPr>
            <p:spPr>
              <a:xfrm>
                <a:off x="9646588" y="1668446"/>
                <a:ext cx="513510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36A86865-47C0-AF31-7CB7-0AE66ED0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588" y="1668446"/>
                <a:ext cx="513510" cy="283219"/>
              </a:xfrm>
              <a:prstGeom prst="rect">
                <a:avLst/>
              </a:prstGeom>
              <a:blipFill>
                <a:blip r:embed="rId11"/>
                <a:stretch>
                  <a:fillRect t="-6522" b="-304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Rechte verbindingslijn met pijl 151">
            <a:extLst>
              <a:ext uri="{FF2B5EF4-FFF2-40B4-BE49-F238E27FC236}">
                <a16:creationId xmlns:a16="http://schemas.microsoft.com/office/drawing/2014/main" id="{14AD47BA-F0BB-A518-F494-DEA1257C6512}"/>
              </a:ext>
            </a:extLst>
          </p:cNvPr>
          <p:cNvCxnSpPr>
            <a:cxnSpLocks/>
          </p:cNvCxnSpPr>
          <p:nvPr/>
        </p:nvCxnSpPr>
        <p:spPr>
          <a:xfrm>
            <a:off x="2308091" y="4112655"/>
            <a:ext cx="0" cy="151159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chte verbindingslijn met pijl 152">
            <a:extLst>
              <a:ext uri="{FF2B5EF4-FFF2-40B4-BE49-F238E27FC236}">
                <a16:creationId xmlns:a16="http://schemas.microsoft.com/office/drawing/2014/main" id="{A1198CA8-5ECF-6A00-042E-221882784A8F}"/>
              </a:ext>
            </a:extLst>
          </p:cNvPr>
          <p:cNvCxnSpPr>
            <a:cxnSpLocks/>
          </p:cNvCxnSpPr>
          <p:nvPr/>
        </p:nvCxnSpPr>
        <p:spPr>
          <a:xfrm>
            <a:off x="1127606" y="4000062"/>
            <a:ext cx="1069494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kstvak 153">
                <a:extLst>
                  <a:ext uri="{FF2B5EF4-FFF2-40B4-BE49-F238E27FC236}">
                    <a16:creationId xmlns:a16="http://schemas.microsoft.com/office/drawing/2014/main" id="{18E9D0DD-ADD6-B90B-FDB8-C0D57AFA27E4}"/>
                  </a:ext>
                </a:extLst>
              </p:cNvPr>
              <p:cNvSpPr txBox="1"/>
              <p:nvPr/>
            </p:nvSpPr>
            <p:spPr>
              <a:xfrm>
                <a:off x="652832" y="3803876"/>
                <a:ext cx="35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54" name="Tekstvak 153">
                <a:extLst>
                  <a:ext uri="{FF2B5EF4-FFF2-40B4-BE49-F238E27FC236}">
                    <a16:creationId xmlns:a16="http://schemas.microsoft.com/office/drawing/2014/main" id="{18E9D0DD-ADD6-B90B-FDB8-C0D57AFA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2" y="3803876"/>
                <a:ext cx="356893" cy="307777"/>
              </a:xfrm>
              <a:prstGeom prst="rect">
                <a:avLst/>
              </a:prstGeom>
              <a:blipFill>
                <a:blip r:embed="rId12"/>
                <a:stretch>
                  <a:fillRect l="-15254" r="-8475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kstvak 154">
                <a:extLst>
                  <a:ext uri="{FF2B5EF4-FFF2-40B4-BE49-F238E27FC236}">
                    <a16:creationId xmlns:a16="http://schemas.microsoft.com/office/drawing/2014/main" id="{A56059FA-96AE-B5C0-A145-4176577F57F2}"/>
                  </a:ext>
                </a:extLst>
              </p:cNvPr>
              <p:cNvSpPr txBox="1"/>
              <p:nvPr/>
            </p:nvSpPr>
            <p:spPr>
              <a:xfrm>
                <a:off x="652832" y="2619334"/>
                <a:ext cx="35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55" name="Tekstvak 154">
                <a:extLst>
                  <a:ext uri="{FF2B5EF4-FFF2-40B4-BE49-F238E27FC236}">
                    <a16:creationId xmlns:a16="http://schemas.microsoft.com/office/drawing/2014/main" id="{A56059FA-96AE-B5C0-A145-4176577F5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2" y="2619334"/>
                <a:ext cx="356893" cy="307777"/>
              </a:xfrm>
              <a:prstGeom prst="rect">
                <a:avLst/>
              </a:prstGeom>
              <a:blipFill>
                <a:blip r:embed="rId13"/>
                <a:stretch>
                  <a:fillRect l="-15254" r="-8475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Rechte verbindingslijn met pijl 155">
            <a:extLst>
              <a:ext uri="{FF2B5EF4-FFF2-40B4-BE49-F238E27FC236}">
                <a16:creationId xmlns:a16="http://schemas.microsoft.com/office/drawing/2014/main" id="{A0E7DA1E-0EE6-19CD-8343-00DF28A8DC70}"/>
              </a:ext>
            </a:extLst>
          </p:cNvPr>
          <p:cNvCxnSpPr>
            <a:cxnSpLocks/>
          </p:cNvCxnSpPr>
          <p:nvPr/>
        </p:nvCxnSpPr>
        <p:spPr>
          <a:xfrm>
            <a:off x="1136982" y="2786810"/>
            <a:ext cx="265396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al 160">
            <a:extLst>
              <a:ext uri="{FF2B5EF4-FFF2-40B4-BE49-F238E27FC236}">
                <a16:creationId xmlns:a16="http://schemas.microsoft.com/office/drawing/2014/main" id="{2DC47396-E1B2-851F-7848-DA6C93E0EC9D}"/>
              </a:ext>
            </a:extLst>
          </p:cNvPr>
          <p:cNvSpPr/>
          <p:nvPr/>
        </p:nvSpPr>
        <p:spPr>
          <a:xfrm>
            <a:off x="3822884" y="2696810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CCB3E965-5B79-4B52-5948-F5839D947DA8}"/>
              </a:ext>
            </a:extLst>
          </p:cNvPr>
          <p:cNvCxnSpPr>
            <a:cxnSpLocks/>
          </p:cNvCxnSpPr>
          <p:nvPr/>
        </p:nvCxnSpPr>
        <p:spPr>
          <a:xfrm>
            <a:off x="3917357" y="2908639"/>
            <a:ext cx="0" cy="269713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Graphic 166" descr="Lijn met pijl: Curve in wijzerzin met effen opvulling">
            <a:extLst>
              <a:ext uri="{FF2B5EF4-FFF2-40B4-BE49-F238E27FC236}">
                <a16:creationId xmlns:a16="http://schemas.microsoft.com/office/drawing/2014/main" id="{2F071150-69B7-C7DE-2065-42E6C04614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68145">
            <a:off x="164354" y="2897808"/>
            <a:ext cx="914400" cy="914400"/>
          </a:xfrm>
          <a:prstGeom prst="rect">
            <a:avLst/>
          </a:prstGeom>
        </p:spPr>
      </p:pic>
      <p:sp>
        <p:nvSpPr>
          <p:cNvPr id="168" name="Plusteken 167">
            <a:extLst>
              <a:ext uri="{FF2B5EF4-FFF2-40B4-BE49-F238E27FC236}">
                <a16:creationId xmlns:a16="http://schemas.microsoft.com/office/drawing/2014/main" id="{95B85662-FA68-2241-0550-39DCB5A41BA5}"/>
              </a:ext>
            </a:extLst>
          </p:cNvPr>
          <p:cNvSpPr/>
          <p:nvPr/>
        </p:nvSpPr>
        <p:spPr>
          <a:xfrm>
            <a:off x="627718" y="3251452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1" name="Rechte verbindingslijn 170">
            <a:extLst>
              <a:ext uri="{FF2B5EF4-FFF2-40B4-BE49-F238E27FC236}">
                <a16:creationId xmlns:a16="http://schemas.microsoft.com/office/drawing/2014/main" id="{134FF097-41B0-9E71-57FC-883983489297}"/>
              </a:ext>
            </a:extLst>
          </p:cNvPr>
          <p:cNvCxnSpPr>
            <a:cxnSpLocks/>
          </p:cNvCxnSpPr>
          <p:nvPr/>
        </p:nvCxnSpPr>
        <p:spPr>
          <a:xfrm flipH="1" flipV="1">
            <a:off x="7058363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307D9468-20B6-2470-3F52-77B6FD183FCF}"/>
                  </a:ext>
                </a:extLst>
              </p:cNvPr>
              <p:cNvSpPr txBox="1"/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307D9468-20B6-2470-3F52-77B6FD18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blipFill>
                <a:blip r:embed="rId16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46228B9A-4B45-CA67-77E5-01A8B24E55F6}"/>
                  </a:ext>
                </a:extLst>
              </p:cNvPr>
              <p:cNvSpPr txBox="1"/>
              <p:nvPr/>
            </p:nvSpPr>
            <p:spPr>
              <a:xfrm>
                <a:off x="3737772" y="5704110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77" name="Tekstvak 176">
                <a:extLst>
                  <a:ext uri="{FF2B5EF4-FFF2-40B4-BE49-F238E27FC236}">
                    <a16:creationId xmlns:a16="http://schemas.microsoft.com/office/drawing/2014/main" id="{46228B9A-4B45-CA67-77E5-01A8B24E5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2" y="5704110"/>
                <a:ext cx="368114" cy="307777"/>
              </a:xfrm>
              <a:prstGeom prst="rect">
                <a:avLst/>
              </a:prstGeom>
              <a:blipFill>
                <a:blip r:embed="rId17"/>
                <a:stretch>
                  <a:fillRect l="-21311" r="-8197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Rechte verbindingslijn 184">
            <a:extLst>
              <a:ext uri="{FF2B5EF4-FFF2-40B4-BE49-F238E27FC236}">
                <a16:creationId xmlns:a16="http://schemas.microsoft.com/office/drawing/2014/main" id="{E9B35895-1B43-A095-D8DD-62277C2EC61B}"/>
              </a:ext>
            </a:extLst>
          </p:cNvPr>
          <p:cNvCxnSpPr>
            <a:cxnSpLocks/>
          </p:cNvCxnSpPr>
          <p:nvPr/>
        </p:nvCxnSpPr>
        <p:spPr>
          <a:xfrm flipH="1">
            <a:off x="7075751" y="1548912"/>
            <a:ext cx="3992786" cy="384159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kstvak 185">
                <a:extLst>
                  <a:ext uri="{FF2B5EF4-FFF2-40B4-BE49-F238E27FC236}">
                    <a16:creationId xmlns:a16="http://schemas.microsoft.com/office/drawing/2014/main" id="{06E0B22D-56B4-B1F2-1E4A-761D59E845BC}"/>
                  </a:ext>
                </a:extLst>
              </p:cNvPr>
              <p:cNvSpPr txBox="1"/>
              <p:nvPr/>
            </p:nvSpPr>
            <p:spPr>
              <a:xfrm>
                <a:off x="10831216" y="1668446"/>
                <a:ext cx="513510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  <m: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6" name="Tekstvak 185">
                <a:extLst>
                  <a:ext uri="{FF2B5EF4-FFF2-40B4-BE49-F238E27FC236}">
                    <a16:creationId xmlns:a16="http://schemas.microsoft.com/office/drawing/2014/main" id="{06E0B22D-56B4-B1F2-1E4A-761D59E84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216" y="1668446"/>
                <a:ext cx="513510" cy="283219"/>
              </a:xfrm>
              <a:prstGeom prst="rect">
                <a:avLst/>
              </a:prstGeom>
              <a:blipFill>
                <a:blip r:embed="rId18"/>
                <a:stretch>
                  <a:fillRect t="-6522" b="-304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Graphic 198" descr="Pijl-rechts met effen opvulling">
            <a:extLst>
              <a:ext uri="{FF2B5EF4-FFF2-40B4-BE49-F238E27FC236}">
                <a16:creationId xmlns:a16="http://schemas.microsoft.com/office/drawing/2014/main" id="{6C36126B-6C44-F062-E86F-38D00C2D09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71843" y="248241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2826F19-11BF-D996-21F5-B739C66E351A}"/>
                  </a:ext>
                </a:extLst>
              </p:cNvPr>
              <p:cNvSpPr txBox="1"/>
              <p:nvPr/>
            </p:nvSpPr>
            <p:spPr>
              <a:xfrm>
                <a:off x="8844479" y="5700988"/>
                <a:ext cx="3681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92826F19-11BF-D996-21F5-B739C66E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479" y="5700988"/>
                <a:ext cx="368114" cy="314766"/>
              </a:xfrm>
              <a:prstGeom prst="rect">
                <a:avLst/>
              </a:prstGeom>
              <a:blipFill>
                <a:blip r:embed="rId21"/>
                <a:stretch>
                  <a:fillRect l="-23333" t="-1923" r="-10000" b="-307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Rechte verbindingslijn met pijl 200">
            <a:extLst>
              <a:ext uri="{FF2B5EF4-FFF2-40B4-BE49-F238E27FC236}">
                <a16:creationId xmlns:a16="http://schemas.microsoft.com/office/drawing/2014/main" id="{967CC9FC-1E67-CE2C-3076-7A92C791D283}"/>
              </a:ext>
            </a:extLst>
          </p:cNvPr>
          <p:cNvCxnSpPr>
            <a:cxnSpLocks/>
            <a:stCxn id="204" idx="4"/>
          </p:cNvCxnSpPr>
          <p:nvPr/>
        </p:nvCxnSpPr>
        <p:spPr>
          <a:xfrm>
            <a:off x="8996566" y="3633218"/>
            <a:ext cx="0" cy="19725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1D5179B3-32B4-C576-3C5C-B9B6AD210951}"/>
                  </a:ext>
                </a:extLst>
              </p:cNvPr>
              <p:cNvSpPr txBox="1"/>
              <p:nvPr/>
            </p:nvSpPr>
            <p:spPr>
              <a:xfrm>
                <a:off x="6604370" y="3385835"/>
                <a:ext cx="35689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1D5179B3-32B4-C576-3C5C-B9B6AD21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3385835"/>
                <a:ext cx="356893" cy="314766"/>
              </a:xfrm>
              <a:prstGeom prst="rect">
                <a:avLst/>
              </a:prstGeom>
              <a:blipFill>
                <a:blip r:embed="rId22"/>
                <a:stretch>
                  <a:fillRect l="-15254" r="-847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Plusteken 206">
            <a:extLst>
              <a:ext uri="{FF2B5EF4-FFF2-40B4-BE49-F238E27FC236}">
                <a16:creationId xmlns:a16="http://schemas.microsoft.com/office/drawing/2014/main" id="{BA40C894-A6CB-261E-78A4-0B65C3DF276D}"/>
              </a:ext>
            </a:extLst>
          </p:cNvPr>
          <p:cNvSpPr/>
          <p:nvPr/>
        </p:nvSpPr>
        <p:spPr>
          <a:xfrm>
            <a:off x="8833274" y="2548639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2982F6D-EBCE-9AD9-EF58-2C1743E16B8E}"/>
              </a:ext>
            </a:extLst>
          </p:cNvPr>
          <p:cNvCxnSpPr>
            <a:cxnSpLocks/>
            <a:stCxn id="138" idx="4"/>
          </p:cNvCxnSpPr>
          <p:nvPr/>
        </p:nvCxnSpPr>
        <p:spPr>
          <a:xfrm>
            <a:off x="8409884" y="3042173"/>
            <a:ext cx="0" cy="256360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al 137">
            <a:extLst>
              <a:ext uri="{FF2B5EF4-FFF2-40B4-BE49-F238E27FC236}">
                <a16:creationId xmlns:a16="http://schemas.microsoft.com/office/drawing/2014/main" id="{AB7FC822-0D36-BB11-4BAF-BE8E4B59FD35}"/>
              </a:ext>
            </a:extLst>
          </p:cNvPr>
          <p:cNvSpPr/>
          <p:nvPr/>
        </p:nvSpPr>
        <p:spPr>
          <a:xfrm>
            <a:off x="8319884" y="2862173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202" name="Rechte verbindingslijn met pijl 201">
            <a:extLst>
              <a:ext uri="{FF2B5EF4-FFF2-40B4-BE49-F238E27FC236}">
                <a16:creationId xmlns:a16="http://schemas.microsoft.com/office/drawing/2014/main" id="{BA450B3E-C817-1052-9491-69864818375C}"/>
              </a:ext>
            </a:extLst>
          </p:cNvPr>
          <p:cNvCxnSpPr>
            <a:cxnSpLocks/>
          </p:cNvCxnSpPr>
          <p:nvPr/>
        </p:nvCxnSpPr>
        <p:spPr>
          <a:xfrm flipH="1">
            <a:off x="7091334" y="3543218"/>
            <a:ext cx="1810682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al 203">
            <a:extLst>
              <a:ext uri="{FF2B5EF4-FFF2-40B4-BE49-F238E27FC236}">
                <a16:creationId xmlns:a16="http://schemas.microsoft.com/office/drawing/2014/main" id="{3109DC7E-6052-08E5-6180-1599C637645F}"/>
              </a:ext>
            </a:extLst>
          </p:cNvPr>
          <p:cNvSpPr/>
          <p:nvPr/>
        </p:nvSpPr>
        <p:spPr>
          <a:xfrm>
            <a:off x="8906566" y="3453218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48 1.48148E-6 L -0.00039 0.00162 " pathEditMode="relative" rAng="0" ptsTypes="AA">
                                      <p:cBhvr>
                                        <p:cTn id="124" dur="3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6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4" grpId="0"/>
      <p:bldP spid="121" grpId="0"/>
      <p:bldP spid="122" grpId="0"/>
      <p:bldP spid="126" grpId="0" animBg="1"/>
      <p:bldP spid="139" grpId="0"/>
      <p:bldP spid="141" grpId="0"/>
      <p:bldP spid="143" grpId="0"/>
      <p:bldP spid="144" grpId="0"/>
      <p:bldP spid="146" grpId="0"/>
      <p:bldP spid="148" grpId="0"/>
      <p:bldP spid="150" grpId="0"/>
      <p:bldP spid="154" grpId="0"/>
      <p:bldP spid="155" grpId="0"/>
      <p:bldP spid="161" grpId="0" animBg="1"/>
      <p:bldP spid="168" grpId="0" animBg="1"/>
      <p:bldP spid="172" grpId="0"/>
      <p:bldP spid="177" grpId="0"/>
      <p:bldP spid="186" grpId="0"/>
      <p:bldP spid="200" grpId="0"/>
      <p:bldP spid="203" grpId="0"/>
      <p:bldP spid="207" grpId="0" animBg="1"/>
      <p:bldP spid="138" grpId="0" animBg="1"/>
      <p:bldP spid="2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1ECAD-B5D0-65BD-5FD5-38B762C6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699B063B-EE4A-1C40-27BA-2D0F8F37CF8C}"/>
              </a:ext>
            </a:extLst>
          </p:cNvPr>
          <p:cNvSpPr/>
          <p:nvPr/>
        </p:nvSpPr>
        <p:spPr>
          <a:xfrm>
            <a:off x="8403531" y="3113484"/>
            <a:ext cx="3441471" cy="27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D5854D-230E-7366-E66A-809790FA0EC3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Beredeneren via een markt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(examenvraag)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36832FF6-8F2D-967E-F0E2-2B4314A354D4}"/>
              </a:ext>
            </a:extLst>
          </p:cNvPr>
          <p:cNvGrpSpPr/>
          <p:nvPr/>
        </p:nvGrpSpPr>
        <p:grpSpPr>
          <a:xfrm>
            <a:off x="8463932" y="3102263"/>
            <a:ext cx="3297575" cy="3155621"/>
            <a:chOff x="3955722" y="782329"/>
            <a:chExt cx="4428000" cy="4428000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B9AA703-D4B1-3A0E-51E3-5EF39B3EA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AE27ED1-B150-F09B-DD2A-09307D5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C3E54242-A34B-E83A-F55C-EE966B522D7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A4551566-5E80-102E-2941-A7495087D88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0FD0A0B-124E-8AF5-3BE7-BA3CD86A7DA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BCCAA0CB-CFC6-FA2D-949F-3C4FC310611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312060D-D868-C50E-0099-F10D4937E0D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0751EBA-3568-F971-0CCC-08E3FA805DB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DDDC869-0AE2-DA43-95FA-48B9D636570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FA2F45F8-5831-0E13-98FD-BA49A519BE6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49B60A79-7E45-C9AF-0534-E99E1E70578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2C128550-448F-A814-9A89-A1A174D2F58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8CDDC826-1EE9-962D-F8A6-9A48F2299F31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FF6089AE-A98E-F66E-9FB9-38F203F1CE8B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24030137-BEA0-8236-633C-5537558FF8B0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D0CD8770-DFCC-A2BC-0666-341D09EAAED0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6D4BB854-87DF-45D2-D97C-D40E07C0920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317D4EC5-2A1E-0A91-C056-D7917C98E5F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D8D3D58D-C396-383E-9A11-68E1FCE58A3D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45989E0B-03B4-650C-5EEE-961855B6B087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F673D915-B43C-E18E-800C-FCBAA8DD3735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D3F93576-FCD2-ADF9-F576-E3342C274E2A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L-vorm 70">
              <a:extLst>
                <a:ext uri="{FF2B5EF4-FFF2-40B4-BE49-F238E27FC236}">
                  <a16:creationId xmlns:a16="http://schemas.microsoft.com/office/drawing/2014/main" id="{323CA11A-ACC3-8DD7-5126-C85D671F8DE3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B32BE4A1-1129-5855-CAFE-507960D93C0B}"/>
              </a:ext>
            </a:extLst>
          </p:cNvPr>
          <p:cNvCxnSpPr>
            <a:cxnSpLocks/>
          </p:cNvCxnSpPr>
          <p:nvPr/>
        </p:nvCxnSpPr>
        <p:spPr>
          <a:xfrm flipH="1">
            <a:off x="8535036" y="3122721"/>
            <a:ext cx="2903731" cy="276763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69D1A53D-675D-1FDF-0848-A13E083BB82E}"/>
                  </a:ext>
                </a:extLst>
              </p:cNvPr>
              <p:cNvSpPr txBox="1"/>
              <p:nvPr/>
            </p:nvSpPr>
            <p:spPr>
              <a:xfrm>
                <a:off x="8164039" y="3974960"/>
                <a:ext cx="318421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69D1A53D-675D-1FDF-0848-A13E083BB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039" y="3974960"/>
                <a:ext cx="318421" cy="314766"/>
              </a:xfrm>
              <a:prstGeom prst="rect">
                <a:avLst/>
              </a:prstGeom>
              <a:blipFill>
                <a:blip r:embed="rId2"/>
                <a:stretch>
                  <a:fillRect l="-11538" t="-1923" r="-961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Rechte verbindingslijn met pijl 139">
            <a:extLst>
              <a:ext uri="{FF2B5EF4-FFF2-40B4-BE49-F238E27FC236}">
                <a16:creationId xmlns:a16="http://schemas.microsoft.com/office/drawing/2014/main" id="{DDA6205F-3A55-99FE-3D6A-DD962B5ED910}"/>
              </a:ext>
            </a:extLst>
          </p:cNvPr>
          <p:cNvCxnSpPr>
            <a:cxnSpLocks/>
          </p:cNvCxnSpPr>
          <p:nvPr/>
        </p:nvCxnSpPr>
        <p:spPr>
          <a:xfrm>
            <a:off x="11170804" y="6368091"/>
            <a:ext cx="578577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EDD8E21-2603-7709-2E15-E5656C853920}"/>
                  </a:ext>
                </a:extLst>
              </p:cNvPr>
              <p:cNvSpPr txBox="1"/>
              <p:nvPr/>
            </p:nvSpPr>
            <p:spPr>
              <a:xfrm>
                <a:off x="11761507" y="6210570"/>
                <a:ext cx="177855" cy="208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2EDD8E21-2603-7709-2E15-E5656C85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507" y="6210570"/>
                <a:ext cx="177855" cy="208362"/>
              </a:xfrm>
              <a:prstGeom prst="rect">
                <a:avLst/>
              </a:prstGeom>
              <a:blipFill>
                <a:blip r:embed="rId3"/>
                <a:stretch>
                  <a:fillRect l="-53333" r="-63333" b="-823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C6D146C9-CBF5-B63A-A228-7F2CF383AE02}"/>
                  </a:ext>
                </a:extLst>
              </p:cNvPr>
              <p:cNvSpPr txBox="1"/>
              <p:nvPr/>
            </p:nvSpPr>
            <p:spPr>
              <a:xfrm>
                <a:off x="8288183" y="2914650"/>
                <a:ext cx="176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C6D146C9-CBF5-B63A-A228-7F2CF383A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83" y="2914650"/>
                <a:ext cx="176330" cy="276999"/>
              </a:xfrm>
              <a:prstGeom prst="rect">
                <a:avLst/>
              </a:prstGeom>
              <a:blipFill>
                <a:blip r:embed="rId4"/>
                <a:stretch>
                  <a:fillRect l="-24138" r="-27586" b="-43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Rechte verbindingslijn met pijl 146">
            <a:extLst>
              <a:ext uri="{FF2B5EF4-FFF2-40B4-BE49-F238E27FC236}">
                <a16:creationId xmlns:a16="http://schemas.microsoft.com/office/drawing/2014/main" id="{A6F7D8DB-4D63-5E11-3290-B26A97CFC162}"/>
              </a:ext>
            </a:extLst>
          </p:cNvPr>
          <p:cNvCxnSpPr>
            <a:cxnSpLocks/>
          </p:cNvCxnSpPr>
          <p:nvPr/>
        </p:nvCxnSpPr>
        <p:spPr>
          <a:xfrm flipV="1">
            <a:off x="8363409" y="3191649"/>
            <a:ext cx="0" cy="590309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Rechte verbindingslijn 170">
            <a:extLst>
              <a:ext uri="{FF2B5EF4-FFF2-40B4-BE49-F238E27FC236}">
                <a16:creationId xmlns:a16="http://schemas.microsoft.com/office/drawing/2014/main" id="{C867F24A-A26D-A0EE-57E0-2F39A7E2F8C8}"/>
              </a:ext>
            </a:extLst>
          </p:cNvPr>
          <p:cNvCxnSpPr>
            <a:cxnSpLocks/>
          </p:cNvCxnSpPr>
          <p:nvPr/>
        </p:nvCxnSpPr>
        <p:spPr>
          <a:xfrm flipH="1" flipV="1">
            <a:off x="9657457" y="3123012"/>
            <a:ext cx="2075228" cy="304160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Graphic 198" descr="Pijl-rechts met effen opvulling">
            <a:extLst>
              <a:ext uri="{FF2B5EF4-FFF2-40B4-BE49-F238E27FC236}">
                <a16:creationId xmlns:a16="http://schemas.microsoft.com/office/drawing/2014/main" id="{62510FFD-36C2-5B55-86C6-8BF6D3AE0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253805" y="3584026"/>
            <a:ext cx="735173" cy="687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76DFAEAC-0032-F992-EC86-CC96B61FBD5F}"/>
                  </a:ext>
                </a:extLst>
              </p:cNvPr>
              <p:cNvSpPr txBox="1"/>
              <p:nvPr/>
            </p:nvSpPr>
            <p:spPr>
              <a:xfrm>
                <a:off x="8164039" y="4634530"/>
                <a:ext cx="318421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76DFAEAC-0032-F992-EC86-CC96B61F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039" y="4634530"/>
                <a:ext cx="318421" cy="314766"/>
              </a:xfrm>
              <a:prstGeom prst="rect">
                <a:avLst/>
              </a:prstGeom>
              <a:blipFill>
                <a:blip r:embed="rId7"/>
                <a:stretch>
                  <a:fillRect l="-11538" r="-9615" b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Rechte verbindingslijn met pijl 201">
            <a:extLst>
              <a:ext uri="{FF2B5EF4-FFF2-40B4-BE49-F238E27FC236}">
                <a16:creationId xmlns:a16="http://schemas.microsoft.com/office/drawing/2014/main" id="{69F549C1-EEC7-46DB-E093-75F6FE52D12F}"/>
              </a:ext>
            </a:extLst>
          </p:cNvPr>
          <p:cNvCxnSpPr>
            <a:cxnSpLocks/>
            <a:stCxn id="204" idx="2"/>
          </p:cNvCxnSpPr>
          <p:nvPr/>
        </p:nvCxnSpPr>
        <p:spPr>
          <a:xfrm flipH="1">
            <a:off x="8558819" y="4804325"/>
            <a:ext cx="1050897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0547109E-05CA-1984-F5BA-F78AB5340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6875" y="1024768"/>
            <a:ext cx="8898251" cy="1754585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DD939AF-F985-676E-C0A0-DFCCBA38EEEE}"/>
              </a:ext>
            </a:extLst>
          </p:cNvPr>
          <p:cNvSpPr/>
          <p:nvPr/>
        </p:nvSpPr>
        <p:spPr>
          <a:xfrm>
            <a:off x="6763580" y="2152439"/>
            <a:ext cx="2570919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539DF5D5-FFE6-6C95-734A-25DF3564AC1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16200000" flipH="1">
            <a:off x="8782078" y="1771295"/>
            <a:ext cx="609150" cy="2075227"/>
          </a:xfrm>
          <a:prstGeom prst="bentConnector3">
            <a:avLst>
              <a:gd name="adj1" fmla="val 26218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EA3B31D7-DACC-CFD3-B976-38E9A6D900D3}"/>
              </a:ext>
            </a:extLst>
          </p:cNvPr>
          <p:cNvSpPr txBox="1"/>
          <p:nvPr/>
        </p:nvSpPr>
        <p:spPr>
          <a:xfrm>
            <a:off x="766186" y="2966036"/>
            <a:ext cx="6923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Een positief overheidssaldo betekent dat de overheid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minder</a:t>
            </a:r>
            <a:r>
              <a:rPr lang="nl-NL" sz="2800" b="1" i="1" dirty="0">
                <a:latin typeface="Effra" panose="02000506080000020004" pitchFamily="2" charset="0"/>
              </a:rPr>
              <a:t> vermogen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vraagt</a:t>
            </a:r>
            <a:r>
              <a:rPr lang="nl-NL" sz="2800" b="1" i="1" dirty="0">
                <a:latin typeface="Effra" panose="02000506080000020004" pitchFamily="2" charset="0"/>
              </a:rPr>
              <a:t>, hierdoor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daalt de rente</a:t>
            </a:r>
            <a:r>
              <a:rPr lang="nl-NL" sz="2800" b="1" i="1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7B43168C-8778-47CC-FEC4-9C86735EDEE9}"/>
              </a:ext>
            </a:extLst>
          </p:cNvPr>
          <p:cNvSpPr/>
          <p:nvPr/>
        </p:nvSpPr>
        <p:spPr>
          <a:xfrm>
            <a:off x="3267034" y="3990456"/>
            <a:ext cx="1812362" cy="619081"/>
          </a:xfrm>
          <a:prstGeom prst="wedgeRoundRectCallout">
            <a:avLst>
              <a:gd name="adj1" fmla="val -67360"/>
              <a:gd name="adj2" fmla="val -5963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Koppeling met de markt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5" name="Graphic 14" descr="Vinkje met effen opvulling">
            <a:extLst>
              <a:ext uri="{FF2B5EF4-FFF2-40B4-BE49-F238E27FC236}">
                <a16:creationId xmlns:a16="http://schemas.microsoft.com/office/drawing/2014/main" id="{C9C227B6-0757-48FD-8D6B-30A0574AA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6884" y="409055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AF3CC28-08F2-4EA5-578C-33CB36EDC10E}"/>
                  </a:ext>
                </a:extLst>
              </p:cNvPr>
              <p:cNvSpPr txBox="1"/>
              <p:nvPr/>
            </p:nvSpPr>
            <p:spPr>
              <a:xfrm>
                <a:off x="10744942" y="3091051"/>
                <a:ext cx="412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AF3CC28-08F2-4EA5-578C-33CB36ED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942" y="3091051"/>
                <a:ext cx="412860" cy="276999"/>
              </a:xfrm>
              <a:prstGeom prst="rect">
                <a:avLst/>
              </a:prstGeom>
              <a:blipFill>
                <a:blip r:embed="rId11"/>
                <a:stretch>
                  <a:fillRect l="-8955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01E1600-B05F-853B-0FC4-DFED1CDDD20D}"/>
              </a:ext>
            </a:extLst>
          </p:cNvPr>
          <p:cNvCxnSpPr>
            <a:cxnSpLocks/>
          </p:cNvCxnSpPr>
          <p:nvPr/>
        </p:nvCxnSpPr>
        <p:spPr>
          <a:xfrm flipH="1" flipV="1">
            <a:off x="9653248" y="3123012"/>
            <a:ext cx="2075228" cy="3041602"/>
          </a:xfrm>
          <a:prstGeom prst="line">
            <a:avLst/>
          </a:prstGeom>
          <a:ln w="57150">
            <a:solidFill>
              <a:schemeClr val="tx1">
                <a:alpha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3B42329B-A68D-0B25-F3FF-22B57C5371D8}"/>
              </a:ext>
            </a:extLst>
          </p:cNvPr>
          <p:cNvSpPr txBox="1"/>
          <p:nvPr/>
        </p:nvSpPr>
        <p:spPr>
          <a:xfrm>
            <a:off x="766186" y="4893919"/>
            <a:ext cx="6923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Hierdoor wordt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sparen minder aantrekkelijk </a:t>
            </a:r>
            <a:r>
              <a:rPr lang="nl-NL" sz="2800" b="1" i="1" dirty="0">
                <a:latin typeface="Effra" panose="02000506080000020004" pitchFamily="2" charset="0"/>
              </a:rPr>
              <a:t>en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lenen aantrekkelijker </a:t>
            </a:r>
            <a:r>
              <a:rPr lang="nl-NL" sz="2800" b="1" i="1" dirty="0">
                <a:latin typeface="Effra" panose="02000506080000020004" pitchFamily="2" charset="0"/>
              </a:rPr>
              <a:t>waardoor de binnenlandse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bestedingen toenemen</a:t>
            </a:r>
            <a:r>
              <a:rPr lang="nl-NL" sz="2800" b="1" i="1" dirty="0">
                <a:latin typeface="Effra" panose="02000506080000020004" pitchFamily="2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B5BDF96-1E39-0CBA-067C-023E8D0B0345}"/>
                  </a:ext>
                </a:extLst>
              </p:cNvPr>
              <p:cNvSpPr txBox="1"/>
              <p:nvPr/>
            </p:nvSpPr>
            <p:spPr>
              <a:xfrm>
                <a:off x="11384666" y="5476074"/>
                <a:ext cx="412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>
                                  <a:alpha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>
                                  <a:alpha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>
                                  <a:alpha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>
                      <a:alpha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B5BDF96-1E39-0CBA-067C-023E8D0B0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666" y="5476074"/>
                <a:ext cx="412860" cy="276999"/>
              </a:xfrm>
              <a:prstGeom prst="rect">
                <a:avLst/>
              </a:prstGeom>
              <a:blipFill>
                <a:blip r:embed="rId12"/>
                <a:stretch>
                  <a:fillRect l="-8955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8A78C23-CC68-9DEE-2A5E-E61C1CA59829}"/>
                  </a:ext>
                </a:extLst>
              </p:cNvPr>
              <p:cNvSpPr txBox="1"/>
              <p:nvPr/>
            </p:nvSpPr>
            <p:spPr>
              <a:xfrm>
                <a:off x="11390093" y="5476074"/>
                <a:ext cx="412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8A78C23-CC68-9DEE-2A5E-E61C1CA5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093" y="5476074"/>
                <a:ext cx="412860" cy="276999"/>
              </a:xfrm>
              <a:prstGeom prst="rect">
                <a:avLst/>
              </a:prstGeom>
              <a:blipFill>
                <a:blip r:embed="rId13"/>
                <a:stretch>
                  <a:fillRect l="-8824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Graphic 38" descr="Lijn met pijl: Curve in wijzerzin met effen opvulling">
            <a:extLst>
              <a:ext uri="{FF2B5EF4-FFF2-40B4-BE49-F238E27FC236}">
                <a16:creationId xmlns:a16="http://schemas.microsoft.com/office/drawing/2014/main" id="{DCC807C3-CC3C-83E0-1C49-0D9B99D873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731855" flipV="1">
            <a:off x="7759933" y="4185519"/>
            <a:ext cx="660541" cy="660541"/>
          </a:xfrm>
          <a:prstGeom prst="rect">
            <a:avLst/>
          </a:prstGeom>
        </p:spPr>
      </p:pic>
      <p:sp>
        <p:nvSpPr>
          <p:cNvPr id="42" name="Minteken 41">
            <a:extLst>
              <a:ext uri="{FF2B5EF4-FFF2-40B4-BE49-F238E27FC236}">
                <a16:creationId xmlns:a16="http://schemas.microsoft.com/office/drawing/2014/main" id="{DB66F324-A995-2D58-E0B7-512E2EDF0433}"/>
              </a:ext>
            </a:extLst>
          </p:cNvPr>
          <p:cNvSpPr/>
          <p:nvPr/>
        </p:nvSpPr>
        <p:spPr>
          <a:xfrm>
            <a:off x="7623146" y="4288194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Minteken 42">
            <a:extLst>
              <a:ext uri="{FF2B5EF4-FFF2-40B4-BE49-F238E27FC236}">
                <a16:creationId xmlns:a16="http://schemas.microsoft.com/office/drawing/2014/main" id="{A5EC762E-9773-50B9-4844-3748ECBFC03B}"/>
              </a:ext>
            </a:extLst>
          </p:cNvPr>
          <p:cNvSpPr/>
          <p:nvPr/>
        </p:nvSpPr>
        <p:spPr>
          <a:xfrm>
            <a:off x="9441391" y="3589267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ekstballon: rechthoek met afgeronde hoeken 75">
            <a:extLst>
              <a:ext uri="{FF2B5EF4-FFF2-40B4-BE49-F238E27FC236}">
                <a16:creationId xmlns:a16="http://schemas.microsoft.com/office/drawing/2014/main" id="{4AB3AC69-6827-0236-9CF6-FA68F381431D}"/>
              </a:ext>
            </a:extLst>
          </p:cNvPr>
          <p:cNvSpPr/>
          <p:nvPr/>
        </p:nvSpPr>
        <p:spPr>
          <a:xfrm>
            <a:off x="6667433" y="5402322"/>
            <a:ext cx="1812362" cy="619081"/>
          </a:xfrm>
          <a:prstGeom prst="wedgeRoundRectCallout">
            <a:avLst>
              <a:gd name="adj1" fmla="val -67360"/>
              <a:gd name="adj2" fmla="val -59636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Gevolg verwoorden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77" name="Graphic 76" descr="Vinkje met effen opvulling">
            <a:extLst>
              <a:ext uri="{FF2B5EF4-FFF2-40B4-BE49-F238E27FC236}">
                <a16:creationId xmlns:a16="http://schemas.microsoft.com/office/drawing/2014/main" id="{96F65DF2-DDBD-058F-A661-8D6EE523D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7283" y="5502421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7" name="Rechte verbindingslijn met pijl 136">
            <a:extLst>
              <a:ext uri="{FF2B5EF4-FFF2-40B4-BE49-F238E27FC236}">
                <a16:creationId xmlns:a16="http://schemas.microsoft.com/office/drawing/2014/main" id="{DB67C38C-220E-2E6A-6EF9-A01148981337}"/>
              </a:ext>
            </a:extLst>
          </p:cNvPr>
          <p:cNvCxnSpPr>
            <a:cxnSpLocks/>
          </p:cNvCxnSpPr>
          <p:nvPr/>
        </p:nvCxnSpPr>
        <p:spPr>
          <a:xfrm flipH="1" flipV="1">
            <a:off x="8558819" y="4146087"/>
            <a:ext cx="1716886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al 203">
            <a:extLst>
              <a:ext uri="{FF2B5EF4-FFF2-40B4-BE49-F238E27FC236}">
                <a16:creationId xmlns:a16="http://schemas.microsoft.com/office/drawing/2014/main" id="{5F1012AF-F52A-E4CD-D1BE-5AABB32F194C}"/>
              </a:ext>
            </a:extLst>
          </p:cNvPr>
          <p:cNvSpPr/>
          <p:nvPr/>
        </p:nvSpPr>
        <p:spPr>
          <a:xfrm>
            <a:off x="9609716" y="4736626"/>
            <a:ext cx="144719" cy="135398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38" name="Ovaal 137">
            <a:extLst>
              <a:ext uri="{FF2B5EF4-FFF2-40B4-BE49-F238E27FC236}">
                <a16:creationId xmlns:a16="http://schemas.microsoft.com/office/drawing/2014/main" id="{05147588-F99F-1CCB-E554-2246434E96C8}"/>
              </a:ext>
            </a:extLst>
          </p:cNvPr>
          <p:cNvSpPr/>
          <p:nvPr/>
        </p:nvSpPr>
        <p:spPr>
          <a:xfrm>
            <a:off x="10275705" y="4081803"/>
            <a:ext cx="144719" cy="135398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FEFBF580-823D-6F82-FE68-B3CB81126C43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40424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9362 1.48148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09192 -3.33333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  <p:bldP spid="146" grpId="0"/>
      <p:bldP spid="203" grpId="0"/>
      <p:bldP spid="11" grpId="0" animBg="1"/>
      <p:bldP spid="13" grpId="0"/>
      <p:bldP spid="14" grpId="0" animBg="1"/>
      <p:bldP spid="25" grpId="0"/>
      <p:bldP spid="29" grpId="0"/>
      <p:bldP spid="30" grpId="0"/>
      <p:bldP spid="31" grpId="0"/>
      <p:bldP spid="31" grpId="1"/>
      <p:bldP spid="42" grpId="0" animBg="1"/>
      <p:bldP spid="43" grpId="0" animBg="1"/>
      <p:bldP spid="76" grpId="0" animBg="1"/>
      <p:bldP spid="204" grpId="0" animBg="1"/>
      <p:bldP spid="1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17EF-BD84-17D5-730C-F77F00A29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34F19C7-D23B-6B70-1980-5F9D45AB4B2A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Belasting en (de)nivellering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215" name="Groep 214">
            <a:extLst>
              <a:ext uri="{FF2B5EF4-FFF2-40B4-BE49-F238E27FC236}">
                <a16:creationId xmlns:a16="http://schemas.microsoft.com/office/drawing/2014/main" id="{D41ED44C-819B-D7D1-0F3A-956D130558A5}"/>
              </a:ext>
            </a:extLst>
          </p:cNvPr>
          <p:cNvGrpSpPr/>
          <p:nvPr/>
        </p:nvGrpSpPr>
        <p:grpSpPr>
          <a:xfrm>
            <a:off x="306979" y="1440170"/>
            <a:ext cx="3261107" cy="3249168"/>
            <a:chOff x="306979" y="1173470"/>
            <a:chExt cx="3261107" cy="3249168"/>
          </a:xfrm>
        </p:grpSpPr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BCBBFAD7-86FC-C805-498F-8AA21471AC37}"/>
                </a:ext>
              </a:extLst>
            </p:cNvPr>
            <p:cNvGrpSpPr/>
            <p:nvPr/>
          </p:nvGrpSpPr>
          <p:grpSpPr>
            <a:xfrm>
              <a:off x="621124" y="1261727"/>
              <a:ext cx="2946962" cy="2890713"/>
              <a:chOff x="797648" y="849173"/>
              <a:chExt cx="5370527" cy="5319588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76148DB8-4BFA-5CEF-8F8F-F2B6953FE6F9}"/>
                  </a:ext>
                </a:extLst>
              </p:cNvPr>
              <p:cNvGrpSpPr/>
              <p:nvPr/>
            </p:nvGrpSpPr>
            <p:grpSpPr>
              <a:xfrm>
                <a:off x="972855" y="849173"/>
                <a:ext cx="5195320" cy="5159654"/>
                <a:chOff x="3955722" y="782329"/>
                <a:chExt cx="4428000" cy="4428000"/>
              </a:xfrm>
            </p:grpSpPr>
            <p:cxnSp>
              <p:nvCxnSpPr>
                <p:cNvPr id="9" name="Rechte verbindingslijn 8">
                  <a:extLst>
                    <a:ext uri="{FF2B5EF4-FFF2-40B4-BE49-F238E27FC236}">
                      <a16:creationId xmlns:a16="http://schemas.microsoft.com/office/drawing/2014/main" id="{691B48D6-3CA5-D59B-0B96-7F9B59763C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512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Rechte verbindingslijn 9">
                  <a:extLst>
                    <a:ext uri="{FF2B5EF4-FFF2-40B4-BE49-F238E27FC236}">
                      <a16:creationId xmlns:a16="http://schemas.microsoft.com/office/drawing/2014/main" id="{3771AEC3-941F-F4F6-1CAA-7BB05DF85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echte verbindingslijn 10">
                  <a:extLst>
                    <a:ext uri="{FF2B5EF4-FFF2-40B4-BE49-F238E27FC236}">
                      <a16:creationId xmlns:a16="http://schemas.microsoft.com/office/drawing/2014/main" id="{D04324A9-4706-FDD7-F077-2B5EF0FB46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69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echte verbindingslijn 11">
                  <a:extLst>
                    <a:ext uri="{FF2B5EF4-FFF2-40B4-BE49-F238E27FC236}">
                      <a16:creationId xmlns:a16="http://schemas.microsoft.com/office/drawing/2014/main" id="{34E44FD9-B23E-4C86-AE1D-069C43B21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26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echte verbindingslijn 12">
                  <a:extLst>
                    <a:ext uri="{FF2B5EF4-FFF2-40B4-BE49-F238E27FC236}">
                      <a16:creationId xmlns:a16="http://schemas.microsoft.com/office/drawing/2014/main" id="{5ABBF187-0D20-A456-7D20-A7BBE599D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82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chte verbindingslijn 13">
                  <a:extLst>
                    <a:ext uri="{FF2B5EF4-FFF2-40B4-BE49-F238E27FC236}">
                      <a16:creationId xmlns:a16="http://schemas.microsoft.com/office/drawing/2014/main" id="{5AD92A98-2A16-579D-A4A9-5388F1AC9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39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chte verbindingslijn 14">
                  <a:extLst>
                    <a:ext uri="{FF2B5EF4-FFF2-40B4-BE49-F238E27FC236}">
                      <a16:creationId xmlns:a16="http://schemas.microsoft.com/office/drawing/2014/main" id="{6F6D9EB7-A546-F73D-4AF8-129801F6D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96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echte verbindingslijn 15">
                  <a:extLst>
                    <a:ext uri="{FF2B5EF4-FFF2-40B4-BE49-F238E27FC236}">
                      <a16:creationId xmlns:a16="http://schemas.microsoft.com/office/drawing/2014/main" id="{8E0763E1-F3F7-19C7-B9C0-B405CD41D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53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echte verbindingslijn 16">
                  <a:extLst>
                    <a:ext uri="{FF2B5EF4-FFF2-40B4-BE49-F238E27FC236}">
                      <a16:creationId xmlns:a16="http://schemas.microsoft.com/office/drawing/2014/main" id="{13EA8ED2-3348-353F-ED7C-BDD6105C57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10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>
                  <a:extLst>
                    <a:ext uri="{FF2B5EF4-FFF2-40B4-BE49-F238E27FC236}">
                      <a16:creationId xmlns:a16="http://schemas.microsoft.com/office/drawing/2014/main" id="{0EB2ECC7-CA91-3BBD-78C6-AD0EE2069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66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>
                  <a:extLst>
                    <a:ext uri="{FF2B5EF4-FFF2-40B4-BE49-F238E27FC236}">
                      <a16:creationId xmlns:a16="http://schemas.microsoft.com/office/drawing/2014/main" id="{5088A046-3E6A-F473-219A-A33CA095E2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23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>
                  <a:extLst>
                    <a:ext uri="{FF2B5EF4-FFF2-40B4-BE49-F238E27FC236}">
                      <a16:creationId xmlns:a16="http://schemas.microsoft.com/office/drawing/2014/main" id="{BA94D51E-CC65-BCA0-8F96-AA5C8BF6C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echte verbindingslijn 20">
                  <a:extLst>
                    <a:ext uri="{FF2B5EF4-FFF2-40B4-BE49-F238E27FC236}">
                      <a16:creationId xmlns:a16="http://schemas.microsoft.com/office/drawing/2014/main" id="{FCF69DA2-EEDC-2B0E-135E-0B70D9C4D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21">
                  <a:extLst>
                    <a:ext uri="{FF2B5EF4-FFF2-40B4-BE49-F238E27FC236}">
                      <a16:creationId xmlns:a16="http://schemas.microsoft.com/office/drawing/2014/main" id="{427E899A-4619-3D1E-9D40-C2CEE62DE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22">
                  <a:extLst>
                    <a:ext uri="{FF2B5EF4-FFF2-40B4-BE49-F238E27FC236}">
                      <a16:creationId xmlns:a16="http://schemas.microsoft.com/office/drawing/2014/main" id="{56EA2F65-784B-ABDF-E331-2C4033198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137C8D8F-2061-1B35-8A10-567FF8ACB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8D6CAEC7-0FCD-7759-5D61-7A62C8F51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0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73EA932F-2FD1-4071-3FDC-9484ADAB4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F9D53FC2-053D-A7C9-4EE3-C24374FFB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DB68EDCD-8117-578B-00F1-7F42EDB3C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AB4EF035-D207-1D80-072B-F7D97D425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005EFC1C-3596-5B40-760E-C36073B51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L-vorm 30">
                  <a:extLst>
                    <a:ext uri="{FF2B5EF4-FFF2-40B4-BE49-F238E27FC236}">
                      <a16:creationId xmlns:a16="http://schemas.microsoft.com/office/drawing/2014/main" id="{0B4EBAD5-DDBB-DD7B-DCA1-4B4F750AA6DD}"/>
                    </a:ext>
                  </a:extLst>
                </p:cNvPr>
                <p:cNvSpPr/>
                <p:nvPr/>
              </p:nvSpPr>
              <p:spPr>
                <a:xfrm>
                  <a:off x="3955722" y="782329"/>
                  <a:ext cx="4428000" cy="4428000"/>
                </a:xfrm>
                <a:prstGeom prst="corner">
                  <a:avLst>
                    <a:gd name="adj1" fmla="val 2209"/>
                    <a:gd name="adj2" fmla="val 2155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3921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2" name="Rechte verbindingslijn met pijl 31">
                <a:extLst>
                  <a:ext uri="{FF2B5EF4-FFF2-40B4-BE49-F238E27FC236}">
                    <a16:creationId xmlns:a16="http://schemas.microsoft.com/office/drawing/2014/main" id="{29DA0C2B-E011-2CC5-72C1-6FEC3909B14C}"/>
                  </a:ext>
                </a:extLst>
              </p:cNvPr>
              <p:cNvCxnSpPr/>
              <p:nvPr/>
            </p:nvCxnSpPr>
            <p:spPr>
              <a:xfrm flipV="1">
                <a:off x="797648" y="875071"/>
                <a:ext cx="0" cy="165316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met pijl 32">
                <a:extLst>
                  <a:ext uri="{FF2B5EF4-FFF2-40B4-BE49-F238E27FC236}">
                    <a16:creationId xmlns:a16="http://schemas.microsoft.com/office/drawing/2014/main" id="{17CA85FF-8170-425A-FCFD-4BD6050C459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355644" y="5378252"/>
                <a:ext cx="0" cy="158101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kstvak 212">
              <a:extLst>
                <a:ext uri="{FF2B5EF4-FFF2-40B4-BE49-F238E27FC236}">
                  <a16:creationId xmlns:a16="http://schemas.microsoft.com/office/drawing/2014/main" id="{BB40EA4A-9C5F-E50C-0133-5D20C122DD27}"/>
                </a:ext>
              </a:extLst>
            </p:cNvPr>
            <p:cNvSpPr txBox="1"/>
            <p:nvPr/>
          </p:nvSpPr>
          <p:spPr>
            <a:xfrm rot="16200000">
              <a:off x="-90634" y="1571083"/>
              <a:ext cx="1103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Belasting %</a:t>
              </a:r>
            </a:p>
          </p:txBody>
        </p:sp>
        <p:sp>
          <p:nvSpPr>
            <p:cNvPr id="214" name="Tekstvak 213">
              <a:extLst>
                <a:ext uri="{FF2B5EF4-FFF2-40B4-BE49-F238E27FC236}">
                  <a16:creationId xmlns:a16="http://schemas.microsoft.com/office/drawing/2014/main" id="{D49E907C-9900-43C9-47E5-E684E3CC1EC1}"/>
                </a:ext>
              </a:extLst>
            </p:cNvPr>
            <p:cNvSpPr txBox="1"/>
            <p:nvPr/>
          </p:nvSpPr>
          <p:spPr>
            <a:xfrm>
              <a:off x="2591984" y="4114861"/>
              <a:ext cx="89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Inkomen</a:t>
              </a:r>
            </a:p>
          </p:txBody>
        </p:sp>
      </p:grpSp>
      <p:grpSp>
        <p:nvGrpSpPr>
          <p:cNvPr id="216" name="Groep 215">
            <a:extLst>
              <a:ext uri="{FF2B5EF4-FFF2-40B4-BE49-F238E27FC236}">
                <a16:creationId xmlns:a16="http://schemas.microsoft.com/office/drawing/2014/main" id="{13848935-8D86-26FA-0E85-55A9D23E498A}"/>
              </a:ext>
            </a:extLst>
          </p:cNvPr>
          <p:cNvGrpSpPr/>
          <p:nvPr/>
        </p:nvGrpSpPr>
        <p:grpSpPr>
          <a:xfrm>
            <a:off x="4108612" y="1440170"/>
            <a:ext cx="3261107" cy="3249168"/>
            <a:chOff x="306979" y="1173470"/>
            <a:chExt cx="3261107" cy="3249168"/>
          </a:xfrm>
        </p:grpSpPr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7C761724-37BF-94F0-8338-6D5AD21971B1}"/>
                </a:ext>
              </a:extLst>
            </p:cNvPr>
            <p:cNvGrpSpPr/>
            <p:nvPr/>
          </p:nvGrpSpPr>
          <p:grpSpPr>
            <a:xfrm>
              <a:off x="621124" y="1261727"/>
              <a:ext cx="2946962" cy="2890713"/>
              <a:chOff x="797648" y="849173"/>
              <a:chExt cx="5370527" cy="5319588"/>
            </a:xfrm>
          </p:grpSpPr>
          <p:grpSp>
            <p:nvGrpSpPr>
              <p:cNvPr id="220" name="Groep 219">
                <a:extLst>
                  <a:ext uri="{FF2B5EF4-FFF2-40B4-BE49-F238E27FC236}">
                    <a16:creationId xmlns:a16="http://schemas.microsoft.com/office/drawing/2014/main" id="{3366B10E-6AB5-D7F1-73DC-4B6C1A0E7E55}"/>
                  </a:ext>
                </a:extLst>
              </p:cNvPr>
              <p:cNvGrpSpPr/>
              <p:nvPr/>
            </p:nvGrpSpPr>
            <p:grpSpPr>
              <a:xfrm>
                <a:off x="972855" y="849173"/>
                <a:ext cx="5195320" cy="5159654"/>
                <a:chOff x="3955722" y="782329"/>
                <a:chExt cx="4428000" cy="4428000"/>
              </a:xfrm>
            </p:grpSpPr>
            <p:cxnSp>
              <p:nvCxnSpPr>
                <p:cNvPr id="223" name="Rechte verbindingslijn 222">
                  <a:extLst>
                    <a:ext uri="{FF2B5EF4-FFF2-40B4-BE49-F238E27FC236}">
                      <a16:creationId xmlns:a16="http://schemas.microsoft.com/office/drawing/2014/main" id="{1A4B7D44-BEC4-D1F4-D765-9596C8365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512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Rechte verbindingslijn 223">
                  <a:extLst>
                    <a:ext uri="{FF2B5EF4-FFF2-40B4-BE49-F238E27FC236}">
                      <a16:creationId xmlns:a16="http://schemas.microsoft.com/office/drawing/2014/main" id="{7FF0F13F-B397-87C8-B0D3-92628D9F3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Rechte verbindingslijn 224">
                  <a:extLst>
                    <a:ext uri="{FF2B5EF4-FFF2-40B4-BE49-F238E27FC236}">
                      <a16:creationId xmlns:a16="http://schemas.microsoft.com/office/drawing/2014/main" id="{F5621B4B-2F0B-D240-E376-73978F93D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69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Rechte verbindingslijn 225">
                  <a:extLst>
                    <a:ext uri="{FF2B5EF4-FFF2-40B4-BE49-F238E27FC236}">
                      <a16:creationId xmlns:a16="http://schemas.microsoft.com/office/drawing/2014/main" id="{E71F039F-2B0A-1055-20FE-32A82A2F2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26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Rechte verbindingslijn 226">
                  <a:extLst>
                    <a:ext uri="{FF2B5EF4-FFF2-40B4-BE49-F238E27FC236}">
                      <a16:creationId xmlns:a16="http://schemas.microsoft.com/office/drawing/2014/main" id="{14FC80B8-6FD4-D0E2-1E54-335976D21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82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Rechte verbindingslijn 227">
                  <a:extLst>
                    <a:ext uri="{FF2B5EF4-FFF2-40B4-BE49-F238E27FC236}">
                      <a16:creationId xmlns:a16="http://schemas.microsoft.com/office/drawing/2014/main" id="{216A32E0-6242-A978-D082-773182CB6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39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Rechte verbindingslijn 228">
                  <a:extLst>
                    <a:ext uri="{FF2B5EF4-FFF2-40B4-BE49-F238E27FC236}">
                      <a16:creationId xmlns:a16="http://schemas.microsoft.com/office/drawing/2014/main" id="{19FF360D-9B55-ED6E-553A-8DE04617F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96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Rechte verbindingslijn 229">
                  <a:extLst>
                    <a:ext uri="{FF2B5EF4-FFF2-40B4-BE49-F238E27FC236}">
                      <a16:creationId xmlns:a16="http://schemas.microsoft.com/office/drawing/2014/main" id="{6F84C801-F6B1-B53B-9DB9-178BF1F29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53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Rechte verbindingslijn 230">
                  <a:extLst>
                    <a:ext uri="{FF2B5EF4-FFF2-40B4-BE49-F238E27FC236}">
                      <a16:creationId xmlns:a16="http://schemas.microsoft.com/office/drawing/2014/main" id="{2A814CA3-C5E5-D47C-9B70-4980E8267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10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Rechte verbindingslijn 231">
                  <a:extLst>
                    <a:ext uri="{FF2B5EF4-FFF2-40B4-BE49-F238E27FC236}">
                      <a16:creationId xmlns:a16="http://schemas.microsoft.com/office/drawing/2014/main" id="{656C6F8D-31A8-7843-9F5E-2796E45B2F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66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Rechte verbindingslijn 232">
                  <a:extLst>
                    <a:ext uri="{FF2B5EF4-FFF2-40B4-BE49-F238E27FC236}">
                      <a16:creationId xmlns:a16="http://schemas.microsoft.com/office/drawing/2014/main" id="{79A223C3-7C29-61FE-78CD-3CB59B9B0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23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Rechte verbindingslijn 233">
                  <a:extLst>
                    <a:ext uri="{FF2B5EF4-FFF2-40B4-BE49-F238E27FC236}">
                      <a16:creationId xmlns:a16="http://schemas.microsoft.com/office/drawing/2014/main" id="{01344271-B888-E864-1759-1FF6B2D3E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Rechte verbindingslijn 234">
                  <a:extLst>
                    <a:ext uri="{FF2B5EF4-FFF2-40B4-BE49-F238E27FC236}">
                      <a16:creationId xmlns:a16="http://schemas.microsoft.com/office/drawing/2014/main" id="{0D6F385E-8F46-9151-DF18-A949D67D5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Rechte verbindingslijn 235">
                  <a:extLst>
                    <a:ext uri="{FF2B5EF4-FFF2-40B4-BE49-F238E27FC236}">
                      <a16:creationId xmlns:a16="http://schemas.microsoft.com/office/drawing/2014/main" id="{79993542-EAD0-71A8-D4DD-135EF6EA7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815C98F8-8FB9-CA5E-3670-582586163E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087CA1DB-E80C-C225-3CDE-8EB1817B04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229271B8-C4D8-38A0-1DCD-1373B3BC00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0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657A840A-ABEA-B530-9DBB-2DCF7130C8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CF066A69-912B-F9F2-AAEB-E52C2809D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Rechte verbindingslijn 241">
                  <a:extLst>
                    <a:ext uri="{FF2B5EF4-FFF2-40B4-BE49-F238E27FC236}">
                      <a16:creationId xmlns:a16="http://schemas.microsoft.com/office/drawing/2014/main" id="{824D7680-AAA6-F1F5-3535-F29D127DFC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Rechte verbindingslijn 242">
                  <a:extLst>
                    <a:ext uri="{FF2B5EF4-FFF2-40B4-BE49-F238E27FC236}">
                      <a16:creationId xmlns:a16="http://schemas.microsoft.com/office/drawing/2014/main" id="{14B98010-3BD7-6611-D203-0F23D40DB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D666F62A-079C-27D7-E781-839FF57F2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L-vorm 244">
                  <a:extLst>
                    <a:ext uri="{FF2B5EF4-FFF2-40B4-BE49-F238E27FC236}">
                      <a16:creationId xmlns:a16="http://schemas.microsoft.com/office/drawing/2014/main" id="{4675DB6D-7013-C7B7-A937-0C970937482B}"/>
                    </a:ext>
                  </a:extLst>
                </p:cNvPr>
                <p:cNvSpPr/>
                <p:nvPr/>
              </p:nvSpPr>
              <p:spPr>
                <a:xfrm>
                  <a:off x="3955722" y="782329"/>
                  <a:ext cx="4428000" cy="4428000"/>
                </a:xfrm>
                <a:prstGeom prst="corner">
                  <a:avLst>
                    <a:gd name="adj1" fmla="val 2209"/>
                    <a:gd name="adj2" fmla="val 2155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3921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21" name="Rechte verbindingslijn met pijl 220">
                <a:extLst>
                  <a:ext uri="{FF2B5EF4-FFF2-40B4-BE49-F238E27FC236}">
                    <a16:creationId xmlns:a16="http://schemas.microsoft.com/office/drawing/2014/main" id="{7C1408C1-ABF4-D9FC-853A-7EE25F00EA62}"/>
                  </a:ext>
                </a:extLst>
              </p:cNvPr>
              <p:cNvCxnSpPr/>
              <p:nvPr/>
            </p:nvCxnSpPr>
            <p:spPr>
              <a:xfrm flipV="1">
                <a:off x="797648" y="875071"/>
                <a:ext cx="0" cy="165316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Rechte verbindingslijn met pijl 221">
                <a:extLst>
                  <a:ext uri="{FF2B5EF4-FFF2-40B4-BE49-F238E27FC236}">
                    <a16:creationId xmlns:a16="http://schemas.microsoft.com/office/drawing/2014/main" id="{5C06AF6C-CAE2-7E5F-F1DD-4B84436993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355644" y="5378252"/>
                <a:ext cx="0" cy="158101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kstvak 217">
              <a:extLst>
                <a:ext uri="{FF2B5EF4-FFF2-40B4-BE49-F238E27FC236}">
                  <a16:creationId xmlns:a16="http://schemas.microsoft.com/office/drawing/2014/main" id="{A57C1484-EBC0-3499-6C36-98FDCA59807D}"/>
                </a:ext>
              </a:extLst>
            </p:cNvPr>
            <p:cNvSpPr txBox="1"/>
            <p:nvPr/>
          </p:nvSpPr>
          <p:spPr>
            <a:xfrm rot="16200000">
              <a:off x="-90634" y="1571083"/>
              <a:ext cx="1103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Belasting %</a:t>
              </a:r>
            </a:p>
          </p:txBody>
        </p:sp>
        <p:sp>
          <p:nvSpPr>
            <p:cNvPr id="219" name="Tekstvak 218">
              <a:extLst>
                <a:ext uri="{FF2B5EF4-FFF2-40B4-BE49-F238E27FC236}">
                  <a16:creationId xmlns:a16="http://schemas.microsoft.com/office/drawing/2014/main" id="{C7CB42C5-739D-C80C-46A2-CCEF00B1331E}"/>
                </a:ext>
              </a:extLst>
            </p:cNvPr>
            <p:cNvSpPr txBox="1"/>
            <p:nvPr/>
          </p:nvSpPr>
          <p:spPr>
            <a:xfrm>
              <a:off x="2591984" y="4114861"/>
              <a:ext cx="89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Inkomen</a:t>
              </a:r>
            </a:p>
          </p:txBody>
        </p:sp>
      </p:grpSp>
      <p:grpSp>
        <p:nvGrpSpPr>
          <p:cNvPr id="246" name="Groep 245">
            <a:extLst>
              <a:ext uri="{FF2B5EF4-FFF2-40B4-BE49-F238E27FC236}">
                <a16:creationId xmlns:a16="http://schemas.microsoft.com/office/drawing/2014/main" id="{F7EFFE93-EDCC-1FCC-0B55-9F5028CE6260}"/>
              </a:ext>
            </a:extLst>
          </p:cNvPr>
          <p:cNvGrpSpPr/>
          <p:nvPr/>
        </p:nvGrpSpPr>
        <p:grpSpPr>
          <a:xfrm>
            <a:off x="7910245" y="1440170"/>
            <a:ext cx="3261107" cy="3249168"/>
            <a:chOff x="306979" y="1173470"/>
            <a:chExt cx="3261107" cy="3249168"/>
          </a:xfrm>
        </p:grpSpPr>
        <p:grpSp>
          <p:nvGrpSpPr>
            <p:cNvPr id="247" name="Groep 246">
              <a:extLst>
                <a:ext uri="{FF2B5EF4-FFF2-40B4-BE49-F238E27FC236}">
                  <a16:creationId xmlns:a16="http://schemas.microsoft.com/office/drawing/2014/main" id="{F523CEF0-4E8C-2D13-81A7-B208A9AF6C27}"/>
                </a:ext>
              </a:extLst>
            </p:cNvPr>
            <p:cNvGrpSpPr/>
            <p:nvPr/>
          </p:nvGrpSpPr>
          <p:grpSpPr>
            <a:xfrm>
              <a:off x="621124" y="1261727"/>
              <a:ext cx="2946962" cy="2890713"/>
              <a:chOff x="797648" y="849173"/>
              <a:chExt cx="5370527" cy="5319588"/>
            </a:xfrm>
          </p:grpSpPr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C8DB01CE-967A-2ACE-0206-9C7B83847CFB}"/>
                  </a:ext>
                </a:extLst>
              </p:cNvPr>
              <p:cNvGrpSpPr/>
              <p:nvPr/>
            </p:nvGrpSpPr>
            <p:grpSpPr>
              <a:xfrm>
                <a:off x="972855" y="849173"/>
                <a:ext cx="5195320" cy="5159654"/>
                <a:chOff x="3955722" y="782329"/>
                <a:chExt cx="4428000" cy="4428000"/>
              </a:xfrm>
            </p:grpSpPr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897A78B8-B2AF-23A0-2810-D584371233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512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C6B800AF-6A0B-D38D-EEDA-91EEBF6B3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echte verbindingslijn 254">
                  <a:extLst>
                    <a:ext uri="{FF2B5EF4-FFF2-40B4-BE49-F238E27FC236}">
                      <a16:creationId xmlns:a16="http://schemas.microsoft.com/office/drawing/2014/main" id="{02650307-5BBE-60E5-611A-8DE43577B7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69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Rechte verbindingslijn 255">
                  <a:extLst>
                    <a:ext uri="{FF2B5EF4-FFF2-40B4-BE49-F238E27FC236}">
                      <a16:creationId xmlns:a16="http://schemas.microsoft.com/office/drawing/2014/main" id="{636EC25C-4E28-11A4-7554-741C12705A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426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Rechte verbindingslijn 256">
                  <a:extLst>
                    <a:ext uri="{FF2B5EF4-FFF2-40B4-BE49-F238E27FC236}">
                      <a16:creationId xmlns:a16="http://schemas.microsoft.com/office/drawing/2014/main" id="{93A9A6E9-6800-B001-DF3B-DC120AE7C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82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257">
                  <a:extLst>
                    <a:ext uri="{FF2B5EF4-FFF2-40B4-BE49-F238E27FC236}">
                      <a16:creationId xmlns:a16="http://schemas.microsoft.com/office/drawing/2014/main" id="{C7218BC2-8450-EE9E-DEE2-7AC5F9F733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339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Rechte verbindingslijn 258">
                  <a:extLst>
                    <a:ext uri="{FF2B5EF4-FFF2-40B4-BE49-F238E27FC236}">
                      <a16:creationId xmlns:a16="http://schemas.microsoft.com/office/drawing/2014/main" id="{3632A12A-C5FB-3772-B14C-D1D5F28B2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96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Rechte verbindingslijn 259">
                  <a:extLst>
                    <a:ext uri="{FF2B5EF4-FFF2-40B4-BE49-F238E27FC236}">
                      <a16:creationId xmlns:a16="http://schemas.microsoft.com/office/drawing/2014/main" id="{00240D3D-C098-5459-98F0-D6E4CD559B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532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Rechte verbindingslijn 260">
                  <a:extLst>
                    <a:ext uri="{FF2B5EF4-FFF2-40B4-BE49-F238E27FC236}">
                      <a16:creationId xmlns:a16="http://schemas.microsoft.com/office/drawing/2014/main" id="{D3670B39-B5A5-252D-B00F-074EE7BE4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2100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Rechte verbindingslijn 261">
                  <a:extLst>
                    <a:ext uri="{FF2B5EF4-FFF2-40B4-BE49-F238E27FC236}">
                      <a16:creationId xmlns:a16="http://schemas.microsoft.com/office/drawing/2014/main" id="{A6D7D2F7-AA1D-9E55-3D04-B0EA6116B9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668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Rechte verbindingslijn 262">
                  <a:extLst>
                    <a:ext uri="{FF2B5EF4-FFF2-40B4-BE49-F238E27FC236}">
                      <a16:creationId xmlns:a16="http://schemas.microsoft.com/office/drawing/2014/main" id="{A534684F-DDAF-DC18-9178-069A33723A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1236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Rechte verbindingslijn 263">
                  <a:extLst>
                    <a:ext uri="{FF2B5EF4-FFF2-40B4-BE49-F238E27FC236}">
                      <a16:creationId xmlns:a16="http://schemas.microsoft.com/office/drawing/2014/main" id="{6B2700DF-FA11-7504-0EC7-B82152743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950" y="804554"/>
                  <a:ext cx="432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Rechte verbindingslijn 264">
                  <a:extLst>
                    <a:ext uri="{FF2B5EF4-FFF2-40B4-BE49-F238E27FC236}">
                      <a16:creationId xmlns:a16="http://schemas.microsoft.com/office/drawing/2014/main" id="{99C32162-9616-8934-D0F3-7EF0A4CC99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Rechte verbindingslijn 265">
                  <a:extLst>
                    <a:ext uri="{FF2B5EF4-FFF2-40B4-BE49-F238E27FC236}">
                      <a16:creationId xmlns:a16="http://schemas.microsoft.com/office/drawing/2014/main" id="{4024CE8B-77EE-C524-B17E-9B2AAA3C8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Rechte verbindingslijn 266">
                  <a:extLst>
                    <a:ext uri="{FF2B5EF4-FFF2-40B4-BE49-F238E27FC236}">
                      <a16:creationId xmlns:a16="http://schemas.microsoft.com/office/drawing/2014/main" id="{896AF758-B678-DCBE-376B-48C1DC827E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Rechte verbindingslijn 267">
                  <a:extLst>
                    <a:ext uri="{FF2B5EF4-FFF2-40B4-BE49-F238E27FC236}">
                      <a16:creationId xmlns:a16="http://schemas.microsoft.com/office/drawing/2014/main" id="{D42F6CBB-415D-5974-4B33-EDAF77868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Rechte verbindingslijn 268">
                  <a:extLst>
                    <a:ext uri="{FF2B5EF4-FFF2-40B4-BE49-F238E27FC236}">
                      <a16:creationId xmlns:a16="http://schemas.microsoft.com/office/drawing/2014/main" id="{FA27F993-D4A3-4304-F2BF-4431276FF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0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Rechte verbindingslijn 269">
                  <a:extLst>
                    <a:ext uri="{FF2B5EF4-FFF2-40B4-BE49-F238E27FC236}">
                      <a16:creationId xmlns:a16="http://schemas.microsoft.com/office/drawing/2014/main" id="{3E7F6054-D804-DFA4-D9CB-A4C778AC3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Rechte verbindingslijn 270">
                  <a:extLst>
                    <a:ext uri="{FF2B5EF4-FFF2-40B4-BE49-F238E27FC236}">
                      <a16:creationId xmlns:a16="http://schemas.microsoft.com/office/drawing/2014/main" id="{63E6A635-3616-1F40-5D44-C748DE11C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8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Rechte verbindingslijn 271">
                  <a:extLst>
                    <a:ext uri="{FF2B5EF4-FFF2-40B4-BE49-F238E27FC236}">
                      <a16:creationId xmlns:a16="http://schemas.microsoft.com/office/drawing/2014/main" id="{1E5DFDBE-91CD-6A91-D879-894CF82DE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0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Rechte verbindingslijn 272">
                  <a:extLst>
                    <a:ext uri="{FF2B5EF4-FFF2-40B4-BE49-F238E27FC236}">
                      <a16:creationId xmlns:a16="http://schemas.microsoft.com/office/drawing/2014/main" id="{45A70C66-39F1-33DD-00B7-DC0C8BB8A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2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Rechte verbindingslijn 273">
                  <a:extLst>
                    <a:ext uri="{FF2B5EF4-FFF2-40B4-BE49-F238E27FC236}">
                      <a16:creationId xmlns:a16="http://schemas.microsoft.com/office/drawing/2014/main" id="{92C47F12-8E40-6873-FD01-227EE1122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4950" y="804554"/>
                  <a:ext cx="0" cy="432000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L-vorm 274">
                  <a:extLst>
                    <a:ext uri="{FF2B5EF4-FFF2-40B4-BE49-F238E27FC236}">
                      <a16:creationId xmlns:a16="http://schemas.microsoft.com/office/drawing/2014/main" id="{2DA7F57E-4727-458D-6075-6419CCCF4C60}"/>
                    </a:ext>
                  </a:extLst>
                </p:cNvPr>
                <p:cNvSpPr/>
                <p:nvPr/>
              </p:nvSpPr>
              <p:spPr>
                <a:xfrm>
                  <a:off x="3955722" y="782329"/>
                  <a:ext cx="4428000" cy="4428000"/>
                </a:xfrm>
                <a:prstGeom prst="corner">
                  <a:avLst>
                    <a:gd name="adj1" fmla="val 2209"/>
                    <a:gd name="adj2" fmla="val 2155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3921" cap="flat">
                  <a:solidFill>
                    <a:schemeClr val="bg1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51" name="Rechte verbindingslijn met pijl 250">
                <a:extLst>
                  <a:ext uri="{FF2B5EF4-FFF2-40B4-BE49-F238E27FC236}">
                    <a16:creationId xmlns:a16="http://schemas.microsoft.com/office/drawing/2014/main" id="{1CB1288A-DC11-9A04-E2ED-481F1C3DBE11}"/>
                  </a:ext>
                </a:extLst>
              </p:cNvPr>
              <p:cNvCxnSpPr/>
              <p:nvPr/>
            </p:nvCxnSpPr>
            <p:spPr>
              <a:xfrm flipV="1">
                <a:off x="797648" y="875071"/>
                <a:ext cx="0" cy="165316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Rechte verbindingslijn met pijl 251">
                <a:extLst>
                  <a:ext uri="{FF2B5EF4-FFF2-40B4-BE49-F238E27FC236}">
                    <a16:creationId xmlns:a16="http://schemas.microsoft.com/office/drawing/2014/main" id="{D69C90B3-A02E-9AB1-389A-8B97A4CB8E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355644" y="5378252"/>
                <a:ext cx="0" cy="1581017"/>
              </a:xfrm>
              <a:prstGeom prst="straightConnector1">
                <a:avLst/>
              </a:prstGeom>
              <a:ln w="53975">
                <a:solidFill>
                  <a:srgbClr val="A478E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Tekstvak 247">
              <a:extLst>
                <a:ext uri="{FF2B5EF4-FFF2-40B4-BE49-F238E27FC236}">
                  <a16:creationId xmlns:a16="http://schemas.microsoft.com/office/drawing/2014/main" id="{4F9A18AE-BB1B-7CD2-D98D-75837B139576}"/>
                </a:ext>
              </a:extLst>
            </p:cNvPr>
            <p:cNvSpPr txBox="1"/>
            <p:nvPr/>
          </p:nvSpPr>
          <p:spPr>
            <a:xfrm rot="16200000">
              <a:off x="-90634" y="1571083"/>
              <a:ext cx="1103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Belasting %</a:t>
              </a:r>
            </a:p>
          </p:txBody>
        </p:sp>
        <p:sp>
          <p:nvSpPr>
            <p:cNvPr id="249" name="Tekstvak 248">
              <a:extLst>
                <a:ext uri="{FF2B5EF4-FFF2-40B4-BE49-F238E27FC236}">
                  <a16:creationId xmlns:a16="http://schemas.microsoft.com/office/drawing/2014/main" id="{8644267D-052C-64C6-C205-9C8F462ABB8D}"/>
                </a:ext>
              </a:extLst>
            </p:cNvPr>
            <p:cNvSpPr txBox="1"/>
            <p:nvPr/>
          </p:nvSpPr>
          <p:spPr>
            <a:xfrm>
              <a:off x="2591984" y="4114861"/>
              <a:ext cx="89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rPr>
                <a:t>Inkomen</a:t>
              </a:r>
            </a:p>
          </p:txBody>
        </p:sp>
      </p:grpSp>
      <p:sp>
        <p:nvSpPr>
          <p:cNvPr id="276" name="Vrije vorm: vorm 275">
            <a:extLst>
              <a:ext uri="{FF2B5EF4-FFF2-40B4-BE49-F238E27FC236}">
                <a16:creationId xmlns:a16="http://schemas.microsoft.com/office/drawing/2014/main" id="{FF773A5F-B8DB-64B7-FA3D-C93282CC8B2C}"/>
              </a:ext>
            </a:extLst>
          </p:cNvPr>
          <p:cNvSpPr/>
          <p:nvPr/>
        </p:nvSpPr>
        <p:spPr>
          <a:xfrm rot="11810476">
            <a:off x="8719517" y="1972501"/>
            <a:ext cx="2119324" cy="2671671"/>
          </a:xfrm>
          <a:custGeom>
            <a:avLst/>
            <a:gdLst>
              <a:gd name="connsiteX0" fmla="*/ 0 w 3048000"/>
              <a:gd name="connsiteY0" fmla="*/ 3324225 h 3324225"/>
              <a:gd name="connsiteX1" fmla="*/ 1752600 w 3048000"/>
              <a:gd name="connsiteY1" fmla="*/ 2209800 h 3324225"/>
              <a:gd name="connsiteX2" fmla="*/ 3048000 w 3048000"/>
              <a:gd name="connsiteY2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324225">
                <a:moveTo>
                  <a:pt x="0" y="3324225"/>
                </a:moveTo>
                <a:cubicBezTo>
                  <a:pt x="622300" y="3044031"/>
                  <a:pt x="1244600" y="2763837"/>
                  <a:pt x="1752600" y="2209800"/>
                </a:cubicBezTo>
                <a:cubicBezTo>
                  <a:pt x="2260600" y="1655763"/>
                  <a:pt x="2808288" y="439737"/>
                  <a:pt x="3048000" y="0"/>
                </a:cubicBezTo>
              </a:path>
            </a:pathLst>
          </a:custGeom>
          <a:noFill/>
          <a:ln w="44450" cap="flat">
            <a:solidFill>
              <a:srgbClr val="945DE8"/>
            </a:solidFill>
            <a:prstDash val="sysDash"/>
            <a:miter/>
          </a:ln>
          <a:effectLst/>
        </p:spPr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7" name="Rechte verbindingslijn 276">
            <a:extLst>
              <a:ext uri="{FF2B5EF4-FFF2-40B4-BE49-F238E27FC236}">
                <a16:creationId xmlns:a16="http://schemas.microsoft.com/office/drawing/2014/main" id="{00754299-3644-F858-ED1D-93D96217A4FE}"/>
              </a:ext>
            </a:extLst>
          </p:cNvPr>
          <p:cNvCxnSpPr>
            <a:cxnSpLocks/>
          </p:cNvCxnSpPr>
          <p:nvPr/>
        </p:nvCxnSpPr>
        <p:spPr>
          <a:xfrm flipH="1">
            <a:off x="4555160" y="1542499"/>
            <a:ext cx="2802475" cy="2727952"/>
          </a:xfrm>
          <a:prstGeom prst="line">
            <a:avLst/>
          </a:prstGeom>
          <a:ln w="444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Vrije vorm: vorm 277">
            <a:extLst>
              <a:ext uri="{FF2B5EF4-FFF2-40B4-BE49-F238E27FC236}">
                <a16:creationId xmlns:a16="http://schemas.microsoft.com/office/drawing/2014/main" id="{F33C9328-045A-ABB9-0022-D95A231F0C1F}"/>
              </a:ext>
            </a:extLst>
          </p:cNvPr>
          <p:cNvSpPr/>
          <p:nvPr/>
        </p:nvSpPr>
        <p:spPr>
          <a:xfrm rot="3714836" flipV="1">
            <a:off x="1100275" y="1351186"/>
            <a:ext cx="1432147" cy="3110578"/>
          </a:xfrm>
          <a:custGeom>
            <a:avLst/>
            <a:gdLst>
              <a:gd name="connsiteX0" fmla="*/ 0 w 3048000"/>
              <a:gd name="connsiteY0" fmla="*/ 3324225 h 3324225"/>
              <a:gd name="connsiteX1" fmla="*/ 1752600 w 3048000"/>
              <a:gd name="connsiteY1" fmla="*/ 2209800 h 3324225"/>
              <a:gd name="connsiteX2" fmla="*/ 3048000 w 3048000"/>
              <a:gd name="connsiteY2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324225">
                <a:moveTo>
                  <a:pt x="0" y="3324225"/>
                </a:moveTo>
                <a:cubicBezTo>
                  <a:pt x="622300" y="3044031"/>
                  <a:pt x="1244600" y="2763837"/>
                  <a:pt x="1752600" y="2209800"/>
                </a:cubicBezTo>
                <a:cubicBezTo>
                  <a:pt x="2260600" y="1655763"/>
                  <a:pt x="2808288" y="439737"/>
                  <a:pt x="3048000" y="0"/>
                </a:cubicBezTo>
              </a:path>
            </a:pathLst>
          </a:custGeom>
          <a:noFill/>
          <a:ln w="44450" cap="flat">
            <a:solidFill>
              <a:srgbClr val="945DE8"/>
            </a:solidFill>
            <a:prstDash val="sysDash"/>
            <a:miter/>
          </a:ln>
          <a:effectLst/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0" name="Rechthoek: afgeronde hoeken 279">
            <a:extLst>
              <a:ext uri="{FF2B5EF4-FFF2-40B4-BE49-F238E27FC236}">
                <a16:creationId xmlns:a16="http://schemas.microsoft.com/office/drawing/2014/main" id="{964DF5B0-611A-8977-BA35-BFCB31E59A21}"/>
              </a:ext>
            </a:extLst>
          </p:cNvPr>
          <p:cNvSpPr/>
          <p:nvPr/>
        </p:nvSpPr>
        <p:spPr>
          <a:xfrm>
            <a:off x="833840" y="1132061"/>
            <a:ext cx="26498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Progressief stelsel</a:t>
            </a:r>
          </a:p>
        </p:txBody>
      </p:sp>
      <p:sp>
        <p:nvSpPr>
          <p:cNvPr id="281" name="Rechthoek: afgeronde hoeken 280">
            <a:extLst>
              <a:ext uri="{FF2B5EF4-FFF2-40B4-BE49-F238E27FC236}">
                <a16:creationId xmlns:a16="http://schemas.microsoft.com/office/drawing/2014/main" id="{032C4F24-009D-D9E2-E596-DE6037771CDA}"/>
              </a:ext>
            </a:extLst>
          </p:cNvPr>
          <p:cNvSpPr/>
          <p:nvPr/>
        </p:nvSpPr>
        <p:spPr>
          <a:xfrm>
            <a:off x="4631466" y="1132061"/>
            <a:ext cx="26498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Proportioneel stelsel</a:t>
            </a:r>
          </a:p>
        </p:txBody>
      </p:sp>
      <p:sp>
        <p:nvSpPr>
          <p:cNvPr id="282" name="Rechthoek: afgeronde hoeken 281">
            <a:extLst>
              <a:ext uri="{FF2B5EF4-FFF2-40B4-BE49-F238E27FC236}">
                <a16:creationId xmlns:a16="http://schemas.microsoft.com/office/drawing/2014/main" id="{E820BFFC-E05D-5C21-1D13-839301C7061A}"/>
              </a:ext>
            </a:extLst>
          </p:cNvPr>
          <p:cNvSpPr/>
          <p:nvPr/>
        </p:nvSpPr>
        <p:spPr>
          <a:xfrm>
            <a:off x="8454248" y="1132061"/>
            <a:ext cx="2649862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Degressief stelsel</a:t>
            </a:r>
          </a:p>
        </p:txBody>
      </p:sp>
      <p:sp>
        <p:nvSpPr>
          <p:cNvPr id="284" name="Bijschrift: pijl-omhoog 283">
            <a:extLst>
              <a:ext uri="{FF2B5EF4-FFF2-40B4-BE49-F238E27FC236}">
                <a16:creationId xmlns:a16="http://schemas.microsoft.com/office/drawing/2014/main" id="{FDDC6EA1-9150-2DF4-AB72-2C0CB344CC5C}"/>
              </a:ext>
            </a:extLst>
          </p:cNvPr>
          <p:cNvSpPr/>
          <p:nvPr/>
        </p:nvSpPr>
        <p:spPr>
          <a:xfrm>
            <a:off x="753532" y="4419139"/>
            <a:ext cx="2802470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Oplopende belastingschijven (inkomstenbelasting box 1)</a:t>
            </a:r>
          </a:p>
        </p:txBody>
      </p:sp>
      <p:sp>
        <p:nvSpPr>
          <p:cNvPr id="285" name="Bijschrift: pijl-omhoog 284">
            <a:extLst>
              <a:ext uri="{FF2B5EF4-FFF2-40B4-BE49-F238E27FC236}">
                <a16:creationId xmlns:a16="http://schemas.microsoft.com/office/drawing/2014/main" id="{0F49BA26-7A1E-47DE-4587-F0A08A267C79}"/>
              </a:ext>
            </a:extLst>
          </p:cNvPr>
          <p:cNvSpPr/>
          <p:nvPr/>
        </p:nvSpPr>
        <p:spPr>
          <a:xfrm>
            <a:off x="4576311" y="4419139"/>
            <a:ext cx="2802470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Inkomensonafhankelijk %</a:t>
            </a:r>
          </a:p>
          <a:p>
            <a:pPr algn="ctr"/>
            <a:r>
              <a:rPr lang="nl-NL" sz="1600" dirty="0"/>
              <a:t>(btw en accijnzen)</a:t>
            </a:r>
          </a:p>
        </p:txBody>
      </p:sp>
      <p:sp>
        <p:nvSpPr>
          <p:cNvPr id="286" name="Bijschrift: pijl-omhoog 285">
            <a:extLst>
              <a:ext uri="{FF2B5EF4-FFF2-40B4-BE49-F238E27FC236}">
                <a16:creationId xmlns:a16="http://schemas.microsoft.com/office/drawing/2014/main" id="{DBB05957-ECFE-982D-EDFE-A0535D17EF62}"/>
              </a:ext>
            </a:extLst>
          </p:cNvPr>
          <p:cNvSpPr/>
          <p:nvPr/>
        </p:nvSpPr>
        <p:spPr>
          <a:xfrm>
            <a:off x="8377944" y="4419139"/>
            <a:ext cx="2802470" cy="896360"/>
          </a:xfrm>
          <a:prstGeom prst="upArrowCallout">
            <a:avLst/>
          </a:prstGeom>
          <a:solidFill>
            <a:srgbClr val="A478EC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Vast bedrag in euro’s</a:t>
            </a:r>
          </a:p>
          <a:p>
            <a:pPr algn="ctr"/>
            <a:r>
              <a:rPr lang="nl-NL" sz="1600" dirty="0"/>
              <a:t>(hondenbelasting)</a:t>
            </a:r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83F927B8-D22F-CB77-A999-04DA3E8E6CE9}"/>
              </a:ext>
            </a:extLst>
          </p:cNvPr>
          <p:cNvSpPr txBox="1"/>
          <p:nvPr/>
        </p:nvSpPr>
        <p:spPr>
          <a:xfrm>
            <a:off x="1681019" y="5506454"/>
            <a:ext cx="882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Bespreek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belastingstelsels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,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denivelleren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altijd te spreken over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verhoudingen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percentages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88" name="Tekstballon: rechthoek met afgeronde hoeken 287">
            <a:extLst>
              <a:ext uri="{FF2B5EF4-FFF2-40B4-BE49-F238E27FC236}">
                <a16:creationId xmlns:a16="http://schemas.microsoft.com/office/drawing/2014/main" id="{22061B1A-DA26-567C-A86F-518360BC54A5}"/>
              </a:ext>
            </a:extLst>
          </p:cNvPr>
          <p:cNvSpPr/>
          <p:nvPr/>
        </p:nvSpPr>
        <p:spPr>
          <a:xfrm>
            <a:off x="2040376" y="3354569"/>
            <a:ext cx="1962174" cy="619081"/>
          </a:xfrm>
          <a:prstGeom prst="wedgeRoundRectCallout">
            <a:avLst>
              <a:gd name="adj1" fmla="val -40565"/>
              <a:gd name="adj2" fmla="val -967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Nivellerend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90" name="Tekstballon: rechthoek met afgeronde hoeken 289">
            <a:extLst>
              <a:ext uri="{FF2B5EF4-FFF2-40B4-BE49-F238E27FC236}">
                <a16:creationId xmlns:a16="http://schemas.microsoft.com/office/drawing/2014/main" id="{8D7DEDF9-52DE-3B00-0FDC-0F45D661C948}"/>
              </a:ext>
            </a:extLst>
          </p:cNvPr>
          <p:cNvSpPr/>
          <p:nvPr/>
        </p:nvSpPr>
        <p:spPr>
          <a:xfrm>
            <a:off x="9461288" y="3354569"/>
            <a:ext cx="1962174" cy="619081"/>
          </a:xfrm>
          <a:prstGeom prst="wedgeRoundRectCallout">
            <a:avLst>
              <a:gd name="adj1" fmla="val -40565"/>
              <a:gd name="adj2" fmla="val -9676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Den</a:t>
            </a:r>
            <a:r>
              <a:rPr kumimoji="0" lang="nl-NL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ivellerend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1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8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6" grpId="0" animBg="1"/>
      <p:bldP spid="287" grpId="0"/>
      <p:bldP spid="288" grpId="0" animBg="1"/>
      <p:bldP spid="2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4D5D-25E3-7FD1-4FC4-2310D358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043C86E3-A85F-2B96-8523-B272F2650FD0}"/>
              </a:ext>
            </a:extLst>
          </p:cNvPr>
          <p:cNvCxnSpPr>
            <a:cxnSpLocks/>
          </p:cNvCxnSpPr>
          <p:nvPr/>
        </p:nvCxnSpPr>
        <p:spPr>
          <a:xfrm>
            <a:off x="4064000" y="2404729"/>
            <a:ext cx="0" cy="4021471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C35C1598-B7F9-0552-10B3-07F97A387A22}"/>
              </a:ext>
            </a:extLst>
          </p:cNvPr>
          <p:cNvCxnSpPr>
            <a:cxnSpLocks/>
          </p:cNvCxnSpPr>
          <p:nvPr/>
        </p:nvCxnSpPr>
        <p:spPr>
          <a:xfrm>
            <a:off x="8128000" y="2404729"/>
            <a:ext cx="0" cy="4021471"/>
          </a:xfrm>
          <a:prstGeom prst="line">
            <a:avLst/>
          </a:prstGeom>
          <a:ln w="730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4E7DCEFD-E29C-B41D-1A57-98D4010F20E6}"/>
              </a:ext>
            </a:extLst>
          </p:cNvPr>
          <p:cNvSpPr txBox="1"/>
          <p:nvPr/>
        </p:nvSpPr>
        <p:spPr>
          <a:xfrm>
            <a:off x="2207491" y="194009"/>
            <a:ext cx="777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Effra Heavy" panose="02000906080000020004" pitchFamily="2" charset="0"/>
              </a:rPr>
              <a:t>Belasting en (de)nivellering </a:t>
            </a:r>
            <a:r>
              <a:rPr lang="nl-NL" sz="2800" dirty="0">
                <a:solidFill>
                  <a:prstClr val="black"/>
                </a:solidFill>
                <a:latin typeface="Effra" panose="02000506080000020004" pitchFamily="2" charset="0"/>
              </a:rPr>
              <a:t>(antwoorden)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0626D78D-5DD7-9A62-2FAF-574E11E3825E}"/>
              </a:ext>
            </a:extLst>
          </p:cNvPr>
          <p:cNvSpPr txBox="1"/>
          <p:nvPr/>
        </p:nvSpPr>
        <p:spPr>
          <a:xfrm>
            <a:off x="1681019" y="851326"/>
            <a:ext cx="882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Bespreek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652EA3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belastingstelsels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,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en </a:t>
            </a:r>
            <a:r>
              <a:rPr lang="nl-NL" sz="2800" i="1" dirty="0">
                <a:solidFill>
                  <a:srgbClr val="652EA3"/>
                </a:solidFill>
                <a:latin typeface="Effra" panose="02000506080000020004" pitchFamily="2" charset="0"/>
              </a:rPr>
              <a:t>denivelleren</a:t>
            </a:r>
            <a:r>
              <a:rPr lang="nl-NL" sz="2800" i="1" dirty="0">
                <a:solidFill>
                  <a:prstClr val="black"/>
                </a:solidFill>
                <a:latin typeface="Effra" panose="02000506080000020004" pitchFamily="2" charset="0"/>
              </a:rPr>
              <a:t>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altijd te spreken over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verhoudingen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  <a:r>
              <a:rPr kumimoji="0" lang="nl-NL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percentages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3B2689E-9F48-688F-EB52-1D5D3FBF9C6C}"/>
              </a:ext>
            </a:extLst>
          </p:cNvPr>
          <p:cNvSpPr/>
          <p:nvPr/>
        </p:nvSpPr>
        <p:spPr>
          <a:xfrm>
            <a:off x="322329" y="1849267"/>
            <a:ext cx="3503256" cy="4266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Progressief belastingstelsel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CBD3C7-E68C-D377-1C57-308408183A45}"/>
              </a:ext>
            </a:extLst>
          </p:cNvPr>
          <p:cNvSpPr/>
          <p:nvPr/>
        </p:nvSpPr>
        <p:spPr>
          <a:xfrm>
            <a:off x="4353140" y="1849267"/>
            <a:ext cx="3503256" cy="4266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Denivelleren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430CAB3-DECE-F197-8B64-59B01458EE0D}"/>
              </a:ext>
            </a:extLst>
          </p:cNvPr>
          <p:cNvSpPr/>
          <p:nvPr/>
        </p:nvSpPr>
        <p:spPr>
          <a:xfrm>
            <a:off x="8386618" y="1849267"/>
            <a:ext cx="3503256" cy="426675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Primair en secundair inkomen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0A54A3-3993-DAB4-3F18-0D64C70914BE}"/>
              </a:ext>
            </a:extLst>
          </p:cNvPr>
          <p:cNvSpPr txBox="1"/>
          <p:nvPr/>
        </p:nvSpPr>
        <p:spPr>
          <a:xfrm>
            <a:off x="232640" y="2404729"/>
            <a:ext cx="3831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E71E14"/>
                </a:solidFill>
                <a:latin typeface="Effra" panose="02000506080000020004" pitchFamily="2" charset="0"/>
              </a:rPr>
              <a:t>Er is sprake van een progressief belastingstelsel want hoe meer je verdient, hoe meer je betaalt.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766FFB-A1DB-B8BA-1BAD-8AADD091C6FD}"/>
              </a:ext>
            </a:extLst>
          </p:cNvPr>
          <p:cNvSpPr txBox="1"/>
          <p:nvPr/>
        </p:nvSpPr>
        <p:spPr>
          <a:xfrm>
            <a:off x="232641" y="3998425"/>
            <a:ext cx="3831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Er is sprake van een progressief belastingstelsel want mensen met een hoger inkomen betalen gemiddeld een </a:t>
            </a:r>
            <a:r>
              <a:rPr lang="nl-NL" sz="2200" b="1" i="1" dirty="0">
                <a:solidFill>
                  <a:srgbClr val="A478EC"/>
                </a:solidFill>
                <a:latin typeface="Effra" panose="02000506080000020004" pitchFamily="2" charset="0"/>
              </a:rPr>
              <a:t>hoger percentage </a:t>
            </a:r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inkomstenbelasting.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06AD098-C87A-A66A-B1DA-3A7DDF0F6815}"/>
              </a:ext>
            </a:extLst>
          </p:cNvPr>
          <p:cNvSpPr txBox="1"/>
          <p:nvPr/>
        </p:nvSpPr>
        <p:spPr>
          <a:xfrm>
            <a:off x="4196917" y="2404729"/>
            <a:ext cx="3831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E71E14"/>
                </a:solidFill>
                <a:latin typeface="Effra" panose="02000506080000020004" pitchFamily="2" charset="0"/>
              </a:rPr>
              <a:t>De maatregel werkt denivellerend want de inkomensverschillen worden  groter.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FEC89EC-412E-A558-5F30-12DD91CF3CCB}"/>
              </a:ext>
            </a:extLst>
          </p:cNvPr>
          <p:cNvSpPr txBox="1"/>
          <p:nvPr/>
        </p:nvSpPr>
        <p:spPr>
          <a:xfrm>
            <a:off x="4196918" y="3998425"/>
            <a:ext cx="3831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De maatregel werkt denivellerend want die €15 extra hondenbelasting is voor armere hondenbezitters een </a:t>
            </a:r>
            <a:r>
              <a:rPr lang="nl-NL" sz="2200" b="1" i="1" dirty="0">
                <a:solidFill>
                  <a:srgbClr val="A478EC"/>
                </a:solidFill>
                <a:latin typeface="Effra" panose="02000506080000020004" pitchFamily="2" charset="0"/>
              </a:rPr>
              <a:t>hoger percentage </a:t>
            </a:r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dan voor rijkere hondenbezitters.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D609313-B3A9-681E-0FF7-1DA79CA1B6B4}"/>
              </a:ext>
            </a:extLst>
          </p:cNvPr>
          <p:cNvSpPr txBox="1"/>
          <p:nvPr/>
        </p:nvSpPr>
        <p:spPr>
          <a:xfrm>
            <a:off x="8161188" y="2404729"/>
            <a:ext cx="3897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E71E14"/>
                </a:solidFill>
                <a:latin typeface="Effra" panose="02000506080000020004" pitchFamily="2" charset="0"/>
              </a:rPr>
              <a:t>De inkomens zijn genivelleerd want de rijkste mensen betalen meer belasting.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87CFF95-EA52-6CE2-2CAE-D55E54B10627}"/>
              </a:ext>
            </a:extLst>
          </p:cNvPr>
          <p:cNvSpPr txBox="1"/>
          <p:nvPr/>
        </p:nvSpPr>
        <p:spPr>
          <a:xfrm>
            <a:off x="8161188" y="3998425"/>
            <a:ext cx="38978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Het secundair inkomen is gelijker verdeeld dan het primair inkomen omdat rijkere mensen een </a:t>
            </a:r>
            <a:r>
              <a:rPr lang="nl-NL" sz="2200" b="1" i="1" dirty="0">
                <a:solidFill>
                  <a:srgbClr val="A478EC"/>
                </a:solidFill>
                <a:latin typeface="Effra" panose="02000506080000020004" pitchFamily="2" charset="0"/>
              </a:rPr>
              <a:t>hoger percentage </a:t>
            </a:r>
            <a:r>
              <a:rPr lang="nl-NL" sz="2200" b="1" i="1" dirty="0">
                <a:solidFill>
                  <a:srgbClr val="00B050"/>
                </a:solidFill>
                <a:latin typeface="Effra" panose="02000506080000020004" pitchFamily="2" charset="0"/>
              </a:rPr>
              <a:t>belasting betalen dan armere mensen. Hierdoor is sprake van nivellering.</a:t>
            </a:r>
          </a:p>
        </p:txBody>
      </p:sp>
      <p:pic>
        <p:nvPicPr>
          <p:cNvPr id="38" name="Graphic 37" descr="Vinkje met effen opvulling">
            <a:extLst>
              <a:ext uri="{FF2B5EF4-FFF2-40B4-BE49-F238E27FC236}">
                <a16:creationId xmlns:a16="http://schemas.microsoft.com/office/drawing/2014/main" id="{D6DB97FD-F432-0C4C-D448-6574A48D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299" y="5667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Graphic 38" descr="Vinkje met effen opvulling">
            <a:extLst>
              <a:ext uri="{FF2B5EF4-FFF2-40B4-BE49-F238E27FC236}">
                <a16:creationId xmlns:a16="http://schemas.microsoft.com/office/drawing/2014/main" id="{3E545DB6-6677-5133-B068-340D0504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3736" y="5667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phic 39" descr="Vinkje met effen opvulling">
            <a:extLst>
              <a:ext uri="{FF2B5EF4-FFF2-40B4-BE49-F238E27FC236}">
                <a16:creationId xmlns:a16="http://schemas.microsoft.com/office/drawing/2014/main" id="{358BD8A9-631E-25B9-8D52-70EDD7F4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4117" y="5667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Graphic 40" descr="Sluiten met effen opvulling">
            <a:extLst>
              <a:ext uri="{FF2B5EF4-FFF2-40B4-BE49-F238E27FC236}">
                <a16:creationId xmlns:a16="http://schemas.microsoft.com/office/drawing/2014/main" id="{4CA1D025-9EC9-5ADD-8626-A32CE4803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3771" y="331884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Graphic 41" descr="Sluiten met effen opvulling">
            <a:extLst>
              <a:ext uri="{FF2B5EF4-FFF2-40B4-BE49-F238E27FC236}">
                <a16:creationId xmlns:a16="http://schemas.microsoft.com/office/drawing/2014/main" id="{2B14ADE9-0252-7964-9955-CE6A52AAC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5667" y="331884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Graphic 42" descr="Sluiten met effen opvulling">
            <a:extLst>
              <a:ext uri="{FF2B5EF4-FFF2-40B4-BE49-F238E27FC236}">
                <a16:creationId xmlns:a16="http://schemas.microsoft.com/office/drawing/2014/main" id="{E617B777-0343-BD55-CA60-1030EF138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2589" y="331884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50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34" grpId="0"/>
      <p:bldP spid="35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51F3EB4-1CBB-276A-31F8-7FDB50E2E0BF}"/>
              </a:ext>
            </a:extLst>
          </p:cNvPr>
          <p:cNvCxnSpPr>
            <a:cxnSpLocks/>
          </p:cNvCxnSpPr>
          <p:nvPr/>
        </p:nvCxnSpPr>
        <p:spPr>
          <a:xfrm>
            <a:off x="1011421" y="2337560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CDC12E67-2467-5062-CDFB-A5E4F5F2B250}"/>
              </a:ext>
            </a:extLst>
          </p:cNvPr>
          <p:cNvCxnSpPr/>
          <p:nvPr/>
        </p:nvCxnSpPr>
        <p:spPr>
          <a:xfrm>
            <a:off x="1011420" y="4266677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B88B9F33-678C-BA96-AF20-55B91261FAB9}"/>
              </a:ext>
            </a:extLst>
          </p:cNvPr>
          <p:cNvSpPr txBox="1"/>
          <p:nvPr/>
        </p:nvSpPr>
        <p:spPr>
          <a:xfrm>
            <a:off x="1789134" y="3678998"/>
            <a:ext cx="348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Complementair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4CCB7E75-BA1D-B614-5C70-38C403339C53}"/>
              </a:ext>
            </a:extLst>
          </p:cNvPr>
          <p:cNvCxnSpPr>
            <a:cxnSpLocks/>
          </p:cNvCxnSpPr>
          <p:nvPr/>
        </p:nvCxnSpPr>
        <p:spPr>
          <a:xfrm>
            <a:off x="1011420" y="6213802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D6D140C0-5819-CB8F-0A2A-419D96DBACE7}"/>
                  </a:ext>
                </a:extLst>
              </p:cNvPr>
              <p:cNvSpPr txBox="1"/>
              <p:nvPr/>
            </p:nvSpPr>
            <p:spPr>
              <a:xfrm>
                <a:off x="0" y="58731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D6D140C0-5819-CB8F-0A2A-419D96DB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73149"/>
                <a:ext cx="117091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05FD0CAF-4148-2216-82BE-874B4E2CFE75}"/>
              </a:ext>
            </a:extLst>
          </p:cNvPr>
          <p:cNvCxnSpPr>
            <a:cxnSpLocks/>
          </p:cNvCxnSpPr>
          <p:nvPr/>
        </p:nvCxnSpPr>
        <p:spPr>
          <a:xfrm>
            <a:off x="6096000" y="2011491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FDA5E8B2-8415-089F-E588-E3C5C1887B72}"/>
              </a:ext>
            </a:extLst>
          </p:cNvPr>
          <p:cNvCxnSpPr>
            <a:cxnSpLocks/>
          </p:cNvCxnSpPr>
          <p:nvPr/>
        </p:nvCxnSpPr>
        <p:spPr>
          <a:xfrm>
            <a:off x="6096000" y="3940608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CE66C619-F7DB-AFB7-1C5E-7A6BD19C91FB}"/>
              </a:ext>
            </a:extLst>
          </p:cNvPr>
          <p:cNvCxnSpPr>
            <a:cxnSpLocks/>
          </p:cNvCxnSpPr>
          <p:nvPr/>
        </p:nvCxnSpPr>
        <p:spPr>
          <a:xfrm>
            <a:off x="4426909" y="58877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B41F034E-B036-B113-AED7-BA85FBACC3CD}"/>
              </a:ext>
            </a:extLst>
          </p:cNvPr>
          <p:cNvCxnSpPr>
            <a:cxnSpLocks/>
          </p:cNvCxnSpPr>
          <p:nvPr/>
        </p:nvCxnSpPr>
        <p:spPr>
          <a:xfrm>
            <a:off x="7753564" y="58877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3DE9CAC6-E9F9-984F-E7AE-221C1CBDE3A7}"/>
                  </a:ext>
                </a:extLst>
              </p:cNvPr>
              <p:cNvSpPr txBox="1"/>
              <p:nvPr/>
            </p:nvSpPr>
            <p:spPr>
              <a:xfrm>
                <a:off x="10856217" y="58731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3DE9CAC6-E9F9-984F-E7AE-221C1CBDE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5873149"/>
                <a:ext cx="117091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5990F680-F90F-DAFA-2E80-BB6DB39C35E6}"/>
                  </a:ext>
                </a:extLst>
              </p:cNvPr>
              <p:cNvSpPr txBox="1"/>
              <p:nvPr/>
            </p:nvSpPr>
            <p:spPr>
              <a:xfrm>
                <a:off x="7168107" y="53609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5990F680-F90F-DAFA-2E80-BB6DB39C3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7" y="5360911"/>
                <a:ext cx="117091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4CDFF869-C3E3-26A6-3053-FE9B09EC0826}"/>
                  </a:ext>
                </a:extLst>
              </p:cNvPr>
              <p:cNvSpPr txBox="1"/>
              <p:nvPr/>
            </p:nvSpPr>
            <p:spPr>
              <a:xfrm>
                <a:off x="3841452" y="53609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4CDFF869-C3E3-26A6-3053-FE9B09EC0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52" y="5360911"/>
                <a:ext cx="11709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E33F4362-5915-C919-0B42-3D3E25B39773}"/>
                  </a:ext>
                </a:extLst>
              </p:cNvPr>
              <p:cNvSpPr txBox="1"/>
              <p:nvPr/>
            </p:nvSpPr>
            <p:spPr>
              <a:xfrm>
                <a:off x="5510542" y="3400462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E33F4362-5915-C919-0B42-3D3E25B39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42" y="3400462"/>
                <a:ext cx="11709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5FD875F4-11EE-41AE-A8A5-A39AD706D862}"/>
                  </a:ext>
                </a:extLst>
              </p:cNvPr>
              <p:cNvSpPr txBox="1"/>
              <p:nvPr/>
            </p:nvSpPr>
            <p:spPr>
              <a:xfrm>
                <a:off x="5332126" y="142723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5FD875F4-11EE-41AE-A8A5-A39AD706D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26" y="1427239"/>
                <a:ext cx="11709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B6788C6B-5B2F-053C-1045-06D41AE6B2BD}"/>
                  </a:ext>
                </a:extLst>
              </p:cNvPr>
              <p:cNvSpPr txBox="1"/>
              <p:nvPr/>
            </p:nvSpPr>
            <p:spPr>
              <a:xfrm>
                <a:off x="0" y="3925133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B6788C6B-5B2F-053C-1045-06D41AE6B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5133"/>
                <a:ext cx="117091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738AD1D0-6ECE-9BC6-F330-B9644454D449}"/>
                  </a:ext>
                </a:extLst>
              </p:cNvPr>
              <p:cNvSpPr txBox="1"/>
              <p:nvPr/>
            </p:nvSpPr>
            <p:spPr>
              <a:xfrm>
                <a:off x="10856217" y="3925133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738AD1D0-6ECE-9BC6-F330-B9644454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3925133"/>
                <a:ext cx="11709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B1AE08CA-D864-6308-A1BF-64CB975F0140}"/>
                  </a:ext>
                </a:extLst>
              </p:cNvPr>
              <p:cNvSpPr txBox="1"/>
              <p:nvPr/>
            </p:nvSpPr>
            <p:spPr>
              <a:xfrm>
                <a:off x="0" y="2000340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B1AE08CA-D864-6308-A1BF-64CB975F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0340"/>
                <a:ext cx="117091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4A10BB29-23B2-8131-593D-4ADE8A26D3B8}"/>
                  </a:ext>
                </a:extLst>
              </p:cNvPr>
              <p:cNvSpPr txBox="1"/>
              <p:nvPr/>
            </p:nvSpPr>
            <p:spPr>
              <a:xfrm>
                <a:off x="10856217" y="2000340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4A10BB29-23B2-8131-593D-4ADE8A26D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2000340"/>
                <a:ext cx="117091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98D749CB-0357-7B8C-B3AD-BB6ACA0FB2B7}"/>
                  </a:ext>
                </a:extLst>
              </p:cNvPr>
              <p:cNvSpPr txBox="1"/>
              <p:nvPr/>
            </p:nvSpPr>
            <p:spPr>
              <a:xfrm>
                <a:off x="4345072" y="4756487"/>
                <a:ext cx="350185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98D749CB-0357-7B8C-B3AD-BB6ACA0F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4756487"/>
                <a:ext cx="3501856" cy="766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kstvak 102">
            <a:extLst>
              <a:ext uri="{FF2B5EF4-FFF2-40B4-BE49-F238E27FC236}">
                <a16:creationId xmlns:a16="http://schemas.microsoft.com/office/drawing/2014/main" id="{5F5FF9B7-516B-0956-C0DA-AAAAB84A32DF}"/>
              </a:ext>
            </a:extLst>
          </p:cNvPr>
          <p:cNvSpPr txBox="1"/>
          <p:nvPr/>
        </p:nvSpPr>
        <p:spPr>
          <a:xfrm>
            <a:off x="6732452" y="3678998"/>
            <a:ext cx="348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Substitutie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74F9E626-C15D-DDFB-94EA-9C9AFA08770E}"/>
              </a:ext>
            </a:extLst>
          </p:cNvPr>
          <p:cNvSpPr txBox="1"/>
          <p:nvPr/>
        </p:nvSpPr>
        <p:spPr>
          <a:xfrm>
            <a:off x="1711767" y="56242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Inferieur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15D01503-4A93-8CC0-1F27-8AA52F00E8EE}"/>
              </a:ext>
            </a:extLst>
          </p:cNvPr>
          <p:cNvSpPr txBox="1"/>
          <p:nvPr/>
        </p:nvSpPr>
        <p:spPr>
          <a:xfrm>
            <a:off x="4855611" y="56242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Primair</a:t>
            </a: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F39AC9B8-9F2C-3DAC-7761-B8FE2AFF12CE}"/>
              </a:ext>
            </a:extLst>
          </p:cNvPr>
          <p:cNvSpPr txBox="1"/>
          <p:nvPr/>
        </p:nvSpPr>
        <p:spPr>
          <a:xfrm>
            <a:off x="8064503" y="56242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Luxe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C0A17B43-85C4-C5DF-C54B-922D9EA1741D}"/>
              </a:ext>
            </a:extLst>
          </p:cNvPr>
          <p:cNvSpPr txBox="1"/>
          <p:nvPr/>
        </p:nvSpPr>
        <p:spPr>
          <a:xfrm>
            <a:off x="1981088" y="1739460"/>
            <a:ext cx="310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elastisch</a:t>
            </a: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C7A6D353-7294-089F-E1C7-A8CC52EC16DE}"/>
              </a:ext>
            </a:extLst>
          </p:cNvPr>
          <p:cNvSpPr txBox="1"/>
          <p:nvPr/>
        </p:nvSpPr>
        <p:spPr>
          <a:xfrm>
            <a:off x="6628608" y="1739460"/>
            <a:ext cx="34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inelastisch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706110DF-1C37-162C-89D0-8AA14CBF8246}"/>
                  </a:ext>
                </a:extLst>
              </p:cNvPr>
              <p:cNvSpPr txBox="1"/>
              <p:nvPr/>
            </p:nvSpPr>
            <p:spPr>
              <a:xfrm>
                <a:off x="4345072" y="2745855"/>
                <a:ext cx="3565976" cy="774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Sup>
                            <m:sSubSup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  <m:sup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bSup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p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706110DF-1C37-162C-89D0-8AA14CBF8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2745855"/>
                <a:ext cx="3565976" cy="7743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61D09203-57F6-1E37-23D1-340EEEBB6339}"/>
                  </a:ext>
                </a:extLst>
              </p:cNvPr>
              <p:cNvSpPr txBox="1"/>
              <p:nvPr/>
            </p:nvSpPr>
            <p:spPr>
              <a:xfrm>
                <a:off x="4345072" y="809203"/>
                <a:ext cx="356597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61D09203-57F6-1E37-23D1-340EEEBB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809203"/>
                <a:ext cx="3565976" cy="766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F91ADA2-8D4A-37E6-D576-6952C770B785}"/>
              </a:ext>
            </a:extLst>
          </p:cNvPr>
          <p:cNvSpPr/>
          <p:nvPr/>
        </p:nvSpPr>
        <p:spPr>
          <a:xfrm>
            <a:off x="1094583" y="848257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Prijselasticiteit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A54AE97-C130-E1CF-B90C-18414D8A9919}"/>
              </a:ext>
            </a:extLst>
          </p:cNvPr>
          <p:cNvSpPr/>
          <p:nvPr/>
        </p:nvSpPr>
        <p:spPr>
          <a:xfrm>
            <a:off x="1094583" y="2750276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Kruislingse prijselasticiteit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D0C70E0-F263-FF94-72DC-3B134EA211D7}"/>
              </a:ext>
            </a:extLst>
          </p:cNvPr>
          <p:cNvSpPr/>
          <p:nvPr/>
        </p:nvSpPr>
        <p:spPr>
          <a:xfrm>
            <a:off x="1094583" y="4752851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Inkomenselasticiteit</a:t>
            </a:r>
          </a:p>
        </p:txBody>
      </p:sp>
    </p:spTree>
    <p:extLst>
      <p:ext uri="{BB962C8B-B14F-4D97-AF65-F5344CB8AC3E}">
        <p14:creationId xmlns:p14="http://schemas.microsoft.com/office/powerpoint/2010/main" val="32322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59999-5641-B7F1-DC51-C9984CDC2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9BEEAF6-3C60-3501-7688-7EDFEDF6ABD9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(examenvraag)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E9D6A3EF-E7DE-8C69-D95D-2109CF19B35F}"/>
              </a:ext>
            </a:extLst>
          </p:cNvPr>
          <p:cNvCxnSpPr>
            <a:cxnSpLocks/>
          </p:cNvCxnSpPr>
          <p:nvPr/>
        </p:nvCxnSpPr>
        <p:spPr>
          <a:xfrm>
            <a:off x="1011421" y="-932295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361157FC-C6F4-A661-235B-0903EA68AC01}"/>
              </a:ext>
            </a:extLst>
          </p:cNvPr>
          <p:cNvCxnSpPr>
            <a:cxnSpLocks/>
          </p:cNvCxnSpPr>
          <p:nvPr/>
        </p:nvCxnSpPr>
        <p:spPr>
          <a:xfrm>
            <a:off x="1011420" y="8918902"/>
            <a:ext cx="10169159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3D90C7B0-8DBF-41F3-094C-BA9B7F7290C3}"/>
                  </a:ext>
                </a:extLst>
              </p:cNvPr>
              <p:cNvSpPr txBox="1"/>
              <p:nvPr/>
            </p:nvSpPr>
            <p:spPr>
              <a:xfrm>
                <a:off x="0" y="85782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3D90C7B0-8DBF-41F3-094C-BA9B7F72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78249"/>
                <a:ext cx="117091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B3F21A82-0606-45E8-5C33-0DC58E297103}"/>
              </a:ext>
            </a:extLst>
          </p:cNvPr>
          <p:cNvCxnSpPr>
            <a:cxnSpLocks/>
          </p:cNvCxnSpPr>
          <p:nvPr/>
        </p:nvCxnSpPr>
        <p:spPr>
          <a:xfrm>
            <a:off x="6096000" y="-1258364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8B021F76-8126-9B4F-2FF1-56756FF20357}"/>
              </a:ext>
            </a:extLst>
          </p:cNvPr>
          <p:cNvCxnSpPr>
            <a:cxnSpLocks/>
          </p:cNvCxnSpPr>
          <p:nvPr/>
        </p:nvCxnSpPr>
        <p:spPr>
          <a:xfrm>
            <a:off x="4426909" y="85928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F3D6E9C5-95C9-4734-A29D-6F58F7B5139D}"/>
              </a:ext>
            </a:extLst>
          </p:cNvPr>
          <p:cNvCxnSpPr>
            <a:cxnSpLocks/>
          </p:cNvCxnSpPr>
          <p:nvPr/>
        </p:nvCxnSpPr>
        <p:spPr>
          <a:xfrm>
            <a:off x="7753564" y="8592833"/>
            <a:ext cx="0" cy="326069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B4CC590D-F13D-49B0-1AC2-2B6E409620EF}"/>
                  </a:ext>
                </a:extLst>
              </p:cNvPr>
              <p:cNvSpPr txBox="1"/>
              <p:nvPr/>
            </p:nvSpPr>
            <p:spPr>
              <a:xfrm>
                <a:off x="10856217" y="8578249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B4CC590D-F13D-49B0-1AC2-2B6E4096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8578249"/>
                <a:ext cx="117091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D2B834A1-6738-AFC7-15CA-6D5169AD475A}"/>
                  </a:ext>
                </a:extLst>
              </p:cNvPr>
              <p:cNvSpPr txBox="1"/>
              <p:nvPr/>
            </p:nvSpPr>
            <p:spPr>
              <a:xfrm>
                <a:off x="7168107" y="80660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D2B834A1-6738-AFC7-15CA-6D5169AD4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7" y="8066011"/>
                <a:ext cx="117091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2F75620F-F13E-7869-5602-31CBF08E3E7F}"/>
                  </a:ext>
                </a:extLst>
              </p:cNvPr>
              <p:cNvSpPr txBox="1"/>
              <p:nvPr/>
            </p:nvSpPr>
            <p:spPr>
              <a:xfrm>
                <a:off x="3841452" y="8066011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2F75620F-F13E-7869-5602-31CBF08E3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52" y="8066011"/>
                <a:ext cx="11709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B4564431-4DDC-C424-854E-79775803C141}"/>
                  </a:ext>
                </a:extLst>
              </p:cNvPr>
              <p:cNvSpPr txBox="1"/>
              <p:nvPr/>
            </p:nvSpPr>
            <p:spPr>
              <a:xfrm>
                <a:off x="5332126" y="-1842616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−1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B4564431-4DDC-C424-854E-79775803C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26" y="-1842616"/>
                <a:ext cx="11709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EA76DBE-597D-2936-B537-E1B0A3274795}"/>
                  </a:ext>
                </a:extLst>
              </p:cNvPr>
              <p:cNvSpPr txBox="1"/>
              <p:nvPr/>
            </p:nvSpPr>
            <p:spPr>
              <a:xfrm>
                <a:off x="0" y="-1269515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9EA76DBE-597D-2936-B537-E1B0A327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269515"/>
                <a:ext cx="11709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5D4FEDBA-0CA0-5B9A-A134-A2F014CD46B4}"/>
                  </a:ext>
                </a:extLst>
              </p:cNvPr>
              <p:cNvSpPr txBox="1"/>
              <p:nvPr/>
            </p:nvSpPr>
            <p:spPr>
              <a:xfrm>
                <a:off x="10856217" y="-1269515"/>
                <a:ext cx="117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5D4FEDBA-0CA0-5B9A-A134-A2F014CD4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17" y="-1269515"/>
                <a:ext cx="117091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1CD44752-1FA5-5729-DF74-762B6B94DE01}"/>
                  </a:ext>
                </a:extLst>
              </p:cNvPr>
              <p:cNvSpPr txBox="1"/>
              <p:nvPr/>
            </p:nvSpPr>
            <p:spPr>
              <a:xfrm>
                <a:off x="4345072" y="7461587"/>
                <a:ext cx="350185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1CD44752-1FA5-5729-DF74-762B6B94D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7461587"/>
                <a:ext cx="3501856" cy="76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kstvak 103">
            <a:extLst>
              <a:ext uri="{FF2B5EF4-FFF2-40B4-BE49-F238E27FC236}">
                <a16:creationId xmlns:a16="http://schemas.microsoft.com/office/drawing/2014/main" id="{218C7C02-2EB0-BA01-17F3-69637DEBA0F0}"/>
              </a:ext>
            </a:extLst>
          </p:cNvPr>
          <p:cNvSpPr txBox="1"/>
          <p:nvPr/>
        </p:nvSpPr>
        <p:spPr>
          <a:xfrm>
            <a:off x="1711767" y="83293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Inferieur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9A41ED51-2FD3-1CBD-DB28-EFDF7AE66449}"/>
              </a:ext>
            </a:extLst>
          </p:cNvPr>
          <p:cNvSpPr txBox="1"/>
          <p:nvPr/>
        </p:nvSpPr>
        <p:spPr>
          <a:xfrm>
            <a:off x="4855611" y="83293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Primair</a:t>
            </a: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5203D6BE-30C7-2379-860C-62A291D676F7}"/>
              </a:ext>
            </a:extLst>
          </p:cNvPr>
          <p:cNvSpPr txBox="1"/>
          <p:nvPr/>
        </p:nvSpPr>
        <p:spPr>
          <a:xfrm>
            <a:off x="8064503" y="8329313"/>
            <a:ext cx="24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Luxe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A015B576-B462-5109-6351-26474F0BB7A4}"/>
              </a:ext>
            </a:extLst>
          </p:cNvPr>
          <p:cNvSpPr txBox="1"/>
          <p:nvPr/>
        </p:nvSpPr>
        <p:spPr>
          <a:xfrm>
            <a:off x="1981088" y="-1530395"/>
            <a:ext cx="310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elastisch</a:t>
            </a: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DD1B2C51-6CA4-3908-AA9D-7013BC873316}"/>
              </a:ext>
            </a:extLst>
          </p:cNvPr>
          <p:cNvSpPr txBox="1"/>
          <p:nvPr/>
        </p:nvSpPr>
        <p:spPr>
          <a:xfrm>
            <a:off x="6628608" y="-1530395"/>
            <a:ext cx="34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Relatief inelastisch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BFA809A2-2292-BD29-6A01-7DC830EE3BC1}"/>
                  </a:ext>
                </a:extLst>
              </p:cNvPr>
              <p:cNvSpPr txBox="1"/>
              <p:nvPr/>
            </p:nvSpPr>
            <p:spPr>
              <a:xfrm>
                <a:off x="4345072" y="-2460652"/>
                <a:ext cx="3565976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>
                            <m:sSubPr>
                              <m:ctrlP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</m:s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BFA809A2-2292-BD29-6A01-7DC830EE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72" y="-2460652"/>
                <a:ext cx="3565976" cy="766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AC8E0BC-6E0D-71E2-0A94-B1B057FACA3A}"/>
              </a:ext>
            </a:extLst>
          </p:cNvPr>
          <p:cNvSpPr/>
          <p:nvPr/>
        </p:nvSpPr>
        <p:spPr>
          <a:xfrm>
            <a:off x="1094583" y="-2421598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Prijselasticiteit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506137EA-5ECD-149D-0CEA-626E0006167A}"/>
              </a:ext>
            </a:extLst>
          </p:cNvPr>
          <p:cNvCxnSpPr/>
          <p:nvPr/>
        </p:nvCxnSpPr>
        <p:spPr>
          <a:xfrm>
            <a:off x="2115095" y="1907312"/>
            <a:ext cx="8093018" cy="0"/>
          </a:xfrm>
          <a:prstGeom prst="straightConnector1">
            <a:avLst/>
          </a:prstGeom>
          <a:ln w="177800">
            <a:solidFill>
              <a:srgbClr val="945E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6D0917E8-8900-DD54-6D47-0977CB2FAF35}"/>
              </a:ext>
            </a:extLst>
          </p:cNvPr>
          <p:cNvSpPr txBox="1"/>
          <p:nvPr/>
        </p:nvSpPr>
        <p:spPr>
          <a:xfrm>
            <a:off x="2734031" y="1442669"/>
            <a:ext cx="2775342" cy="31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Complementair</a:t>
            </a:r>
          </a:p>
        </p:txBody>
      </p: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46C0DECE-33B5-3983-0A80-1E6ACD8E59BC}"/>
              </a:ext>
            </a:extLst>
          </p:cNvPr>
          <p:cNvCxnSpPr>
            <a:cxnSpLocks/>
          </p:cNvCxnSpPr>
          <p:nvPr/>
        </p:nvCxnSpPr>
        <p:spPr>
          <a:xfrm>
            <a:off x="6161605" y="1649508"/>
            <a:ext cx="0" cy="257803"/>
          </a:xfrm>
          <a:prstGeom prst="line">
            <a:avLst/>
          </a:prstGeom>
          <a:ln w="1778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5954D7C1-BB05-1319-31C8-F97BB80EE7A2}"/>
                  </a:ext>
                </a:extLst>
              </p:cNvPr>
              <p:cNvSpPr txBox="1"/>
              <p:nvPr/>
            </p:nvSpPr>
            <p:spPr>
              <a:xfrm>
                <a:off x="5695674" y="1222447"/>
                <a:ext cx="931860" cy="41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5954D7C1-BB05-1319-31C8-F97BB80EE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74" y="1222447"/>
                <a:ext cx="931860" cy="4136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36728827-3369-5F38-14BD-1A1D2E416896}"/>
                  </a:ext>
                </a:extLst>
              </p:cNvPr>
              <p:cNvSpPr txBox="1"/>
              <p:nvPr/>
            </p:nvSpPr>
            <p:spPr>
              <a:xfrm>
                <a:off x="1310167" y="1637273"/>
                <a:ext cx="931860" cy="41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36728827-3369-5F38-14BD-1A1D2E416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67" y="1637273"/>
                <a:ext cx="931860" cy="4136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5A085279-DAB5-EF38-AD33-DE505DD0AD6E}"/>
                  </a:ext>
                </a:extLst>
              </p:cNvPr>
              <p:cNvSpPr txBox="1"/>
              <p:nvPr/>
            </p:nvSpPr>
            <p:spPr>
              <a:xfrm>
                <a:off x="9949973" y="1637273"/>
                <a:ext cx="931860" cy="41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∞</m:t>
                    </m:r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5A085279-DAB5-EF38-AD33-DE505DD0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973" y="1637273"/>
                <a:ext cx="931860" cy="4136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kstvak 102">
            <a:extLst>
              <a:ext uri="{FF2B5EF4-FFF2-40B4-BE49-F238E27FC236}">
                <a16:creationId xmlns:a16="http://schemas.microsoft.com/office/drawing/2014/main" id="{F01DCAE5-6E63-301D-9B67-1999B08E1894}"/>
              </a:ext>
            </a:extLst>
          </p:cNvPr>
          <p:cNvSpPr txBox="1"/>
          <p:nvPr/>
        </p:nvSpPr>
        <p:spPr>
          <a:xfrm>
            <a:off x="6668118" y="1442669"/>
            <a:ext cx="2775342" cy="31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Substitutie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F8138108-B8A9-69C7-7F7B-8F62C8A377A9}"/>
                  </a:ext>
                </a:extLst>
              </p:cNvPr>
              <p:cNvSpPr txBox="1"/>
              <p:nvPr/>
            </p:nvSpPr>
            <p:spPr>
              <a:xfrm>
                <a:off x="4768147" y="704889"/>
                <a:ext cx="2085722" cy="459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nl-NL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sSubSup>
                            <m:sSubSupPr>
                              <m:ctrlP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sub>
                            <m:sup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p>
                          </m:sSubSup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%</m:t>
                          </m:r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𝒗𝒆𝒓𝒂𝒏𝒅𝒆𝒓𝒊𝒏𝒈</m:t>
                          </m:r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52EA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p>
                              <m:r>
                                <a:rPr kumimoji="0" lang="nl-NL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52EA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kstvak 109">
                <a:extLst>
                  <a:ext uri="{FF2B5EF4-FFF2-40B4-BE49-F238E27FC236}">
                    <a16:creationId xmlns:a16="http://schemas.microsoft.com/office/drawing/2014/main" id="{F8138108-B8A9-69C7-7F7B-8F62C8A37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47" y="704889"/>
                <a:ext cx="2085722" cy="459153"/>
              </a:xfrm>
              <a:prstGeom prst="rect">
                <a:avLst/>
              </a:prstGeom>
              <a:blipFill>
                <a:blip r:embed="rId14"/>
                <a:stretch>
                  <a:fillRect r="-22515" b="-25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ED27CE0-9701-E5A5-18AF-BE0040B8886B}"/>
              </a:ext>
            </a:extLst>
          </p:cNvPr>
          <p:cNvSpPr/>
          <p:nvPr/>
        </p:nvSpPr>
        <p:spPr>
          <a:xfrm>
            <a:off x="2181279" y="708384"/>
            <a:ext cx="2385231" cy="605263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Kruislingse prijselasticiteit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3E05BED-7F15-7B08-8EA8-756459699EF4}"/>
              </a:ext>
            </a:extLst>
          </p:cNvPr>
          <p:cNvSpPr/>
          <p:nvPr/>
        </p:nvSpPr>
        <p:spPr>
          <a:xfrm>
            <a:off x="1094583" y="7457951"/>
            <a:ext cx="2997126" cy="76553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Inkomenselasticiteit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C3E241-3AB0-2363-B774-1421FBE40A4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074" t="4429" r="1603" b="6074"/>
          <a:stretch/>
        </p:blipFill>
        <p:spPr>
          <a:xfrm>
            <a:off x="1536700" y="2284770"/>
            <a:ext cx="9118600" cy="2184283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A79654E-5223-768F-86F2-54BA3FF900BA}"/>
              </a:ext>
            </a:extLst>
          </p:cNvPr>
          <p:cNvSpPr/>
          <p:nvPr/>
        </p:nvSpPr>
        <p:spPr>
          <a:xfrm>
            <a:off x="2483044" y="2888546"/>
            <a:ext cx="916188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CE3B0760-B872-136D-8174-C086D13E2A2E}"/>
              </a:ext>
            </a:extLst>
          </p:cNvPr>
          <p:cNvCxnSpPr>
            <a:cxnSpLocks/>
            <a:stCxn id="9" idx="1"/>
            <a:endCxn id="103" idx="2"/>
          </p:cNvCxnSpPr>
          <p:nvPr/>
        </p:nvCxnSpPr>
        <p:spPr>
          <a:xfrm rot="10800000" flipH="1">
            <a:off x="2483043" y="1759012"/>
            <a:ext cx="5572745" cy="1305482"/>
          </a:xfrm>
          <a:prstGeom prst="bentConnector4">
            <a:avLst>
              <a:gd name="adj1" fmla="val -4102"/>
              <a:gd name="adj2" fmla="val 56739"/>
            </a:avLst>
          </a:prstGeom>
          <a:ln w="38100">
            <a:solidFill>
              <a:srgbClr val="E71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2559BF30-9A55-BD52-8629-1B3A6969385D}"/>
              </a:ext>
            </a:extLst>
          </p:cNvPr>
          <p:cNvSpPr txBox="1"/>
          <p:nvPr/>
        </p:nvSpPr>
        <p:spPr>
          <a:xfrm>
            <a:off x="1029945" y="4550162"/>
            <a:ext cx="101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De positieve kruislingse prijselasticiteit betekent dat </a:t>
            </a:r>
          </a:p>
          <a:p>
            <a:r>
              <a:rPr lang="nl-NL" sz="2800" b="1" i="1" dirty="0">
                <a:latin typeface="Effra" panose="02000506080000020004" pitchFamily="2" charset="0"/>
              </a:rPr>
              <a:t>producten A en B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substituten</a:t>
            </a:r>
            <a:r>
              <a:rPr lang="nl-NL" sz="2800" b="1" i="1" dirty="0">
                <a:latin typeface="Effra" panose="02000506080000020004" pitchFamily="2" charset="0"/>
              </a:rPr>
              <a:t> zijn, ze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vervangen</a:t>
            </a:r>
            <a:r>
              <a:rPr lang="nl-NL" sz="2800" b="1" i="1" dirty="0">
                <a:latin typeface="Effra" panose="02000506080000020004" pitchFamily="2" charset="0"/>
              </a:rPr>
              <a:t> elkaar.</a:t>
            </a:r>
          </a:p>
        </p:txBody>
      </p:sp>
      <p:sp>
        <p:nvSpPr>
          <p:cNvPr id="17" name="Tekstballon: rechthoek met afgeronde hoeken 16">
            <a:extLst>
              <a:ext uri="{FF2B5EF4-FFF2-40B4-BE49-F238E27FC236}">
                <a16:creationId xmlns:a16="http://schemas.microsoft.com/office/drawing/2014/main" id="{F99FB4B1-0CE9-21A7-F913-8D08CD639A8A}"/>
              </a:ext>
            </a:extLst>
          </p:cNvPr>
          <p:cNvSpPr/>
          <p:nvPr/>
        </p:nvSpPr>
        <p:spPr>
          <a:xfrm>
            <a:off x="9443460" y="4539526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Begripskennis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8" name="Graphic 17" descr="Vinkje met effen opvulling">
            <a:extLst>
              <a:ext uri="{FF2B5EF4-FFF2-40B4-BE49-F238E27FC236}">
                <a16:creationId xmlns:a16="http://schemas.microsoft.com/office/drawing/2014/main" id="{8C2138CB-A61A-16B7-4A67-CD3D87E91A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8401" y="454178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Vinkje met effen opvulling">
            <a:extLst>
              <a:ext uri="{FF2B5EF4-FFF2-40B4-BE49-F238E27FC236}">
                <a16:creationId xmlns:a16="http://schemas.microsoft.com/office/drawing/2014/main" id="{FB70C3A9-EC82-B5A8-335D-DD6166E54B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98203" y="5539505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222B8B4-8E73-40D9-9612-0EA79BFE7B8C}"/>
                  </a:ext>
                </a:extLst>
              </p:cNvPr>
              <p:cNvSpPr txBox="1"/>
              <p:nvPr/>
            </p:nvSpPr>
            <p:spPr>
              <a:xfrm>
                <a:off x="1029945" y="5581434"/>
                <a:ext cx="101321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i="1" dirty="0">
                    <a:latin typeface="Effra" panose="02000506080000020004" pitchFamily="2" charset="0"/>
                  </a:rPr>
                  <a:t>Als de prijs van B daalt, stijgt de vraag naar B en </a:t>
                </a:r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daalt de vraag naar A</a:t>
                </a:r>
                <a:r>
                  <a:rPr lang="nl-NL" sz="2800" b="1" i="1" dirty="0">
                    <a:latin typeface="Effra" panose="02000506080000020004" pitchFamily="2" charset="0"/>
                  </a:rPr>
                  <a:t>. Hierdoor </a:t>
                </a:r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neemt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1" i="1" dirty="0" smtClean="0">
                            <a:solidFill>
                              <a:srgbClr val="945DE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1" i="1" dirty="0" smtClean="0">
                            <a:solidFill>
                              <a:srgbClr val="945DE8"/>
                            </a:solidFill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nl-NL" sz="2800" b="1" i="1" dirty="0" smtClean="0">
                            <a:solidFill>
                              <a:srgbClr val="945DE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-uitstoot </a:t>
                </a:r>
                <a:r>
                  <a:rPr lang="nl-NL" sz="2800" b="1" i="1" dirty="0">
                    <a:latin typeface="Effra" panose="02000506080000020004" pitchFamily="2" charset="0"/>
                  </a:rPr>
                  <a:t>van A </a:t>
                </a:r>
                <a:r>
                  <a:rPr lang="nl-NL" sz="2800" b="1" i="1" dirty="0">
                    <a:solidFill>
                      <a:srgbClr val="945DE8"/>
                    </a:solidFill>
                    <a:latin typeface="Effra" panose="02000506080000020004" pitchFamily="2" charset="0"/>
                  </a:rPr>
                  <a:t>af</a:t>
                </a:r>
                <a:r>
                  <a:rPr lang="nl-NL" sz="2800" b="1" i="1" dirty="0">
                    <a:latin typeface="Effra" panose="0200050608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222B8B4-8E73-40D9-9612-0EA79BFE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45" y="5581434"/>
                <a:ext cx="10132111" cy="954107"/>
              </a:xfrm>
              <a:prstGeom prst="rect">
                <a:avLst/>
              </a:prstGeom>
              <a:blipFill>
                <a:blip r:embed="rId18"/>
                <a:stretch>
                  <a:fillRect l="-1264" t="-7051" b="-173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ballon: rechthoek met afgeronde hoeken 25">
            <a:extLst>
              <a:ext uri="{FF2B5EF4-FFF2-40B4-BE49-F238E27FC236}">
                <a16:creationId xmlns:a16="http://schemas.microsoft.com/office/drawing/2014/main" id="{CE367D97-3F11-58C2-B377-DF6ECB7E48E0}"/>
              </a:ext>
            </a:extLst>
          </p:cNvPr>
          <p:cNvSpPr/>
          <p:nvPr/>
        </p:nvSpPr>
        <p:spPr>
          <a:xfrm>
            <a:off x="8848245" y="5597001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Antwoord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637CA1D-EC91-400D-6E79-9091970AD885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2481324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 animBg="1"/>
      <p:bldP spid="25" grpId="0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2937D35A-8667-94A0-DD3C-55D64E0F1456}"/>
              </a:ext>
            </a:extLst>
          </p:cNvPr>
          <p:cNvCxnSpPr>
            <a:cxnSpLocks/>
          </p:cNvCxnSpPr>
          <p:nvPr/>
        </p:nvCxnSpPr>
        <p:spPr>
          <a:xfrm>
            <a:off x="5499099" y="1753021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423F0328-1FFC-16B1-BE70-3E66625C63B8}"/>
              </a:ext>
            </a:extLst>
          </p:cNvPr>
          <p:cNvCxnSpPr>
            <a:cxnSpLocks/>
          </p:cNvCxnSpPr>
          <p:nvPr/>
        </p:nvCxnSpPr>
        <p:spPr>
          <a:xfrm flipV="1">
            <a:off x="5499099" y="3077639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Elasticiteiten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(invloed op de omzet)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19AC86F-28F0-15D5-9F44-968D1AA3995A}"/>
                  </a:ext>
                </a:extLst>
              </p:cNvPr>
              <p:cNvSpPr txBox="1"/>
              <p:nvPr/>
            </p:nvSpPr>
            <p:spPr>
              <a:xfrm>
                <a:off x="966253" y="2045533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19AC86F-28F0-15D5-9F44-968D1AA3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53" y="2045533"/>
                <a:ext cx="248106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B724A6D7-264D-8887-8ED2-CC730E045C16}"/>
                  </a:ext>
                </a:extLst>
              </p:cNvPr>
              <p:cNvSpPr txBox="1"/>
              <p:nvPr/>
            </p:nvSpPr>
            <p:spPr>
              <a:xfrm>
                <a:off x="966253" y="3216411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B724A6D7-264D-8887-8ED2-CC730E045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53" y="3216411"/>
                <a:ext cx="248106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0AB6D07-7E86-FC97-2F24-00B508775460}"/>
                  </a:ext>
                </a:extLst>
              </p:cNvPr>
              <p:cNvSpPr txBox="1"/>
              <p:nvPr/>
            </p:nvSpPr>
            <p:spPr>
              <a:xfrm>
                <a:off x="6846181" y="2045533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0AB6D07-7E86-FC97-2F24-00B50877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81" y="2045533"/>
                <a:ext cx="248106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67EDB55-C367-6BFF-69ED-AF2B49A987A7}"/>
                  </a:ext>
                </a:extLst>
              </p:cNvPr>
              <p:cNvSpPr txBox="1"/>
              <p:nvPr/>
            </p:nvSpPr>
            <p:spPr>
              <a:xfrm>
                <a:off x="6846181" y="3216411"/>
                <a:ext cx="24810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𝑶𝒎𝒛𝒆𝒕</m:t>
                      </m:r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67EDB55-C367-6BFF-69ED-AF2B49A9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81" y="3216411"/>
                <a:ext cx="2481064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2354F97-94F7-1B14-F53C-EF74C9A5C9F3}"/>
                  </a:ext>
                </a:extLst>
              </p:cNvPr>
              <p:cNvSpPr txBox="1"/>
              <p:nvPr/>
            </p:nvSpPr>
            <p:spPr>
              <a:xfrm>
                <a:off x="3886267" y="2045533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62354F97-94F7-1B14-F53C-EF74C9A5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67" y="2045533"/>
                <a:ext cx="51616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34047C8-4986-3701-B8B2-7327553A9360}"/>
                  </a:ext>
                </a:extLst>
              </p:cNvPr>
              <p:cNvSpPr txBox="1"/>
              <p:nvPr/>
            </p:nvSpPr>
            <p:spPr>
              <a:xfrm>
                <a:off x="4338103" y="2045533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34047C8-4986-3701-B8B2-7327553A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03" y="2045533"/>
                <a:ext cx="5305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8FAA934-5FE3-FA38-34E5-C0793AF58859}"/>
                  </a:ext>
                </a:extLst>
              </p:cNvPr>
              <p:cNvSpPr txBox="1"/>
              <p:nvPr/>
            </p:nvSpPr>
            <p:spPr>
              <a:xfrm>
                <a:off x="4804004" y="2045533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8FAA934-5FE3-FA38-34E5-C0793AF58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04" y="2045533"/>
                <a:ext cx="541815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7E4E41-1586-5D9D-EF40-9B21FC2227ED}"/>
                  </a:ext>
                </a:extLst>
              </p:cNvPr>
              <p:cNvSpPr txBox="1"/>
              <p:nvPr/>
            </p:nvSpPr>
            <p:spPr>
              <a:xfrm>
                <a:off x="3886267" y="3216411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7E4E41-1586-5D9D-EF40-9B21FC22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67" y="3216411"/>
                <a:ext cx="516167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BF7E375-139A-D132-4E5B-AAD1699DE7EA}"/>
                  </a:ext>
                </a:extLst>
              </p:cNvPr>
              <p:cNvSpPr txBox="1"/>
              <p:nvPr/>
            </p:nvSpPr>
            <p:spPr>
              <a:xfrm>
                <a:off x="4338103" y="3216411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DBF7E375-139A-D132-4E5B-AAD1699DE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03" y="3216411"/>
                <a:ext cx="530593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4C6EA30-466F-2925-8D43-846EE0BA56AC}"/>
                  </a:ext>
                </a:extLst>
              </p:cNvPr>
              <p:cNvSpPr txBox="1"/>
              <p:nvPr/>
            </p:nvSpPr>
            <p:spPr>
              <a:xfrm>
                <a:off x="4804004" y="3216411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4C6EA30-466F-2925-8D43-846EE0BA5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04" y="3216411"/>
                <a:ext cx="54181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2B2ACBD-3390-61A7-F692-7EBE47BF9A45}"/>
                  </a:ext>
                </a:extLst>
              </p:cNvPr>
              <p:cNvSpPr txBox="1"/>
              <p:nvPr/>
            </p:nvSpPr>
            <p:spPr>
              <a:xfrm>
                <a:off x="9766195" y="2045533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2B2ACBD-3390-61A7-F692-7EBE47BF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195" y="2045533"/>
                <a:ext cx="51616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F864CEE9-9356-3CF9-3AC8-2865BF2DCDD2}"/>
                  </a:ext>
                </a:extLst>
              </p:cNvPr>
              <p:cNvSpPr txBox="1"/>
              <p:nvPr/>
            </p:nvSpPr>
            <p:spPr>
              <a:xfrm>
                <a:off x="10218031" y="2045533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F864CEE9-9356-3CF9-3AC8-2865BF2DC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031" y="2045533"/>
                <a:ext cx="530593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EC68528-F22C-5DBC-897F-BEFC26DEDB4F}"/>
                  </a:ext>
                </a:extLst>
              </p:cNvPr>
              <p:cNvSpPr txBox="1"/>
              <p:nvPr/>
            </p:nvSpPr>
            <p:spPr>
              <a:xfrm>
                <a:off x="10683932" y="2045533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4EC68528-F22C-5DBC-897F-BEFC26DE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932" y="2045533"/>
                <a:ext cx="541815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8C9D029-081A-2BFD-B1BA-6F778E8925F0}"/>
                  </a:ext>
                </a:extLst>
              </p:cNvPr>
              <p:cNvSpPr txBox="1"/>
              <p:nvPr/>
            </p:nvSpPr>
            <p:spPr>
              <a:xfrm>
                <a:off x="9766195" y="3216411"/>
                <a:ext cx="5161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8C9D029-081A-2BFD-B1BA-6F778E89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195" y="3216411"/>
                <a:ext cx="516167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4E3A746-0459-7B5B-3EC6-7FA45AB5D7A2}"/>
                  </a:ext>
                </a:extLst>
              </p:cNvPr>
              <p:cNvSpPr txBox="1"/>
              <p:nvPr/>
            </p:nvSpPr>
            <p:spPr>
              <a:xfrm>
                <a:off x="10218031" y="3216411"/>
                <a:ext cx="5305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4E3A746-0459-7B5B-3EC6-7FA45AB5D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031" y="3216411"/>
                <a:ext cx="530593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C794D6FC-7110-1BBA-9B82-BCB5ED7E4A93}"/>
                  </a:ext>
                </a:extLst>
              </p:cNvPr>
              <p:cNvSpPr txBox="1"/>
              <p:nvPr/>
            </p:nvSpPr>
            <p:spPr>
              <a:xfrm>
                <a:off x="10683932" y="3216411"/>
                <a:ext cx="5418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52E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52E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C794D6FC-7110-1BBA-9B82-BCB5ED7E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932" y="3216411"/>
                <a:ext cx="541815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ABFC515-145A-D8AA-A6FB-764F8C03B8EB}"/>
              </a:ext>
            </a:extLst>
          </p:cNvPr>
          <p:cNvCxnSpPr>
            <a:cxnSpLocks/>
          </p:cNvCxnSpPr>
          <p:nvPr/>
        </p:nvCxnSpPr>
        <p:spPr>
          <a:xfrm flipV="1">
            <a:off x="3780263" y="2108723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60AC92B-68E6-DD04-DD7D-C404E613578A}"/>
              </a:ext>
            </a:extLst>
          </p:cNvPr>
          <p:cNvCxnSpPr>
            <a:cxnSpLocks/>
          </p:cNvCxnSpPr>
          <p:nvPr/>
        </p:nvCxnSpPr>
        <p:spPr>
          <a:xfrm>
            <a:off x="3780263" y="3305621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EC68B7C-FC64-0A59-6A20-05C8846B0633}"/>
              </a:ext>
            </a:extLst>
          </p:cNvPr>
          <p:cNvCxnSpPr>
            <a:cxnSpLocks/>
          </p:cNvCxnSpPr>
          <p:nvPr/>
        </p:nvCxnSpPr>
        <p:spPr>
          <a:xfrm flipV="1">
            <a:off x="9660191" y="1771588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3FB2591A-B484-D356-86C7-5D4D18E225A5}"/>
              </a:ext>
            </a:extLst>
          </p:cNvPr>
          <p:cNvCxnSpPr>
            <a:cxnSpLocks/>
          </p:cNvCxnSpPr>
          <p:nvPr/>
        </p:nvCxnSpPr>
        <p:spPr>
          <a:xfrm>
            <a:off x="9660191" y="3096206"/>
            <a:ext cx="0" cy="1103971"/>
          </a:xfrm>
          <a:prstGeom prst="straightConnector1">
            <a:avLst/>
          </a:prstGeom>
          <a:ln w="146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84771B88-63E9-DEC0-BFC9-FEEF7BBBF59D}"/>
              </a:ext>
            </a:extLst>
          </p:cNvPr>
          <p:cNvCxnSpPr>
            <a:cxnSpLocks/>
          </p:cNvCxnSpPr>
          <p:nvPr/>
        </p:nvCxnSpPr>
        <p:spPr>
          <a:xfrm>
            <a:off x="11377479" y="2182641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37499D92-DF60-9F3A-119F-BAE3C73B0F74}"/>
              </a:ext>
            </a:extLst>
          </p:cNvPr>
          <p:cNvCxnSpPr>
            <a:cxnSpLocks/>
          </p:cNvCxnSpPr>
          <p:nvPr/>
        </p:nvCxnSpPr>
        <p:spPr>
          <a:xfrm flipV="1">
            <a:off x="11377479" y="3305621"/>
            <a:ext cx="0" cy="5400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3676C92F-1E14-2E67-BEE6-90DB4B572F54}"/>
              </a:ext>
            </a:extLst>
          </p:cNvPr>
          <p:cNvCxnSpPr>
            <a:cxnSpLocks/>
          </p:cNvCxnSpPr>
          <p:nvPr/>
        </p:nvCxnSpPr>
        <p:spPr>
          <a:xfrm>
            <a:off x="773151" y="2045533"/>
            <a:ext cx="0" cy="677108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8D64C2FC-ADDD-EF49-947E-7704BF816AFB}"/>
              </a:ext>
            </a:extLst>
          </p:cNvPr>
          <p:cNvCxnSpPr>
            <a:cxnSpLocks/>
          </p:cNvCxnSpPr>
          <p:nvPr/>
        </p:nvCxnSpPr>
        <p:spPr>
          <a:xfrm flipV="1">
            <a:off x="773151" y="3216411"/>
            <a:ext cx="0" cy="677108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AD6D81AD-0D07-08ED-1ED6-DDCAB0D9D371}"/>
              </a:ext>
            </a:extLst>
          </p:cNvPr>
          <p:cNvCxnSpPr>
            <a:cxnSpLocks/>
          </p:cNvCxnSpPr>
          <p:nvPr/>
        </p:nvCxnSpPr>
        <p:spPr>
          <a:xfrm flipV="1">
            <a:off x="6653079" y="2045533"/>
            <a:ext cx="0" cy="677108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47E1AD2D-294B-9FAE-9178-78C1A281AF79}"/>
              </a:ext>
            </a:extLst>
          </p:cNvPr>
          <p:cNvCxnSpPr>
            <a:cxnSpLocks/>
          </p:cNvCxnSpPr>
          <p:nvPr/>
        </p:nvCxnSpPr>
        <p:spPr>
          <a:xfrm>
            <a:off x="6653079" y="3216411"/>
            <a:ext cx="0" cy="677108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AAB4DC3A-5BFE-8F1D-BD2C-AE4ABB5F3E84}"/>
              </a:ext>
            </a:extLst>
          </p:cNvPr>
          <p:cNvCxnSpPr>
            <a:cxnSpLocks/>
          </p:cNvCxnSpPr>
          <p:nvPr/>
        </p:nvCxnSpPr>
        <p:spPr>
          <a:xfrm>
            <a:off x="6096000" y="991680"/>
            <a:ext cx="0" cy="5434520"/>
          </a:xfrm>
          <a:prstGeom prst="line">
            <a:avLst/>
          </a:prstGeom>
          <a:ln w="1111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131E8FCB-48B0-43FE-1B42-E0AA0F954F96}"/>
                  </a:ext>
                </a:extLst>
              </p:cNvPr>
              <p:cNvSpPr txBox="1"/>
              <p:nvPr/>
            </p:nvSpPr>
            <p:spPr>
              <a:xfrm>
                <a:off x="778202" y="1246857"/>
                <a:ext cx="4887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Relatief elastisch </a:t>
                </a:r>
                <a14:m>
                  <m:oMath xmlns:m="http://schemas.openxmlformats.org/officeDocument/2006/math"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nl-NL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nl-NL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&lt;−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131E8FCB-48B0-43FE-1B42-E0AA0F954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02" y="1246857"/>
                <a:ext cx="4887489" cy="523220"/>
              </a:xfrm>
              <a:prstGeom prst="rect">
                <a:avLst/>
              </a:prstGeom>
              <a:blipFill>
                <a:blip r:embed="rId18"/>
                <a:stretch>
                  <a:fillRect l="-2622" t="-12941" b="-329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07FC395-6603-A7FB-6BB9-925FF8D8BC10}"/>
                  </a:ext>
                </a:extLst>
              </p:cNvPr>
              <p:cNvSpPr txBox="1"/>
              <p:nvPr/>
            </p:nvSpPr>
            <p:spPr>
              <a:xfrm>
                <a:off x="6400505" y="1246857"/>
                <a:ext cx="5648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Relatief inelastisch </a:t>
                </a:r>
                <a14:m>
                  <m:oMath xmlns:m="http://schemas.openxmlformats.org/officeDocument/2006/math"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</m:t>
                    </m:r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nl-NL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  <m:r>
                      <a:rPr kumimoji="0" lang="nl-NL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07FC395-6603-A7FB-6BB9-925FF8D8B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05" y="1246857"/>
                <a:ext cx="5648049" cy="523220"/>
              </a:xfrm>
              <a:prstGeom prst="rect">
                <a:avLst/>
              </a:prstGeom>
              <a:blipFill>
                <a:blip r:embed="rId19"/>
                <a:stretch>
                  <a:fillRect l="-1512" t="-12941" b="-329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kstvak 55">
            <a:extLst>
              <a:ext uri="{FF2B5EF4-FFF2-40B4-BE49-F238E27FC236}">
                <a16:creationId xmlns:a16="http://schemas.microsoft.com/office/drawing/2014/main" id="{CEB14D80-600E-81E6-0288-BEC4B044C07E}"/>
              </a:ext>
            </a:extLst>
          </p:cNvPr>
          <p:cNvSpPr txBox="1"/>
          <p:nvPr/>
        </p:nvSpPr>
        <p:spPr>
          <a:xfrm>
            <a:off x="773151" y="4227251"/>
            <a:ext cx="472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vraag reageert relatief sterk op veranderingen van de prijs.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C86AEBD2-04C0-9168-9F60-480CE037D0F3}"/>
              </a:ext>
            </a:extLst>
          </p:cNvPr>
          <p:cNvSpPr txBox="1"/>
          <p:nvPr/>
        </p:nvSpPr>
        <p:spPr>
          <a:xfrm>
            <a:off x="6653079" y="4227251"/>
            <a:ext cx="472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vraag reageert relatief zwak op veranderingen van de prijs.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9F344FC8-481D-6D9C-39EF-94119B3916F5}"/>
              </a:ext>
            </a:extLst>
          </p:cNvPr>
          <p:cNvSpPr/>
          <p:nvPr/>
        </p:nvSpPr>
        <p:spPr>
          <a:xfrm>
            <a:off x="599309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Prijsverhoging is riskant.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3D9E94C-20FE-A232-C41B-E39E6CD388BC}"/>
              </a:ext>
            </a:extLst>
          </p:cNvPr>
          <p:cNvSpPr/>
          <p:nvPr/>
        </p:nvSpPr>
        <p:spPr>
          <a:xfrm>
            <a:off x="3224306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Kortingsacties zijn zinvol.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F3F684B5-75FA-08FD-810C-07FE7DFC1A67}"/>
              </a:ext>
            </a:extLst>
          </p:cNvPr>
          <p:cNvSpPr/>
          <p:nvPr/>
        </p:nvSpPr>
        <p:spPr>
          <a:xfrm>
            <a:off x="6526307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Prijsverhoging kan zonder veel klantverlies.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3D4020AB-D068-F466-26F4-C0BB7254ABF3}"/>
              </a:ext>
            </a:extLst>
          </p:cNvPr>
          <p:cNvSpPr/>
          <p:nvPr/>
        </p:nvSpPr>
        <p:spPr>
          <a:xfrm>
            <a:off x="9151304" y="5103889"/>
            <a:ext cx="2441388" cy="1332383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Kortingsacties zijn zinloos.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6" grpId="0"/>
      <p:bldP spid="59" grpId="0"/>
      <p:bldP spid="60" grpId="0" animBg="1"/>
      <p:bldP spid="62" grpId="0" animBg="1"/>
      <p:bldP spid="63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91087A-869F-C4D2-EAFC-90A676FBF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0028" y="1392676"/>
            <a:ext cx="5257800" cy="5262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300" dirty="0"/>
              <a:t>Doel: inzicht krijgen in drie economische variabelen:</a:t>
            </a:r>
          </a:p>
          <a:p>
            <a:endParaRPr lang="nl-NL" sz="2300" dirty="0"/>
          </a:p>
          <a:p>
            <a:pPr marL="0" indent="0">
              <a:buNone/>
            </a:pPr>
            <a:r>
              <a:rPr lang="nl-NL" sz="2300" dirty="0"/>
              <a:t>1. Inkomen/ BBP =&gt; output-gap </a:t>
            </a:r>
          </a:p>
          <a:p>
            <a:pPr marL="0" indent="0">
              <a:buNone/>
            </a:pPr>
            <a:r>
              <a:rPr lang="nl-NL" sz="2300" dirty="0"/>
              <a:t>2. Reële rente bepaald door CB</a:t>
            </a:r>
          </a:p>
          <a:p>
            <a:pPr marL="0" lvl="3" indent="0">
              <a:buNone/>
            </a:pPr>
            <a:r>
              <a:rPr lang="nl-NL" sz="2300" dirty="0"/>
              <a:t>3. Inflatie</a:t>
            </a:r>
          </a:p>
          <a:p>
            <a:pPr marL="1714500" lvl="3" indent="-1714500"/>
            <a:endParaRPr lang="nl-NL" sz="2300" dirty="0"/>
          </a:p>
          <a:p>
            <a:pPr marL="1714500" lvl="3" indent="-1714500"/>
            <a:endParaRPr lang="nl-NL" sz="2300" dirty="0"/>
          </a:p>
          <a:p>
            <a:pPr marL="0" lvl="3" indent="0">
              <a:buNone/>
            </a:pPr>
            <a:r>
              <a:rPr lang="nl-NL" sz="2300" dirty="0"/>
              <a:t>Hierdoor kun je beredeneren:</a:t>
            </a:r>
          </a:p>
          <a:p>
            <a:pPr marL="0" lvl="3" indent="0">
              <a:buNone/>
            </a:pPr>
            <a:r>
              <a:rPr lang="nl-NL" sz="2300" dirty="0"/>
              <a:t>a). Welk begrotingsbeleid</a:t>
            </a:r>
          </a:p>
          <a:p>
            <a:pPr marL="0" lvl="3" indent="0">
              <a:buNone/>
            </a:pPr>
            <a:r>
              <a:rPr lang="nl-NL" sz="2300" dirty="0"/>
              <a:t>b). Welk monetair beleid</a:t>
            </a:r>
          </a:p>
          <a:p>
            <a:pPr marL="1714500" lvl="3" indent="-1714500"/>
            <a:endParaRPr lang="nl-NL" sz="2300" dirty="0"/>
          </a:p>
          <a:p>
            <a:pPr marL="1714500" lvl="3" indent="-1714500"/>
            <a:endParaRPr lang="nl-NL" sz="2300" dirty="0"/>
          </a:p>
          <a:p>
            <a:pPr marL="0" lvl="3" indent="0">
              <a:buNone/>
            </a:pPr>
            <a:r>
              <a:rPr lang="nl-NL" sz="2300" dirty="0"/>
              <a:t>Inzicht krijgen hoe het aanpassingsproces van korte-  naar </a:t>
            </a:r>
            <a:r>
              <a:rPr lang="nl-NL" sz="2300" dirty="0" err="1"/>
              <a:t>langetermijnevenwicht</a:t>
            </a:r>
            <a:r>
              <a:rPr lang="nl-NL" sz="2300" dirty="0"/>
              <a:t> kan worden hersteld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6ED9332D-E199-85E5-F4CD-4EB80E9A8E47}"/>
              </a:ext>
            </a:extLst>
          </p:cNvPr>
          <p:cNvSpPr/>
          <p:nvPr/>
        </p:nvSpPr>
        <p:spPr>
          <a:xfrm>
            <a:off x="4679003" y="3429000"/>
            <a:ext cx="301558" cy="535022"/>
          </a:xfrm>
          <a:prstGeom prst="downArrow">
            <a:avLst/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E72AD8AE-8580-67BB-1EC1-94D9EAC21173}"/>
              </a:ext>
            </a:extLst>
          </p:cNvPr>
          <p:cNvSpPr/>
          <p:nvPr/>
        </p:nvSpPr>
        <p:spPr>
          <a:xfrm>
            <a:off x="4686414" y="5042169"/>
            <a:ext cx="301559" cy="535022"/>
          </a:xfrm>
          <a:prstGeom prst="downArrow">
            <a:avLst/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6E9938-1248-926C-3E6B-23436E10272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</a:t>
            </a:r>
          </a:p>
        </p:txBody>
      </p:sp>
    </p:spTree>
    <p:extLst>
      <p:ext uri="{BB962C8B-B14F-4D97-AF65-F5344CB8AC3E}">
        <p14:creationId xmlns:p14="http://schemas.microsoft.com/office/powerpoint/2010/main" val="4055628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vak 13"/>
          <p:cNvSpPr txBox="1">
            <a:spLocks noChangeArrowheads="1"/>
          </p:cNvSpPr>
          <p:nvPr/>
        </p:nvSpPr>
        <p:spPr bwMode="auto">
          <a:xfrm rot="16200000">
            <a:off x="1781425" y="1697273"/>
            <a:ext cx="1349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Reële rente </a:t>
            </a:r>
          </a:p>
        </p:txBody>
      </p:sp>
      <p:cxnSp>
        <p:nvCxnSpPr>
          <p:cNvPr id="31" name="Rechte verbindingslijn 53">
            <a:extLst>
              <a:ext uri="{FF2B5EF4-FFF2-40B4-BE49-F238E27FC236}">
                <a16:creationId xmlns:a16="http://schemas.microsoft.com/office/drawing/2014/main" id="{D382FF86-6774-6D45-B24B-A090382B2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6426" y="1851523"/>
            <a:ext cx="1948145" cy="1713591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9C8C4B0-616D-5B4D-90DD-158E0F249B4B}"/>
              </a:ext>
            </a:extLst>
          </p:cNvPr>
          <p:cNvSpPr txBox="1">
            <a:spLocks/>
          </p:cNvSpPr>
          <p:nvPr/>
        </p:nvSpPr>
        <p:spPr bwMode="auto">
          <a:xfrm>
            <a:off x="2621140" y="4143821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E73A7B-0DA2-824B-9EC1-28075F7CAF8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33752" y="4210341"/>
            <a:ext cx="1093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Inflatie π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ＭＳ Ｐゴシック" charset="0"/>
            </a:endParaRPr>
          </a:p>
        </p:txBody>
      </p:sp>
      <p:cxnSp>
        <p:nvCxnSpPr>
          <p:cNvPr id="22" name="Rechte verbindingslijn 13">
            <a:extLst>
              <a:ext uri="{FF2B5EF4-FFF2-40B4-BE49-F238E27FC236}">
                <a16:creationId xmlns:a16="http://schemas.microsoft.com/office/drawing/2014/main" id="{685F2CCC-1837-FB4F-8D1A-0DE0B13760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40602" y="2731938"/>
            <a:ext cx="0" cy="349200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Rechte verbindingslijn 13">
            <a:extLst>
              <a:ext uri="{FF2B5EF4-FFF2-40B4-BE49-F238E27FC236}">
                <a16:creationId xmlns:a16="http://schemas.microsoft.com/office/drawing/2014/main" id="{5CAEFE12-AFF2-4648-AB5A-E4F1622F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1140" y="5165066"/>
            <a:ext cx="1219462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Rechte verbindingslijn 53">
            <a:extLst>
              <a:ext uri="{FF2B5EF4-FFF2-40B4-BE49-F238E27FC236}">
                <a16:creationId xmlns:a16="http://schemas.microsoft.com/office/drawing/2014/main" id="{279BF781-88E1-C743-89D0-503E980149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1140" y="4350681"/>
            <a:ext cx="2438924" cy="1617516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53">
            <a:extLst>
              <a:ext uri="{FF2B5EF4-FFF2-40B4-BE49-F238E27FC236}">
                <a16:creationId xmlns:a16="http://schemas.microsoft.com/office/drawing/2014/main" id="{1FD3A351-7AE7-9F4C-B973-7786AC53A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1140" y="2744863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8463994-37DF-8D44-9330-BB6BE3B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603" y="4995391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π*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199DC3-2CED-794F-9970-220A64B7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621" y="2577470"/>
            <a:ext cx="44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r*</a:t>
            </a:r>
          </a:p>
        </p:txBody>
      </p:sp>
      <p:sp>
        <p:nvSpPr>
          <p:cNvPr id="26" name="Tekstvak 13">
            <a:extLst>
              <a:ext uri="{FF2B5EF4-FFF2-40B4-BE49-F238E27FC236}">
                <a16:creationId xmlns:a16="http://schemas.microsoft.com/office/drawing/2014/main" id="{FA5193E0-E811-A241-9D4E-44C693C8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470" y="3172024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" name="Tekstvak 13">
            <a:extLst>
              <a:ext uri="{FF2B5EF4-FFF2-40B4-BE49-F238E27FC236}">
                <a16:creationId xmlns:a16="http://schemas.microsoft.com/office/drawing/2014/main" id="{1E8F5251-5632-B849-B0FF-87F6D4E9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721" y="4192182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kstvak 13">
            <a:extLst>
              <a:ext uri="{FF2B5EF4-FFF2-40B4-BE49-F238E27FC236}">
                <a16:creationId xmlns:a16="http://schemas.microsoft.com/office/drawing/2014/main" id="{C270A865-3E7B-214F-92D5-FF0465DA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329" y="2582102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Tekstvak 13">
            <a:extLst>
              <a:ext uri="{FF2B5EF4-FFF2-40B4-BE49-F238E27FC236}">
                <a16:creationId xmlns:a16="http://schemas.microsoft.com/office/drawing/2014/main" id="{ED900B47-FB18-124D-84BB-1541F7DD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296" y="3702898"/>
            <a:ext cx="1186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Inkomen Y</a:t>
            </a:r>
          </a:p>
        </p:txBody>
      </p:sp>
      <p:sp>
        <p:nvSpPr>
          <p:cNvPr id="33" name="Tekstvak 13">
            <a:extLst>
              <a:ext uri="{FF2B5EF4-FFF2-40B4-BE49-F238E27FC236}">
                <a16:creationId xmlns:a16="http://schemas.microsoft.com/office/drawing/2014/main" id="{458BD375-BCA9-1F47-914C-359BC42EF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49" y="3712985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*</a:t>
            </a:r>
          </a:p>
        </p:txBody>
      </p:sp>
      <p:sp>
        <p:nvSpPr>
          <p:cNvPr id="34" name="Tekstvak 13">
            <a:extLst>
              <a:ext uri="{FF2B5EF4-FFF2-40B4-BE49-F238E27FC236}">
                <a16:creationId xmlns:a16="http://schemas.microsoft.com/office/drawing/2014/main" id="{AC520218-95E6-5642-8C4E-2A5C4495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639" y="6229928"/>
            <a:ext cx="48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36" name="Tekstvak 13">
            <a:extLst>
              <a:ext uri="{FF2B5EF4-FFF2-40B4-BE49-F238E27FC236}">
                <a16:creationId xmlns:a16="http://schemas.microsoft.com/office/drawing/2014/main" id="{B9F6B91E-ADAD-4A48-AB3A-BC457206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368" y="6231062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*</a:t>
            </a: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2621140" y="1624843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69C25E7-DFB9-6347-9871-92433E2208FA}"/>
              </a:ext>
            </a:extLst>
          </p:cNvPr>
          <p:cNvSpPr txBox="1"/>
          <p:nvPr/>
        </p:nvSpPr>
        <p:spPr>
          <a:xfrm>
            <a:off x="5865506" y="1027906"/>
            <a:ext cx="34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Uitgangssituatie </a:t>
            </a:r>
          </a:p>
        </p:txBody>
      </p:sp>
      <p:sp>
        <p:nvSpPr>
          <p:cNvPr id="37" name="Tijdelijke aanduiding voor inhoud 1">
            <a:extLst>
              <a:ext uri="{FF2B5EF4-FFF2-40B4-BE49-F238E27FC236}">
                <a16:creationId xmlns:a16="http://schemas.microsoft.com/office/drawing/2014/main" id="{42859391-1074-194B-82B4-76E990C48C90}"/>
              </a:ext>
            </a:extLst>
          </p:cNvPr>
          <p:cNvSpPr txBox="1">
            <a:spLocks/>
          </p:cNvSpPr>
          <p:nvPr/>
        </p:nvSpPr>
        <p:spPr>
          <a:xfrm>
            <a:off x="5846983" y="1624843"/>
            <a:ext cx="6202684" cy="1688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gesloten economie van een land bevindt zich in het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langetermijnevenwicht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.</a:t>
            </a:r>
          </a:p>
          <a:p>
            <a:pPr marL="627063" marR="0" lvl="1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Inkomen Y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*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met bijbehorende rente r*en inflatie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π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*</a:t>
            </a:r>
          </a:p>
          <a:p>
            <a:pPr marL="627063" marR="0" lvl="1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Outputgap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B223F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is nul (Y= Y*) en er is alleen sprake van natuurlijke werkloosheid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CB streeft naar stabiele inflatie en  er is sprake van naïeve inflatieverwachtingen.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</a:b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2E9343E-2C92-3142-B104-D27457A88CE3}"/>
              </a:ext>
            </a:extLst>
          </p:cNvPr>
          <p:cNvSpPr txBox="1"/>
          <p:nvPr/>
        </p:nvSpPr>
        <p:spPr>
          <a:xfrm>
            <a:off x="5827793" y="4348422"/>
            <a:ext cx="6146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Analyse met het IS-MB-GA model als er een positieve vraagschok optreedt: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overheid besluit de autonome  overheidsbestedingen flink te verhogen.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CBEF0-C2EA-4088-F32E-25931F3A30BD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 </a:t>
            </a:r>
            <a:r>
              <a:rPr lang="nl-NL" sz="2800" dirty="0">
                <a:latin typeface="Effra" panose="02000506080000020004" pitchFamily="2" charset="0"/>
              </a:rPr>
              <a:t>(uitgangssituatie)</a:t>
            </a:r>
          </a:p>
        </p:txBody>
      </p:sp>
    </p:spTree>
    <p:extLst>
      <p:ext uri="{BB962C8B-B14F-4D97-AF65-F5344CB8AC3E}">
        <p14:creationId xmlns:p14="http://schemas.microsoft.com/office/powerpoint/2010/main" val="29523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 bldLvl="2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9C8C4B0-616D-5B4D-90DD-158E0F249B4B}"/>
              </a:ext>
            </a:extLst>
          </p:cNvPr>
          <p:cNvSpPr txBox="1">
            <a:spLocks/>
          </p:cNvSpPr>
          <p:nvPr/>
        </p:nvSpPr>
        <p:spPr bwMode="auto">
          <a:xfrm>
            <a:off x="1082036" y="4175343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1082036" y="1656365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kstvak 13"/>
          <p:cNvSpPr txBox="1">
            <a:spLocks noChangeArrowheads="1"/>
          </p:cNvSpPr>
          <p:nvPr/>
        </p:nvSpPr>
        <p:spPr bwMode="auto">
          <a:xfrm>
            <a:off x="3283523" y="3734420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cxnSp>
        <p:nvCxnSpPr>
          <p:cNvPr id="22" name="Rechte verbindingslijn 13">
            <a:extLst>
              <a:ext uri="{FF2B5EF4-FFF2-40B4-BE49-F238E27FC236}">
                <a16:creationId xmlns:a16="http://schemas.microsoft.com/office/drawing/2014/main" id="{685F2CCC-1837-FB4F-8D1A-0DE0B13760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01498" y="2773071"/>
            <a:ext cx="0" cy="349200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Rechte verbindingslijn 13">
            <a:extLst>
              <a:ext uri="{FF2B5EF4-FFF2-40B4-BE49-F238E27FC236}">
                <a16:creationId xmlns:a16="http://schemas.microsoft.com/office/drawing/2014/main" id="{5CAEFE12-AFF2-4648-AB5A-E4F1622F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036" y="5196588"/>
            <a:ext cx="1219462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kstvak 13">
            <a:extLst>
              <a:ext uri="{FF2B5EF4-FFF2-40B4-BE49-F238E27FC236}">
                <a16:creationId xmlns:a16="http://schemas.microsoft.com/office/drawing/2014/main" id="{537E970F-DBAE-8749-8629-8468AC88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713" y="3772297"/>
            <a:ext cx="44614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Y*</a:t>
            </a:r>
            <a:endParaRPr kumimoji="0" lang="nl-NL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8463994-37DF-8D44-9330-BB6BE3B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99" y="5026913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199DC3-2CED-794F-9970-220A64B7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24" y="2613623"/>
            <a:ext cx="762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kstvak 13">
            <a:extLst>
              <a:ext uri="{FF2B5EF4-FFF2-40B4-BE49-F238E27FC236}">
                <a16:creationId xmlns:a16="http://schemas.microsoft.com/office/drawing/2014/main" id="{FF09FDF7-E89C-3C4D-9696-9D94FF23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366" y="3203546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kstvak 13">
            <a:extLst>
              <a:ext uri="{FF2B5EF4-FFF2-40B4-BE49-F238E27FC236}">
                <a16:creationId xmlns:a16="http://schemas.microsoft.com/office/drawing/2014/main" id="{734B3208-6AFF-5F45-878F-F67C3EE4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66" y="2845517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9" name="Rechte verbindingslijn 13">
            <a:extLst>
              <a:ext uri="{FF2B5EF4-FFF2-40B4-BE49-F238E27FC236}">
                <a16:creationId xmlns:a16="http://schemas.microsoft.com/office/drawing/2014/main" id="{ED482ED7-84B5-5242-9E6E-317DB5D34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9978" y="2773071"/>
            <a:ext cx="0" cy="999226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Rechte verbindingslijn 13">
            <a:extLst>
              <a:ext uri="{FF2B5EF4-FFF2-40B4-BE49-F238E27FC236}">
                <a16:creationId xmlns:a16="http://schemas.microsoft.com/office/drawing/2014/main" id="{39730B0B-7D59-2644-9C04-406400E944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036" y="4830828"/>
            <a:ext cx="1757958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43A72FB6-D9FC-0B4B-A81B-AF7854952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66" y="4661153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19" name="Rechte verbindingslijn 53">
            <a:extLst>
              <a:ext uri="{FF2B5EF4-FFF2-40B4-BE49-F238E27FC236}">
                <a16:creationId xmlns:a16="http://schemas.microsoft.com/office/drawing/2014/main" id="{279BF781-88E1-C743-89D0-503E980149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82036" y="4382203"/>
            <a:ext cx="2438924" cy="1617516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kstvak 13">
            <a:extLst>
              <a:ext uri="{FF2B5EF4-FFF2-40B4-BE49-F238E27FC236}">
                <a16:creationId xmlns:a16="http://schemas.microsoft.com/office/drawing/2014/main" id="{0927C78E-432D-5747-A40F-428E938D9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751" y="3772297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9" name="Tekstvak 13">
            <a:extLst>
              <a:ext uri="{FF2B5EF4-FFF2-40B4-BE49-F238E27FC236}">
                <a16:creationId xmlns:a16="http://schemas.microsoft.com/office/drawing/2014/main" id="{86B388DF-ECDB-FC40-A962-679CDE9C9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193" y="6261450"/>
            <a:ext cx="48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50" name="Tekstvak 13">
            <a:extLst>
              <a:ext uri="{FF2B5EF4-FFF2-40B4-BE49-F238E27FC236}">
                <a16:creationId xmlns:a16="http://schemas.microsoft.com/office/drawing/2014/main" id="{756470CF-E693-344E-906F-304DFA45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14" y="6262584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Y*</a:t>
            </a:r>
            <a:endParaRPr kumimoji="0" lang="nl-NL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Tekstvak 13">
            <a:extLst>
              <a:ext uri="{FF2B5EF4-FFF2-40B4-BE49-F238E27FC236}">
                <a16:creationId xmlns:a16="http://schemas.microsoft.com/office/drawing/2014/main" id="{75340517-03EB-FE4F-ACB7-51463D98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620" y="6262584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3" name="Tekstvak 13">
            <a:extLst>
              <a:ext uri="{FF2B5EF4-FFF2-40B4-BE49-F238E27FC236}">
                <a16:creationId xmlns:a16="http://schemas.microsoft.com/office/drawing/2014/main" id="{63144D80-BCDC-2944-B807-23E0F9F0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617" y="4223704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Tekstvak 13">
            <a:extLst>
              <a:ext uri="{FF2B5EF4-FFF2-40B4-BE49-F238E27FC236}">
                <a16:creationId xmlns:a16="http://schemas.microsoft.com/office/drawing/2014/main" id="{C0DEEA40-D6C3-D34A-B4F7-A1A9826B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25" y="2613624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DC92E43-EB9A-594F-A33F-D5887FF9C911}"/>
              </a:ext>
            </a:extLst>
          </p:cNvPr>
          <p:cNvSpPr txBox="1"/>
          <p:nvPr/>
        </p:nvSpPr>
        <p:spPr>
          <a:xfrm>
            <a:off x="1009340" y="943043"/>
            <a:ext cx="34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Stap 1: korte termijn</a:t>
            </a:r>
          </a:p>
        </p:txBody>
      </p:sp>
      <p:cxnSp>
        <p:nvCxnSpPr>
          <p:cNvPr id="15" name="Rechte verbindingslijn 53">
            <a:extLst>
              <a:ext uri="{FF2B5EF4-FFF2-40B4-BE49-F238E27FC236}">
                <a16:creationId xmlns:a16="http://schemas.microsoft.com/office/drawing/2014/main" id="{1FD3A351-7AE7-9F4C-B973-7786AC53A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036" y="2776385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Rechte verbindingslijn 53">
            <a:extLst>
              <a:ext uri="{FF2B5EF4-FFF2-40B4-BE49-F238E27FC236}">
                <a16:creationId xmlns:a16="http://schemas.microsoft.com/office/drawing/2014/main" id="{18BBCCA5-C3FA-2549-BBDB-891D20E9BFCE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>
            <a:off x="1676012" y="1730961"/>
            <a:ext cx="1800815" cy="158400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Rechte verbindingslijn 53">
            <a:extLst>
              <a:ext uri="{FF2B5EF4-FFF2-40B4-BE49-F238E27FC236}">
                <a16:creationId xmlns:a16="http://schemas.microsoft.com/office/drawing/2014/main" id="{D382FF86-6774-6D45-B24B-A090382B2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7322" y="1883045"/>
            <a:ext cx="1948145" cy="1713591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657FBB7C-0FFB-9499-6E53-D318D292D79C}"/>
              </a:ext>
            </a:extLst>
          </p:cNvPr>
          <p:cNvSpPr txBox="1"/>
          <p:nvPr/>
        </p:nvSpPr>
        <p:spPr>
          <a:xfrm>
            <a:off x="2311067" y="5190961"/>
            <a:ext cx="18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6301C416-E240-9089-3AAC-3D0E37C75CF6}"/>
              </a:ext>
            </a:extLst>
          </p:cNvPr>
          <p:cNvSpPr/>
          <p:nvPr/>
        </p:nvSpPr>
        <p:spPr>
          <a:xfrm>
            <a:off x="2223282" y="5140406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556DAF90-BBF3-71E3-0E19-AA7ECE70B1BC}"/>
              </a:ext>
            </a:extLst>
          </p:cNvPr>
          <p:cNvSpPr/>
          <p:nvPr/>
        </p:nvSpPr>
        <p:spPr>
          <a:xfrm>
            <a:off x="2775768" y="4769930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56D224E-A1F8-E075-EE9F-222D44BFA7CC}"/>
              </a:ext>
            </a:extLst>
          </p:cNvPr>
          <p:cNvSpPr txBox="1"/>
          <p:nvPr/>
        </p:nvSpPr>
        <p:spPr>
          <a:xfrm>
            <a:off x="2856023" y="4704935"/>
            <a:ext cx="18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0A91AC1F-FCC2-85E7-4F84-DA1CBE029D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2804" y="1559324"/>
            <a:ext cx="13492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Reële rente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D38CBE-5B1B-3305-300D-2284E015DA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0052" y="3996226"/>
            <a:ext cx="109317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Inflatie π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D829E9B-4622-9885-4B3F-E5DDE4B05A5E}"/>
              </a:ext>
            </a:extLst>
          </p:cNvPr>
          <p:cNvCxnSpPr>
            <a:cxnSpLocks/>
          </p:cNvCxnSpPr>
          <p:nvPr/>
        </p:nvCxnSpPr>
        <p:spPr>
          <a:xfrm flipV="1">
            <a:off x="2435811" y="4972472"/>
            <a:ext cx="368361" cy="25624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704AB37-6EAE-DDEE-2B27-BF3E7724D7A6}"/>
                  </a:ext>
                </a:extLst>
              </p:cNvPr>
              <p:cNvSpPr txBox="1"/>
              <p:nvPr/>
            </p:nvSpPr>
            <p:spPr>
              <a:xfrm>
                <a:off x="4626154" y="1514392"/>
                <a:ext cx="7222939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De verhoging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nl-NL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zet een kettingreactie in werking. Het inkomen is gestegen van Y* naar 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1.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Er is een positieve </a:t>
                </a:r>
                <a:r>
                  <a:rPr kumimoji="0" lang="nl-NL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outputgap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ontstaan (Y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&gt;Y* 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Bij dezelfde rente is het inkomen nu gestegen naar 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. De IS lijn verschuift hierdoor van IS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0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=&gt; IS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1.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Een nieuw evenwicht wordt bereikt in 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 centrale bank reageert nog niet (de rente verandert niet, r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Door de positieve </a:t>
                </a:r>
                <a:r>
                  <a:rPr kumimoji="0" lang="nl-NL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outputgap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is er </a:t>
                </a:r>
                <a:r>
                  <a:rPr kumimoji="0" lang="nl-NL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bestedingingsinflatie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ontstaan.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Lonen en inkoopprijzen liggen op korte termijn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vast. (loon- en prijsrigiditeit)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De reële productiekosten dalen op korte termijn.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Reële winst stijgt =&gt; Dus de productie stijgt tot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nl-NL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De inflatie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neemt toe van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π</a:t>
                </a:r>
                <a:r>
                  <a:rPr kumimoji="0" lang="el-GR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0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naar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π</a:t>
                </a:r>
                <a:r>
                  <a:rPr kumimoji="0" lang="el-GR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1</a:t>
                </a:r>
                <a:endParaRPr kumimoji="0" lang="nl-NL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Verschuiving LANGS de GA-lijn van A =&gt; 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D704AB37-6EAE-DDEE-2B27-BF3E7724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54" y="1514392"/>
                <a:ext cx="7222939" cy="5262979"/>
              </a:xfrm>
              <a:prstGeom prst="rect">
                <a:avLst/>
              </a:prstGeom>
              <a:blipFill>
                <a:blip r:embed="rId2"/>
                <a:stretch>
                  <a:fillRect l="-506" t="-3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68B825A-1EFB-278F-41B8-713D870025EC}"/>
              </a:ext>
            </a:extLst>
          </p:cNvPr>
          <p:cNvCxnSpPr>
            <a:cxnSpLocks/>
          </p:cNvCxnSpPr>
          <p:nvPr/>
        </p:nvCxnSpPr>
        <p:spPr>
          <a:xfrm>
            <a:off x="1570069" y="2082262"/>
            <a:ext cx="390946" cy="0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3">
            <a:extLst>
              <a:ext uri="{FF2B5EF4-FFF2-40B4-BE49-F238E27FC236}">
                <a16:creationId xmlns:a16="http://schemas.microsoft.com/office/drawing/2014/main" id="{A93E7BD3-CFE8-83C5-3F79-FA840E9E0EF5}"/>
              </a:ext>
            </a:extLst>
          </p:cNvPr>
          <p:cNvCxnSpPr>
            <a:cxnSpLocks noChangeShapeType="1"/>
            <a:endCxn id="51" idx="0"/>
          </p:cNvCxnSpPr>
          <p:nvPr/>
        </p:nvCxnSpPr>
        <p:spPr bwMode="auto">
          <a:xfrm>
            <a:off x="2836694" y="4175343"/>
            <a:ext cx="0" cy="2087241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E372BFCE-16F5-FBD0-DEA3-6D71967B7EA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 </a:t>
            </a:r>
            <a:r>
              <a:rPr lang="nl-NL" sz="2800" dirty="0">
                <a:latin typeface="Effra" panose="02000506080000020004" pitchFamily="2" charset="0"/>
              </a:rPr>
              <a:t>(korte termijn)</a:t>
            </a:r>
          </a:p>
        </p:txBody>
      </p:sp>
    </p:spTree>
    <p:extLst>
      <p:ext uri="{BB962C8B-B14F-4D97-AF65-F5344CB8AC3E}">
        <p14:creationId xmlns:p14="http://schemas.microsoft.com/office/powerpoint/2010/main" val="40126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43" grpId="0" animBg="1"/>
      <p:bldP spid="51" grpId="0"/>
      <p:bldP spid="5" grpId="0" animBg="1"/>
      <p:bldP spid="7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3F118-2D8B-0756-0C5F-20AC445B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10E5A1C-FAE8-79B0-77AF-E8750BF7A0CA}"/>
              </a:ext>
            </a:extLst>
          </p:cNvPr>
          <p:cNvSpPr/>
          <p:nvPr/>
        </p:nvSpPr>
        <p:spPr>
          <a:xfrm>
            <a:off x="9188242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beperking op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hoeveelheid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het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soort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verhandelde goederen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A3A29AB-5ECF-418C-25FD-993F733FD6D0}"/>
              </a:ext>
            </a:extLst>
          </p:cNvPr>
          <p:cNvSpPr/>
          <p:nvPr/>
        </p:nvSpPr>
        <p:spPr>
          <a:xfrm>
            <a:off x="482600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Deze goederen zijn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rivaliserend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uitsluitbaar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8311EE8F-5E9D-403E-C8B0-D86778F4E464}"/>
              </a:ext>
            </a:extLst>
          </p:cNvPr>
          <p:cNvSpPr/>
          <p:nvPr/>
        </p:nvSpPr>
        <p:spPr>
          <a:xfrm>
            <a:off x="6286362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Afwijking van het evenwicht om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of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beschermen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84129E9-7DD8-D717-134A-71F1E97318E9}"/>
              </a:ext>
            </a:extLst>
          </p:cNvPr>
          <p:cNvSpPr/>
          <p:nvPr/>
        </p:nvSpPr>
        <p:spPr>
          <a:xfrm>
            <a:off x="3384481" y="2492484"/>
            <a:ext cx="2521158" cy="195251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Hierdoor wordt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gebruik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een dienst of goed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geremd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of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gestimuleerd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387BF7-9926-F9C1-A4F8-2B48F1BEB62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Markt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(overheidsingrijpen)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1677308-19E7-BC87-2434-4FD0FA3B6E9F}"/>
              </a:ext>
            </a:extLst>
          </p:cNvPr>
          <p:cNvSpPr/>
          <p:nvPr/>
        </p:nvSpPr>
        <p:spPr>
          <a:xfrm>
            <a:off x="9359900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Verboden, quota, kwaliteitseisen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14B64A44-0AA3-D196-2245-14C625A5FC6F}"/>
              </a:ext>
            </a:extLst>
          </p:cNvPr>
          <p:cNvSpPr/>
          <p:nvPr/>
        </p:nvSpPr>
        <p:spPr>
          <a:xfrm>
            <a:off x="6458020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Maximum-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minimumprijzen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C4E861A-75AF-D072-C78C-E1F370C1BC16}"/>
              </a:ext>
            </a:extLst>
          </p:cNvPr>
          <p:cNvSpPr/>
          <p:nvPr/>
        </p:nvSpPr>
        <p:spPr>
          <a:xfrm>
            <a:off x="654258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Collectieve goederen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FA86E13-BD35-10AC-5D35-E27B9F011042}"/>
              </a:ext>
            </a:extLst>
          </p:cNvPr>
          <p:cNvSpPr/>
          <p:nvPr/>
        </p:nvSpPr>
        <p:spPr>
          <a:xfrm>
            <a:off x="3556139" y="1667400"/>
            <a:ext cx="2177842" cy="83824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prstClr val="white"/>
                </a:solidFill>
                <a:latin typeface="Effra" panose="02000506080000020004" pitchFamily="2" charset="0"/>
              </a:rPr>
              <a:t>Heffingen en subsidies</a:t>
            </a: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9AD06DCD-B0BE-0862-84DE-871F7BEE544F}"/>
              </a:ext>
            </a:extLst>
          </p:cNvPr>
          <p:cNvSpPr/>
          <p:nvPr/>
        </p:nvSpPr>
        <p:spPr>
          <a:xfrm>
            <a:off x="4330427" y="889023"/>
            <a:ext cx="3531146" cy="60658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Overheidsingrijpen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4BC4EC-0F22-CC2C-CBFA-02A759F9F875}"/>
              </a:ext>
            </a:extLst>
          </p:cNvPr>
          <p:cNvSpPr txBox="1"/>
          <p:nvPr/>
        </p:nvSpPr>
        <p:spPr>
          <a:xfrm>
            <a:off x="5905639" y="5000992"/>
            <a:ext cx="328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Hierdoor neemt het totale surplus af. Dit wordt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welvaartsverlies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of het </a:t>
            </a:r>
            <a:r>
              <a:rPr kumimoji="0" lang="nl-NL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deadweight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loss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genoemd.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02CC7220-C23C-FFEE-E0B2-662AD9FAC344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 rot="16200000" flipH="1">
            <a:off x="4666493" y="4423566"/>
            <a:ext cx="1217712" cy="1260579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C7CCDF3F-66B5-6DC2-6D47-E555495C2553}"/>
              </a:ext>
            </a:extLst>
          </p:cNvPr>
          <p:cNvCxnSpPr>
            <a:cxnSpLocks/>
            <a:stCxn id="8" idx="2"/>
            <a:endCxn id="14" idx="3"/>
          </p:cNvCxnSpPr>
          <p:nvPr/>
        </p:nvCxnSpPr>
        <p:spPr>
          <a:xfrm rot="5400000">
            <a:off x="9209674" y="4423565"/>
            <a:ext cx="1217712" cy="1260582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C661FECF-ED12-1124-C019-1570DC03502E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7546939" y="4445000"/>
            <a:ext cx="2" cy="555992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" grpId="0" animBg="1"/>
      <p:bldP spid="5" grpId="0" animBg="1"/>
      <p:bldP spid="6" grpId="0" animBg="1"/>
      <p:bldP spid="7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19C8C4B0-616D-5B4D-90DD-158E0F249B4B}"/>
              </a:ext>
            </a:extLst>
          </p:cNvPr>
          <p:cNvSpPr txBox="1">
            <a:spLocks/>
          </p:cNvSpPr>
          <p:nvPr/>
        </p:nvSpPr>
        <p:spPr bwMode="auto">
          <a:xfrm>
            <a:off x="1006090" y="4181680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ijdelijke aanduiding voor inhoud 2"/>
          <p:cNvSpPr txBox="1">
            <a:spLocks/>
          </p:cNvSpPr>
          <p:nvPr/>
        </p:nvSpPr>
        <p:spPr bwMode="auto">
          <a:xfrm>
            <a:off x="903581" y="1710594"/>
            <a:ext cx="2438924" cy="2089728"/>
          </a:xfrm>
          <a:prstGeom prst="rect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r>
              <a:rPr lang="nl-NL" sz="2100" dirty="0">
                <a:solidFill>
                  <a:schemeClr val="bg1"/>
                </a:solidFill>
              </a:rPr>
              <a:t>Het IS-MB-GA model in drie stappen</a:t>
            </a:r>
            <a:endParaRPr lang="nl-NL" sz="2100" dirty="0"/>
          </a:p>
        </p:txBody>
      </p:sp>
      <p:sp>
        <p:nvSpPr>
          <p:cNvPr id="42" name="Tekstvak 13"/>
          <p:cNvSpPr txBox="1">
            <a:spLocks noChangeArrowheads="1"/>
          </p:cNvSpPr>
          <p:nvPr/>
        </p:nvSpPr>
        <p:spPr bwMode="auto">
          <a:xfrm>
            <a:off x="825384" y="1422450"/>
            <a:ext cx="807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E73A7B-0DA2-824B-9EC1-28075F7C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85" y="3943537"/>
            <a:ext cx="1093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2" name="Rechte verbindingslijn 13">
            <a:extLst>
              <a:ext uri="{FF2B5EF4-FFF2-40B4-BE49-F238E27FC236}">
                <a16:creationId xmlns:a16="http://schemas.microsoft.com/office/drawing/2014/main" id="{685F2CCC-1837-FB4F-8D1A-0DE0B13760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16291" y="4160353"/>
            <a:ext cx="1978" cy="2111055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Rechte verbindingslijn 13">
            <a:extLst>
              <a:ext uri="{FF2B5EF4-FFF2-40B4-BE49-F238E27FC236}">
                <a16:creationId xmlns:a16="http://schemas.microsoft.com/office/drawing/2014/main" id="{5CAEFE12-AFF2-4648-AB5A-E4F1622F3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2481" y="5241534"/>
            <a:ext cx="1219462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8463994-37DF-8D44-9330-BB6BE3B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4" y="5081142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6199DC3-2CED-794F-9970-220A64B7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7" y="2650027"/>
            <a:ext cx="762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0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Tekstvak 13">
            <a:extLst>
              <a:ext uri="{FF2B5EF4-FFF2-40B4-BE49-F238E27FC236}">
                <a16:creationId xmlns:a16="http://schemas.microsoft.com/office/drawing/2014/main" id="{FF09FDF7-E89C-3C4D-9696-9D94FF23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11" y="3257775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Tekstvak 13">
            <a:extLst>
              <a:ext uri="{FF2B5EF4-FFF2-40B4-BE49-F238E27FC236}">
                <a16:creationId xmlns:a16="http://schemas.microsoft.com/office/drawing/2014/main" id="{734B3208-6AFF-5F45-878F-F67C3EE4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211" y="2899746"/>
            <a:ext cx="533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IS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9" name="Rechte verbindingslijn 13">
            <a:extLst>
              <a:ext uri="{FF2B5EF4-FFF2-40B4-BE49-F238E27FC236}">
                <a16:creationId xmlns:a16="http://schemas.microsoft.com/office/drawing/2014/main" id="{ED482ED7-84B5-5242-9E6E-317DB5D341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1523" y="2827300"/>
            <a:ext cx="0" cy="349200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Rechte verbindingslijn 13">
            <a:extLst>
              <a:ext uri="{FF2B5EF4-FFF2-40B4-BE49-F238E27FC236}">
                <a16:creationId xmlns:a16="http://schemas.microsoft.com/office/drawing/2014/main" id="{39730B0B-7D59-2644-9C04-406400E944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3581" y="4885057"/>
            <a:ext cx="1757958" cy="0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43A72FB6-D9FC-0B4B-A81B-AF7854952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11" y="4715382"/>
            <a:ext cx="44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π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" name="Tekstvak 13">
            <a:extLst>
              <a:ext uri="{FF2B5EF4-FFF2-40B4-BE49-F238E27FC236}">
                <a16:creationId xmlns:a16="http://schemas.microsoft.com/office/drawing/2014/main" id="{7853B1B0-C714-0449-B996-D30862C5C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70" y="2667853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kstvak 13">
            <a:extLst>
              <a:ext uri="{FF2B5EF4-FFF2-40B4-BE49-F238E27FC236}">
                <a16:creationId xmlns:a16="http://schemas.microsoft.com/office/drawing/2014/main" id="{257DEF8B-BB86-6946-BC05-62EBEA3C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033" y="2198272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MB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B66C84F-92F6-3843-8A9B-4ECE90E9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6" y="2187045"/>
            <a:ext cx="7620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1</a:t>
            </a:r>
          </a:p>
        </p:txBody>
      </p:sp>
      <p:sp>
        <p:nvSpPr>
          <p:cNvPr id="56" name="Tekstvak 13">
            <a:extLst>
              <a:ext uri="{FF2B5EF4-FFF2-40B4-BE49-F238E27FC236}">
                <a16:creationId xmlns:a16="http://schemas.microsoft.com/office/drawing/2014/main" id="{96C4ECCB-7446-D849-9A28-B34FFD6A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684" y="4262684"/>
            <a:ext cx="648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0" name="Tekstvak 13">
            <a:extLst>
              <a:ext uri="{FF2B5EF4-FFF2-40B4-BE49-F238E27FC236}">
                <a16:creationId xmlns:a16="http://schemas.microsoft.com/office/drawing/2014/main" id="{701B62DF-ED56-6646-B4CB-87CC17E5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385" y="6316813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61" name="Tekstvak 13">
            <a:extLst>
              <a:ext uri="{FF2B5EF4-FFF2-40B4-BE49-F238E27FC236}">
                <a16:creationId xmlns:a16="http://schemas.microsoft.com/office/drawing/2014/main" id="{6F1C2641-9449-EE46-B0E0-95C1A02F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85" y="6316813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64" name="Tekstvak 13">
            <a:extLst>
              <a:ext uri="{FF2B5EF4-FFF2-40B4-BE49-F238E27FC236}">
                <a16:creationId xmlns:a16="http://schemas.microsoft.com/office/drawing/2014/main" id="{D0E36A14-3855-5C48-BEDB-FA836AF0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465" y="3825609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66" name="Tekstvak 13">
            <a:extLst>
              <a:ext uri="{FF2B5EF4-FFF2-40B4-BE49-F238E27FC236}">
                <a16:creationId xmlns:a16="http://schemas.microsoft.com/office/drawing/2014/main" id="{D7D983CE-EA13-6E4D-BA6E-EEEF9F56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81" y="3827312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3" name="Tijdelijke aanduiding voor inhoud 1">
            <a:extLst>
              <a:ext uri="{FF2B5EF4-FFF2-40B4-BE49-F238E27FC236}">
                <a16:creationId xmlns:a16="http://schemas.microsoft.com/office/drawing/2014/main" id="{DF575843-DF4C-E746-A0A0-E95D9EB00471}"/>
              </a:ext>
            </a:extLst>
          </p:cNvPr>
          <p:cNvSpPr txBox="1">
            <a:spLocks/>
          </p:cNvSpPr>
          <p:nvPr/>
        </p:nvSpPr>
        <p:spPr>
          <a:xfrm>
            <a:off x="4657731" y="1592200"/>
            <a:ext cx="7256820" cy="512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Doordat de inflatie hoger is geworden (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π</a:t>
            </a:r>
            <a:r>
              <a:rPr kumimoji="0" lang="el-GR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&gt; π</a:t>
            </a:r>
            <a:r>
              <a:rPr kumimoji="0" lang="el-GR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0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)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stijgen de inflatieverwachtingen.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Er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treden twee gelijktijdige aanpassingen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op: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centrale bank verhoogt de rente naar r</a:t>
            </a:r>
            <a:r>
              <a:rPr kumimoji="0" lang="nl-NL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om inflatie tegen te gaan.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MB-curve stijgt van MB</a:t>
            </a:r>
            <a:r>
              <a:rPr kumimoji="0" lang="nl-NL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0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naar MB</a:t>
            </a:r>
            <a:r>
              <a:rPr kumimoji="0" lang="nl-NL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Door de gestegen inflatieverwachtingen stijgen lonen en inkoopprijzen. Bij hogere productiekosten willen producenten minder aanbieden.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Verschuiving VAN de GA-curve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naar links / omhoog van GA</a:t>
            </a:r>
            <a:r>
              <a:rPr kumimoji="0" lang="nl-NL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0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 naar GA</a:t>
            </a:r>
            <a:r>
              <a:rPr kumimoji="0" lang="nl-NL" sz="1600" b="0" i="0" u="none" strike="noStrike" kern="1200" cap="none" spc="0" normalizeH="0" baseline="-2500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600" b="0" i="0" u="none" strike="noStrike" kern="1200" cap="none" spc="0" normalizeH="0" baseline="-25000" noProof="0" dirty="0">
              <a:ln>
                <a:noFill/>
              </a:ln>
              <a:solidFill>
                <a:srgbClr val="242F27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De economie bevindt zich weer in het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langetermijnevenwicht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, maar: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Hogere inflatie</a:t>
            </a:r>
          </a:p>
          <a:p>
            <a:pPr marL="263525" marR="0" lvl="0" indent="-2635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42F27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Arial"/>
              </a:rPr>
              <a:t>Hogere rente </a:t>
            </a:r>
          </a:p>
        </p:txBody>
      </p:sp>
      <p:sp>
        <p:nvSpPr>
          <p:cNvPr id="48" name="Tekstvak 13">
            <a:extLst>
              <a:ext uri="{FF2B5EF4-FFF2-40B4-BE49-F238E27FC236}">
                <a16:creationId xmlns:a16="http://schemas.microsoft.com/office/drawing/2014/main" id="{D3CD9423-5888-3A43-8868-679CA276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68" y="3788649"/>
            <a:ext cx="446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54" name="Tekstvak 13">
            <a:extLst>
              <a:ext uri="{FF2B5EF4-FFF2-40B4-BE49-F238E27FC236}">
                <a16:creationId xmlns:a16="http://schemas.microsoft.com/office/drawing/2014/main" id="{A1A85CF1-85CA-4B4B-9181-5D1362B9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738" y="6315679"/>
            <a:ext cx="484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cxnSp>
        <p:nvCxnSpPr>
          <p:cNvPr id="15" name="Rechte verbindingslijn 53">
            <a:extLst>
              <a:ext uri="{FF2B5EF4-FFF2-40B4-BE49-F238E27FC236}">
                <a16:creationId xmlns:a16="http://schemas.microsoft.com/office/drawing/2014/main" id="{1FD3A351-7AE7-9F4C-B973-7786AC53A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3581" y="2830614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Rechte verbindingslijn 53">
            <a:extLst>
              <a:ext uri="{FF2B5EF4-FFF2-40B4-BE49-F238E27FC236}">
                <a16:creationId xmlns:a16="http://schemas.microsoft.com/office/drawing/2014/main" id="{18BBCCA5-C3FA-2549-BBDB-891D20E9BFCE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>
            <a:off x="1386467" y="1739743"/>
            <a:ext cx="1800815" cy="158400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Rechte verbindingslijn 53">
            <a:extLst>
              <a:ext uri="{FF2B5EF4-FFF2-40B4-BE49-F238E27FC236}">
                <a16:creationId xmlns:a16="http://schemas.microsoft.com/office/drawing/2014/main" id="{D382FF86-6774-6D45-B24B-A090382B2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8867" y="1937274"/>
            <a:ext cx="1948145" cy="1713591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Rechte verbindingslijn 53">
            <a:extLst>
              <a:ext uri="{FF2B5EF4-FFF2-40B4-BE49-F238E27FC236}">
                <a16:creationId xmlns:a16="http://schemas.microsoft.com/office/drawing/2014/main" id="{7FAD960C-4DDC-8144-BB57-E21FCA4FB0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0003" y="2358846"/>
            <a:ext cx="2438924" cy="0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Rechte verbindingslijn 53">
            <a:extLst>
              <a:ext uri="{FF2B5EF4-FFF2-40B4-BE49-F238E27FC236}">
                <a16:creationId xmlns:a16="http://schemas.microsoft.com/office/drawing/2014/main" id="{279BF781-88E1-C743-89D0-503E980149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15482" y="4436432"/>
            <a:ext cx="2327023" cy="1566977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Rechte verbindingslijn 53">
            <a:extLst>
              <a:ext uri="{FF2B5EF4-FFF2-40B4-BE49-F238E27FC236}">
                <a16:creationId xmlns:a16="http://schemas.microsoft.com/office/drawing/2014/main" id="{472B37DA-5793-0B46-B826-31F98EC9FC06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flipV="1">
            <a:off x="1015482" y="4221279"/>
            <a:ext cx="2113635" cy="1401784"/>
          </a:xfrm>
          <a:prstGeom prst="line">
            <a:avLst/>
          </a:prstGeom>
          <a:noFill/>
          <a:ln w="25400" cmpd="sng">
            <a:solidFill>
              <a:srgbClr val="1B223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" name="Tijdelijke aanduiding voor inhoud 2">
            <a:extLst>
              <a:ext uri="{FF2B5EF4-FFF2-40B4-BE49-F238E27FC236}">
                <a16:creationId xmlns:a16="http://schemas.microsoft.com/office/drawing/2014/main" id="{F4F50237-A73D-3C4A-82B1-934CA7316FA6}"/>
              </a:ext>
            </a:extLst>
          </p:cNvPr>
          <p:cNvSpPr txBox="1">
            <a:spLocks/>
          </p:cNvSpPr>
          <p:nvPr/>
        </p:nvSpPr>
        <p:spPr bwMode="auto">
          <a:xfrm>
            <a:off x="2710457" y="4335675"/>
            <a:ext cx="325356" cy="208969"/>
          </a:xfrm>
          <a:prstGeom prst="rect">
            <a:avLst/>
          </a:prstGeom>
          <a:solidFill>
            <a:schemeClr val="bg1"/>
          </a:solidFill>
          <a:ln w="9525" cmpd="sng">
            <a:noFill/>
            <a:miter lim="800000"/>
            <a:headEnd/>
            <a:tailEnd/>
          </a:ln>
        </p:spPr>
        <p:txBody>
          <a:bodyPr lIns="91428" tIns="45715" rIns="91428" bIns="45715" anchor="ctr"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5DA7"/>
              </a:buClr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" name="Tekstvak 13">
            <a:extLst>
              <a:ext uri="{FF2B5EF4-FFF2-40B4-BE49-F238E27FC236}">
                <a16:creationId xmlns:a16="http://schemas.microsoft.com/office/drawing/2014/main" id="{25704A1B-3CBE-EE42-AD4D-1BAA85B9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278" y="4286270"/>
            <a:ext cx="54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GA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nl-NL" sz="1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kstvak 13">
            <a:extLst>
              <a:ext uri="{FF2B5EF4-FFF2-40B4-BE49-F238E27FC236}">
                <a16:creationId xmlns:a16="http://schemas.microsoft.com/office/drawing/2014/main" id="{681A0DC2-AC24-6140-BC5A-FCC4BD191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744" y="3827312"/>
            <a:ext cx="396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nl-NL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639B5854-1EB6-227B-4CF1-69A74575B37D}"/>
              </a:ext>
            </a:extLst>
          </p:cNvPr>
          <p:cNvSpPr/>
          <p:nvPr/>
        </p:nvSpPr>
        <p:spPr>
          <a:xfrm>
            <a:off x="2053727" y="5185352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296A8B9D-CAD2-17A8-EC6E-7BDCB67D2ED8}"/>
              </a:ext>
            </a:extLst>
          </p:cNvPr>
          <p:cNvSpPr/>
          <p:nvPr/>
        </p:nvSpPr>
        <p:spPr>
          <a:xfrm>
            <a:off x="2589594" y="4836824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36E82F4A-22CE-A6D7-8873-051CE04F4275}"/>
              </a:ext>
            </a:extLst>
          </p:cNvPr>
          <p:cNvSpPr/>
          <p:nvPr/>
        </p:nvSpPr>
        <p:spPr>
          <a:xfrm>
            <a:off x="2053727" y="4818196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433F7E8-55E1-3810-F506-2C315A149FDA}"/>
              </a:ext>
            </a:extLst>
          </p:cNvPr>
          <p:cNvCxnSpPr/>
          <p:nvPr/>
        </p:nvCxnSpPr>
        <p:spPr>
          <a:xfrm flipV="1">
            <a:off x="2199588" y="5030270"/>
            <a:ext cx="391604" cy="278750"/>
          </a:xfrm>
          <a:prstGeom prst="straightConnector1">
            <a:avLst/>
          </a:prstGeom>
          <a:ln w="28575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7B18F66-78C1-BD69-C148-7A3C371635D3}"/>
              </a:ext>
            </a:extLst>
          </p:cNvPr>
          <p:cNvCxnSpPr>
            <a:cxnSpLocks/>
          </p:cNvCxnSpPr>
          <p:nvPr/>
        </p:nvCxnSpPr>
        <p:spPr>
          <a:xfrm flipH="1" flipV="1">
            <a:off x="2175694" y="4883179"/>
            <a:ext cx="388382" cy="921"/>
          </a:xfrm>
          <a:prstGeom prst="straightConnector1">
            <a:avLst/>
          </a:prstGeom>
          <a:ln w="28575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3987E17-F9A6-98B4-85E0-9B4627841EB8}"/>
              </a:ext>
            </a:extLst>
          </p:cNvPr>
          <p:cNvSpPr txBox="1"/>
          <p:nvPr/>
        </p:nvSpPr>
        <p:spPr>
          <a:xfrm>
            <a:off x="2051445" y="5222363"/>
            <a:ext cx="34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194E067-84A5-374C-B326-A13CCBAD8D5F}"/>
              </a:ext>
            </a:extLst>
          </p:cNvPr>
          <p:cNvSpPr txBox="1"/>
          <p:nvPr/>
        </p:nvSpPr>
        <p:spPr>
          <a:xfrm>
            <a:off x="2655855" y="4763834"/>
            <a:ext cx="3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25B5B3E-E587-67F3-714A-C9AE06929209}"/>
              </a:ext>
            </a:extLst>
          </p:cNvPr>
          <p:cNvSpPr txBox="1"/>
          <p:nvPr/>
        </p:nvSpPr>
        <p:spPr>
          <a:xfrm>
            <a:off x="1832280" y="4570461"/>
            <a:ext cx="1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A848F503-100E-DE69-7FD1-251B18D79EE9}"/>
              </a:ext>
            </a:extLst>
          </p:cNvPr>
          <p:cNvSpPr/>
          <p:nvPr/>
        </p:nvSpPr>
        <p:spPr>
          <a:xfrm>
            <a:off x="2050001" y="2310213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oomdiagram: Verbindingslijn 20">
            <a:extLst>
              <a:ext uri="{FF2B5EF4-FFF2-40B4-BE49-F238E27FC236}">
                <a16:creationId xmlns:a16="http://schemas.microsoft.com/office/drawing/2014/main" id="{71BF9522-2271-8AD6-15BE-242F61A943EA}"/>
              </a:ext>
            </a:extLst>
          </p:cNvPr>
          <p:cNvSpPr/>
          <p:nvPr/>
        </p:nvSpPr>
        <p:spPr>
          <a:xfrm>
            <a:off x="2569510" y="2777146"/>
            <a:ext cx="129084" cy="11967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AF244F95-A2A7-E000-70BF-80419DBC3BA7}"/>
              </a:ext>
            </a:extLst>
          </p:cNvPr>
          <p:cNvCxnSpPr>
            <a:cxnSpLocks/>
          </p:cNvCxnSpPr>
          <p:nvPr/>
        </p:nvCxnSpPr>
        <p:spPr>
          <a:xfrm flipH="1" flipV="1">
            <a:off x="2306429" y="2429884"/>
            <a:ext cx="346677" cy="310222"/>
          </a:xfrm>
          <a:prstGeom prst="straightConnector1">
            <a:avLst/>
          </a:prstGeom>
          <a:ln w="28575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7F8D61C0-CF31-30A0-5203-B51A216CC836}"/>
              </a:ext>
            </a:extLst>
          </p:cNvPr>
          <p:cNvSpPr txBox="1"/>
          <p:nvPr/>
        </p:nvSpPr>
        <p:spPr>
          <a:xfrm>
            <a:off x="851951" y="961329"/>
            <a:ext cx="34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Stap 2: lange termijn</a:t>
            </a:r>
          </a:p>
        </p:txBody>
      </p:sp>
      <p:cxnSp>
        <p:nvCxnSpPr>
          <p:cNvPr id="40" name="Rechte verbindingslijn 13">
            <a:extLst>
              <a:ext uri="{FF2B5EF4-FFF2-40B4-BE49-F238E27FC236}">
                <a16:creationId xmlns:a16="http://schemas.microsoft.com/office/drawing/2014/main" id="{2076AB94-D10C-CF2B-A4FD-24D8746400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16030" y="1672983"/>
            <a:ext cx="1978" cy="2111055"/>
          </a:xfrm>
          <a:prstGeom prst="line">
            <a:avLst/>
          </a:prstGeom>
          <a:noFill/>
          <a:ln w="12700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Tekstvak 13">
            <a:extLst>
              <a:ext uri="{FF2B5EF4-FFF2-40B4-BE49-F238E27FC236}">
                <a16:creationId xmlns:a16="http://schemas.microsoft.com/office/drawing/2014/main" id="{7ADF0CB4-ED12-B25D-2706-F79F4EF5D96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3654" y="1546950"/>
            <a:ext cx="13492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Reële rente 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057DA47-D78B-C788-1D99-75E148B17AD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0902" y="3983852"/>
            <a:ext cx="109317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Inflatie π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403D63-5025-2B21-6F16-7331761262C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Het IS-MB-GA model </a:t>
            </a:r>
            <a:r>
              <a:rPr lang="nl-NL" sz="2800" dirty="0">
                <a:latin typeface="Effra" panose="02000506080000020004" pitchFamily="2" charset="0"/>
              </a:rPr>
              <a:t>(lange termijn)</a:t>
            </a:r>
          </a:p>
        </p:txBody>
      </p:sp>
    </p:spTree>
    <p:extLst>
      <p:ext uri="{BB962C8B-B14F-4D97-AF65-F5344CB8AC3E}">
        <p14:creationId xmlns:p14="http://schemas.microsoft.com/office/powerpoint/2010/main" val="6196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0" grpId="0"/>
      <p:bldP spid="53" grpId="0" uiExpand="1" build="p" bldLvl="2"/>
      <p:bldP spid="58" grpId="0"/>
      <p:bldP spid="5" grpId="0" animBg="1"/>
      <p:bldP spid="16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E3EA79CE-48B7-071A-D351-708966EA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61005"/>
              </p:ext>
            </p:extLst>
          </p:nvPr>
        </p:nvGraphicFramePr>
        <p:xfrm>
          <a:off x="838199" y="1269887"/>
          <a:ext cx="10515601" cy="43182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85101">
                  <a:extLst>
                    <a:ext uri="{9D8B030D-6E8A-4147-A177-3AD203B41FA5}">
                      <a16:colId xmlns:a16="http://schemas.microsoft.com/office/drawing/2014/main" val="3069158668"/>
                    </a:ext>
                  </a:extLst>
                </a:gridCol>
                <a:gridCol w="2423701">
                  <a:extLst>
                    <a:ext uri="{9D8B030D-6E8A-4147-A177-3AD203B41FA5}">
                      <a16:colId xmlns:a16="http://schemas.microsoft.com/office/drawing/2014/main" val="3855654824"/>
                    </a:ext>
                  </a:extLst>
                </a:gridCol>
                <a:gridCol w="2064635">
                  <a:extLst>
                    <a:ext uri="{9D8B030D-6E8A-4147-A177-3AD203B41FA5}">
                      <a16:colId xmlns:a16="http://schemas.microsoft.com/office/drawing/2014/main" val="2971227736"/>
                    </a:ext>
                  </a:extLst>
                </a:gridCol>
                <a:gridCol w="897667">
                  <a:extLst>
                    <a:ext uri="{9D8B030D-6E8A-4147-A177-3AD203B41FA5}">
                      <a16:colId xmlns:a16="http://schemas.microsoft.com/office/drawing/2014/main" val="1761166723"/>
                    </a:ext>
                  </a:extLst>
                </a:gridCol>
                <a:gridCol w="1491897">
                  <a:extLst>
                    <a:ext uri="{9D8B030D-6E8A-4147-A177-3AD203B41FA5}">
                      <a16:colId xmlns:a16="http://schemas.microsoft.com/office/drawing/2014/main" val="40984500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52364063"/>
                    </a:ext>
                  </a:extLst>
                </a:gridCol>
              </a:tblGrid>
              <a:tr h="1206422"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Economen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Begrotingsbeleid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Monetair beleid = rente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IS-curve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MB-curve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ighlight>
                            <a:srgbClr val="945DE8"/>
                          </a:highlight>
                        </a:rPr>
                        <a:t>GA-curve</a:t>
                      </a:r>
                    </a:p>
                  </a:txBody>
                  <a:tcPr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13269"/>
                  </a:ext>
                </a:extLst>
              </a:tr>
              <a:tr h="1206422">
                <a:tc>
                  <a:txBody>
                    <a:bodyPr/>
                    <a:lstStyle/>
                    <a:p>
                      <a:r>
                        <a:rPr lang="nl-NL" dirty="0"/>
                        <a:t>Keynesianen</a:t>
                      </a:r>
                    </a:p>
                    <a:p>
                      <a:r>
                        <a:rPr lang="nl-NL" sz="1600" dirty="0"/>
                        <a:t>(vraageconomen)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Veel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Weinig invloed 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Steile lijn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Verschuift weinig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Stijgend verloop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93722"/>
                  </a:ext>
                </a:extLst>
              </a:tr>
              <a:tr h="1206422">
                <a:tc>
                  <a:txBody>
                    <a:bodyPr/>
                    <a:lstStyle/>
                    <a:p>
                      <a:r>
                        <a:rPr lang="nl-NL" dirty="0"/>
                        <a:t>Monetaristen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Weinig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Veel invloed 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Verschuift veel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Stijgend verloop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6376"/>
                  </a:ext>
                </a:extLst>
              </a:tr>
              <a:tr h="698959">
                <a:tc>
                  <a:txBody>
                    <a:bodyPr/>
                    <a:lstStyle/>
                    <a:p>
                      <a:r>
                        <a:rPr lang="nl-NL" dirty="0"/>
                        <a:t>(</a:t>
                      </a:r>
                      <a:r>
                        <a:rPr lang="nl-NL" dirty="0" err="1"/>
                        <a:t>Neo</a:t>
                      </a:r>
                      <a:r>
                        <a:rPr lang="nl-NL" dirty="0"/>
                        <a:t>)Klassieken</a:t>
                      </a:r>
                    </a:p>
                    <a:p>
                      <a:r>
                        <a:rPr lang="nl-NL" sz="1600" dirty="0"/>
                        <a:t>(aanbodeconomen)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invloed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Verticaal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20605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E372837E-8B8C-7431-4460-FA14A07FB12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Economische scholen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54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A9EA-C066-1898-708F-37BCEA29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461"/>
            <a:ext cx="10515600" cy="1325563"/>
          </a:xfrm>
        </p:spPr>
        <p:txBody>
          <a:bodyPr>
            <a:noAutofit/>
          </a:bodyPr>
          <a:lstStyle/>
          <a:p>
            <a:r>
              <a:rPr lang="nl-NL" sz="2400" dirty="0"/>
              <a:t>                      </a:t>
            </a:r>
            <a:br>
              <a:rPr lang="nl-NL" sz="2400" dirty="0"/>
            </a:br>
            <a:r>
              <a:rPr lang="nl-NL" sz="2400" dirty="0"/>
              <a:t>Doel: macro-economische verbanden leggen tussen de verschillende sectoren.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C3BB5DA-42E9-7693-F084-B419681CB65A}"/>
              </a:ext>
            </a:extLst>
          </p:cNvPr>
          <p:cNvSpPr/>
          <p:nvPr/>
        </p:nvSpPr>
        <p:spPr>
          <a:xfrm>
            <a:off x="4558341" y="1875352"/>
            <a:ext cx="192882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Overheid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BF8BA34-32EB-A0D4-14D0-2E865E51C76E}"/>
              </a:ext>
            </a:extLst>
          </p:cNvPr>
          <p:cNvSpPr/>
          <p:nvPr/>
        </p:nvSpPr>
        <p:spPr>
          <a:xfrm>
            <a:off x="4563797" y="3537671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Financiële Instellingen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25E67B2-23DD-F2DB-A034-0CA35E3CAE48}"/>
              </a:ext>
            </a:extLst>
          </p:cNvPr>
          <p:cNvSpPr/>
          <p:nvPr/>
        </p:nvSpPr>
        <p:spPr>
          <a:xfrm>
            <a:off x="4563796" y="5102966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Buitenland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6CB588B-E3C4-0FBD-4CF0-CC77BA5500FF}"/>
              </a:ext>
            </a:extLst>
          </p:cNvPr>
          <p:cNvSpPr/>
          <p:nvPr/>
        </p:nvSpPr>
        <p:spPr>
          <a:xfrm>
            <a:off x="1060824" y="3537671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Gezinnen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705A31C-CFCD-A84F-C75A-89CF384984B0}"/>
              </a:ext>
            </a:extLst>
          </p:cNvPr>
          <p:cNvSpPr/>
          <p:nvPr/>
        </p:nvSpPr>
        <p:spPr>
          <a:xfrm>
            <a:off x="8590032" y="3537671"/>
            <a:ext cx="192882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Bedrijven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D8D5081-C3DA-1476-F579-B89324D6775C}"/>
              </a:ext>
            </a:extLst>
          </p:cNvPr>
          <p:cNvCxnSpPr>
            <a:stCxn id="8" idx="2"/>
          </p:cNvCxnSpPr>
          <p:nvPr/>
        </p:nvCxnSpPr>
        <p:spPr>
          <a:xfrm>
            <a:off x="9554445" y="4180613"/>
            <a:ext cx="7844" cy="22201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8EB379B-0415-AB1E-8276-83D8DD9132A1}"/>
              </a:ext>
            </a:extLst>
          </p:cNvPr>
          <p:cNvCxnSpPr>
            <a:cxnSpLocks/>
          </p:cNvCxnSpPr>
          <p:nvPr/>
        </p:nvCxnSpPr>
        <p:spPr>
          <a:xfrm flipH="1">
            <a:off x="2023353" y="6400800"/>
            <a:ext cx="75389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01D8414-3C2F-C51B-65CB-75226AA791F9}"/>
              </a:ext>
            </a:extLst>
          </p:cNvPr>
          <p:cNvCxnSpPr/>
          <p:nvPr/>
        </p:nvCxnSpPr>
        <p:spPr>
          <a:xfrm>
            <a:off x="2062264" y="63327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DF4348B-0DA7-97BB-D65E-FC0001999B6F}"/>
              </a:ext>
            </a:extLst>
          </p:cNvPr>
          <p:cNvCxnSpPr>
            <a:cxnSpLocks/>
          </p:cNvCxnSpPr>
          <p:nvPr/>
        </p:nvCxnSpPr>
        <p:spPr>
          <a:xfrm flipV="1">
            <a:off x="2023353" y="4214659"/>
            <a:ext cx="1884" cy="215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E18256A-85D2-7A89-AD17-993C03B349E1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2989650" y="3859142"/>
            <a:ext cx="1574147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85EDFCF-B91D-ED2C-4F38-97F4824C7630}"/>
              </a:ext>
            </a:extLst>
          </p:cNvPr>
          <p:cNvCxnSpPr>
            <a:cxnSpLocks/>
          </p:cNvCxnSpPr>
          <p:nvPr/>
        </p:nvCxnSpPr>
        <p:spPr>
          <a:xfrm>
            <a:off x="2023353" y="2178027"/>
            <a:ext cx="0" cy="1359644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CB4A36C-5550-FAD0-B474-F89954C4E680}"/>
              </a:ext>
            </a:extLst>
          </p:cNvPr>
          <p:cNvCxnSpPr>
            <a:cxnSpLocks/>
          </p:cNvCxnSpPr>
          <p:nvPr/>
        </p:nvCxnSpPr>
        <p:spPr>
          <a:xfrm>
            <a:off x="2023353" y="2214650"/>
            <a:ext cx="2540444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17D639CB-7F09-9B1E-52D8-412BC974D8BA}"/>
              </a:ext>
            </a:extLst>
          </p:cNvPr>
          <p:cNvCxnSpPr/>
          <p:nvPr/>
        </p:nvCxnSpPr>
        <p:spPr>
          <a:xfrm flipV="1">
            <a:off x="1381328" y="1507787"/>
            <a:ext cx="0" cy="2029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491A5285-479B-EBB4-A42A-40FAB22BE166}"/>
              </a:ext>
            </a:extLst>
          </p:cNvPr>
          <p:cNvCxnSpPr>
            <a:cxnSpLocks/>
          </p:cNvCxnSpPr>
          <p:nvPr/>
        </p:nvCxnSpPr>
        <p:spPr>
          <a:xfrm flipV="1">
            <a:off x="1391055" y="1507787"/>
            <a:ext cx="8706256" cy="9728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61E17AD-AD55-5B33-C77A-5756DF1EE3D1}"/>
              </a:ext>
            </a:extLst>
          </p:cNvPr>
          <p:cNvCxnSpPr>
            <a:cxnSpLocks/>
          </p:cNvCxnSpPr>
          <p:nvPr/>
        </p:nvCxnSpPr>
        <p:spPr>
          <a:xfrm>
            <a:off x="10097311" y="1517515"/>
            <a:ext cx="0" cy="2047912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46C28779-7C06-1F85-369D-90C58E3F8F89}"/>
              </a:ext>
            </a:extLst>
          </p:cNvPr>
          <p:cNvCxnSpPr>
            <a:stCxn id="3" idx="3"/>
          </p:cNvCxnSpPr>
          <p:nvPr/>
        </p:nvCxnSpPr>
        <p:spPr>
          <a:xfrm flipV="1">
            <a:off x="6487166" y="2172407"/>
            <a:ext cx="2968120" cy="24416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EA1B0585-D903-0B2A-B806-694A400F616F}"/>
              </a:ext>
            </a:extLst>
          </p:cNvPr>
          <p:cNvCxnSpPr/>
          <p:nvPr/>
        </p:nvCxnSpPr>
        <p:spPr>
          <a:xfrm>
            <a:off x="9455286" y="2172407"/>
            <a:ext cx="0" cy="133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A23A3008-486B-65DA-A306-7094A8530A80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5522754" y="2518294"/>
            <a:ext cx="5456" cy="1019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0A37275-4402-ABCC-0D6A-C4100CB447F2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5528209" y="4180613"/>
            <a:ext cx="1" cy="922353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DEBAE1F7-7DFA-60A0-0EED-2611FDEF8E55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6492623" y="3859142"/>
            <a:ext cx="2097409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B89466B-58B3-E50B-A9FD-0F45FC4FDD08}"/>
              </a:ext>
            </a:extLst>
          </p:cNvPr>
          <p:cNvCxnSpPr/>
          <p:nvPr/>
        </p:nvCxnSpPr>
        <p:spPr>
          <a:xfrm>
            <a:off x="6487166" y="5301574"/>
            <a:ext cx="2258000" cy="0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7E844A1-2440-D355-B347-6A86A01E75F1}"/>
              </a:ext>
            </a:extLst>
          </p:cNvPr>
          <p:cNvCxnSpPr>
            <a:cxnSpLocks/>
          </p:cNvCxnSpPr>
          <p:nvPr/>
        </p:nvCxnSpPr>
        <p:spPr>
          <a:xfrm flipV="1">
            <a:off x="8745166" y="4232345"/>
            <a:ext cx="0" cy="105836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D48B11E9-0A1E-2696-9FC5-91859262694A}"/>
              </a:ext>
            </a:extLst>
          </p:cNvPr>
          <p:cNvCxnSpPr>
            <a:cxnSpLocks/>
          </p:cNvCxnSpPr>
          <p:nvPr/>
        </p:nvCxnSpPr>
        <p:spPr>
          <a:xfrm>
            <a:off x="9173183" y="4214659"/>
            <a:ext cx="0" cy="1427384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0120E409-C877-6985-D63B-A420FE46F1E8}"/>
              </a:ext>
            </a:extLst>
          </p:cNvPr>
          <p:cNvCxnSpPr/>
          <p:nvPr/>
        </p:nvCxnSpPr>
        <p:spPr>
          <a:xfrm flipH="1">
            <a:off x="6487166" y="5642043"/>
            <a:ext cx="2666562" cy="0"/>
          </a:xfrm>
          <a:prstGeom prst="straightConnector1">
            <a:avLst/>
          </a:prstGeom>
          <a:ln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hoek 48">
            <a:extLst>
              <a:ext uri="{FF2B5EF4-FFF2-40B4-BE49-F238E27FC236}">
                <a16:creationId xmlns:a16="http://schemas.microsoft.com/office/drawing/2014/main" id="{DD88D71F-8D63-FE7B-448F-42771506CC96}"/>
              </a:ext>
            </a:extLst>
          </p:cNvPr>
          <p:cNvSpPr/>
          <p:nvPr/>
        </p:nvSpPr>
        <p:spPr>
          <a:xfrm>
            <a:off x="2805849" y="1954760"/>
            <a:ext cx="11719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= 160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F9019F69-B5C2-C9F1-0AE7-2EF30A20053F}"/>
              </a:ext>
            </a:extLst>
          </p:cNvPr>
          <p:cNvSpPr/>
          <p:nvPr/>
        </p:nvSpPr>
        <p:spPr>
          <a:xfrm>
            <a:off x="3345833" y="3489810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= 170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5122DF88-B865-70B4-029A-C921EA23E188}"/>
              </a:ext>
            </a:extLst>
          </p:cNvPr>
          <p:cNvSpPr/>
          <p:nvPr/>
        </p:nvSpPr>
        <p:spPr>
          <a:xfrm>
            <a:off x="5087059" y="423234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CAF1B9AB-4E18-C77C-556B-02C0E7D27841}"/>
              </a:ext>
            </a:extLst>
          </p:cNvPr>
          <p:cNvSpPr/>
          <p:nvPr/>
        </p:nvSpPr>
        <p:spPr>
          <a:xfrm>
            <a:off x="5296411" y="6060553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= 620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D64429C3-054A-505E-87BF-4D4131637B04}"/>
              </a:ext>
            </a:extLst>
          </p:cNvPr>
          <p:cNvSpPr/>
          <p:nvPr/>
        </p:nvSpPr>
        <p:spPr>
          <a:xfrm>
            <a:off x="7145044" y="5015325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= 480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19BBD829-BDD1-103F-29FF-BAD29346EC88}"/>
              </a:ext>
            </a:extLst>
          </p:cNvPr>
          <p:cNvSpPr/>
          <p:nvPr/>
        </p:nvSpPr>
        <p:spPr>
          <a:xfrm>
            <a:off x="7932904" y="5334782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= 430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9DEA262C-86B0-2354-272E-592A36932109}"/>
              </a:ext>
            </a:extLst>
          </p:cNvPr>
          <p:cNvSpPr/>
          <p:nvPr/>
        </p:nvSpPr>
        <p:spPr>
          <a:xfrm>
            <a:off x="6950521" y="3535900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= 100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B3A1A9C7-0C52-027B-0217-B6679A986FCB}"/>
              </a:ext>
            </a:extLst>
          </p:cNvPr>
          <p:cNvSpPr/>
          <p:nvPr/>
        </p:nvSpPr>
        <p:spPr>
          <a:xfrm>
            <a:off x="7046718" y="1922745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= 180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F2F1702A-BF44-26E3-DD63-D5553243C8ED}"/>
              </a:ext>
            </a:extLst>
          </p:cNvPr>
          <p:cNvSpPr/>
          <p:nvPr/>
        </p:nvSpPr>
        <p:spPr>
          <a:xfrm>
            <a:off x="4878860" y="1229510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= 290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5E31A024-13A9-CBAF-54E0-9D1B00003D7D}"/>
              </a:ext>
            </a:extLst>
          </p:cNvPr>
          <p:cNvSpPr txBox="1"/>
          <p:nvPr/>
        </p:nvSpPr>
        <p:spPr>
          <a:xfrm>
            <a:off x="9554444" y="4208369"/>
            <a:ext cx="2611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Belangrijk om te onthouden!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= 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Geldstromen! Dat zie je aan: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 en Import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3C6543-4495-2340-9E87-4BE96EFE3D0D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economische kringloop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A1F39C8A-780C-8C3A-69BE-16143A00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8" y="1480865"/>
            <a:ext cx="5925377" cy="38962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4B45F1-F46E-5DC1-CFD5-0FD4368E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In een land zijn de bestedingen en daarmee ook de productie onder het niveau van </a:t>
            </a:r>
            <a:br>
              <a:rPr lang="nl-NL" sz="1600" dirty="0"/>
            </a:br>
            <a:r>
              <a:rPr lang="nl-NL" sz="1600" dirty="0"/>
              <a:t>de potentiële productie geschoten. Het overheidssaldo is recent nog verslechterd.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91A645-CF64-A735-2316-0A7A4A294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44145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1. Leid m.b.v. de kringloop de richting van de pijlen af tussen:</a:t>
            </a:r>
          </a:p>
          <a:p>
            <a:pPr marL="514350" indent="-514350">
              <a:buAutoNum type="alphaLcPeriod"/>
            </a:pPr>
            <a:r>
              <a:rPr lang="nl-NL" sz="1800" dirty="0"/>
              <a:t>financiële instellingen en overheid;</a:t>
            </a:r>
          </a:p>
          <a:p>
            <a:pPr marL="514350" indent="-514350">
              <a:buAutoNum type="alphaLcPeriod"/>
            </a:pPr>
            <a:r>
              <a:rPr lang="nl-NL" sz="1800" dirty="0"/>
              <a:t>financiële instellingen en buitenland.</a:t>
            </a:r>
          </a:p>
          <a:p>
            <a:pPr marL="514350" indent="-514350">
              <a:buAutoNum type="alphaLcPeriod"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3F16FC8-20B6-7D58-A497-2E3124236A67}"/>
              </a:ext>
            </a:extLst>
          </p:cNvPr>
          <p:cNvCxnSpPr/>
          <p:nvPr/>
        </p:nvCxnSpPr>
        <p:spPr>
          <a:xfrm flipV="1">
            <a:off x="3168169" y="2345370"/>
            <a:ext cx="0" cy="723900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64FA437-3C71-F279-22A7-E939B7A4D9C7}"/>
              </a:ext>
            </a:extLst>
          </p:cNvPr>
          <p:cNvSpPr/>
          <p:nvPr/>
        </p:nvSpPr>
        <p:spPr>
          <a:xfrm>
            <a:off x="6391274" y="3959735"/>
            <a:ext cx="5045210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180 &gt; B 160 =&gt; dus een tekort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D6A26E-CE22-32AF-EF08-3CFCDE3C0F4C}"/>
              </a:ext>
            </a:extLst>
          </p:cNvPr>
          <p:cNvSpPr/>
          <p:nvPr/>
        </p:nvSpPr>
        <p:spPr>
          <a:xfrm>
            <a:off x="6254883" y="4891158"/>
            <a:ext cx="5181601" cy="600147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Export:  480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Import:  430 Dus buitenland heeft een tekort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7F4ABFC-DC23-98C6-F419-FDF71EF850B2}"/>
              </a:ext>
            </a:extLst>
          </p:cNvPr>
          <p:cNvSpPr/>
          <p:nvPr/>
        </p:nvSpPr>
        <p:spPr>
          <a:xfrm>
            <a:off x="5896083" y="3883682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8DDB7CC-03C1-16FD-DC94-669E094EAC38}"/>
              </a:ext>
            </a:extLst>
          </p:cNvPr>
          <p:cNvSpPr/>
          <p:nvPr/>
        </p:nvSpPr>
        <p:spPr>
          <a:xfrm>
            <a:off x="5896083" y="4853568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5EA0C1-FB0F-C3EF-5248-7394B6F67F46}"/>
              </a:ext>
            </a:extLst>
          </p:cNvPr>
          <p:cNvSpPr txBox="1"/>
          <p:nvPr/>
        </p:nvSpPr>
        <p:spPr>
          <a:xfrm>
            <a:off x="2753621" y="2553432"/>
            <a:ext cx="53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20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DE235D1-2798-C2D5-A19C-CC36132E9B24}"/>
              </a:ext>
            </a:extLst>
          </p:cNvPr>
          <p:cNvCxnSpPr/>
          <p:nvPr/>
        </p:nvCxnSpPr>
        <p:spPr>
          <a:xfrm>
            <a:off x="3376191" y="36071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213BD35A-E100-22E7-009B-FC7FC0053445}"/>
              </a:ext>
            </a:extLst>
          </p:cNvPr>
          <p:cNvCxnSpPr/>
          <p:nvPr/>
        </p:nvCxnSpPr>
        <p:spPr>
          <a:xfrm>
            <a:off x="3168169" y="3603060"/>
            <a:ext cx="0" cy="613635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5893534-A0F7-5CBE-D223-BFF6991DB0FB}"/>
              </a:ext>
            </a:extLst>
          </p:cNvPr>
          <p:cNvSpPr txBox="1"/>
          <p:nvPr/>
        </p:nvSpPr>
        <p:spPr>
          <a:xfrm>
            <a:off x="2753620" y="3689427"/>
            <a:ext cx="53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71E82D-4D34-8075-FC0E-3971736BF59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De economische kringloop </a:t>
            </a:r>
            <a:r>
              <a:rPr lang="nl-NL" sz="2800" dirty="0">
                <a:latin typeface="Effra" panose="02000506080000020004" pitchFamily="2" charset="0"/>
              </a:rPr>
              <a:t>(voorbeeldvragen)</a:t>
            </a:r>
          </a:p>
        </p:txBody>
      </p:sp>
    </p:spTree>
    <p:extLst>
      <p:ext uri="{BB962C8B-B14F-4D97-AF65-F5344CB8AC3E}">
        <p14:creationId xmlns:p14="http://schemas.microsoft.com/office/powerpoint/2010/main" val="36778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3" grpId="0" animBg="1"/>
      <p:bldP spid="9" grpId="0" animBg="1"/>
      <p:bldP spid="10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A4A2A-DF28-92E0-E912-24C94C58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6E7E2E-365D-033B-FF1C-87E751CDE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5" y="1825625"/>
            <a:ext cx="564609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Oorzaak: negatieve output gap: Y&lt; Y*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Gevolg verslechtering = </a:t>
            </a:r>
          </a:p>
          <a:p>
            <a:pPr marL="0" indent="0">
              <a:buNone/>
            </a:pPr>
            <a:r>
              <a:rPr lang="nl-NL" sz="2000" dirty="0"/>
              <a:t>          overheids</a:t>
            </a:r>
            <a:r>
              <a:rPr lang="nl-NL" sz="2000" i="1" u="sng" dirty="0"/>
              <a:t>saldo</a:t>
            </a:r>
            <a:r>
              <a:rPr lang="nl-NL" sz="2000" u="sng" dirty="0"/>
              <a:t>: </a:t>
            </a:r>
            <a:r>
              <a:rPr lang="nl-NL" sz="2000" dirty="0"/>
              <a:t>O en B benoemen!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457200" indent="-457200">
              <a:buAutoNum type="arabicPeriod" startAt="3"/>
            </a:pPr>
            <a:r>
              <a:rPr lang="nl-NL" sz="2000" dirty="0"/>
              <a:t>Negatieve output gap: EV  daalt =&gt; productie daalt </a:t>
            </a:r>
          </a:p>
          <a:p>
            <a:pPr marL="0" indent="0">
              <a:buNone/>
            </a:pPr>
            <a:r>
              <a:rPr lang="nl-NL" sz="2000" dirty="0"/>
              <a:t>           =&gt; inkomen daalt en werkgelegenheid daalt.</a:t>
            </a:r>
          </a:p>
          <a:p>
            <a:pPr marL="0" indent="0">
              <a:buNone/>
            </a:pPr>
            <a:r>
              <a:rPr lang="nl-NL" sz="2000" dirty="0"/>
              <a:t>                        </a:t>
            </a:r>
            <a:br>
              <a:rPr lang="nl-NL" sz="2000" dirty="0"/>
            </a:br>
            <a:r>
              <a:rPr lang="nl-NL" sz="2000" dirty="0"/>
              <a:t>4.      Belastinginkomsten dalen.</a:t>
            </a:r>
          </a:p>
          <a:p>
            <a:pPr marL="0" indent="0">
              <a:buNone/>
            </a:pPr>
            <a:r>
              <a:rPr lang="nl-NL" sz="2000" dirty="0"/>
              <a:t>5.     Overheidsuitgaven stijgen.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6.    Gevolg:   Het overheidssaldo is verslechterd.</a:t>
            </a:r>
            <a:br>
              <a:rPr lang="nl-NL" sz="2000" dirty="0"/>
            </a:br>
            <a:endParaRPr lang="nl-NL" sz="2000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C1646EF-C5F7-1C6A-B7B9-3C1B4E7380EC}"/>
              </a:ext>
            </a:extLst>
          </p:cNvPr>
          <p:cNvSpPr/>
          <p:nvPr/>
        </p:nvSpPr>
        <p:spPr>
          <a:xfrm>
            <a:off x="838200" y="1825625"/>
            <a:ext cx="5181600" cy="622300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Gegeven: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BD03A2E-621E-C384-1202-1AEC9D76D956}"/>
              </a:ext>
            </a:extLst>
          </p:cNvPr>
          <p:cNvSpPr/>
          <p:nvPr/>
        </p:nvSpPr>
        <p:spPr>
          <a:xfrm>
            <a:off x="838200" y="3795355"/>
            <a:ext cx="5181600" cy="622300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Vraag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87E8620-8FDB-445B-4EB1-2F4859775BDA}"/>
              </a:ext>
            </a:extLst>
          </p:cNvPr>
          <p:cNvSpPr/>
          <p:nvPr/>
        </p:nvSpPr>
        <p:spPr>
          <a:xfrm>
            <a:off x="6309081" y="1815373"/>
            <a:ext cx="5181600" cy="622300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Stappenplan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147250D-6967-550D-14B3-AF751A1ECC4A}"/>
              </a:ext>
            </a:extLst>
          </p:cNvPr>
          <p:cNvSpPr/>
          <p:nvPr/>
        </p:nvSpPr>
        <p:spPr>
          <a:xfrm>
            <a:off x="838200" y="1815373"/>
            <a:ext cx="5181600" cy="1972403"/>
          </a:xfrm>
          <a:prstGeom prst="rect">
            <a:avLst/>
          </a:prstGeom>
          <a:noFill/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446B9D1-2C91-7E4E-C626-D8C7483F1E75}"/>
              </a:ext>
            </a:extLst>
          </p:cNvPr>
          <p:cNvSpPr txBox="1"/>
          <p:nvPr/>
        </p:nvSpPr>
        <p:spPr>
          <a:xfrm>
            <a:off x="838200" y="2531819"/>
            <a:ext cx="510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een land zijn de bestedingen en daarmee ook de productie onder het niveau van de potentiële productie geschoten. Het overheidssaldo is recent nog verslechterd.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45C3920-568F-B44C-E0D0-9F6A722D1073}"/>
              </a:ext>
            </a:extLst>
          </p:cNvPr>
          <p:cNvSpPr/>
          <p:nvPr/>
        </p:nvSpPr>
        <p:spPr>
          <a:xfrm>
            <a:off x="838200" y="4417655"/>
            <a:ext cx="5181600" cy="1972403"/>
          </a:xfrm>
          <a:prstGeom prst="rect">
            <a:avLst/>
          </a:prstGeom>
          <a:noFill/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D2F8A0B-6E64-176C-1F6F-318A6CE37E2A}"/>
              </a:ext>
            </a:extLst>
          </p:cNvPr>
          <p:cNvSpPr txBox="1"/>
          <p:nvPr/>
        </p:nvSpPr>
        <p:spPr>
          <a:xfrm>
            <a:off x="848044" y="4515674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 uit dat een verslechtering van het overheidssaldo het directe gevolg kan zijn van een negatieve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gap.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093FFE1F-7E28-8547-0EA9-32A2EC2AA93D}"/>
              </a:ext>
            </a:extLst>
          </p:cNvPr>
          <p:cNvSpPr/>
          <p:nvPr/>
        </p:nvSpPr>
        <p:spPr>
          <a:xfrm>
            <a:off x="6328769" y="2447925"/>
            <a:ext cx="5181600" cy="3966211"/>
          </a:xfrm>
          <a:prstGeom prst="rect">
            <a:avLst/>
          </a:prstGeom>
          <a:noFill/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455486-3D98-D46E-D79D-FDF0B4B087A3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Output gap </a:t>
            </a:r>
            <a:r>
              <a:rPr lang="nl-NL" sz="2800" dirty="0">
                <a:latin typeface="Effra" panose="02000506080000020004" pitchFamily="2" charset="0"/>
              </a:rPr>
              <a:t>(voorbeeldvraag)</a:t>
            </a:r>
          </a:p>
        </p:txBody>
      </p:sp>
    </p:spTree>
    <p:extLst>
      <p:ext uri="{BB962C8B-B14F-4D97-AF65-F5344CB8AC3E}">
        <p14:creationId xmlns:p14="http://schemas.microsoft.com/office/powerpoint/2010/main" val="22653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vak 23">
            <a:extLst>
              <a:ext uri="{FF2B5EF4-FFF2-40B4-BE49-F238E27FC236}">
                <a16:creationId xmlns:a16="http://schemas.microsoft.com/office/drawing/2014/main" id="{E3DE0358-6CBB-F01E-3C36-15705B5F888F}"/>
              </a:ext>
            </a:extLst>
          </p:cNvPr>
          <p:cNvSpPr txBox="1"/>
          <p:nvPr/>
        </p:nvSpPr>
        <p:spPr>
          <a:xfrm rot="20521767">
            <a:off x="6764586" y="1815846"/>
            <a:ext cx="186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50000"/>
                  </a:prst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HC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2C95204-9E52-F454-87AE-B6531B113F9D}"/>
              </a:ext>
            </a:extLst>
          </p:cNvPr>
          <p:cNvSpPr txBox="1"/>
          <p:nvPr/>
        </p:nvSpPr>
        <p:spPr>
          <a:xfrm rot="20521767">
            <a:off x="4519327" y="3813143"/>
            <a:ext cx="186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50000"/>
                  </a:prst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LC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E2039D6-D9A8-EF69-0A72-FFC0973FDC9C}"/>
              </a:ext>
            </a:extLst>
          </p:cNvPr>
          <p:cNvSpPr txBox="1"/>
          <p:nvPr/>
        </p:nvSpPr>
        <p:spPr>
          <a:xfrm rot="20521767">
            <a:off x="1177215" y="3200853"/>
            <a:ext cx="186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alpha val="50000"/>
                  </a:prstClr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HC</a:t>
            </a:r>
          </a:p>
        </p:txBody>
      </p:sp>
      <p:sp>
        <p:nvSpPr>
          <p:cNvPr id="22" name="Stroomdiagram: Uitstel 19">
            <a:extLst>
              <a:ext uri="{FF2B5EF4-FFF2-40B4-BE49-F238E27FC236}">
                <a16:creationId xmlns:a16="http://schemas.microsoft.com/office/drawing/2014/main" id="{DF81DDEA-66CB-0A76-BDD6-23EDA066EE59}"/>
              </a:ext>
            </a:extLst>
          </p:cNvPr>
          <p:cNvSpPr/>
          <p:nvPr/>
        </p:nvSpPr>
        <p:spPr>
          <a:xfrm rot="4343504" flipV="1">
            <a:off x="4711349" y="3150410"/>
            <a:ext cx="1634098" cy="2790099"/>
          </a:xfrm>
          <a:custGeom>
            <a:avLst/>
            <a:gdLst>
              <a:gd name="connsiteX0" fmla="*/ 0 w 2373856"/>
              <a:gd name="connsiteY0" fmla="*/ 0 h 3039312"/>
              <a:gd name="connsiteX1" fmla="*/ 1186928 w 2373856"/>
              <a:gd name="connsiteY1" fmla="*/ 0 h 3039312"/>
              <a:gd name="connsiteX2" fmla="*/ 2373856 w 2373856"/>
              <a:gd name="connsiteY2" fmla="*/ 1519656 h 3039312"/>
              <a:gd name="connsiteX3" fmla="*/ 1186928 w 2373856"/>
              <a:gd name="connsiteY3" fmla="*/ 3039312 h 3039312"/>
              <a:gd name="connsiteX4" fmla="*/ 0 w 2373856"/>
              <a:gd name="connsiteY4" fmla="*/ 3039312 h 3039312"/>
              <a:gd name="connsiteX5" fmla="*/ 0 w 2373856"/>
              <a:gd name="connsiteY5" fmla="*/ 0 h 3039312"/>
              <a:gd name="connsiteX0" fmla="*/ 0 w 2375948"/>
              <a:gd name="connsiteY0" fmla="*/ 0 h 3039312"/>
              <a:gd name="connsiteX1" fmla="*/ 1186928 w 2375948"/>
              <a:gd name="connsiteY1" fmla="*/ 0 h 3039312"/>
              <a:gd name="connsiteX2" fmla="*/ 2373856 w 2375948"/>
              <a:gd name="connsiteY2" fmla="*/ 1519656 h 3039312"/>
              <a:gd name="connsiteX3" fmla="*/ 1186928 w 2375948"/>
              <a:gd name="connsiteY3" fmla="*/ 3039312 h 3039312"/>
              <a:gd name="connsiteX4" fmla="*/ 0 w 2375948"/>
              <a:gd name="connsiteY4" fmla="*/ 3039312 h 3039312"/>
              <a:gd name="connsiteX5" fmla="*/ 0 w 2375948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2675"/>
              <a:gd name="connsiteY0" fmla="*/ 0 h 3039312"/>
              <a:gd name="connsiteX1" fmla="*/ 1186928 w 2382675"/>
              <a:gd name="connsiteY1" fmla="*/ 0 h 3039312"/>
              <a:gd name="connsiteX2" fmla="*/ 2382674 w 2382675"/>
              <a:gd name="connsiteY2" fmla="*/ 1639404 h 3039312"/>
              <a:gd name="connsiteX3" fmla="*/ 1180999 w 2382675"/>
              <a:gd name="connsiteY3" fmla="*/ 2852384 h 3039312"/>
              <a:gd name="connsiteX4" fmla="*/ 0 w 2382675"/>
              <a:gd name="connsiteY4" fmla="*/ 3039312 h 3039312"/>
              <a:gd name="connsiteX5" fmla="*/ 0 w 2382675"/>
              <a:gd name="connsiteY5" fmla="*/ 0 h 3039312"/>
              <a:gd name="connsiteX0" fmla="*/ 0 w 2382857"/>
              <a:gd name="connsiteY0" fmla="*/ 0 h 3039312"/>
              <a:gd name="connsiteX1" fmla="*/ 1186928 w 2382857"/>
              <a:gd name="connsiteY1" fmla="*/ 0 h 3039312"/>
              <a:gd name="connsiteX2" fmla="*/ 2382674 w 2382857"/>
              <a:gd name="connsiteY2" fmla="*/ 1639404 h 3039312"/>
              <a:gd name="connsiteX3" fmla="*/ 1116641 w 2382857"/>
              <a:gd name="connsiteY3" fmla="*/ 2636275 h 3039312"/>
              <a:gd name="connsiteX4" fmla="*/ 0 w 2382857"/>
              <a:gd name="connsiteY4" fmla="*/ 3039312 h 3039312"/>
              <a:gd name="connsiteX5" fmla="*/ 0 w 2382857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835"/>
              <a:gd name="connsiteY0" fmla="*/ 0 h 3039312"/>
              <a:gd name="connsiteX1" fmla="*/ 1186928 w 2382835"/>
              <a:gd name="connsiteY1" fmla="*/ 0 h 3039312"/>
              <a:gd name="connsiteX2" fmla="*/ 2382674 w 2382835"/>
              <a:gd name="connsiteY2" fmla="*/ 1639404 h 3039312"/>
              <a:gd name="connsiteX3" fmla="*/ 1259709 w 2382835"/>
              <a:gd name="connsiteY3" fmla="*/ 2528140 h 3039312"/>
              <a:gd name="connsiteX4" fmla="*/ 0 w 2382835"/>
              <a:gd name="connsiteY4" fmla="*/ 3039312 h 3039312"/>
              <a:gd name="connsiteX5" fmla="*/ 0 w 2382835"/>
              <a:gd name="connsiteY5" fmla="*/ 0 h 3039312"/>
              <a:gd name="connsiteX0" fmla="*/ 0 w 2384047"/>
              <a:gd name="connsiteY0" fmla="*/ 0 h 3039312"/>
              <a:gd name="connsiteX1" fmla="*/ 1041106 w 2384047"/>
              <a:gd name="connsiteY1" fmla="*/ 467396 h 3039312"/>
              <a:gd name="connsiteX2" fmla="*/ 2382674 w 2384047"/>
              <a:gd name="connsiteY2" fmla="*/ 1639404 h 3039312"/>
              <a:gd name="connsiteX3" fmla="*/ 1259709 w 2384047"/>
              <a:gd name="connsiteY3" fmla="*/ 2528140 h 3039312"/>
              <a:gd name="connsiteX4" fmla="*/ 0 w 2384047"/>
              <a:gd name="connsiteY4" fmla="*/ 3039312 h 3039312"/>
              <a:gd name="connsiteX5" fmla="*/ 0 w 2384047"/>
              <a:gd name="connsiteY5" fmla="*/ 0 h 3039312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271"/>
              <a:gd name="connsiteY0" fmla="*/ 0 h 3071450"/>
              <a:gd name="connsiteX1" fmla="*/ 1064454 w 2383271"/>
              <a:gd name="connsiteY1" fmla="*/ 458633 h 3071450"/>
              <a:gd name="connsiteX2" fmla="*/ 2382674 w 2383271"/>
              <a:gd name="connsiteY2" fmla="*/ 1671542 h 3071450"/>
              <a:gd name="connsiteX3" fmla="*/ 1259709 w 2383271"/>
              <a:gd name="connsiteY3" fmla="*/ 2560278 h 3071450"/>
              <a:gd name="connsiteX4" fmla="*/ 0 w 2383271"/>
              <a:gd name="connsiteY4" fmla="*/ 3071450 h 3071450"/>
              <a:gd name="connsiteX5" fmla="*/ 20431 w 2383271"/>
              <a:gd name="connsiteY5" fmla="*/ 0 h 3071450"/>
              <a:gd name="connsiteX0" fmla="*/ 20431 w 2384399"/>
              <a:gd name="connsiteY0" fmla="*/ 0 h 3071450"/>
              <a:gd name="connsiteX1" fmla="*/ 1064454 w 2384399"/>
              <a:gd name="connsiteY1" fmla="*/ 458633 h 3071450"/>
              <a:gd name="connsiteX2" fmla="*/ 2382674 w 2384399"/>
              <a:gd name="connsiteY2" fmla="*/ 1671542 h 3071450"/>
              <a:gd name="connsiteX3" fmla="*/ 1303140 w 2384399"/>
              <a:gd name="connsiteY3" fmla="*/ 2640325 h 3071450"/>
              <a:gd name="connsiteX4" fmla="*/ 0 w 2384399"/>
              <a:gd name="connsiteY4" fmla="*/ 3071450 h 3071450"/>
              <a:gd name="connsiteX5" fmla="*/ 20431 w 2384399"/>
              <a:gd name="connsiteY5" fmla="*/ 0 h 3071450"/>
              <a:gd name="connsiteX0" fmla="*/ 20431 w 2446871"/>
              <a:gd name="connsiteY0" fmla="*/ 0 h 3071450"/>
              <a:gd name="connsiteX1" fmla="*/ 1064454 w 2446871"/>
              <a:gd name="connsiteY1" fmla="*/ 458633 h 3071450"/>
              <a:gd name="connsiteX2" fmla="*/ 2445289 w 2446871"/>
              <a:gd name="connsiteY2" fmla="*/ 1605384 h 3071450"/>
              <a:gd name="connsiteX3" fmla="*/ 1303140 w 2446871"/>
              <a:gd name="connsiteY3" fmla="*/ 2640325 h 3071450"/>
              <a:gd name="connsiteX4" fmla="*/ 0 w 2446871"/>
              <a:gd name="connsiteY4" fmla="*/ 3071450 h 3071450"/>
              <a:gd name="connsiteX5" fmla="*/ 20431 w 2446871"/>
              <a:gd name="connsiteY5" fmla="*/ 0 h 3071450"/>
              <a:gd name="connsiteX0" fmla="*/ 20431 w 2421873"/>
              <a:gd name="connsiteY0" fmla="*/ 0 h 3071450"/>
              <a:gd name="connsiteX1" fmla="*/ 1064454 w 2421873"/>
              <a:gd name="connsiteY1" fmla="*/ 458633 h 3071450"/>
              <a:gd name="connsiteX2" fmla="*/ 2420237 w 2421873"/>
              <a:gd name="connsiteY2" fmla="*/ 1349808 h 3071450"/>
              <a:gd name="connsiteX3" fmla="*/ 1303140 w 2421873"/>
              <a:gd name="connsiteY3" fmla="*/ 2640325 h 3071450"/>
              <a:gd name="connsiteX4" fmla="*/ 0 w 2421873"/>
              <a:gd name="connsiteY4" fmla="*/ 3071450 h 3071450"/>
              <a:gd name="connsiteX5" fmla="*/ 20431 w 2421873"/>
              <a:gd name="connsiteY5" fmla="*/ 0 h 3071450"/>
              <a:gd name="connsiteX0" fmla="*/ 20431 w 2420726"/>
              <a:gd name="connsiteY0" fmla="*/ 0 h 3071450"/>
              <a:gd name="connsiteX1" fmla="*/ 1064454 w 2420726"/>
              <a:gd name="connsiteY1" fmla="*/ 458633 h 3071450"/>
              <a:gd name="connsiteX2" fmla="*/ 2420237 w 2420726"/>
              <a:gd name="connsiteY2" fmla="*/ 1349808 h 3071450"/>
              <a:gd name="connsiteX3" fmla="*/ 1201391 w 2420726"/>
              <a:gd name="connsiteY3" fmla="*/ 2569903 h 3071450"/>
              <a:gd name="connsiteX4" fmla="*/ 0 w 2420726"/>
              <a:gd name="connsiteY4" fmla="*/ 3071450 h 3071450"/>
              <a:gd name="connsiteX5" fmla="*/ 20431 w 2420726"/>
              <a:gd name="connsiteY5" fmla="*/ 0 h 3071450"/>
              <a:gd name="connsiteX0" fmla="*/ 20431 w 2474131"/>
              <a:gd name="connsiteY0" fmla="*/ 0 h 3071450"/>
              <a:gd name="connsiteX1" fmla="*/ 1064454 w 2474131"/>
              <a:gd name="connsiteY1" fmla="*/ 458633 h 3071450"/>
              <a:gd name="connsiteX2" fmla="*/ 2473672 w 2474131"/>
              <a:gd name="connsiteY2" fmla="*/ 1473300 h 3071450"/>
              <a:gd name="connsiteX3" fmla="*/ 1201391 w 2474131"/>
              <a:gd name="connsiteY3" fmla="*/ 2569903 h 3071450"/>
              <a:gd name="connsiteX4" fmla="*/ 0 w 2474131"/>
              <a:gd name="connsiteY4" fmla="*/ 3071450 h 3071450"/>
              <a:gd name="connsiteX5" fmla="*/ 20431 w 2474131"/>
              <a:gd name="connsiteY5" fmla="*/ 0 h 3071450"/>
              <a:gd name="connsiteX0" fmla="*/ 20431 w 2473700"/>
              <a:gd name="connsiteY0" fmla="*/ 0 h 3071450"/>
              <a:gd name="connsiteX1" fmla="*/ 1168062 w 2473700"/>
              <a:gd name="connsiteY1" fmla="*/ 434513 h 3071450"/>
              <a:gd name="connsiteX2" fmla="*/ 2473672 w 2473700"/>
              <a:gd name="connsiteY2" fmla="*/ 1473300 h 3071450"/>
              <a:gd name="connsiteX3" fmla="*/ 1201391 w 2473700"/>
              <a:gd name="connsiteY3" fmla="*/ 2569903 h 3071450"/>
              <a:gd name="connsiteX4" fmla="*/ 0 w 2473700"/>
              <a:gd name="connsiteY4" fmla="*/ 3071450 h 3071450"/>
              <a:gd name="connsiteX5" fmla="*/ 20431 w 2473700"/>
              <a:gd name="connsiteY5" fmla="*/ 0 h 3071450"/>
              <a:gd name="connsiteX0" fmla="*/ 20431 w 2473700"/>
              <a:gd name="connsiteY0" fmla="*/ 0 h 3071450"/>
              <a:gd name="connsiteX1" fmla="*/ 1168062 w 2473700"/>
              <a:gd name="connsiteY1" fmla="*/ 434513 h 3071450"/>
              <a:gd name="connsiteX2" fmla="*/ 2473672 w 2473700"/>
              <a:gd name="connsiteY2" fmla="*/ 1473300 h 3071450"/>
              <a:gd name="connsiteX3" fmla="*/ 1201391 w 2473700"/>
              <a:gd name="connsiteY3" fmla="*/ 2569903 h 3071450"/>
              <a:gd name="connsiteX4" fmla="*/ 0 w 2473700"/>
              <a:gd name="connsiteY4" fmla="*/ 3071450 h 3071450"/>
              <a:gd name="connsiteX5" fmla="*/ 20431 w 2473700"/>
              <a:gd name="connsiteY5" fmla="*/ 0 h 3071450"/>
              <a:gd name="connsiteX0" fmla="*/ 20431 w 2452528"/>
              <a:gd name="connsiteY0" fmla="*/ 0 h 3071450"/>
              <a:gd name="connsiteX1" fmla="*/ 1168062 w 2452528"/>
              <a:gd name="connsiteY1" fmla="*/ 434513 h 3071450"/>
              <a:gd name="connsiteX2" fmla="*/ 2452499 w 2452528"/>
              <a:gd name="connsiteY2" fmla="*/ 1457316 h 3071450"/>
              <a:gd name="connsiteX3" fmla="*/ 1201391 w 2452528"/>
              <a:gd name="connsiteY3" fmla="*/ 2569903 h 3071450"/>
              <a:gd name="connsiteX4" fmla="*/ 0 w 2452528"/>
              <a:gd name="connsiteY4" fmla="*/ 3071450 h 3071450"/>
              <a:gd name="connsiteX5" fmla="*/ 20431 w 2452528"/>
              <a:gd name="connsiteY5" fmla="*/ 0 h 30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528" h="3071450">
                <a:moveTo>
                  <a:pt x="20431" y="0"/>
                </a:moveTo>
                <a:lnTo>
                  <a:pt x="1168062" y="434513"/>
                </a:lnTo>
                <a:cubicBezTo>
                  <a:pt x="1905860" y="769976"/>
                  <a:pt x="2446944" y="1101418"/>
                  <a:pt x="2452499" y="1457316"/>
                </a:cubicBezTo>
                <a:cubicBezTo>
                  <a:pt x="2458054" y="1813214"/>
                  <a:pt x="1664014" y="2301278"/>
                  <a:pt x="1201391" y="2569903"/>
                </a:cubicBezTo>
                <a:cubicBezTo>
                  <a:pt x="772738" y="2766586"/>
                  <a:pt x="419903" y="2901059"/>
                  <a:pt x="0" y="3071450"/>
                </a:cubicBezTo>
                <a:lnTo>
                  <a:pt x="20431" y="0"/>
                </a:lnTo>
                <a:close/>
              </a:path>
            </a:pathLst>
          </a:cu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oomdiagram: Uitstel 19">
            <a:extLst>
              <a:ext uri="{FF2B5EF4-FFF2-40B4-BE49-F238E27FC236}">
                <a16:creationId xmlns:a16="http://schemas.microsoft.com/office/drawing/2014/main" id="{B81B9D97-A081-2D87-34E8-57777AF05F3D}"/>
              </a:ext>
            </a:extLst>
          </p:cNvPr>
          <p:cNvSpPr/>
          <p:nvPr/>
        </p:nvSpPr>
        <p:spPr>
          <a:xfrm rot="15095498">
            <a:off x="6907601" y="985051"/>
            <a:ext cx="1453456" cy="2526200"/>
          </a:xfrm>
          <a:custGeom>
            <a:avLst/>
            <a:gdLst>
              <a:gd name="connsiteX0" fmla="*/ 0 w 2373856"/>
              <a:gd name="connsiteY0" fmla="*/ 0 h 3039312"/>
              <a:gd name="connsiteX1" fmla="*/ 1186928 w 2373856"/>
              <a:gd name="connsiteY1" fmla="*/ 0 h 3039312"/>
              <a:gd name="connsiteX2" fmla="*/ 2373856 w 2373856"/>
              <a:gd name="connsiteY2" fmla="*/ 1519656 h 3039312"/>
              <a:gd name="connsiteX3" fmla="*/ 1186928 w 2373856"/>
              <a:gd name="connsiteY3" fmla="*/ 3039312 h 3039312"/>
              <a:gd name="connsiteX4" fmla="*/ 0 w 2373856"/>
              <a:gd name="connsiteY4" fmla="*/ 3039312 h 3039312"/>
              <a:gd name="connsiteX5" fmla="*/ 0 w 2373856"/>
              <a:gd name="connsiteY5" fmla="*/ 0 h 3039312"/>
              <a:gd name="connsiteX0" fmla="*/ 0 w 2375948"/>
              <a:gd name="connsiteY0" fmla="*/ 0 h 3039312"/>
              <a:gd name="connsiteX1" fmla="*/ 1186928 w 2375948"/>
              <a:gd name="connsiteY1" fmla="*/ 0 h 3039312"/>
              <a:gd name="connsiteX2" fmla="*/ 2373856 w 2375948"/>
              <a:gd name="connsiteY2" fmla="*/ 1519656 h 3039312"/>
              <a:gd name="connsiteX3" fmla="*/ 1186928 w 2375948"/>
              <a:gd name="connsiteY3" fmla="*/ 3039312 h 3039312"/>
              <a:gd name="connsiteX4" fmla="*/ 0 w 2375948"/>
              <a:gd name="connsiteY4" fmla="*/ 3039312 h 3039312"/>
              <a:gd name="connsiteX5" fmla="*/ 0 w 2375948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2675"/>
              <a:gd name="connsiteY0" fmla="*/ 0 h 3039312"/>
              <a:gd name="connsiteX1" fmla="*/ 1186928 w 2382675"/>
              <a:gd name="connsiteY1" fmla="*/ 0 h 3039312"/>
              <a:gd name="connsiteX2" fmla="*/ 2382674 w 2382675"/>
              <a:gd name="connsiteY2" fmla="*/ 1639404 h 3039312"/>
              <a:gd name="connsiteX3" fmla="*/ 1180999 w 2382675"/>
              <a:gd name="connsiteY3" fmla="*/ 2852384 h 3039312"/>
              <a:gd name="connsiteX4" fmla="*/ 0 w 2382675"/>
              <a:gd name="connsiteY4" fmla="*/ 3039312 h 3039312"/>
              <a:gd name="connsiteX5" fmla="*/ 0 w 2382675"/>
              <a:gd name="connsiteY5" fmla="*/ 0 h 3039312"/>
              <a:gd name="connsiteX0" fmla="*/ 0 w 2382857"/>
              <a:gd name="connsiteY0" fmla="*/ 0 h 3039312"/>
              <a:gd name="connsiteX1" fmla="*/ 1186928 w 2382857"/>
              <a:gd name="connsiteY1" fmla="*/ 0 h 3039312"/>
              <a:gd name="connsiteX2" fmla="*/ 2382674 w 2382857"/>
              <a:gd name="connsiteY2" fmla="*/ 1639404 h 3039312"/>
              <a:gd name="connsiteX3" fmla="*/ 1116641 w 2382857"/>
              <a:gd name="connsiteY3" fmla="*/ 2636275 h 3039312"/>
              <a:gd name="connsiteX4" fmla="*/ 0 w 2382857"/>
              <a:gd name="connsiteY4" fmla="*/ 3039312 h 3039312"/>
              <a:gd name="connsiteX5" fmla="*/ 0 w 2382857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835"/>
              <a:gd name="connsiteY0" fmla="*/ 0 h 3039312"/>
              <a:gd name="connsiteX1" fmla="*/ 1186928 w 2382835"/>
              <a:gd name="connsiteY1" fmla="*/ 0 h 3039312"/>
              <a:gd name="connsiteX2" fmla="*/ 2382674 w 2382835"/>
              <a:gd name="connsiteY2" fmla="*/ 1639404 h 3039312"/>
              <a:gd name="connsiteX3" fmla="*/ 1259709 w 2382835"/>
              <a:gd name="connsiteY3" fmla="*/ 2528140 h 3039312"/>
              <a:gd name="connsiteX4" fmla="*/ 0 w 2382835"/>
              <a:gd name="connsiteY4" fmla="*/ 3039312 h 3039312"/>
              <a:gd name="connsiteX5" fmla="*/ 0 w 2382835"/>
              <a:gd name="connsiteY5" fmla="*/ 0 h 3039312"/>
              <a:gd name="connsiteX0" fmla="*/ 0 w 2384047"/>
              <a:gd name="connsiteY0" fmla="*/ 0 h 3039312"/>
              <a:gd name="connsiteX1" fmla="*/ 1041106 w 2384047"/>
              <a:gd name="connsiteY1" fmla="*/ 467396 h 3039312"/>
              <a:gd name="connsiteX2" fmla="*/ 2382674 w 2384047"/>
              <a:gd name="connsiteY2" fmla="*/ 1639404 h 3039312"/>
              <a:gd name="connsiteX3" fmla="*/ 1259709 w 2384047"/>
              <a:gd name="connsiteY3" fmla="*/ 2528140 h 3039312"/>
              <a:gd name="connsiteX4" fmla="*/ 0 w 2384047"/>
              <a:gd name="connsiteY4" fmla="*/ 3039312 h 3039312"/>
              <a:gd name="connsiteX5" fmla="*/ 0 w 2384047"/>
              <a:gd name="connsiteY5" fmla="*/ 0 h 3039312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271"/>
              <a:gd name="connsiteY0" fmla="*/ 0 h 3071450"/>
              <a:gd name="connsiteX1" fmla="*/ 1064454 w 2383271"/>
              <a:gd name="connsiteY1" fmla="*/ 458633 h 3071450"/>
              <a:gd name="connsiteX2" fmla="*/ 2382674 w 2383271"/>
              <a:gd name="connsiteY2" fmla="*/ 1671542 h 3071450"/>
              <a:gd name="connsiteX3" fmla="*/ 1259709 w 2383271"/>
              <a:gd name="connsiteY3" fmla="*/ 2560278 h 3071450"/>
              <a:gd name="connsiteX4" fmla="*/ 0 w 2383271"/>
              <a:gd name="connsiteY4" fmla="*/ 3071450 h 3071450"/>
              <a:gd name="connsiteX5" fmla="*/ 20431 w 2383271"/>
              <a:gd name="connsiteY5" fmla="*/ 0 h 3071450"/>
              <a:gd name="connsiteX0" fmla="*/ 20431 w 2384399"/>
              <a:gd name="connsiteY0" fmla="*/ 0 h 3071450"/>
              <a:gd name="connsiteX1" fmla="*/ 1064454 w 2384399"/>
              <a:gd name="connsiteY1" fmla="*/ 458633 h 3071450"/>
              <a:gd name="connsiteX2" fmla="*/ 2382674 w 2384399"/>
              <a:gd name="connsiteY2" fmla="*/ 1671542 h 3071450"/>
              <a:gd name="connsiteX3" fmla="*/ 1303140 w 2384399"/>
              <a:gd name="connsiteY3" fmla="*/ 2640325 h 3071450"/>
              <a:gd name="connsiteX4" fmla="*/ 0 w 2384399"/>
              <a:gd name="connsiteY4" fmla="*/ 3071450 h 3071450"/>
              <a:gd name="connsiteX5" fmla="*/ 20431 w 2384399"/>
              <a:gd name="connsiteY5" fmla="*/ 0 h 3071450"/>
              <a:gd name="connsiteX0" fmla="*/ 20431 w 2446871"/>
              <a:gd name="connsiteY0" fmla="*/ 0 h 3071450"/>
              <a:gd name="connsiteX1" fmla="*/ 1064454 w 2446871"/>
              <a:gd name="connsiteY1" fmla="*/ 458633 h 3071450"/>
              <a:gd name="connsiteX2" fmla="*/ 2445289 w 2446871"/>
              <a:gd name="connsiteY2" fmla="*/ 1605384 h 3071450"/>
              <a:gd name="connsiteX3" fmla="*/ 1303140 w 2446871"/>
              <a:gd name="connsiteY3" fmla="*/ 2640325 h 3071450"/>
              <a:gd name="connsiteX4" fmla="*/ 0 w 2446871"/>
              <a:gd name="connsiteY4" fmla="*/ 3071450 h 3071450"/>
              <a:gd name="connsiteX5" fmla="*/ 20431 w 2446871"/>
              <a:gd name="connsiteY5" fmla="*/ 0 h 30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871" h="3071450">
                <a:moveTo>
                  <a:pt x="20431" y="0"/>
                </a:moveTo>
                <a:lnTo>
                  <a:pt x="1064454" y="458633"/>
                </a:lnTo>
                <a:cubicBezTo>
                  <a:pt x="1766889" y="844154"/>
                  <a:pt x="2405508" y="1241769"/>
                  <a:pt x="2445289" y="1605384"/>
                </a:cubicBezTo>
                <a:cubicBezTo>
                  <a:pt x="2485070" y="1968999"/>
                  <a:pt x="1765763" y="2371700"/>
                  <a:pt x="1303140" y="2640325"/>
                </a:cubicBezTo>
                <a:cubicBezTo>
                  <a:pt x="874487" y="2837008"/>
                  <a:pt x="419903" y="2901059"/>
                  <a:pt x="0" y="3071450"/>
                </a:cubicBezTo>
                <a:lnTo>
                  <a:pt x="20431" y="0"/>
                </a:lnTo>
                <a:close/>
              </a:path>
            </a:pathLst>
          </a:cu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troomdiagram: Uitstel 19">
            <a:extLst>
              <a:ext uri="{FF2B5EF4-FFF2-40B4-BE49-F238E27FC236}">
                <a16:creationId xmlns:a16="http://schemas.microsoft.com/office/drawing/2014/main" id="{EE4815C1-4652-BF86-E330-4E4C8BE47286}"/>
              </a:ext>
            </a:extLst>
          </p:cNvPr>
          <p:cNvSpPr/>
          <p:nvPr/>
        </p:nvSpPr>
        <p:spPr>
          <a:xfrm rot="15095498">
            <a:off x="920476" y="2009188"/>
            <a:ext cx="2383271" cy="3071450"/>
          </a:xfrm>
          <a:custGeom>
            <a:avLst/>
            <a:gdLst>
              <a:gd name="connsiteX0" fmla="*/ 0 w 2373856"/>
              <a:gd name="connsiteY0" fmla="*/ 0 h 3039312"/>
              <a:gd name="connsiteX1" fmla="*/ 1186928 w 2373856"/>
              <a:gd name="connsiteY1" fmla="*/ 0 h 3039312"/>
              <a:gd name="connsiteX2" fmla="*/ 2373856 w 2373856"/>
              <a:gd name="connsiteY2" fmla="*/ 1519656 h 3039312"/>
              <a:gd name="connsiteX3" fmla="*/ 1186928 w 2373856"/>
              <a:gd name="connsiteY3" fmla="*/ 3039312 h 3039312"/>
              <a:gd name="connsiteX4" fmla="*/ 0 w 2373856"/>
              <a:gd name="connsiteY4" fmla="*/ 3039312 h 3039312"/>
              <a:gd name="connsiteX5" fmla="*/ 0 w 2373856"/>
              <a:gd name="connsiteY5" fmla="*/ 0 h 3039312"/>
              <a:gd name="connsiteX0" fmla="*/ 0 w 2375948"/>
              <a:gd name="connsiteY0" fmla="*/ 0 h 3039312"/>
              <a:gd name="connsiteX1" fmla="*/ 1186928 w 2375948"/>
              <a:gd name="connsiteY1" fmla="*/ 0 h 3039312"/>
              <a:gd name="connsiteX2" fmla="*/ 2373856 w 2375948"/>
              <a:gd name="connsiteY2" fmla="*/ 1519656 h 3039312"/>
              <a:gd name="connsiteX3" fmla="*/ 1186928 w 2375948"/>
              <a:gd name="connsiteY3" fmla="*/ 3039312 h 3039312"/>
              <a:gd name="connsiteX4" fmla="*/ 0 w 2375948"/>
              <a:gd name="connsiteY4" fmla="*/ 3039312 h 3039312"/>
              <a:gd name="connsiteX5" fmla="*/ 0 w 2375948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4736"/>
              <a:gd name="connsiteY0" fmla="*/ 0 h 3039312"/>
              <a:gd name="connsiteX1" fmla="*/ 1186928 w 2384736"/>
              <a:gd name="connsiteY1" fmla="*/ 0 h 3039312"/>
              <a:gd name="connsiteX2" fmla="*/ 2382674 w 2384736"/>
              <a:gd name="connsiteY2" fmla="*/ 1639404 h 3039312"/>
              <a:gd name="connsiteX3" fmla="*/ 1186928 w 2384736"/>
              <a:gd name="connsiteY3" fmla="*/ 3039312 h 3039312"/>
              <a:gd name="connsiteX4" fmla="*/ 0 w 2384736"/>
              <a:gd name="connsiteY4" fmla="*/ 3039312 h 3039312"/>
              <a:gd name="connsiteX5" fmla="*/ 0 w 2384736"/>
              <a:gd name="connsiteY5" fmla="*/ 0 h 3039312"/>
              <a:gd name="connsiteX0" fmla="*/ 0 w 2382675"/>
              <a:gd name="connsiteY0" fmla="*/ 0 h 3039312"/>
              <a:gd name="connsiteX1" fmla="*/ 1186928 w 2382675"/>
              <a:gd name="connsiteY1" fmla="*/ 0 h 3039312"/>
              <a:gd name="connsiteX2" fmla="*/ 2382674 w 2382675"/>
              <a:gd name="connsiteY2" fmla="*/ 1639404 h 3039312"/>
              <a:gd name="connsiteX3" fmla="*/ 1180999 w 2382675"/>
              <a:gd name="connsiteY3" fmla="*/ 2852384 h 3039312"/>
              <a:gd name="connsiteX4" fmla="*/ 0 w 2382675"/>
              <a:gd name="connsiteY4" fmla="*/ 3039312 h 3039312"/>
              <a:gd name="connsiteX5" fmla="*/ 0 w 2382675"/>
              <a:gd name="connsiteY5" fmla="*/ 0 h 3039312"/>
              <a:gd name="connsiteX0" fmla="*/ 0 w 2382857"/>
              <a:gd name="connsiteY0" fmla="*/ 0 h 3039312"/>
              <a:gd name="connsiteX1" fmla="*/ 1186928 w 2382857"/>
              <a:gd name="connsiteY1" fmla="*/ 0 h 3039312"/>
              <a:gd name="connsiteX2" fmla="*/ 2382674 w 2382857"/>
              <a:gd name="connsiteY2" fmla="*/ 1639404 h 3039312"/>
              <a:gd name="connsiteX3" fmla="*/ 1116641 w 2382857"/>
              <a:gd name="connsiteY3" fmla="*/ 2636275 h 3039312"/>
              <a:gd name="connsiteX4" fmla="*/ 0 w 2382857"/>
              <a:gd name="connsiteY4" fmla="*/ 3039312 h 3039312"/>
              <a:gd name="connsiteX5" fmla="*/ 0 w 2382857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3035"/>
              <a:gd name="connsiteY0" fmla="*/ 0 h 3039312"/>
              <a:gd name="connsiteX1" fmla="*/ 1186928 w 2383035"/>
              <a:gd name="connsiteY1" fmla="*/ 0 h 3039312"/>
              <a:gd name="connsiteX2" fmla="*/ 2382674 w 2383035"/>
              <a:gd name="connsiteY2" fmla="*/ 1639404 h 3039312"/>
              <a:gd name="connsiteX3" fmla="*/ 1087420 w 2383035"/>
              <a:gd name="connsiteY3" fmla="*/ 2607081 h 3039312"/>
              <a:gd name="connsiteX4" fmla="*/ 0 w 2383035"/>
              <a:gd name="connsiteY4" fmla="*/ 3039312 h 3039312"/>
              <a:gd name="connsiteX5" fmla="*/ 0 w 238303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955"/>
              <a:gd name="connsiteY0" fmla="*/ 0 h 3039312"/>
              <a:gd name="connsiteX1" fmla="*/ 1186928 w 2382955"/>
              <a:gd name="connsiteY1" fmla="*/ 0 h 3039312"/>
              <a:gd name="connsiteX2" fmla="*/ 2382674 w 2382955"/>
              <a:gd name="connsiteY2" fmla="*/ 1639404 h 3039312"/>
              <a:gd name="connsiteX3" fmla="*/ 1259709 w 2382955"/>
              <a:gd name="connsiteY3" fmla="*/ 2528140 h 3039312"/>
              <a:gd name="connsiteX4" fmla="*/ 0 w 2382955"/>
              <a:gd name="connsiteY4" fmla="*/ 3039312 h 3039312"/>
              <a:gd name="connsiteX5" fmla="*/ 0 w 2382955"/>
              <a:gd name="connsiteY5" fmla="*/ 0 h 3039312"/>
              <a:gd name="connsiteX0" fmla="*/ 0 w 2382835"/>
              <a:gd name="connsiteY0" fmla="*/ 0 h 3039312"/>
              <a:gd name="connsiteX1" fmla="*/ 1186928 w 2382835"/>
              <a:gd name="connsiteY1" fmla="*/ 0 h 3039312"/>
              <a:gd name="connsiteX2" fmla="*/ 2382674 w 2382835"/>
              <a:gd name="connsiteY2" fmla="*/ 1639404 h 3039312"/>
              <a:gd name="connsiteX3" fmla="*/ 1259709 w 2382835"/>
              <a:gd name="connsiteY3" fmla="*/ 2528140 h 3039312"/>
              <a:gd name="connsiteX4" fmla="*/ 0 w 2382835"/>
              <a:gd name="connsiteY4" fmla="*/ 3039312 h 3039312"/>
              <a:gd name="connsiteX5" fmla="*/ 0 w 2382835"/>
              <a:gd name="connsiteY5" fmla="*/ 0 h 3039312"/>
              <a:gd name="connsiteX0" fmla="*/ 0 w 2384047"/>
              <a:gd name="connsiteY0" fmla="*/ 0 h 3039312"/>
              <a:gd name="connsiteX1" fmla="*/ 1041106 w 2384047"/>
              <a:gd name="connsiteY1" fmla="*/ 467396 h 3039312"/>
              <a:gd name="connsiteX2" fmla="*/ 2382674 w 2384047"/>
              <a:gd name="connsiteY2" fmla="*/ 1639404 h 3039312"/>
              <a:gd name="connsiteX3" fmla="*/ 1259709 w 2384047"/>
              <a:gd name="connsiteY3" fmla="*/ 2528140 h 3039312"/>
              <a:gd name="connsiteX4" fmla="*/ 0 w 2384047"/>
              <a:gd name="connsiteY4" fmla="*/ 3039312 h 3039312"/>
              <a:gd name="connsiteX5" fmla="*/ 0 w 2384047"/>
              <a:gd name="connsiteY5" fmla="*/ 0 h 3039312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4047"/>
              <a:gd name="connsiteY0" fmla="*/ 0 h 3071450"/>
              <a:gd name="connsiteX1" fmla="*/ 1041106 w 2384047"/>
              <a:gd name="connsiteY1" fmla="*/ 499534 h 3071450"/>
              <a:gd name="connsiteX2" fmla="*/ 2382674 w 2384047"/>
              <a:gd name="connsiteY2" fmla="*/ 1671542 h 3071450"/>
              <a:gd name="connsiteX3" fmla="*/ 1259709 w 2384047"/>
              <a:gd name="connsiteY3" fmla="*/ 2560278 h 3071450"/>
              <a:gd name="connsiteX4" fmla="*/ 0 w 2384047"/>
              <a:gd name="connsiteY4" fmla="*/ 3071450 h 3071450"/>
              <a:gd name="connsiteX5" fmla="*/ 20431 w 2384047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943"/>
              <a:gd name="connsiteY0" fmla="*/ 0 h 3071450"/>
              <a:gd name="connsiteX1" fmla="*/ 1049856 w 2383943"/>
              <a:gd name="connsiteY1" fmla="*/ 473244 h 3071450"/>
              <a:gd name="connsiteX2" fmla="*/ 2382674 w 2383943"/>
              <a:gd name="connsiteY2" fmla="*/ 1671542 h 3071450"/>
              <a:gd name="connsiteX3" fmla="*/ 1259709 w 2383943"/>
              <a:gd name="connsiteY3" fmla="*/ 2560278 h 3071450"/>
              <a:gd name="connsiteX4" fmla="*/ 0 w 2383943"/>
              <a:gd name="connsiteY4" fmla="*/ 3071450 h 3071450"/>
              <a:gd name="connsiteX5" fmla="*/ 20431 w 2383943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779"/>
              <a:gd name="connsiteY0" fmla="*/ 0 h 3071450"/>
              <a:gd name="connsiteX1" fmla="*/ 1064454 w 2383779"/>
              <a:gd name="connsiteY1" fmla="*/ 458633 h 3071450"/>
              <a:gd name="connsiteX2" fmla="*/ 2382674 w 2383779"/>
              <a:gd name="connsiteY2" fmla="*/ 1671542 h 3071450"/>
              <a:gd name="connsiteX3" fmla="*/ 1259709 w 2383779"/>
              <a:gd name="connsiteY3" fmla="*/ 2560278 h 3071450"/>
              <a:gd name="connsiteX4" fmla="*/ 0 w 2383779"/>
              <a:gd name="connsiteY4" fmla="*/ 3071450 h 3071450"/>
              <a:gd name="connsiteX5" fmla="*/ 20431 w 2383779"/>
              <a:gd name="connsiteY5" fmla="*/ 0 h 3071450"/>
              <a:gd name="connsiteX0" fmla="*/ 20431 w 2383271"/>
              <a:gd name="connsiteY0" fmla="*/ 0 h 3071450"/>
              <a:gd name="connsiteX1" fmla="*/ 1064454 w 2383271"/>
              <a:gd name="connsiteY1" fmla="*/ 458633 h 3071450"/>
              <a:gd name="connsiteX2" fmla="*/ 2382674 w 2383271"/>
              <a:gd name="connsiteY2" fmla="*/ 1671542 h 3071450"/>
              <a:gd name="connsiteX3" fmla="*/ 1259709 w 2383271"/>
              <a:gd name="connsiteY3" fmla="*/ 2560278 h 3071450"/>
              <a:gd name="connsiteX4" fmla="*/ 0 w 2383271"/>
              <a:gd name="connsiteY4" fmla="*/ 3071450 h 3071450"/>
              <a:gd name="connsiteX5" fmla="*/ 20431 w 2383271"/>
              <a:gd name="connsiteY5" fmla="*/ 0 h 30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3271" h="3071450">
                <a:moveTo>
                  <a:pt x="20431" y="0"/>
                </a:moveTo>
                <a:lnTo>
                  <a:pt x="1064454" y="458633"/>
                </a:lnTo>
                <a:cubicBezTo>
                  <a:pt x="1766889" y="844154"/>
                  <a:pt x="2405577" y="1213174"/>
                  <a:pt x="2382674" y="1671542"/>
                </a:cubicBezTo>
                <a:cubicBezTo>
                  <a:pt x="2359771" y="2129910"/>
                  <a:pt x="1722332" y="2291653"/>
                  <a:pt x="1259709" y="2560278"/>
                </a:cubicBezTo>
                <a:cubicBezTo>
                  <a:pt x="831056" y="2756961"/>
                  <a:pt x="419903" y="2901059"/>
                  <a:pt x="0" y="3071450"/>
                </a:cubicBezTo>
                <a:lnTo>
                  <a:pt x="20431" y="0"/>
                </a:lnTo>
                <a:close/>
              </a:path>
            </a:pathLst>
          </a:cu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1885741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Conjunctuur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(hoog en laag)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95FBE5-6EE2-E9D7-ED42-4A5BB09A8995}"/>
              </a:ext>
            </a:extLst>
          </p:cNvPr>
          <p:cNvCxnSpPr>
            <a:cxnSpLocks/>
          </p:cNvCxnSpPr>
          <p:nvPr/>
        </p:nvCxnSpPr>
        <p:spPr>
          <a:xfrm flipH="1">
            <a:off x="944446" y="2425700"/>
            <a:ext cx="8484775" cy="2750634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01A75F77-C7F3-AFA6-70FB-7FFD509E2168}"/>
              </a:ext>
            </a:extLst>
          </p:cNvPr>
          <p:cNvSpPr/>
          <p:nvPr/>
        </p:nvSpPr>
        <p:spPr>
          <a:xfrm>
            <a:off x="963705" y="1529280"/>
            <a:ext cx="8470900" cy="4147620"/>
          </a:xfrm>
          <a:custGeom>
            <a:avLst/>
            <a:gdLst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4051300 w 8470900"/>
              <a:gd name="connsiteY2" fmla="*/ 3171757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907865 w 8470900"/>
              <a:gd name="connsiteY2" fmla="*/ 3270368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060757 h 4060757"/>
              <a:gd name="connsiteX1" fmla="*/ 1016000 w 8470900"/>
              <a:gd name="connsiteY1" fmla="*/ 746057 h 4060757"/>
              <a:gd name="connsiteX2" fmla="*/ 3836148 w 8470900"/>
              <a:gd name="connsiteY2" fmla="*/ 3333121 h 4060757"/>
              <a:gd name="connsiteX3" fmla="*/ 5372100 w 8470900"/>
              <a:gd name="connsiteY3" fmla="*/ 3628957 h 4060757"/>
              <a:gd name="connsiteX4" fmla="*/ 6883400 w 8470900"/>
              <a:gd name="connsiteY4" fmla="*/ 85657 h 4060757"/>
              <a:gd name="connsiteX5" fmla="*/ 8470900 w 8470900"/>
              <a:gd name="connsiteY5" fmla="*/ 1444557 h 4060757"/>
              <a:gd name="connsiteX0" fmla="*/ 0 w 8470900"/>
              <a:gd name="connsiteY0" fmla="*/ 4169824 h 4169824"/>
              <a:gd name="connsiteX1" fmla="*/ 1016000 w 8470900"/>
              <a:gd name="connsiteY1" fmla="*/ 855124 h 4169824"/>
              <a:gd name="connsiteX2" fmla="*/ 3836148 w 8470900"/>
              <a:gd name="connsiteY2" fmla="*/ 3442188 h 4169824"/>
              <a:gd name="connsiteX3" fmla="*/ 5372100 w 8470900"/>
              <a:gd name="connsiteY3" fmla="*/ 3738024 h 4169824"/>
              <a:gd name="connsiteX4" fmla="*/ 6435165 w 8470900"/>
              <a:gd name="connsiteY4" fmla="*/ 78183 h 4169824"/>
              <a:gd name="connsiteX5" fmla="*/ 8470900 w 8470900"/>
              <a:gd name="connsiteY5" fmla="*/ 1553624 h 4169824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36148 w 8470900"/>
              <a:gd name="connsiteY2" fmla="*/ 3419984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36148 w 8470900"/>
              <a:gd name="connsiteY2" fmla="*/ 3419984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00290 w 8470900"/>
              <a:gd name="connsiteY2" fmla="*/ 3491701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3800290 w 8470900"/>
              <a:gd name="connsiteY2" fmla="*/ 3491701 h 4147620"/>
              <a:gd name="connsiteX3" fmla="*/ 5372100 w 8470900"/>
              <a:gd name="connsiteY3" fmla="*/ 3715820 h 4147620"/>
              <a:gd name="connsiteX4" fmla="*/ 6435165 w 8470900"/>
              <a:gd name="connsiteY4" fmla="*/ 55979 h 4147620"/>
              <a:gd name="connsiteX5" fmla="*/ 8470900 w 8470900"/>
              <a:gd name="connsiteY5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5372100 w 8470900"/>
              <a:gd name="connsiteY2" fmla="*/ 3715820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5372100 w 8470900"/>
              <a:gd name="connsiteY2" fmla="*/ 3715820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  <a:gd name="connsiteX0" fmla="*/ 0 w 8470900"/>
              <a:gd name="connsiteY0" fmla="*/ 4147620 h 4147620"/>
              <a:gd name="connsiteX1" fmla="*/ 1016000 w 8470900"/>
              <a:gd name="connsiteY1" fmla="*/ 832920 h 4147620"/>
              <a:gd name="connsiteX2" fmla="*/ 4789394 w 8470900"/>
              <a:gd name="connsiteY2" fmla="*/ 3796502 h 4147620"/>
              <a:gd name="connsiteX3" fmla="*/ 6435165 w 8470900"/>
              <a:gd name="connsiteY3" fmla="*/ 55979 h 4147620"/>
              <a:gd name="connsiteX4" fmla="*/ 8470900 w 8470900"/>
              <a:gd name="connsiteY4" fmla="*/ 1531420 h 41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900" h="4147620">
                <a:moveTo>
                  <a:pt x="0" y="4147620"/>
                </a:moveTo>
                <a:cubicBezTo>
                  <a:pt x="170391" y="2564353"/>
                  <a:pt x="217768" y="891440"/>
                  <a:pt x="1016000" y="832920"/>
                </a:cubicBezTo>
                <a:cubicBezTo>
                  <a:pt x="1814232" y="774400"/>
                  <a:pt x="3850341" y="4293545"/>
                  <a:pt x="4789394" y="3796502"/>
                </a:cubicBezTo>
                <a:cubicBezTo>
                  <a:pt x="5728447" y="3299459"/>
                  <a:pt x="5587004" y="554516"/>
                  <a:pt x="6435165" y="55979"/>
                </a:cubicBezTo>
                <a:cubicBezTo>
                  <a:pt x="7023350" y="-236371"/>
                  <a:pt x="7935383" y="669936"/>
                  <a:pt x="8470900" y="153142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93D95E88-F714-5BF6-74D6-5809310AFE55}"/>
              </a:ext>
            </a:extLst>
          </p:cNvPr>
          <p:cNvSpPr/>
          <p:nvPr/>
        </p:nvSpPr>
        <p:spPr>
          <a:xfrm>
            <a:off x="880189" y="1485307"/>
            <a:ext cx="8549032" cy="4518082"/>
          </a:xfrm>
          <a:prstGeom prst="corner">
            <a:avLst>
              <a:gd name="adj1" fmla="val 2209"/>
              <a:gd name="adj2" fmla="val 2155"/>
            </a:avLst>
          </a:prstGeom>
          <a:solidFill>
            <a:schemeClr val="tx1">
              <a:lumMod val="95000"/>
              <a:lumOff val="5000"/>
            </a:schemeClr>
          </a:solid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BA7A2B-8FB9-646E-A6B5-8C5AFAA7464B}"/>
              </a:ext>
            </a:extLst>
          </p:cNvPr>
          <p:cNvSpPr txBox="1"/>
          <p:nvPr/>
        </p:nvSpPr>
        <p:spPr>
          <a:xfrm>
            <a:off x="8983814" y="2075358"/>
            <a:ext cx="292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Productiecapaciteit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(LT)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1E1DAA-7CD7-E026-D4D2-8E24F89ADA23}"/>
              </a:ext>
            </a:extLst>
          </p:cNvPr>
          <p:cNvSpPr txBox="1"/>
          <p:nvPr/>
        </p:nvSpPr>
        <p:spPr>
          <a:xfrm>
            <a:off x="8686546" y="2954247"/>
            <a:ext cx="292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Feitelijke productie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(KT)  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FD4EAF2-1654-FD15-2BA2-7651C31E3A21}"/>
              </a:ext>
            </a:extLst>
          </p:cNvPr>
          <p:cNvCxnSpPr>
            <a:cxnSpLocks/>
          </p:cNvCxnSpPr>
          <p:nvPr/>
        </p:nvCxnSpPr>
        <p:spPr>
          <a:xfrm>
            <a:off x="8036007" y="6133892"/>
            <a:ext cx="1393214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6799FD3-5C1B-DC67-9F0C-4D9B634880AC}"/>
              </a:ext>
            </a:extLst>
          </p:cNvPr>
          <p:cNvCxnSpPr>
            <a:cxnSpLocks/>
          </p:cNvCxnSpPr>
          <p:nvPr/>
        </p:nvCxnSpPr>
        <p:spPr>
          <a:xfrm flipV="1">
            <a:off x="729771" y="1485307"/>
            <a:ext cx="0" cy="1212268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CF16B0E0-8A24-4D82-DB36-50BF0FA09FC3}"/>
              </a:ext>
            </a:extLst>
          </p:cNvPr>
          <p:cNvSpPr txBox="1"/>
          <p:nvPr/>
        </p:nvSpPr>
        <p:spPr>
          <a:xfrm>
            <a:off x="8930589" y="6133892"/>
            <a:ext cx="625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Tijd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15AF5D8-35F9-A314-C0BE-40ECC156F67F}"/>
              </a:ext>
            </a:extLst>
          </p:cNvPr>
          <p:cNvSpPr txBox="1"/>
          <p:nvPr/>
        </p:nvSpPr>
        <p:spPr>
          <a:xfrm rot="16200000">
            <a:off x="-1174241" y="2740912"/>
            <a:ext cx="322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Productievolume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117CBFC-BB21-0B50-0AF4-9334842826B2}"/>
                  </a:ext>
                </a:extLst>
              </p:cNvPr>
              <p:cNvSpPr txBox="1"/>
              <p:nvPr/>
            </p:nvSpPr>
            <p:spPr>
              <a:xfrm>
                <a:off x="1239900" y="1567401"/>
                <a:ext cx="2938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Bestedingsinflatie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117CBFC-BB21-0B50-0AF4-933484282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900" y="1567401"/>
                <a:ext cx="2938137" cy="523220"/>
              </a:xfrm>
              <a:prstGeom prst="rect">
                <a:avLst/>
              </a:prstGeom>
              <a:blipFill>
                <a:blip r:embed="rId2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978D26A-1BDD-EA1E-66AF-1731C6150CE9}"/>
                  </a:ext>
                </a:extLst>
              </p:cNvPr>
              <p:cNvSpPr txBox="1"/>
              <p:nvPr/>
            </p:nvSpPr>
            <p:spPr>
              <a:xfrm>
                <a:off x="1561609" y="1913492"/>
                <a:ext cx="3483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Conjunctuur werkloosheid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978D26A-1BDD-EA1E-66AF-1731C6150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09" y="1913492"/>
                <a:ext cx="3483075" cy="523220"/>
              </a:xfrm>
              <a:prstGeom prst="rect">
                <a:avLst/>
              </a:prstGeom>
              <a:blipFill>
                <a:blip r:embed="rId3"/>
                <a:stretch>
                  <a:fillRect l="-350"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E929A07-D483-7FA2-DD16-01B41B01110C}"/>
                  </a:ext>
                </a:extLst>
              </p:cNvPr>
              <p:cNvSpPr txBox="1"/>
              <p:nvPr/>
            </p:nvSpPr>
            <p:spPr>
              <a:xfrm>
                <a:off x="5547847" y="4977210"/>
                <a:ext cx="2938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Bestedingsinflatie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</m:t>
                    </m:r>
                  </m:oMath>
                </a14:m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E929A07-D483-7FA2-DD16-01B41B011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47" y="4977210"/>
                <a:ext cx="2938137" cy="523220"/>
              </a:xfrm>
              <a:prstGeom prst="rect">
                <a:avLst/>
              </a:prstGeom>
              <a:blipFill>
                <a:blip r:embed="rId4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334F96C-E8FB-E98A-8D3D-09160678A206}"/>
                  </a:ext>
                </a:extLst>
              </p:cNvPr>
              <p:cNvSpPr txBox="1"/>
              <p:nvPr/>
            </p:nvSpPr>
            <p:spPr>
              <a:xfrm>
                <a:off x="5547847" y="5352804"/>
                <a:ext cx="35809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ffra Heavy" panose="02000906080000020004" pitchFamily="2" charset="0"/>
                    <a:ea typeface="+mn-ea"/>
                    <a:cs typeface="+mn-cs"/>
                  </a:rPr>
                  <a:t>Conjunctuurwerkloosheid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ffra Heavy" panose="020009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334F96C-E8FB-E98A-8D3D-09160678A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47" y="5352804"/>
                <a:ext cx="3580913" cy="523220"/>
              </a:xfrm>
              <a:prstGeom prst="rect">
                <a:avLst/>
              </a:prstGeom>
              <a:blipFill>
                <a:blip r:embed="rId5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AF9DAA73-5EB2-DC3D-070D-9E9D40EED2BB}"/>
              </a:ext>
            </a:extLst>
          </p:cNvPr>
          <p:cNvSpPr txBox="1"/>
          <p:nvPr/>
        </p:nvSpPr>
        <p:spPr>
          <a:xfrm rot="20506022">
            <a:off x="861275" y="3992271"/>
            <a:ext cx="303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Output gap &gt;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Overbesteding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F969E28-56EE-2485-C931-DB1BCC70D340}"/>
              </a:ext>
            </a:extLst>
          </p:cNvPr>
          <p:cNvSpPr txBox="1"/>
          <p:nvPr/>
        </p:nvSpPr>
        <p:spPr>
          <a:xfrm rot="20484562">
            <a:off x="6253598" y="2506801"/>
            <a:ext cx="30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Output gap &gt; 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40C89B8-FD2B-ECFD-BABD-A13A8F5166D7}"/>
              </a:ext>
            </a:extLst>
          </p:cNvPr>
          <p:cNvSpPr txBox="1"/>
          <p:nvPr/>
        </p:nvSpPr>
        <p:spPr>
          <a:xfrm rot="20484562">
            <a:off x="3772757" y="3726055"/>
            <a:ext cx="303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Output gap &lt;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Onderbesteding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496B71D0-2D8C-290C-47B4-4FA635C253EB}"/>
              </a:ext>
            </a:extLst>
          </p:cNvPr>
          <p:cNvSpPr/>
          <p:nvPr/>
        </p:nvSpPr>
        <p:spPr>
          <a:xfrm>
            <a:off x="9571102" y="3566103"/>
            <a:ext cx="2389369" cy="1362065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Effectieve vraag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Bestedingen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Productie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Inkomens</a:t>
            </a:r>
          </a:p>
        </p:txBody>
      </p:sp>
    </p:spTree>
    <p:extLst>
      <p:ext uri="{BB962C8B-B14F-4D97-AF65-F5344CB8AC3E}">
        <p14:creationId xmlns:p14="http://schemas.microsoft.com/office/powerpoint/2010/main" val="26735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/>
      <p:bldP spid="22" grpId="0" animBg="1"/>
      <p:bldP spid="21" grpId="0" animBg="1"/>
      <p:bldP spid="20" grpId="0" animBg="1"/>
      <p:bldP spid="10" grpId="0" animBg="1"/>
      <p:bldP spid="5" grpId="0" animBg="1"/>
      <p:bldP spid="11" grpId="0"/>
      <p:bldP spid="12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FFA68-2FC6-DF49-F0EE-5DBAC870D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Laagconjunctuur: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EV stimuleren. Hoe?</a:t>
            </a:r>
          </a:p>
          <a:p>
            <a:pPr marL="0" indent="0">
              <a:buNone/>
            </a:pPr>
            <a:r>
              <a:rPr lang="nl-NL" dirty="0"/>
              <a:t>O                   EV       				Direct effect</a:t>
            </a:r>
          </a:p>
          <a:p>
            <a:pPr marL="0" indent="0">
              <a:buNone/>
            </a:pPr>
            <a:r>
              <a:rPr lang="nl-NL" dirty="0"/>
              <a:t>B                     C                         EV                         Indirect effect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D0D5FD9-F6E0-07B0-5AAC-433F393D6A66}"/>
              </a:ext>
            </a:extLst>
          </p:cNvPr>
          <p:cNvCxnSpPr/>
          <p:nvPr/>
        </p:nvCxnSpPr>
        <p:spPr>
          <a:xfrm flipV="1">
            <a:off x="1332689" y="3297677"/>
            <a:ext cx="0" cy="398834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jl: rechts 5">
            <a:extLst>
              <a:ext uri="{FF2B5EF4-FFF2-40B4-BE49-F238E27FC236}">
                <a16:creationId xmlns:a16="http://schemas.microsoft.com/office/drawing/2014/main" id="{10611733-5FED-22B8-A0B1-8C3948EEEEDD}"/>
              </a:ext>
            </a:extLst>
          </p:cNvPr>
          <p:cNvSpPr/>
          <p:nvPr/>
        </p:nvSpPr>
        <p:spPr>
          <a:xfrm>
            <a:off x="1673157" y="3599234"/>
            <a:ext cx="651747" cy="97277"/>
          </a:xfrm>
          <a:prstGeom prst="righ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1207EC6-3F9B-0105-44CB-B2384744E352}"/>
              </a:ext>
            </a:extLst>
          </p:cNvPr>
          <p:cNvCxnSpPr/>
          <p:nvPr/>
        </p:nvCxnSpPr>
        <p:spPr>
          <a:xfrm flipV="1">
            <a:off x="3119335" y="3297677"/>
            <a:ext cx="0" cy="398834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CF5607B-9B8D-796C-3F81-6FD8A9FB4DD5}"/>
              </a:ext>
            </a:extLst>
          </p:cNvPr>
          <p:cNvCxnSpPr/>
          <p:nvPr/>
        </p:nvCxnSpPr>
        <p:spPr>
          <a:xfrm>
            <a:off x="1332689" y="3842426"/>
            <a:ext cx="0" cy="428017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rechts 9">
            <a:extLst>
              <a:ext uri="{FF2B5EF4-FFF2-40B4-BE49-F238E27FC236}">
                <a16:creationId xmlns:a16="http://schemas.microsoft.com/office/drawing/2014/main" id="{FACD4A79-AF37-7F44-928A-E55D94283566}"/>
              </a:ext>
            </a:extLst>
          </p:cNvPr>
          <p:cNvSpPr/>
          <p:nvPr/>
        </p:nvSpPr>
        <p:spPr>
          <a:xfrm>
            <a:off x="1673156" y="4150468"/>
            <a:ext cx="651747" cy="97277"/>
          </a:xfrm>
          <a:prstGeom prst="righ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01640AE-E5E4-03B0-28DD-5C5E241D6CC8}"/>
              </a:ext>
            </a:extLst>
          </p:cNvPr>
          <p:cNvCxnSpPr/>
          <p:nvPr/>
        </p:nvCxnSpPr>
        <p:spPr>
          <a:xfrm flipV="1">
            <a:off x="3119335" y="3848911"/>
            <a:ext cx="0" cy="398834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CD4483F4-3432-EA10-6798-15F564FA0F3C}"/>
              </a:ext>
            </a:extLst>
          </p:cNvPr>
          <p:cNvSpPr/>
          <p:nvPr/>
        </p:nvSpPr>
        <p:spPr>
          <a:xfrm>
            <a:off x="3587894" y="4129762"/>
            <a:ext cx="651747" cy="97277"/>
          </a:xfrm>
          <a:prstGeom prst="rightArrow">
            <a:avLst/>
          </a:prstGeom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7E7B204-19E8-F560-CF0E-726533CFA845}"/>
              </a:ext>
            </a:extLst>
          </p:cNvPr>
          <p:cNvCxnSpPr/>
          <p:nvPr/>
        </p:nvCxnSpPr>
        <p:spPr>
          <a:xfrm flipV="1">
            <a:off x="5012986" y="3842426"/>
            <a:ext cx="0" cy="398834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24ADFFED-3E52-D90A-F6AE-485EF878545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Anticyclisch begrotingsbeleid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BFD261F-AE64-5B31-E243-17629C4B60F9}"/>
              </a:ext>
            </a:extLst>
          </p:cNvPr>
          <p:cNvSpPr txBox="1"/>
          <p:nvPr/>
        </p:nvSpPr>
        <p:spPr>
          <a:xfrm>
            <a:off x="929605" y="1777662"/>
            <a:ext cx="80101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EV = C + I + O + E –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Oo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      O       EV       Y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EBF6E12-A834-9AB8-D38B-65C01E1CC53A}"/>
              </a:ext>
            </a:extLst>
          </p:cNvPr>
          <p:cNvCxnSpPr>
            <a:cxnSpLocks/>
          </p:cNvCxnSpPr>
          <p:nvPr/>
        </p:nvCxnSpPr>
        <p:spPr>
          <a:xfrm flipV="1">
            <a:off x="1728603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: rechts 8">
            <a:extLst>
              <a:ext uri="{FF2B5EF4-FFF2-40B4-BE49-F238E27FC236}">
                <a16:creationId xmlns:a16="http://schemas.microsoft.com/office/drawing/2014/main" id="{427E1C02-3CCD-79AC-A523-288F15AF4C8A}"/>
              </a:ext>
            </a:extLst>
          </p:cNvPr>
          <p:cNvSpPr/>
          <p:nvPr/>
        </p:nvSpPr>
        <p:spPr>
          <a:xfrm>
            <a:off x="1889847" y="5427056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CC55AF28-1FCE-100A-80A9-77C369B4389E}"/>
              </a:ext>
            </a:extLst>
          </p:cNvPr>
          <p:cNvSpPr/>
          <p:nvPr/>
        </p:nvSpPr>
        <p:spPr>
          <a:xfrm>
            <a:off x="3895955" y="5427056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9D8B9D30-4003-31F8-9BEB-2A9EA16E7547}"/>
              </a:ext>
            </a:extLst>
          </p:cNvPr>
          <p:cNvSpPr/>
          <p:nvPr/>
        </p:nvSpPr>
        <p:spPr>
          <a:xfrm>
            <a:off x="4744593" y="5429463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4B6E106B-68D1-526A-8F6C-09F5938F3907}"/>
              </a:ext>
            </a:extLst>
          </p:cNvPr>
          <p:cNvCxnSpPr>
            <a:cxnSpLocks/>
          </p:cNvCxnSpPr>
          <p:nvPr/>
        </p:nvCxnSpPr>
        <p:spPr>
          <a:xfrm flipV="1">
            <a:off x="4814407" y="4426085"/>
            <a:ext cx="640638" cy="527925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FE91F82D-D4DD-F7F7-0AD8-1140A14DB474}"/>
              </a:ext>
            </a:extLst>
          </p:cNvPr>
          <p:cNvSpPr txBox="1"/>
          <p:nvPr/>
        </p:nvSpPr>
        <p:spPr>
          <a:xfrm>
            <a:off x="5455045" y="4061041"/>
            <a:ext cx="29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0962F97-2A8A-0127-F868-5B011F645E46}"/>
              </a:ext>
            </a:extLst>
          </p:cNvPr>
          <p:cNvCxnSpPr>
            <a:cxnSpLocks/>
          </p:cNvCxnSpPr>
          <p:nvPr/>
        </p:nvCxnSpPr>
        <p:spPr>
          <a:xfrm flipV="1">
            <a:off x="4762500" y="3910743"/>
            <a:ext cx="723020" cy="910751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1D8C755B-6979-30F8-CC95-6177A547B248}"/>
              </a:ext>
            </a:extLst>
          </p:cNvPr>
          <p:cNvSpPr txBox="1"/>
          <p:nvPr/>
        </p:nvSpPr>
        <p:spPr>
          <a:xfrm>
            <a:off x="5485520" y="2843126"/>
            <a:ext cx="53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B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CF2F88B0-2E66-6623-4F6F-7DC66D3865D9}"/>
              </a:ext>
            </a:extLst>
          </p:cNvPr>
          <p:cNvCxnSpPr>
            <a:cxnSpLocks/>
          </p:cNvCxnSpPr>
          <p:nvPr/>
        </p:nvCxnSpPr>
        <p:spPr>
          <a:xfrm flipV="1">
            <a:off x="6096000" y="3443290"/>
            <a:ext cx="0" cy="385118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965DA09D-F62A-A307-B039-ABAB79A9A3D4}"/>
              </a:ext>
            </a:extLst>
          </p:cNvPr>
          <p:cNvCxnSpPr>
            <a:cxnSpLocks/>
          </p:cNvCxnSpPr>
          <p:nvPr/>
        </p:nvCxnSpPr>
        <p:spPr>
          <a:xfrm flipV="1">
            <a:off x="4642951" y="3310889"/>
            <a:ext cx="796837" cy="1390555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EA79F25E-074F-49EB-9A7E-79BE9DCB519C}"/>
              </a:ext>
            </a:extLst>
          </p:cNvPr>
          <p:cNvSpPr txBox="1"/>
          <p:nvPr/>
        </p:nvSpPr>
        <p:spPr>
          <a:xfrm>
            <a:off x="5451491" y="2796959"/>
            <a:ext cx="37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D21C468-B67E-A61A-218A-353B35A0E548}"/>
              </a:ext>
            </a:extLst>
          </p:cNvPr>
          <p:cNvCxnSpPr>
            <a:cxnSpLocks/>
          </p:cNvCxnSpPr>
          <p:nvPr/>
        </p:nvCxnSpPr>
        <p:spPr>
          <a:xfrm flipV="1">
            <a:off x="6096000" y="2788568"/>
            <a:ext cx="0" cy="449666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2CA5A3E4-1E05-4B43-B76C-1FFB77033773}"/>
              </a:ext>
            </a:extLst>
          </p:cNvPr>
          <p:cNvSpPr txBox="1"/>
          <p:nvPr/>
        </p:nvSpPr>
        <p:spPr>
          <a:xfrm>
            <a:off x="6118076" y="2885002"/>
            <a:ext cx="159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importlek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CA08989-A361-D885-485A-AA850D2227DF}"/>
              </a:ext>
            </a:extLst>
          </p:cNvPr>
          <p:cNvSpPr txBox="1"/>
          <p:nvPr/>
        </p:nvSpPr>
        <p:spPr>
          <a:xfrm>
            <a:off x="6118076" y="3496781"/>
            <a:ext cx="171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belastinglek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211E84A-25DC-33B2-0DBD-58A8AA9D6C2E}"/>
              </a:ext>
            </a:extLst>
          </p:cNvPr>
          <p:cNvSpPr txBox="1"/>
          <p:nvPr/>
        </p:nvSpPr>
        <p:spPr>
          <a:xfrm>
            <a:off x="6118076" y="4230317"/>
            <a:ext cx="159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spaarlek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46CD40C-AB22-B1EA-DF3E-58F48C374327}"/>
              </a:ext>
            </a:extLst>
          </p:cNvPr>
          <p:cNvCxnSpPr>
            <a:cxnSpLocks/>
          </p:cNvCxnSpPr>
          <p:nvPr/>
        </p:nvCxnSpPr>
        <p:spPr>
          <a:xfrm>
            <a:off x="5451491" y="5681800"/>
            <a:ext cx="0" cy="552332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C313A86C-84A2-236C-8A51-64CD0BFA2C2D}"/>
              </a:ext>
            </a:extLst>
          </p:cNvPr>
          <p:cNvCxnSpPr>
            <a:cxnSpLocks/>
          </p:cNvCxnSpPr>
          <p:nvPr/>
        </p:nvCxnSpPr>
        <p:spPr>
          <a:xfrm flipH="1">
            <a:off x="3256121" y="6234132"/>
            <a:ext cx="2195370" cy="0"/>
          </a:xfrm>
          <a:prstGeom prst="line">
            <a:avLst/>
          </a:prstGeom>
          <a:ln w="38100">
            <a:solidFill>
              <a:srgbClr val="945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1EA681F7-EDA0-CD19-70D8-7A703A239C6B}"/>
              </a:ext>
            </a:extLst>
          </p:cNvPr>
          <p:cNvCxnSpPr/>
          <p:nvPr/>
        </p:nvCxnSpPr>
        <p:spPr>
          <a:xfrm flipV="1">
            <a:off x="3256121" y="5676711"/>
            <a:ext cx="0" cy="552332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16F090E2-FEE5-8A6E-56B2-C8A77CFF7305}"/>
              </a:ext>
            </a:extLst>
          </p:cNvPr>
          <p:cNvSpPr txBox="1"/>
          <p:nvPr/>
        </p:nvSpPr>
        <p:spPr>
          <a:xfrm>
            <a:off x="7117835" y="1311240"/>
            <a:ext cx="470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Door het multipliereffect zorgt een verhoging van de autonome bestedingen ervoor dat het nationaal inkomen uiteindelijk met een veelvoud toeneemt van het bedrag waarmee de bestedingen zijn verhoogd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5B477E81-398D-4B2D-1E11-A7816BDF8C6F}"/>
              </a:ext>
            </a:extLst>
          </p:cNvPr>
          <p:cNvCxnSpPr>
            <a:cxnSpLocks/>
          </p:cNvCxnSpPr>
          <p:nvPr/>
        </p:nvCxnSpPr>
        <p:spPr>
          <a:xfrm flipV="1">
            <a:off x="2653774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D8FBB93-D58A-BF46-545A-574735C54809}"/>
              </a:ext>
            </a:extLst>
          </p:cNvPr>
          <p:cNvCxnSpPr>
            <a:cxnSpLocks/>
          </p:cNvCxnSpPr>
          <p:nvPr/>
        </p:nvCxnSpPr>
        <p:spPr>
          <a:xfrm flipV="1">
            <a:off x="4642951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0314308-9AB1-2F81-EB3D-82837C8BDCE3}"/>
              </a:ext>
            </a:extLst>
          </p:cNvPr>
          <p:cNvCxnSpPr>
            <a:cxnSpLocks/>
          </p:cNvCxnSpPr>
          <p:nvPr/>
        </p:nvCxnSpPr>
        <p:spPr>
          <a:xfrm flipV="1">
            <a:off x="5489631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DE459389-3B3E-8DCF-5BEC-44267A8582AC}"/>
              </a:ext>
            </a:extLst>
          </p:cNvPr>
          <p:cNvCxnSpPr>
            <a:cxnSpLocks/>
          </p:cNvCxnSpPr>
          <p:nvPr/>
        </p:nvCxnSpPr>
        <p:spPr>
          <a:xfrm flipV="1">
            <a:off x="6095683" y="4168697"/>
            <a:ext cx="0" cy="408371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jl: rechts 2">
            <a:extLst>
              <a:ext uri="{FF2B5EF4-FFF2-40B4-BE49-F238E27FC236}">
                <a16:creationId xmlns:a16="http://schemas.microsoft.com/office/drawing/2014/main" id="{460E7334-7115-BAA4-E56E-4AB08CF42E84}"/>
              </a:ext>
            </a:extLst>
          </p:cNvPr>
          <p:cNvSpPr/>
          <p:nvPr/>
        </p:nvSpPr>
        <p:spPr>
          <a:xfrm>
            <a:off x="2764723" y="5437747"/>
            <a:ext cx="281939" cy="45719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3A061CE-9070-6513-E54D-B92E4A0947B7}"/>
              </a:ext>
            </a:extLst>
          </p:cNvPr>
          <p:cNvCxnSpPr>
            <a:cxnSpLocks/>
          </p:cNvCxnSpPr>
          <p:nvPr/>
        </p:nvCxnSpPr>
        <p:spPr>
          <a:xfrm flipV="1">
            <a:off x="3794312" y="5200399"/>
            <a:ext cx="0" cy="393969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725B25E2-A57A-CC9D-EA3A-E58A60E8062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Multipliereffect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20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DA4BC-4AAA-19B8-F978-DF8B56023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13C06-97A7-C1D2-FFC3-DCF0E0E8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92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/>
              <a:t>Inverdieneffect 		          </a:t>
            </a:r>
            <a:r>
              <a:rPr lang="nl-NL" sz="4000" b="1" dirty="0" err="1"/>
              <a:t>Uitverdieneffect</a:t>
            </a:r>
            <a:r>
              <a:rPr lang="nl-NL" sz="4000" b="1" dirty="0"/>
              <a:t>   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0B2365-F0CD-6861-94CB-2504B60A247F}"/>
              </a:ext>
            </a:extLst>
          </p:cNvPr>
          <p:cNvSpPr txBox="1"/>
          <p:nvPr/>
        </p:nvSpPr>
        <p:spPr>
          <a:xfrm>
            <a:off x="929605" y="1867713"/>
            <a:ext cx="74750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A95109-E23C-1C64-4DCA-84BEF8210E7A}"/>
              </a:ext>
            </a:extLst>
          </p:cNvPr>
          <p:cNvSpPr txBox="1"/>
          <p:nvPr/>
        </p:nvSpPr>
        <p:spPr>
          <a:xfrm>
            <a:off x="838201" y="1736627"/>
            <a:ext cx="376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  <a:sym typeface="Wingdings" panose="05000000000000000000" pitchFamily="2" charset="2"/>
              </a:rPr>
              <a:t>O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verheid vergroot de bestedingen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Effectieve vraag stijgt 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nationaal inkomen stijgt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belastinginkomsten stijgen.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Overheid verdient een deel van de extra bestedingen terug.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FD4ADD3-B658-EF04-6B5C-9D2833C90B62}"/>
              </a:ext>
            </a:extLst>
          </p:cNvPr>
          <p:cNvSpPr txBox="1"/>
          <p:nvPr/>
        </p:nvSpPr>
        <p:spPr>
          <a:xfrm>
            <a:off x="6394939" y="1690688"/>
            <a:ext cx="4108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  <a:sym typeface="Wingdings" panose="05000000000000000000" pitchFamily="2" charset="2"/>
              </a:rPr>
              <a:t>O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verheid verlaagt de bestedingen (bezuinigen)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Effectieve vraag daalt 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nationaal inkomen daalt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belastinginkomsten dalen.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verbetering van het overheidssaldo is kleiner dan het bedrag van de bezuinigingen.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BD3296-AF5C-EB2B-216B-355C56D8B55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In- en </a:t>
            </a:r>
            <a:r>
              <a:rPr lang="nl-NL" sz="2800" dirty="0" err="1">
                <a:latin typeface="Effra Heavy" panose="02000906080000020004" pitchFamily="2" charset="0"/>
              </a:rPr>
              <a:t>uitverdieneffecten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10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6190B7-0963-3317-447A-FABABA183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Effra" panose="02000506080000020004" pitchFamily="2" charset="0"/>
              </a:rPr>
              <a:t>Conjunctuur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1E3AF5-F081-1B54-40F0-FB2858542C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latin typeface="Effra" panose="02000506080000020004" pitchFamily="2" charset="0"/>
              </a:rPr>
              <a:t>Korte termijn</a:t>
            </a:r>
          </a:p>
          <a:p>
            <a:r>
              <a:rPr lang="nl-NL" dirty="0">
                <a:latin typeface="Effra" panose="02000506080000020004" pitchFamily="2" charset="0"/>
              </a:rPr>
              <a:t>Effectieve vraag = bestedingen = C + I + O + E - M</a:t>
            </a:r>
          </a:p>
          <a:p>
            <a:r>
              <a:rPr lang="nl-NL" dirty="0">
                <a:latin typeface="Effra" panose="02000506080000020004" pitchFamily="2" charset="0"/>
              </a:rPr>
              <a:t>Omvang van de bestedingen bepalen de omvang van Y</a:t>
            </a:r>
          </a:p>
          <a:p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3A07A8-19C9-489D-0B60-4A5459AE8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>
                <a:latin typeface="Effra" panose="02000506080000020004" pitchFamily="2" charset="0"/>
              </a:rPr>
              <a:t>Structuur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0622DA2-5F05-4A69-A926-2454F5A006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>
                <a:latin typeface="Effra" panose="02000506080000020004" pitchFamily="2" charset="0"/>
              </a:rPr>
              <a:t>Lange termijn</a:t>
            </a:r>
          </a:p>
          <a:p>
            <a:r>
              <a:rPr lang="nl-NL" dirty="0">
                <a:latin typeface="Effra" panose="02000506080000020004" pitchFamily="2" charset="0"/>
              </a:rPr>
              <a:t>Productiekosten</a:t>
            </a:r>
          </a:p>
          <a:p>
            <a:r>
              <a:rPr lang="nl-NL" dirty="0">
                <a:latin typeface="Effra" panose="02000506080000020004" pitchFamily="2" charset="0"/>
              </a:rPr>
              <a:t>Kwaliteit en kwantiteit van de productiefactoren bepalen de omvang van Y*</a:t>
            </a:r>
          </a:p>
          <a:p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1864AF-FD32-D3C9-0897-DB87009A98D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Macro-economie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2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8BF66-C586-F2AA-4054-F0B979EF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A104DEE-260A-247B-8FB7-19BA5EE4A89C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Maximum- en minimumprijzen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C5263B3-465D-5F2C-8FAE-69142771F1B7}"/>
              </a:ext>
            </a:extLst>
          </p:cNvPr>
          <p:cNvSpPr/>
          <p:nvPr/>
        </p:nvSpPr>
        <p:spPr>
          <a:xfrm>
            <a:off x="1743788" y="1117623"/>
            <a:ext cx="2743473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Maximumprijs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4032388-49DA-02C7-5CB7-074926E32797}"/>
              </a:ext>
            </a:extLst>
          </p:cNvPr>
          <p:cNvSpPr/>
          <p:nvPr/>
        </p:nvSpPr>
        <p:spPr>
          <a:xfrm>
            <a:off x="7689009" y="1117623"/>
            <a:ext cx="2743473" cy="345647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Minimumprijs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F5D3BA3-71AA-9567-DA57-DFD1D0BDAC87}"/>
              </a:ext>
            </a:extLst>
          </p:cNvPr>
          <p:cNvCxnSpPr>
            <a:cxnSpLocks/>
          </p:cNvCxnSpPr>
          <p:nvPr/>
        </p:nvCxnSpPr>
        <p:spPr>
          <a:xfrm>
            <a:off x="6096000" y="1117623"/>
            <a:ext cx="0" cy="5359377"/>
          </a:xfrm>
          <a:prstGeom prst="line">
            <a:avLst/>
          </a:prstGeom>
          <a:ln w="57150">
            <a:solidFill>
              <a:srgbClr val="939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kstvak 151">
                <a:extLst>
                  <a:ext uri="{FF2B5EF4-FFF2-40B4-BE49-F238E27FC236}">
                    <a16:creationId xmlns:a16="http://schemas.microsoft.com/office/drawing/2014/main" id="{1317F19C-100E-2C1B-47F9-BAD87E683F55}"/>
                  </a:ext>
                </a:extLst>
              </p:cNvPr>
              <p:cNvSpPr txBox="1"/>
              <p:nvPr/>
            </p:nvSpPr>
            <p:spPr>
              <a:xfrm>
                <a:off x="8792583" y="5700988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152" name="Tekstvak 151">
                <a:extLst>
                  <a:ext uri="{FF2B5EF4-FFF2-40B4-BE49-F238E27FC236}">
                    <a16:creationId xmlns:a16="http://schemas.microsoft.com/office/drawing/2014/main" id="{1317F19C-100E-2C1B-47F9-BAD87E683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583" y="5700988"/>
                <a:ext cx="358496" cy="307777"/>
              </a:xfrm>
              <a:prstGeom prst="rect">
                <a:avLst/>
              </a:prstGeom>
              <a:blipFill>
                <a:blip r:embed="rId2"/>
                <a:stretch>
                  <a:fillRect l="-22034" r="-339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Rechte verbindingslijn met pijl 152">
            <a:extLst>
              <a:ext uri="{FF2B5EF4-FFF2-40B4-BE49-F238E27FC236}">
                <a16:creationId xmlns:a16="http://schemas.microsoft.com/office/drawing/2014/main" id="{6B4B15B1-A182-5042-B355-14222271C882}"/>
              </a:ext>
            </a:extLst>
          </p:cNvPr>
          <p:cNvCxnSpPr>
            <a:cxnSpLocks/>
            <a:stCxn id="169" idx="4"/>
          </p:cNvCxnSpPr>
          <p:nvPr/>
        </p:nvCxnSpPr>
        <p:spPr>
          <a:xfrm>
            <a:off x="8935118" y="3572246"/>
            <a:ext cx="10977" cy="2052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hthoekige driehoek 153">
            <a:extLst>
              <a:ext uri="{FF2B5EF4-FFF2-40B4-BE49-F238E27FC236}">
                <a16:creationId xmlns:a16="http://schemas.microsoft.com/office/drawing/2014/main" id="{675905F2-38B0-530E-99FA-C8D407B6BC8F}"/>
              </a:ext>
            </a:extLst>
          </p:cNvPr>
          <p:cNvSpPr/>
          <p:nvPr/>
        </p:nvSpPr>
        <p:spPr>
          <a:xfrm>
            <a:off x="7054938" y="1581770"/>
            <a:ext cx="1360969" cy="1390989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55" name="Rechthoekige driehoek 154">
            <a:extLst>
              <a:ext uri="{FF2B5EF4-FFF2-40B4-BE49-F238E27FC236}">
                <a16:creationId xmlns:a16="http://schemas.microsoft.com/office/drawing/2014/main" id="{0346A054-6CE6-394B-7684-879B03F3EE0F}"/>
              </a:ext>
            </a:extLst>
          </p:cNvPr>
          <p:cNvSpPr/>
          <p:nvPr/>
        </p:nvSpPr>
        <p:spPr>
          <a:xfrm>
            <a:off x="8432904" y="2965856"/>
            <a:ext cx="500250" cy="514167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28607E37-2961-245E-A187-FA8537C7E839}"/>
              </a:ext>
            </a:extLst>
          </p:cNvPr>
          <p:cNvSpPr/>
          <p:nvPr/>
        </p:nvSpPr>
        <p:spPr>
          <a:xfrm flipV="1">
            <a:off x="7054938" y="2974011"/>
            <a:ext cx="1377966" cy="506012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157" name="Rechthoekige driehoek 156">
            <a:extLst>
              <a:ext uri="{FF2B5EF4-FFF2-40B4-BE49-F238E27FC236}">
                <a16:creationId xmlns:a16="http://schemas.microsoft.com/office/drawing/2014/main" id="{68F721AC-FC36-DC98-E19F-AD327E586FEE}"/>
              </a:ext>
            </a:extLst>
          </p:cNvPr>
          <p:cNvSpPr/>
          <p:nvPr/>
        </p:nvSpPr>
        <p:spPr>
          <a:xfrm flipV="1">
            <a:off x="7056649" y="3849687"/>
            <a:ext cx="1380665" cy="997589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58" name="Rechthoekige driehoek 157">
            <a:extLst>
              <a:ext uri="{FF2B5EF4-FFF2-40B4-BE49-F238E27FC236}">
                <a16:creationId xmlns:a16="http://schemas.microsoft.com/office/drawing/2014/main" id="{A00A1849-4678-90B8-CF0E-F252334A4924}"/>
              </a:ext>
            </a:extLst>
          </p:cNvPr>
          <p:cNvSpPr/>
          <p:nvPr/>
        </p:nvSpPr>
        <p:spPr>
          <a:xfrm flipV="1">
            <a:off x="8431557" y="3479865"/>
            <a:ext cx="499228" cy="369819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59" name="Rechthoek 158">
            <a:extLst>
              <a:ext uri="{FF2B5EF4-FFF2-40B4-BE49-F238E27FC236}">
                <a16:creationId xmlns:a16="http://schemas.microsoft.com/office/drawing/2014/main" id="{FB1633AD-A7A6-34D0-04E2-D3E1EAB981EC}"/>
              </a:ext>
            </a:extLst>
          </p:cNvPr>
          <p:cNvSpPr/>
          <p:nvPr/>
        </p:nvSpPr>
        <p:spPr>
          <a:xfrm flipV="1">
            <a:off x="7056648" y="3479866"/>
            <a:ext cx="1376253" cy="37080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16B57758-C778-A0F8-02AC-D91A08DAE043}"/>
              </a:ext>
            </a:extLst>
          </p:cNvPr>
          <p:cNvGrpSpPr/>
          <p:nvPr/>
        </p:nvGrpSpPr>
        <p:grpSpPr>
          <a:xfrm>
            <a:off x="8432904" y="2977272"/>
            <a:ext cx="489549" cy="872412"/>
            <a:chOff x="9289135" y="2048796"/>
            <a:chExt cx="1113927" cy="2012870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165" name="Rechthoekige driehoek 164">
              <a:extLst>
                <a:ext uri="{FF2B5EF4-FFF2-40B4-BE49-F238E27FC236}">
                  <a16:creationId xmlns:a16="http://schemas.microsoft.com/office/drawing/2014/main" id="{A2AAE232-649A-4B4A-968E-2B3AD4C8F21F}"/>
                </a:ext>
              </a:extLst>
            </p:cNvPr>
            <p:cNvSpPr/>
            <p:nvPr/>
          </p:nvSpPr>
          <p:spPr>
            <a:xfrm>
              <a:off x="9289135" y="2048796"/>
              <a:ext cx="1113927" cy="1175028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166" name="Rechthoekige driehoek 165">
              <a:extLst>
                <a:ext uri="{FF2B5EF4-FFF2-40B4-BE49-F238E27FC236}">
                  <a16:creationId xmlns:a16="http://schemas.microsoft.com/office/drawing/2014/main" id="{3D8D92C7-9221-D2DF-4F0F-69B7D513B5E6}"/>
                </a:ext>
              </a:extLst>
            </p:cNvPr>
            <p:cNvSpPr/>
            <p:nvPr/>
          </p:nvSpPr>
          <p:spPr>
            <a:xfrm flipV="1">
              <a:off x="9289135" y="3211653"/>
              <a:ext cx="1098766" cy="85001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168" name="Rechthoek 167">
            <a:extLst>
              <a:ext uri="{FF2B5EF4-FFF2-40B4-BE49-F238E27FC236}">
                <a16:creationId xmlns:a16="http://schemas.microsoft.com/office/drawing/2014/main" id="{AA7C360D-058C-1322-AECD-49A4F34753AE}"/>
              </a:ext>
            </a:extLst>
          </p:cNvPr>
          <p:cNvSpPr/>
          <p:nvPr/>
        </p:nvSpPr>
        <p:spPr>
          <a:xfrm>
            <a:off x="7054938" y="2974011"/>
            <a:ext cx="1378800" cy="50760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331C7F03-B073-CC26-ED02-2339AFDBE2C6}"/>
              </a:ext>
            </a:extLst>
          </p:cNvPr>
          <p:cNvGrpSpPr/>
          <p:nvPr/>
        </p:nvGrpSpPr>
        <p:grpSpPr>
          <a:xfrm>
            <a:off x="6977373" y="1533994"/>
            <a:ext cx="4101486" cy="4195128"/>
            <a:chOff x="3955722" y="782329"/>
            <a:chExt cx="4428000" cy="4428000"/>
          </a:xfrm>
        </p:grpSpPr>
        <p:cxnSp>
          <p:nvCxnSpPr>
            <p:cNvPr id="176" name="Rechte verbindingslijn 175">
              <a:extLst>
                <a:ext uri="{FF2B5EF4-FFF2-40B4-BE49-F238E27FC236}">
                  <a16:creationId xmlns:a16="http://schemas.microsoft.com/office/drawing/2014/main" id="{3E076499-60E6-6C60-51A2-6BF8023BA77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7FCC675-82EB-FAA9-BDF7-E805CEA364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A2E9B908-FF99-C14A-5C36-511D8E9A68A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81279D18-1B6C-B4D2-3BB7-1147D2FF9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echte verbindingslijn 179">
              <a:extLst>
                <a:ext uri="{FF2B5EF4-FFF2-40B4-BE49-F238E27FC236}">
                  <a16:creationId xmlns:a16="http://schemas.microsoft.com/office/drawing/2014/main" id="{DDDA8194-E6EF-30F5-5884-9AE149E0F4C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echte verbindingslijn 180">
              <a:extLst>
                <a:ext uri="{FF2B5EF4-FFF2-40B4-BE49-F238E27FC236}">
                  <a16:creationId xmlns:a16="http://schemas.microsoft.com/office/drawing/2014/main" id="{98EA4F52-A6E1-9188-3736-1E9AAF22D01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echte verbindingslijn 181">
              <a:extLst>
                <a:ext uri="{FF2B5EF4-FFF2-40B4-BE49-F238E27FC236}">
                  <a16:creationId xmlns:a16="http://schemas.microsoft.com/office/drawing/2014/main" id="{1FA95AF0-EDFE-04E8-2AC0-B01240E2EAA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EB955FA0-7C5A-98B3-E7DE-64FBD24E51F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918D355C-A4D1-BC20-FF64-40AFB7624A9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4E116E94-8763-7F85-4715-AFF5512F609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C2513A41-366E-6EC2-7A4D-9349EA8D600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Rechte verbindingslijn 186">
              <a:extLst>
                <a:ext uri="{FF2B5EF4-FFF2-40B4-BE49-F238E27FC236}">
                  <a16:creationId xmlns:a16="http://schemas.microsoft.com/office/drawing/2014/main" id="{012B7E3C-8E3E-5F16-9471-316C29D97BC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4B7F80AF-D9DA-089A-B32E-7D1631F76780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A7082CA3-6CE8-4185-D159-66390A2EA5D2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A0F4C8D8-C14C-C289-B4B9-86B94823693A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Rechte verbindingslijn 190">
              <a:extLst>
                <a:ext uri="{FF2B5EF4-FFF2-40B4-BE49-F238E27FC236}">
                  <a16:creationId xmlns:a16="http://schemas.microsoft.com/office/drawing/2014/main" id="{B374E3A0-5CBC-68F7-8F8F-3CF95D18328F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Rechte verbindingslijn 191">
              <a:extLst>
                <a:ext uri="{FF2B5EF4-FFF2-40B4-BE49-F238E27FC236}">
                  <a16:creationId xmlns:a16="http://schemas.microsoft.com/office/drawing/2014/main" id="{0E804041-14BE-D014-C6A9-ED5DD37BEBF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E28FBDF6-8892-D33E-4F72-870DE457165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echte verbindingslijn 193">
              <a:extLst>
                <a:ext uri="{FF2B5EF4-FFF2-40B4-BE49-F238E27FC236}">
                  <a16:creationId xmlns:a16="http://schemas.microsoft.com/office/drawing/2014/main" id="{64FA67D1-6592-161A-D43F-84496DCA957A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echte verbindingslijn 194">
              <a:extLst>
                <a:ext uri="{FF2B5EF4-FFF2-40B4-BE49-F238E27FC236}">
                  <a16:creationId xmlns:a16="http://schemas.microsoft.com/office/drawing/2014/main" id="{9D661A92-2CE3-1094-38D3-DACAB36FE75E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echte verbindingslijn 195">
              <a:extLst>
                <a:ext uri="{FF2B5EF4-FFF2-40B4-BE49-F238E27FC236}">
                  <a16:creationId xmlns:a16="http://schemas.microsoft.com/office/drawing/2014/main" id="{5EAD3ADD-DF3C-65D7-10B5-1272AB97D8DF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3E36D0D9-59E5-1029-0502-68B84301E617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L-vorm 197">
              <a:extLst>
                <a:ext uri="{FF2B5EF4-FFF2-40B4-BE49-F238E27FC236}">
                  <a16:creationId xmlns:a16="http://schemas.microsoft.com/office/drawing/2014/main" id="{E320BCCB-67D2-0324-FD2E-45295E9857C9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9" name="Rechte verbindingslijn 198">
            <a:extLst>
              <a:ext uri="{FF2B5EF4-FFF2-40B4-BE49-F238E27FC236}">
                <a16:creationId xmlns:a16="http://schemas.microsoft.com/office/drawing/2014/main" id="{BE1EA7F1-E094-1C1C-9D84-B27791BE635A}"/>
              </a:ext>
            </a:extLst>
          </p:cNvPr>
          <p:cNvCxnSpPr>
            <a:cxnSpLocks/>
            <a:stCxn id="198" idx="0"/>
          </p:cNvCxnSpPr>
          <p:nvPr/>
        </p:nvCxnSpPr>
        <p:spPr>
          <a:xfrm flipH="1" flipV="1">
            <a:off x="7058363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199">
            <a:extLst>
              <a:ext uri="{FF2B5EF4-FFF2-40B4-BE49-F238E27FC236}">
                <a16:creationId xmlns:a16="http://schemas.microsoft.com/office/drawing/2014/main" id="{67278392-1BF3-5F4D-E956-DFDAA2C24EE4}"/>
              </a:ext>
            </a:extLst>
          </p:cNvPr>
          <p:cNvCxnSpPr>
            <a:cxnSpLocks/>
          </p:cNvCxnSpPr>
          <p:nvPr/>
        </p:nvCxnSpPr>
        <p:spPr>
          <a:xfrm flipH="1">
            <a:off x="7056650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9B206537-C2FC-BF1A-06D7-80B8C176DD43}"/>
                  </a:ext>
                </a:extLst>
              </p:cNvPr>
              <p:cNvSpPr txBox="1"/>
              <p:nvPr/>
            </p:nvSpPr>
            <p:spPr>
              <a:xfrm>
                <a:off x="6340695" y="2737951"/>
                <a:ext cx="60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9B206537-C2FC-BF1A-06D7-80B8C176D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695" y="2737951"/>
                <a:ext cx="608565" cy="307777"/>
              </a:xfrm>
              <a:prstGeom prst="rect">
                <a:avLst/>
              </a:prstGeom>
              <a:blipFill>
                <a:blip r:embed="rId3"/>
                <a:stretch>
                  <a:fillRect l="-9000" r="-5000" b="-156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Rechte verbindingslijn 208">
            <a:extLst>
              <a:ext uri="{FF2B5EF4-FFF2-40B4-BE49-F238E27FC236}">
                <a16:creationId xmlns:a16="http://schemas.microsoft.com/office/drawing/2014/main" id="{28ABC383-AA5A-37F3-9581-E05C7858B1DB}"/>
              </a:ext>
            </a:extLst>
          </p:cNvPr>
          <p:cNvCxnSpPr>
            <a:cxnSpLocks/>
          </p:cNvCxnSpPr>
          <p:nvPr/>
        </p:nvCxnSpPr>
        <p:spPr>
          <a:xfrm flipH="1">
            <a:off x="7066846" y="2972759"/>
            <a:ext cx="3994625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echte verbindingslijn met pijl 172">
            <a:extLst>
              <a:ext uri="{FF2B5EF4-FFF2-40B4-BE49-F238E27FC236}">
                <a16:creationId xmlns:a16="http://schemas.microsoft.com/office/drawing/2014/main" id="{90DA535A-297D-8E45-12BF-212396E7F825}"/>
              </a:ext>
            </a:extLst>
          </p:cNvPr>
          <p:cNvCxnSpPr>
            <a:cxnSpLocks/>
            <a:stCxn id="170" idx="4"/>
          </p:cNvCxnSpPr>
          <p:nvPr/>
        </p:nvCxnSpPr>
        <p:spPr>
          <a:xfrm>
            <a:off x="8435601" y="3062768"/>
            <a:ext cx="0" cy="256862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al 169">
            <a:extLst>
              <a:ext uri="{FF2B5EF4-FFF2-40B4-BE49-F238E27FC236}">
                <a16:creationId xmlns:a16="http://schemas.microsoft.com/office/drawing/2014/main" id="{B3436A34-CE97-F518-0845-A40D4A829EFB}"/>
              </a:ext>
            </a:extLst>
          </p:cNvPr>
          <p:cNvSpPr/>
          <p:nvPr/>
        </p:nvSpPr>
        <p:spPr>
          <a:xfrm>
            <a:off x="8345601" y="2882768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C4A7E2A7-8517-ED86-769E-1DDAF1262944}"/>
              </a:ext>
            </a:extLst>
          </p:cNvPr>
          <p:cNvSpPr/>
          <p:nvPr/>
        </p:nvSpPr>
        <p:spPr>
          <a:xfrm>
            <a:off x="9570594" y="287999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174" name="Rechte verbindingslijn met pijl 173">
            <a:extLst>
              <a:ext uri="{FF2B5EF4-FFF2-40B4-BE49-F238E27FC236}">
                <a16:creationId xmlns:a16="http://schemas.microsoft.com/office/drawing/2014/main" id="{83F5CC1C-07D0-0088-695D-1A9309F4F07E}"/>
              </a:ext>
            </a:extLst>
          </p:cNvPr>
          <p:cNvCxnSpPr>
            <a:cxnSpLocks/>
            <a:stCxn id="171" idx="4"/>
          </p:cNvCxnSpPr>
          <p:nvPr/>
        </p:nvCxnSpPr>
        <p:spPr>
          <a:xfrm>
            <a:off x="9660594" y="3059999"/>
            <a:ext cx="0" cy="257139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kstvak 216">
                <a:extLst>
                  <a:ext uri="{FF2B5EF4-FFF2-40B4-BE49-F238E27FC236}">
                    <a16:creationId xmlns:a16="http://schemas.microsoft.com/office/drawing/2014/main" id="{155CAB42-A55F-9D88-C9A1-37D1379430A8}"/>
                  </a:ext>
                </a:extLst>
              </p:cNvPr>
              <p:cNvSpPr txBox="1"/>
              <p:nvPr/>
            </p:nvSpPr>
            <p:spPr>
              <a:xfrm>
                <a:off x="9502540" y="5700988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17" name="Tekstvak 216">
                <a:extLst>
                  <a:ext uri="{FF2B5EF4-FFF2-40B4-BE49-F238E27FC236}">
                    <a16:creationId xmlns:a16="http://schemas.microsoft.com/office/drawing/2014/main" id="{155CAB42-A55F-9D88-C9A1-37D13794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40" y="5700988"/>
                <a:ext cx="372923" cy="307777"/>
              </a:xfrm>
              <a:prstGeom prst="rect">
                <a:avLst/>
              </a:prstGeom>
              <a:blipFill>
                <a:blip r:embed="rId4"/>
                <a:stretch>
                  <a:fillRect l="-2295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F66872DF-1DA0-270A-EA20-66CACE61FE92}"/>
                  </a:ext>
                </a:extLst>
              </p:cNvPr>
              <p:cNvSpPr txBox="1"/>
              <p:nvPr/>
            </p:nvSpPr>
            <p:spPr>
              <a:xfrm>
                <a:off x="8290514" y="5700988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F66872DF-1DA0-270A-EA20-66CACE61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14" y="5700988"/>
                <a:ext cx="368114" cy="307777"/>
              </a:xfrm>
              <a:prstGeom prst="rect">
                <a:avLst/>
              </a:prstGeom>
              <a:blipFill>
                <a:blip r:embed="rId5"/>
                <a:stretch>
                  <a:fillRect l="-23333" r="-500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kstvak 150">
            <a:extLst>
              <a:ext uri="{FF2B5EF4-FFF2-40B4-BE49-F238E27FC236}">
                <a16:creationId xmlns:a16="http://schemas.microsoft.com/office/drawing/2014/main" id="{5BF17AD7-528D-8498-CC6B-EA6CC38D7B69}"/>
              </a:ext>
            </a:extLst>
          </p:cNvPr>
          <p:cNvSpPr txBox="1"/>
          <p:nvPr/>
        </p:nvSpPr>
        <p:spPr>
          <a:xfrm>
            <a:off x="8339734" y="2609060"/>
            <a:ext cx="14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Overschot</a:t>
            </a:r>
          </a:p>
        </p:txBody>
      </p:sp>
      <p:cxnSp>
        <p:nvCxnSpPr>
          <p:cNvPr id="167" name="Rechte verbindingslijn met pijl 166">
            <a:extLst>
              <a:ext uri="{FF2B5EF4-FFF2-40B4-BE49-F238E27FC236}">
                <a16:creationId xmlns:a16="http://schemas.microsoft.com/office/drawing/2014/main" id="{94C3F67E-6F74-1BBE-6187-483ED2587639}"/>
              </a:ext>
            </a:extLst>
          </p:cNvPr>
          <p:cNvCxnSpPr>
            <a:cxnSpLocks/>
            <a:stCxn id="171" idx="2"/>
            <a:endCxn id="170" idx="6"/>
          </p:cNvCxnSpPr>
          <p:nvPr/>
        </p:nvCxnSpPr>
        <p:spPr>
          <a:xfrm flipH="1">
            <a:off x="8525601" y="2969999"/>
            <a:ext cx="1044993" cy="2769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kstvak 221">
            <a:extLst>
              <a:ext uri="{FF2B5EF4-FFF2-40B4-BE49-F238E27FC236}">
                <a16:creationId xmlns:a16="http://schemas.microsoft.com/office/drawing/2014/main" id="{99174198-4761-B417-646C-13F83C6E6D6F}"/>
              </a:ext>
            </a:extLst>
          </p:cNvPr>
          <p:cNvSpPr txBox="1"/>
          <p:nvPr/>
        </p:nvSpPr>
        <p:spPr>
          <a:xfrm>
            <a:off x="6340695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minimumprijs ligt altijd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boven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evenwicht, om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aanbieders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 beschermen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cxnSp>
        <p:nvCxnSpPr>
          <p:cNvPr id="224" name="Rechte verbindingslijn met pijl 223">
            <a:extLst>
              <a:ext uri="{FF2B5EF4-FFF2-40B4-BE49-F238E27FC236}">
                <a16:creationId xmlns:a16="http://schemas.microsoft.com/office/drawing/2014/main" id="{3A4F450E-E9F0-7318-4BEB-45423224790E}"/>
              </a:ext>
            </a:extLst>
          </p:cNvPr>
          <p:cNvCxnSpPr>
            <a:cxnSpLocks/>
            <a:stCxn id="262" idx="4"/>
          </p:cNvCxnSpPr>
          <p:nvPr/>
        </p:nvCxnSpPr>
        <p:spPr>
          <a:xfrm>
            <a:off x="2989897" y="3572246"/>
            <a:ext cx="10977" cy="2052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hthoekige driehoek 224">
            <a:extLst>
              <a:ext uri="{FF2B5EF4-FFF2-40B4-BE49-F238E27FC236}">
                <a16:creationId xmlns:a16="http://schemas.microsoft.com/office/drawing/2014/main" id="{6065A23B-5270-CC97-17DE-C96F6A2B98D5}"/>
              </a:ext>
            </a:extLst>
          </p:cNvPr>
          <p:cNvSpPr/>
          <p:nvPr/>
        </p:nvSpPr>
        <p:spPr>
          <a:xfrm>
            <a:off x="1109717" y="1581770"/>
            <a:ext cx="1184691" cy="119953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26" name="Rechthoekige driehoek 225">
            <a:extLst>
              <a:ext uri="{FF2B5EF4-FFF2-40B4-BE49-F238E27FC236}">
                <a16:creationId xmlns:a16="http://schemas.microsoft.com/office/drawing/2014/main" id="{7B643D8B-4405-82E2-5070-28578379B937}"/>
              </a:ext>
            </a:extLst>
          </p:cNvPr>
          <p:cNvSpPr/>
          <p:nvPr/>
        </p:nvSpPr>
        <p:spPr>
          <a:xfrm>
            <a:off x="2297106" y="2776552"/>
            <a:ext cx="690827" cy="703472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7BC8F292-C929-7513-7B25-08848153A0B6}"/>
              </a:ext>
            </a:extLst>
          </p:cNvPr>
          <p:cNvSpPr/>
          <p:nvPr/>
        </p:nvSpPr>
        <p:spPr>
          <a:xfrm flipV="1">
            <a:off x="1109717" y="2781299"/>
            <a:ext cx="1187386" cy="69872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228" name="Rechthoekige driehoek 227">
            <a:extLst>
              <a:ext uri="{FF2B5EF4-FFF2-40B4-BE49-F238E27FC236}">
                <a16:creationId xmlns:a16="http://schemas.microsoft.com/office/drawing/2014/main" id="{76E92BDD-E0ED-BA81-F4E5-A72CF74CCD10}"/>
              </a:ext>
            </a:extLst>
          </p:cNvPr>
          <p:cNvSpPr/>
          <p:nvPr/>
        </p:nvSpPr>
        <p:spPr>
          <a:xfrm flipV="1">
            <a:off x="1111428" y="3955722"/>
            <a:ext cx="1185681" cy="89155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29" name="Rechthoekige driehoek 228">
            <a:extLst>
              <a:ext uri="{FF2B5EF4-FFF2-40B4-BE49-F238E27FC236}">
                <a16:creationId xmlns:a16="http://schemas.microsoft.com/office/drawing/2014/main" id="{4FF445F5-BE21-AACD-CD6E-7D576709A319}"/>
              </a:ext>
            </a:extLst>
          </p:cNvPr>
          <p:cNvSpPr/>
          <p:nvPr/>
        </p:nvSpPr>
        <p:spPr>
          <a:xfrm flipV="1">
            <a:off x="2297109" y="3479862"/>
            <a:ext cx="688455" cy="502847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30" name="Rechthoek 229">
            <a:extLst>
              <a:ext uri="{FF2B5EF4-FFF2-40B4-BE49-F238E27FC236}">
                <a16:creationId xmlns:a16="http://schemas.microsoft.com/office/drawing/2014/main" id="{E4DD2FF6-A03A-7673-A78F-98074C2CEBA7}"/>
              </a:ext>
            </a:extLst>
          </p:cNvPr>
          <p:cNvSpPr/>
          <p:nvPr/>
        </p:nvSpPr>
        <p:spPr>
          <a:xfrm flipV="1">
            <a:off x="1111428" y="3479864"/>
            <a:ext cx="1185682" cy="475858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232" name="Groep 231">
            <a:extLst>
              <a:ext uri="{FF2B5EF4-FFF2-40B4-BE49-F238E27FC236}">
                <a16:creationId xmlns:a16="http://schemas.microsoft.com/office/drawing/2014/main" id="{CC0032B2-889E-622A-6109-0069F54C01DB}"/>
              </a:ext>
            </a:extLst>
          </p:cNvPr>
          <p:cNvGrpSpPr/>
          <p:nvPr/>
        </p:nvGrpSpPr>
        <p:grpSpPr>
          <a:xfrm>
            <a:off x="2297109" y="2777937"/>
            <a:ext cx="688456" cy="1167259"/>
            <a:chOff x="9289133" y="2048796"/>
            <a:chExt cx="1173472" cy="2012866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233" name="Rechthoekige driehoek 232">
              <a:extLst>
                <a:ext uri="{FF2B5EF4-FFF2-40B4-BE49-F238E27FC236}">
                  <a16:creationId xmlns:a16="http://schemas.microsoft.com/office/drawing/2014/main" id="{98152B3C-7109-587C-1C76-513A3A8E8CF6}"/>
                </a:ext>
              </a:extLst>
            </p:cNvPr>
            <p:cNvSpPr/>
            <p:nvPr/>
          </p:nvSpPr>
          <p:spPr>
            <a:xfrm>
              <a:off x="9289133" y="2048796"/>
              <a:ext cx="1146931" cy="1206407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234" name="Rechthoekige driehoek 233">
              <a:extLst>
                <a:ext uri="{FF2B5EF4-FFF2-40B4-BE49-F238E27FC236}">
                  <a16:creationId xmlns:a16="http://schemas.microsoft.com/office/drawing/2014/main" id="{824A02F8-7C14-5BB4-753F-FDB4A1E4CC85}"/>
                </a:ext>
              </a:extLst>
            </p:cNvPr>
            <p:cNvSpPr/>
            <p:nvPr/>
          </p:nvSpPr>
          <p:spPr>
            <a:xfrm flipV="1">
              <a:off x="9289135" y="3255199"/>
              <a:ext cx="1173470" cy="80646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235" name="Rechthoek 234">
            <a:extLst>
              <a:ext uri="{FF2B5EF4-FFF2-40B4-BE49-F238E27FC236}">
                <a16:creationId xmlns:a16="http://schemas.microsoft.com/office/drawing/2014/main" id="{3F5D9B0B-2EBD-C8D4-045D-68813E7AC0D7}"/>
              </a:ext>
            </a:extLst>
          </p:cNvPr>
          <p:cNvSpPr/>
          <p:nvPr/>
        </p:nvSpPr>
        <p:spPr>
          <a:xfrm>
            <a:off x="1109717" y="3479864"/>
            <a:ext cx="1188000" cy="46902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236" name="Groep 235">
            <a:extLst>
              <a:ext uri="{FF2B5EF4-FFF2-40B4-BE49-F238E27FC236}">
                <a16:creationId xmlns:a16="http://schemas.microsoft.com/office/drawing/2014/main" id="{05B9B3CB-6FF2-8B0B-5750-8F23427FC8CD}"/>
              </a:ext>
            </a:extLst>
          </p:cNvPr>
          <p:cNvGrpSpPr/>
          <p:nvPr/>
        </p:nvGrpSpPr>
        <p:grpSpPr>
          <a:xfrm>
            <a:off x="1032152" y="1533994"/>
            <a:ext cx="4101486" cy="4195128"/>
            <a:chOff x="3955722" y="782329"/>
            <a:chExt cx="4428000" cy="4428000"/>
          </a:xfrm>
        </p:grpSpPr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F67CD701-8915-1E89-852E-6368F73260B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Rechte verbindingslijn 237">
              <a:extLst>
                <a:ext uri="{FF2B5EF4-FFF2-40B4-BE49-F238E27FC236}">
                  <a16:creationId xmlns:a16="http://schemas.microsoft.com/office/drawing/2014/main" id="{AF007474-41FA-241D-513C-AC65638D541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Rechte verbindingslijn 238">
              <a:extLst>
                <a:ext uri="{FF2B5EF4-FFF2-40B4-BE49-F238E27FC236}">
                  <a16:creationId xmlns:a16="http://schemas.microsoft.com/office/drawing/2014/main" id="{6075B2A4-E32E-435C-1F47-448E98C3C46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Rechte verbindingslijn 239">
              <a:extLst>
                <a:ext uri="{FF2B5EF4-FFF2-40B4-BE49-F238E27FC236}">
                  <a16:creationId xmlns:a16="http://schemas.microsoft.com/office/drawing/2014/main" id="{D5A72C91-5484-9D23-931F-9C9414D2D95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Rechte verbindingslijn 240">
              <a:extLst>
                <a:ext uri="{FF2B5EF4-FFF2-40B4-BE49-F238E27FC236}">
                  <a16:creationId xmlns:a16="http://schemas.microsoft.com/office/drawing/2014/main" id="{47357ED7-8A28-52E5-7FF0-CCCB74F467B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9705A24B-3789-581B-2CB2-3FE2AA54F3F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Rechte verbindingslijn 242">
              <a:extLst>
                <a:ext uri="{FF2B5EF4-FFF2-40B4-BE49-F238E27FC236}">
                  <a16:creationId xmlns:a16="http://schemas.microsoft.com/office/drawing/2014/main" id="{EAAA3AE3-2A93-5277-C6A7-A24B22294FF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Rechte verbindingslijn 243">
              <a:extLst>
                <a:ext uri="{FF2B5EF4-FFF2-40B4-BE49-F238E27FC236}">
                  <a16:creationId xmlns:a16="http://schemas.microsoft.com/office/drawing/2014/main" id="{4F77CE45-50B0-9E5D-4FB1-EC248B386B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3DA1B1D7-3D08-78B9-2239-70A7554F8BE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Rechte verbindingslijn 245">
              <a:extLst>
                <a:ext uri="{FF2B5EF4-FFF2-40B4-BE49-F238E27FC236}">
                  <a16:creationId xmlns:a16="http://schemas.microsoft.com/office/drawing/2014/main" id="{706DBE26-CC37-C219-C803-D1D849C5721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Rechte verbindingslijn 246">
              <a:extLst>
                <a:ext uri="{FF2B5EF4-FFF2-40B4-BE49-F238E27FC236}">
                  <a16:creationId xmlns:a16="http://schemas.microsoft.com/office/drawing/2014/main" id="{41006D2B-C166-EA2C-7E94-C4DBB39B3CC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A0364F17-674B-41A2-E7E7-1B832C44D68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Rechte verbindingslijn 248">
              <a:extLst>
                <a:ext uri="{FF2B5EF4-FFF2-40B4-BE49-F238E27FC236}">
                  <a16:creationId xmlns:a16="http://schemas.microsoft.com/office/drawing/2014/main" id="{9F3C40B7-146C-D767-2A19-6CF28744DEAF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Rechte verbindingslijn 249">
              <a:extLst>
                <a:ext uri="{FF2B5EF4-FFF2-40B4-BE49-F238E27FC236}">
                  <a16:creationId xmlns:a16="http://schemas.microsoft.com/office/drawing/2014/main" id="{A163B4D2-E786-DEC1-A015-1406834AC0BF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Rechte verbindingslijn 250">
              <a:extLst>
                <a:ext uri="{FF2B5EF4-FFF2-40B4-BE49-F238E27FC236}">
                  <a16:creationId xmlns:a16="http://schemas.microsoft.com/office/drawing/2014/main" id="{EB8181D5-1C55-DD46-3904-7A353D8963AC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Rechte verbindingslijn 251">
              <a:extLst>
                <a:ext uri="{FF2B5EF4-FFF2-40B4-BE49-F238E27FC236}">
                  <a16:creationId xmlns:a16="http://schemas.microsoft.com/office/drawing/2014/main" id="{6FD2773E-DBA2-E3F7-C26A-EA7B4B0F6A7D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Rechte verbindingslijn 252">
              <a:extLst>
                <a:ext uri="{FF2B5EF4-FFF2-40B4-BE49-F238E27FC236}">
                  <a16:creationId xmlns:a16="http://schemas.microsoft.com/office/drawing/2014/main" id="{DBE1F3AB-8CCA-2F5A-7A39-48C839272443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Rechte verbindingslijn 253">
              <a:extLst>
                <a:ext uri="{FF2B5EF4-FFF2-40B4-BE49-F238E27FC236}">
                  <a16:creationId xmlns:a16="http://schemas.microsoft.com/office/drawing/2014/main" id="{C0814B55-9D3F-4B3A-D5BA-E13340098F7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Rechte verbindingslijn 254">
              <a:extLst>
                <a:ext uri="{FF2B5EF4-FFF2-40B4-BE49-F238E27FC236}">
                  <a16:creationId xmlns:a16="http://schemas.microsoft.com/office/drawing/2014/main" id="{CE2F9442-ED9C-0578-FFCC-5F909C26EB73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Rechte verbindingslijn 255">
              <a:extLst>
                <a:ext uri="{FF2B5EF4-FFF2-40B4-BE49-F238E27FC236}">
                  <a16:creationId xmlns:a16="http://schemas.microsoft.com/office/drawing/2014/main" id="{033C658D-A601-1DF2-3857-7CEFCBC7152A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Rechte verbindingslijn 256">
              <a:extLst>
                <a:ext uri="{FF2B5EF4-FFF2-40B4-BE49-F238E27FC236}">
                  <a16:creationId xmlns:a16="http://schemas.microsoft.com/office/drawing/2014/main" id="{950447C7-4185-9A57-6671-B578FD6355AC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Rechte verbindingslijn 257">
              <a:extLst>
                <a:ext uri="{FF2B5EF4-FFF2-40B4-BE49-F238E27FC236}">
                  <a16:creationId xmlns:a16="http://schemas.microsoft.com/office/drawing/2014/main" id="{18956F6E-7EAA-30B1-47CF-1F8CC347397B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L-vorm 258">
              <a:extLst>
                <a:ext uri="{FF2B5EF4-FFF2-40B4-BE49-F238E27FC236}">
                  <a16:creationId xmlns:a16="http://schemas.microsoft.com/office/drawing/2014/main" id="{DEC265AC-7ED9-9E4D-A33D-CCC9ADC21B39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2" name="Tekstvak 271">
            <a:extLst>
              <a:ext uri="{FF2B5EF4-FFF2-40B4-BE49-F238E27FC236}">
                <a16:creationId xmlns:a16="http://schemas.microsoft.com/office/drawing/2014/main" id="{A7BC396E-33C8-C8A4-D54D-3545D8DA5E5E}"/>
              </a:ext>
            </a:extLst>
          </p:cNvPr>
          <p:cNvSpPr txBox="1"/>
          <p:nvPr/>
        </p:nvSpPr>
        <p:spPr>
          <a:xfrm>
            <a:off x="2177401" y="3915145"/>
            <a:ext cx="14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Tekort</a:t>
            </a:r>
          </a:p>
        </p:txBody>
      </p:sp>
      <p:sp>
        <p:nvSpPr>
          <p:cNvPr id="274" name="Tekstvak 273">
            <a:extLst>
              <a:ext uri="{FF2B5EF4-FFF2-40B4-BE49-F238E27FC236}">
                <a16:creationId xmlns:a16="http://schemas.microsoft.com/office/drawing/2014/main" id="{00437620-488B-81E2-85BE-78C8DB2B40E9}"/>
              </a:ext>
            </a:extLst>
          </p:cNvPr>
          <p:cNvSpPr txBox="1"/>
          <p:nvPr/>
        </p:nvSpPr>
        <p:spPr>
          <a:xfrm>
            <a:off x="395474" y="5929195"/>
            <a:ext cx="549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Een maximumprijs ligt altijd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onder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het evenwicht, om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vragers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te beschermen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kstvak 222">
                <a:extLst>
                  <a:ext uri="{FF2B5EF4-FFF2-40B4-BE49-F238E27FC236}">
                    <a16:creationId xmlns:a16="http://schemas.microsoft.com/office/drawing/2014/main" id="{842205BE-A51B-A343-AF65-A9DA0757C710}"/>
                  </a:ext>
                </a:extLst>
              </p:cNvPr>
              <p:cNvSpPr txBox="1"/>
              <p:nvPr/>
            </p:nvSpPr>
            <p:spPr>
              <a:xfrm>
                <a:off x="2844651" y="5704110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23" name="Tekstvak 222">
                <a:extLst>
                  <a:ext uri="{FF2B5EF4-FFF2-40B4-BE49-F238E27FC236}">
                    <a16:creationId xmlns:a16="http://schemas.microsoft.com/office/drawing/2014/main" id="{842205BE-A51B-A343-AF65-A9DA0757C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51" y="5704110"/>
                <a:ext cx="358496" cy="307777"/>
              </a:xfrm>
              <a:prstGeom prst="rect">
                <a:avLst/>
              </a:prstGeom>
              <a:blipFill>
                <a:blip r:embed="rId6"/>
                <a:stretch>
                  <a:fillRect l="-24138" r="-5172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1" name="Rechte verbindingslijn met pijl 230">
            <a:extLst>
              <a:ext uri="{FF2B5EF4-FFF2-40B4-BE49-F238E27FC236}">
                <a16:creationId xmlns:a16="http://schemas.microsoft.com/office/drawing/2014/main" id="{9B50FC30-36D9-FFC7-7A24-DAB1B5DFB101}"/>
              </a:ext>
            </a:extLst>
          </p:cNvPr>
          <p:cNvCxnSpPr>
            <a:cxnSpLocks/>
            <a:stCxn id="262" idx="2"/>
          </p:cNvCxnSpPr>
          <p:nvPr/>
        </p:nvCxnSpPr>
        <p:spPr>
          <a:xfrm flipH="1" flipV="1">
            <a:off x="1124538" y="3475113"/>
            <a:ext cx="1775359" cy="71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Rechte verbindingslijn 259">
            <a:extLst>
              <a:ext uri="{FF2B5EF4-FFF2-40B4-BE49-F238E27FC236}">
                <a16:creationId xmlns:a16="http://schemas.microsoft.com/office/drawing/2014/main" id="{4BB2265A-2B28-A6FA-4A2F-627BB3B4C554}"/>
              </a:ext>
            </a:extLst>
          </p:cNvPr>
          <p:cNvCxnSpPr>
            <a:cxnSpLocks/>
            <a:stCxn id="259" idx="0"/>
          </p:cNvCxnSpPr>
          <p:nvPr/>
        </p:nvCxnSpPr>
        <p:spPr>
          <a:xfrm flipH="1" flipV="1">
            <a:off x="1113142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Rechte verbindingslijn 260">
            <a:extLst>
              <a:ext uri="{FF2B5EF4-FFF2-40B4-BE49-F238E27FC236}">
                <a16:creationId xmlns:a16="http://schemas.microsoft.com/office/drawing/2014/main" id="{763E8287-499D-1447-8F95-8368BA4EAE15}"/>
              </a:ext>
            </a:extLst>
          </p:cNvPr>
          <p:cNvCxnSpPr>
            <a:cxnSpLocks/>
          </p:cNvCxnSpPr>
          <p:nvPr/>
        </p:nvCxnSpPr>
        <p:spPr>
          <a:xfrm flipH="1">
            <a:off x="1111429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al 261">
            <a:extLst>
              <a:ext uri="{FF2B5EF4-FFF2-40B4-BE49-F238E27FC236}">
                <a16:creationId xmlns:a16="http://schemas.microsoft.com/office/drawing/2014/main" id="{12B8D560-BDE2-D13A-D4E1-3B31B1D62FF8}"/>
              </a:ext>
            </a:extLst>
          </p:cNvPr>
          <p:cNvSpPr/>
          <p:nvPr/>
        </p:nvSpPr>
        <p:spPr>
          <a:xfrm>
            <a:off x="2899897" y="3392247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81A00B88-270C-CB3E-9245-A2D19D3805A7}"/>
                  </a:ext>
                </a:extLst>
              </p:cNvPr>
              <p:cNvSpPr txBox="1"/>
              <p:nvPr/>
            </p:nvSpPr>
            <p:spPr>
              <a:xfrm>
                <a:off x="395474" y="3716164"/>
                <a:ext cx="6422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81A00B88-270C-CB3E-9245-A2D19D38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" y="3716164"/>
                <a:ext cx="642227" cy="307777"/>
              </a:xfrm>
              <a:prstGeom prst="rect">
                <a:avLst/>
              </a:prstGeom>
              <a:blipFill>
                <a:blip r:embed="rId7"/>
                <a:stretch>
                  <a:fillRect l="-9524" r="-1905" b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2DE49ECB-4D88-CDE3-FF88-33B54C7C419E}"/>
              </a:ext>
            </a:extLst>
          </p:cNvPr>
          <p:cNvCxnSpPr>
            <a:cxnSpLocks/>
          </p:cNvCxnSpPr>
          <p:nvPr/>
        </p:nvCxnSpPr>
        <p:spPr>
          <a:xfrm flipH="1">
            <a:off x="1121625" y="3950972"/>
            <a:ext cx="3994625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kstvak 264">
                <a:extLst>
                  <a:ext uri="{FF2B5EF4-FFF2-40B4-BE49-F238E27FC236}">
                    <a16:creationId xmlns:a16="http://schemas.microsoft.com/office/drawing/2014/main" id="{60193A07-8686-7AC6-86E7-357F9AE539C1}"/>
                  </a:ext>
                </a:extLst>
              </p:cNvPr>
              <p:cNvSpPr txBox="1"/>
              <p:nvPr/>
            </p:nvSpPr>
            <p:spPr>
              <a:xfrm>
                <a:off x="659149" y="3286061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65" name="Tekstvak 264">
                <a:extLst>
                  <a:ext uri="{FF2B5EF4-FFF2-40B4-BE49-F238E27FC236}">
                    <a16:creationId xmlns:a16="http://schemas.microsoft.com/office/drawing/2014/main" id="{60193A07-8686-7AC6-86E7-357F9AE5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9" y="3286061"/>
                <a:ext cx="358496" cy="307777"/>
              </a:xfrm>
              <a:prstGeom prst="rect">
                <a:avLst/>
              </a:prstGeom>
              <a:blipFill>
                <a:blip r:embed="rId8"/>
                <a:stretch>
                  <a:fillRect l="-13559" r="-1695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Rechte verbindingslijn met pijl 265">
            <a:extLst>
              <a:ext uri="{FF2B5EF4-FFF2-40B4-BE49-F238E27FC236}">
                <a16:creationId xmlns:a16="http://schemas.microsoft.com/office/drawing/2014/main" id="{80DEF416-F09B-821C-DB4A-FF66D2624418}"/>
              </a:ext>
            </a:extLst>
          </p:cNvPr>
          <p:cNvCxnSpPr>
            <a:cxnSpLocks/>
            <a:stCxn id="267" idx="4"/>
          </p:cNvCxnSpPr>
          <p:nvPr/>
        </p:nvCxnSpPr>
        <p:spPr>
          <a:xfrm>
            <a:off x="2317573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Ovaal 266">
            <a:extLst>
              <a:ext uri="{FF2B5EF4-FFF2-40B4-BE49-F238E27FC236}">
                <a16:creationId xmlns:a16="http://schemas.microsoft.com/office/drawing/2014/main" id="{B05EF293-555D-051D-66CC-5C10B8C77111}"/>
              </a:ext>
            </a:extLst>
          </p:cNvPr>
          <p:cNvSpPr/>
          <p:nvPr/>
        </p:nvSpPr>
        <p:spPr>
          <a:xfrm>
            <a:off x="2227573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68" name="Ovaal 267">
            <a:extLst>
              <a:ext uri="{FF2B5EF4-FFF2-40B4-BE49-F238E27FC236}">
                <a16:creationId xmlns:a16="http://schemas.microsoft.com/office/drawing/2014/main" id="{BD5CF446-DECE-835C-2B66-37D631B8132B}"/>
              </a:ext>
            </a:extLst>
          </p:cNvPr>
          <p:cNvSpPr/>
          <p:nvPr/>
        </p:nvSpPr>
        <p:spPr>
          <a:xfrm>
            <a:off x="3360255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269" name="Rechte verbindingslijn met pijl 268">
            <a:extLst>
              <a:ext uri="{FF2B5EF4-FFF2-40B4-BE49-F238E27FC236}">
                <a16:creationId xmlns:a16="http://schemas.microsoft.com/office/drawing/2014/main" id="{4337C70F-FA3C-EF20-3B75-E0D68FCA5893}"/>
              </a:ext>
            </a:extLst>
          </p:cNvPr>
          <p:cNvCxnSpPr>
            <a:cxnSpLocks/>
            <a:stCxn id="268" idx="4"/>
          </p:cNvCxnSpPr>
          <p:nvPr/>
        </p:nvCxnSpPr>
        <p:spPr>
          <a:xfrm>
            <a:off x="3450255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kstvak 269">
                <a:extLst>
                  <a:ext uri="{FF2B5EF4-FFF2-40B4-BE49-F238E27FC236}">
                    <a16:creationId xmlns:a16="http://schemas.microsoft.com/office/drawing/2014/main" id="{5CF92B5B-64B4-6411-D160-7B074FA96E09}"/>
                  </a:ext>
                </a:extLst>
              </p:cNvPr>
              <p:cNvSpPr txBox="1"/>
              <p:nvPr/>
            </p:nvSpPr>
            <p:spPr>
              <a:xfrm>
                <a:off x="3272514" y="5700988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70" name="Tekstvak 269">
                <a:extLst>
                  <a:ext uri="{FF2B5EF4-FFF2-40B4-BE49-F238E27FC236}">
                    <a16:creationId xmlns:a16="http://schemas.microsoft.com/office/drawing/2014/main" id="{5CF92B5B-64B4-6411-D160-7B074FA96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4" y="5700988"/>
                <a:ext cx="368114" cy="307777"/>
              </a:xfrm>
              <a:prstGeom prst="rect">
                <a:avLst/>
              </a:prstGeom>
              <a:blipFill>
                <a:blip r:embed="rId9"/>
                <a:stretch>
                  <a:fillRect l="-23333" r="-5000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kstvak 270">
                <a:extLst>
                  <a:ext uri="{FF2B5EF4-FFF2-40B4-BE49-F238E27FC236}">
                    <a16:creationId xmlns:a16="http://schemas.microsoft.com/office/drawing/2014/main" id="{FA58DDA0-030D-10FE-06E2-11A0F036C51E}"/>
                  </a:ext>
                </a:extLst>
              </p:cNvPr>
              <p:cNvSpPr txBox="1"/>
              <p:nvPr/>
            </p:nvSpPr>
            <p:spPr>
              <a:xfrm>
                <a:off x="2177401" y="5700988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71" name="Tekstvak 270">
                <a:extLst>
                  <a:ext uri="{FF2B5EF4-FFF2-40B4-BE49-F238E27FC236}">
                    <a16:creationId xmlns:a16="http://schemas.microsoft.com/office/drawing/2014/main" id="{FA58DDA0-030D-10FE-06E2-11A0F036C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01" y="5700988"/>
                <a:ext cx="372923" cy="307777"/>
              </a:xfrm>
              <a:prstGeom prst="rect">
                <a:avLst/>
              </a:prstGeom>
              <a:blipFill>
                <a:blip r:embed="rId10"/>
                <a:stretch>
                  <a:fillRect l="-2131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3" name="Rechte verbindingslijn met pijl 272">
            <a:extLst>
              <a:ext uri="{FF2B5EF4-FFF2-40B4-BE49-F238E27FC236}">
                <a16:creationId xmlns:a16="http://schemas.microsoft.com/office/drawing/2014/main" id="{CDBBB6A1-D530-4226-6AF0-A1C1BF8AC768}"/>
              </a:ext>
            </a:extLst>
          </p:cNvPr>
          <p:cNvCxnSpPr>
            <a:cxnSpLocks/>
            <a:stCxn id="268" idx="2"/>
            <a:endCxn id="267" idx="6"/>
          </p:cNvCxnSpPr>
          <p:nvPr/>
        </p:nvCxnSpPr>
        <p:spPr>
          <a:xfrm flipH="1">
            <a:off x="2407573" y="3949949"/>
            <a:ext cx="952682" cy="0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Rechte verbindingslijn met pijl 160">
            <a:extLst>
              <a:ext uri="{FF2B5EF4-FFF2-40B4-BE49-F238E27FC236}">
                <a16:creationId xmlns:a16="http://schemas.microsoft.com/office/drawing/2014/main" id="{131AAFEE-628B-A3B4-A337-3A1C739B265E}"/>
              </a:ext>
            </a:extLst>
          </p:cNvPr>
          <p:cNvCxnSpPr>
            <a:cxnSpLocks/>
            <a:stCxn id="169" idx="2"/>
          </p:cNvCxnSpPr>
          <p:nvPr/>
        </p:nvCxnSpPr>
        <p:spPr>
          <a:xfrm flipH="1" flipV="1">
            <a:off x="7069759" y="3475113"/>
            <a:ext cx="1775359" cy="71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al 168">
            <a:extLst>
              <a:ext uri="{FF2B5EF4-FFF2-40B4-BE49-F238E27FC236}">
                <a16:creationId xmlns:a16="http://schemas.microsoft.com/office/drawing/2014/main" id="{6C759C35-0C81-4910-4505-1B9D87773139}"/>
              </a:ext>
            </a:extLst>
          </p:cNvPr>
          <p:cNvSpPr/>
          <p:nvPr/>
        </p:nvSpPr>
        <p:spPr>
          <a:xfrm>
            <a:off x="8845118" y="3392247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3CF998AA-E1D3-77BD-8131-B41565892917}"/>
                  </a:ext>
                </a:extLst>
              </p:cNvPr>
              <p:cNvSpPr txBox="1"/>
              <p:nvPr/>
            </p:nvSpPr>
            <p:spPr>
              <a:xfrm>
                <a:off x="6604370" y="3286061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3CF998AA-E1D3-77BD-8131-B4156589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70" y="3286061"/>
                <a:ext cx="358496" cy="307777"/>
              </a:xfrm>
              <a:prstGeom prst="rect">
                <a:avLst/>
              </a:prstGeom>
              <a:blipFill>
                <a:blip r:embed="rId11"/>
                <a:stretch>
                  <a:fillRect l="-13559" r="-1695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0" name="Rechte verbindingslijn met pijl 279">
            <a:extLst>
              <a:ext uri="{FF2B5EF4-FFF2-40B4-BE49-F238E27FC236}">
                <a16:creationId xmlns:a16="http://schemas.microsoft.com/office/drawing/2014/main" id="{499324E2-995D-61F4-B1A9-F3A3D12CA129}"/>
              </a:ext>
            </a:extLst>
          </p:cNvPr>
          <p:cNvCxnSpPr>
            <a:cxnSpLocks/>
          </p:cNvCxnSpPr>
          <p:nvPr/>
        </p:nvCxnSpPr>
        <p:spPr>
          <a:xfrm>
            <a:off x="9983777" y="5824983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kstvak 280">
                <a:extLst>
                  <a:ext uri="{FF2B5EF4-FFF2-40B4-BE49-F238E27FC236}">
                    <a16:creationId xmlns:a16="http://schemas.microsoft.com/office/drawing/2014/main" id="{BD287BCC-B412-461E-DB61-9AF2C41CF1CA}"/>
                  </a:ext>
                </a:extLst>
              </p:cNvPr>
              <p:cNvSpPr txBox="1"/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1" name="Tekstvak 280">
                <a:extLst>
                  <a:ext uri="{FF2B5EF4-FFF2-40B4-BE49-F238E27FC236}">
                    <a16:creationId xmlns:a16="http://schemas.microsoft.com/office/drawing/2014/main" id="{BD287BCC-B412-461E-DB61-9AF2C41C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859" y="5686483"/>
                <a:ext cx="221214" cy="276999"/>
              </a:xfrm>
              <a:prstGeom prst="rect">
                <a:avLst/>
              </a:prstGeom>
              <a:blipFill>
                <a:blip r:embed="rId12"/>
                <a:stretch>
                  <a:fillRect l="-35135" r="-40541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3" name="Rechte verbindingslijn met pijl 282">
            <a:extLst>
              <a:ext uri="{FF2B5EF4-FFF2-40B4-BE49-F238E27FC236}">
                <a16:creationId xmlns:a16="http://schemas.microsoft.com/office/drawing/2014/main" id="{0F26F722-4511-4F0E-6E5E-B4CD29D16389}"/>
              </a:ext>
            </a:extLst>
          </p:cNvPr>
          <p:cNvCxnSpPr>
            <a:cxnSpLocks/>
          </p:cNvCxnSpPr>
          <p:nvPr/>
        </p:nvCxnSpPr>
        <p:spPr>
          <a:xfrm>
            <a:off x="4037750" y="5824983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kstvak 283">
                <a:extLst>
                  <a:ext uri="{FF2B5EF4-FFF2-40B4-BE49-F238E27FC236}">
                    <a16:creationId xmlns:a16="http://schemas.microsoft.com/office/drawing/2014/main" id="{8E0C0E3E-5376-F7BB-FF2D-5188C5B0098E}"/>
                  </a:ext>
                </a:extLst>
              </p:cNvPr>
              <p:cNvSpPr txBox="1"/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4" name="Tekstvak 283">
                <a:extLst>
                  <a:ext uri="{FF2B5EF4-FFF2-40B4-BE49-F238E27FC236}">
                    <a16:creationId xmlns:a16="http://schemas.microsoft.com/office/drawing/2014/main" id="{8E0C0E3E-5376-F7BB-FF2D-5188C5B0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32" y="5686483"/>
                <a:ext cx="221214" cy="276999"/>
              </a:xfrm>
              <a:prstGeom prst="rect">
                <a:avLst/>
              </a:prstGeom>
              <a:blipFill>
                <a:blip r:embed="rId13"/>
                <a:stretch>
                  <a:fillRect l="-38889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kstvak 284">
                <a:extLst>
                  <a:ext uri="{FF2B5EF4-FFF2-40B4-BE49-F238E27FC236}">
                    <a16:creationId xmlns:a16="http://schemas.microsoft.com/office/drawing/2014/main" id="{CAE01E68-3821-62DE-0446-97ED1CB286B7}"/>
                  </a:ext>
                </a:extLst>
              </p:cNvPr>
              <p:cNvSpPr txBox="1"/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5" name="Tekstvak 284">
                <a:extLst>
                  <a:ext uri="{FF2B5EF4-FFF2-40B4-BE49-F238E27FC236}">
                    <a16:creationId xmlns:a16="http://schemas.microsoft.com/office/drawing/2014/main" id="{CAE01E68-3821-62DE-0446-97ED1CB2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8" y="1284579"/>
                <a:ext cx="211596" cy="276999"/>
              </a:xfrm>
              <a:prstGeom prst="rect">
                <a:avLst/>
              </a:prstGeom>
              <a:blipFill>
                <a:blip r:embed="rId14"/>
                <a:stretch>
                  <a:fillRect l="-28571" r="-34286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6" name="Rechte verbindingslijn met pijl 285">
            <a:extLst>
              <a:ext uri="{FF2B5EF4-FFF2-40B4-BE49-F238E27FC236}">
                <a16:creationId xmlns:a16="http://schemas.microsoft.com/office/drawing/2014/main" id="{7A6B32E6-F806-09F6-31A4-8E7B8EF74D68}"/>
              </a:ext>
            </a:extLst>
          </p:cNvPr>
          <p:cNvCxnSpPr>
            <a:cxnSpLocks/>
          </p:cNvCxnSpPr>
          <p:nvPr/>
        </p:nvCxnSpPr>
        <p:spPr>
          <a:xfrm flipV="1">
            <a:off x="901283" y="1539334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kstvak 286">
                <a:extLst>
                  <a:ext uri="{FF2B5EF4-FFF2-40B4-BE49-F238E27FC236}">
                    <a16:creationId xmlns:a16="http://schemas.microsoft.com/office/drawing/2014/main" id="{3F179CB8-FC5B-BF87-A502-BA7898544086}"/>
                  </a:ext>
                </a:extLst>
              </p:cNvPr>
              <p:cNvSpPr txBox="1"/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7" name="Tekstvak 286">
                <a:extLst>
                  <a:ext uri="{FF2B5EF4-FFF2-40B4-BE49-F238E27FC236}">
                    <a16:creationId xmlns:a16="http://schemas.microsoft.com/office/drawing/2014/main" id="{3F179CB8-FC5B-BF87-A502-BA7898544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79" y="1284579"/>
                <a:ext cx="211596" cy="276999"/>
              </a:xfrm>
              <a:prstGeom prst="rect">
                <a:avLst/>
              </a:prstGeom>
              <a:blipFill>
                <a:blip r:embed="rId15"/>
                <a:stretch>
                  <a:fillRect l="-29412" r="-35294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8" name="Rechte verbindingslijn met pijl 287">
            <a:extLst>
              <a:ext uri="{FF2B5EF4-FFF2-40B4-BE49-F238E27FC236}">
                <a16:creationId xmlns:a16="http://schemas.microsoft.com/office/drawing/2014/main" id="{137DA151-6818-EDB6-4246-BEC7D83249DA}"/>
              </a:ext>
            </a:extLst>
          </p:cNvPr>
          <p:cNvCxnSpPr>
            <a:cxnSpLocks/>
          </p:cNvCxnSpPr>
          <p:nvPr/>
        </p:nvCxnSpPr>
        <p:spPr>
          <a:xfrm flipV="1">
            <a:off x="6852344" y="1539334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B75AE6A-F175-30B2-3426-558E7232AEBE}"/>
                  </a:ext>
                </a:extLst>
              </p:cNvPr>
              <p:cNvSpPr txBox="1"/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B75AE6A-F175-30B2-3426-558E7232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1668446"/>
                <a:ext cx="513510" cy="276999"/>
              </a:xfrm>
              <a:prstGeom prst="rect">
                <a:avLst/>
              </a:prstGeom>
              <a:blipFill>
                <a:blip r:embed="rId16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5242316-A584-6A19-BAEF-95763139B7FF}"/>
                  </a:ext>
                </a:extLst>
              </p:cNvPr>
              <p:cNvSpPr txBox="1"/>
              <p:nvPr/>
            </p:nvSpPr>
            <p:spPr>
              <a:xfrm>
                <a:off x="4659640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5242316-A584-6A19-BAEF-95763139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0" y="4933508"/>
                <a:ext cx="513510" cy="276999"/>
              </a:xfrm>
              <a:prstGeom prst="rect">
                <a:avLst/>
              </a:prstGeom>
              <a:blipFill>
                <a:blip r:embed="rId17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76AE96B-2C76-F118-3A74-EB811D0F5D9D}"/>
                  </a:ext>
                </a:extLst>
              </p:cNvPr>
              <p:cNvSpPr txBox="1"/>
              <p:nvPr/>
            </p:nvSpPr>
            <p:spPr>
              <a:xfrm>
                <a:off x="10604217" y="1668446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76AE96B-2C76-F118-3A74-EB811D0F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1668446"/>
                <a:ext cx="513510" cy="276999"/>
              </a:xfrm>
              <a:prstGeom prst="rect">
                <a:avLst/>
              </a:prstGeom>
              <a:blipFill>
                <a:blip r:embed="rId18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8FB356D-3EFB-4C41-E779-251B3F86F072}"/>
                  </a:ext>
                </a:extLst>
              </p:cNvPr>
              <p:cNvSpPr txBox="1"/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8FB356D-3EFB-4C41-E779-251B3F86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217" y="4933508"/>
                <a:ext cx="513510" cy="276999"/>
              </a:xfrm>
              <a:prstGeom prst="rect">
                <a:avLst/>
              </a:prstGeom>
              <a:blipFill>
                <a:blip r:embed="rId19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2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2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2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3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1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2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2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2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2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8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3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3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5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8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3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2" grpId="1"/>
      <p:bldP spid="154" grpId="0" animBg="1"/>
      <p:bldP spid="155" grpId="0" animBg="1"/>
      <p:bldP spid="155" grpId="1" animBg="1"/>
      <p:bldP spid="156" grpId="0" animBg="1"/>
      <p:bldP spid="156" grpId="1" animBg="1"/>
      <p:bldP spid="157" grpId="0" animBg="1"/>
      <p:bldP spid="158" grpId="0" animBg="1"/>
      <p:bldP spid="158" grpId="1" animBg="1"/>
      <p:bldP spid="159" grpId="0" animBg="1"/>
      <p:bldP spid="168" grpId="0" animBg="1"/>
      <p:bldP spid="208" grpId="0"/>
      <p:bldP spid="170" grpId="0" animBg="1"/>
      <p:bldP spid="171" grpId="0" animBg="1"/>
      <p:bldP spid="217" grpId="0"/>
      <p:bldP spid="218" grpId="0"/>
      <p:bldP spid="151" grpId="0"/>
      <p:bldP spid="222" grpId="0"/>
      <p:bldP spid="225" grpId="0" animBg="1"/>
      <p:bldP spid="226" grpId="0" animBg="1"/>
      <p:bldP spid="226" grpId="1" animBg="1"/>
      <p:bldP spid="227" grpId="0" animBg="1"/>
      <p:bldP spid="228" grpId="0" animBg="1"/>
      <p:bldP spid="229" grpId="0" animBg="1"/>
      <p:bldP spid="229" grpId="1" animBg="1"/>
      <p:bldP spid="230" grpId="0" animBg="1"/>
      <p:bldP spid="230" grpId="1" animBg="1"/>
      <p:bldP spid="235" grpId="0" animBg="1"/>
      <p:bldP spid="272" grpId="0"/>
      <p:bldP spid="274" grpId="0"/>
      <p:bldP spid="223" grpId="0"/>
      <p:bldP spid="223" grpId="1"/>
      <p:bldP spid="262" grpId="0" animBg="1"/>
      <p:bldP spid="262" grpId="1" animBg="1"/>
      <p:bldP spid="263" grpId="0"/>
      <p:bldP spid="265" grpId="0"/>
      <p:bldP spid="265" grpId="1"/>
      <p:bldP spid="267" grpId="0" animBg="1"/>
      <p:bldP spid="268" grpId="0" animBg="1"/>
      <p:bldP spid="270" grpId="0"/>
      <p:bldP spid="271" grpId="0"/>
      <p:bldP spid="169" grpId="0" animBg="1"/>
      <p:bldP spid="169" grpId="1" animBg="1"/>
      <p:bldP spid="210" grpId="0"/>
      <p:bldP spid="210" grpId="1"/>
      <p:bldP spid="281" grpId="0"/>
      <p:bldP spid="284" grpId="0"/>
      <p:bldP spid="285" grpId="0"/>
      <p:bldP spid="287" grpId="0"/>
      <p:bldP spid="6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60DC64-C296-2359-382E-858EFB352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1" y="925111"/>
            <a:ext cx="7799295" cy="484124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180FB5-4890-AF83-5A25-65BFB89E8D91}"/>
              </a:ext>
            </a:extLst>
          </p:cNvPr>
          <p:cNvSpPr txBox="1"/>
          <p:nvPr/>
        </p:nvSpPr>
        <p:spPr>
          <a:xfrm>
            <a:off x="8251115" y="1325563"/>
            <a:ext cx="3679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Evenwichtskoers: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 conjunctuurbeleid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Droste = 1,360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conjunctuurbeleid: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Droste = 1,131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92ED93-F843-1077-B4CC-6D8CE6D7CD2F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Wisselkoersen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</p:spTree>
    <p:extLst>
      <p:ext uri="{BB962C8B-B14F-4D97-AF65-F5344CB8AC3E}">
        <p14:creationId xmlns:p14="http://schemas.microsoft.com/office/powerpoint/2010/main" val="3757615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575F1C6-502D-1F47-8C2E-B8FB4D98E234}"/>
              </a:ext>
            </a:extLst>
          </p:cNvPr>
          <p:cNvSpPr/>
          <p:nvPr/>
        </p:nvSpPr>
        <p:spPr>
          <a:xfrm>
            <a:off x="1540933" y="1938867"/>
            <a:ext cx="2548467" cy="254000"/>
          </a:xfrm>
          <a:prstGeom prst="rect">
            <a:avLst/>
          </a:prstGeom>
          <a:solidFill>
            <a:srgbClr val="FF0000"/>
          </a:solidFill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5DEE0F-BAF2-5DF9-8784-4EECB567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4" y="1210816"/>
            <a:ext cx="11570396" cy="305765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0AC8F03-10D9-C002-990D-5ED445EFD8CF}"/>
              </a:ext>
            </a:extLst>
          </p:cNvPr>
          <p:cNvSpPr/>
          <p:nvPr/>
        </p:nvSpPr>
        <p:spPr>
          <a:xfrm>
            <a:off x="1540934" y="1938867"/>
            <a:ext cx="2548466" cy="226366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6F78024-E126-C225-A989-148DD6E46365}"/>
              </a:ext>
            </a:extLst>
          </p:cNvPr>
          <p:cNvSpPr/>
          <p:nvPr/>
        </p:nvSpPr>
        <p:spPr>
          <a:xfrm>
            <a:off x="1379997" y="4500792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Gevoerde conjunctuurbeleid: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BD03C6C-89FD-0E22-A1E3-903F51CB02AE}"/>
              </a:ext>
            </a:extLst>
          </p:cNvPr>
          <p:cNvSpPr/>
          <p:nvPr/>
        </p:nvSpPr>
        <p:spPr>
          <a:xfrm>
            <a:off x="1396931" y="4973331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Lopende rekening E-M: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4F8814D-5959-BF89-5413-497BA63A42F5}"/>
              </a:ext>
            </a:extLst>
          </p:cNvPr>
          <p:cNvSpPr/>
          <p:nvPr/>
        </p:nvSpPr>
        <p:spPr>
          <a:xfrm>
            <a:off x="1379997" y="5410349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Koersdaling droste: via vraag en aanbod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6033E7FC-2069-BE4E-2BE8-0941E7FE461E}"/>
              </a:ext>
            </a:extLst>
          </p:cNvPr>
          <p:cNvSpPr/>
          <p:nvPr/>
        </p:nvSpPr>
        <p:spPr>
          <a:xfrm>
            <a:off x="1379997" y="4462766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22420BE5-E0E0-AFEC-DA54-56C2B56CAEF7}"/>
              </a:ext>
            </a:extLst>
          </p:cNvPr>
          <p:cNvSpPr/>
          <p:nvPr/>
        </p:nvSpPr>
        <p:spPr>
          <a:xfrm>
            <a:off x="1356910" y="4935305"/>
            <a:ext cx="368045" cy="327931"/>
          </a:xfrm>
          <a:prstGeom prst="roundRect">
            <a:avLst>
              <a:gd name="adj" fmla="val 32158"/>
            </a:avLst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4E1C8B30-F2F1-E08C-DE8B-D18C6681A383}"/>
              </a:ext>
            </a:extLst>
          </p:cNvPr>
          <p:cNvSpPr/>
          <p:nvPr/>
        </p:nvSpPr>
        <p:spPr>
          <a:xfrm>
            <a:off x="1356909" y="5372323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70E2097-7851-8639-870C-41EA426C10A2}"/>
              </a:ext>
            </a:extLst>
          </p:cNvPr>
          <p:cNvSpPr txBox="1"/>
          <p:nvPr/>
        </p:nvSpPr>
        <p:spPr>
          <a:xfrm>
            <a:off x="6148568" y="4442065"/>
            <a:ext cx="390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 verlagen =&gt; C stijgt =&gt; EV stijgt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7200CA8-FF39-CAF6-009F-25F8F4B673DB}"/>
              </a:ext>
            </a:extLst>
          </p:cNvPr>
          <p:cNvSpPr txBox="1"/>
          <p:nvPr/>
        </p:nvSpPr>
        <p:spPr>
          <a:xfrm>
            <a:off x="6148568" y="53516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=&gt; aanbod droste stijgt t.o.v. vraag = koers Droste daalt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DBA60FB-3116-20ED-B101-9031E71C23EA}"/>
              </a:ext>
            </a:extLst>
          </p:cNvPr>
          <p:cNvSpPr txBox="1"/>
          <p:nvPr/>
        </p:nvSpPr>
        <p:spPr>
          <a:xfrm>
            <a:off x="6148568" y="4914604"/>
            <a:ext cx="390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=&gt; import stijgt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A97C4E-9AB2-7090-B145-17D6C9D0278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Wisselkoersen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262D85-1AF9-215E-13D3-1F2161C24282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2022-III</a:t>
            </a:r>
          </a:p>
        </p:txBody>
      </p:sp>
    </p:spTree>
    <p:extLst>
      <p:ext uri="{BB962C8B-B14F-4D97-AF65-F5344CB8AC3E}">
        <p14:creationId xmlns:p14="http://schemas.microsoft.com/office/powerpoint/2010/main" val="13507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2" grpId="0" animBg="1"/>
      <p:bldP spid="15" grpId="0" animBg="1"/>
      <p:bldP spid="16" grpId="0" animBg="1"/>
      <p:bldP spid="17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B078-362F-F0F3-5BE4-9C5AE0BBD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FE78AA0-B94F-F531-AD7F-C5BD8B7732DA}"/>
              </a:ext>
            </a:extLst>
          </p:cNvPr>
          <p:cNvSpPr/>
          <p:nvPr/>
        </p:nvSpPr>
        <p:spPr>
          <a:xfrm>
            <a:off x="1693264" y="5825474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Rente-aanpassing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laagconjunctuur: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39B41F-2D8F-F1A9-1EFF-AA67C9E0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32" y="1336303"/>
            <a:ext cx="9637146" cy="3440312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4882F3E3-568D-FBA9-642A-95009D63CEE3}"/>
              </a:ext>
            </a:extLst>
          </p:cNvPr>
          <p:cNvSpPr/>
          <p:nvPr/>
        </p:nvSpPr>
        <p:spPr>
          <a:xfrm>
            <a:off x="1693264" y="4950040"/>
            <a:ext cx="4699069" cy="251879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Rente-aanpassing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om koersdaling tegen te gaan: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D23CC41-EE73-2474-6318-FE171DC42E2D}"/>
              </a:ext>
            </a:extLst>
          </p:cNvPr>
          <p:cNvSpPr/>
          <p:nvPr/>
        </p:nvSpPr>
        <p:spPr>
          <a:xfrm>
            <a:off x="1472271" y="4915831"/>
            <a:ext cx="368045" cy="320297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9F150B1-0A39-B3BD-E304-B19E874E4A21}"/>
              </a:ext>
            </a:extLst>
          </p:cNvPr>
          <p:cNvSpPr/>
          <p:nvPr/>
        </p:nvSpPr>
        <p:spPr>
          <a:xfrm>
            <a:off x="1472271" y="5787448"/>
            <a:ext cx="368045" cy="32793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4563B5-E8D6-2590-0D3D-13B1DB5816C7}"/>
              </a:ext>
            </a:extLst>
          </p:cNvPr>
          <p:cNvSpPr txBox="1"/>
          <p:nvPr/>
        </p:nvSpPr>
        <p:spPr>
          <a:xfrm>
            <a:off x="6536267" y="4752813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Rente stijgt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aantrekkelijk buitenlandse beleggers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vraag stijgt t.o.v. aanbod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koers Droste stijgt.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1D45463-12D8-4AA7-035F-D3CBD23921D0}"/>
              </a:ext>
            </a:extLst>
          </p:cNvPr>
          <p:cNvSpPr txBox="1"/>
          <p:nvPr/>
        </p:nvSpPr>
        <p:spPr>
          <a:xfrm>
            <a:off x="6536267" y="5628247"/>
            <a:ext cx="471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rente stijgt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daalt/ S stijgt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 daalt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is al laagconjunctuur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3A85F1-0DF2-A223-073E-40F4CD97FD6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Wisselkoersen </a:t>
            </a:r>
            <a:r>
              <a:rPr lang="nl-NL" sz="2800" dirty="0">
                <a:latin typeface="Effra" panose="02000506080000020004" pitchFamily="2" charset="0"/>
              </a:rPr>
              <a:t>(examenvraag)</a:t>
            </a:r>
          </a:p>
        </p:txBody>
      </p:sp>
    </p:spTree>
    <p:extLst>
      <p:ext uri="{BB962C8B-B14F-4D97-AF65-F5344CB8AC3E}">
        <p14:creationId xmlns:p14="http://schemas.microsoft.com/office/powerpoint/2010/main" val="17249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2A9E1-3A1A-6D97-3091-DFA667B2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267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Waarom?</a:t>
            </a:r>
          </a:p>
          <a:p>
            <a:r>
              <a:rPr lang="nl-NL" i="1" dirty="0"/>
              <a:t>Jongeren beschikken nu niet over geld. Deze jongeren willen geld </a:t>
            </a:r>
            <a:r>
              <a:rPr lang="nl-NL" i="1" dirty="0">
                <a:solidFill>
                  <a:srgbClr val="945DE8"/>
                </a:solidFill>
              </a:rPr>
              <a:t>lenen</a:t>
            </a:r>
            <a:r>
              <a:rPr lang="nl-NL" i="1" dirty="0"/>
              <a:t> om te investeren in een opleiding (= investeren in menselijk kapitaal). Jongeren verwachten vaak een stijging van het arbeidsinkomen in de toekomst en hebben daarom een </a:t>
            </a:r>
            <a:r>
              <a:rPr lang="nl-NL" i="1" dirty="0">
                <a:solidFill>
                  <a:srgbClr val="945DE8"/>
                </a:solidFill>
              </a:rPr>
              <a:t>hogere tijdsvoorkeur.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</a:t>
            </a:r>
            <a:r>
              <a:rPr lang="nl-NL" b="1" dirty="0"/>
              <a:t>Nu</a:t>
            </a:r>
            <a:r>
              <a:rPr lang="nl-NL" dirty="0"/>
              <a:t>							</a:t>
            </a:r>
            <a:r>
              <a:rPr lang="nl-NL" b="1" dirty="0"/>
              <a:t>Toekomst</a:t>
            </a:r>
          </a:p>
          <a:p>
            <a:pPr marL="0" indent="0">
              <a:buNone/>
            </a:pPr>
            <a:r>
              <a:rPr lang="nl-NL" dirty="0"/>
              <a:t>           Extra consumptie					Minder 										consumptie, want 									lening aflossen + 									</a:t>
            </a:r>
            <a:r>
              <a:rPr lang="nl-NL" dirty="0">
                <a:solidFill>
                  <a:srgbClr val="945DE8"/>
                </a:solidFill>
              </a:rPr>
              <a:t>rente</a:t>
            </a:r>
            <a:r>
              <a:rPr lang="nl-NL" dirty="0"/>
              <a:t> betalen.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CA2DD6-6549-E13A-1686-1B8784DD5434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Ruilen over tijd </a:t>
            </a:r>
            <a:r>
              <a:rPr lang="nl-NL" sz="2800" dirty="0">
                <a:latin typeface="Effra" panose="02000506080000020004" pitchFamily="2" charset="0"/>
              </a:rPr>
              <a:t>(bij gezinnen)</a:t>
            </a:r>
          </a:p>
        </p:txBody>
      </p:sp>
    </p:spTree>
    <p:extLst>
      <p:ext uri="{BB962C8B-B14F-4D97-AF65-F5344CB8AC3E}">
        <p14:creationId xmlns:p14="http://schemas.microsoft.com/office/powerpoint/2010/main" val="2406172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B0825C-FB16-132F-361C-4B7239373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Sparen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227A63-8AD4-BA1D-E8FD-1E6C7142CF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Nu: minder consumptie</a:t>
            </a:r>
          </a:p>
          <a:p>
            <a:r>
              <a:rPr lang="nl-NL" dirty="0"/>
              <a:t>Toekomst: meer consumptie, want spaarpot +  rente gekregen</a:t>
            </a:r>
          </a:p>
          <a:p>
            <a:endParaRPr lang="nl-NL" dirty="0"/>
          </a:p>
          <a:p>
            <a:r>
              <a:rPr lang="nl-NL" dirty="0"/>
              <a:t>Lage tijdsvoorkeur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32022D-C664-B2C9-1C50-97CBC3261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Lenen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A48E5A-142C-F2C0-7BF1-0651ABBBE5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Nu: meer consumptie</a:t>
            </a:r>
          </a:p>
          <a:p>
            <a:r>
              <a:rPr lang="nl-NL" dirty="0"/>
              <a:t>Toekomst: minder consumptie, want aflossen + rente</a:t>
            </a:r>
          </a:p>
          <a:p>
            <a:endParaRPr lang="nl-NL" dirty="0"/>
          </a:p>
          <a:p>
            <a:r>
              <a:rPr lang="nl-NL" dirty="0"/>
              <a:t>Hoge tijdsvoorkeur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77EA2E-50E6-B671-34E2-66ED6F2AF0F8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Ruilen over tijd </a:t>
            </a:r>
            <a:r>
              <a:rPr lang="nl-NL" sz="2800" dirty="0">
                <a:latin typeface="Effra" panose="02000506080000020004" pitchFamily="2" charset="0"/>
              </a:rPr>
              <a:t>(bij gezinnen)</a:t>
            </a:r>
          </a:p>
        </p:txBody>
      </p:sp>
      <p:sp>
        <p:nvSpPr>
          <p:cNvPr id="7" name="Plusteken 6">
            <a:extLst>
              <a:ext uri="{FF2B5EF4-FFF2-40B4-BE49-F238E27FC236}">
                <a16:creationId xmlns:a16="http://schemas.microsoft.com/office/drawing/2014/main" id="{21686661-0B63-48FC-4239-FE1FBCA74859}"/>
              </a:ext>
            </a:extLst>
          </p:cNvPr>
          <p:cNvSpPr/>
          <p:nvPr/>
        </p:nvSpPr>
        <p:spPr>
          <a:xfrm>
            <a:off x="5369638" y="3069000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lusteken 7">
            <a:extLst>
              <a:ext uri="{FF2B5EF4-FFF2-40B4-BE49-F238E27FC236}">
                <a16:creationId xmlns:a16="http://schemas.microsoft.com/office/drawing/2014/main" id="{03B01884-C609-7A5D-BE03-85FDD55EC9A7}"/>
              </a:ext>
            </a:extLst>
          </p:cNvPr>
          <p:cNvSpPr/>
          <p:nvPr/>
        </p:nvSpPr>
        <p:spPr>
          <a:xfrm>
            <a:off x="5724263" y="3069000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lusteken 8">
            <a:extLst>
              <a:ext uri="{FF2B5EF4-FFF2-40B4-BE49-F238E27FC236}">
                <a16:creationId xmlns:a16="http://schemas.microsoft.com/office/drawing/2014/main" id="{848BF704-27C9-BF0A-5F4D-4802920306D1}"/>
              </a:ext>
            </a:extLst>
          </p:cNvPr>
          <p:cNvSpPr/>
          <p:nvPr/>
        </p:nvSpPr>
        <p:spPr>
          <a:xfrm>
            <a:off x="9691701" y="2542020"/>
            <a:ext cx="360000" cy="360000"/>
          </a:xfrm>
          <a:prstGeom prst="mathPlus">
            <a:avLst>
              <a:gd name="adj1" fmla="val 123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Minteken 9">
            <a:extLst>
              <a:ext uri="{FF2B5EF4-FFF2-40B4-BE49-F238E27FC236}">
                <a16:creationId xmlns:a16="http://schemas.microsoft.com/office/drawing/2014/main" id="{DC46C390-A577-1A40-0A74-A1DBD85AB628}"/>
              </a:ext>
            </a:extLst>
          </p:cNvPr>
          <p:cNvSpPr/>
          <p:nvPr/>
        </p:nvSpPr>
        <p:spPr>
          <a:xfrm>
            <a:off x="10992212" y="3069000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E71E14"/>
          </a:solidFill>
          <a:ln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Minteken 10">
            <a:extLst>
              <a:ext uri="{FF2B5EF4-FFF2-40B4-BE49-F238E27FC236}">
                <a16:creationId xmlns:a16="http://schemas.microsoft.com/office/drawing/2014/main" id="{1EFEC2CB-201D-0346-6C83-F8FEB07C6CE8}"/>
              </a:ext>
            </a:extLst>
          </p:cNvPr>
          <p:cNvSpPr/>
          <p:nvPr/>
        </p:nvSpPr>
        <p:spPr>
          <a:xfrm>
            <a:off x="11352212" y="3069000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E71E14"/>
          </a:solidFill>
          <a:ln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Minteken 11">
            <a:extLst>
              <a:ext uri="{FF2B5EF4-FFF2-40B4-BE49-F238E27FC236}">
                <a16:creationId xmlns:a16="http://schemas.microsoft.com/office/drawing/2014/main" id="{F17D0235-3900-7B2C-051D-29C032A3A135}"/>
              </a:ext>
            </a:extLst>
          </p:cNvPr>
          <p:cNvSpPr/>
          <p:nvPr/>
        </p:nvSpPr>
        <p:spPr>
          <a:xfrm>
            <a:off x="4623521" y="2542020"/>
            <a:ext cx="360000" cy="360000"/>
          </a:xfrm>
          <a:prstGeom prst="mathMinus">
            <a:avLst>
              <a:gd name="adj1" fmla="val 12937"/>
            </a:avLst>
          </a:prstGeom>
          <a:solidFill>
            <a:srgbClr val="E71E14"/>
          </a:solidFill>
          <a:ln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703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B27CA-BDAE-C9D9-F1A8-B13379F9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853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Samenwerken over tijd gaat niet vanzelf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FDFF9B4-7D47-C097-70AE-8CEFA4A78D96}"/>
              </a:ext>
            </a:extLst>
          </p:cNvPr>
          <p:cNvSpPr/>
          <p:nvPr/>
        </p:nvSpPr>
        <p:spPr>
          <a:xfrm>
            <a:off x="1626589" y="2286000"/>
            <a:ext cx="2329543" cy="1534886"/>
          </a:xfrm>
          <a:prstGeom prst="rect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Kredietgever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(Principaal)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F31696-B4F9-9409-4419-4DE2E3372CFC}"/>
              </a:ext>
            </a:extLst>
          </p:cNvPr>
          <p:cNvSpPr/>
          <p:nvPr/>
        </p:nvSpPr>
        <p:spPr>
          <a:xfrm>
            <a:off x="8038275" y="2286000"/>
            <a:ext cx="2460171" cy="1534886"/>
          </a:xfrm>
          <a:prstGeom prst="rect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Kredietnemer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(Agent)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39045C4-852F-C3F5-11D6-D6CDFAB9A709}"/>
              </a:ext>
            </a:extLst>
          </p:cNvPr>
          <p:cNvCxnSpPr/>
          <p:nvPr/>
        </p:nvCxnSpPr>
        <p:spPr>
          <a:xfrm>
            <a:off x="3956132" y="2590800"/>
            <a:ext cx="4082143" cy="0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2635974-EE08-80CC-6FEF-B41F3FD6CAB9}"/>
              </a:ext>
            </a:extLst>
          </p:cNvPr>
          <p:cNvCxnSpPr>
            <a:cxnSpLocks/>
          </p:cNvCxnSpPr>
          <p:nvPr/>
        </p:nvCxnSpPr>
        <p:spPr>
          <a:xfrm flipH="1">
            <a:off x="6437711" y="3278909"/>
            <a:ext cx="1600564" cy="1643828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43B5842-93AF-5B27-4819-A26D67BE8C81}"/>
              </a:ext>
            </a:extLst>
          </p:cNvPr>
          <p:cNvCxnSpPr>
            <a:cxnSpLocks/>
          </p:cNvCxnSpPr>
          <p:nvPr/>
        </p:nvCxnSpPr>
        <p:spPr>
          <a:xfrm>
            <a:off x="3956132" y="3507594"/>
            <a:ext cx="1436915" cy="1415143"/>
          </a:xfrm>
          <a:prstGeom prst="straightConnector1">
            <a:avLst/>
          </a:prstGeom>
          <a:ln w="381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2CFD9E8-D744-397A-8C77-E042ECC9AEEB}"/>
              </a:ext>
            </a:extLst>
          </p:cNvPr>
          <p:cNvSpPr txBox="1"/>
          <p:nvPr/>
        </p:nvSpPr>
        <p:spPr>
          <a:xfrm>
            <a:off x="4543959" y="5017616"/>
            <a:ext cx="324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PRINCIPAAL-AGENT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probleem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8F1963-6965-3400-11F3-C1D73CB246C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Ruilen over tijd </a:t>
            </a:r>
            <a:r>
              <a:rPr lang="nl-NL" sz="2800" dirty="0">
                <a:latin typeface="Effra" panose="02000506080000020004" pitchFamily="2" charset="0"/>
              </a:rPr>
              <a:t>(bij principaal-agentrelatie)</a:t>
            </a:r>
          </a:p>
        </p:txBody>
      </p:sp>
    </p:spTree>
    <p:extLst>
      <p:ext uri="{BB962C8B-B14F-4D97-AF65-F5344CB8AC3E}">
        <p14:creationId xmlns:p14="http://schemas.microsoft.com/office/powerpoint/2010/main" val="2282639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F8CB4D8-10F2-D688-DFE0-EA0687060A3A}"/>
              </a:ext>
            </a:extLst>
          </p:cNvPr>
          <p:cNvSpPr txBox="1"/>
          <p:nvPr/>
        </p:nvSpPr>
        <p:spPr>
          <a:xfrm>
            <a:off x="609601" y="1166842"/>
            <a:ext cx="106462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 bij het principaal-agentprobleem: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Kredietgever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(bijv. een bank) leent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€10.000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uit aan een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kredietnemer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(bijv. een student die wil studeren).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afspraak is: de student betaalt het geld over 5 jaar terug, met rente.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zijn de problemen?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Tegengestelde belangen: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bank wil haar €10.000 (plus rente) terug.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student heeft misschien geen belang om terug te betalen.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Asymmetrische informatie: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bank weet niet zeker of de student echt van plan is netjes terug te betalen.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student weet dat wel over zichzelf, maar die informatie heeft de bank niet.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Gevolg: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bank loopt het risico dat ze haar geld niet terugkrijgt en kan besluiten om het geld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uit te lenen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zelfs als het voor beide partijen beter zou zijn als de lening wel doorging. → Samenwerking mislukt =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marktfalen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BE58E7A-DBE0-3179-2202-1D9CE0D80A31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Principaal-agentprobleem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42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5B136-AD83-8FC4-E8C1-66209553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229"/>
            <a:ext cx="10515600" cy="1325563"/>
          </a:xfrm>
        </p:spPr>
        <p:txBody>
          <a:bodyPr/>
          <a:lstStyle/>
          <a:p>
            <a:r>
              <a:rPr lang="nl-NL" dirty="0"/>
              <a:t>Oplossing: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37F893-06CE-C542-7E6D-0D9930502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Kredietgevers willen risico op terugbetaling gecompenseerd hebben: kredietrisico.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Dus Nominale rente bestaat uit compensatie voor:</a:t>
            </a:r>
          </a:p>
          <a:p>
            <a:pPr marL="0" indent="0">
              <a:buNone/>
            </a:pPr>
            <a:r>
              <a:rPr lang="nl-NL" dirty="0"/>
              <a:t>* Reële rente:  vergoeding voor uitstellen consumptie</a:t>
            </a:r>
          </a:p>
          <a:p>
            <a:pPr marL="0" indent="0">
              <a:buNone/>
            </a:pPr>
            <a:r>
              <a:rPr lang="nl-NL" dirty="0"/>
              <a:t>* Inflatie (inflatierisico)</a:t>
            </a:r>
          </a:p>
          <a:p>
            <a:pPr marL="0" indent="0">
              <a:buNone/>
            </a:pPr>
            <a:r>
              <a:rPr lang="nl-NL" dirty="0"/>
              <a:t>* Kredietrisico: risico niet terug betalen.</a:t>
            </a:r>
          </a:p>
          <a:p>
            <a:pPr marL="0" indent="0">
              <a:buNone/>
            </a:pPr>
            <a:r>
              <a:rPr lang="nl-NL" dirty="0"/>
              <a:t>*Liquiditeitsrisico: vergoeding voor het feit dat de kredietgever zijn </a:t>
            </a:r>
          </a:p>
          <a:p>
            <a:pPr marL="0" indent="0">
              <a:buNone/>
            </a:pPr>
            <a:r>
              <a:rPr lang="nl-NL" dirty="0"/>
              <a:t>   geld een tijd niet kan gebruiken.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051040-E8C4-6C2C-9AFB-F1A71BAC9F2E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Principaal-agentprobleem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9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02BE1-4C0D-06B4-186A-171688F0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180"/>
            <a:ext cx="10515600" cy="1325563"/>
          </a:xfrm>
        </p:spPr>
        <p:txBody>
          <a:bodyPr/>
          <a:lstStyle/>
          <a:p>
            <a:r>
              <a:rPr lang="nl-NL" dirty="0"/>
              <a:t>Nadeel hoge vergoeding kredietrisico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A70A5A-56A1-55D3-869C-F99CC6B3D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dat een persoon een persoonlijke lening aanvraagt bij de bank. De hoogte van de rente bedraagt 6%. Hierin zit het kredietrisico verwerkt van 2,5 %.</a:t>
            </a:r>
          </a:p>
          <a:p>
            <a:endParaRPr lang="nl-NL" dirty="0"/>
          </a:p>
          <a:p>
            <a:r>
              <a:rPr lang="nl-NL" dirty="0"/>
              <a:t>Hoe hoger de rente is, hoe hoger de kans op </a:t>
            </a:r>
            <a:r>
              <a:rPr lang="nl-NL" dirty="0">
                <a:solidFill>
                  <a:srgbClr val="FF0000"/>
                </a:solidFill>
              </a:rPr>
              <a:t>averechtse selectie</a:t>
            </a:r>
            <a:r>
              <a:rPr lang="nl-NL" dirty="0"/>
              <a:t>. Betrouwbare kredietnemers vinden deze rente te hoog en zullen afhaken.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0E48F9-250E-9DFB-D45C-042DA6E4BBAF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Risico en averechtse selectie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13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6F0261-107D-DE68-EE5E-BA1112E6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Oudere generaties</a:t>
            </a:r>
            <a:r>
              <a:rPr lang="nl-NL" sz="3600" dirty="0"/>
              <a:t>										</a:t>
            </a:r>
            <a:r>
              <a:rPr lang="nl-NL" sz="2400" dirty="0"/>
              <a:t>AOW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Omslagstelsel 		Solidariteit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B926031-DD2B-4D16-C719-9306C0D8ABE0}"/>
              </a:ext>
            </a:extLst>
          </p:cNvPr>
          <p:cNvCxnSpPr/>
          <p:nvPr/>
        </p:nvCxnSpPr>
        <p:spPr>
          <a:xfrm>
            <a:off x="4136571" y="2100943"/>
            <a:ext cx="3091543" cy="0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746F9820-8484-CEF6-95D9-D6C31EA637E1}"/>
              </a:ext>
            </a:extLst>
          </p:cNvPr>
          <p:cNvSpPr txBox="1"/>
          <p:nvPr/>
        </p:nvSpPr>
        <p:spPr>
          <a:xfrm>
            <a:off x="5094514" y="171817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Belastingen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F2280A4-9705-6E6A-1C20-A20F799D15D4}"/>
              </a:ext>
            </a:extLst>
          </p:cNvPr>
          <p:cNvCxnSpPr/>
          <p:nvPr/>
        </p:nvCxnSpPr>
        <p:spPr>
          <a:xfrm flipH="1">
            <a:off x="4136571" y="2376262"/>
            <a:ext cx="3091543" cy="0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DAB085D-CABA-E222-FBE4-37716F602AC7}"/>
              </a:ext>
            </a:extLst>
          </p:cNvPr>
          <p:cNvSpPr txBox="1"/>
          <p:nvPr/>
        </p:nvSpPr>
        <p:spPr>
          <a:xfrm>
            <a:off x="5094514" y="23762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Premies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004925E4-EB81-C53A-E3E4-63FEC108526A}"/>
              </a:ext>
            </a:extLst>
          </p:cNvPr>
          <p:cNvCxnSpPr>
            <a:cxnSpLocks/>
          </p:cNvCxnSpPr>
          <p:nvPr/>
        </p:nvCxnSpPr>
        <p:spPr>
          <a:xfrm>
            <a:off x="3080987" y="2841171"/>
            <a:ext cx="0" cy="1656938"/>
          </a:xfrm>
          <a:prstGeom prst="straightConnector1">
            <a:avLst/>
          </a:prstGeom>
          <a:ln w="762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E0EFE23-A1E5-B350-7082-5CE8D3BC2298}"/>
              </a:ext>
            </a:extLst>
          </p:cNvPr>
          <p:cNvSpPr/>
          <p:nvPr/>
        </p:nvSpPr>
        <p:spPr>
          <a:xfrm>
            <a:off x="4187371" y="4618349"/>
            <a:ext cx="1034143" cy="185053"/>
          </a:xfrm>
          <a:prstGeom prst="rightArrow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6848CEE2-4C27-22BD-CC5C-484905A8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198" y="1914597"/>
            <a:ext cx="454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ＭＳ Ｐゴシック" charset="0"/>
              </a:rPr>
              <a:t>Jongere generatie: vb. onderwijs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E97C5ED-6FEC-199C-0D4A-F25FC8A0364B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Intergenerationele ruil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C9007-A6A0-0338-C3B3-DC21FAB7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69C7AB4-A523-3359-E938-1D5D71058635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Minimumloon</a:t>
            </a:r>
          </a:p>
        </p:txBody>
      </p:sp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518FEAF9-2419-3193-D353-BEED1412BD8D}"/>
              </a:ext>
            </a:extLst>
          </p:cNvPr>
          <p:cNvSpPr/>
          <p:nvPr/>
        </p:nvSpPr>
        <p:spPr>
          <a:xfrm>
            <a:off x="819200" y="1069121"/>
            <a:ext cx="1742978" cy="1698754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5FF3FAA0-BAB1-EC27-D345-82719ABF884E}"/>
              </a:ext>
            </a:extLst>
          </p:cNvPr>
          <p:cNvSpPr/>
          <p:nvPr/>
        </p:nvSpPr>
        <p:spPr>
          <a:xfrm>
            <a:off x="2583946" y="2759444"/>
            <a:ext cx="640665" cy="62793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A721DFA-205B-C88B-72FB-C8CDB55A797D}"/>
              </a:ext>
            </a:extLst>
          </p:cNvPr>
          <p:cNvSpPr/>
          <p:nvPr/>
        </p:nvSpPr>
        <p:spPr>
          <a:xfrm flipV="1">
            <a:off x="819200" y="2769404"/>
            <a:ext cx="1764746" cy="61797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C23F4401-DD98-6AF9-EFF2-CD5C9D090A34}"/>
              </a:ext>
            </a:extLst>
          </p:cNvPr>
          <p:cNvSpPr/>
          <p:nvPr/>
        </p:nvSpPr>
        <p:spPr>
          <a:xfrm flipV="1">
            <a:off x="821391" y="3838828"/>
            <a:ext cx="1768202" cy="121831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93C67D4A-B8EA-CD28-7C4A-A12C2CC49FA0}"/>
              </a:ext>
            </a:extLst>
          </p:cNvPr>
          <p:cNvSpPr/>
          <p:nvPr/>
        </p:nvSpPr>
        <p:spPr>
          <a:xfrm flipV="1">
            <a:off x="2582220" y="3387181"/>
            <a:ext cx="639356" cy="451644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2AA4600-57C9-E046-6E28-E502445F0CD3}"/>
              </a:ext>
            </a:extLst>
          </p:cNvPr>
          <p:cNvSpPr/>
          <p:nvPr/>
        </p:nvSpPr>
        <p:spPr>
          <a:xfrm flipV="1">
            <a:off x="821390" y="3387182"/>
            <a:ext cx="1762552" cy="452842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CBD430D-9AD8-8B0F-0B60-742C9D424A01}"/>
              </a:ext>
            </a:extLst>
          </p:cNvPr>
          <p:cNvGrpSpPr/>
          <p:nvPr/>
        </p:nvGrpSpPr>
        <p:grpSpPr>
          <a:xfrm>
            <a:off x="2583946" y="2773386"/>
            <a:ext cx="626960" cy="1065439"/>
            <a:chOff x="9289135" y="2048796"/>
            <a:chExt cx="1113927" cy="2012870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11" name="Rechthoekige driehoek 10">
              <a:extLst>
                <a:ext uri="{FF2B5EF4-FFF2-40B4-BE49-F238E27FC236}">
                  <a16:creationId xmlns:a16="http://schemas.microsoft.com/office/drawing/2014/main" id="{D9496210-C979-FF6E-DA01-9F789F186B55}"/>
                </a:ext>
              </a:extLst>
            </p:cNvPr>
            <p:cNvSpPr/>
            <p:nvPr/>
          </p:nvSpPr>
          <p:spPr>
            <a:xfrm>
              <a:off x="9289135" y="2048796"/>
              <a:ext cx="1113927" cy="1175028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12" name="Rechthoekige driehoek 11">
              <a:extLst>
                <a:ext uri="{FF2B5EF4-FFF2-40B4-BE49-F238E27FC236}">
                  <a16:creationId xmlns:a16="http://schemas.microsoft.com/office/drawing/2014/main" id="{942E7DAC-7F4E-CD13-936E-AAB5B8C67B98}"/>
                </a:ext>
              </a:extLst>
            </p:cNvPr>
            <p:cNvSpPr/>
            <p:nvPr/>
          </p:nvSpPr>
          <p:spPr>
            <a:xfrm flipV="1">
              <a:off x="9289135" y="3211653"/>
              <a:ext cx="1098766" cy="85001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B0DBFE70-C91D-F81A-642C-D259BA38AAC7}"/>
              </a:ext>
            </a:extLst>
          </p:cNvPr>
          <p:cNvSpPr/>
          <p:nvPr/>
        </p:nvSpPr>
        <p:spPr>
          <a:xfrm>
            <a:off x="819200" y="2769404"/>
            <a:ext cx="1765814" cy="619910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02ED4BD-68EA-3610-F9CE-7DA0EBE69DDA}"/>
              </a:ext>
            </a:extLst>
          </p:cNvPr>
          <p:cNvGrpSpPr/>
          <p:nvPr/>
        </p:nvGrpSpPr>
        <p:grpSpPr>
          <a:xfrm>
            <a:off x="719863" y="1010774"/>
            <a:ext cx="5252728" cy="5123326"/>
            <a:chOff x="3955722" y="782329"/>
            <a:chExt cx="4428000" cy="4428000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F11A463-2938-3C15-25D7-0DD163CB494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F0278699-C99D-E91E-5571-F21F1BC7A79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7B1B0619-C645-791F-E429-166B5381DCD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F0B0B3EB-C4B5-3AE7-00DE-1ED7C8C5B65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86DCFEBF-870F-F62C-4930-90CCE9B106C4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C2B5B76C-1CC8-60EC-5F73-D4089F2C26D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620B32BC-A368-1293-18B0-59649D0BED5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60FB70A-ABAC-D094-5FA8-570655107D7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88C43541-367E-ADD7-08A8-26CBA391FF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980D7BB5-04C3-EC1F-A0E4-83B3BE0C9E9F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F59F134-41D0-F07C-3097-42D46F88D22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36B1F44-DB84-C770-5CBB-38151825C42B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431337A-0176-A843-213D-3AFA3E09224F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83EDC2D2-7B46-A3A3-DED0-78365A9A2E02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FF72BBAE-3A6A-28D2-4474-300C698AE3ED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00103F70-75B4-178D-C69D-01B1C0164B63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1A0334EE-30B3-2457-4655-821C79DADE40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6EBD4075-015F-B509-7267-AF97BADBC683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AE82E309-D9E3-FD62-0B6B-3DB378173096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64DCF84A-31CB-6DBF-3747-39046AE092C0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7DC0E0D2-FB45-870A-C4F5-103DE3B9F8EA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E5D41152-2A0D-BEB2-D0ED-9D588AE44BD6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-vorm 36">
              <a:extLst>
                <a:ext uri="{FF2B5EF4-FFF2-40B4-BE49-F238E27FC236}">
                  <a16:creationId xmlns:a16="http://schemas.microsoft.com/office/drawing/2014/main" id="{605EBC0C-7647-B872-8709-A5A91CA8864D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E90A1C45-AAB6-170B-E4F6-657B8103A86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23586" y="1044461"/>
            <a:ext cx="5149005" cy="503431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CDF7F76C-5B72-C811-5F39-C85F358D1911}"/>
              </a:ext>
            </a:extLst>
          </p:cNvPr>
          <p:cNvCxnSpPr>
            <a:cxnSpLocks/>
          </p:cNvCxnSpPr>
          <p:nvPr/>
        </p:nvCxnSpPr>
        <p:spPr>
          <a:xfrm flipH="1">
            <a:off x="821392" y="1536326"/>
            <a:ext cx="5128930" cy="349885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06F656D4-E1BD-5309-F74B-D76BE8B128CC}"/>
              </a:ext>
            </a:extLst>
          </p:cNvPr>
          <p:cNvCxnSpPr>
            <a:cxnSpLocks/>
          </p:cNvCxnSpPr>
          <p:nvPr/>
        </p:nvCxnSpPr>
        <p:spPr>
          <a:xfrm flipH="1">
            <a:off x="834450" y="2767875"/>
            <a:ext cx="5115872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EC25662F-9A69-86EC-E85C-D19B87DF0C27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587400" y="2877799"/>
            <a:ext cx="0" cy="313694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6B3B166F-CB1B-6A7B-0C76-09F07B18F284}"/>
              </a:ext>
            </a:extLst>
          </p:cNvPr>
          <p:cNvSpPr/>
          <p:nvPr/>
        </p:nvSpPr>
        <p:spPr>
          <a:xfrm>
            <a:off x="2472138" y="2657973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17BAB26E-3F5F-7ABF-86F4-E1482297D4C7}"/>
              </a:ext>
            </a:extLst>
          </p:cNvPr>
          <p:cNvSpPr/>
          <p:nvPr/>
        </p:nvSpPr>
        <p:spPr>
          <a:xfrm>
            <a:off x="4040973" y="2654591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5D056F6B-B140-1789-DA08-6E24E8D3FA26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4156235" y="2874417"/>
            <a:ext cx="0" cy="314032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842C9EB6-415B-964D-8573-9720F23AE705}"/>
              </a:ext>
            </a:extLst>
          </p:cNvPr>
          <p:cNvSpPr txBox="1"/>
          <p:nvPr/>
        </p:nvSpPr>
        <p:spPr>
          <a:xfrm>
            <a:off x="2464624" y="2323705"/>
            <a:ext cx="18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Werkloosheid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D7CE858A-D2DC-EA35-286B-305AF2CA3CCF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2702662" y="2764504"/>
            <a:ext cx="1338311" cy="3382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502867F-4924-EC1A-CA89-9142907881A4}"/>
              </a:ext>
            </a:extLst>
          </p:cNvPr>
          <p:cNvCxnSpPr>
            <a:cxnSpLocks/>
          </p:cNvCxnSpPr>
          <p:nvPr/>
        </p:nvCxnSpPr>
        <p:spPr>
          <a:xfrm>
            <a:off x="4560895" y="6289146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E431E88-A3D1-0AC8-D4B4-E45F01CC481E}"/>
                  </a:ext>
                </a:extLst>
              </p:cNvPr>
              <p:cNvSpPr txBox="1"/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FE431E88-A3D1-0AC8-D4B4-E45F01CC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blipFill>
                <a:blip r:embed="rId2"/>
                <a:stretch>
                  <a:fillRect l="-35417" r="-41667" b="-3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7CC4F31-CCB5-FBDA-5155-79744E8623B2}"/>
                  </a:ext>
                </a:extLst>
              </p:cNvPr>
              <p:cNvSpPr txBox="1"/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7CC4F31-CCB5-FBDA-5155-79744E862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blipFill>
                <a:blip r:embed="rId3"/>
                <a:stretch>
                  <a:fillRect l="-30000" r="-3750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2DFC7A35-85BF-B48A-37A5-DDE33082D9A4}"/>
              </a:ext>
            </a:extLst>
          </p:cNvPr>
          <p:cNvCxnSpPr>
            <a:cxnSpLocks/>
          </p:cNvCxnSpPr>
          <p:nvPr/>
        </p:nvCxnSpPr>
        <p:spPr>
          <a:xfrm flipV="1">
            <a:off x="520779" y="1301637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ED76D841-1394-43C3-3013-977C32ACC3D7}"/>
              </a:ext>
            </a:extLst>
          </p:cNvPr>
          <p:cNvCxnSpPr>
            <a:cxnSpLocks/>
            <a:stCxn id="90" idx="4"/>
          </p:cNvCxnSpPr>
          <p:nvPr/>
        </p:nvCxnSpPr>
        <p:spPr>
          <a:xfrm>
            <a:off x="-2797883" y="3572246"/>
            <a:ext cx="10977" cy="2052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hoekige driehoek 50">
            <a:extLst>
              <a:ext uri="{FF2B5EF4-FFF2-40B4-BE49-F238E27FC236}">
                <a16:creationId xmlns:a16="http://schemas.microsoft.com/office/drawing/2014/main" id="{B19324F7-C617-0F81-4F3D-7082D29A3941}"/>
              </a:ext>
            </a:extLst>
          </p:cNvPr>
          <p:cNvSpPr/>
          <p:nvPr/>
        </p:nvSpPr>
        <p:spPr>
          <a:xfrm>
            <a:off x="-4678063" y="1581770"/>
            <a:ext cx="1184691" cy="1199530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2" name="Rechthoekige driehoek 51">
            <a:extLst>
              <a:ext uri="{FF2B5EF4-FFF2-40B4-BE49-F238E27FC236}">
                <a16:creationId xmlns:a16="http://schemas.microsoft.com/office/drawing/2014/main" id="{1A8734E5-3CAF-600C-D313-E275EFF0EFAB}"/>
              </a:ext>
            </a:extLst>
          </p:cNvPr>
          <p:cNvSpPr/>
          <p:nvPr/>
        </p:nvSpPr>
        <p:spPr>
          <a:xfrm>
            <a:off x="-3490674" y="2776552"/>
            <a:ext cx="690827" cy="703472"/>
          </a:xfrm>
          <a:prstGeom prst="rtTriangle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D660A3A4-6A28-BD92-A6FE-79CBD928E1FB}"/>
              </a:ext>
            </a:extLst>
          </p:cNvPr>
          <p:cNvSpPr/>
          <p:nvPr/>
        </p:nvSpPr>
        <p:spPr>
          <a:xfrm flipV="1">
            <a:off x="-4678063" y="2781299"/>
            <a:ext cx="1187386" cy="69872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54" name="Rechthoekige driehoek 53">
            <a:extLst>
              <a:ext uri="{FF2B5EF4-FFF2-40B4-BE49-F238E27FC236}">
                <a16:creationId xmlns:a16="http://schemas.microsoft.com/office/drawing/2014/main" id="{53B7F118-AB87-019A-C0CD-958EDD9476D9}"/>
              </a:ext>
            </a:extLst>
          </p:cNvPr>
          <p:cNvSpPr/>
          <p:nvPr/>
        </p:nvSpPr>
        <p:spPr>
          <a:xfrm flipV="1">
            <a:off x="-4676352" y="3955722"/>
            <a:ext cx="1185681" cy="891552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5" name="Rechthoekige driehoek 54">
            <a:extLst>
              <a:ext uri="{FF2B5EF4-FFF2-40B4-BE49-F238E27FC236}">
                <a16:creationId xmlns:a16="http://schemas.microsoft.com/office/drawing/2014/main" id="{C98C940C-0274-0AB5-4579-D4994BE7421C}"/>
              </a:ext>
            </a:extLst>
          </p:cNvPr>
          <p:cNvSpPr/>
          <p:nvPr/>
        </p:nvSpPr>
        <p:spPr>
          <a:xfrm flipV="1">
            <a:off x="-3490671" y="3479862"/>
            <a:ext cx="688455" cy="502847"/>
          </a:xfrm>
          <a:prstGeom prst="rtTriangle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A65C263E-4A9B-688D-2F6E-557D717ECE15}"/>
              </a:ext>
            </a:extLst>
          </p:cNvPr>
          <p:cNvSpPr/>
          <p:nvPr/>
        </p:nvSpPr>
        <p:spPr>
          <a:xfrm flipV="1">
            <a:off x="-4676352" y="3479864"/>
            <a:ext cx="1185682" cy="475858"/>
          </a:xfrm>
          <a:prstGeom prst="rect">
            <a:avLst/>
          </a:pr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ACCE0067-12BC-4C66-23C6-2E64AC8F277D}"/>
              </a:ext>
            </a:extLst>
          </p:cNvPr>
          <p:cNvGrpSpPr/>
          <p:nvPr/>
        </p:nvGrpSpPr>
        <p:grpSpPr>
          <a:xfrm>
            <a:off x="-3490671" y="2777937"/>
            <a:ext cx="688456" cy="1167259"/>
            <a:chOff x="9289133" y="2048796"/>
            <a:chExt cx="1173472" cy="2012866"/>
          </a:xfrm>
          <a:pattFill prst="wdUpDiag">
            <a:fgClr>
              <a:srgbClr val="E61E16"/>
            </a:fgClr>
            <a:bgClr>
              <a:schemeClr val="bg1"/>
            </a:bgClr>
          </a:pattFill>
        </p:grpSpPr>
        <p:sp>
          <p:nvSpPr>
            <p:cNvPr id="58" name="Rechthoekige driehoek 57">
              <a:extLst>
                <a:ext uri="{FF2B5EF4-FFF2-40B4-BE49-F238E27FC236}">
                  <a16:creationId xmlns:a16="http://schemas.microsoft.com/office/drawing/2014/main" id="{9E143DBC-CDA3-E9D4-A1E7-9355DD5F4DF8}"/>
                </a:ext>
              </a:extLst>
            </p:cNvPr>
            <p:cNvSpPr/>
            <p:nvPr/>
          </p:nvSpPr>
          <p:spPr>
            <a:xfrm>
              <a:off x="9289133" y="2048796"/>
              <a:ext cx="1146931" cy="1206407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  <p:sp>
          <p:nvSpPr>
            <p:cNvPr id="59" name="Rechthoekige driehoek 58">
              <a:extLst>
                <a:ext uri="{FF2B5EF4-FFF2-40B4-BE49-F238E27FC236}">
                  <a16:creationId xmlns:a16="http://schemas.microsoft.com/office/drawing/2014/main" id="{B04E52AC-96D8-2DA7-70FB-122FC4D0A1F3}"/>
                </a:ext>
              </a:extLst>
            </p:cNvPr>
            <p:cNvSpPr/>
            <p:nvPr/>
          </p:nvSpPr>
          <p:spPr>
            <a:xfrm flipV="1">
              <a:off x="9289135" y="3255199"/>
              <a:ext cx="1173470" cy="806463"/>
            </a:xfrm>
            <a:prstGeom prst="rtTriangle">
              <a:avLst/>
            </a:prstGeom>
            <a:grpFill/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nl-NL"/>
            </a:p>
          </p:txBody>
        </p:sp>
      </p:grpSp>
      <p:sp>
        <p:nvSpPr>
          <p:cNvPr id="60" name="Rechthoek 59">
            <a:extLst>
              <a:ext uri="{FF2B5EF4-FFF2-40B4-BE49-F238E27FC236}">
                <a16:creationId xmlns:a16="http://schemas.microsoft.com/office/drawing/2014/main" id="{FB12EF26-A0C1-4161-CD96-B5084F398B59}"/>
              </a:ext>
            </a:extLst>
          </p:cNvPr>
          <p:cNvSpPr/>
          <p:nvPr/>
        </p:nvSpPr>
        <p:spPr>
          <a:xfrm>
            <a:off x="-4678063" y="3479864"/>
            <a:ext cx="1188000" cy="46902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 b="1" i="1" dirty="0">
              <a:solidFill>
                <a:schemeClr val="bg1"/>
              </a:solidFill>
            </a:endParaRPr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AD3A2711-88CA-E603-9387-C3EA5E4D1388}"/>
              </a:ext>
            </a:extLst>
          </p:cNvPr>
          <p:cNvGrpSpPr/>
          <p:nvPr/>
        </p:nvGrpSpPr>
        <p:grpSpPr>
          <a:xfrm>
            <a:off x="-4755628" y="1533994"/>
            <a:ext cx="4101486" cy="4195128"/>
            <a:chOff x="3955722" y="782329"/>
            <a:chExt cx="4428000" cy="4428000"/>
          </a:xfrm>
        </p:grpSpPr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0B9EFC62-C97C-AD2A-F4A3-24EDE7F904CE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0CDEA79D-CCA6-713E-BAD5-28D4C37ADBD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DB1F17CB-697E-E2F1-8313-A0060A041E7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E6223923-5E41-7808-0DB4-19C906CD244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6125F9D-9D64-9BA7-8BBC-945CF299FE7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6B442FB8-4F1A-AFF9-5B83-05595E31FBE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0659AA60-2026-025D-0D60-734272C838E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4584277D-4914-A800-865B-EED5C25D7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6A3154A2-B5EF-19EF-DE86-EEA0F06FD058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A5821DA5-FEB5-BCAB-07C3-27D937A1E7F2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B5AB72C-A981-9B58-80D5-B37CA2581416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379A6ED2-4226-F7E7-C6FC-A882BC2F3F2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FACC1C38-134A-5C3E-C401-8C6291419EAB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657ACB7F-8EA0-A372-4D60-623AA82EB554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5152111E-FD22-F649-51A4-2A9928A96496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994F4219-826F-9B24-A388-A2735CFC4DC6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31E1CA1E-E96F-8CA8-D167-6F562AB372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61C93A90-5811-4A5E-6286-2EFD20F30DF0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0C8D1B9B-4812-B88F-D212-A070C902B37C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4E9FB0F6-EE73-36B1-493B-AD30DCDA91DC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B05B0A63-C38C-D2EE-179B-BF037ED126F4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CAC6C917-C2DA-3EA2-173A-2C29E0C3E158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L-vorm 83">
              <a:extLst>
                <a:ext uri="{FF2B5EF4-FFF2-40B4-BE49-F238E27FC236}">
                  <a16:creationId xmlns:a16="http://schemas.microsoft.com/office/drawing/2014/main" id="{C87AC7F7-F7BE-7523-8779-EE53E7EA3603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3A97E919-9C52-5601-6D75-2FB3D774BDE6}"/>
              </a:ext>
            </a:extLst>
          </p:cNvPr>
          <p:cNvSpPr txBox="1"/>
          <p:nvPr/>
        </p:nvSpPr>
        <p:spPr>
          <a:xfrm>
            <a:off x="-3610379" y="3915145"/>
            <a:ext cx="14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Tekort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1CFB87D-BCA0-A32D-36D9-644A1B8C44F1}"/>
                  </a:ext>
                </a:extLst>
              </p:cNvPr>
              <p:cNvSpPr txBox="1"/>
              <p:nvPr/>
            </p:nvSpPr>
            <p:spPr>
              <a:xfrm>
                <a:off x="-2943129" y="5704110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1CFB87D-BCA0-A32D-36D9-644A1B8C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3129" y="5704110"/>
                <a:ext cx="358496" cy="307777"/>
              </a:xfrm>
              <a:prstGeom prst="rect">
                <a:avLst/>
              </a:prstGeom>
              <a:blipFill>
                <a:blip r:embed="rId4"/>
                <a:stretch>
                  <a:fillRect l="-22034" r="-3390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EAF697FA-5FC2-06CC-5CF4-D40518E9315D}"/>
              </a:ext>
            </a:extLst>
          </p:cNvPr>
          <p:cNvCxnSpPr>
            <a:cxnSpLocks/>
            <a:stCxn id="90" idx="2"/>
          </p:cNvCxnSpPr>
          <p:nvPr/>
        </p:nvCxnSpPr>
        <p:spPr>
          <a:xfrm flipH="1" flipV="1">
            <a:off x="-4663242" y="3475113"/>
            <a:ext cx="1775359" cy="713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5B40247A-7DB9-ACD9-3B9A-0F4E2278D1ED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-4674638" y="1561578"/>
            <a:ext cx="4020496" cy="412224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1AD9956C-2AFF-7248-86DB-ECB7C6830595}"/>
              </a:ext>
            </a:extLst>
          </p:cNvPr>
          <p:cNvCxnSpPr>
            <a:cxnSpLocks/>
          </p:cNvCxnSpPr>
          <p:nvPr/>
        </p:nvCxnSpPr>
        <p:spPr>
          <a:xfrm flipH="1">
            <a:off x="-4676351" y="1964331"/>
            <a:ext cx="4004821" cy="286496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al 89">
            <a:extLst>
              <a:ext uri="{FF2B5EF4-FFF2-40B4-BE49-F238E27FC236}">
                <a16:creationId xmlns:a16="http://schemas.microsoft.com/office/drawing/2014/main" id="{3F087571-82A5-5811-536D-F30A1F357CF7}"/>
              </a:ext>
            </a:extLst>
          </p:cNvPr>
          <p:cNvSpPr/>
          <p:nvPr/>
        </p:nvSpPr>
        <p:spPr>
          <a:xfrm>
            <a:off x="-2887883" y="3392247"/>
            <a:ext cx="180000" cy="180000"/>
          </a:xfrm>
          <a:prstGeom prst="ellipse">
            <a:avLst/>
          </a:prstGeom>
          <a:solidFill>
            <a:srgbClr val="E71E14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BEF0E41D-17FE-52DF-F9EC-E8BF688B2FA6}"/>
                  </a:ext>
                </a:extLst>
              </p:cNvPr>
              <p:cNvSpPr txBox="1"/>
              <p:nvPr/>
            </p:nvSpPr>
            <p:spPr>
              <a:xfrm>
                <a:off x="-5392306" y="3716164"/>
                <a:ext cx="6422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BEF0E41D-17FE-52DF-F9EC-E8BF688B2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2306" y="3716164"/>
                <a:ext cx="642227" cy="307777"/>
              </a:xfrm>
              <a:prstGeom prst="rect">
                <a:avLst/>
              </a:prstGeom>
              <a:blipFill>
                <a:blip r:embed="rId5"/>
                <a:stretch>
                  <a:fillRect l="-8491" r="-943" b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7AF22355-335A-3992-5A09-F51A4DA2B591}"/>
              </a:ext>
            </a:extLst>
          </p:cNvPr>
          <p:cNvCxnSpPr>
            <a:cxnSpLocks/>
          </p:cNvCxnSpPr>
          <p:nvPr/>
        </p:nvCxnSpPr>
        <p:spPr>
          <a:xfrm flipH="1">
            <a:off x="-4666155" y="3950972"/>
            <a:ext cx="3994625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1856A06A-9AAB-47C2-A675-BEB9763354FC}"/>
                  </a:ext>
                </a:extLst>
              </p:cNvPr>
              <p:cNvSpPr txBox="1"/>
              <p:nvPr/>
            </p:nvSpPr>
            <p:spPr>
              <a:xfrm>
                <a:off x="-5128631" y="3286061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1856A06A-9AAB-47C2-A675-BEB97633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28631" y="3286061"/>
                <a:ext cx="358496" cy="307777"/>
              </a:xfrm>
              <a:prstGeom prst="rect">
                <a:avLst/>
              </a:prstGeom>
              <a:blipFill>
                <a:blip r:embed="rId6"/>
                <a:stretch>
                  <a:fillRect l="-15517" r="-3448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Rechte verbindingslijn met pijl 93">
            <a:extLst>
              <a:ext uri="{FF2B5EF4-FFF2-40B4-BE49-F238E27FC236}">
                <a16:creationId xmlns:a16="http://schemas.microsoft.com/office/drawing/2014/main" id="{1AAC03AA-BAF9-1B66-49ED-F425B0BDC959}"/>
              </a:ext>
            </a:extLst>
          </p:cNvPr>
          <p:cNvCxnSpPr>
            <a:cxnSpLocks/>
            <a:stCxn id="95" idx="4"/>
          </p:cNvCxnSpPr>
          <p:nvPr/>
        </p:nvCxnSpPr>
        <p:spPr>
          <a:xfrm>
            <a:off x="-3470207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al 94">
            <a:extLst>
              <a:ext uri="{FF2B5EF4-FFF2-40B4-BE49-F238E27FC236}">
                <a16:creationId xmlns:a16="http://schemas.microsoft.com/office/drawing/2014/main" id="{047E4FCC-EB7D-A869-6613-1147AA12128F}"/>
              </a:ext>
            </a:extLst>
          </p:cNvPr>
          <p:cNvSpPr/>
          <p:nvPr/>
        </p:nvSpPr>
        <p:spPr>
          <a:xfrm>
            <a:off x="-3560207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96" name="Ovaal 95">
            <a:extLst>
              <a:ext uri="{FF2B5EF4-FFF2-40B4-BE49-F238E27FC236}">
                <a16:creationId xmlns:a16="http://schemas.microsoft.com/office/drawing/2014/main" id="{B2DFC63D-4A51-264B-BA28-B3916E9FD960}"/>
              </a:ext>
            </a:extLst>
          </p:cNvPr>
          <p:cNvSpPr/>
          <p:nvPr/>
        </p:nvSpPr>
        <p:spPr>
          <a:xfrm>
            <a:off x="-2427525" y="3859949"/>
            <a:ext cx="180000" cy="180000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97" name="Rechte verbindingslijn met pijl 96">
            <a:extLst>
              <a:ext uri="{FF2B5EF4-FFF2-40B4-BE49-F238E27FC236}">
                <a16:creationId xmlns:a16="http://schemas.microsoft.com/office/drawing/2014/main" id="{2D9029BC-579B-3EBD-73D7-8FA642DD5543}"/>
              </a:ext>
            </a:extLst>
          </p:cNvPr>
          <p:cNvCxnSpPr>
            <a:cxnSpLocks/>
            <a:stCxn id="96" idx="4"/>
          </p:cNvCxnSpPr>
          <p:nvPr/>
        </p:nvCxnSpPr>
        <p:spPr>
          <a:xfrm>
            <a:off x="-2337525" y="4039949"/>
            <a:ext cx="0" cy="157794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7D20C805-7361-AC41-D203-C99117008CE9}"/>
                  </a:ext>
                </a:extLst>
              </p:cNvPr>
              <p:cNvSpPr txBox="1"/>
              <p:nvPr/>
            </p:nvSpPr>
            <p:spPr>
              <a:xfrm>
                <a:off x="-2515266" y="5700988"/>
                <a:ext cx="36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7D20C805-7361-AC41-D203-C9911700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5266" y="5700988"/>
                <a:ext cx="368114" cy="307777"/>
              </a:xfrm>
              <a:prstGeom prst="rect">
                <a:avLst/>
              </a:prstGeom>
              <a:blipFill>
                <a:blip r:embed="rId7"/>
                <a:stretch>
                  <a:fillRect l="-2131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BD3092DA-C0A3-3153-09FA-74CF546C42A2}"/>
                  </a:ext>
                </a:extLst>
              </p:cNvPr>
              <p:cNvSpPr txBox="1"/>
              <p:nvPr/>
            </p:nvSpPr>
            <p:spPr>
              <a:xfrm>
                <a:off x="-3610379" y="5700988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E61E1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E61E16"/>
                  </a:solidFill>
                </a:endParaRPr>
              </a:p>
            </p:txBody>
          </p:sp>
        </mc:Choice>
        <mc:Fallback xmlns=""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BD3092DA-C0A3-3153-09FA-74CF546C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0379" y="5700988"/>
                <a:ext cx="372923" cy="307777"/>
              </a:xfrm>
              <a:prstGeom prst="rect">
                <a:avLst/>
              </a:prstGeom>
              <a:blipFill>
                <a:blip r:embed="rId8"/>
                <a:stretch>
                  <a:fillRect l="-22951" r="-3279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Rechte verbindingslijn met pijl 99">
            <a:extLst>
              <a:ext uri="{FF2B5EF4-FFF2-40B4-BE49-F238E27FC236}">
                <a16:creationId xmlns:a16="http://schemas.microsoft.com/office/drawing/2014/main" id="{836BFA01-FA3C-D2B6-236A-CE34FA46E024}"/>
              </a:ext>
            </a:extLst>
          </p:cNvPr>
          <p:cNvCxnSpPr>
            <a:cxnSpLocks/>
            <a:stCxn id="96" idx="2"/>
            <a:endCxn id="95" idx="6"/>
          </p:cNvCxnSpPr>
          <p:nvPr/>
        </p:nvCxnSpPr>
        <p:spPr>
          <a:xfrm flipH="1">
            <a:off x="-3380207" y="3949949"/>
            <a:ext cx="952682" cy="0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met pijl 100">
            <a:extLst>
              <a:ext uri="{FF2B5EF4-FFF2-40B4-BE49-F238E27FC236}">
                <a16:creationId xmlns:a16="http://schemas.microsoft.com/office/drawing/2014/main" id="{E3BDD4BF-C32E-B6A5-E058-0B3C117980B6}"/>
              </a:ext>
            </a:extLst>
          </p:cNvPr>
          <p:cNvCxnSpPr>
            <a:cxnSpLocks/>
          </p:cNvCxnSpPr>
          <p:nvPr/>
        </p:nvCxnSpPr>
        <p:spPr>
          <a:xfrm>
            <a:off x="-1750030" y="5824983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D9702829-EBD8-BD7F-C0B2-9B431EC09D1E}"/>
                  </a:ext>
                </a:extLst>
              </p:cNvPr>
              <p:cNvSpPr txBox="1"/>
              <p:nvPr/>
            </p:nvSpPr>
            <p:spPr>
              <a:xfrm>
                <a:off x="-654948" y="568648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D9702829-EBD8-BD7F-C0B2-9B431EC0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4948" y="5686483"/>
                <a:ext cx="221214" cy="276999"/>
              </a:xfrm>
              <a:prstGeom prst="rect">
                <a:avLst/>
              </a:prstGeom>
              <a:blipFill>
                <a:blip r:embed="rId9"/>
                <a:stretch>
                  <a:fillRect l="-38889" r="-44444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76CB4093-7A7B-F396-0CA0-2B16572F8448}"/>
                  </a:ext>
                </a:extLst>
              </p:cNvPr>
              <p:cNvSpPr txBox="1"/>
              <p:nvPr/>
            </p:nvSpPr>
            <p:spPr>
              <a:xfrm>
                <a:off x="-4980062" y="12845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76CB4093-7A7B-F396-0CA0-2B16572F8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0062" y="1284579"/>
                <a:ext cx="211596" cy="276999"/>
              </a:xfrm>
              <a:prstGeom prst="rect">
                <a:avLst/>
              </a:prstGeom>
              <a:blipFill>
                <a:blip r:embed="rId10"/>
                <a:stretch>
                  <a:fillRect l="-28571" r="-34286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Rechte verbindingslijn met pijl 103">
            <a:extLst>
              <a:ext uri="{FF2B5EF4-FFF2-40B4-BE49-F238E27FC236}">
                <a16:creationId xmlns:a16="http://schemas.microsoft.com/office/drawing/2014/main" id="{B71021A1-6103-91BD-A155-CAFFC14CE4FA}"/>
              </a:ext>
            </a:extLst>
          </p:cNvPr>
          <p:cNvCxnSpPr>
            <a:cxnSpLocks/>
          </p:cNvCxnSpPr>
          <p:nvPr/>
        </p:nvCxnSpPr>
        <p:spPr>
          <a:xfrm flipV="1">
            <a:off x="-4886497" y="1539334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kstvak 104">
            <a:extLst>
              <a:ext uri="{FF2B5EF4-FFF2-40B4-BE49-F238E27FC236}">
                <a16:creationId xmlns:a16="http://schemas.microsoft.com/office/drawing/2014/main" id="{2F63E94D-8C05-9FDA-4757-1FDCAB01AB7C}"/>
              </a:ext>
            </a:extLst>
          </p:cNvPr>
          <p:cNvSpPr txBox="1"/>
          <p:nvPr/>
        </p:nvSpPr>
        <p:spPr>
          <a:xfrm>
            <a:off x="4451357" y="6266731"/>
            <a:ext cx="110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945DE8"/>
                </a:solidFill>
              </a:rPr>
              <a:t>Arbeidsjaren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CFB2ACAF-61FF-5371-3D73-682259A23B3B}"/>
                  </a:ext>
                </a:extLst>
              </p:cNvPr>
              <p:cNvSpPr txBox="1"/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CFB2ACAF-61FF-5371-3D73-682259A23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blipFill>
                <a:blip r:embed="rId11"/>
                <a:stretch>
                  <a:fillRect l="-1309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D68F1EA-B75D-A12C-B6AF-F008366DBAE8}"/>
                  </a:ext>
                </a:extLst>
              </p:cNvPr>
              <p:cNvSpPr txBox="1"/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D68F1EA-B75D-A12C-B6AF-F008366DB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blipFill>
                <a:blip r:embed="rId12"/>
                <a:stretch>
                  <a:fillRect l="-1190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7B29FA43-5EF1-FF53-0A8B-02DDBAD8C570}"/>
                  </a:ext>
                </a:extLst>
              </p:cNvPr>
              <p:cNvSpPr txBox="1"/>
              <p:nvPr/>
            </p:nvSpPr>
            <p:spPr>
              <a:xfrm>
                <a:off x="-1117638" y="1653578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kstvak 107">
                <a:extLst>
                  <a:ext uri="{FF2B5EF4-FFF2-40B4-BE49-F238E27FC236}">
                    <a16:creationId xmlns:a16="http://schemas.microsoft.com/office/drawing/2014/main" id="{7B29FA43-5EF1-FF53-0A8B-02DDBAD8C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638" y="1653578"/>
                <a:ext cx="513510" cy="276999"/>
              </a:xfrm>
              <a:prstGeom prst="rect">
                <a:avLst/>
              </a:prstGeom>
              <a:blipFill>
                <a:blip r:embed="rId13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0894CC71-C37A-2D3D-EC1C-372BD383C512}"/>
                  </a:ext>
                </a:extLst>
              </p:cNvPr>
              <p:cNvSpPr txBox="1"/>
              <p:nvPr/>
            </p:nvSpPr>
            <p:spPr>
              <a:xfrm>
                <a:off x="-1117638" y="4918640"/>
                <a:ext cx="5135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0894CC71-C37A-2D3D-EC1C-372BD383C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638" y="4918640"/>
                <a:ext cx="513510" cy="276999"/>
              </a:xfrm>
              <a:prstGeom prst="rect">
                <a:avLst/>
              </a:prstGeom>
              <a:blipFill>
                <a:blip r:embed="rId14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ijschrift: pijl-links 110">
            <a:extLst>
              <a:ext uri="{FF2B5EF4-FFF2-40B4-BE49-F238E27FC236}">
                <a16:creationId xmlns:a16="http://schemas.microsoft.com/office/drawing/2014/main" id="{E0EC5819-D398-4DDA-4876-9F6A4CAA285D}"/>
              </a:ext>
            </a:extLst>
          </p:cNvPr>
          <p:cNvSpPr/>
          <p:nvPr/>
        </p:nvSpPr>
        <p:spPr>
          <a:xfrm>
            <a:off x="5838139" y="1034381"/>
            <a:ext cx="2438400" cy="667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Effra" panose="02000506080000020004" pitchFamily="2" charset="0"/>
              </a:rPr>
              <a:t>Beroepsbevolking</a:t>
            </a:r>
          </a:p>
          <a:p>
            <a:pPr algn="ctr"/>
            <a:r>
              <a:rPr lang="nl-NL" sz="1050" dirty="0">
                <a:latin typeface="Effra" panose="02000506080000020004" pitchFamily="2" charset="0"/>
              </a:rPr>
              <a:t>(werkenden en werkzoekenden)</a:t>
            </a:r>
          </a:p>
        </p:txBody>
      </p:sp>
      <p:sp>
        <p:nvSpPr>
          <p:cNvPr id="112" name="Bijschrift: pijl-links 111">
            <a:extLst>
              <a:ext uri="{FF2B5EF4-FFF2-40B4-BE49-F238E27FC236}">
                <a16:creationId xmlns:a16="http://schemas.microsoft.com/office/drawing/2014/main" id="{9403C269-5C25-2BA4-4910-93782305934D}"/>
              </a:ext>
            </a:extLst>
          </p:cNvPr>
          <p:cNvSpPr/>
          <p:nvPr/>
        </p:nvSpPr>
        <p:spPr>
          <a:xfrm>
            <a:off x="5838139" y="5011873"/>
            <a:ext cx="2438400" cy="667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20"/>
            </a:avLst>
          </a:prstGeom>
          <a:solidFill>
            <a:srgbClr val="945D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Effra" panose="02000506080000020004" pitchFamily="2" charset="0"/>
              </a:rPr>
              <a:t>Werkgelegenheid</a:t>
            </a:r>
          </a:p>
          <a:p>
            <a:pPr algn="ctr"/>
            <a:r>
              <a:rPr lang="nl-NL" sz="1050" dirty="0">
                <a:latin typeface="Effra" panose="02000506080000020004" pitchFamily="2" charset="0"/>
              </a:rPr>
              <a:t>(bezette banen en vacatures)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578552D7-166D-2F10-34DB-A155F680BF7C}"/>
                  </a:ext>
                </a:extLst>
              </p:cNvPr>
              <p:cNvSpPr txBox="1"/>
              <p:nvPr/>
            </p:nvSpPr>
            <p:spPr>
              <a:xfrm>
                <a:off x="140927" y="2558312"/>
                <a:ext cx="5781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578552D7-166D-2F10-34DB-A155F680B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7" y="2558312"/>
                <a:ext cx="578107" cy="307777"/>
              </a:xfrm>
              <a:prstGeom prst="rect">
                <a:avLst/>
              </a:prstGeom>
              <a:blipFill>
                <a:blip r:embed="rId15"/>
                <a:stretch>
                  <a:fillRect l="-9474" r="-5263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44543326-66F4-4E9B-517F-6ADD9165F16A}"/>
                  </a:ext>
                </a:extLst>
              </p:cNvPr>
              <p:cNvSpPr/>
              <p:nvPr/>
            </p:nvSpPr>
            <p:spPr>
              <a:xfrm>
                <a:off x="6351649" y="1405379"/>
                <a:ext cx="2619366" cy="918326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nl-NL" sz="20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neemt toe en</a:t>
                </a:r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𝑸</m:t>
                        </m:r>
                      </m:e>
                      <m:sub>
                        <m:r>
                          <a:rPr kumimoji="0" lang="nl-NL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sub>
                    </m:sSub>
                  </m:oMath>
                </a14:m>
                <a:r>
                  <a:rPr kumimoji="0" lang="nl-NL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</a:t>
                </a:r>
                <a:r>
                  <a:rPr lang="nl-NL" sz="2000" i="1" dirty="0">
                    <a:solidFill>
                      <a:prstClr val="white"/>
                    </a:solidFill>
                    <a:latin typeface="Effra" panose="02000506080000020004" pitchFamily="2" charset="0"/>
                  </a:rPr>
                  <a:t>neemt af</a:t>
                </a:r>
                <a:endParaRPr kumimoji="0" lang="nl-NL" sz="20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44543326-66F4-4E9B-517F-6ADD9165F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49" y="1405379"/>
                <a:ext cx="2619366" cy="9183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hthoek: afgeronde hoeken 115">
            <a:extLst>
              <a:ext uri="{FF2B5EF4-FFF2-40B4-BE49-F238E27FC236}">
                <a16:creationId xmlns:a16="http://schemas.microsoft.com/office/drawing/2014/main" id="{CC98C208-2F9E-791D-A0A6-BD2728C8A3CD}"/>
              </a:ext>
            </a:extLst>
          </p:cNvPr>
          <p:cNvSpPr/>
          <p:nvPr/>
        </p:nvSpPr>
        <p:spPr>
          <a:xfrm>
            <a:off x="6351649" y="2508371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werkloosheid neemt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17" name="Rechthoek: afgeronde hoeken 116">
            <a:extLst>
              <a:ext uri="{FF2B5EF4-FFF2-40B4-BE49-F238E27FC236}">
                <a16:creationId xmlns:a16="http://schemas.microsoft.com/office/drawing/2014/main" id="{1BB27CBF-A3B3-381E-37D8-83256168EAD2}"/>
              </a:ext>
            </a:extLst>
          </p:cNvPr>
          <p:cNvSpPr/>
          <p:nvPr/>
        </p:nvSpPr>
        <p:spPr>
          <a:xfrm>
            <a:off x="6351649" y="3611363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Overheidsuitgaven</a:t>
            </a:r>
            <a:r>
              <a:rPr kumimoji="0" lang="nl-NL" sz="200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</a:rPr>
              <a:t> stijgen en –inkomsten dalen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18" name="Rechthoek: afgeronde hoeken 117">
            <a:extLst>
              <a:ext uri="{FF2B5EF4-FFF2-40B4-BE49-F238E27FC236}">
                <a16:creationId xmlns:a16="http://schemas.microsoft.com/office/drawing/2014/main" id="{24A8F372-FCE5-F5F1-ABEB-E261AD862836}"/>
              </a:ext>
            </a:extLst>
          </p:cNvPr>
          <p:cNvSpPr/>
          <p:nvPr/>
        </p:nvSpPr>
        <p:spPr>
          <a:xfrm>
            <a:off x="6351649" y="4714355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Het overheidssaldo neemt af</a:t>
            </a:r>
          </a:p>
        </p:txBody>
      </p:sp>
      <p:sp>
        <p:nvSpPr>
          <p:cNvPr id="119" name="Pijl: omlaag 118">
            <a:extLst>
              <a:ext uri="{FF2B5EF4-FFF2-40B4-BE49-F238E27FC236}">
                <a16:creationId xmlns:a16="http://schemas.microsoft.com/office/drawing/2014/main" id="{FBAE6316-6186-A1B4-747D-CAD724E661B9}"/>
              </a:ext>
            </a:extLst>
          </p:cNvPr>
          <p:cNvSpPr/>
          <p:nvPr/>
        </p:nvSpPr>
        <p:spPr>
          <a:xfrm>
            <a:off x="8446082" y="2098498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Pijl: omlaag 119">
            <a:extLst>
              <a:ext uri="{FF2B5EF4-FFF2-40B4-BE49-F238E27FC236}">
                <a16:creationId xmlns:a16="http://schemas.microsoft.com/office/drawing/2014/main" id="{56B99AE9-10DE-2710-C417-0FE897BD6FB2}"/>
              </a:ext>
            </a:extLst>
          </p:cNvPr>
          <p:cNvSpPr/>
          <p:nvPr/>
        </p:nvSpPr>
        <p:spPr>
          <a:xfrm>
            <a:off x="8446082" y="3205950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Pijl: omlaag 120">
            <a:extLst>
              <a:ext uri="{FF2B5EF4-FFF2-40B4-BE49-F238E27FC236}">
                <a16:creationId xmlns:a16="http://schemas.microsoft.com/office/drawing/2014/main" id="{37ED87C0-2030-7B63-43C9-93E5269184D6}"/>
              </a:ext>
            </a:extLst>
          </p:cNvPr>
          <p:cNvSpPr/>
          <p:nvPr/>
        </p:nvSpPr>
        <p:spPr>
          <a:xfrm>
            <a:off x="8446082" y="4313402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: afgeronde hoeken 121">
            <a:extLst>
              <a:ext uri="{FF2B5EF4-FFF2-40B4-BE49-F238E27FC236}">
                <a16:creationId xmlns:a16="http://schemas.microsoft.com/office/drawing/2014/main" id="{EA3D3751-4C43-B879-9B5A-431FE90DD9C2}"/>
              </a:ext>
            </a:extLst>
          </p:cNvPr>
          <p:cNvSpPr/>
          <p:nvPr/>
        </p:nvSpPr>
        <p:spPr>
          <a:xfrm>
            <a:off x="9137112" y="1405379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</a:t>
            </a:r>
            <a:r>
              <a:rPr kumimoji="0" lang="nl-NL" sz="200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armste bevolking krijgt meer betaald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23" name="Rechthoek: afgeronde hoeken 122">
            <a:extLst>
              <a:ext uri="{FF2B5EF4-FFF2-40B4-BE49-F238E27FC236}">
                <a16:creationId xmlns:a16="http://schemas.microsoft.com/office/drawing/2014/main" id="{74ECF5C9-790A-AA06-CAC1-06E73D9D4F4F}"/>
              </a:ext>
            </a:extLst>
          </p:cNvPr>
          <p:cNvSpPr/>
          <p:nvPr/>
        </p:nvSpPr>
        <p:spPr>
          <a:xfrm>
            <a:off x="9137112" y="2508371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bestedingen nemen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4" name="Rechthoek: afgeronde hoeken 123">
            <a:extLst>
              <a:ext uri="{FF2B5EF4-FFF2-40B4-BE49-F238E27FC236}">
                <a16:creationId xmlns:a16="http://schemas.microsoft.com/office/drawing/2014/main" id="{07AB4130-390C-7692-704D-D592A7B9ADEE}"/>
              </a:ext>
            </a:extLst>
          </p:cNvPr>
          <p:cNvSpPr/>
          <p:nvPr/>
        </p:nvSpPr>
        <p:spPr>
          <a:xfrm>
            <a:off x="9137112" y="3611363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vraag naar arbeid neemt toe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5" name="Rechthoek: afgeronde hoeken 124">
            <a:extLst>
              <a:ext uri="{FF2B5EF4-FFF2-40B4-BE49-F238E27FC236}">
                <a16:creationId xmlns:a16="http://schemas.microsoft.com/office/drawing/2014/main" id="{1EA295E7-5A53-653D-41DF-7DDDD2122B16}"/>
              </a:ext>
            </a:extLst>
          </p:cNvPr>
          <p:cNvSpPr/>
          <p:nvPr/>
        </p:nvSpPr>
        <p:spPr>
          <a:xfrm>
            <a:off x="9137112" y="4714355"/>
            <a:ext cx="2619366" cy="918326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>
                <a:solidFill>
                  <a:prstClr val="white"/>
                </a:solidFill>
                <a:latin typeface="Effra" panose="02000506080000020004" pitchFamily="2" charset="0"/>
              </a:rPr>
              <a:t>De werkloosheid neemt af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</a:endParaRPr>
          </a:p>
        </p:txBody>
      </p:sp>
      <p:sp>
        <p:nvSpPr>
          <p:cNvPr id="126" name="Pijl: omlaag 125">
            <a:extLst>
              <a:ext uri="{FF2B5EF4-FFF2-40B4-BE49-F238E27FC236}">
                <a16:creationId xmlns:a16="http://schemas.microsoft.com/office/drawing/2014/main" id="{744EF0EC-D37D-FECE-1F2E-6F130E021E7F}"/>
              </a:ext>
            </a:extLst>
          </p:cNvPr>
          <p:cNvSpPr/>
          <p:nvPr/>
        </p:nvSpPr>
        <p:spPr>
          <a:xfrm>
            <a:off x="9333133" y="2098498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7" name="Pijl: omlaag 126">
            <a:extLst>
              <a:ext uri="{FF2B5EF4-FFF2-40B4-BE49-F238E27FC236}">
                <a16:creationId xmlns:a16="http://schemas.microsoft.com/office/drawing/2014/main" id="{B9F4E7C6-7C2D-AAC3-A2B2-D1DDA9650369}"/>
              </a:ext>
            </a:extLst>
          </p:cNvPr>
          <p:cNvSpPr/>
          <p:nvPr/>
        </p:nvSpPr>
        <p:spPr>
          <a:xfrm>
            <a:off x="9333133" y="3205950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8" name="Pijl: omlaag 127">
            <a:extLst>
              <a:ext uri="{FF2B5EF4-FFF2-40B4-BE49-F238E27FC236}">
                <a16:creationId xmlns:a16="http://schemas.microsoft.com/office/drawing/2014/main" id="{135F3912-E95F-0BE5-FB67-495B0EAB40D5}"/>
              </a:ext>
            </a:extLst>
          </p:cNvPr>
          <p:cNvSpPr/>
          <p:nvPr/>
        </p:nvSpPr>
        <p:spPr>
          <a:xfrm>
            <a:off x="9333133" y="4313402"/>
            <a:ext cx="386635" cy="613703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Rechthoek: afgeronde hoeken 113">
            <a:extLst>
              <a:ext uri="{FF2B5EF4-FFF2-40B4-BE49-F238E27FC236}">
                <a16:creationId xmlns:a16="http://schemas.microsoft.com/office/drawing/2014/main" id="{4AE028F7-2A9C-1581-3166-FB97DE229681}"/>
              </a:ext>
            </a:extLst>
          </p:cNvPr>
          <p:cNvSpPr/>
          <p:nvPr/>
        </p:nvSpPr>
        <p:spPr>
          <a:xfrm>
            <a:off x="6865653" y="1034381"/>
            <a:ext cx="4313311" cy="410721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Gevolgen van een minimumloon</a:t>
            </a: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E8C6DC18-6B90-E711-4E8C-56DA439253F3}"/>
              </a:ext>
            </a:extLst>
          </p:cNvPr>
          <p:cNvSpPr txBox="1"/>
          <p:nvPr/>
        </p:nvSpPr>
        <p:spPr>
          <a:xfrm>
            <a:off x="6137594" y="5710237"/>
            <a:ext cx="570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Laat je antwoordroute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van de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vraagstelling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en de 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context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Effra" panose="02000506080000020004" pitchFamily="2" charset="0"/>
              </a:rPr>
              <a:t>i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 de opgave afhangen.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8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5" grpId="0"/>
      <p:bldP spid="111" grpId="0" animBg="1"/>
      <p:bldP spid="111" grpId="1" animBg="1"/>
      <p:bldP spid="112" grpId="0" animBg="1"/>
      <p:bldP spid="112" grpId="1" animBg="1"/>
      <p:bldP spid="113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14" grpId="0" animBg="1"/>
      <p:bldP spid="1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B0ABAED-2F20-D040-52F7-23C487630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28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06500720-A824-7F1C-2800-05D631FA5937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Uitkeringen</a:t>
            </a:r>
            <a:endParaRPr lang="nl-NL" sz="2800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5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Effra Heavy" panose="02000906080000020004" pitchFamily="2" charset="0"/>
              </a:rPr>
              <a:t>Algemeen </a:t>
            </a:r>
            <a:r>
              <a:rPr lang="nl-NL" sz="2800" dirty="0">
                <a:latin typeface="Effra" panose="02000506080000020004" pitchFamily="2" charset="0"/>
              </a:rPr>
              <a:t>(antwoorden formuleren)</a:t>
            </a:r>
            <a:endParaRPr lang="nl-NL" sz="2800" dirty="0">
              <a:latin typeface="Effra Heavy" panose="02000906080000020004" pitchFamily="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19C67578-DA96-284F-F362-66E9A0DA0EA0}"/>
              </a:ext>
            </a:extLst>
          </p:cNvPr>
          <p:cNvSpPr/>
          <p:nvPr/>
        </p:nvSpPr>
        <p:spPr>
          <a:xfrm>
            <a:off x="352712" y="1147057"/>
            <a:ext cx="3545026" cy="82784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Bewijs je </a:t>
            </a: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begrippenkennis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 in je antwoord.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A18BF9D-8B99-DD1A-1A4C-60E108E9F0C1}"/>
              </a:ext>
            </a:extLst>
          </p:cNvPr>
          <p:cNvSpPr/>
          <p:nvPr/>
        </p:nvSpPr>
        <p:spPr>
          <a:xfrm>
            <a:off x="232640" y="1019390"/>
            <a:ext cx="529569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1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7FABD93-2DB4-4842-CCF2-0D9712C72EC9}"/>
              </a:ext>
            </a:extLst>
          </p:cNvPr>
          <p:cNvCxnSpPr>
            <a:cxnSpLocks/>
          </p:cNvCxnSpPr>
          <p:nvPr/>
        </p:nvCxnSpPr>
        <p:spPr>
          <a:xfrm>
            <a:off x="4064000" y="991680"/>
            <a:ext cx="0" cy="5434520"/>
          </a:xfrm>
          <a:prstGeom prst="line">
            <a:avLst/>
          </a:prstGeom>
          <a:ln w="1111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8371FBB-2130-4057-1B13-E5EF9984AC4C}"/>
              </a:ext>
            </a:extLst>
          </p:cNvPr>
          <p:cNvCxnSpPr>
            <a:cxnSpLocks/>
          </p:cNvCxnSpPr>
          <p:nvPr/>
        </p:nvCxnSpPr>
        <p:spPr>
          <a:xfrm>
            <a:off x="8128000" y="991680"/>
            <a:ext cx="0" cy="5434520"/>
          </a:xfrm>
          <a:prstGeom prst="line">
            <a:avLst/>
          </a:prstGeom>
          <a:ln w="111125">
            <a:solidFill>
              <a:srgbClr val="945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52D03B6E-00BD-9FE7-EE60-132109807765}"/>
              </a:ext>
            </a:extLst>
          </p:cNvPr>
          <p:cNvSpPr/>
          <p:nvPr/>
        </p:nvSpPr>
        <p:spPr>
          <a:xfrm>
            <a:off x="4383523" y="1147057"/>
            <a:ext cx="3545026" cy="82784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Antwoord binnen de </a:t>
            </a:r>
          </a:p>
          <a:p>
            <a:pPr algn="r"/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context</a:t>
            </a:r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 van de opgave.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77B92224-9146-EE79-8EE7-B03F0C493E90}"/>
              </a:ext>
            </a:extLst>
          </p:cNvPr>
          <p:cNvSpPr/>
          <p:nvPr/>
        </p:nvSpPr>
        <p:spPr>
          <a:xfrm>
            <a:off x="4263451" y="1019390"/>
            <a:ext cx="529569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2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4BC7223-CEB5-D216-C8C1-37E31D431661}"/>
              </a:ext>
            </a:extLst>
          </p:cNvPr>
          <p:cNvSpPr/>
          <p:nvPr/>
        </p:nvSpPr>
        <p:spPr>
          <a:xfrm>
            <a:off x="8417001" y="1147057"/>
            <a:ext cx="3545026" cy="82784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Antwoord </a:t>
            </a:r>
            <a:r>
              <a:rPr lang="nl-NL" sz="2000" b="1" dirty="0">
                <a:solidFill>
                  <a:schemeClr val="bg1"/>
                </a:solidFill>
                <a:latin typeface="Effra" panose="02000506080000020004" pitchFamily="2" charset="0"/>
              </a:rPr>
              <a:t>volledig</a:t>
            </a:r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, 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  <a:latin typeface="Effra" panose="02000506080000020004" pitchFamily="2" charset="0"/>
              </a:rPr>
              <a:t>dus trek conclusies.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71F581A5-A6AF-946C-4C34-6239240D9B65}"/>
              </a:ext>
            </a:extLst>
          </p:cNvPr>
          <p:cNvSpPr/>
          <p:nvPr/>
        </p:nvSpPr>
        <p:spPr>
          <a:xfrm>
            <a:off x="8296929" y="1019390"/>
            <a:ext cx="529569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Effra" panose="02000506080000020004" pitchFamily="2" charset="0"/>
              </a:rPr>
              <a:t>3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C7737DE-66B2-8D3A-D0D4-9080ECB16FF9}"/>
              </a:ext>
            </a:extLst>
          </p:cNvPr>
          <p:cNvSpPr txBox="1"/>
          <p:nvPr/>
        </p:nvSpPr>
        <p:spPr>
          <a:xfrm>
            <a:off x="232640" y="2404729"/>
            <a:ext cx="383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Er is sprake van verzonken kosten omdat er al veel geld geïnvesteerd is.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FE6D4A3-F897-939C-F223-0ECCD34A9041}"/>
              </a:ext>
            </a:extLst>
          </p:cNvPr>
          <p:cNvSpPr txBox="1"/>
          <p:nvPr/>
        </p:nvSpPr>
        <p:spPr>
          <a:xfrm>
            <a:off x="232641" y="4172521"/>
            <a:ext cx="38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Er is sprake van verzonken kosten omdat de gemaakte kosten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kunnen worden terugverdiend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als de deal uiteindelijk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niet doorgaat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BE4D1D9-84D6-F8B9-B7FD-36D36855AC5A}"/>
              </a:ext>
            </a:extLst>
          </p:cNvPr>
          <p:cNvSpPr txBox="1"/>
          <p:nvPr/>
        </p:nvSpPr>
        <p:spPr>
          <a:xfrm>
            <a:off x="4196917" y="2404729"/>
            <a:ext cx="383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De loonkosten per product zijn gedaald want het is goedkoper geworden.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BD717C7-6028-DE5E-89B1-775AACB1A43A}"/>
              </a:ext>
            </a:extLst>
          </p:cNvPr>
          <p:cNvSpPr txBox="1"/>
          <p:nvPr/>
        </p:nvSpPr>
        <p:spPr>
          <a:xfrm>
            <a:off x="4196918" y="4172521"/>
            <a:ext cx="3831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De loonkosten per uur zijn minder gestegen 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(</a:t>
            </a:r>
            <a:r>
              <a:rPr lang="nl-NL" sz="2000" b="1" i="1" dirty="0">
                <a:solidFill>
                  <a:srgbClr val="945DE8"/>
                </a:solidFill>
                <a:latin typeface="Effra" panose="02000506080000020004" pitchFamily="2" charset="0"/>
              </a:rPr>
              <a:t>2,4%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) 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dan de arbeidsproductiviteit 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(</a:t>
            </a:r>
            <a:r>
              <a:rPr lang="nl-NL" sz="2000" b="1" i="1" dirty="0">
                <a:solidFill>
                  <a:srgbClr val="945DE8"/>
                </a:solidFill>
                <a:latin typeface="Effra" panose="02000506080000020004" pitchFamily="2" charset="0"/>
              </a:rPr>
              <a:t>3,7%</a:t>
            </a:r>
            <a:r>
              <a:rPr lang="nl-NL" sz="2000" b="1" i="1" dirty="0">
                <a:solidFill>
                  <a:srgbClr val="00B050"/>
                </a:solidFill>
                <a:latin typeface="Effra" panose="02000506080000020004" pitchFamily="2" charset="0"/>
              </a:rPr>
              <a:t>)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, daarom zijn de loonkosten per product gedaald.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D0760C9-A3AD-687B-244C-7D4628E094BB}"/>
              </a:ext>
            </a:extLst>
          </p:cNvPr>
          <p:cNvSpPr txBox="1"/>
          <p:nvPr/>
        </p:nvSpPr>
        <p:spPr>
          <a:xfrm>
            <a:off x="8161188" y="2404729"/>
            <a:ext cx="3897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E71E14"/>
                </a:solidFill>
                <a:latin typeface="Effra" panose="02000506080000020004" pitchFamily="2" charset="0"/>
              </a:rPr>
              <a:t>De extra arbeider voegt minder toe dan de vorige dus de marginale winst daalt.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16E4FA2-3BE4-9C79-2BC9-FCC42F0BB970}"/>
              </a:ext>
            </a:extLst>
          </p:cNvPr>
          <p:cNvSpPr txBox="1"/>
          <p:nvPr/>
        </p:nvSpPr>
        <p:spPr>
          <a:xfrm>
            <a:off x="8161188" y="4172521"/>
            <a:ext cx="3897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Extra arbeiders zorgen voor steeds minder extra productie,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waardoor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 de loonkosten per product stijgen. </a:t>
            </a:r>
            <a:r>
              <a:rPr lang="nl-NL" sz="2400" b="1" i="1" dirty="0">
                <a:solidFill>
                  <a:srgbClr val="945DE8"/>
                </a:solidFill>
                <a:latin typeface="Effra" panose="02000506080000020004" pitchFamily="2" charset="0"/>
              </a:rPr>
              <a:t>Hierdoor</a:t>
            </a:r>
            <a:r>
              <a:rPr lang="nl-NL" sz="2400" b="1" i="1" dirty="0">
                <a:solidFill>
                  <a:srgbClr val="00B050"/>
                </a:solidFill>
                <a:latin typeface="Effra" panose="02000506080000020004" pitchFamily="2" charset="0"/>
              </a:rPr>
              <a:t> daalt de marginale winst.</a:t>
            </a:r>
          </a:p>
        </p:txBody>
      </p:sp>
      <p:pic>
        <p:nvPicPr>
          <p:cNvPr id="27" name="Graphic 26" descr="Vinkje met effen opvulling">
            <a:extLst>
              <a:ext uri="{FF2B5EF4-FFF2-40B4-BE49-F238E27FC236}">
                <a16:creationId xmlns:a16="http://schemas.microsoft.com/office/drawing/2014/main" id="{C1EB9406-40CC-760C-11BE-66D5EA111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2675" y="58523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27" descr="Vinkje met effen opvulling">
            <a:extLst>
              <a:ext uri="{FF2B5EF4-FFF2-40B4-BE49-F238E27FC236}">
                <a16:creationId xmlns:a16="http://schemas.microsoft.com/office/drawing/2014/main" id="{026B1831-3E91-9A69-E761-C36B13610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3736" y="58523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Vinkje met effen opvulling">
            <a:extLst>
              <a:ext uri="{FF2B5EF4-FFF2-40B4-BE49-F238E27FC236}">
                <a16:creationId xmlns:a16="http://schemas.microsoft.com/office/drawing/2014/main" id="{4AA37A8F-44C4-7E08-1749-80428B65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8007" y="58523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Sluiten met effen opvulling">
            <a:extLst>
              <a:ext uri="{FF2B5EF4-FFF2-40B4-BE49-F238E27FC236}">
                <a16:creationId xmlns:a16="http://schemas.microsoft.com/office/drawing/2014/main" id="{1B99F0BC-5CD4-C71A-C225-9F8E452BB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9269" y="342900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Sluiten met effen opvulling">
            <a:extLst>
              <a:ext uri="{FF2B5EF4-FFF2-40B4-BE49-F238E27FC236}">
                <a16:creationId xmlns:a16="http://schemas.microsoft.com/office/drawing/2014/main" id="{4F194BB0-B41A-09FB-BB21-0245EB3BB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7195" y="339570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luiten met effen opvulling">
            <a:extLst>
              <a:ext uri="{FF2B5EF4-FFF2-40B4-BE49-F238E27FC236}">
                <a16:creationId xmlns:a16="http://schemas.microsoft.com/office/drawing/2014/main" id="{3A7EF4EE-5A26-CD16-C144-426CD811F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007" y="3235726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9DA6-6F20-8363-20D4-2E88A2F7D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hthoek 146">
            <a:extLst>
              <a:ext uri="{FF2B5EF4-FFF2-40B4-BE49-F238E27FC236}">
                <a16:creationId xmlns:a16="http://schemas.microsoft.com/office/drawing/2014/main" id="{50169217-1831-438F-8F92-478C14C0EC31}"/>
              </a:ext>
            </a:extLst>
          </p:cNvPr>
          <p:cNvSpPr/>
          <p:nvPr/>
        </p:nvSpPr>
        <p:spPr>
          <a:xfrm>
            <a:off x="2587400" y="2764504"/>
            <a:ext cx="1577563" cy="324902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DCCD1F5A-83D2-B57A-158F-A2CE486511DC}"/>
              </a:ext>
            </a:extLst>
          </p:cNvPr>
          <p:cNvSpPr/>
          <p:nvPr/>
        </p:nvSpPr>
        <p:spPr>
          <a:xfrm rot="12846471" flipV="1">
            <a:off x="2672256" y="2315322"/>
            <a:ext cx="1296470" cy="1031101"/>
          </a:xfrm>
          <a:custGeom>
            <a:avLst/>
            <a:gdLst>
              <a:gd name="connsiteX0" fmla="*/ 0 w 1768202"/>
              <a:gd name="connsiteY0" fmla="*/ 1218312 h 1218312"/>
              <a:gd name="connsiteX1" fmla="*/ 0 w 1768202"/>
              <a:gd name="connsiteY1" fmla="*/ 0 h 1218312"/>
              <a:gd name="connsiteX2" fmla="*/ 1768202 w 1768202"/>
              <a:gd name="connsiteY2" fmla="*/ 1218312 h 1218312"/>
              <a:gd name="connsiteX3" fmla="*/ 0 w 1768202"/>
              <a:gd name="connsiteY3" fmla="*/ 1218312 h 1218312"/>
              <a:gd name="connsiteX0" fmla="*/ 883242 w 1768202"/>
              <a:gd name="connsiteY0" fmla="*/ 1370713 h 1370713"/>
              <a:gd name="connsiteX1" fmla="*/ 0 w 1768202"/>
              <a:gd name="connsiteY1" fmla="*/ 0 h 1370713"/>
              <a:gd name="connsiteX2" fmla="*/ 1768202 w 1768202"/>
              <a:gd name="connsiteY2" fmla="*/ 1218312 h 1370713"/>
              <a:gd name="connsiteX3" fmla="*/ 883242 w 1768202"/>
              <a:gd name="connsiteY3" fmla="*/ 1370713 h 1370713"/>
              <a:gd name="connsiteX0" fmla="*/ 411510 w 1296470"/>
              <a:gd name="connsiteY0" fmla="*/ 1031101 h 1031101"/>
              <a:gd name="connsiteX1" fmla="*/ 0 w 1296470"/>
              <a:gd name="connsiteY1" fmla="*/ 0 h 1031101"/>
              <a:gd name="connsiteX2" fmla="*/ 1296470 w 1296470"/>
              <a:gd name="connsiteY2" fmla="*/ 878700 h 1031101"/>
              <a:gd name="connsiteX3" fmla="*/ 411510 w 1296470"/>
              <a:gd name="connsiteY3" fmla="*/ 1031101 h 10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470" h="1031101">
                <a:moveTo>
                  <a:pt x="411510" y="1031101"/>
                </a:moveTo>
                <a:lnTo>
                  <a:pt x="0" y="0"/>
                </a:lnTo>
                <a:lnTo>
                  <a:pt x="1296470" y="878700"/>
                </a:lnTo>
                <a:lnTo>
                  <a:pt x="411510" y="1031101"/>
                </a:lnTo>
                <a:close/>
              </a:path>
            </a:pathLst>
          </a:custGeom>
          <a:pattFill prst="wdDnDiag">
            <a:fgClr>
              <a:srgbClr val="FEAA02"/>
            </a:fgClr>
            <a:bgClr>
              <a:schemeClr val="bg1"/>
            </a:bgClr>
          </a:pattFill>
          <a:ln w="13921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FF82EF-B856-7A75-EE55-C08966844EB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Minimumprijzen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</a:rPr>
              <a:t>(overschot en surplus)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23F6983-D73B-6E1C-574D-19C606365F23}"/>
              </a:ext>
            </a:extLst>
          </p:cNvPr>
          <p:cNvGrpSpPr/>
          <p:nvPr/>
        </p:nvGrpSpPr>
        <p:grpSpPr>
          <a:xfrm>
            <a:off x="719863" y="1010774"/>
            <a:ext cx="5252728" cy="5123326"/>
            <a:chOff x="3955722" y="782329"/>
            <a:chExt cx="4428000" cy="4428000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D0DE1FAC-E2D7-3513-1B1B-EF350895F251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512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7D3AD31-F174-F305-A473-749F3E2085FD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3639241-DE2A-37DF-B44A-0D454D2F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69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6C5814AA-CB2C-D539-0862-6D90A7E417E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426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6B85BB55-B3A5-B879-084F-A3BD308B7739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82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0FA6EAD-A224-CD8B-0E9F-A1E5C89DF45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339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7ABA118F-3BA2-14F7-1F80-35DEA111BDA3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96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2639E83D-7F06-2C6A-C648-7F006A000607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532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6177B44-01FE-0D72-3159-3C15C6EDD1A0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2100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69FE9EEE-A29D-BFBB-73AD-5A26769CD9BC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668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494CBFC-2D08-67E7-E5A9-3837991C2B6A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1236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3763210-50F3-93AF-BEFE-B4A6A36C23A5}"/>
                </a:ext>
              </a:extLst>
            </p:cNvPr>
            <p:cNvCxnSpPr>
              <a:cxnSpLocks/>
            </p:cNvCxnSpPr>
            <p:nvPr/>
          </p:nvCxnSpPr>
          <p:spPr>
            <a:xfrm>
              <a:off x="4044950" y="80455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88D07B9C-C58B-F710-1219-DEEAD6D4DBF8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58AB32B1-69DA-ADAD-F026-F875AF55AEBD}"/>
                </a:ext>
              </a:extLst>
            </p:cNvPr>
            <p:cNvCxnSpPr>
              <a:cxnSpLocks/>
            </p:cNvCxnSpPr>
            <p:nvPr/>
          </p:nvCxnSpPr>
          <p:spPr>
            <a:xfrm>
              <a:off x="490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ED8EE468-BF38-7B4C-8F06-D3FC72C3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34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0DA8D9DE-96FD-A54B-793F-6DE8A1D2E8BB}"/>
                </a:ext>
              </a:extLst>
            </p:cNvPr>
            <p:cNvCxnSpPr>
              <a:cxnSpLocks/>
            </p:cNvCxnSpPr>
            <p:nvPr/>
          </p:nvCxnSpPr>
          <p:spPr>
            <a:xfrm>
              <a:off x="577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46CA9397-85BB-F3F6-F965-D97207CDAD45}"/>
                </a:ext>
              </a:extLst>
            </p:cNvPr>
            <p:cNvCxnSpPr>
              <a:cxnSpLocks/>
            </p:cNvCxnSpPr>
            <p:nvPr/>
          </p:nvCxnSpPr>
          <p:spPr>
            <a:xfrm>
              <a:off x="620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EFD65AC6-4A0F-5067-2FAE-BF316532639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B1AFAC4C-5727-AE14-2243-1372CA6BCE80}"/>
                </a:ext>
              </a:extLst>
            </p:cNvPr>
            <p:cNvCxnSpPr>
              <a:cxnSpLocks/>
            </p:cNvCxnSpPr>
            <p:nvPr/>
          </p:nvCxnSpPr>
          <p:spPr>
            <a:xfrm>
              <a:off x="7068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BAEA3BC4-5BA2-28E3-3A89-23C6C404A4FF}"/>
                </a:ext>
              </a:extLst>
            </p:cNvPr>
            <p:cNvCxnSpPr>
              <a:cxnSpLocks/>
            </p:cNvCxnSpPr>
            <p:nvPr/>
          </p:nvCxnSpPr>
          <p:spPr>
            <a:xfrm>
              <a:off x="7500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7FCF9A91-9C69-C1F3-EA1F-354F6392739E}"/>
                </a:ext>
              </a:extLst>
            </p:cNvPr>
            <p:cNvCxnSpPr>
              <a:cxnSpLocks/>
            </p:cNvCxnSpPr>
            <p:nvPr/>
          </p:nvCxnSpPr>
          <p:spPr>
            <a:xfrm>
              <a:off x="7932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53FDD9C-5FDB-F585-4776-C9A33F76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364950" y="804554"/>
              <a:ext cx="0" cy="432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-vorm 36">
              <a:extLst>
                <a:ext uri="{FF2B5EF4-FFF2-40B4-BE49-F238E27FC236}">
                  <a16:creationId xmlns:a16="http://schemas.microsoft.com/office/drawing/2014/main" id="{405A4736-F8EE-F7FF-A15F-884A2CF2D44D}"/>
                </a:ext>
              </a:extLst>
            </p:cNvPr>
            <p:cNvSpPr/>
            <p:nvPr/>
          </p:nvSpPr>
          <p:spPr>
            <a:xfrm>
              <a:off x="3955722" y="782329"/>
              <a:ext cx="4428000" cy="4428000"/>
            </a:xfrm>
            <a:prstGeom prst="corner">
              <a:avLst>
                <a:gd name="adj1" fmla="val 2209"/>
                <a:gd name="adj2" fmla="val 2155"/>
              </a:avLst>
            </a:prstGeom>
            <a:solidFill>
              <a:schemeClr val="tx1">
                <a:lumMod val="95000"/>
                <a:lumOff val="5000"/>
              </a:schemeClr>
            </a:solidFill>
            <a:ln w="13921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17FA9C6D-406F-B829-ED46-E4DACE8DF4F7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23586" y="1044461"/>
            <a:ext cx="5149005" cy="503431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0BE193E-1F04-737C-F736-3115DF068B50}"/>
              </a:ext>
            </a:extLst>
          </p:cNvPr>
          <p:cNvCxnSpPr>
            <a:cxnSpLocks/>
          </p:cNvCxnSpPr>
          <p:nvPr/>
        </p:nvCxnSpPr>
        <p:spPr>
          <a:xfrm flipH="1">
            <a:off x="821392" y="1536326"/>
            <a:ext cx="5128930" cy="349885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E59522AA-DA7E-6921-A5C9-4596A4D5109E}"/>
              </a:ext>
            </a:extLst>
          </p:cNvPr>
          <p:cNvCxnSpPr>
            <a:cxnSpLocks/>
          </p:cNvCxnSpPr>
          <p:nvPr/>
        </p:nvCxnSpPr>
        <p:spPr>
          <a:xfrm flipH="1">
            <a:off x="834450" y="2767875"/>
            <a:ext cx="5115872" cy="0"/>
          </a:xfrm>
          <a:prstGeom prst="line">
            <a:avLst/>
          </a:prstGeom>
          <a:ln w="57150">
            <a:solidFill>
              <a:srgbClr val="945DE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3541BD43-C216-F8C9-4833-ECE93D88D8FA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587400" y="2877799"/>
            <a:ext cx="0" cy="313694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2B9F8DD0-2BD0-3B19-AE60-69FBB2D6D5FD}"/>
              </a:ext>
            </a:extLst>
          </p:cNvPr>
          <p:cNvSpPr/>
          <p:nvPr/>
        </p:nvSpPr>
        <p:spPr>
          <a:xfrm>
            <a:off x="2472138" y="2657973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592C8ABF-666B-4DFC-148E-CB1B5F5C40D8}"/>
              </a:ext>
            </a:extLst>
          </p:cNvPr>
          <p:cNvSpPr/>
          <p:nvPr/>
        </p:nvSpPr>
        <p:spPr>
          <a:xfrm>
            <a:off x="4040973" y="2654591"/>
            <a:ext cx="230524" cy="219826"/>
          </a:xfrm>
          <a:prstGeom prst="ellipse">
            <a:avLst/>
          </a:prstGeom>
          <a:solidFill>
            <a:srgbClr val="E61E16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l"/>
            <a:endParaRPr lang="nl-NL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295D6151-C7AA-6AEF-BC92-D6C2385CB446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4156235" y="2874417"/>
            <a:ext cx="0" cy="314032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EC600960-CB38-0B98-6F42-54B384F44261}"/>
              </a:ext>
            </a:extLst>
          </p:cNvPr>
          <p:cNvSpPr txBox="1"/>
          <p:nvPr/>
        </p:nvSpPr>
        <p:spPr>
          <a:xfrm>
            <a:off x="2774562" y="2323705"/>
            <a:ext cx="1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45DE8"/>
                </a:solidFill>
              </a:rPr>
              <a:t>Overschot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F97CFDC-9897-F9CD-CF18-751532B24C8B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2702662" y="2764504"/>
            <a:ext cx="1338311" cy="3382"/>
          </a:xfrm>
          <a:prstGeom prst="straightConnector1">
            <a:avLst/>
          </a:prstGeom>
          <a:ln w="57150">
            <a:solidFill>
              <a:srgbClr val="E61E16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411D42D0-8E5D-E461-396C-92050AD48DB4}"/>
              </a:ext>
            </a:extLst>
          </p:cNvPr>
          <p:cNvCxnSpPr>
            <a:cxnSpLocks/>
          </p:cNvCxnSpPr>
          <p:nvPr/>
        </p:nvCxnSpPr>
        <p:spPr>
          <a:xfrm>
            <a:off x="4560895" y="6289146"/>
            <a:ext cx="1080000" cy="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6C6C8F7C-26AE-30DF-F9F8-0B40A6B9BB4B}"/>
                  </a:ext>
                </a:extLst>
              </p:cNvPr>
              <p:cNvSpPr txBox="1"/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𝑸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6C6C8F7C-26AE-30DF-F9F8-0B40A6B9B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3" y="6100107"/>
                <a:ext cx="294953" cy="369332"/>
              </a:xfrm>
              <a:prstGeom prst="rect">
                <a:avLst/>
              </a:prstGeom>
              <a:blipFill>
                <a:blip r:embed="rId2"/>
                <a:stretch>
                  <a:fillRect l="-35417" r="-41667" b="-3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F073842-B6E5-9387-D4BF-D5093AAF5D3C}"/>
                  </a:ext>
                </a:extLst>
              </p:cNvPr>
              <p:cNvSpPr txBox="1"/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12700">
                            <a:noFill/>
                          </a:ln>
                          <a:solidFill>
                            <a:srgbClr val="945EE8"/>
                          </a:solidFill>
                          <a:effectLst>
                            <a:outerShdw blurRad="25400" dist="254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945EE8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1F073842-B6E5-9387-D4BF-D5093AAF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7" y="931800"/>
                <a:ext cx="243656" cy="369332"/>
              </a:xfrm>
              <a:prstGeom prst="rect">
                <a:avLst/>
              </a:prstGeom>
              <a:blipFill>
                <a:blip r:embed="rId3"/>
                <a:stretch>
                  <a:fillRect l="-30000" r="-3750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777AF5CC-B96D-44CC-D011-8443D7E3D541}"/>
              </a:ext>
            </a:extLst>
          </p:cNvPr>
          <p:cNvCxnSpPr>
            <a:cxnSpLocks/>
          </p:cNvCxnSpPr>
          <p:nvPr/>
        </p:nvCxnSpPr>
        <p:spPr>
          <a:xfrm flipV="1">
            <a:off x="520779" y="1301637"/>
            <a:ext cx="0" cy="1080000"/>
          </a:xfrm>
          <a:prstGeom prst="straightConnector1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9059FE1A-743D-5796-FA19-D578119B7E11}"/>
                  </a:ext>
                </a:extLst>
              </p:cNvPr>
              <p:cNvSpPr txBox="1"/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9059FE1A-743D-5796-FA19-D578119B7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1145036"/>
                <a:ext cx="513510" cy="369332"/>
              </a:xfrm>
              <a:prstGeom prst="rect">
                <a:avLst/>
              </a:prstGeom>
              <a:blipFill>
                <a:blip r:embed="rId4"/>
                <a:stretch>
                  <a:fillRect l="-1309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9A5A092E-9345-7ECB-A7F2-E56A23382E70}"/>
                  </a:ext>
                </a:extLst>
              </p:cNvPr>
              <p:cNvSpPr txBox="1"/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e>
                        <m:sub>
                          <m:r>
                            <a:rPr kumimoji="0" lang="nl-NL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5E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45EE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9A5A092E-9345-7ECB-A7F2-E56A2338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2" y="5137008"/>
                <a:ext cx="513510" cy="369332"/>
              </a:xfrm>
              <a:prstGeom prst="rect">
                <a:avLst/>
              </a:prstGeom>
              <a:blipFill>
                <a:blip r:embed="rId5"/>
                <a:stretch>
                  <a:fillRect l="-11905" b="-3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F01E4C71-13A2-C05F-ABD2-613FCAEDD292}"/>
                  </a:ext>
                </a:extLst>
              </p:cNvPr>
              <p:cNvSpPr txBox="1"/>
              <p:nvPr/>
            </p:nvSpPr>
            <p:spPr>
              <a:xfrm>
                <a:off x="140927" y="2558312"/>
                <a:ext cx="60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nl-NL" sz="2000" b="1" dirty="0">
                  <a:solidFill>
                    <a:srgbClr val="945DE8"/>
                  </a:solidFill>
                </a:endParaRPr>
              </a:p>
            </p:txBody>
          </p:sp>
        </mc:Choice>
        <mc:Fallback xmlns=""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F01E4C71-13A2-C05F-ABD2-613FCAEDD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7" y="2558312"/>
                <a:ext cx="608565" cy="307777"/>
              </a:xfrm>
              <a:prstGeom prst="rect">
                <a:avLst/>
              </a:prstGeom>
              <a:blipFill>
                <a:blip r:embed="rId6"/>
                <a:stretch>
                  <a:fillRect l="-9000" r="-5000" b="-18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hthoek: afgeronde hoeken 109">
                <a:extLst>
                  <a:ext uri="{FF2B5EF4-FFF2-40B4-BE49-F238E27FC236}">
                    <a16:creationId xmlns:a16="http://schemas.microsoft.com/office/drawing/2014/main" id="{C845E2D6-8BD8-52AB-2207-31479B82073E}"/>
                  </a:ext>
                </a:extLst>
              </p:cNvPr>
              <p:cNvSpPr/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Vul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in bij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nl-NL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hthoek: afgeronde hoeken 109">
                <a:extLst>
                  <a:ext uri="{FF2B5EF4-FFF2-40B4-BE49-F238E27FC236}">
                    <a16:creationId xmlns:a16="http://schemas.microsoft.com/office/drawing/2014/main" id="{C845E2D6-8BD8-52AB-2207-31479B82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1561359"/>
                <a:ext cx="5167496" cy="5232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hthoek: afgeronde hoeken 129">
            <a:extLst>
              <a:ext uri="{FF2B5EF4-FFF2-40B4-BE49-F238E27FC236}">
                <a16:creationId xmlns:a16="http://schemas.microsoft.com/office/drawing/2014/main" id="{943B3BC2-9613-198D-4F09-050D1866E92C}"/>
              </a:ext>
            </a:extLst>
          </p:cNvPr>
          <p:cNvSpPr/>
          <p:nvPr/>
        </p:nvSpPr>
        <p:spPr>
          <a:xfrm>
            <a:off x="6100132" y="1485307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31" name="Rechthoek: afgeronde hoeken 130">
            <a:extLst>
              <a:ext uri="{FF2B5EF4-FFF2-40B4-BE49-F238E27FC236}">
                <a16:creationId xmlns:a16="http://schemas.microsoft.com/office/drawing/2014/main" id="{1E1BE840-A5BD-978D-E99D-B7536DC02BBD}"/>
              </a:ext>
            </a:extLst>
          </p:cNvPr>
          <p:cNvSpPr/>
          <p:nvPr/>
        </p:nvSpPr>
        <p:spPr>
          <a:xfrm>
            <a:off x="6614929" y="2433871"/>
            <a:ext cx="5167496" cy="523221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Trek de gevonden aantallen van elkaar af</a:t>
            </a:r>
          </a:p>
        </p:txBody>
      </p:sp>
      <p:sp>
        <p:nvSpPr>
          <p:cNvPr id="132" name="Rechthoek: afgeronde hoeken 131">
            <a:extLst>
              <a:ext uri="{FF2B5EF4-FFF2-40B4-BE49-F238E27FC236}">
                <a16:creationId xmlns:a16="http://schemas.microsoft.com/office/drawing/2014/main" id="{00BDE64E-E724-3B02-E77E-2B2CEA51CBC8}"/>
              </a:ext>
            </a:extLst>
          </p:cNvPr>
          <p:cNvSpPr/>
          <p:nvPr/>
        </p:nvSpPr>
        <p:spPr>
          <a:xfrm>
            <a:off x="6100132" y="2357819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33" name="Tekstvak 132">
            <a:extLst>
              <a:ext uri="{FF2B5EF4-FFF2-40B4-BE49-F238E27FC236}">
                <a16:creationId xmlns:a16="http://schemas.microsoft.com/office/drawing/2014/main" id="{1586AC50-D536-A90C-2CAA-31117C3DD8C0}"/>
              </a:ext>
            </a:extLst>
          </p:cNvPr>
          <p:cNvSpPr txBox="1"/>
          <p:nvPr/>
        </p:nvSpPr>
        <p:spPr>
          <a:xfrm>
            <a:off x="6112940" y="1121293"/>
            <a:ext cx="59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Stappenplan: opkoopbedrag en surplus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hthoek: afgeronde hoeken 133">
                <a:extLst>
                  <a:ext uri="{FF2B5EF4-FFF2-40B4-BE49-F238E27FC236}">
                    <a16:creationId xmlns:a16="http://schemas.microsoft.com/office/drawing/2014/main" id="{4CB51381-0575-B2AE-CBD5-F01C27C3C69D}"/>
                  </a:ext>
                </a:extLst>
              </p:cNvPr>
              <p:cNvSpPr/>
              <p:nvPr/>
            </p:nvSpPr>
            <p:spPr>
              <a:xfrm>
                <a:off x="6614929" y="3306383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Vermenigvuldig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de uitkomst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Rechthoek: afgeronde hoeken 133">
                <a:extLst>
                  <a:ext uri="{FF2B5EF4-FFF2-40B4-BE49-F238E27FC236}">
                    <a16:creationId xmlns:a16="http://schemas.microsoft.com/office/drawing/2014/main" id="{4CB51381-0575-B2AE-CBD5-F01C27C3C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3306383"/>
                <a:ext cx="5167496" cy="52322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hthoek: afgeronde hoeken 134">
            <a:extLst>
              <a:ext uri="{FF2B5EF4-FFF2-40B4-BE49-F238E27FC236}">
                <a16:creationId xmlns:a16="http://schemas.microsoft.com/office/drawing/2014/main" id="{41624B12-3764-B678-F47C-1416DCB84C03}"/>
              </a:ext>
            </a:extLst>
          </p:cNvPr>
          <p:cNvSpPr/>
          <p:nvPr/>
        </p:nvSpPr>
        <p:spPr>
          <a:xfrm>
            <a:off x="6100132" y="3230331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5DE3984-37F0-10A5-709B-563BC0FCCE40}"/>
                  </a:ext>
                </a:extLst>
              </p:cNvPr>
              <p:cNvSpPr/>
              <p:nvPr/>
            </p:nvSpPr>
            <p:spPr>
              <a:xfrm>
                <a:off x="6614929" y="4178895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Overheidsuitgaven: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arceer vlak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𝐴𝐵𝐶𝐷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A5DE3984-37F0-10A5-709B-563BC0FCC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4178895"/>
                <a:ext cx="5167496" cy="52322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hthoek: afgeronde hoeken 136">
            <a:extLst>
              <a:ext uri="{FF2B5EF4-FFF2-40B4-BE49-F238E27FC236}">
                <a16:creationId xmlns:a16="http://schemas.microsoft.com/office/drawing/2014/main" id="{8E4964AC-83EA-0F2D-1839-48332C1E4C63}"/>
              </a:ext>
            </a:extLst>
          </p:cNvPr>
          <p:cNvSpPr/>
          <p:nvPr/>
        </p:nvSpPr>
        <p:spPr>
          <a:xfrm>
            <a:off x="6100132" y="4102843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ED13F644-87DA-2279-3F7E-F5C311CFB0EC}"/>
                  </a:ext>
                </a:extLst>
              </p:cNvPr>
              <p:cNvSpPr/>
              <p:nvPr/>
            </p:nvSpPr>
            <p:spPr>
              <a:xfrm>
                <a:off x="6614929" y="5051407"/>
                <a:ext cx="5167496" cy="523221"/>
              </a:xfrm>
              <a:prstGeom prst="roundRect">
                <a:avLst/>
              </a:prstGeom>
              <a:solidFill>
                <a:srgbClr val="A478EC"/>
              </a:solid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Toename surplus: arceer</a:t>
                </a:r>
                <a:r>
                  <a:rPr kumimoji="0" lang="nl-NL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ffra" panose="02000506080000020004" pitchFamily="2" charset="0"/>
                    <a:ea typeface="+mn-ea"/>
                    <a:cs typeface="+mn-cs"/>
                  </a:rPr>
                  <a:t> vlak </a:t>
                </a:r>
                <a14:m>
                  <m:oMath xmlns:m="http://schemas.openxmlformats.org/officeDocument/2006/math">
                    <m:r>
                      <a:rPr kumimoji="0" lang="nl-NL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𝐴𝐵𝐸</m:t>
                    </m:r>
                  </m:oMath>
                </a14:m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ffra" panose="0200050608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ED13F644-87DA-2279-3F7E-F5C311CFB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29" y="5051407"/>
                <a:ext cx="5167496" cy="5232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3921" cap="flat">
                <a:noFill/>
                <a:prstDash val="solid"/>
                <a:miter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hthoek: afgeronde hoeken 138">
            <a:extLst>
              <a:ext uri="{FF2B5EF4-FFF2-40B4-BE49-F238E27FC236}">
                <a16:creationId xmlns:a16="http://schemas.microsoft.com/office/drawing/2014/main" id="{8261C4D9-8064-6006-1D52-402418177373}"/>
              </a:ext>
            </a:extLst>
          </p:cNvPr>
          <p:cNvSpPr/>
          <p:nvPr/>
        </p:nvSpPr>
        <p:spPr>
          <a:xfrm>
            <a:off x="6100132" y="4975355"/>
            <a:ext cx="625392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75900A64-20C4-00FA-4D53-CA1CC20B4066}"/>
                  </a:ext>
                </a:extLst>
              </p:cNvPr>
              <p:cNvSpPr txBox="1"/>
              <p:nvPr/>
            </p:nvSpPr>
            <p:spPr>
              <a:xfrm>
                <a:off x="2298275" y="230683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75900A64-20C4-00FA-4D53-CA1CC20B4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5" y="2306838"/>
                <a:ext cx="513510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FAA3460-3F27-6855-E2A5-A853DEFC746B}"/>
                  </a:ext>
                </a:extLst>
              </p:cNvPr>
              <p:cNvSpPr txBox="1"/>
              <p:nvPr/>
            </p:nvSpPr>
            <p:spPr>
              <a:xfrm>
                <a:off x="3920960" y="2306838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FAA3460-3F27-6855-E2A5-A853DEFC7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60" y="2306838"/>
                <a:ext cx="513510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670694C1-42F4-161D-542E-EF30568D34FB}"/>
                  </a:ext>
                </a:extLst>
              </p:cNvPr>
              <p:cNvSpPr txBox="1"/>
              <p:nvPr/>
            </p:nvSpPr>
            <p:spPr>
              <a:xfrm>
                <a:off x="2298275" y="6118140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670694C1-42F4-161D-542E-EF30568D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5" y="6118140"/>
                <a:ext cx="513510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kstvak 144">
                <a:extLst>
                  <a:ext uri="{FF2B5EF4-FFF2-40B4-BE49-F238E27FC236}">
                    <a16:creationId xmlns:a16="http://schemas.microsoft.com/office/drawing/2014/main" id="{977E7DAB-C96B-CA43-8DBB-DC96B79D56BB}"/>
                  </a:ext>
                </a:extLst>
              </p:cNvPr>
              <p:cNvSpPr txBox="1"/>
              <p:nvPr/>
            </p:nvSpPr>
            <p:spPr>
              <a:xfrm>
                <a:off x="3920960" y="6118140"/>
                <a:ext cx="5135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5" name="Tekstvak 144">
                <a:extLst>
                  <a:ext uri="{FF2B5EF4-FFF2-40B4-BE49-F238E27FC236}">
                    <a16:creationId xmlns:a16="http://schemas.microsoft.com/office/drawing/2014/main" id="{977E7DAB-C96B-CA43-8DBB-DC96B79D5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60" y="6118140"/>
                <a:ext cx="513510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B5D6EDC0-DFAC-BD43-4E6B-0B2EF3F7E0C8}"/>
                  </a:ext>
                </a:extLst>
              </p:cNvPr>
              <p:cNvSpPr txBox="1"/>
              <p:nvPr/>
            </p:nvSpPr>
            <p:spPr>
              <a:xfrm>
                <a:off x="3073965" y="3474288"/>
                <a:ext cx="2442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400" b="1" i="1" u="none" strike="noStrike" kern="1200" cap="none" spc="0" normalizeH="0" baseline="0" noProof="0" smtClean="0">
                          <a:ln w="3175">
                            <a:noFill/>
                          </a:ln>
                          <a:solidFill>
                            <a:srgbClr val="E61E1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</m:oMath>
                  </m:oMathPara>
                </a14:m>
                <a:endParaRPr kumimoji="0" lang="nl-NL" sz="2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61E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Tekstvak 145">
                <a:extLst>
                  <a:ext uri="{FF2B5EF4-FFF2-40B4-BE49-F238E27FC236}">
                    <a16:creationId xmlns:a16="http://schemas.microsoft.com/office/drawing/2014/main" id="{B5D6EDC0-DFAC-BD43-4E6B-0B2EF3F7E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65" y="3474288"/>
                <a:ext cx="244232" cy="369332"/>
              </a:xfrm>
              <a:prstGeom prst="rect">
                <a:avLst/>
              </a:prstGeom>
              <a:blipFill>
                <a:blip r:embed="rId15"/>
                <a:stretch>
                  <a:fillRect l="-32500" r="-37500" b="-49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7" grpId="0" animBg="1"/>
      <p:bldP spid="42" grpId="0" animBg="1"/>
      <p:bldP spid="43" grpId="0" animBg="1"/>
      <p:bldP spid="45" grpId="0"/>
      <p:bldP spid="110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2" grpId="0"/>
      <p:bldP spid="143" grpId="0"/>
      <p:bldP spid="144" grpId="0"/>
      <p:bldP spid="145" grpId="0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8BBB0F4-FFD9-E4E6-B3A1-666191D3E4DC}"/>
              </a:ext>
            </a:extLst>
          </p:cNvPr>
          <p:cNvSpPr/>
          <p:nvPr/>
        </p:nvSpPr>
        <p:spPr>
          <a:xfrm>
            <a:off x="3638550" y="1959170"/>
            <a:ext cx="4914900" cy="675326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Gevolgen van productie of consumptie voor een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ánder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dan de veroorzaker.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F0129F-610C-821B-C26A-A5F6B68DD030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(positief en negatief)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2F2653C-1B40-BB9C-5889-6DEA4E268377}"/>
              </a:ext>
            </a:extLst>
          </p:cNvPr>
          <p:cNvSpPr/>
          <p:nvPr/>
        </p:nvSpPr>
        <p:spPr>
          <a:xfrm>
            <a:off x="5151164" y="901895"/>
            <a:ext cx="1889672" cy="1085850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3BC8326-16E2-BCEB-C100-7E498BBFF99C}"/>
              </a:ext>
            </a:extLst>
          </p:cNvPr>
          <p:cNvSpPr/>
          <p:nvPr/>
        </p:nvSpPr>
        <p:spPr>
          <a:xfrm>
            <a:off x="845655" y="2064147"/>
            <a:ext cx="2080172" cy="46537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Positief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9BD031E-A55B-05A1-83A0-A75F92ECE963}"/>
              </a:ext>
            </a:extLst>
          </p:cNvPr>
          <p:cNvSpPr/>
          <p:nvPr/>
        </p:nvSpPr>
        <p:spPr>
          <a:xfrm>
            <a:off x="9266173" y="2064147"/>
            <a:ext cx="2080172" cy="465372"/>
          </a:xfrm>
          <a:prstGeom prst="roundRect">
            <a:avLst/>
          </a:prstGeom>
          <a:solidFill>
            <a:srgbClr val="945EE8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Negatief</a:t>
            </a:r>
          </a:p>
        </p:txBody>
      </p:sp>
      <p:cxnSp>
        <p:nvCxnSpPr>
          <p:cNvPr id="8" name="Verbindingslijn: gebogen 7">
            <a:extLst>
              <a:ext uri="{FF2B5EF4-FFF2-40B4-BE49-F238E27FC236}">
                <a16:creationId xmlns:a16="http://schemas.microsoft.com/office/drawing/2014/main" id="{5A852ED3-AA8F-EDB4-9B80-F443BDBA664A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rot="10800000" flipV="1">
            <a:off x="1885742" y="1444819"/>
            <a:ext cx="3265423" cy="619327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A2CE430F-EE81-8511-9D85-9EF8F06574B0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>
            <a:off x="7040836" y="1444820"/>
            <a:ext cx="3265423" cy="619327"/>
          </a:xfrm>
          <a:prstGeom prst="bentConnector2">
            <a:avLst/>
          </a:prstGeom>
          <a:ln w="57150">
            <a:solidFill>
              <a:srgbClr val="A47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4EA772B-C4A3-EF16-BD27-349856E4EFAA}"/>
              </a:ext>
            </a:extLst>
          </p:cNvPr>
          <p:cNvSpPr txBox="1"/>
          <p:nvPr/>
        </p:nvSpPr>
        <p:spPr>
          <a:xfrm>
            <a:off x="699878" y="2519994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Welvaart van de ander neemt toe.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F477A7D-4FF6-8271-5BEE-6DEEE1684944}"/>
              </a:ext>
            </a:extLst>
          </p:cNvPr>
          <p:cNvSpPr txBox="1"/>
          <p:nvPr/>
        </p:nvSpPr>
        <p:spPr>
          <a:xfrm>
            <a:off x="9120397" y="2519994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Welvaart van de ander neemt af.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A4C02B72-3A06-7850-89F2-D88118F95C8D}"/>
              </a:ext>
            </a:extLst>
          </p:cNvPr>
          <p:cNvSpPr/>
          <p:nvPr/>
        </p:nvSpPr>
        <p:spPr>
          <a:xfrm>
            <a:off x="4547523" y="3314701"/>
            <a:ext cx="2982142" cy="2942654"/>
          </a:xfrm>
          <a:prstGeom prst="roundRect">
            <a:avLst/>
          </a:prstGeom>
          <a:solidFill>
            <a:srgbClr val="A478EC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B7924E2-2B70-5F21-84DE-10F8E716B398}"/>
              </a:ext>
            </a:extLst>
          </p:cNvPr>
          <p:cNvSpPr/>
          <p:nvPr/>
        </p:nvSpPr>
        <p:spPr>
          <a:xfrm>
            <a:off x="6318202" y="2900681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Milieuvervuiling door een fabriek.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B523F187-DE58-9707-E804-210DC86AF8E0}"/>
              </a:ext>
            </a:extLst>
          </p:cNvPr>
          <p:cNvSpPr/>
          <p:nvPr/>
        </p:nvSpPr>
        <p:spPr>
          <a:xfrm>
            <a:off x="6318202" y="4963782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Luide muziek afspelen in de trein.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8118CCE8-C015-5BDD-F2AD-C58E9989E7D1}"/>
              </a:ext>
            </a:extLst>
          </p:cNvPr>
          <p:cNvSpPr/>
          <p:nvPr/>
        </p:nvSpPr>
        <p:spPr>
          <a:xfrm>
            <a:off x="3695955" y="2900681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De aanleg van een dijk.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392F85EA-E3D1-85EB-19A7-3FAF6118100F}"/>
              </a:ext>
            </a:extLst>
          </p:cNvPr>
          <p:cNvSpPr/>
          <p:nvPr/>
        </p:nvSpPr>
        <p:spPr>
          <a:xfrm>
            <a:off x="3695955" y="4963782"/>
            <a:ext cx="2177842" cy="1630498"/>
          </a:xfrm>
          <a:prstGeom prst="roundRect">
            <a:avLst/>
          </a:prstGeom>
          <a:solidFill>
            <a:schemeClr val="accent3"/>
          </a:solidFill>
          <a:ln w="13921" cap="flat">
            <a:noFill/>
            <a:prstDash val="solid"/>
            <a:miter/>
          </a:ln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Bloembakken ophangen in de wijk.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FF60662-3E5D-DB81-A516-6E1893BD8570}"/>
              </a:ext>
            </a:extLst>
          </p:cNvPr>
          <p:cNvSpPr txBox="1"/>
          <p:nvPr/>
        </p:nvSpPr>
        <p:spPr>
          <a:xfrm>
            <a:off x="4371272" y="4559516"/>
            <a:ext cx="12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Positief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ED3EA00-8AE4-7D88-902C-0B8CDB7759F2}"/>
              </a:ext>
            </a:extLst>
          </p:cNvPr>
          <p:cNvSpPr txBox="1"/>
          <p:nvPr/>
        </p:nvSpPr>
        <p:spPr>
          <a:xfrm>
            <a:off x="6366648" y="4559516"/>
            <a:ext cx="12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Negatief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23FD3E1-74FA-6DAF-D10B-4ADABE2FECDF}"/>
              </a:ext>
            </a:extLst>
          </p:cNvPr>
          <p:cNvSpPr txBox="1"/>
          <p:nvPr/>
        </p:nvSpPr>
        <p:spPr>
          <a:xfrm rot="16200000">
            <a:off x="5454046" y="3654691"/>
            <a:ext cx="12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Productie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A10EEF82-3D6C-9805-B301-680DA9C3C200}"/>
              </a:ext>
            </a:extLst>
          </p:cNvPr>
          <p:cNvSpPr txBox="1"/>
          <p:nvPr/>
        </p:nvSpPr>
        <p:spPr>
          <a:xfrm rot="16200000">
            <a:off x="5288995" y="5436290"/>
            <a:ext cx="16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Consumptie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E983760-B218-912E-3BF3-D848D5ABFB1E}"/>
              </a:ext>
            </a:extLst>
          </p:cNvPr>
          <p:cNvSpPr txBox="1"/>
          <p:nvPr/>
        </p:nvSpPr>
        <p:spPr>
          <a:xfrm>
            <a:off x="9063964" y="4416222"/>
            <a:ext cx="2484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Niet doorberekend in de prijs, dus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maatschappij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draait voor de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kosten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op.</a:t>
            </a:r>
          </a:p>
        </p:txBody>
      </p: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811F05CE-D99B-0AB7-8E88-206C9559BCE8}"/>
              </a:ext>
            </a:extLst>
          </p:cNvPr>
          <p:cNvCxnSpPr>
            <a:stCxn id="18" idx="3"/>
            <a:endCxn id="27" idx="0"/>
          </p:cNvCxnSpPr>
          <p:nvPr/>
        </p:nvCxnSpPr>
        <p:spPr>
          <a:xfrm>
            <a:off x="8496044" y="3715930"/>
            <a:ext cx="1810215" cy="700292"/>
          </a:xfrm>
          <a:prstGeom prst="bentConnector2">
            <a:avLst/>
          </a:prstGeom>
          <a:ln w="57150">
            <a:solidFill>
              <a:srgbClr val="A478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AFF3F-260B-AE4B-BCCD-A35B1A80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F7C9F63-0A3F-83E4-D97C-64C5D670B4F2}"/>
              </a:ext>
            </a:extLst>
          </p:cNvPr>
          <p:cNvSpPr txBox="1"/>
          <p:nvPr/>
        </p:nvSpPr>
        <p:spPr>
          <a:xfrm>
            <a:off x="2140299" y="194009"/>
            <a:ext cx="79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Heavy" panose="02000906080000020004" pitchFamily="2" charset="0"/>
                <a:ea typeface="+mn-ea"/>
                <a:cs typeface="+mn-cs"/>
              </a:rPr>
              <a:t>Externe effecten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(ex</a:t>
            </a:r>
            <a:r>
              <a:rPr lang="nl-NL" sz="2800" dirty="0" err="1">
                <a:solidFill>
                  <a:prstClr val="black"/>
                </a:solidFill>
                <a:latin typeface="Effra" panose="02000506080000020004" pitchFamily="2" charset="0"/>
              </a:rPr>
              <a:t>amenvraag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Heavy" panose="02000906080000020004" pitchFamily="2" charset="0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8A6767-4C59-0729-5EA6-21D57D03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14" y="1191622"/>
            <a:ext cx="9779972" cy="1368698"/>
          </a:xfrm>
          <a:prstGeom prst="rect">
            <a:avLst/>
          </a:prstGeom>
          <a:ln w="38100">
            <a:solidFill>
              <a:srgbClr val="945DE8"/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8EDF46B-A0D7-9AFF-6771-AEB02FD96271}"/>
              </a:ext>
            </a:extLst>
          </p:cNvPr>
          <p:cNvSpPr txBox="1"/>
          <p:nvPr/>
        </p:nvSpPr>
        <p:spPr>
          <a:xfrm>
            <a:off x="1206014" y="2951946"/>
            <a:ext cx="101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De productie van product A is vervuilend en kan de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luchtkwaliteit verslechteren</a:t>
            </a:r>
            <a:r>
              <a:rPr lang="nl-NL" sz="2800" b="1" i="1" dirty="0">
                <a:latin typeface="Effra" panose="02000506080000020004" pitchFamily="2" charset="0"/>
              </a:rPr>
              <a:t>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953EC61-5C9F-A714-E7EE-544F44DB185D}"/>
              </a:ext>
            </a:extLst>
          </p:cNvPr>
          <p:cNvSpPr txBox="1"/>
          <p:nvPr/>
        </p:nvSpPr>
        <p:spPr>
          <a:xfrm>
            <a:off x="1206014" y="4297679"/>
            <a:ext cx="1013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Effra" panose="02000506080000020004" pitchFamily="2" charset="0"/>
              </a:rPr>
              <a:t>De kosten van deze vervuiling worden niet door de gebruikers van product A maar door </a:t>
            </a:r>
            <a:r>
              <a:rPr lang="nl-NL" sz="2800" b="1" i="1" dirty="0">
                <a:solidFill>
                  <a:srgbClr val="945DE8"/>
                </a:solidFill>
                <a:latin typeface="Effra" panose="02000506080000020004" pitchFamily="2" charset="0"/>
              </a:rPr>
              <a:t>de maatschappij </a:t>
            </a:r>
            <a:r>
              <a:rPr lang="nl-NL" sz="2800" b="1" i="1" dirty="0">
                <a:latin typeface="Effra" panose="02000506080000020004" pitchFamily="2" charset="0"/>
              </a:rPr>
              <a:t>betaald.</a:t>
            </a:r>
          </a:p>
        </p:txBody>
      </p:sp>
      <p:sp>
        <p:nvSpPr>
          <p:cNvPr id="28" name="Tekstballon: rechthoek met afgeronde hoeken 27">
            <a:extLst>
              <a:ext uri="{FF2B5EF4-FFF2-40B4-BE49-F238E27FC236}">
                <a16:creationId xmlns:a16="http://schemas.microsoft.com/office/drawing/2014/main" id="{BF5F6060-5399-6528-3DD3-01BE3D5BC426}"/>
              </a:ext>
            </a:extLst>
          </p:cNvPr>
          <p:cNvSpPr/>
          <p:nvPr/>
        </p:nvSpPr>
        <p:spPr>
          <a:xfrm>
            <a:off x="6813550" y="3678598"/>
            <a:ext cx="2612414" cy="619081"/>
          </a:xfrm>
          <a:prstGeom prst="wedgeRoundRectCallout">
            <a:avLst>
              <a:gd name="adj1" fmla="val 58590"/>
              <a:gd name="adj2" fmla="val -87331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Voorbeeld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0" name="Tekstballon: rechthoek met afgeronde hoeken 29">
            <a:extLst>
              <a:ext uri="{FF2B5EF4-FFF2-40B4-BE49-F238E27FC236}">
                <a16:creationId xmlns:a16="http://schemas.microsoft.com/office/drawing/2014/main" id="{7D41A0A7-76FE-B558-BBAF-A9BBB1188F93}"/>
              </a:ext>
            </a:extLst>
          </p:cNvPr>
          <p:cNvSpPr/>
          <p:nvPr/>
        </p:nvSpPr>
        <p:spPr>
          <a:xfrm>
            <a:off x="5251325" y="5412702"/>
            <a:ext cx="3504623" cy="619200"/>
          </a:xfrm>
          <a:prstGeom prst="wedgeRoundRectCallout">
            <a:avLst>
              <a:gd name="adj1" fmla="val -37120"/>
              <a:gd name="adj2" fmla="val -81709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Van voorbeeld</a:t>
            </a:r>
            <a:r>
              <a:rPr kumimoji="0" lang="nl-NL" sz="2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 naar begrip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1ECCC05F-ABAF-65BD-6EB6-DB7047FA8C56}"/>
              </a:ext>
            </a:extLst>
          </p:cNvPr>
          <p:cNvSpPr/>
          <p:nvPr/>
        </p:nvSpPr>
        <p:spPr>
          <a:xfrm>
            <a:off x="6813550" y="1644649"/>
            <a:ext cx="920750" cy="292101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B93B85E-E4B1-60BA-850C-346BB3F8C03A}"/>
              </a:ext>
            </a:extLst>
          </p:cNvPr>
          <p:cNvSpPr/>
          <p:nvPr/>
        </p:nvSpPr>
        <p:spPr>
          <a:xfrm>
            <a:off x="3453398" y="4400550"/>
            <a:ext cx="787843" cy="351895"/>
          </a:xfrm>
          <a:prstGeom prst="rect">
            <a:avLst/>
          </a:prstGeom>
          <a:noFill/>
          <a:ln w="38100">
            <a:solidFill>
              <a:srgbClr val="E71E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ballon: rechthoek met afgeronde hoeken 32">
            <a:extLst>
              <a:ext uri="{FF2B5EF4-FFF2-40B4-BE49-F238E27FC236}">
                <a16:creationId xmlns:a16="http://schemas.microsoft.com/office/drawing/2014/main" id="{F112E252-A634-5ECF-2EBF-9E1666B4D851}"/>
              </a:ext>
            </a:extLst>
          </p:cNvPr>
          <p:cNvSpPr/>
          <p:nvPr/>
        </p:nvSpPr>
        <p:spPr>
          <a:xfrm>
            <a:off x="4283638" y="3678598"/>
            <a:ext cx="1812362" cy="619081"/>
          </a:xfrm>
          <a:prstGeom prst="wedgeRoundRectCallout">
            <a:avLst>
              <a:gd name="adj1" fmla="val -66834"/>
              <a:gd name="adj2" fmla="val 54218"/>
              <a:gd name="adj3" fmla="val 16667"/>
            </a:avLst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Verwijzing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00506080000020004" pitchFamily="2" charset="0"/>
              <a:ea typeface="+mn-ea"/>
              <a:cs typeface="+mn-cs"/>
            </a:endParaRPr>
          </a:p>
        </p:txBody>
      </p:sp>
      <p:pic>
        <p:nvPicPr>
          <p:cNvPr id="13" name="Graphic 12" descr="Vinkje met effen opvulling">
            <a:extLst>
              <a:ext uri="{FF2B5EF4-FFF2-40B4-BE49-F238E27FC236}">
                <a16:creationId xmlns:a16="http://schemas.microsoft.com/office/drawing/2014/main" id="{87F95095-50C1-7A13-1FDA-82422546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948" y="3538533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Vinkje met effen opvulling">
            <a:extLst>
              <a:ext uri="{FF2B5EF4-FFF2-40B4-BE49-F238E27FC236}">
                <a16:creationId xmlns:a16="http://schemas.microsoft.com/office/drawing/2014/main" id="{4E2EC95A-9BFA-8A69-A900-3A0985F60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1339" y="5500693"/>
            <a:ext cx="1037964" cy="1037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AA8F2B03-BAD8-D1B9-FB0B-9FE1C40801CD}"/>
              </a:ext>
            </a:extLst>
          </p:cNvPr>
          <p:cNvSpPr txBox="1"/>
          <p:nvPr/>
        </p:nvSpPr>
        <p:spPr>
          <a:xfrm>
            <a:off x="8755948" y="6445479"/>
            <a:ext cx="335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0000"/>
                  </a:prstClr>
                </a:solidFill>
                <a:effectLst/>
                <a:uLnTx/>
                <a:uFillTx/>
                <a:latin typeface="Effra" panose="02000506080000020004" pitchFamily="2" charset="0"/>
                <a:ea typeface="+mn-ea"/>
                <a:cs typeface="+mn-cs"/>
              </a:rPr>
              <a:t>Bron: eindexamen economie vwo 2024-I</a:t>
            </a:r>
          </a:p>
        </p:txBody>
      </p:sp>
    </p:spTree>
    <p:extLst>
      <p:ext uri="{BB962C8B-B14F-4D97-AF65-F5344CB8AC3E}">
        <p14:creationId xmlns:p14="http://schemas.microsoft.com/office/powerpoint/2010/main" val="39125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BB93E-5A49-400A-BF7B-835B3E7E6CF2}"/>
</file>

<file path=customXml/itemProps3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purl.org/dc/terms/"/>
    <ds:schemaRef ds:uri="http://schemas.microsoft.com/office/2006/metadata/properties"/>
    <ds:schemaRef ds:uri="65a11041-aba8-449e-bef6-559f13c05a59"/>
    <ds:schemaRef ds:uri="http://www.w3.org/XML/1998/namespace"/>
    <ds:schemaRef ds:uri="http://schemas.microsoft.com/office/2006/documentManagement/types"/>
    <ds:schemaRef ds:uri="http://purl.org/dc/elements/1.1/"/>
    <ds:schemaRef ds:uri="e7183d92-7d1c-4abc-9060-17c5b27035f0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4579</Words>
  <Application>Microsoft Office PowerPoint</Application>
  <PresentationFormat>Breedbeeld</PresentationFormat>
  <Paragraphs>1141</Paragraphs>
  <Slides>61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Effra</vt:lpstr>
      <vt:lpstr>Effra Heavy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Het IS-MB-GA model in drie stappen</vt:lpstr>
      <vt:lpstr>PowerPoint-presentatie</vt:lpstr>
      <vt:lpstr>                       Doel: macro-economische verbanden leggen tussen de verschillende sectoren. </vt:lpstr>
      <vt:lpstr>In een land zijn de bestedingen en daarmee ook de productie onder het niveau van  de potentiële productie geschoten. Het overheidssaldo is recent nog verslechterd.</vt:lpstr>
      <vt:lpstr>PowerPoint-presentatie</vt:lpstr>
      <vt:lpstr>PowerPoint-presentatie</vt:lpstr>
      <vt:lpstr>PowerPoint-presentatie</vt:lpstr>
      <vt:lpstr>PowerPoint-presentatie</vt:lpstr>
      <vt:lpstr>Inverdieneffect             Uitverdieneffect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Samenwerken over tijd gaat niet vanzelf</vt:lpstr>
      <vt:lpstr>PowerPoint-presentatie</vt:lpstr>
      <vt:lpstr>Oplossing: </vt:lpstr>
      <vt:lpstr>Nadeel hoge vergoeding kredietrisico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Patrick Keller</cp:lastModifiedBy>
  <cp:revision>36</cp:revision>
  <dcterms:created xsi:type="dcterms:W3CDTF">2022-04-29T11:47:46Z</dcterms:created>
  <dcterms:modified xsi:type="dcterms:W3CDTF">2025-05-10T10:10:24Z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