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259" r:id="rId5"/>
    <p:sldId id="261" r:id="rId6"/>
    <p:sldId id="268" r:id="rId7"/>
    <p:sldId id="271" r:id="rId8"/>
    <p:sldId id="340" r:id="rId9"/>
    <p:sldId id="338" r:id="rId10"/>
    <p:sldId id="375" r:id="rId11"/>
    <p:sldId id="392" r:id="rId12"/>
    <p:sldId id="343" r:id="rId13"/>
    <p:sldId id="344" r:id="rId14"/>
    <p:sldId id="378" r:id="rId15"/>
    <p:sldId id="346" r:id="rId16"/>
    <p:sldId id="347" r:id="rId17"/>
    <p:sldId id="349" r:id="rId18"/>
    <p:sldId id="393" r:id="rId19"/>
    <p:sldId id="352" r:id="rId20"/>
    <p:sldId id="353" r:id="rId21"/>
    <p:sldId id="394" r:id="rId22"/>
    <p:sldId id="263" r:id="rId23"/>
    <p:sldId id="354" r:id="rId24"/>
    <p:sldId id="379" r:id="rId25"/>
    <p:sldId id="355" r:id="rId26"/>
    <p:sldId id="388" r:id="rId27"/>
    <p:sldId id="390" r:id="rId28"/>
    <p:sldId id="395" r:id="rId29"/>
    <p:sldId id="396" r:id="rId30"/>
    <p:sldId id="348" r:id="rId31"/>
    <p:sldId id="397" r:id="rId32"/>
    <p:sldId id="359" r:id="rId33"/>
    <p:sldId id="381" r:id="rId34"/>
    <p:sldId id="360" r:id="rId35"/>
    <p:sldId id="363" r:id="rId36"/>
    <p:sldId id="391" r:id="rId37"/>
    <p:sldId id="361" r:id="rId38"/>
    <p:sldId id="382" r:id="rId39"/>
    <p:sldId id="362" r:id="rId40"/>
    <p:sldId id="385" r:id="rId41"/>
    <p:sldId id="386" r:id="rId42"/>
    <p:sldId id="265" r:id="rId43"/>
    <p:sldId id="383" r:id="rId44"/>
    <p:sldId id="398" r:id="rId45"/>
    <p:sldId id="371" r:id="rId46"/>
    <p:sldId id="372" r:id="rId47"/>
    <p:sldId id="389" r:id="rId48"/>
    <p:sldId id="387" r:id="rId49"/>
    <p:sldId id="266" r:id="rId50"/>
  </p:sldIdLst>
  <p:sldSz cx="12192000" cy="6858000"/>
  <p:notesSz cx="6669088" cy="97536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DE8"/>
    <a:srgbClr val="B41B8B"/>
    <a:srgbClr val="652E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5D25C-3B1D-41DB-BF68-916C61AB3BE5}" v="574" dt="2025-03-11T20:09:19.153"/>
    <p1510:client id="{C266A109-49A4-5FF8-F33E-B6E90244BB46}" v="287" dt="2025-03-11T19:52:48.914"/>
    <p1510:client id="{C39A27B6-3B90-6D4C-1C42-D43D992C1F77}" v="3" dt="2025-03-11T18:37:55.387"/>
    <p1510:client id="{CB58D364-8435-D53B-E808-5555FCB3DF9D}" v="70" dt="2025-03-11T20:11:00.96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 Knijpert" userId="369d31e6-11e7-46e9-af4a-68dd54fbfa5f" providerId="ADAL" clId="{22E5D25C-3B1D-41DB-BF68-916C61AB3BE5}"/>
    <pc:docChg chg="undo redo custSel addSld delSld modSld sldOrd">
      <pc:chgData name="K. Knijpert" userId="369d31e6-11e7-46e9-af4a-68dd54fbfa5f" providerId="ADAL" clId="{22E5D25C-3B1D-41DB-BF68-916C61AB3BE5}" dt="2025-03-11T20:09:19.153" v="2570" actId="20577"/>
      <pc:docMkLst>
        <pc:docMk/>
      </pc:docMkLst>
      <pc:sldChg chg="modNotesTx">
        <pc:chgData name="K. Knijpert" userId="369d31e6-11e7-46e9-af4a-68dd54fbfa5f" providerId="ADAL" clId="{22E5D25C-3B1D-41DB-BF68-916C61AB3BE5}" dt="2025-03-11T18:44:44.219" v="1935" actId="20577"/>
        <pc:sldMkLst>
          <pc:docMk/>
          <pc:sldMk cId="279791076" sldId="263"/>
        </pc:sldMkLst>
      </pc:sldChg>
      <pc:sldChg chg="modSp mod modNotesTx">
        <pc:chgData name="K. Knijpert" userId="369d31e6-11e7-46e9-af4a-68dd54fbfa5f" providerId="ADAL" clId="{22E5D25C-3B1D-41DB-BF68-916C61AB3BE5}" dt="2025-03-11T19:19:03.044" v="2211" actId="478"/>
        <pc:sldMkLst>
          <pc:docMk/>
          <pc:sldMk cId="2663845591" sldId="265"/>
        </pc:sldMkLst>
        <pc:spChg chg="mod">
          <ac:chgData name="K. Knijpert" userId="369d31e6-11e7-46e9-af4a-68dd54fbfa5f" providerId="ADAL" clId="{22E5D25C-3B1D-41DB-BF68-916C61AB3BE5}" dt="2025-03-11T19:18:49.944" v="2208" actId="1076"/>
          <ac:spMkLst>
            <pc:docMk/>
            <pc:sldMk cId="2663845591" sldId="265"/>
            <ac:spMk id="9" creationId="{580D4FAF-3B9A-FF42-0214-D32EDBB811DF}"/>
          </ac:spMkLst>
        </pc:spChg>
        <pc:spChg chg="mod">
          <ac:chgData name="K. Knijpert" userId="369d31e6-11e7-46e9-af4a-68dd54fbfa5f" providerId="ADAL" clId="{22E5D25C-3B1D-41DB-BF68-916C61AB3BE5}" dt="2025-03-11T19:18:49.098" v="2203" actId="688"/>
          <ac:spMkLst>
            <pc:docMk/>
            <pc:sldMk cId="2663845591" sldId="265"/>
            <ac:spMk id="10" creationId="{F9D459F4-10D4-0B4C-B3E3-5C940192E3AC}"/>
          </ac:spMkLst>
        </pc:spChg>
        <pc:spChg chg="mod">
          <ac:chgData name="K. Knijpert" userId="369d31e6-11e7-46e9-af4a-68dd54fbfa5f" providerId="ADAL" clId="{22E5D25C-3B1D-41DB-BF68-916C61AB3BE5}" dt="2025-03-11T19:18:49.423" v="2205" actId="1076"/>
          <ac:spMkLst>
            <pc:docMk/>
            <pc:sldMk cId="2663845591" sldId="265"/>
            <ac:spMk id="12" creationId="{1652CA2A-17EC-0C7F-021C-F2788610B86B}"/>
          </ac:spMkLst>
        </pc:spChg>
        <pc:spChg chg="mod">
          <ac:chgData name="K. Knijpert" userId="369d31e6-11e7-46e9-af4a-68dd54fbfa5f" providerId="ADAL" clId="{22E5D25C-3B1D-41DB-BF68-916C61AB3BE5}" dt="2025-03-11T19:18:49.267" v="2204" actId="1076"/>
          <ac:spMkLst>
            <pc:docMk/>
            <pc:sldMk cId="2663845591" sldId="265"/>
            <ac:spMk id="13" creationId="{77E240A6-61A3-474A-17D0-4D7D34A360DE}"/>
          </ac:spMkLst>
        </pc:spChg>
        <pc:spChg chg="mod">
          <ac:chgData name="K. Knijpert" userId="369d31e6-11e7-46e9-af4a-68dd54fbfa5f" providerId="ADAL" clId="{22E5D25C-3B1D-41DB-BF68-916C61AB3BE5}" dt="2025-03-11T19:18:49.605" v="2206" actId="1076"/>
          <ac:spMkLst>
            <pc:docMk/>
            <pc:sldMk cId="2663845591" sldId="265"/>
            <ac:spMk id="14" creationId="{FF06EA3A-3D96-84FA-9D27-8B0872EE518A}"/>
          </ac:spMkLst>
        </pc:spChg>
        <pc:spChg chg="mod">
          <ac:chgData name="K. Knijpert" userId="369d31e6-11e7-46e9-af4a-68dd54fbfa5f" providerId="ADAL" clId="{22E5D25C-3B1D-41DB-BF68-916C61AB3BE5}" dt="2025-03-11T19:18:49.777" v="2207" actId="1076"/>
          <ac:spMkLst>
            <pc:docMk/>
            <pc:sldMk cId="2663845591" sldId="265"/>
            <ac:spMk id="15" creationId="{D27C0981-8DF9-B415-E926-E60547EB0321}"/>
          </ac:spMkLst>
        </pc:spChg>
        <pc:spChg chg="mod">
          <ac:chgData name="K. Knijpert" userId="369d31e6-11e7-46e9-af4a-68dd54fbfa5f" providerId="ADAL" clId="{22E5D25C-3B1D-41DB-BF68-916C61AB3BE5}" dt="2025-03-11T19:18:48.248" v="2199" actId="688"/>
          <ac:spMkLst>
            <pc:docMk/>
            <pc:sldMk cId="2663845591" sldId="265"/>
            <ac:spMk id="17" creationId="{50BD70E4-18EA-CE0C-BE4E-87F6969C60E9}"/>
          </ac:spMkLst>
        </pc:spChg>
        <pc:spChg chg="mod">
          <ac:chgData name="K. Knijpert" userId="369d31e6-11e7-46e9-af4a-68dd54fbfa5f" providerId="ADAL" clId="{22E5D25C-3B1D-41DB-BF68-916C61AB3BE5}" dt="2025-03-11T19:18:47.860" v="2197" actId="688"/>
          <ac:spMkLst>
            <pc:docMk/>
            <pc:sldMk cId="2663845591" sldId="265"/>
            <ac:spMk id="18" creationId="{646CE0A5-BA52-ED95-114C-2ABD5B46D067}"/>
          </ac:spMkLst>
        </pc:spChg>
        <pc:spChg chg="mod">
          <ac:chgData name="K. Knijpert" userId="369d31e6-11e7-46e9-af4a-68dd54fbfa5f" providerId="ADAL" clId="{22E5D25C-3B1D-41DB-BF68-916C61AB3BE5}" dt="2025-03-11T19:18:50.289" v="2210" actId="1076"/>
          <ac:spMkLst>
            <pc:docMk/>
            <pc:sldMk cId="2663845591" sldId="265"/>
            <ac:spMk id="19" creationId="{CB500989-23A5-FCDB-FD4B-7840AE84E676}"/>
          </ac:spMkLst>
        </pc:spChg>
        <pc:graphicFrameChg chg="mod">
          <ac:chgData name="K. Knijpert" userId="369d31e6-11e7-46e9-af4a-68dd54fbfa5f" providerId="ADAL" clId="{22E5D25C-3B1D-41DB-BF68-916C61AB3BE5}" dt="2025-03-11T19:19:03.044" v="2211" actId="478"/>
          <ac:graphicFrameMkLst>
            <pc:docMk/>
            <pc:sldMk cId="2663845591" sldId="265"/>
            <ac:graphicFrameMk id="2" creationId="{9B9FA4E7-2CE6-17BC-C982-6941A4969E1E}"/>
          </ac:graphicFrameMkLst>
        </pc:graphicFrameChg>
      </pc:sldChg>
      <pc:sldChg chg="modSp mod">
        <pc:chgData name="K. Knijpert" userId="369d31e6-11e7-46e9-af4a-68dd54fbfa5f" providerId="ADAL" clId="{22E5D25C-3B1D-41DB-BF68-916C61AB3BE5}" dt="2025-03-11T19:54:03.754" v="2564" actId="20577"/>
        <pc:sldMkLst>
          <pc:docMk/>
          <pc:sldMk cId="1204954146" sldId="266"/>
        </pc:sldMkLst>
        <pc:spChg chg="mod">
          <ac:chgData name="K. Knijpert" userId="369d31e6-11e7-46e9-af4a-68dd54fbfa5f" providerId="ADAL" clId="{22E5D25C-3B1D-41DB-BF68-916C61AB3BE5}" dt="2025-03-11T19:54:03.754" v="2564" actId="20577"/>
          <ac:spMkLst>
            <pc:docMk/>
            <pc:sldMk cId="1204954146" sldId="266"/>
            <ac:spMk id="3" creationId="{36924C12-A504-C363-EC3D-FF6E60713B28}"/>
          </ac:spMkLst>
        </pc:spChg>
      </pc:sldChg>
      <pc:sldChg chg="del">
        <pc:chgData name="K. Knijpert" userId="369d31e6-11e7-46e9-af4a-68dd54fbfa5f" providerId="ADAL" clId="{22E5D25C-3B1D-41DB-BF68-916C61AB3BE5}" dt="2025-03-11T17:00:32.825" v="0" actId="47"/>
        <pc:sldMkLst>
          <pc:docMk/>
          <pc:sldMk cId="1728585713" sldId="272"/>
        </pc:sldMkLst>
      </pc:sldChg>
      <pc:sldChg chg="del">
        <pc:chgData name="K. Knijpert" userId="369d31e6-11e7-46e9-af4a-68dd54fbfa5f" providerId="ADAL" clId="{22E5D25C-3B1D-41DB-BF68-916C61AB3BE5}" dt="2025-03-11T17:10:11.498" v="49" actId="47"/>
        <pc:sldMkLst>
          <pc:docMk/>
          <pc:sldMk cId="3627475710" sldId="277"/>
        </pc:sldMkLst>
      </pc:sldChg>
      <pc:sldChg chg="modNotesTx">
        <pc:chgData name="K. Knijpert" userId="369d31e6-11e7-46e9-af4a-68dd54fbfa5f" providerId="ADAL" clId="{22E5D25C-3B1D-41DB-BF68-916C61AB3BE5}" dt="2025-03-11T17:00:48.523" v="1" actId="20577"/>
        <pc:sldMkLst>
          <pc:docMk/>
          <pc:sldMk cId="3917517121" sldId="338"/>
        </pc:sldMkLst>
      </pc:sldChg>
      <pc:sldChg chg="del">
        <pc:chgData name="K. Knijpert" userId="369d31e6-11e7-46e9-af4a-68dd54fbfa5f" providerId="ADAL" clId="{22E5D25C-3B1D-41DB-BF68-916C61AB3BE5}" dt="2025-03-11T17:00:59.445" v="2" actId="47"/>
        <pc:sldMkLst>
          <pc:docMk/>
          <pc:sldMk cId="3486508710" sldId="339"/>
        </pc:sldMkLst>
      </pc:sldChg>
      <pc:sldChg chg="modSp mod">
        <pc:chgData name="K. Knijpert" userId="369d31e6-11e7-46e9-af4a-68dd54fbfa5f" providerId="ADAL" clId="{22E5D25C-3B1D-41DB-BF68-916C61AB3BE5}" dt="2025-03-11T18:29:58.199" v="1911" actId="20577"/>
        <pc:sldMkLst>
          <pc:docMk/>
          <pc:sldMk cId="989098687" sldId="340"/>
        </pc:sldMkLst>
        <pc:graphicFrameChg chg="modGraphic">
          <ac:chgData name="K. Knijpert" userId="369d31e6-11e7-46e9-af4a-68dd54fbfa5f" providerId="ADAL" clId="{22E5D25C-3B1D-41DB-BF68-916C61AB3BE5}" dt="2025-03-11T18:29:58.199" v="1911" actId="20577"/>
          <ac:graphicFrameMkLst>
            <pc:docMk/>
            <pc:sldMk cId="989098687" sldId="340"/>
            <ac:graphicFrameMk id="2" creationId="{C3BA00B8-87DF-4B46-AFFE-88BC1BB611D4}"/>
          </ac:graphicFrameMkLst>
        </pc:graphicFrameChg>
      </pc:sldChg>
      <pc:sldChg chg="del">
        <pc:chgData name="K. Knijpert" userId="369d31e6-11e7-46e9-af4a-68dd54fbfa5f" providerId="ADAL" clId="{22E5D25C-3B1D-41DB-BF68-916C61AB3BE5}" dt="2025-03-11T17:01:18.792" v="5" actId="47"/>
        <pc:sldMkLst>
          <pc:docMk/>
          <pc:sldMk cId="535532744" sldId="341"/>
        </pc:sldMkLst>
      </pc:sldChg>
      <pc:sldChg chg="modSp mod modNotesTx">
        <pc:chgData name="K. Knijpert" userId="369d31e6-11e7-46e9-af4a-68dd54fbfa5f" providerId="ADAL" clId="{22E5D25C-3B1D-41DB-BF68-916C61AB3BE5}" dt="2025-03-11T18:43:17.857" v="1920" actId="20577"/>
        <pc:sldMkLst>
          <pc:docMk/>
          <pc:sldMk cId="3820613414" sldId="343"/>
        </pc:sldMkLst>
        <pc:spChg chg="mod">
          <ac:chgData name="K. Knijpert" userId="369d31e6-11e7-46e9-af4a-68dd54fbfa5f" providerId="ADAL" clId="{22E5D25C-3B1D-41DB-BF68-916C61AB3BE5}" dt="2025-03-11T18:28:12.644" v="1906" actId="20577"/>
          <ac:spMkLst>
            <pc:docMk/>
            <pc:sldMk cId="3820613414" sldId="343"/>
            <ac:spMk id="4" creationId="{00E3FF04-A42D-7594-9560-FCE8F5D06E25}"/>
          </ac:spMkLst>
        </pc:spChg>
      </pc:sldChg>
      <pc:sldChg chg="modNotesTx">
        <pc:chgData name="K. Knijpert" userId="369d31e6-11e7-46e9-af4a-68dd54fbfa5f" providerId="ADAL" clId="{22E5D25C-3B1D-41DB-BF68-916C61AB3BE5}" dt="2025-03-11T18:44:03.898" v="1930" actId="20577"/>
        <pc:sldMkLst>
          <pc:docMk/>
          <pc:sldMk cId="1446431045" sldId="344"/>
        </pc:sldMkLst>
      </pc:sldChg>
      <pc:sldChg chg="del">
        <pc:chgData name="K. Knijpert" userId="369d31e6-11e7-46e9-af4a-68dd54fbfa5f" providerId="ADAL" clId="{22E5D25C-3B1D-41DB-BF68-916C61AB3BE5}" dt="2025-03-11T17:01:23.613" v="6" actId="47"/>
        <pc:sldMkLst>
          <pc:docMk/>
          <pc:sldMk cId="1467743514" sldId="345"/>
        </pc:sldMkLst>
      </pc:sldChg>
      <pc:sldChg chg="modNotesTx">
        <pc:chgData name="K. Knijpert" userId="369d31e6-11e7-46e9-af4a-68dd54fbfa5f" providerId="ADAL" clId="{22E5D25C-3B1D-41DB-BF68-916C61AB3BE5}" dt="2025-03-11T18:44:02.523" v="1928" actId="20577"/>
        <pc:sldMkLst>
          <pc:docMk/>
          <pc:sldMk cId="1279888639" sldId="346"/>
        </pc:sldMkLst>
      </pc:sldChg>
      <pc:sldChg chg="addSp delSp modSp mod delAnim">
        <pc:chgData name="K. Knijpert" userId="369d31e6-11e7-46e9-af4a-68dd54fbfa5f" providerId="ADAL" clId="{22E5D25C-3B1D-41DB-BF68-916C61AB3BE5}" dt="2025-03-11T18:34:36.312" v="1913" actId="1038"/>
        <pc:sldMkLst>
          <pc:docMk/>
          <pc:sldMk cId="1389708660" sldId="347"/>
        </pc:sldMkLst>
        <pc:spChg chg="add mod">
          <ac:chgData name="K. Knijpert" userId="369d31e6-11e7-46e9-af4a-68dd54fbfa5f" providerId="ADAL" clId="{22E5D25C-3B1D-41DB-BF68-916C61AB3BE5}" dt="2025-03-11T18:07:54.383" v="1639" actId="255"/>
          <ac:spMkLst>
            <pc:docMk/>
            <pc:sldMk cId="1389708660" sldId="347"/>
            <ac:spMk id="2" creationId="{90FA1483-1A73-D229-F20D-87B6ABE25206}"/>
          </ac:spMkLst>
        </pc:spChg>
        <pc:picChg chg="del">
          <ac:chgData name="K. Knijpert" userId="369d31e6-11e7-46e9-af4a-68dd54fbfa5f" providerId="ADAL" clId="{22E5D25C-3B1D-41DB-BF68-916C61AB3BE5}" dt="2025-03-11T17:59:36.883" v="1427" actId="478"/>
          <ac:picMkLst>
            <pc:docMk/>
            <pc:sldMk cId="1389708660" sldId="347"/>
            <ac:picMk id="6" creationId="{5F6FB5F4-B6DF-A8E6-528A-89C3B7A9C02D}"/>
          </ac:picMkLst>
        </pc:picChg>
        <pc:cxnChg chg="mod ord">
          <ac:chgData name="K. Knijpert" userId="369d31e6-11e7-46e9-af4a-68dd54fbfa5f" providerId="ADAL" clId="{22E5D25C-3B1D-41DB-BF68-916C61AB3BE5}" dt="2025-03-11T18:08:04.241" v="1641" actId="14100"/>
          <ac:cxnSpMkLst>
            <pc:docMk/>
            <pc:sldMk cId="1389708660" sldId="347"/>
            <ac:cxnSpMk id="14" creationId="{BCE184BE-45C1-64ED-0D9C-709759C688F2}"/>
          </ac:cxnSpMkLst>
        </pc:cxnChg>
        <pc:cxnChg chg="mod ord">
          <ac:chgData name="K. Knijpert" userId="369d31e6-11e7-46e9-af4a-68dd54fbfa5f" providerId="ADAL" clId="{22E5D25C-3B1D-41DB-BF68-916C61AB3BE5}" dt="2025-03-11T18:34:36.312" v="1913" actId="1038"/>
          <ac:cxnSpMkLst>
            <pc:docMk/>
            <pc:sldMk cId="1389708660" sldId="347"/>
            <ac:cxnSpMk id="16" creationId="{C5ED91F8-59E1-BA62-3C92-7286E47E3A2C}"/>
          </ac:cxnSpMkLst>
        </pc:cxnChg>
        <pc:cxnChg chg="del">
          <ac:chgData name="K. Knijpert" userId="369d31e6-11e7-46e9-af4a-68dd54fbfa5f" providerId="ADAL" clId="{22E5D25C-3B1D-41DB-BF68-916C61AB3BE5}" dt="2025-03-11T18:01:36.709" v="1447" actId="478"/>
          <ac:cxnSpMkLst>
            <pc:docMk/>
            <pc:sldMk cId="1389708660" sldId="347"/>
            <ac:cxnSpMk id="17" creationId="{39F4D351-9D62-45F8-757F-EEAC539A74E4}"/>
          </ac:cxnSpMkLst>
        </pc:cxnChg>
      </pc:sldChg>
      <pc:sldChg chg="modNotesTx">
        <pc:chgData name="K. Knijpert" userId="369d31e6-11e7-46e9-af4a-68dd54fbfa5f" providerId="ADAL" clId="{22E5D25C-3B1D-41DB-BF68-916C61AB3BE5}" dt="2025-03-11T18:44:00.115" v="1927" actId="20577"/>
        <pc:sldMkLst>
          <pc:docMk/>
          <pc:sldMk cId="3178104819" sldId="349"/>
        </pc:sldMkLst>
      </pc:sldChg>
      <pc:sldChg chg="modNotesTx">
        <pc:chgData name="K. Knijpert" userId="369d31e6-11e7-46e9-af4a-68dd54fbfa5f" providerId="ADAL" clId="{22E5D25C-3B1D-41DB-BF68-916C61AB3BE5}" dt="2025-03-11T18:44:34.545" v="1934" actId="20577"/>
        <pc:sldMkLst>
          <pc:docMk/>
          <pc:sldMk cId="649532352" sldId="350"/>
        </pc:sldMkLst>
      </pc:sldChg>
      <pc:sldChg chg="modSp mod modNotesTx">
        <pc:chgData name="K. Knijpert" userId="369d31e6-11e7-46e9-af4a-68dd54fbfa5f" providerId="ADAL" clId="{22E5D25C-3B1D-41DB-BF68-916C61AB3BE5}" dt="2025-03-11T18:44:21.934" v="1931" actId="20577"/>
        <pc:sldMkLst>
          <pc:docMk/>
          <pc:sldMk cId="574300720" sldId="351"/>
        </pc:sldMkLst>
        <pc:spChg chg="mod">
          <ac:chgData name="K. Knijpert" userId="369d31e6-11e7-46e9-af4a-68dd54fbfa5f" providerId="ADAL" clId="{22E5D25C-3B1D-41DB-BF68-916C61AB3BE5}" dt="2025-03-11T18:37:48.497" v="1914" actId="20577"/>
          <ac:spMkLst>
            <pc:docMk/>
            <pc:sldMk cId="574300720" sldId="351"/>
            <ac:spMk id="2" creationId="{D1CB4739-7DF7-E30E-FA20-7ADE40987A74}"/>
          </ac:spMkLst>
        </pc:spChg>
      </pc:sldChg>
      <pc:sldChg chg="modAnim modNotesTx">
        <pc:chgData name="K. Knijpert" userId="369d31e6-11e7-46e9-af4a-68dd54fbfa5f" providerId="ADAL" clId="{22E5D25C-3B1D-41DB-BF68-916C61AB3BE5}" dt="2025-03-11T20:06:45.918" v="2567"/>
        <pc:sldMkLst>
          <pc:docMk/>
          <pc:sldMk cId="3882612655" sldId="352"/>
        </pc:sldMkLst>
      </pc:sldChg>
      <pc:sldChg chg="addSp delSp modSp mod modNotesTx">
        <pc:chgData name="K. Knijpert" userId="369d31e6-11e7-46e9-af4a-68dd54fbfa5f" providerId="ADAL" clId="{22E5D25C-3B1D-41DB-BF68-916C61AB3BE5}" dt="2025-03-11T18:44:30.895" v="1933" actId="20577"/>
        <pc:sldMkLst>
          <pc:docMk/>
          <pc:sldMk cId="387648164" sldId="353"/>
        </pc:sldMkLst>
        <pc:spChg chg="add mod">
          <ac:chgData name="K. Knijpert" userId="369d31e6-11e7-46e9-af4a-68dd54fbfa5f" providerId="ADAL" clId="{22E5D25C-3B1D-41DB-BF68-916C61AB3BE5}" dt="2025-03-11T18:11:51.663" v="1884" actId="5793"/>
          <ac:spMkLst>
            <pc:docMk/>
            <pc:sldMk cId="387648164" sldId="353"/>
            <ac:spMk id="2" creationId="{B3C6120B-D83D-9EC3-BB35-ABCB12822CED}"/>
          </ac:spMkLst>
        </pc:spChg>
        <pc:picChg chg="mod modCrop">
          <ac:chgData name="K. Knijpert" userId="369d31e6-11e7-46e9-af4a-68dd54fbfa5f" providerId="ADAL" clId="{22E5D25C-3B1D-41DB-BF68-916C61AB3BE5}" dt="2025-03-11T18:08:58.733" v="1645" actId="1076"/>
          <ac:picMkLst>
            <pc:docMk/>
            <pc:sldMk cId="387648164" sldId="353"/>
            <ac:picMk id="3" creationId="{66C7F007-3AFA-8CC3-41FF-C8AB57026897}"/>
          </ac:picMkLst>
        </pc:picChg>
        <pc:picChg chg="del mod">
          <ac:chgData name="K. Knijpert" userId="369d31e6-11e7-46e9-af4a-68dd54fbfa5f" providerId="ADAL" clId="{22E5D25C-3B1D-41DB-BF68-916C61AB3BE5}" dt="2025-03-11T18:12:47.137" v="1885" actId="478"/>
          <ac:picMkLst>
            <pc:docMk/>
            <pc:sldMk cId="387648164" sldId="353"/>
            <ac:picMk id="6" creationId="{70507C24-74FC-948D-2015-21858B4BCA8D}"/>
          </ac:picMkLst>
        </pc:picChg>
        <pc:picChg chg="mod">
          <ac:chgData name="K. Knijpert" userId="369d31e6-11e7-46e9-af4a-68dd54fbfa5f" providerId="ADAL" clId="{22E5D25C-3B1D-41DB-BF68-916C61AB3BE5}" dt="2025-03-11T18:09:10.131" v="1649" actId="1076"/>
          <ac:picMkLst>
            <pc:docMk/>
            <pc:sldMk cId="387648164" sldId="353"/>
            <ac:picMk id="9" creationId="{DD20019B-96A2-1310-1C28-C78BB6885355}"/>
          </ac:picMkLst>
        </pc:picChg>
        <pc:cxnChg chg="mod">
          <ac:chgData name="K. Knijpert" userId="369d31e6-11e7-46e9-af4a-68dd54fbfa5f" providerId="ADAL" clId="{22E5D25C-3B1D-41DB-BF68-916C61AB3BE5}" dt="2025-03-11T18:09:01.830" v="1646" actId="1076"/>
          <ac:cxnSpMkLst>
            <pc:docMk/>
            <pc:sldMk cId="387648164" sldId="353"/>
            <ac:cxnSpMk id="12" creationId="{17E1B44E-0EB5-465B-E8B8-918DBFC07C21}"/>
          </ac:cxnSpMkLst>
        </pc:cxnChg>
        <pc:cxnChg chg="mod">
          <ac:chgData name="K. Knijpert" userId="369d31e6-11e7-46e9-af4a-68dd54fbfa5f" providerId="ADAL" clId="{22E5D25C-3B1D-41DB-BF68-916C61AB3BE5}" dt="2025-03-11T18:12:55.996" v="1887" actId="14100"/>
          <ac:cxnSpMkLst>
            <pc:docMk/>
            <pc:sldMk cId="387648164" sldId="353"/>
            <ac:cxnSpMk id="13" creationId="{EC5F067C-02FF-B7CF-F15E-D805D01F46DE}"/>
          </ac:cxnSpMkLst>
        </pc:cxnChg>
      </pc:sldChg>
      <pc:sldChg chg="modNotesTx">
        <pc:chgData name="K. Knijpert" userId="369d31e6-11e7-46e9-af4a-68dd54fbfa5f" providerId="ADAL" clId="{22E5D25C-3B1D-41DB-BF68-916C61AB3BE5}" dt="2025-03-11T18:44:48.731" v="1936" actId="20577"/>
        <pc:sldMkLst>
          <pc:docMk/>
          <pc:sldMk cId="972590073" sldId="354"/>
        </pc:sldMkLst>
      </pc:sldChg>
      <pc:sldChg chg="modNotesTx">
        <pc:chgData name="K. Knijpert" userId="369d31e6-11e7-46e9-af4a-68dd54fbfa5f" providerId="ADAL" clId="{22E5D25C-3B1D-41DB-BF68-916C61AB3BE5}" dt="2025-03-11T18:44:58.323" v="1938" actId="20577"/>
        <pc:sldMkLst>
          <pc:docMk/>
          <pc:sldMk cId="2074950239" sldId="355"/>
        </pc:sldMkLst>
      </pc:sldChg>
      <pc:sldChg chg="modSp mod modNotesTx">
        <pc:chgData name="K. Knijpert" userId="369d31e6-11e7-46e9-af4a-68dd54fbfa5f" providerId="ADAL" clId="{22E5D25C-3B1D-41DB-BF68-916C61AB3BE5}" dt="2025-03-11T18:58:37.357" v="1995" actId="14100"/>
        <pc:sldMkLst>
          <pc:docMk/>
          <pc:sldMk cId="1573582607" sldId="356"/>
        </pc:sldMkLst>
        <pc:cxnChg chg="mod">
          <ac:chgData name="K. Knijpert" userId="369d31e6-11e7-46e9-af4a-68dd54fbfa5f" providerId="ADAL" clId="{22E5D25C-3B1D-41DB-BF68-916C61AB3BE5}" dt="2025-03-11T18:58:37.357" v="1995" actId="14100"/>
          <ac:cxnSpMkLst>
            <pc:docMk/>
            <pc:sldMk cId="1573582607" sldId="356"/>
            <ac:cxnSpMk id="35" creationId="{7DB8F98D-1BA0-23E6-8DF0-E8333588F0EC}"/>
          </ac:cxnSpMkLst>
        </pc:cxnChg>
        <pc:cxnChg chg="mod">
          <ac:chgData name="K. Knijpert" userId="369d31e6-11e7-46e9-af4a-68dd54fbfa5f" providerId="ADAL" clId="{22E5D25C-3B1D-41DB-BF68-916C61AB3BE5}" dt="2025-03-11T18:58:32.429" v="1994" actId="14100"/>
          <ac:cxnSpMkLst>
            <pc:docMk/>
            <pc:sldMk cId="1573582607" sldId="356"/>
            <ac:cxnSpMk id="37" creationId="{F5A5D703-2D83-5C4B-43C8-14D17B2B886D}"/>
          </ac:cxnSpMkLst>
        </pc:cxnChg>
        <pc:cxnChg chg="mod">
          <ac:chgData name="K. Knijpert" userId="369d31e6-11e7-46e9-af4a-68dd54fbfa5f" providerId="ADAL" clId="{22E5D25C-3B1D-41DB-BF68-916C61AB3BE5}" dt="2025-03-11T18:58:27.095" v="1993" actId="14100"/>
          <ac:cxnSpMkLst>
            <pc:docMk/>
            <pc:sldMk cId="1573582607" sldId="356"/>
            <ac:cxnSpMk id="40" creationId="{012B9DD0-921B-59DC-CCD7-B87A4C77C9B2}"/>
          </ac:cxnSpMkLst>
        </pc:cxnChg>
        <pc:cxnChg chg="mod">
          <ac:chgData name="K. Knijpert" userId="369d31e6-11e7-46e9-af4a-68dd54fbfa5f" providerId="ADAL" clId="{22E5D25C-3B1D-41DB-BF68-916C61AB3BE5}" dt="2025-03-11T18:58:20.886" v="1992" actId="14100"/>
          <ac:cxnSpMkLst>
            <pc:docMk/>
            <pc:sldMk cId="1573582607" sldId="356"/>
            <ac:cxnSpMk id="42" creationId="{EF4AC1E7-2AF8-A110-609A-728D29C29CD3}"/>
          </ac:cxnSpMkLst>
        </pc:cxnChg>
        <pc:cxnChg chg="mod">
          <ac:chgData name="K. Knijpert" userId="369d31e6-11e7-46e9-af4a-68dd54fbfa5f" providerId="ADAL" clId="{22E5D25C-3B1D-41DB-BF68-916C61AB3BE5}" dt="2025-03-11T18:58:16.975" v="1991" actId="14100"/>
          <ac:cxnSpMkLst>
            <pc:docMk/>
            <pc:sldMk cId="1573582607" sldId="356"/>
            <ac:cxnSpMk id="44" creationId="{8DEAA071-4DEE-DB6D-FC25-B24B4C666E9F}"/>
          </ac:cxnSpMkLst>
        </pc:cxnChg>
      </pc:sldChg>
      <pc:sldChg chg="modNotesTx">
        <pc:chgData name="K. Knijpert" userId="369d31e6-11e7-46e9-af4a-68dd54fbfa5f" providerId="ADAL" clId="{22E5D25C-3B1D-41DB-BF68-916C61AB3BE5}" dt="2025-03-11T18:45:09.340" v="1940" actId="20577"/>
        <pc:sldMkLst>
          <pc:docMk/>
          <pc:sldMk cId="1047592256" sldId="357"/>
        </pc:sldMkLst>
      </pc:sldChg>
      <pc:sldChg chg="modNotesTx">
        <pc:chgData name="K. Knijpert" userId="369d31e6-11e7-46e9-af4a-68dd54fbfa5f" providerId="ADAL" clId="{22E5D25C-3B1D-41DB-BF68-916C61AB3BE5}" dt="2025-03-11T18:45:15.463" v="1941" actId="20577"/>
        <pc:sldMkLst>
          <pc:docMk/>
          <pc:sldMk cId="3289796261" sldId="358"/>
        </pc:sldMkLst>
      </pc:sldChg>
      <pc:sldChg chg="modSp mod modNotesTx">
        <pc:chgData name="K. Knijpert" userId="369d31e6-11e7-46e9-af4a-68dd54fbfa5f" providerId="ADAL" clId="{22E5D25C-3B1D-41DB-BF68-916C61AB3BE5}" dt="2025-03-11T19:26:15.519" v="2225"/>
        <pc:sldMkLst>
          <pc:docMk/>
          <pc:sldMk cId="3658098377" sldId="359"/>
        </pc:sldMkLst>
        <pc:spChg chg="mod">
          <ac:chgData name="K. Knijpert" userId="369d31e6-11e7-46e9-af4a-68dd54fbfa5f" providerId="ADAL" clId="{22E5D25C-3B1D-41DB-BF68-916C61AB3BE5}" dt="2025-03-11T19:26:15.519" v="2225"/>
          <ac:spMkLst>
            <pc:docMk/>
            <pc:sldMk cId="3658098377" sldId="359"/>
            <ac:spMk id="2" creationId="{4257EBC4-7F97-0D6D-9D78-94DEF0820D1F}"/>
          </ac:spMkLst>
        </pc:spChg>
      </pc:sldChg>
      <pc:sldChg chg="modSp mod">
        <pc:chgData name="K. Knijpert" userId="369d31e6-11e7-46e9-af4a-68dd54fbfa5f" providerId="ADAL" clId="{22E5D25C-3B1D-41DB-BF68-916C61AB3BE5}" dt="2025-03-11T18:59:00.651" v="1996" actId="20577"/>
        <pc:sldMkLst>
          <pc:docMk/>
          <pc:sldMk cId="3658401599" sldId="360"/>
        </pc:sldMkLst>
        <pc:spChg chg="mod">
          <ac:chgData name="K. Knijpert" userId="369d31e6-11e7-46e9-af4a-68dd54fbfa5f" providerId="ADAL" clId="{22E5D25C-3B1D-41DB-BF68-916C61AB3BE5}" dt="2025-03-11T18:59:00.651" v="1996" actId="20577"/>
          <ac:spMkLst>
            <pc:docMk/>
            <pc:sldMk cId="3658401599" sldId="360"/>
            <ac:spMk id="2" creationId="{CD487C89-D359-253F-863C-DFDC982CE7E4}"/>
          </ac:spMkLst>
        </pc:spChg>
      </pc:sldChg>
      <pc:sldChg chg="modNotesTx">
        <pc:chgData name="K. Knijpert" userId="369d31e6-11e7-46e9-af4a-68dd54fbfa5f" providerId="ADAL" clId="{22E5D25C-3B1D-41DB-BF68-916C61AB3BE5}" dt="2025-03-11T18:45:38.956" v="1946" actId="20577"/>
        <pc:sldMkLst>
          <pc:docMk/>
          <pc:sldMk cId="336488773" sldId="361"/>
        </pc:sldMkLst>
      </pc:sldChg>
      <pc:sldChg chg="addSp delSp modSp mod modAnim modNotesTx">
        <pc:chgData name="K. Knijpert" userId="369d31e6-11e7-46e9-af4a-68dd54fbfa5f" providerId="ADAL" clId="{22E5D25C-3B1D-41DB-BF68-916C61AB3BE5}" dt="2025-03-11T19:15:16.256" v="2178"/>
        <pc:sldMkLst>
          <pc:docMk/>
          <pc:sldMk cId="2342076124" sldId="362"/>
        </pc:sldMkLst>
        <pc:spChg chg="mod">
          <ac:chgData name="K. Knijpert" userId="369d31e6-11e7-46e9-af4a-68dd54fbfa5f" providerId="ADAL" clId="{22E5D25C-3B1D-41DB-BF68-916C61AB3BE5}" dt="2025-03-11T19:06:26.824" v="2095" actId="27636"/>
          <ac:spMkLst>
            <pc:docMk/>
            <pc:sldMk cId="2342076124" sldId="362"/>
            <ac:spMk id="2" creationId="{C82A85F8-6DF0-66B1-9BCD-061286D2E0DF}"/>
          </ac:spMkLst>
        </pc:spChg>
        <pc:spChg chg="add del">
          <ac:chgData name="K. Knijpert" userId="369d31e6-11e7-46e9-af4a-68dd54fbfa5f" providerId="ADAL" clId="{22E5D25C-3B1D-41DB-BF68-916C61AB3BE5}" dt="2025-03-11T17:05:11.011" v="14" actId="22"/>
          <ac:spMkLst>
            <pc:docMk/>
            <pc:sldMk cId="2342076124" sldId="362"/>
            <ac:spMk id="6" creationId="{DDCD5E03-DEA8-36F2-6A0A-1F527C05DCD6}"/>
          </ac:spMkLst>
        </pc:spChg>
        <pc:spChg chg="add mod">
          <ac:chgData name="K. Knijpert" userId="369d31e6-11e7-46e9-af4a-68dd54fbfa5f" providerId="ADAL" clId="{22E5D25C-3B1D-41DB-BF68-916C61AB3BE5}" dt="2025-03-11T19:05:08.938" v="2088" actId="1076"/>
          <ac:spMkLst>
            <pc:docMk/>
            <pc:sldMk cId="2342076124" sldId="362"/>
            <ac:spMk id="9" creationId="{667C0230-8680-D866-0130-30C990F1E7AB}"/>
          </ac:spMkLst>
        </pc:spChg>
        <pc:spChg chg="add mod">
          <ac:chgData name="K. Knijpert" userId="369d31e6-11e7-46e9-af4a-68dd54fbfa5f" providerId="ADAL" clId="{22E5D25C-3B1D-41DB-BF68-916C61AB3BE5}" dt="2025-03-11T19:09:18.389" v="2146" actId="1076"/>
          <ac:spMkLst>
            <pc:docMk/>
            <pc:sldMk cId="2342076124" sldId="362"/>
            <ac:spMk id="10" creationId="{B1BEA6B8-D8D2-FA5E-2795-C3B346D31479}"/>
          </ac:spMkLst>
        </pc:spChg>
        <pc:spChg chg="add mod">
          <ac:chgData name="K. Knijpert" userId="369d31e6-11e7-46e9-af4a-68dd54fbfa5f" providerId="ADAL" clId="{22E5D25C-3B1D-41DB-BF68-916C61AB3BE5}" dt="2025-03-11T19:08:59.272" v="2143" actId="1076"/>
          <ac:spMkLst>
            <pc:docMk/>
            <pc:sldMk cId="2342076124" sldId="362"/>
            <ac:spMk id="11" creationId="{6E848973-1910-FE8D-FEE5-F3159658EFA4}"/>
          </ac:spMkLst>
        </pc:spChg>
        <pc:spChg chg="add mod">
          <ac:chgData name="K. Knijpert" userId="369d31e6-11e7-46e9-af4a-68dd54fbfa5f" providerId="ADAL" clId="{22E5D25C-3B1D-41DB-BF68-916C61AB3BE5}" dt="2025-03-11T19:10:37.984" v="2161" actId="1076"/>
          <ac:spMkLst>
            <pc:docMk/>
            <pc:sldMk cId="2342076124" sldId="362"/>
            <ac:spMk id="12" creationId="{315C55C3-E33D-D0CE-12E6-71A23BA13637}"/>
          </ac:spMkLst>
        </pc:spChg>
        <pc:spChg chg="add mod">
          <ac:chgData name="K. Knijpert" userId="369d31e6-11e7-46e9-af4a-68dd54fbfa5f" providerId="ADAL" clId="{22E5D25C-3B1D-41DB-BF68-916C61AB3BE5}" dt="2025-03-11T19:10:06.133" v="2155" actId="20577"/>
          <ac:spMkLst>
            <pc:docMk/>
            <pc:sldMk cId="2342076124" sldId="362"/>
            <ac:spMk id="13" creationId="{6E1BFB53-4AF5-62EA-5C6A-1D8D7B6C6017}"/>
          </ac:spMkLst>
        </pc:spChg>
        <pc:picChg chg="add mod">
          <ac:chgData name="K. Knijpert" userId="369d31e6-11e7-46e9-af4a-68dd54fbfa5f" providerId="ADAL" clId="{22E5D25C-3B1D-41DB-BF68-916C61AB3BE5}" dt="2025-03-11T19:08:54.322" v="2142" actId="1037"/>
          <ac:picMkLst>
            <pc:docMk/>
            <pc:sldMk cId="2342076124" sldId="362"/>
            <ac:picMk id="8" creationId="{296E89CB-8227-6B8B-4041-578BE8DDACF9}"/>
          </ac:picMkLst>
        </pc:picChg>
      </pc:sldChg>
      <pc:sldChg chg="modNotesTx">
        <pc:chgData name="K. Knijpert" userId="369d31e6-11e7-46e9-af4a-68dd54fbfa5f" providerId="ADAL" clId="{22E5D25C-3B1D-41DB-BF68-916C61AB3BE5}" dt="2025-03-11T18:45:35.582" v="1945" actId="20577"/>
        <pc:sldMkLst>
          <pc:docMk/>
          <pc:sldMk cId="1141502271" sldId="363"/>
        </pc:sldMkLst>
      </pc:sldChg>
      <pc:sldChg chg="del modNotesTx">
        <pc:chgData name="K. Knijpert" userId="369d31e6-11e7-46e9-af4a-68dd54fbfa5f" providerId="ADAL" clId="{22E5D25C-3B1D-41DB-BF68-916C61AB3BE5}" dt="2025-03-11T19:21:45.770" v="2213" actId="47"/>
        <pc:sldMkLst>
          <pc:docMk/>
          <pc:sldMk cId="2244031431" sldId="364"/>
        </pc:sldMkLst>
      </pc:sldChg>
      <pc:sldChg chg="modSp mod">
        <pc:chgData name="K. Knijpert" userId="369d31e6-11e7-46e9-af4a-68dd54fbfa5f" providerId="ADAL" clId="{22E5D25C-3B1D-41DB-BF68-916C61AB3BE5}" dt="2025-03-11T20:09:19.153" v="2570" actId="20577"/>
        <pc:sldMkLst>
          <pc:docMk/>
          <pc:sldMk cId="813534145" sldId="366"/>
        </pc:sldMkLst>
        <pc:spChg chg="mod">
          <ac:chgData name="K. Knijpert" userId="369d31e6-11e7-46e9-af4a-68dd54fbfa5f" providerId="ADAL" clId="{22E5D25C-3B1D-41DB-BF68-916C61AB3BE5}" dt="2025-03-11T20:09:19.153" v="2570" actId="20577"/>
          <ac:spMkLst>
            <pc:docMk/>
            <pc:sldMk cId="813534145" sldId="366"/>
            <ac:spMk id="3" creationId="{9A13BF3B-E2E4-425F-88E8-8A8740C0E7B9}"/>
          </ac:spMkLst>
        </pc:spChg>
      </pc:sldChg>
      <pc:sldChg chg="del modNotesTx">
        <pc:chgData name="K. Knijpert" userId="369d31e6-11e7-46e9-af4a-68dd54fbfa5f" providerId="ADAL" clId="{22E5D25C-3B1D-41DB-BF68-916C61AB3BE5}" dt="2025-03-11T19:21:29.685" v="2212" actId="47"/>
        <pc:sldMkLst>
          <pc:docMk/>
          <pc:sldMk cId="4002142326" sldId="368"/>
        </pc:sldMkLst>
      </pc:sldChg>
      <pc:sldChg chg="modSp mod modNotesTx">
        <pc:chgData name="K. Knijpert" userId="369d31e6-11e7-46e9-af4a-68dd54fbfa5f" providerId="ADAL" clId="{22E5D25C-3B1D-41DB-BF68-916C61AB3BE5}" dt="2025-03-11T19:22:30.350" v="2214" actId="255"/>
        <pc:sldMkLst>
          <pc:docMk/>
          <pc:sldMk cId="4112397790" sldId="370"/>
        </pc:sldMkLst>
        <pc:spChg chg="mod">
          <ac:chgData name="K. Knijpert" userId="369d31e6-11e7-46e9-af4a-68dd54fbfa5f" providerId="ADAL" clId="{22E5D25C-3B1D-41DB-BF68-916C61AB3BE5}" dt="2025-03-11T19:22:30.350" v="2214" actId="255"/>
          <ac:spMkLst>
            <pc:docMk/>
            <pc:sldMk cId="4112397790" sldId="370"/>
            <ac:spMk id="3" creationId="{9A13BF3B-E2E4-425F-88E8-8A8740C0E7B9}"/>
          </ac:spMkLst>
        </pc:spChg>
      </pc:sldChg>
      <pc:sldChg chg="modSp mod modNotesTx">
        <pc:chgData name="K. Knijpert" userId="369d31e6-11e7-46e9-af4a-68dd54fbfa5f" providerId="ADAL" clId="{22E5D25C-3B1D-41DB-BF68-916C61AB3BE5}" dt="2025-03-11T19:23:13.287" v="2215" actId="255"/>
        <pc:sldMkLst>
          <pc:docMk/>
          <pc:sldMk cId="1442138463" sldId="371"/>
        </pc:sldMkLst>
        <pc:spChg chg="mod">
          <ac:chgData name="K. Knijpert" userId="369d31e6-11e7-46e9-af4a-68dd54fbfa5f" providerId="ADAL" clId="{22E5D25C-3B1D-41DB-BF68-916C61AB3BE5}" dt="2025-03-11T19:23:13.287" v="2215" actId="255"/>
          <ac:spMkLst>
            <pc:docMk/>
            <pc:sldMk cId="1442138463" sldId="371"/>
            <ac:spMk id="3" creationId="{8070CFB5-1CD1-1EC9-3FC2-850F4BAAB911}"/>
          </ac:spMkLst>
        </pc:spChg>
      </pc:sldChg>
      <pc:sldChg chg="modSp mod modNotesTx">
        <pc:chgData name="K. Knijpert" userId="369d31e6-11e7-46e9-af4a-68dd54fbfa5f" providerId="ADAL" clId="{22E5D25C-3B1D-41DB-BF68-916C61AB3BE5}" dt="2025-03-11T19:24:05.884" v="2223" actId="948"/>
        <pc:sldMkLst>
          <pc:docMk/>
          <pc:sldMk cId="3065112401" sldId="372"/>
        </pc:sldMkLst>
        <pc:spChg chg="mod">
          <ac:chgData name="K. Knijpert" userId="369d31e6-11e7-46e9-af4a-68dd54fbfa5f" providerId="ADAL" clId="{22E5D25C-3B1D-41DB-BF68-916C61AB3BE5}" dt="2025-03-11T19:24:05.884" v="2223" actId="948"/>
          <ac:spMkLst>
            <pc:docMk/>
            <pc:sldMk cId="3065112401" sldId="372"/>
            <ac:spMk id="3" creationId="{E5B08366-EEF0-0337-BE92-56B291FD93A7}"/>
          </ac:spMkLst>
        </pc:spChg>
      </pc:sldChg>
      <pc:sldChg chg="del">
        <pc:chgData name="K. Knijpert" userId="369d31e6-11e7-46e9-af4a-68dd54fbfa5f" providerId="ADAL" clId="{22E5D25C-3B1D-41DB-BF68-916C61AB3BE5}" dt="2025-03-11T17:19:51.938" v="540" actId="47"/>
        <pc:sldMkLst>
          <pc:docMk/>
          <pc:sldMk cId="4160454052" sldId="373"/>
        </pc:sldMkLst>
      </pc:sldChg>
      <pc:sldChg chg="del">
        <pc:chgData name="K. Knijpert" userId="369d31e6-11e7-46e9-af4a-68dd54fbfa5f" providerId="ADAL" clId="{22E5D25C-3B1D-41DB-BF68-916C61AB3BE5}" dt="2025-03-11T17:01:02.187" v="3" actId="47"/>
        <pc:sldMkLst>
          <pc:docMk/>
          <pc:sldMk cId="2689060622" sldId="374"/>
        </pc:sldMkLst>
      </pc:sldChg>
      <pc:sldChg chg="modNotesTx">
        <pc:chgData name="K. Knijpert" userId="369d31e6-11e7-46e9-af4a-68dd54fbfa5f" providerId="ADAL" clId="{22E5D25C-3B1D-41DB-BF68-916C61AB3BE5}" dt="2025-03-11T17:01:10.656" v="4" actId="20577"/>
        <pc:sldMkLst>
          <pc:docMk/>
          <pc:sldMk cId="1739568206" sldId="375"/>
        </pc:sldMkLst>
      </pc:sldChg>
      <pc:sldChg chg="del">
        <pc:chgData name="K. Knijpert" userId="369d31e6-11e7-46e9-af4a-68dd54fbfa5f" providerId="ADAL" clId="{22E5D25C-3B1D-41DB-BF68-916C61AB3BE5}" dt="2025-03-11T17:10:09.914" v="48" actId="47"/>
        <pc:sldMkLst>
          <pc:docMk/>
          <pc:sldMk cId="4028068142" sldId="376"/>
        </pc:sldMkLst>
      </pc:sldChg>
      <pc:sldChg chg="delSp del mod delAnim">
        <pc:chgData name="K. Knijpert" userId="369d31e6-11e7-46e9-af4a-68dd54fbfa5f" providerId="ADAL" clId="{22E5D25C-3B1D-41DB-BF68-916C61AB3BE5}" dt="2025-03-11T18:04:59.640" v="1501" actId="47"/>
        <pc:sldMkLst>
          <pc:docMk/>
          <pc:sldMk cId="728505976" sldId="377"/>
        </pc:sldMkLst>
        <pc:spChg chg="del">
          <ac:chgData name="K. Knijpert" userId="369d31e6-11e7-46e9-af4a-68dd54fbfa5f" providerId="ADAL" clId="{22E5D25C-3B1D-41DB-BF68-916C61AB3BE5}" dt="2025-03-11T18:04:54.323" v="1499" actId="478"/>
          <ac:spMkLst>
            <pc:docMk/>
            <pc:sldMk cId="728505976" sldId="377"/>
            <ac:spMk id="8" creationId="{7180583E-E28A-29F0-C1C8-A9704AF958B5}"/>
          </ac:spMkLst>
        </pc:spChg>
        <pc:picChg chg="del">
          <ac:chgData name="K. Knijpert" userId="369d31e6-11e7-46e9-af4a-68dd54fbfa5f" providerId="ADAL" clId="{22E5D25C-3B1D-41DB-BF68-916C61AB3BE5}" dt="2025-03-11T18:04:52.524" v="1498" actId="478"/>
          <ac:picMkLst>
            <pc:docMk/>
            <pc:sldMk cId="728505976" sldId="377"/>
            <ac:picMk id="5" creationId="{FCD0B771-7B9C-7DD3-BBD3-517FB246832F}"/>
          </ac:picMkLst>
        </pc:picChg>
      </pc:sldChg>
      <pc:sldChg chg="modNotesTx">
        <pc:chgData name="K. Knijpert" userId="369d31e6-11e7-46e9-af4a-68dd54fbfa5f" providerId="ADAL" clId="{22E5D25C-3B1D-41DB-BF68-916C61AB3BE5}" dt="2025-03-11T18:44:03.281" v="1929" actId="20577"/>
        <pc:sldMkLst>
          <pc:docMk/>
          <pc:sldMk cId="4214077038" sldId="378"/>
        </pc:sldMkLst>
      </pc:sldChg>
      <pc:sldChg chg="modNotesTx">
        <pc:chgData name="K. Knijpert" userId="369d31e6-11e7-46e9-af4a-68dd54fbfa5f" providerId="ADAL" clId="{22E5D25C-3B1D-41DB-BF68-916C61AB3BE5}" dt="2025-03-11T18:44:52.731" v="1937" actId="20577"/>
        <pc:sldMkLst>
          <pc:docMk/>
          <pc:sldMk cId="382273243" sldId="379"/>
        </pc:sldMkLst>
      </pc:sldChg>
      <pc:sldChg chg="del modNotesTx">
        <pc:chgData name="K. Knijpert" userId="369d31e6-11e7-46e9-af4a-68dd54fbfa5f" providerId="ADAL" clId="{22E5D25C-3B1D-41DB-BF68-916C61AB3BE5}" dt="2025-03-11T18:57:29.366" v="1989" actId="47"/>
        <pc:sldMkLst>
          <pc:docMk/>
          <pc:sldMk cId="411417067" sldId="380"/>
        </pc:sldMkLst>
      </pc:sldChg>
      <pc:sldChg chg="modSp mod modNotesTx">
        <pc:chgData name="K. Knijpert" userId="369d31e6-11e7-46e9-af4a-68dd54fbfa5f" providerId="ADAL" clId="{22E5D25C-3B1D-41DB-BF68-916C61AB3BE5}" dt="2025-03-11T18:45:27.090" v="1944" actId="20577"/>
        <pc:sldMkLst>
          <pc:docMk/>
          <pc:sldMk cId="153547066" sldId="381"/>
        </pc:sldMkLst>
        <pc:spChg chg="mod">
          <ac:chgData name="K. Knijpert" userId="369d31e6-11e7-46e9-af4a-68dd54fbfa5f" providerId="ADAL" clId="{22E5D25C-3B1D-41DB-BF68-916C61AB3BE5}" dt="2025-03-11T18:41:04.776" v="1919" actId="20577"/>
          <ac:spMkLst>
            <pc:docMk/>
            <pc:sldMk cId="153547066" sldId="381"/>
            <ac:spMk id="2" creationId="{08833411-291D-43F0-1EEE-E77466CDE350}"/>
          </ac:spMkLst>
        </pc:spChg>
      </pc:sldChg>
      <pc:sldChg chg="modSp mod modNotesTx">
        <pc:chgData name="K. Knijpert" userId="369d31e6-11e7-46e9-af4a-68dd54fbfa5f" providerId="ADAL" clId="{22E5D25C-3B1D-41DB-BF68-916C61AB3BE5}" dt="2025-03-11T19:14:33.433" v="2177" actId="20577"/>
        <pc:sldMkLst>
          <pc:docMk/>
          <pc:sldMk cId="2146726424" sldId="382"/>
        </pc:sldMkLst>
        <pc:spChg chg="mod">
          <ac:chgData name="K. Knijpert" userId="369d31e6-11e7-46e9-af4a-68dd54fbfa5f" providerId="ADAL" clId="{22E5D25C-3B1D-41DB-BF68-916C61AB3BE5}" dt="2025-03-11T19:14:33.433" v="2177" actId="20577"/>
          <ac:spMkLst>
            <pc:docMk/>
            <pc:sldMk cId="2146726424" sldId="382"/>
            <ac:spMk id="2" creationId="{A9648523-CC93-DD65-D1C9-5BDE38F641A9}"/>
          </ac:spMkLst>
        </pc:spChg>
      </pc:sldChg>
      <pc:sldChg chg="modNotesTx">
        <pc:chgData name="K. Knijpert" userId="369d31e6-11e7-46e9-af4a-68dd54fbfa5f" providerId="ADAL" clId="{22E5D25C-3B1D-41DB-BF68-916C61AB3BE5}" dt="2025-03-11T18:46:03.587" v="1951" actId="20577"/>
        <pc:sldMkLst>
          <pc:docMk/>
          <pc:sldMk cId="543493929" sldId="383"/>
        </pc:sldMkLst>
      </pc:sldChg>
      <pc:sldChg chg="add del">
        <pc:chgData name="K. Knijpert" userId="369d31e6-11e7-46e9-af4a-68dd54fbfa5f" providerId="ADAL" clId="{22E5D25C-3B1D-41DB-BF68-916C61AB3BE5}" dt="2025-03-11T17:04:00.833" v="9" actId="47"/>
        <pc:sldMkLst>
          <pc:docMk/>
          <pc:sldMk cId="2613442390" sldId="384"/>
        </pc:sldMkLst>
      </pc:sldChg>
      <pc:sldChg chg="modSp add mod modAnim">
        <pc:chgData name="K. Knijpert" userId="369d31e6-11e7-46e9-af4a-68dd54fbfa5f" providerId="ADAL" clId="{22E5D25C-3B1D-41DB-BF68-916C61AB3BE5}" dt="2025-03-11T17:07:48.070" v="24"/>
        <pc:sldMkLst>
          <pc:docMk/>
          <pc:sldMk cId="3567252861" sldId="385"/>
        </pc:sldMkLst>
        <pc:spChg chg="mod">
          <ac:chgData name="K. Knijpert" userId="369d31e6-11e7-46e9-af4a-68dd54fbfa5f" providerId="ADAL" clId="{22E5D25C-3B1D-41DB-BF68-916C61AB3BE5}" dt="2025-03-11T17:07:42.808" v="23" actId="1076"/>
          <ac:spMkLst>
            <pc:docMk/>
            <pc:sldMk cId="3567252861" sldId="385"/>
            <ac:spMk id="6" creationId="{95C58F2F-5B66-A28D-05B7-8FD80BB2F014}"/>
          </ac:spMkLst>
        </pc:spChg>
      </pc:sldChg>
      <pc:sldChg chg="add">
        <pc:chgData name="K. Knijpert" userId="369d31e6-11e7-46e9-af4a-68dd54fbfa5f" providerId="ADAL" clId="{22E5D25C-3B1D-41DB-BF68-916C61AB3BE5}" dt="2025-03-11T17:03:33.071" v="8"/>
        <pc:sldMkLst>
          <pc:docMk/>
          <pc:sldMk cId="2836391945" sldId="386"/>
        </pc:sldMkLst>
      </pc:sldChg>
      <pc:sldChg chg="modSp add mod ord modNotesTx">
        <pc:chgData name="K. Knijpert" userId="369d31e6-11e7-46e9-af4a-68dd54fbfa5f" providerId="ADAL" clId="{22E5D25C-3B1D-41DB-BF68-916C61AB3BE5}" dt="2025-03-11T18:46:26.010" v="1956" actId="20577"/>
        <pc:sldMkLst>
          <pc:docMk/>
          <pc:sldMk cId="3244479420" sldId="387"/>
        </pc:sldMkLst>
        <pc:spChg chg="mod">
          <ac:chgData name="K. Knijpert" userId="369d31e6-11e7-46e9-af4a-68dd54fbfa5f" providerId="ADAL" clId="{22E5D25C-3B1D-41DB-BF68-916C61AB3BE5}" dt="2025-03-11T17:09:49.898" v="47" actId="20577"/>
          <ac:spMkLst>
            <pc:docMk/>
            <pc:sldMk cId="3244479420" sldId="387"/>
            <ac:spMk id="3" creationId="{92C2E47A-D18B-B07E-0827-BBC6A42AA5E2}"/>
          </ac:spMkLst>
        </pc:spChg>
      </pc:sldChg>
      <pc:sldChg chg="add del">
        <pc:chgData name="K. Knijpert" userId="369d31e6-11e7-46e9-af4a-68dd54fbfa5f" providerId="ADAL" clId="{22E5D25C-3B1D-41DB-BF68-916C61AB3BE5}" dt="2025-03-11T17:09:44.453" v="46"/>
        <pc:sldMkLst>
          <pc:docMk/>
          <pc:sldMk cId="693041620" sldId="388"/>
        </pc:sldMkLst>
      </pc:sldChg>
      <pc:sldChg chg="addSp delSp modSp add mod ord">
        <pc:chgData name="K. Knijpert" userId="369d31e6-11e7-46e9-af4a-68dd54fbfa5f" providerId="ADAL" clId="{22E5D25C-3B1D-41DB-BF68-916C61AB3BE5}" dt="2025-03-11T17:17:20.412" v="539" actId="1035"/>
        <pc:sldMkLst>
          <pc:docMk/>
          <pc:sldMk cId="3164270922" sldId="388"/>
        </pc:sldMkLst>
        <pc:spChg chg="add mod">
          <ac:chgData name="K. Knijpert" userId="369d31e6-11e7-46e9-af4a-68dd54fbfa5f" providerId="ADAL" clId="{22E5D25C-3B1D-41DB-BF68-916C61AB3BE5}" dt="2025-03-11T17:17:06.534" v="474" actId="14100"/>
          <ac:spMkLst>
            <pc:docMk/>
            <pc:sldMk cId="3164270922" sldId="388"/>
            <ac:spMk id="2" creationId="{CE61208F-7544-799F-2922-813F4C70D2CC}"/>
          </ac:spMkLst>
        </pc:spChg>
        <pc:spChg chg="mod">
          <ac:chgData name="K. Knijpert" userId="369d31e6-11e7-46e9-af4a-68dd54fbfa5f" providerId="ADAL" clId="{22E5D25C-3B1D-41DB-BF68-916C61AB3BE5}" dt="2025-03-11T17:17:20.412" v="539" actId="1035"/>
          <ac:spMkLst>
            <pc:docMk/>
            <pc:sldMk cId="3164270922" sldId="388"/>
            <ac:spMk id="8" creationId="{52727CCC-F340-2B3F-18E0-737D53ACBA2C}"/>
          </ac:spMkLst>
        </pc:spChg>
        <pc:picChg chg="del">
          <ac:chgData name="K. Knijpert" userId="369d31e6-11e7-46e9-af4a-68dd54fbfa5f" providerId="ADAL" clId="{22E5D25C-3B1D-41DB-BF68-916C61AB3BE5}" dt="2025-03-11T17:11:23.940" v="53" actId="478"/>
          <ac:picMkLst>
            <pc:docMk/>
            <pc:sldMk cId="3164270922" sldId="388"/>
            <ac:picMk id="5" creationId="{193E99B9-9983-3A2B-58EB-B737D0C3FFDD}"/>
          </ac:picMkLst>
        </pc:picChg>
      </pc:sldChg>
      <pc:sldChg chg="addSp delSp modSp add mod delAnim modAnim">
        <pc:chgData name="K. Knijpert" userId="369d31e6-11e7-46e9-af4a-68dd54fbfa5f" providerId="ADAL" clId="{22E5D25C-3B1D-41DB-BF68-916C61AB3BE5}" dt="2025-03-11T17:31:10.419" v="1078"/>
        <pc:sldMkLst>
          <pc:docMk/>
          <pc:sldMk cId="3740837889" sldId="389"/>
        </pc:sldMkLst>
        <pc:spChg chg="add mod">
          <ac:chgData name="K. Knijpert" userId="369d31e6-11e7-46e9-af4a-68dd54fbfa5f" providerId="ADAL" clId="{22E5D25C-3B1D-41DB-BF68-916C61AB3BE5}" dt="2025-03-11T17:26:01.642" v="786" actId="1076"/>
          <ac:spMkLst>
            <pc:docMk/>
            <pc:sldMk cId="3740837889" sldId="389"/>
            <ac:spMk id="2" creationId="{87A3F3AC-A979-2EDF-A744-92CD6085B498}"/>
          </ac:spMkLst>
        </pc:spChg>
        <pc:spChg chg="mod">
          <ac:chgData name="K. Knijpert" userId="369d31e6-11e7-46e9-af4a-68dd54fbfa5f" providerId="ADAL" clId="{22E5D25C-3B1D-41DB-BF68-916C61AB3BE5}" dt="2025-03-11T17:22:15.777" v="579" actId="20577"/>
          <ac:spMkLst>
            <pc:docMk/>
            <pc:sldMk cId="3740837889" sldId="389"/>
            <ac:spMk id="4" creationId="{62B5DB00-A4D1-568A-90FC-23C2C44C8A4F}"/>
          </ac:spMkLst>
        </pc:spChg>
        <pc:spChg chg="del mod">
          <ac:chgData name="K. Knijpert" userId="369d31e6-11e7-46e9-af4a-68dd54fbfa5f" providerId="ADAL" clId="{22E5D25C-3B1D-41DB-BF68-916C61AB3BE5}" dt="2025-03-11T17:20:43.615" v="544" actId="478"/>
          <ac:spMkLst>
            <pc:docMk/>
            <pc:sldMk cId="3740837889" sldId="389"/>
            <ac:spMk id="8" creationId="{1F2CEE4F-1EB5-73F1-4DFF-0CFB707A3AEF}"/>
          </ac:spMkLst>
        </pc:spChg>
        <pc:spChg chg="add mod">
          <ac:chgData name="K. Knijpert" userId="369d31e6-11e7-46e9-af4a-68dd54fbfa5f" providerId="ADAL" clId="{22E5D25C-3B1D-41DB-BF68-916C61AB3BE5}" dt="2025-03-11T17:30:41.994" v="1076" actId="20577"/>
          <ac:spMkLst>
            <pc:docMk/>
            <pc:sldMk cId="3740837889" sldId="389"/>
            <ac:spMk id="9" creationId="{75912CB6-E896-C1FD-B7FC-A9F06C84D1DA}"/>
          </ac:spMkLst>
        </pc:spChg>
        <pc:picChg chg="del">
          <ac:chgData name="K. Knijpert" userId="369d31e6-11e7-46e9-af4a-68dd54fbfa5f" providerId="ADAL" clId="{22E5D25C-3B1D-41DB-BF68-916C61AB3BE5}" dt="2025-03-11T17:20:34.485" v="542" actId="478"/>
          <ac:picMkLst>
            <pc:docMk/>
            <pc:sldMk cId="3740837889" sldId="389"/>
            <ac:picMk id="5" creationId="{F15D7CC4-488D-FEEE-C7D0-7F84F2913C8B}"/>
          </ac:picMkLst>
        </pc:picChg>
        <pc:picChg chg="add mod">
          <ac:chgData name="K. Knijpert" userId="369d31e6-11e7-46e9-af4a-68dd54fbfa5f" providerId="ADAL" clId="{22E5D25C-3B1D-41DB-BF68-916C61AB3BE5}" dt="2025-03-11T17:25:57.883" v="785" actId="14100"/>
          <ac:picMkLst>
            <pc:docMk/>
            <pc:sldMk cId="3740837889" sldId="389"/>
            <ac:picMk id="7" creationId="{5696FFF3-6893-F899-677C-CC0057622668}"/>
          </ac:picMkLst>
        </pc:picChg>
      </pc:sldChg>
      <pc:sldChg chg="addSp delSp modSp add mod delAnim modAnim">
        <pc:chgData name="K. Knijpert" userId="369d31e6-11e7-46e9-af4a-68dd54fbfa5f" providerId="ADAL" clId="{22E5D25C-3B1D-41DB-BF68-916C61AB3BE5}" dt="2025-03-11T18:40:30.291" v="1915"/>
        <pc:sldMkLst>
          <pc:docMk/>
          <pc:sldMk cId="768699646" sldId="390"/>
        </pc:sldMkLst>
        <pc:spChg chg="mod">
          <ac:chgData name="K. Knijpert" userId="369d31e6-11e7-46e9-af4a-68dd54fbfa5f" providerId="ADAL" clId="{22E5D25C-3B1D-41DB-BF68-916C61AB3BE5}" dt="2025-03-11T17:52:04.464" v="1145" actId="20577"/>
          <ac:spMkLst>
            <pc:docMk/>
            <pc:sldMk cId="768699646" sldId="390"/>
            <ac:spMk id="2" creationId="{3D2F3663-1390-EB81-AAD8-02C94CC15CC7}"/>
          </ac:spMkLst>
        </pc:spChg>
        <pc:spChg chg="del">
          <ac:chgData name="K. Knijpert" userId="369d31e6-11e7-46e9-af4a-68dd54fbfa5f" providerId="ADAL" clId="{22E5D25C-3B1D-41DB-BF68-916C61AB3BE5}" dt="2025-03-11T17:46:17.587" v="1081" actId="478"/>
          <ac:spMkLst>
            <pc:docMk/>
            <pc:sldMk cId="768699646" sldId="390"/>
            <ac:spMk id="8" creationId="{B2A738E3-B8DF-758D-D12D-5E94E5431229}"/>
          </ac:spMkLst>
        </pc:spChg>
        <pc:picChg chg="add mod">
          <ac:chgData name="K. Knijpert" userId="369d31e6-11e7-46e9-af4a-68dd54fbfa5f" providerId="ADAL" clId="{22E5D25C-3B1D-41DB-BF68-916C61AB3BE5}" dt="2025-03-11T17:52:42.415" v="1150" actId="1076"/>
          <ac:picMkLst>
            <pc:docMk/>
            <pc:sldMk cId="768699646" sldId="390"/>
            <ac:picMk id="6" creationId="{DAD573FD-32E3-F7E9-EA31-108D4D296E99}"/>
          </ac:picMkLst>
        </pc:picChg>
      </pc:sldChg>
      <pc:sldChg chg="modSp add mod ord">
        <pc:chgData name="K. Knijpert" userId="369d31e6-11e7-46e9-af4a-68dd54fbfa5f" providerId="ADAL" clId="{22E5D25C-3B1D-41DB-BF68-916C61AB3BE5}" dt="2025-03-11T19:37:00.630" v="2227"/>
        <pc:sldMkLst>
          <pc:docMk/>
          <pc:sldMk cId="1542686063" sldId="391"/>
        </pc:sldMkLst>
        <pc:spChg chg="mod">
          <ac:chgData name="K. Knijpert" userId="369d31e6-11e7-46e9-af4a-68dd54fbfa5f" providerId="ADAL" clId="{22E5D25C-3B1D-41DB-BF68-916C61AB3BE5}" dt="2025-03-11T17:56:45.515" v="1416" actId="14100"/>
          <ac:spMkLst>
            <pc:docMk/>
            <pc:sldMk cId="1542686063" sldId="391"/>
            <ac:spMk id="2" creationId="{631D4F77-902C-B010-D75F-0C7E718D952C}"/>
          </ac:spMkLst>
        </pc:spChg>
        <pc:spChg chg="mod">
          <ac:chgData name="K. Knijpert" userId="369d31e6-11e7-46e9-af4a-68dd54fbfa5f" providerId="ADAL" clId="{22E5D25C-3B1D-41DB-BF68-916C61AB3BE5}" dt="2025-03-11T17:56:52.468" v="1426" actId="1036"/>
          <ac:spMkLst>
            <pc:docMk/>
            <pc:sldMk cId="1542686063" sldId="391"/>
            <ac:spMk id="8" creationId="{35120413-E49D-B8A5-F8DB-35865DB1066E}"/>
          </ac:spMkLst>
        </pc:spChg>
      </pc:sldChg>
      <pc:sldChg chg="addSp delSp modSp add del mod addAnim delAnim">
        <pc:chgData name="K. Knijpert" userId="369d31e6-11e7-46e9-af4a-68dd54fbfa5f" providerId="ADAL" clId="{22E5D25C-3B1D-41DB-BF68-916C61AB3BE5}" dt="2025-03-11T18:04:48.096" v="1497"/>
        <pc:sldMkLst>
          <pc:docMk/>
          <pc:sldMk cId="2587569142" sldId="392"/>
        </pc:sldMkLst>
        <pc:spChg chg="mod">
          <ac:chgData name="K. Knijpert" userId="369d31e6-11e7-46e9-af4a-68dd54fbfa5f" providerId="ADAL" clId="{22E5D25C-3B1D-41DB-BF68-916C61AB3BE5}" dt="2025-03-11T18:04:47.498" v="1496" actId="1076"/>
          <ac:spMkLst>
            <pc:docMk/>
            <pc:sldMk cId="2587569142" sldId="392"/>
            <ac:spMk id="2" creationId="{AD36337A-8FB1-6524-326A-004FE97DCC06}"/>
          </ac:spMkLst>
        </pc:spChg>
        <pc:cxnChg chg="add del">
          <ac:chgData name="K. Knijpert" userId="369d31e6-11e7-46e9-af4a-68dd54fbfa5f" providerId="ADAL" clId="{22E5D25C-3B1D-41DB-BF68-916C61AB3BE5}" dt="2025-03-11T18:04:47.008" v="1495" actId="478"/>
          <ac:cxnSpMkLst>
            <pc:docMk/>
            <pc:sldMk cId="2587569142" sldId="392"/>
            <ac:cxnSpMk id="14" creationId="{851ADAB1-7F03-9462-D2A9-E0F3891E1C8D}"/>
          </ac:cxnSpMkLst>
        </pc:cxnChg>
        <pc:cxnChg chg="add del">
          <ac:chgData name="K. Knijpert" userId="369d31e6-11e7-46e9-af4a-68dd54fbfa5f" providerId="ADAL" clId="{22E5D25C-3B1D-41DB-BF68-916C61AB3BE5}" dt="2025-03-11T18:04:46.167" v="1494" actId="478"/>
          <ac:cxnSpMkLst>
            <pc:docMk/>
            <pc:sldMk cId="2587569142" sldId="392"/>
            <ac:cxnSpMk id="16" creationId="{2842E1F1-8356-D973-4562-80A660C63DFB}"/>
          </ac:cxnSpMkLst>
        </pc:cxnChg>
      </pc:sldChg>
      <pc:sldChg chg="addSp delSp modSp add mod delAnim modAnim">
        <pc:chgData name="K. Knijpert" userId="369d31e6-11e7-46e9-af4a-68dd54fbfa5f" providerId="ADAL" clId="{22E5D25C-3B1D-41DB-BF68-916C61AB3BE5}" dt="2025-03-11T18:07:40.062" v="1638" actId="1038"/>
        <pc:sldMkLst>
          <pc:docMk/>
          <pc:sldMk cId="4067781726" sldId="392"/>
        </pc:sldMkLst>
        <pc:spChg chg="mod">
          <ac:chgData name="K. Knijpert" userId="369d31e6-11e7-46e9-af4a-68dd54fbfa5f" providerId="ADAL" clId="{22E5D25C-3B1D-41DB-BF68-916C61AB3BE5}" dt="2025-03-11T18:07:27.550" v="1616" actId="255"/>
          <ac:spMkLst>
            <pc:docMk/>
            <pc:sldMk cId="4067781726" sldId="392"/>
            <ac:spMk id="2" creationId="{F98414A3-34E4-8215-1016-17BE50E16B6E}"/>
          </ac:spMkLst>
        </pc:spChg>
        <pc:spChg chg="add mod ord">
          <ac:chgData name="K. Knijpert" userId="369d31e6-11e7-46e9-af4a-68dd54fbfa5f" providerId="ADAL" clId="{22E5D25C-3B1D-41DB-BF68-916C61AB3BE5}" dt="2025-03-11T18:07:40.062" v="1638" actId="1038"/>
          <ac:spMkLst>
            <pc:docMk/>
            <pc:sldMk cId="4067781726" sldId="392"/>
            <ac:spMk id="5" creationId="{BA44E832-295D-CE82-D036-BDDC156023BC}"/>
          </ac:spMkLst>
        </pc:spChg>
        <pc:cxnChg chg="del">
          <ac:chgData name="K. Knijpert" userId="369d31e6-11e7-46e9-af4a-68dd54fbfa5f" providerId="ADAL" clId="{22E5D25C-3B1D-41DB-BF68-916C61AB3BE5}" dt="2025-03-11T18:05:26.388" v="1503" actId="478"/>
          <ac:cxnSpMkLst>
            <pc:docMk/>
            <pc:sldMk cId="4067781726" sldId="392"/>
            <ac:cxnSpMk id="14" creationId="{EB1D773E-55E0-2426-43B2-35CE2516944E}"/>
          </ac:cxnSpMkLst>
        </pc:cxnChg>
        <pc:cxnChg chg="del">
          <ac:chgData name="K. Knijpert" userId="369d31e6-11e7-46e9-af4a-68dd54fbfa5f" providerId="ADAL" clId="{22E5D25C-3B1D-41DB-BF68-916C61AB3BE5}" dt="2025-03-11T18:05:24.276" v="1502" actId="478"/>
          <ac:cxnSpMkLst>
            <pc:docMk/>
            <pc:sldMk cId="4067781726" sldId="392"/>
            <ac:cxnSpMk id="16" creationId="{36FD1B99-267B-0FA1-3A04-8FA90EA41192}"/>
          </ac:cxnSpMkLst>
        </pc:cxnChg>
      </pc:sldChg>
      <pc:sldChg chg="modAnim">
        <pc:chgData name="K. Knijpert" userId="369d31e6-11e7-46e9-af4a-68dd54fbfa5f" providerId="ADAL" clId="{22E5D25C-3B1D-41DB-BF68-916C61AB3BE5}" dt="2025-03-11T20:06:28.841" v="2565"/>
        <pc:sldMkLst>
          <pc:docMk/>
          <pc:sldMk cId="2228654615" sldId="393"/>
        </pc:sldMkLst>
      </pc:sldChg>
      <pc:sldChg chg="modSp mod">
        <pc:chgData name="K. Knijpert" userId="369d31e6-11e7-46e9-af4a-68dd54fbfa5f" providerId="ADAL" clId="{22E5D25C-3B1D-41DB-BF68-916C61AB3BE5}" dt="2025-03-11T20:07:08.823" v="2568" actId="14100"/>
        <pc:sldMkLst>
          <pc:docMk/>
          <pc:sldMk cId="2859739273" sldId="394"/>
        </pc:sldMkLst>
        <pc:spChg chg="mod">
          <ac:chgData name="K. Knijpert" userId="369d31e6-11e7-46e9-af4a-68dd54fbfa5f" providerId="ADAL" clId="{22E5D25C-3B1D-41DB-BF68-916C61AB3BE5}" dt="2025-03-11T20:07:08.823" v="2568" actId="14100"/>
          <ac:spMkLst>
            <pc:docMk/>
            <pc:sldMk cId="2859739273" sldId="394"/>
            <ac:spMk id="8" creationId="{C8D5B5AE-8053-C18F-8CCA-38DE9AC92EC6}"/>
          </ac:spMkLst>
        </pc:spChg>
      </pc:sldChg>
      <pc:sldChg chg="modSp mod">
        <pc:chgData name="K. Knijpert" userId="369d31e6-11e7-46e9-af4a-68dd54fbfa5f" providerId="ADAL" clId="{22E5D25C-3B1D-41DB-BF68-916C61AB3BE5}" dt="2025-03-11T20:07:50.341" v="2569" actId="14100"/>
        <pc:sldMkLst>
          <pc:docMk/>
          <pc:sldMk cId="2146720576" sldId="396"/>
        </pc:sldMkLst>
        <pc:spChg chg="mod">
          <ac:chgData name="K. Knijpert" userId="369d31e6-11e7-46e9-af4a-68dd54fbfa5f" providerId="ADAL" clId="{22E5D25C-3B1D-41DB-BF68-916C61AB3BE5}" dt="2025-03-11T20:07:50.341" v="2569" actId="14100"/>
          <ac:spMkLst>
            <pc:docMk/>
            <pc:sldMk cId="2146720576" sldId="396"/>
            <ac:spMk id="2" creationId="{455A94C8-12BB-4602-4943-7885CDBDC318}"/>
          </ac:spMkLst>
        </pc:spChg>
      </pc:sldChg>
    </pc:docChg>
  </pc:docChgLst>
  <pc:docChgLst>
    <pc:chgData name="K. van Brummelen" userId="S::k.vanbrummelen@veluwseonderwijsgroep.nl::17ce5938-1586-452e-adae-ec51118a5b31" providerId="AD" clId="Web-{CB58D364-8435-D53B-E808-5555FCB3DF9D}"/>
    <pc:docChg chg="addSld delSld modSld sldOrd">
      <pc:chgData name="K. van Brummelen" userId="S::k.vanbrummelen@veluwseonderwijsgroep.nl::17ce5938-1586-452e-adae-ec51118a5b31" providerId="AD" clId="Web-{CB58D364-8435-D53B-E808-5555FCB3DF9D}" dt="2025-03-11T20:11:00.963" v="59"/>
      <pc:docMkLst>
        <pc:docMk/>
      </pc:docMkLst>
      <pc:sldChg chg="del">
        <pc:chgData name="K. van Brummelen" userId="S::k.vanbrummelen@veluwseonderwijsgroep.nl::17ce5938-1586-452e-adae-ec51118a5b31" providerId="AD" clId="Web-{CB58D364-8435-D53B-E808-5555FCB3DF9D}" dt="2025-03-11T20:11:00.963" v="59"/>
        <pc:sldMkLst>
          <pc:docMk/>
          <pc:sldMk cId="813534145" sldId="366"/>
        </pc:sldMkLst>
      </pc:sldChg>
      <pc:sldChg chg="addSp modSp addAnim">
        <pc:chgData name="K. van Brummelen" userId="S::k.vanbrummelen@veluwseonderwijsgroep.nl::17ce5938-1586-452e-adae-ec51118a5b31" providerId="AD" clId="Web-{CB58D364-8435-D53B-E808-5555FCB3DF9D}" dt="2025-03-11T19:54:43.820" v="7"/>
        <pc:sldMkLst>
          <pc:docMk/>
          <pc:sldMk cId="1442138463" sldId="371"/>
        </pc:sldMkLst>
        <pc:spChg chg="add mod">
          <ac:chgData name="K. van Brummelen" userId="S::k.vanbrummelen@veluwseonderwijsgroep.nl::17ce5938-1586-452e-adae-ec51118a5b31" providerId="AD" clId="Web-{CB58D364-8435-D53B-E808-5555FCB3DF9D}" dt="2025-03-11T19:54:33.945" v="6" actId="20577"/>
          <ac:spMkLst>
            <pc:docMk/>
            <pc:sldMk cId="1442138463" sldId="371"/>
            <ac:spMk id="5" creationId="{DDDCA4B1-A6CB-12C7-D9AE-221E44C97017}"/>
          </ac:spMkLst>
        </pc:spChg>
      </pc:sldChg>
      <pc:sldChg chg="modSp ord">
        <pc:chgData name="K. van Brummelen" userId="S::k.vanbrummelen@veluwseonderwijsgroep.nl::17ce5938-1586-452e-adae-ec51118a5b31" providerId="AD" clId="Web-{CB58D364-8435-D53B-E808-5555FCB3DF9D}" dt="2025-03-11T19:56:01.979" v="19" actId="20577"/>
        <pc:sldMkLst>
          <pc:docMk/>
          <pc:sldMk cId="3065112401" sldId="372"/>
        </pc:sldMkLst>
        <pc:spChg chg="mod">
          <ac:chgData name="K. van Brummelen" userId="S::k.vanbrummelen@veluwseonderwijsgroep.nl::17ce5938-1586-452e-adae-ec51118a5b31" providerId="AD" clId="Web-{CB58D364-8435-D53B-E808-5555FCB3DF9D}" dt="2025-03-11T19:56:01.979" v="19" actId="20577"/>
          <ac:spMkLst>
            <pc:docMk/>
            <pc:sldMk cId="3065112401" sldId="372"/>
            <ac:spMk id="3" creationId="{E5B08366-EEF0-0337-BE92-56B291FD93A7}"/>
          </ac:spMkLst>
        </pc:spChg>
      </pc:sldChg>
      <pc:sldChg chg="modSp">
        <pc:chgData name="K. van Brummelen" userId="S::k.vanbrummelen@veluwseonderwijsgroep.nl::17ce5938-1586-452e-adae-ec51118a5b31" providerId="AD" clId="Web-{CB58D364-8435-D53B-E808-5555FCB3DF9D}" dt="2025-03-11T20:04:05.120" v="57" actId="20577"/>
        <pc:sldMkLst>
          <pc:docMk/>
          <pc:sldMk cId="3164270922" sldId="388"/>
        </pc:sldMkLst>
        <pc:spChg chg="mod">
          <ac:chgData name="K. van Brummelen" userId="S::k.vanbrummelen@veluwseonderwijsgroep.nl::17ce5938-1586-452e-adae-ec51118a5b31" providerId="AD" clId="Web-{CB58D364-8435-D53B-E808-5555FCB3DF9D}" dt="2025-03-11T20:04:05.120" v="57" actId="20577"/>
          <ac:spMkLst>
            <pc:docMk/>
            <pc:sldMk cId="3164270922" sldId="388"/>
            <ac:spMk id="2" creationId="{CE61208F-7544-799F-2922-813F4C70D2CC}"/>
          </ac:spMkLst>
        </pc:spChg>
      </pc:sldChg>
      <pc:sldChg chg="ord">
        <pc:chgData name="K. van Brummelen" userId="S::k.vanbrummelen@veluwseonderwijsgroep.nl::17ce5938-1586-452e-adae-ec51118a5b31" providerId="AD" clId="Web-{CB58D364-8435-D53B-E808-5555FCB3DF9D}" dt="2025-03-11T19:55:31.150" v="9"/>
        <pc:sldMkLst>
          <pc:docMk/>
          <pc:sldMk cId="3740837889" sldId="389"/>
        </pc:sldMkLst>
      </pc:sldChg>
      <pc:sldChg chg="modSp">
        <pc:chgData name="K. van Brummelen" userId="S::k.vanbrummelen@veluwseonderwijsgroep.nl::17ce5938-1586-452e-adae-ec51118a5b31" providerId="AD" clId="Web-{CB58D364-8435-D53B-E808-5555FCB3DF9D}" dt="2025-03-11T20:01:44.631" v="41" actId="20577"/>
        <pc:sldMkLst>
          <pc:docMk/>
          <pc:sldMk cId="2228654615" sldId="393"/>
        </pc:sldMkLst>
        <pc:spChg chg="mod">
          <ac:chgData name="K. van Brummelen" userId="S::k.vanbrummelen@veluwseonderwijsgroep.nl::17ce5938-1586-452e-adae-ec51118a5b31" providerId="AD" clId="Web-{CB58D364-8435-D53B-E808-5555FCB3DF9D}" dt="2025-03-11T20:01:44.631" v="41" actId="20577"/>
          <ac:spMkLst>
            <pc:docMk/>
            <pc:sldMk cId="2228654615" sldId="393"/>
            <ac:spMk id="5" creationId="{8879305C-CE76-7725-B8B8-345EB2FCB2B8}"/>
          </ac:spMkLst>
        </pc:spChg>
      </pc:sldChg>
      <pc:sldChg chg="modSp">
        <pc:chgData name="K. van Brummelen" userId="S::k.vanbrummelen@veluwseonderwijsgroep.nl::17ce5938-1586-452e-adae-ec51118a5b31" providerId="AD" clId="Web-{CB58D364-8435-D53B-E808-5555FCB3DF9D}" dt="2025-03-11T20:03:54.464" v="50" actId="20577"/>
        <pc:sldMkLst>
          <pc:docMk/>
          <pc:sldMk cId="2859739273" sldId="394"/>
        </pc:sldMkLst>
        <pc:spChg chg="mod">
          <ac:chgData name="K. van Brummelen" userId="S::k.vanbrummelen@veluwseonderwijsgroep.nl::17ce5938-1586-452e-adae-ec51118a5b31" providerId="AD" clId="Web-{CB58D364-8435-D53B-E808-5555FCB3DF9D}" dt="2025-03-11T20:03:54.464" v="50" actId="20577"/>
          <ac:spMkLst>
            <pc:docMk/>
            <pc:sldMk cId="2859739273" sldId="394"/>
            <ac:spMk id="5" creationId="{13A5494E-E447-04D1-FA04-B143D94790B8}"/>
          </ac:spMkLst>
        </pc:spChg>
      </pc:sldChg>
      <pc:sldChg chg="add">
        <pc:chgData name="K. van Brummelen" userId="S::k.vanbrummelen@veluwseonderwijsgroep.nl::17ce5938-1586-452e-adae-ec51118a5b31" providerId="AD" clId="Web-{CB58D364-8435-D53B-E808-5555FCB3DF9D}" dt="2025-03-11T20:10:58.760" v="58"/>
        <pc:sldMkLst>
          <pc:docMk/>
          <pc:sldMk cId="1554127140" sldId="398"/>
        </pc:sldMkLst>
      </pc:sldChg>
    </pc:docChg>
  </pc:docChgLst>
  <pc:docChgLst>
    <pc:chgData name="K. van Brummelen" userId="S::k.vanbrummelen@veluwseonderwijsgroep.nl::17ce5938-1586-452e-adae-ec51118a5b31" providerId="AD" clId="Web-{C39A27B6-3B90-6D4C-1C42-D43D992C1F77}"/>
    <pc:docChg chg="modSld">
      <pc:chgData name="K. van Brummelen" userId="S::k.vanbrummelen@veluwseonderwijsgroep.nl::17ce5938-1586-452e-adae-ec51118a5b31" providerId="AD" clId="Web-{C39A27B6-3B90-6D4C-1C42-D43D992C1F77}" dt="2025-03-11T18:37:55.387" v="1" actId="20577"/>
      <pc:docMkLst>
        <pc:docMk/>
      </pc:docMkLst>
      <pc:sldChg chg="modSp">
        <pc:chgData name="K. van Brummelen" userId="S::k.vanbrummelen@veluwseonderwijsgroep.nl::17ce5938-1586-452e-adae-ec51118a5b31" providerId="AD" clId="Web-{C39A27B6-3B90-6D4C-1C42-D43D992C1F77}" dt="2025-03-11T18:37:51.683" v="0" actId="20577"/>
        <pc:sldMkLst>
          <pc:docMk/>
          <pc:sldMk cId="3164270922" sldId="388"/>
        </pc:sldMkLst>
        <pc:spChg chg="mod">
          <ac:chgData name="K. van Brummelen" userId="S::k.vanbrummelen@veluwseonderwijsgroep.nl::17ce5938-1586-452e-adae-ec51118a5b31" providerId="AD" clId="Web-{C39A27B6-3B90-6D4C-1C42-D43D992C1F77}" dt="2025-03-11T18:37:51.683" v="0" actId="20577"/>
          <ac:spMkLst>
            <pc:docMk/>
            <pc:sldMk cId="3164270922" sldId="388"/>
            <ac:spMk id="2" creationId="{CE61208F-7544-799F-2922-813F4C70D2CC}"/>
          </ac:spMkLst>
        </pc:spChg>
      </pc:sldChg>
      <pc:sldChg chg="modSp">
        <pc:chgData name="K. van Brummelen" userId="S::k.vanbrummelen@veluwseonderwijsgroep.nl::17ce5938-1586-452e-adae-ec51118a5b31" providerId="AD" clId="Web-{C39A27B6-3B90-6D4C-1C42-D43D992C1F77}" dt="2025-03-11T18:37:55.387" v="1" actId="20577"/>
        <pc:sldMkLst>
          <pc:docMk/>
          <pc:sldMk cId="768699646" sldId="390"/>
        </pc:sldMkLst>
        <pc:spChg chg="mod">
          <ac:chgData name="K. van Brummelen" userId="S::k.vanbrummelen@veluwseonderwijsgroep.nl::17ce5938-1586-452e-adae-ec51118a5b31" providerId="AD" clId="Web-{C39A27B6-3B90-6D4C-1C42-D43D992C1F77}" dt="2025-03-11T18:37:55.387" v="1" actId="20577"/>
          <ac:spMkLst>
            <pc:docMk/>
            <pc:sldMk cId="768699646" sldId="390"/>
            <ac:spMk id="2" creationId="{3D2F3663-1390-EB81-AAD8-02C94CC15CC7}"/>
          </ac:spMkLst>
        </pc:spChg>
      </pc:sldChg>
    </pc:docChg>
  </pc:docChgLst>
  <pc:docChgLst>
    <pc:chgData name="K. van Brummelen" userId="S::k.vanbrummelen@veluwseonderwijsgroep.nl::17ce5938-1586-452e-adae-ec51118a5b31" providerId="AD" clId="Web-{C266A109-49A4-5FF8-F33E-B6E90244BB46}"/>
    <pc:docChg chg="addSld delSld modSld sldOrd">
      <pc:chgData name="K. van Brummelen" userId="S::k.vanbrummelen@veluwseonderwijsgroep.nl::17ce5938-1586-452e-adae-ec51118a5b31" providerId="AD" clId="Web-{C266A109-49A4-5FF8-F33E-B6E90244BB46}" dt="2025-03-11T19:52:48.914" v="277"/>
      <pc:docMkLst>
        <pc:docMk/>
      </pc:docMkLst>
      <pc:sldChg chg="modSp">
        <pc:chgData name="K. van Brummelen" userId="S::k.vanbrummelen@veluwseonderwijsgroep.nl::17ce5938-1586-452e-adae-ec51118a5b31" providerId="AD" clId="Web-{C266A109-49A4-5FF8-F33E-B6E90244BB46}" dt="2025-03-11T19:17:07.189" v="1" actId="20577"/>
        <pc:sldMkLst>
          <pc:docMk/>
          <pc:sldMk cId="4091093734" sldId="259"/>
        </pc:sldMkLst>
        <pc:spChg chg="mod">
          <ac:chgData name="K. van Brummelen" userId="S::k.vanbrummelen@veluwseonderwijsgroep.nl::17ce5938-1586-452e-adae-ec51118a5b31" providerId="AD" clId="Web-{C266A109-49A4-5FF8-F33E-B6E90244BB46}" dt="2025-03-11T19:17:07.189" v="1" actId="20577"/>
          <ac:spMkLst>
            <pc:docMk/>
            <pc:sldMk cId="4091093734" sldId="259"/>
            <ac:spMk id="3" creationId="{20A4A45D-BACC-47FB-B115-B18C71DC26A7}"/>
          </ac:spMkLst>
        </pc:spChg>
      </pc:sldChg>
      <pc:sldChg chg="addSp">
        <pc:chgData name="K. van Brummelen" userId="S::k.vanbrummelen@veluwseonderwijsgroep.nl::17ce5938-1586-452e-adae-ec51118a5b31" providerId="AD" clId="Web-{C266A109-49A4-5FF8-F33E-B6E90244BB46}" dt="2025-03-11T19:33:32.244" v="71"/>
        <pc:sldMkLst>
          <pc:docMk/>
          <pc:sldMk cId="2663845591" sldId="265"/>
        </pc:sldMkLst>
        <pc:spChg chg="add">
          <ac:chgData name="K. van Brummelen" userId="S::k.vanbrummelen@veluwseonderwijsgroep.nl::17ce5938-1586-452e-adae-ec51118a5b31" providerId="AD" clId="Web-{C266A109-49A4-5FF8-F33E-B6E90244BB46}" dt="2025-03-11T19:33:32.244" v="71"/>
          <ac:spMkLst>
            <pc:docMk/>
            <pc:sldMk cId="2663845591" sldId="265"/>
            <ac:spMk id="95" creationId="{06BC9198-60DF-13C8-94C4-3762F30D95FC}"/>
          </ac:spMkLst>
        </pc:spChg>
      </pc:sldChg>
      <pc:sldChg chg="modSp">
        <pc:chgData name="K. van Brummelen" userId="S::k.vanbrummelen@veluwseonderwijsgroep.nl::17ce5938-1586-452e-adae-ec51118a5b31" providerId="AD" clId="Web-{C266A109-49A4-5FF8-F33E-B6E90244BB46}" dt="2025-03-11T19:19:17.898" v="9" actId="20577"/>
        <pc:sldMkLst>
          <pc:docMk/>
          <pc:sldMk cId="3557437637" sldId="271"/>
        </pc:sldMkLst>
        <pc:spChg chg="mod">
          <ac:chgData name="K. van Brummelen" userId="S::k.vanbrummelen@veluwseonderwijsgroep.nl::17ce5938-1586-452e-adae-ec51118a5b31" providerId="AD" clId="Web-{C266A109-49A4-5FF8-F33E-B6E90244BB46}" dt="2025-03-11T19:19:17.898" v="9" actId="20577"/>
          <ac:spMkLst>
            <pc:docMk/>
            <pc:sldMk cId="3557437637" sldId="271"/>
            <ac:spMk id="3" creationId="{D478AC2F-847F-EC61-EEF1-73175493CE5F}"/>
          </ac:spMkLst>
        </pc:spChg>
      </pc:sldChg>
      <pc:sldChg chg="modSp">
        <pc:chgData name="K. van Brummelen" userId="S::k.vanbrummelen@veluwseonderwijsgroep.nl::17ce5938-1586-452e-adae-ec51118a5b31" providerId="AD" clId="Web-{C266A109-49A4-5FF8-F33E-B6E90244BB46}" dt="2025-03-11T19:22:25.889" v="22" actId="20577"/>
        <pc:sldMkLst>
          <pc:docMk/>
          <pc:sldMk cId="1446431045" sldId="344"/>
        </pc:sldMkLst>
        <pc:spChg chg="mod">
          <ac:chgData name="K. van Brummelen" userId="S::k.vanbrummelen@veluwseonderwijsgroep.nl::17ce5938-1586-452e-adae-ec51118a5b31" providerId="AD" clId="Web-{C266A109-49A4-5FF8-F33E-B6E90244BB46}" dt="2025-03-11T19:22:25.889" v="22" actId="20577"/>
          <ac:spMkLst>
            <pc:docMk/>
            <pc:sldMk cId="1446431045" sldId="344"/>
            <ac:spMk id="3" creationId="{EAE70D49-7573-9F8E-FACE-725133235006}"/>
          </ac:spMkLst>
        </pc:spChg>
      </pc:sldChg>
      <pc:sldChg chg="modSp">
        <pc:chgData name="K. van Brummelen" userId="S::k.vanbrummelen@veluwseonderwijsgroep.nl::17ce5938-1586-452e-adae-ec51118a5b31" providerId="AD" clId="Web-{C266A109-49A4-5FF8-F33E-B6E90244BB46}" dt="2025-03-11T19:23:02.078" v="25" actId="20577"/>
        <pc:sldMkLst>
          <pc:docMk/>
          <pc:sldMk cId="1389708660" sldId="347"/>
        </pc:sldMkLst>
        <pc:spChg chg="mod">
          <ac:chgData name="K. van Brummelen" userId="S::k.vanbrummelen@veluwseonderwijsgroep.nl::17ce5938-1586-452e-adae-ec51118a5b31" providerId="AD" clId="Web-{C266A109-49A4-5FF8-F33E-B6E90244BB46}" dt="2025-03-11T19:23:02.078" v="25" actId="20577"/>
          <ac:spMkLst>
            <pc:docMk/>
            <pc:sldMk cId="1389708660" sldId="347"/>
            <ac:spMk id="2" creationId="{90FA1483-1A73-D229-F20D-87B6ABE25206}"/>
          </ac:spMkLst>
        </pc:spChg>
      </pc:sldChg>
      <pc:sldChg chg="del">
        <pc:chgData name="K. van Brummelen" userId="S::k.vanbrummelen@veluwseonderwijsgroep.nl::17ce5938-1586-452e-adae-ec51118a5b31" providerId="AD" clId="Web-{C266A109-49A4-5FF8-F33E-B6E90244BB46}" dt="2025-03-11T19:27:36.261" v="53"/>
        <pc:sldMkLst>
          <pc:docMk/>
          <pc:sldMk cId="649532352" sldId="350"/>
        </pc:sldMkLst>
      </pc:sldChg>
      <pc:sldChg chg="del">
        <pc:chgData name="K. van Brummelen" userId="S::k.vanbrummelen@veluwseonderwijsgroep.nl::17ce5938-1586-452e-adae-ec51118a5b31" providerId="AD" clId="Web-{C266A109-49A4-5FF8-F33E-B6E90244BB46}" dt="2025-03-11T19:23:43.486" v="27"/>
        <pc:sldMkLst>
          <pc:docMk/>
          <pc:sldMk cId="574300720" sldId="351"/>
        </pc:sldMkLst>
      </pc:sldChg>
      <pc:sldChg chg="modSp">
        <pc:chgData name="K. van Brummelen" userId="S::k.vanbrummelen@veluwseonderwijsgroep.nl::17ce5938-1586-452e-adae-ec51118a5b31" providerId="AD" clId="Web-{C266A109-49A4-5FF8-F33E-B6E90244BB46}" dt="2025-03-11T19:24:34.457" v="36" actId="20577"/>
        <pc:sldMkLst>
          <pc:docMk/>
          <pc:sldMk cId="3882612655" sldId="352"/>
        </pc:sldMkLst>
        <pc:spChg chg="mod">
          <ac:chgData name="K. van Brummelen" userId="S::k.vanbrummelen@veluwseonderwijsgroep.nl::17ce5938-1586-452e-adae-ec51118a5b31" providerId="AD" clId="Web-{C266A109-49A4-5FF8-F33E-B6E90244BB46}" dt="2025-03-11T19:24:34.457" v="36" actId="20577"/>
          <ac:spMkLst>
            <pc:docMk/>
            <pc:sldMk cId="3882612655" sldId="352"/>
            <ac:spMk id="2" creationId="{DF2444F7-BE6B-066A-FA57-75320AE1A41A}"/>
          </ac:spMkLst>
        </pc:spChg>
      </pc:sldChg>
      <pc:sldChg chg="del">
        <pc:chgData name="K. van Brummelen" userId="S::k.vanbrummelen@veluwseonderwijsgroep.nl::17ce5938-1586-452e-adae-ec51118a5b31" providerId="AD" clId="Web-{C266A109-49A4-5FF8-F33E-B6E90244BB46}" dt="2025-03-11T19:29:21.390" v="55"/>
        <pc:sldMkLst>
          <pc:docMk/>
          <pc:sldMk cId="1573582607" sldId="356"/>
        </pc:sldMkLst>
      </pc:sldChg>
      <pc:sldChg chg="del">
        <pc:chgData name="K. van Brummelen" userId="S::k.vanbrummelen@veluwseonderwijsgroep.nl::17ce5938-1586-452e-adae-ec51118a5b31" providerId="AD" clId="Web-{C266A109-49A4-5FF8-F33E-B6E90244BB46}" dt="2025-03-11T19:29:42.610" v="57"/>
        <pc:sldMkLst>
          <pc:docMk/>
          <pc:sldMk cId="1047592256" sldId="357"/>
        </pc:sldMkLst>
      </pc:sldChg>
      <pc:sldChg chg="del">
        <pc:chgData name="K. van Brummelen" userId="S::k.vanbrummelen@veluwseonderwijsgroep.nl::17ce5938-1586-452e-adae-ec51118a5b31" providerId="AD" clId="Web-{C266A109-49A4-5FF8-F33E-B6E90244BB46}" dt="2025-03-11T19:30:25.127" v="59"/>
        <pc:sldMkLst>
          <pc:docMk/>
          <pc:sldMk cId="3289796261" sldId="358"/>
        </pc:sldMkLst>
      </pc:sldChg>
      <pc:sldChg chg="modSp">
        <pc:chgData name="K. van Brummelen" userId="S::k.vanbrummelen@veluwseonderwijsgroep.nl::17ce5938-1586-452e-adae-ec51118a5b31" providerId="AD" clId="Web-{C266A109-49A4-5FF8-F33E-B6E90244BB46}" dt="2025-03-11T19:32:04.600" v="67" actId="20577"/>
        <pc:sldMkLst>
          <pc:docMk/>
          <pc:sldMk cId="336488773" sldId="361"/>
        </pc:sldMkLst>
        <pc:spChg chg="mod">
          <ac:chgData name="K. van Brummelen" userId="S::k.vanbrummelen@veluwseonderwijsgroep.nl::17ce5938-1586-452e-adae-ec51118a5b31" providerId="AD" clId="Web-{C266A109-49A4-5FF8-F33E-B6E90244BB46}" dt="2025-03-11T19:32:04.600" v="67" actId="20577"/>
          <ac:spMkLst>
            <pc:docMk/>
            <pc:sldMk cId="336488773" sldId="361"/>
            <ac:spMk id="2" creationId="{416169DD-788F-7ACB-A96E-0F527DE8B121}"/>
          </ac:spMkLst>
        </pc:spChg>
      </pc:sldChg>
      <pc:sldChg chg="modSp">
        <pc:chgData name="K. van Brummelen" userId="S::k.vanbrummelen@veluwseonderwijsgroep.nl::17ce5938-1586-452e-adae-ec51118a5b31" providerId="AD" clId="Web-{C266A109-49A4-5FF8-F33E-B6E90244BB46}" dt="2025-03-11T19:31:30.364" v="63"/>
        <pc:sldMkLst>
          <pc:docMk/>
          <pc:sldMk cId="1141502271" sldId="363"/>
        </pc:sldMkLst>
        <pc:graphicFrameChg chg="mod modGraphic">
          <ac:chgData name="K. van Brummelen" userId="S::k.vanbrummelen@veluwseonderwijsgroep.nl::17ce5938-1586-452e-adae-ec51118a5b31" providerId="AD" clId="Web-{C266A109-49A4-5FF8-F33E-B6E90244BB46}" dt="2025-03-11T19:31:30.364" v="63"/>
          <ac:graphicFrameMkLst>
            <pc:docMk/>
            <pc:sldMk cId="1141502271" sldId="363"/>
            <ac:graphicFrameMk id="5" creationId="{F49FAFE7-0ADE-DB45-2E65-C771D117E533}"/>
          </ac:graphicFrameMkLst>
        </pc:graphicFrameChg>
      </pc:sldChg>
      <pc:sldChg chg="add">
        <pc:chgData name="K. van Brummelen" userId="S::k.vanbrummelen@veluwseonderwijsgroep.nl::17ce5938-1586-452e-adae-ec51118a5b31" providerId="AD" clId="Web-{C266A109-49A4-5FF8-F33E-B6E90244BB46}" dt="2025-03-11T19:34:12.667" v="74"/>
        <pc:sldMkLst>
          <pc:docMk/>
          <pc:sldMk cId="813534145" sldId="366"/>
        </pc:sldMkLst>
      </pc:sldChg>
      <pc:sldChg chg="modSp del">
        <pc:chgData name="K. van Brummelen" userId="S::k.vanbrummelen@veluwseonderwijsgroep.nl::17ce5938-1586-452e-adae-ec51118a5b31" providerId="AD" clId="Web-{C266A109-49A4-5FF8-F33E-B6E90244BB46}" dt="2025-03-11T19:34:15.214" v="75"/>
        <pc:sldMkLst>
          <pc:docMk/>
          <pc:sldMk cId="4112397790" sldId="370"/>
        </pc:sldMkLst>
        <pc:spChg chg="mod">
          <ac:chgData name="K. van Brummelen" userId="S::k.vanbrummelen@veluwseonderwijsgroep.nl::17ce5938-1586-452e-adae-ec51118a5b31" providerId="AD" clId="Web-{C266A109-49A4-5FF8-F33E-B6E90244BB46}" dt="2025-03-11T19:33:46.510" v="73" actId="20577"/>
          <ac:spMkLst>
            <pc:docMk/>
            <pc:sldMk cId="4112397790" sldId="370"/>
            <ac:spMk id="3" creationId="{9A13BF3B-E2E4-425F-88E8-8A8740C0E7B9}"/>
          </ac:spMkLst>
        </pc:spChg>
      </pc:sldChg>
      <pc:sldChg chg="addSp delSp modSp ord addAnim delAnim">
        <pc:chgData name="K. van Brummelen" userId="S::k.vanbrummelen@veluwseonderwijsgroep.nl::17ce5938-1586-452e-adae-ec51118a5b31" providerId="AD" clId="Web-{C266A109-49A4-5FF8-F33E-B6E90244BB46}" dt="2025-03-11T19:52:48.914" v="277"/>
        <pc:sldMkLst>
          <pc:docMk/>
          <pc:sldMk cId="1442138463" sldId="371"/>
        </pc:sldMkLst>
        <pc:spChg chg="add mod">
          <ac:chgData name="K. van Brummelen" userId="S::k.vanbrummelen@veluwseonderwijsgroep.nl::17ce5938-1586-452e-adae-ec51118a5b31" providerId="AD" clId="Web-{C266A109-49A4-5FF8-F33E-B6E90244BB46}" dt="2025-03-11T19:51:39.802" v="274"/>
          <ac:spMkLst>
            <pc:docMk/>
            <pc:sldMk cId="1442138463" sldId="371"/>
            <ac:spMk id="2" creationId="{0CC90E68-F55C-17C9-B432-9F7587228DAE}"/>
          </ac:spMkLst>
        </pc:spChg>
        <pc:spChg chg="mod">
          <ac:chgData name="K. van Brummelen" userId="S::k.vanbrummelen@veluwseonderwijsgroep.nl::17ce5938-1586-452e-adae-ec51118a5b31" providerId="AD" clId="Web-{C266A109-49A4-5FF8-F33E-B6E90244BB46}" dt="2025-03-11T19:50:33.612" v="259" actId="20577"/>
          <ac:spMkLst>
            <pc:docMk/>
            <pc:sldMk cId="1442138463" sldId="371"/>
            <ac:spMk id="3" creationId="{8070CFB5-1CD1-1EC9-3FC2-850F4BAAB911}"/>
          </ac:spMkLst>
        </pc:spChg>
        <pc:spChg chg="add del mod">
          <ac:chgData name="K. van Brummelen" userId="S::k.vanbrummelen@veluwseonderwijsgroep.nl::17ce5938-1586-452e-adae-ec51118a5b31" providerId="AD" clId="Web-{C266A109-49A4-5FF8-F33E-B6E90244BB46}" dt="2025-03-11T19:52:48.914" v="277"/>
          <ac:spMkLst>
            <pc:docMk/>
            <pc:sldMk cId="1442138463" sldId="371"/>
            <ac:spMk id="5" creationId="{0ED58738-0DE6-2FA8-A2FB-7F94CB3D9BE5}"/>
          </ac:spMkLst>
        </pc:spChg>
      </pc:sldChg>
      <pc:sldChg chg="modSp">
        <pc:chgData name="K. van Brummelen" userId="S::k.vanbrummelen@veluwseonderwijsgroep.nl::17ce5938-1586-452e-adae-ec51118a5b31" providerId="AD" clId="Web-{C266A109-49A4-5FF8-F33E-B6E90244BB46}" dt="2025-03-11T19:41:50.138" v="135" actId="20577"/>
        <pc:sldMkLst>
          <pc:docMk/>
          <pc:sldMk cId="3065112401" sldId="372"/>
        </pc:sldMkLst>
        <pc:spChg chg="mod">
          <ac:chgData name="K. van Brummelen" userId="S::k.vanbrummelen@veluwseonderwijsgroep.nl::17ce5938-1586-452e-adae-ec51118a5b31" providerId="AD" clId="Web-{C266A109-49A4-5FF8-F33E-B6E90244BB46}" dt="2025-03-11T19:41:50.138" v="135" actId="20577"/>
          <ac:spMkLst>
            <pc:docMk/>
            <pc:sldMk cId="3065112401" sldId="372"/>
            <ac:spMk id="3" creationId="{E5B08366-EEF0-0337-BE92-56B291FD93A7}"/>
          </ac:spMkLst>
        </pc:spChg>
      </pc:sldChg>
      <pc:sldChg chg="modSp">
        <pc:chgData name="K. van Brummelen" userId="S::k.vanbrummelen@veluwseonderwijsgroep.nl::17ce5938-1586-452e-adae-ec51118a5b31" providerId="AD" clId="Web-{C266A109-49A4-5FF8-F33E-B6E90244BB46}" dt="2025-03-11T19:32:17.725" v="70" actId="20577"/>
        <pc:sldMkLst>
          <pc:docMk/>
          <pc:sldMk cId="2146726424" sldId="382"/>
        </pc:sldMkLst>
        <pc:spChg chg="mod">
          <ac:chgData name="K. van Brummelen" userId="S::k.vanbrummelen@veluwseonderwijsgroep.nl::17ce5938-1586-452e-adae-ec51118a5b31" providerId="AD" clId="Web-{C266A109-49A4-5FF8-F33E-B6E90244BB46}" dt="2025-03-11T19:32:17.725" v="70" actId="20577"/>
          <ac:spMkLst>
            <pc:docMk/>
            <pc:sldMk cId="2146726424" sldId="382"/>
            <ac:spMk id="2" creationId="{A9648523-CC93-DD65-D1C9-5BDE38F641A9}"/>
          </ac:spMkLst>
        </pc:spChg>
      </pc:sldChg>
      <pc:sldChg chg="modSp">
        <pc:chgData name="K. van Brummelen" userId="S::k.vanbrummelen@veluwseonderwijsgroep.nl::17ce5938-1586-452e-adae-ec51118a5b31" providerId="AD" clId="Web-{C266A109-49A4-5FF8-F33E-B6E90244BB46}" dt="2025-03-11T19:31:35.427" v="64" actId="20577"/>
        <pc:sldMkLst>
          <pc:docMk/>
          <pc:sldMk cId="1542686063" sldId="391"/>
        </pc:sldMkLst>
        <pc:spChg chg="mod">
          <ac:chgData name="K. van Brummelen" userId="S::k.vanbrummelen@veluwseonderwijsgroep.nl::17ce5938-1586-452e-adae-ec51118a5b31" providerId="AD" clId="Web-{C266A109-49A4-5FF8-F33E-B6E90244BB46}" dt="2025-03-11T19:31:35.427" v="64" actId="20577"/>
          <ac:spMkLst>
            <pc:docMk/>
            <pc:sldMk cId="1542686063" sldId="391"/>
            <ac:spMk id="2" creationId="{631D4F77-902C-B010-D75F-0C7E718D952C}"/>
          </ac:spMkLst>
        </pc:spChg>
      </pc:sldChg>
      <pc:sldChg chg="add">
        <pc:chgData name="K. van Brummelen" userId="S::k.vanbrummelen@veluwseonderwijsgroep.nl::17ce5938-1586-452e-adae-ec51118a5b31" providerId="AD" clId="Web-{C266A109-49A4-5FF8-F33E-B6E90244BB46}" dt="2025-03-11T19:23:28.986" v="26"/>
        <pc:sldMkLst>
          <pc:docMk/>
          <pc:sldMk cId="2228654615" sldId="393"/>
        </pc:sldMkLst>
      </pc:sldChg>
      <pc:sldChg chg="addSp modSp add addAnim">
        <pc:chgData name="K. van Brummelen" userId="S::k.vanbrummelen@veluwseonderwijsgroep.nl::17ce5938-1586-452e-adae-ec51118a5b31" providerId="AD" clId="Web-{C266A109-49A4-5FF8-F33E-B6E90244BB46}" dt="2025-03-11T19:27:30.589" v="52"/>
        <pc:sldMkLst>
          <pc:docMk/>
          <pc:sldMk cId="2859739273" sldId="394"/>
        </pc:sldMkLst>
        <pc:spChg chg="mod">
          <ac:chgData name="K. van Brummelen" userId="S::k.vanbrummelen@veluwseonderwijsgroep.nl::17ce5938-1586-452e-adae-ec51118a5b31" providerId="AD" clId="Web-{C266A109-49A4-5FF8-F33E-B6E90244BB46}" dt="2025-03-11T19:27:19.479" v="48" actId="14100"/>
          <ac:spMkLst>
            <pc:docMk/>
            <pc:sldMk cId="2859739273" sldId="394"/>
            <ac:spMk id="2" creationId="{4973E3DB-6F2E-52FB-380D-41D9ACEE90BC}"/>
          </ac:spMkLst>
        </pc:spChg>
        <pc:spChg chg="mod">
          <ac:chgData name="K. van Brummelen" userId="S::k.vanbrummelen@veluwseonderwijsgroep.nl::17ce5938-1586-452e-adae-ec51118a5b31" providerId="AD" clId="Web-{C266A109-49A4-5FF8-F33E-B6E90244BB46}" dt="2025-03-11T19:27:19.495" v="49" actId="14100"/>
          <ac:spMkLst>
            <pc:docMk/>
            <pc:sldMk cId="2859739273" sldId="394"/>
            <ac:spMk id="5" creationId="{13A5494E-E447-04D1-FA04-B143D94790B8}"/>
          </ac:spMkLst>
        </pc:spChg>
        <pc:spChg chg="add mod">
          <ac:chgData name="K. van Brummelen" userId="S::k.vanbrummelen@veluwseonderwijsgroep.nl::17ce5938-1586-452e-adae-ec51118a5b31" providerId="AD" clId="Web-{C266A109-49A4-5FF8-F33E-B6E90244BB46}" dt="2025-03-11T19:27:19.510" v="50" actId="14100"/>
          <ac:spMkLst>
            <pc:docMk/>
            <pc:sldMk cId="2859739273" sldId="394"/>
            <ac:spMk id="6" creationId="{925C1F5D-F668-3513-49C9-8A5EB5736500}"/>
          </ac:spMkLst>
        </pc:spChg>
        <pc:spChg chg="add mod">
          <ac:chgData name="K. van Brummelen" userId="S::k.vanbrummelen@veluwseonderwijsgroep.nl::17ce5938-1586-452e-adae-ec51118a5b31" providerId="AD" clId="Web-{C266A109-49A4-5FF8-F33E-B6E90244BB46}" dt="2025-03-11T19:27:19.526" v="51" actId="14100"/>
          <ac:spMkLst>
            <pc:docMk/>
            <pc:sldMk cId="2859739273" sldId="394"/>
            <ac:spMk id="8" creationId="{C8D5B5AE-8053-C18F-8CCA-38DE9AC92EC6}"/>
          </ac:spMkLst>
        </pc:spChg>
        <pc:cxnChg chg="add mod">
          <ac:chgData name="K. van Brummelen" userId="S::k.vanbrummelen@veluwseonderwijsgroep.nl::17ce5938-1586-452e-adae-ec51118a5b31" providerId="AD" clId="Web-{C266A109-49A4-5FF8-F33E-B6E90244BB46}" dt="2025-03-11T19:26:49.400" v="44" actId="14100"/>
          <ac:cxnSpMkLst>
            <pc:docMk/>
            <pc:sldMk cId="2859739273" sldId="394"/>
            <ac:cxnSpMk id="10" creationId="{159A897E-43F6-B32A-141C-638D4AA2932F}"/>
          </ac:cxnSpMkLst>
        </pc:cxnChg>
        <pc:cxnChg chg="add mod">
          <ac:chgData name="K. van Brummelen" userId="S::k.vanbrummelen@veluwseonderwijsgroep.nl::17ce5938-1586-452e-adae-ec51118a5b31" providerId="AD" clId="Web-{C266A109-49A4-5FF8-F33E-B6E90244BB46}" dt="2025-03-11T19:27:04.900" v="47" actId="14100"/>
          <ac:cxnSpMkLst>
            <pc:docMk/>
            <pc:sldMk cId="2859739273" sldId="394"/>
            <ac:cxnSpMk id="12" creationId="{9F3251E3-55CF-0030-11C9-A3A0A2D21BE1}"/>
          </ac:cxnSpMkLst>
        </pc:cxnChg>
      </pc:sldChg>
      <pc:sldChg chg="add">
        <pc:chgData name="K. van Brummelen" userId="S::k.vanbrummelen@veluwseonderwijsgroep.nl::17ce5938-1586-452e-adae-ec51118a5b31" providerId="AD" clId="Web-{C266A109-49A4-5FF8-F33E-B6E90244BB46}" dt="2025-03-11T19:29:08.968" v="54"/>
        <pc:sldMkLst>
          <pc:docMk/>
          <pc:sldMk cId="2219789063" sldId="395"/>
        </pc:sldMkLst>
      </pc:sldChg>
      <pc:sldChg chg="add">
        <pc:chgData name="K. van Brummelen" userId="S::k.vanbrummelen@veluwseonderwijsgroep.nl::17ce5938-1586-452e-adae-ec51118a5b31" providerId="AD" clId="Web-{C266A109-49A4-5FF8-F33E-B6E90244BB46}" dt="2025-03-11T19:29:39.782" v="56"/>
        <pc:sldMkLst>
          <pc:docMk/>
          <pc:sldMk cId="2146720576" sldId="396"/>
        </pc:sldMkLst>
      </pc:sldChg>
      <pc:sldChg chg="add">
        <pc:chgData name="K. van Brummelen" userId="S::k.vanbrummelen@veluwseonderwijsgroep.nl::17ce5938-1586-452e-adae-ec51118a5b31" providerId="AD" clId="Web-{C266A109-49A4-5FF8-F33E-B6E90244BB46}" dt="2025-03-11T19:30:21.939" v="58"/>
        <pc:sldMkLst>
          <pc:docMk/>
          <pc:sldMk cId="1335060417" sldId="39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52140-51D5-49C6-8C74-16ECB4F6FD73}" type="doc">
      <dgm:prSet loTypeId="urn:microsoft.com/office/officeart/2005/8/layout/radial5" loCatId="relationship" qsTypeId="urn:microsoft.com/office/officeart/2005/8/quickstyle/simple1" qsCatId="simple" csTypeId="urn:microsoft.com/office/officeart/2005/8/colors/accent1_1" csCatId="accent1" phldr="1"/>
      <dgm:spPr/>
      <dgm:t>
        <a:bodyPr/>
        <a:lstStyle/>
        <a:p>
          <a:endParaRPr lang="nl-NL"/>
        </a:p>
      </dgm:t>
    </dgm:pt>
    <dgm:pt modelId="{B47BA3A1-05B6-4136-950F-46DC627E73AD}">
      <dgm:prSet phldrT="[Tekst]"/>
      <dgm:spPr/>
      <dgm:t>
        <a:bodyPr/>
        <a:lstStyle/>
        <a:p>
          <a:r>
            <a:rPr lang="nl-NL">
              <a:latin typeface="Effra" panose="02000506080000020004" pitchFamily="2" charset="0"/>
            </a:rPr>
            <a:t>6P’s</a:t>
          </a:r>
        </a:p>
      </dgm:t>
    </dgm:pt>
    <dgm:pt modelId="{ABD18007-77AE-4E99-879F-EA4F480EBF11}" type="parTrans" cxnId="{1487FA3D-7B69-438B-AC54-5ECCC5346490}">
      <dgm:prSet/>
      <dgm:spPr/>
      <dgm:t>
        <a:bodyPr/>
        <a:lstStyle/>
        <a:p>
          <a:endParaRPr lang="nl-NL">
            <a:latin typeface="Effra" panose="02000506080000020004" pitchFamily="2" charset="0"/>
          </a:endParaRPr>
        </a:p>
      </dgm:t>
    </dgm:pt>
    <dgm:pt modelId="{3851565C-DB4C-4DEF-9A5E-7F77311AA46B}" type="sibTrans" cxnId="{1487FA3D-7B69-438B-AC54-5ECCC5346490}">
      <dgm:prSet/>
      <dgm:spPr/>
      <dgm:t>
        <a:bodyPr/>
        <a:lstStyle/>
        <a:p>
          <a:endParaRPr lang="nl-NL">
            <a:latin typeface="Effra" panose="02000506080000020004" pitchFamily="2" charset="0"/>
          </a:endParaRPr>
        </a:p>
      </dgm:t>
    </dgm:pt>
    <dgm:pt modelId="{16B16AFB-5607-4B5D-B270-50620A393BD4}">
      <dgm:prSet phldrT="[Tekst]" custT="1"/>
      <dgm:spPr/>
      <dgm:t>
        <a:bodyPr/>
        <a:lstStyle/>
        <a:p>
          <a:r>
            <a:rPr lang="nl-NL" sz="2000" b="1">
              <a:latin typeface="Effra" panose="02000506080000020004" pitchFamily="2" charset="0"/>
            </a:rPr>
            <a:t>Product</a:t>
          </a:r>
        </a:p>
        <a:p>
          <a:r>
            <a:rPr lang="nl-NL" sz="1400" i="1">
              <a:latin typeface="Effra" panose="02000506080000020004" pitchFamily="2" charset="0"/>
            </a:rPr>
            <a:t>Wat gaan we verkopen?</a:t>
          </a:r>
        </a:p>
      </dgm:t>
    </dgm:pt>
    <dgm:pt modelId="{1330E7F8-3A6A-4915-BBF2-53F0D47B0EC5}" type="parTrans" cxnId="{FA2ACC6F-68C6-432C-92DF-8D72DD1F5C2C}">
      <dgm:prSet/>
      <dgm:spPr/>
      <dgm:t>
        <a:bodyPr/>
        <a:lstStyle/>
        <a:p>
          <a:endParaRPr lang="nl-NL">
            <a:latin typeface="Effra" panose="02000506080000020004" pitchFamily="2" charset="0"/>
          </a:endParaRPr>
        </a:p>
      </dgm:t>
    </dgm:pt>
    <dgm:pt modelId="{B51E617B-D6C1-4409-926E-066C6B49AC0F}" type="sibTrans" cxnId="{FA2ACC6F-68C6-432C-92DF-8D72DD1F5C2C}">
      <dgm:prSet/>
      <dgm:spPr/>
      <dgm:t>
        <a:bodyPr/>
        <a:lstStyle/>
        <a:p>
          <a:endParaRPr lang="nl-NL">
            <a:latin typeface="Effra" panose="02000506080000020004" pitchFamily="2" charset="0"/>
          </a:endParaRPr>
        </a:p>
      </dgm:t>
    </dgm:pt>
    <dgm:pt modelId="{AF4AB408-9F83-4357-9B8B-DA21BF875A57}">
      <dgm:prSet phldrT="[Tekst]" custT="1"/>
      <dgm:spPr/>
      <dgm:t>
        <a:bodyPr/>
        <a:lstStyle/>
        <a:p>
          <a:r>
            <a:rPr lang="nl-NL" sz="2000" b="1">
              <a:latin typeface="Effra" panose="02000506080000020004" pitchFamily="2" charset="0"/>
            </a:rPr>
            <a:t>Prijs</a:t>
          </a:r>
        </a:p>
        <a:p>
          <a:r>
            <a:rPr lang="nl-NL" sz="1400" i="1">
              <a:latin typeface="Effra" panose="02000506080000020004" pitchFamily="2" charset="0"/>
            </a:rPr>
            <a:t>Voor welke prijs?</a:t>
          </a:r>
        </a:p>
      </dgm:t>
    </dgm:pt>
    <dgm:pt modelId="{32D0A560-F39B-439B-8287-F50AF208DFEA}" type="parTrans" cxnId="{176CB578-2006-4D7E-B257-74EC0A2A8395}">
      <dgm:prSet/>
      <dgm:spPr/>
      <dgm:t>
        <a:bodyPr/>
        <a:lstStyle/>
        <a:p>
          <a:endParaRPr lang="nl-NL">
            <a:latin typeface="Effra" panose="02000506080000020004" pitchFamily="2" charset="0"/>
          </a:endParaRPr>
        </a:p>
      </dgm:t>
    </dgm:pt>
    <dgm:pt modelId="{07A73354-A603-4141-9D7B-3EBE3752744D}" type="sibTrans" cxnId="{176CB578-2006-4D7E-B257-74EC0A2A8395}">
      <dgm:prSet/>
      <dgm:spPr/>
      <dgm:t>
        <a:bodyPr/>
        <a:lstStyle/>
        <a:p>
          <a:endParaRPr lang="nl-NL">
            <a:latin typeface="Effra" panose="02000506080000020004" pitchFamily="2" charset="0"/>
          </a:endParaRPr>
        </a:p>
      </dgm:t>
    </dgm:pt>
    <dgm:pt modelId="{A192E11B-1132-4CC0-BC6C-CCA8D916AF72}">
      <dgm:prSet phldrT="[Tekst]" custT="1"/>
      <dgm:spPr/>
      <dgm:t>
        <a:bodyPr/>
        <a:lstStyle/>
        <a:p>
          <a:r>
            <a:rPr lang="nl-NL" sz="2000" b="1">
              <a:latin typeface="Effra" panose="02000506080000020004" pitchFamily="2" charset="0"/>
            </a:rPr>
            <a:t>Plaats</a:t>
          </a:r>
        </a:p>
        <a:p>
          <a:r>
            <a:rPr lang="nl-NL" sz="1400" i="1">
              <a:latin typeface="Effra" panose="02000506080000020004" pitchFamily="2" charset="0"/>
            </a:rPr>
            <a:t>Waar te koop? Winkel/ online?</a:t>
          </a:r>
        </a:p>
      </dgm:t>
    </dgm:pt>
    <dgm:pt modelId="{376AA206-FC4A-4BF0-A343-80CA835674D7}" type="parTrans" cxnId="{2F98B075-CF9C-4E6D-96D4-32DAA00FC27C}">
      <dgm:prSet/>
      <dgm:spPr/>
      <dgm:t>
        <a:bodyPr/>
        <a:lstStyle/>
        <a:p>
          <a:endParaRPr lang="nl-NL">
            <a:latin typeface="Effra" panose="02000506080000020004" pitchFamily="2" charset="0"/>
          </a:endParaRPr>
        </a:p>
      </dgm:t>
    </dgm:pt>
    <dgm:pt modelId="{1772DD22-3294-4F4D-8234-0CFCE05B9659}" type="sibTrans" cxnId="{2F98B075-CF9C-4E6D-96D4-32DAA00FC27C}">
      <dgm:prSet/>
      <dgm:spPr/>
      <dgm:t>
        <a:bodyPr/>
        <a:lstStyle/>
        <a:p>
          <a:endParaRPr lang="nl-NL">
            <a:latin typeface="Effra" panose="02000506080000020004" pitchFamily="2" charset="0"/>
          </a:endParaRPr>
        </a:p>
      </dgm:t>
    </dgm:pt>
    <dgm:pt modelId="{CFC00023-3CA1-4036-A25A-0D8F02B6A229}">
      <dgm:prSet phldrT="[Tekst]" custT="1"/>
      <dgm:spPr/>
      <dgm:t>
        <a:bodyPr/>
        <a:lstStyle/>
        <a:p>
          <a:r>
            <a:rPr lang="nl-NL" sz="1900" b="1">
              <a:latin typeface="Effra" panose="02000506080000020004" pitchFamily="2" charset="0"/>
            </a:rPr>
            <a:t>Promotie</a:t>
          </a:r>
        </a:p>
        <a:p>
          <a:r>
            <a:rPr lang="nl-NL" sz="1400" i="1">
              <a:latin typeface="Effra" panose="02000506080000020004" pitchFamily="2" charset="0"/>
            </a:rPr>
            <a:t>Hoe “verkoop” je het product?</a:t>
          </a:r>
          <a:endParaRPr lang="nl-NL" sz="1400">
            <a:latin typeface="Effra" panose="02000506080000020004" pitchFamily="2" charset="0"/>
          </a:endParaRPr>
        </a:p>
      </dgm:t>
    </dgm:pt>
    <dgm:pt modelId="{3F2E9ECF-4FF0-4D4B-AE08-C4C0E3389B15}" type="parTrans" cxnId="{1DC15BFD-C4AE-46E0-A23E-76B3BC69162D}">
      <dgm:prSet/>
      <dgm:spPr/>
      <dgm:t>
        <a:bodyPr/>
        <a:lstStyle/>
        <a:p>
          <a:endParaRPr lang="nl-NL">
            <a:latin typeface="Effra" panose="02000506080000020004" pitchFamily="2" charset="0"/>
          </a:endParaRPr>
        </a:p>
      </dgm:t>
    </dgm:pt>
    <dgm:pt modelId="{1ACAAD17-40E3-4483-A92A-5F8BF24AB85B}" type="sibTrans" cxnId="{1DC15BFD-C4AE-46E0-A23E-76B3BC69162D}">
      <dgm:prSet/>
      <dgm:spPr/>
      <dgm:t>
        <a:bodyPr/>
        <a:lstStyle/>
        <a:p>
          <a:endParaRPr lang="nl-NL">
            <a:latin typeface="Effra" panose="02000506080000020004" pitchFamily="2" charset="0"/>
          </a:endParaRPr>
        </a:p>
      </dgm:t>
    </dgm:pt>
    <dgm:pt modelId="{029FADE7-BE3C-4BC0-9CE9-F0A6EC199815}">
      <dgm:prSet phldrT="[Tekst]" custT="1"/>
      <dgm:spPr/>
      <dgm:t>
        <a:bodyPr/>
        <a:lstStyle/>
        <a:p>
          <a:r>
            <a:rPr lang="nl-NL" sz="1800" b="1">
              <a:latin typeface="Effra" panose="02000506080000020004" pitchFamily="2" charset="0"/>
            </a:rPr>
            <a:t>Personeel</a:t>
          </a:r>
        </a:p>
        <a:p>
          <a:r>
            <a:rPr lang="nl-NL" sz="1400" b="0" i="1">
              <a:latin typeface="Effra" panose="02000506080000020004" pitchFamily="2" charset="0"/>
            </a:rPr>
            <a:t>Wie werkt er?</a:t>
          </a:r>
        </a:p>
      </dgm:t>
    </dgm:pt>
    <dgm:pt modelId="{F874102A-174F-4036-AA4B-73AED714097F}" type="parTrans" cxnId="{7A906E1E-9247-4A53-B7C1-C0E73E7998F4}">
      <dgm:prSet/>
      <dgm:spPr/>
      <dgm:t>
        <a:bodyPr/>
        <a:lstStyle/>
        <a:p>
          <a:endParaRPr lang="nl-NL">
            <a:latin typeface="Effra" panose="02000506080000020004" pitchFamily="2" charset="0"/>
          </a:endParaRPr>
        </a:p>
      </dgm:t>
    </dgm:pt>
    <dgm:pt modelId="{B4F65EBF-BA58-47ED-9B44-32C99B060C0B}" type="sibTrans" cxnId="{7A906E1E-9247-4A53-B7C1-C0E73E7998F4}">
      <dgm:prSet/>
      <dgm:spPr/>
      <dgm:t>
        <a:bodyPr/>
        <a:lstStyle/>
        <a:p>
          <a:endParaRPr lang="nl-NL">
            <a:latin typeface="Effra" panose="02000506080000020004" pitchFamily="2" charset="0"/>
          </a:endParaRPr>
        </a:p>
      </dgm:t>
    </dgm:pt>
    <dgm:pt modelId="{1DC3C932-EF54-4D87-9D1E-B7DB8599F318}">
      <dgm:prSet phldrT="[Tekst]" custT="1"/>
      <dgm:spPr/>
      <dgm:t>
        <a:bodyPr/>
        <a:lstStyle/>
        <a:p>
          <a:r>
            <a:rPr lang="nl-NL" sz="1800" b="1">
              <a:latin typeface="Effra" panose="02000506080000020004" pitchFamily="2" charset="0"/>
            </a:rPr>
            <a:t>Presentatie</a:t>
          </a:r>
        </a:p>
        <a:p>
          <a:r>
            <a:rPr lang="nl-NL" sz="1400">
              <a:latin typeface="Effra" panose="02000506080000020004" pitchFamily="2" charset="0"/>
            </a:rPr>
            <a:t>Hoe gepresenteerd?</a:t>
          </a:r>
        </a:p>
      </dgm:t>
    </dgm:pt>
    <dgm:pt modelId="{9A2566E5-1F51-4F09-AC91-2154BDC3BD32}" type="parTrans" cxnId="{B23B1137-7A5D-486E-B6AB-06B9C784DB6A}">
      <dgm:prSet/>
      <dgm:spPr/>
      <dgm:t>
        <a:bodyPr/>
        <a:lstStyle/>
        <a:p>
          <a:endParaRPr lang="nl-NL">
            <a:latin typeface="Effra" panose="02000506080000020004" pitchFamily="2" charset="0"/>
          </a:endParaRPr>
        </a:p>
      </dgm:t>
    </dgm:pt>
    <dgm:pt modelId="{319F80AD-FFE2-4FB8-AF33-C8F541D5AC8D}" type="sibTrans" cxnId="{B23B1137-7A5D-486E-B6AB-06B9C784DB6A}">
      <dgm:prSet/>
      <dgm:spPr/>
      <dgm:t>
        <a:bodyPr/>
        <a:lstStyle/>
        <a:p>
          <a:endParaRPr lang="nl-NL">
            <a:latin typeface="Effra" panose="02000506080000020004" pitchFamily="2" charset="0"/>
          </a:endParaRPr>
        </a:p>
      </dgm:t>
    </dgm:pt>
    <dgm:pt modelId="{83064868-0B0B-44F8-A609-195787AC9940}" type="pres">
      <dgm:prSet presAssocID="{19752140-51D5-49C6-8C74-16ECB4F6FD73}" presName="Name0" presStyleCnt="0">
        <dgm:presLayoutVars>
          <dgm:chMax val="1"/>
          <dgm:dir/>
          <dgm:animLvl val="ctr"/>
          <dgm:resizeHandles val="exact"/>
        </dgm:presLayoutVars>
      </dgm:prSet>
      <dgm:spPr/>
    </dgm:pt>
    <dgm:pt modelId="{0F45085E-642D-4ACA-9F14-006186022BFE}" type="pres">
      <dgm:prSet presAssocID="{B47BA3A1-05B6-4136-950F-46DC627E73AD}" presName="centerShape" presStyleLbl="node0" presStyleIdx="0" presStyleCnt="1"/>
      <dgm:spPr/>
    </dgm:pt>
    <dgm:pt modelId="{F51C0128-ACED-4416-898C-A83F5F689507}" type="pres">
      <dgm:prSet presAssocID="{1330E7F8-3A6A-4915-BBF2-53F0D47B0EC5}" presName="parTrans" presStyleLbl="sibTrans2D1" presStyleIdx="0" presStyleCnt="6"/>
      <dgm:spPr/>
    </dgm:pt>
    <dgm:pt modelId="{6CF7EC27-3320-4E2A-B7D6-8CE920BF8381}" type="pres">
      <dgm:prSet presAssocID="{1330E7F8-3A6A-4915-BBF2-53F0D47B0EC5}" presName="connectorText" presStyleLbl="sibTrans2D1" presStyleIdx="0" presStyleCnt="6"/>
      <dgm:spPr/>
    </dgm:pt>
    <dgm:pt modelId="{631E15E1-6251-4C49-A2F4-F9DC49339709}" type="pres">
      <dgm:prSet presAssocID="{16B16AFB-5607-4B5D-B270-50620A393BD4}" presName="node" presStyleLbl="node1" presStyleIdx="0" presStyleCnt="6" custScaleX="114807" custScaleY="110632">
        <dgm:presLayoutVars>
          <dgm:bulletEnabled val="1"/>
        </dgm:presLayoutVars>
      </dgm:prSet>
      <dgm:spPr/>
    </dgm:pt>
    <dgm:pt modelId="{C1EA1C42-A0FA-467F-875C-F184AC5344EB}" type="pres">
      <dgm:prSet presAssocID="{32D0A560-F39B-439B-8287-F50AF208DFEA}" presName="parTrans" presStyleLbl="sibTrans2D1" presStyleIdx="1" presStyleCnt="6"/>
      <dgm:spPr/>
    </dgm:pt>
    <dgm:pt modelId="{2C66C39B-31D9-41D9-B3A1-D2111A1DCF63}" type="pres">
      <dgm:prSet presAssocID="{32D0A560-F39B-439B-8287-F50AF208DFEA}" presName="connectorText" presStyleLbl="sibTrans2D1" presStyleIdx="1" presStyleCnt="6"/>
      <dgm:spPr/>
    </dgm:pt>
    <dgm:pt modelId="{8323D36E-E020-4F61-A9B4-F00AC8DADE69}" type="pres">
      <dgm:prSet presAssocID="{AF4AB408-9F83-4357-9B8B-DA21BF875A57}" presName="node" presStyleLbl="node1" presStyleIdx="1" presStyleCnt="6" custScaleX="112758" custScaleY="108146">
        <dgm:presLayoutVars>
          <dgm:bulletEnabled val="1"/>
        </dgm:presLayoutVars>
      </dgm:prSet>
      <dgm:spPr/>
    </dgm:pt>
    <dgm:pt modelId="{38583EB0-B184-4108-88D6-5BDB5C833A2E}" type="pres">
      <dgm:prSet presAssocID="{376AA206-FC4A-4BF0-A343-80CA835674D7}" presName="parTrans" presStyleLbl="sibTrans2D1" presStyleIdx="2" presStyleCnt="6"/>
      <dgm:spPr/>
    </dgm:pt>
    <dgm:pt modelId="{D2EC19A8-2702-4B34-B29B-4AC1524825C1}" type="pres">
      <dgm:prSet presAssocID="{376AA206-FC4A-4BF0-A343-80CA835674D7}" presName="connectorText" presStyleLbl="sibTrans2D1" presStyleIdx="2" presStyleCnt="6"/>
      <dgm:spPr/>
    </dgm:pt>
    <dgm:pt modelId="{D18B2693-A833-47EF-99D3-72CADF8591AE}" type="pres">
      <dgm:prSet presAssocID="{A192E11B-1132-4CC0-BC6C-CCA8D916AF72}" presName="node" presStyleLbl="node1" presStyleIdx="2" presStyleCnt="6" custScaleX="103638" custScaleY="110429">
        <dgm:presLayoutVars>
          <dgm:bulletEnabled val="1"/>
        </dgm:presLayoutVars>
      </dgm:prSet>
      <dgm:spPr/>
    </dgm:pt>
    <dgm:pt modelId="{D2E9A2BF-1D44-4CB8-94BD-09A6F3739853}" type="pres">
      <dgm:prSet presAssocID="{3F2E9ECF-4FF0-4D4B-AE08-C4C0E3389B15}" presName="parTrans" presStyleLbl="sibTrans2D1" presStyleIdx="3" presStyleCnt="6"/>
      <dgm:spPr/>
    </dgm:pt>
    <dgm:pt modelId="{DB5ED3E0-A916-4F89-8D0D-846CA677D34F}" type="pres">
      <dgm:prSet presAssocID="{3F2E9ECF-4FF0-4D4B-AE08-C4C0E3389B15}" presName="connectorText" presStyleLbl="sibTrans2D1" presStyleIdx="3" presStyleCnt="6"/>
      <dgm:spPr/>
    </dgm:pt>
    <dgm:pt modelId="{78F0B4F8-4C00-4D93-A2E2-994A82D40286}" type="pres">
      <dgm:prSet presAssocID="{CFC00023-3CA1-4036-A25A-0D8F02B6A229}" presName="node" presStyleLbl="node1" presStyleIdx="3" presStyleCnt="6" custScaleX="110582" custScaleY="110134">
        <dgm:presLayoutVars>
          <dgm:bulletEnabled val="1"/>
        </dgm:presLayoutVars>
      </dgm:prSet>
      <dgm:spPr/>
    </dgm:pt>
    <dgm:pt modelId="{C796AAB6-E970-488A-AE99-E3E3D3CD647F}" type="pres">
      <dgm:prSet presAssocID="{F874102A-174F-4036-AA4B-73AED714097F}" presName="parTrans" presStyleLbl="sibTrans2D1" presStyleIdx="4" presStyleCnt="6"/>
      <dgm:spPr/>
    </dgm:pt>
    <dgm:pt modelId="{EE220277-9019-46C1-AF2F-EFB6F9049449}" type="pres">
      <dgm:prSet presAssocID="{F874102A-174F-4036-AA4B-73AED714097F}" presName="connectorText" presStyleLbl="sibTrans2D1" presStyleIdx="4" presStyleCnt="6"/>
      <dgm:spPr/>
    </dgm:pt>
    <dgm:pt modelId="{1E6097B0-F244-4AD9-9DFA-C68F6221CA0A}" type="pres">
      <dgm:prSet presAssocID="{029FADE7-BE3C-4BC0-9CE9-F0A6EC199815}" presName="node" presStyleLbl="node1" presStyleIdx="4" presStyleCnt="6" custScaleX="116346" custScaleY="114638">
        <dgm:presLayoutVars>
          <dgm:bulletEnabled val="1"/>
        </dgm:presLayoutVars>
      </dgm:prSet>
      <dgm:spPr/>
    </dgm:pt>
    <dgm:pt modelId="{62C07D01-50AF-4007-8F84-0BD69FE023BB}" type="pres">
      <dgm:prSet presAssocID="{9A2566E5-1F51-4F09-AC91-2154BDC3BD32}" presName="parTrans" presStyleLbl="sibTrans2D1" presStyleIdx="5" presStyleCnt="6"/>
      <dgm:spPr/>
    </dgm:pt>
    <dgm:pt modelId="{1CDC3A0D-6513-4720-AFBF-772950692305}" type="pres">
      <dgm:prSet presAssocID="{9A2566E5-1F51-4F09-AC91-2154BDC3BD32}" presName="connectorText" presStyleLbl="sibTrans2D1" presStyleIdx="5" presStyleCnt="6"/>
      <dgm:spPr/>
    </dgm:pt>
    <dgm:pt modelId="{DCCE57ED-ADEE-4D3C-AB2B-69A3FEF85C2D}" type="pres">
      <dgm:prSet presAssocID="{1DC3C932-EF54-4D87-9D1E-B7DB8599F318}" presName="node" presStyleLbl="node1" presStyleIdx="5" presStyleCnt="6" custScaleX="118555" custScaleY="127634">
        <dgm:presLayoutVars>
          <dgm:bulletEnabled val="1"/>
        </dgm:presLayoutVars>
      </dgm:prSet>
      <dgm:spPr/>
    </dgm:pt>
  </dgm:ptLst>
  <dgm:cxnLst>
    <dgm:cxn modelId="{7A906E1E-9247-4A53-B7C1-C0E73E7998F4}" srcId="{B47BA3A1-05B6-4136-950F-46DC627E73AD}" destId="{029FADE7-BE3C-4BC0-9CE9-F0A6EC199815}" srcOrd="4" destOrd="0" parTransId="{F874102A-174F-4036-AA4B-73AED714097F}" sibTransId="{B4F65EBF-BA58-47ED-9B44-32C99B060C0B}"/>
    <dgm:cxn modelId="{A3807D29-97CB-4F1A-B86A-321D1F28C866}" type="presOf" srcId="{A192E11B-1132-4CC0-BC6C-CCA8D916AF72}" destId="{D18B2693-A833-47EF-99D3-72CADF8591AE}" srcOrd="0" destOrd="0" presId="urn:microsoft.com/office/officeart/2005/8/layout/radial5"/>
    <dgm:cxn modelId="{A9D55D2D-B9DC-44BD-985D-9797B90191F7}" type="presOf" srcId="{1DC3C932-EF54-4D87-9D1E-B7DB8599F318}" destId="{DCCE57ED-ADEE-4D3C-AB2B-69A3FEF85C2D}" srcOrd="0" destOrd="0" presId="urn:microsoft.com/office/officeart/2005/8/layout/radial5"/>
    <dgm:cxn modelId="{674E652E-050F-49F4-B7FA-8BE657283D15}" type="presOf" srcId="{376AA206-FC4A-4BF0-A343-80CA835674D7}" destId="{D2EC19A8-2702-4B34-B29B-4AC1524825C1}" srcOrd="1" destOrd="0" presId="urn:microsoft.com/office/officeart/2005/8/layout/radial5"/>
    <dgm:cxn modelId="{B23B1137-7A5D-486E-B6AB-06B9C784DB6A}" srcId="{B47BA3A1-05B6-4136-950F-46DC627E73AD}" destId="{1DC3C932-EF54-4D87-9D1E-B7DB8599F318}" srcOrd="5" destOrd="0" parTransId="{9A2566E5-1F51-4F09-AC91-2154BDC3BD32}" sibTransId="{319F80AD-FFE2-4FB8-AF33-C8F541D5AC8D}"/>
    <dgm:cxn modelId="{3490803D-F742-405E-835E-49906935A074}" type="presOf" srcId="{1330E7F8-3A6A-4915-BBF2-53F0D47B0EC5}" destId="{F51C0128-ACED-4416-898C-A83F5F689507}" srcOrd="0" destOrd="0" presId="urn:microsoft.com/office/officeart/2005/8/layout/radial5"/>
    <dgm:cxn modelId="{1487FA3D-7B69-438B-AC54-5ECCC5346490}" srcId="{19752140-51D5-49C6-8C74-16ECB4F6FD73}" destId="{B47BA3A1-05B6-4136-950F-46DC627E73AD}" srcOrd="0" destOrd="0" parTransId="{ABD18007-77AE-4E99-879F-EA4F480EBF11}" sibTransId="{3851565C-DB4C-4DEF-9A5E-7F77311AA46B}"/>
    <dgm:cxn modelId="{DC46E83E-96EE-4C51-A39D-7534C2E002CC}" type="presOf" srcId="{3F2E9ECF-4FF0-4D4B-AE08-C4C0E3389B15}" destId="{DB5ED3E0-A916-4F89-8D0D-846CA677D34F}" srcOrd="1" destOrd="0" presId="urn:microsoft.com/office/officeart/2005/8/layout/radial5"/>
    <dgm:cxn modelId="{C1A3C549-5562-44B2-A927-7FD1E26681FD}" type="presOf" srcId="{9A2566E5-1F51-4F09-AC91-2154BDC3BD32}" destId="{62C07D01-50AF-4007-8F84-0BD69FE023BB}" srcOrd="0" destOrd="0" presId="urn:microsoft.com/office/officeart/2005/8/layout/radial5"/>
    <dgm:cxn modelId="{FA2ACC6F-68C6-432C-92DF-8D72DD1F5C2C}" srcId="{B47BA3A1-05B6-4136-950F-46DC627E73AD}" destId="{16B16AFB-5607-4B5D-B270-50620A393BD4}" srcOrd="0" destOrd="0" parTransId="{1330E7F8-3A6A-4915-BBF2-53F0D47B0EC5}" sibTransId="{B51E617B-D6C1-4409-926E-066C6B49AC0F}"/>
    <dgm:cxn modelId="{2F98B075-CF9C-4E6D-96D4-32DAA00FC27C}" srcId="{B47BA3A1-05B6-4136-950F-46DC627E73AD}" destId="{A192E11B-1132-4CC0-BC6C-CCA8D916AF72}" srcOrd="2" destOrd="0" parTransId="{376AA206-FC4A-4BF0-A343-80CA835674D7}" sibTransId="{1772DD22-3294-4F4D-8234-0CFCE05B9659}"/>
    <dgm:cxn modelId="{2B95DE56-E1E1-4263-A72B-8FBA5B43FAF3}" type="presOf" srcId="{19752140-51D5-49C6-8C74-16ECB4F6FD73}" destId="{83064868-0B0B-44F8-A609-195787AC9940}" srcOrd="0" destOrd="0" presId="urn:microsoft.com/office/officeart/2005/8/layout/radial5"/>
    <dgm:cxn modelId="{6C610178-F06D-42E9-BF16-16D35766B581}" type="presOf" srcId="{CFC00023-3CA1-4036-A25A-0D8F02B6A229}" destId="{78F0B4F8-4C00-4D93-A2E2-994A82D40286}" srcOrd="0" destOrd="0" presId="urn:microsoft.com/office/officeart/2005/8/layout/radial5"/>
    <dgm:cxn modelId="{176CB578-2006-4D7E-B257-74EC0A2A8395}" srcId="{B47BA3A1-05B6-4136-950F-46DC627E73AD}" destId="{AF4AB408-9F83-4357-9B8B-DA21BF875A57}" srcOrd="1" destOrd="0" parTransId="{32D0A560-F39B-439B-8287-F50AF208DFEA}" sibTransId="{07A73354-A603-4141-9D7B-3EBE3752744D}"/>
    <dgm:cxn modelId="{44EB7081-9085-4511-8A59-CAA30F62D644}" type="presOf" srcId="{376AA206-FC4A-4BF0-A343-80CA835674D7}" destId="{38583EB0-B184-4108-88D6-5BDB5C833A2E}" srcOrd="0" destOrd="0" presId="urn:microsoft.com/office/officeart/2005/8/layout/radial5"/>
    <dgm:cxn modelId="{1A24F489-EAAC-41F7-85D2-3AD02418A085}" type="presOf" srcId="{AF4AB408-9F83-4357-9B8B-DA21BF875A57}" destId="{8323D36E-E020-4F61-A9B4-F00AC8DADE69}" srcOrd="0" destOrd="0" presId="urn:microsoft.com/office/officeart/2005/8/layout/radial5"/>
    <dgm:cxn modelId="{D036759D-3C30-432F-8BC8-3C019690441E}" type="presOf" srcId="{F874102A-174F-4036-AA4B-73AED714097F}" destId="{EE220277-9019-46C1-AF2F-EFB6F9049449}" srcOrd="1" destOrd="0" presId="urn:microsoft.com/office/officeart/2005/8/layout/radial5"/>
    <dgm:cxn modelId="{94A729A7-D293-40CE-8442-0802F28F79F0}" type="presOf" srcId="{32D0A560-F39B-439B-8287-F50AF208DFEA}" destId="{C1EA1C42-A0FA-467F-875C-F184AC5344EB}" srcOrd="0" destOrd="0" presId="urn:microsoft.com/office/officeart/2005/8/layout/radial5"/>
    <dgm:cxn modelId="{520124B4-333C-4333-AF04-1B1137C20CA5}" type="presOf" srcId="{029FADE7-BE3C-4BC0-9CE9-F0A6EC199815}" destId="{1E6097B0-F244-4AD9-9DFA-C68F6221CA0A}" srcOrd="0" destOrd="0" presId="urn:microsoft.com/office/officeart/2005/8/layout/radial5"/>
    <dgm:cxn modelId="{47D213B7-DEAF-450B-9738-87EBE5FC5A6E}" type="presOf" srcId="{16B16AFB-5607-4B5D-B270-50620A393BD4}" destId="{631E15E1-6251-4C49-A2F4-F9DC49339709}" srcOrd="0" destOrd="0" presId="urn:microsoft.com/office/officeart/2005/8/layout/radial5"/>
    <dgm:cxn modelId="{D23A67C9-F719-4662-B8CC-3B8CBCE4298C}" type="presOf" srcId="{1330E7F8-3A6A-4915-BBF2-53F0D47B0EC5}" destId="{6CF7EC27-3320-4E2A-B7D6-8CE920BF8381}" srcOrd="1" destOrd="0" presId="urn:microsoft.com/office/officeart/2005/8/layout/radial5"/>
    <dgm:cxn modelId="{387DA6D2-12BC-4220-A308-C188B10415D2}" type="presOf" srcId="{9A2566E5-1F51-4F09-AC91-2154BDC3BD32}" destId="{1CDC3A0D-6513-4720-AFBF-772950692305}" srcOrd="1" destOrd="0" presId="urn:microsoft.com/office/officeart/2005/8/layout/radial5"/>
    <dgm:cxn modelId="{EAE934D8-F6F3-4E38-BFD8-EF870061C3BA}" type="presOf" srcId="{F874102A-174F-4036-AA4B-73AED714097F}" destId="{C796AAB6-E970-488A-AE99-E3E3D3CD647F}" srcOrd="0" destOrd="0" presId="urn:microsoft.com/office/officeart/2005/8/layout/radial5"/>
    <dgm:cxn modelId="{4C25BFF0-792A-4FA1-80E7-FE74AE0EEADE}" type="presOf" srcId="{32D0A560-F39B-439B-8287-F50AF208DFEA}" destId="{2C66C39B-31D9-41D9-B3A1-D2111A1DCF63}" srcOrd="1" destOrd="0" presId="urn:microsoft.com/office/officeart/2005/8/layout/radial5"/>
    <dgm:cxn modelId="{1DC15BFD-C4AE-46E0-A23E-76B3BC69162D}" srcId="{B47BA3A1-05B6-4136-950F-46DC627E73AD}" destId="{CFC00023-3CA1-4036-A25A-0D8F02B6A229}" srcOrd="3" destOrd="0" parTransId="{3F2E9ECF-4FF0-4D4B-AE08-C4C0E3389B15}" sibTransId="{1ACAAD17-40E3-4483-A92A-5F8BF24AB85B}"/>
    <dgm:cxn modelId="{1B3796FD-5C74-4444-BB42-CF0F55113D1F}" type="presOf" srcId="{B47BA3A1-05B6-4136-950F-46DC627E73AD}" destId="{0F45085E-642D-4ACA-9F14-006186022BFE}" srcOrd="0" destOrd="0" presId="urn:microsoft.com/office/officeart/2005/8/layout/radial5"/>
    <dgm:cxn modelId="{CF0140FE-9CFA-4EA4-A12E-18141C06185F}" type="presOf" srcId="{3F2E9ECF-4FF0-4D4B-AE08-C4C0E3389B15}" destId="{D2E9A2BF-1D44-4CB8-94BD-09A6F3739853}" srcOrd="0" destOrd="0" presId="urn:microsoft.com/office/officeart/2005/8/layout/radial5"/>
    <dgm:cxn modelId="{D961EF42-1E52-4A73-BDE1-678F5C964F43}" type="presParOf" srcId="{83064868-0B0B-44F8-A609-195787AC9940}" destId="{0F45085E-642D-4ACA-9F14-006186022BFE}" srcOrd="0" destOrd="0" presId="urn:microsoft.com/office/officeart/2005/8/layout/radial5"/>
    <dgm:cxn modelId="{EC88126B-6C53-4016-AD08-0C3550E88C3A}" type="presParOf" srcId="{83064868-0B0B-44F8-A609-195787AC9940}" destId="{F51C0128-ACED-4416-898C-A83F5F689507}" srcOrd="1" destOrd="0" presId="urn:microsoft.com/office/officeart/2005/8/layout/radial5"/>
    <dgm:cxn modelId="{B3839620-CA64-4732-AD51-2D1809E6BCD3}" type="presParOf" srcId="{F51C0128-ACED-4416-898C-A83F5F689507}" destId="{6CF7EC27-3320-4E2A-B7D6-8CE920BF8381}" srcOrd="0" destOrd="0" presId="urn:microsoft.com/office/officeart/2005/8/layout/radial5"/>
    <dgm:cxn modelId="{3014DAED-7A5D-4E38-9A0E-9A1FA021C5BB}" type="presParOf" srcId="{83064868-0B0B-44F8-A609-195787AC9940}" destId="{631E15E1-6251-4C49-A2F4-F9DC49339709}" srcOrd="2" destOrd="0" presId="urn:microsoft.com/office/officeart/2005/8/layout/radial5"/>
    <dgm:cxn modelId="{5945BDA8-D560-435D-92FD-FEB144FA0731}" type="presParOf" srcId="{83064868-0B0B-44F8-A609-195787AC9940}" destId="{C1EA1C42-A0FA-467F-875C-F184AC5344EB}" srcOrd="3" destOrd="0" presId="urn:microsoft.com/office/officeart/2005/8/layout/radial5"/>
    <dgm:cxn modelId="{C9801935-615C-4AB6-ACC0-F50D1C8D12AA}" type="presParOf" srcId="{C1EA1C42-A0FA-467F-875C-F184AC5344EB}" destId="{2C66C39B-31D9-41D9-B3A1-D2111A1DCF63}" srcOrd="0" destOrd="0" presId="urn:microsoft.com/office/officeart/2005/8/layout/radial5"/>
    <dgm:cxn modelId="{FBF84913-A880-43ED-964E-E59533E36D89}" type="presParOf" srcId="{83064868-0B0B-44F8-A609-195787AC9940}" destId="{8323D36E-E020-4F61-A9B4-F00AC8DADE69}" srcOrd="4" destOrd="0" presId="urn:microsoft.com/office/officeart/2005/8/layout/radial5"/>
    <dgm:cxn modelId="{1877DC6D-A438-4462-83B8-8A3C831D796A}" type="presParOf" srcId="{83064868-0B0B-44F8-A609-195787AC9940}" destId="{38583EB0-B184-4108-88D6-5BDB5C833A2E}" srcOrd="5" destOrd="0" presId="urn:microsoft.com/office/officeart/2005/8/layout/radial5"/>
    <dgm:cxn modelId="{420B0AC1-492B-4C4F-A0B7-D32375B091E6}" type="presParOf" srcId="{38583EB0-B184-4108-88D6-5BDB5C833A2E}" destId="{D2EC19A8-2702-4B34-B29B-4AC1524825C1}" srcOrd="0" destOrd="0" presId="urn:microsoft.com/office/officeart/2005/8/layout/radial5"/>
    <dgm:cxn modelId="{01D0EEDE-9EA0-4F89-8EF0-7EF19A3453D5}" type="presParOf" srcId="{83064868-0B0B-44F8-A609-195787AC9940}" destId="{D18B2693-A833-47EF-99D3-72CADF8591AE}" srcOrd="6" destOrd="0" presId="urn:microsoft.com/office/officeart/2005/8/layout/radial5"/>
    <dgm:cxn modelId="{D34ED1A0-C81B-4514-AF47-8F82E84C5B8A}" type="presParOf" srcId="{83064868-0B0B-44F8-A609-195787AC9940}" destId="{D2E9A2BF-1D44-4CB8-94BD-09A6F3739853}" srcOrd="7" destOrd="0" presId="urn:microsoft.com/office/officeart/2005/8/layout/radial5"/>
    <dgm:cxn modelId="{71B264A9-47C4-4C59-925D-EB5598A96DE3}" type="presParOf" srcId="{D2E9A2BF-1D44-4CB8-94BD-09A6F3739853}" destId="{DB5ED3E0-A916-4F89-8D0D-846CA677D34F}" srcOrd="0" destOrd="0" presId="urn:microsoft.com/office/officeart/2005/8/layout/radial5"/>
    <dgm:cxn modelId="{1CB367F2-6668-481B-88E3-19700FA7635C}" type="presParOf" srcId="{83064868-0B0B-44F8-A609-195787AC9940}" destId="{78F0B4F8-4C00-4D93-A2E2-994A82D40286}" srcOrd="8" destOrd="0" presId="urn:microsoft.com/office/officeart/2005/8/layout/radial5"/>
    <dgm:cxn modelId="{9C78F225-4633-456E-BCF6-A450D86A3EFB}" type="presParOf" srcId="{83064868-0B0B-44F8-A609-195787AC9940}" destId="{C796AAB6-E970-488A-AE99-E3E3D3CD647F}" srcOrd="9" destOrd="0" presId="urn:microsoft.com/office/officeart/2005/8/layout/radial5"/>
    <dgm:cxn modelId="{D48C8115-6736-4C4A-ACAF-B1572C3C0F36}" type="presParOf" srcId="{C796AAB6-E970-488A-AE99-E3E3D3CD647F}" destId="{EE220277-9019-46C1-AF2F-EFB6F9049449}" srcOrd="0" destOrd="0" presId="urn:microsoft.com/office/officeart/2005/8/layout/radial5"/>
    <dgm:cxn modelId="{3E81E90F-4752-4866-9EC5-798628208B92}" type="presParOf" srcId="{83064868-0B0B-44F8-A609-195787AC9940}" destId="{1E6097B0-F244-4AD9-9DFA-C68F6221CA0A}" srcOrd="10" destOrd="0" presId="urn:microsoft.com/office/officeart/2005/8/layout/radial5"/>
    <dgm:cxn modelId="{A4C034CC-E9FD-4B94-899B-34851828A0B0}" type="presParOf" srcId="{83064868-0B0B-44F8-A609-195787AC9940}" destId="{62C07D01-50AF-4007-8F84-0BD69FE023BB}" srcOrd="11" destOrd="0" presId="urn:microsoft.com/office/officeart/2005/8/layout/radial5"/>
    <dgm:cxn modelId="{B19992C8-17CC-4A65-8560-9F781E1BCC90}" type="presParOf" srcId="{62C07D01-50AF-4007-8F84-0BD69FE023BB}" destId="{1CDC3A0D-6513-4720-AFBF-772950692305}" srcOrd="0" destOrd="0" presId="urn:microsoft.com/office/officeart/2005/8/layout/radial5"/>
    <dgm:cxn modelId="{92D77DFF-4057-471E-8F0E-A10C3FD95DF8}" type="presParOf" srcId="{83064868-0B0B-44F8-A609-195787AC9940}" destId="{DCCE57ED-ADEE-4D3C-AB2B-69A3FEF85C2D}"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16259B-B1B5-4141-902A-126AFA27AD84}" type="doc">
      <dgm:prSet loTypeId="urn:microsoft.com/office/officeart/2005/8/layout/radial5" loCatId="cycle" qsTypeId="urn:microsoft.com/office/officeart/2005/8/quickstyle/simple1" qsCatId="simple" csTypeId="urn:microsoft.com/office/officeart/2005/8/colors/accent3_1" csCatId="accent3" phldr="1"/>
      <dgm:spPr/>
      <dgm:t>
        <a:bodyPr/>
        <a:lstStyle/>
        <a:p>
          <a:endParaRPr lang="nl-NL"/>
        </a:p>
      </dgm:t>
    </dgm:pt>
    <dgm:pt modelId="{3B7A64AE-3C03-40C5-8C7B-198F46D8E7E8}">
      <dgm:prSet phldrT="[Tekst]"/>
      <dgm:spPr/>
      <dgm:t>
        <a:bodyPr/>
        <a:lstStyle/>
        <a:p>
          <a:r>
            <a:rPr lang="nl-NL">
              <a:latin typeface="Effra" panose="02000506080000020004" pitchFamily="2" charset="0"/>
            </a:rPr>
            <a:t>Jaar</a:t>
          </a:r>
        </a:p>
      </dgm:t>
    </dgm:pt>
    <dgm:pt modelId="{81163750-0097-4906-92AE-DF5E5ACA537A}" type="parTrans" cxnId="{D1BE4618-1FE7-4450-95D2-B7F56BF72F42}">
      <dgm:prSet/>
      <dgm:spPr/>
      <dgm:t>
        <a:bodyPr/>
        <a:lstStyle/>
        <a:p>
          <a:endParaRPr lang="nl-NL"/>
        </a:p>
      </dgm:t>
    </dgm:pt>
    <dgm:pt modelId="{6797303B-EC56-4E1A-A7A6-CF2DDD6298BF}" type="sibTrans" cxnId="{D1BE4618-1FE7-4450-95D2-B7F56BF72F42}">
      <dgm:prSet/>
      <dgm:spPr/>
      <dgm:t>
        <a:bodyPr/>
        <a:lstStyle/>
        <a:p>
          <a:endParaRPr lang="nl-NL"/>
        </a:p>
      </dgm:t>
    </dgm:pt>
    <dgm:pt modelId="{E873406D-C95A-47C9-8E1A-11A8FF87FC9B}">
      <dgm:prSet phldrT="[Tekst]"/>
      <dgm:spPr/>
      <dgm:t>
        <a:bodyPr/>
        <a:lstStyle/>
        <a:p>
          <a:r>
            <a:rPr lang="nl-NL"/>
            <a:t>Dag</a:t>
          </a:r>
        </a:p>
      </dgm:t>
    </dgm:pt>
    <dgm:pt modelId="{091C85CC-AD2A-435A-91EF-A416BC851B63}" type="parTrans" cxnId="{7275E99A-EF83-44CC-8643-0783E8EE6F55}">
      <dgm:prSet/>
      <dgm:spPr/>
      <dgm:t>
        <a:bodyPr/>
        <a:lstStyle/>
        <a:p>
          <a:endParaRPr lang="nl-NL"/>
        </a:p>
      </dgm:t>
    </dgm:pt>
    <dgm:pt modelId="{C3566C0C-BE94-4D77-96A7-D5662A5B1E7A}" type="sibTrans" cxnId="{7275E99A-EF83-44CC-8643-0783E8EE6F55}">
      <dgm:prSet/>
      <dgm:spPr/>
      <dgm:t>
        <a:bodyPr/>
        <a:lstStyle/>
        <a:p>
          <a:endParaRPr lang="nl-NL"/>
        </a:p>
      </dgm:t>
    </dgm:pt>
    <dgm:pt modelId="{E5309743-4071-49BA-9631-DB8AA74F56F8}">
      <dgm:prSet phldrT="[Tekst]"/>
      <dgm:spPr/>
      <dgm:t>
        <a:bodyPr/>
        <a:lstStyle/>
        <a:p>
          <a:r>
            <a:rPr lang="nl-NL"/>
            <a:t>Week</a:t>
          </a:r>
        </a:p>
      </dgm:t>
    </dgm:pt>
    <dgm:pt modelId="{34CB8EB0-E52A-4EEC-8EEB-2AAF5584F1E5}" type="parTrans" cxnId="{97410E4C-208D-4D44-B48E-96A4F46BBB34}">
      <dgm:prSet/>
      <dgm:spPr/>
      <dgm:t>
        <a:bodyPr/>
        <a:lstStyle/>
        <a:p>
          <a:endParaRPr lang="nl-NL"/>
        </a:p>
      </dgm:t>
    </dgm:pt>
    <dgm:pt modelId="{C3D65ACF-23DB-4266-8350-871519A62E2E}" type="sibTrans" cxnId="{97410E4C-208D-4D44-B48E-96A4F46BBB34}">
      <dgm:prSet/>
      <dgm:spPr/>
      <dgm:t>
        <a:bodyPr/>
        <a:lstStyle/>
        <a:p>
          <a:endParaRPr lang="nl-NL"/>
        </a:p>
      </dgm:t>
    </dgm:pt>
    <dgm:pt modelId="{2DD92EC8-7370-4A61-8B57-DDBA412E9D54}">
      <dgm:prSet phldrT="[Tekst]"/>
      <dgm:spPr/>
      <dgm:t>
        <a:bodyPr/>
        <a:lstStyle/>
        <a:p>
          <a:r>
            <a:rPr lang="nl-NL"/>
            <a:t>Maand</a:t>
          </a:r>
        </a:p>
      </dgm:t>
    </dgm:pt>
    <dgm:pt modelId="{9385C707-DCD2-4407-B484-B287D8A6EC06}" type="parTrans" cxnId="{83D9D5F1-4CF3-49CF-A590-E0561FD55FBE}">
      <dgm:prSet/>
      <dgm:spPr/>
      <dgm:t>
        <a:bodyPr/>
        <a:lstStyle/>
        <a:p>
          <a:endParaRPr lang="nl-NL"/>
        </a:p>
      </dgm:t>
    </dgm:pt>
    <dgm:pt modelId="{3B1A6EBB-3ED9-4E62-B307-B9CEC68E7C8C}" type="sibTrans" cxnId="{83D9D5F1-4CF3-49CF-A590-E0561FD55FBE}">
      <dgm:prSet/>
      <dgm:spPr/>
      <dgm:t>
        <a:bodyPr/>
        <a:lstStyle/>
        <a:p>
          <a:endParaRPr lang="nl-NL"/>
        </a:p>
      </dgm:t>
    </dgm:pt>
    <dgm:pt modelId="{92899409-3572-4E38-927A-F32748398788}" type="pres">
      <dgm:prSet presAssocID="{CA16259B-B1B5-4141-902A-126AFA27AD84}" presName="Name0" presStyleCnt="0">
        <dgm:presLayoutVars>
          <dgm:chMax val="1"/>
          <dgm:dir/>
          <dgm:animLvl val="ctr"/>
          <dgm:resizeHandles val="exact"/>
        </dgm:presLayoutVars>
      </dgm:prSet>
      <dgm:spPr/>
    </dgm:pt>
    <dgm:pt modelId="{4415C12F-1F87-49CE-9A76-838014D561E6}" type="pres">
      <dgm:prSet presAssocID="{3B7A64AE-3C03-40C5-8C7B-198F46D8E7E8}" presName="centerShape" presStyleLbl="node0" presStyleIdx="0" presStyleCnt="1"/>
      <dgm:spPr/>
    </dgm:pt>
    <dgm:pt modelId="{0D7A59B7-898F-486C-891C-F90E3C2E6D54}" type="pres">
      <dgm:prSet presAssocID="{091C85CC-AD2A-435A-91EF-A416BC851B63}" presName="parTrans" presStyleLbl="sibTrans2D1" presStyleIdx="0" presStyleCnt="3"/>
      <dgm:spPr/>
    </dgm:pt>
    <dgm:pt modelId="{4E576427-629C-4525-B678-1F3A8B2431CB}" type="pres">
      <dgm:prSet presAssocID="{091C85CC-AD2A-435A-91EF-A416BC851B63}" presName="connectorText" presStyleLbl="sibTrans2D1" presStyleIdx="0" presStyleCnt="3"/>
      <dgm:spPr/>
    </dgm:pt>
    <dgm:pt modelId="{C47A586B-8DB2-4C5A-BA88-0B9C45FB6C63}" type="pres">
      <dgm:prSet presAssocID="{E873406D-C95A-47C9-8E1A-11A8FF87FC9B}" presName="node" presStyleLbl="node1" presStyleIdx="0" presStyleCnt="3">
        <dgm:presLayoutVars>
          <dgm:bulletEnabled val="1"/>
        </dgm:presLayoutVars>
      </dgm:prSet>
      <dgm:spPr/>
    </dgm:pt>
    <dgm:pt modelId="{9A7ADC94-6532-4F91-B1FC-F301865AC6CA}" type="pres">
      <dgm:prSet presAssocID="{34CB8EB0-E52A-4EEC-8EEB-2AAF5584F1E5}" presName="parTrans" presStyleLbl="sibTrans2D1" presStyleIdx="1" presStyleCnt="3"/>
      <dgm:spPr/>
    </dgm:pt>
    <dgm:pt modelId="{ED8B1635-9964-45CB-99F4-E147E728357E}" type="pres">
      <dgm:prSet presAssocID="{34CB8EB0-E52A-4EEC-8EEB-2AAF5584F1E5}" presName="connectorText" presStyleLbl="sibTrans2D1" presStyleIdx="1" presStyleCnt="3"/>
      <dgm:spPr/>
    </dgm:pt>
    <dgm:pt modelId="{395062A8-C820-4682-BB54-63193D549849}" type="pres">
      <dgm:prSet presAssocID="{E5309743-4071-49BA-9631-DB8AA74F56F8}" presName="node" presStyleLbl="node1" presStyleIdx="1" presStyleCnt="3">
        <dgm:presLayoutVars>
          <dgm:bulletEnabled val="1"/>
        </dgm:presLayoutVars>
      </dgm:prSet>
      <dgm:spPr/>
    </dgm:pt>
    <dgm:pt modelId="{63001477-58E4-45B0-888A-9256DBDF5902}" type="pres">
      <dgm:prSet presAssocID="{9385C707-DCD2-4407-B484-B287D8A6EC06}" presName="parTrans" presStyleLbl="sibTrans2D1" presStyleIdx="2" presStyleCnt="3"/>
      <dgm:spPr/>
    </dgm:pt>
    <dgm:pt modelId="{18CE7715-4384-4677-9C9A-4A89AE0AEBDD}" type="pres">
      <dgm:prSet presAssocID="{9385C707-DCD2-4407-B484-B287D8A6EC06}" presName="connectorText" presStyleLbl="sibTrans2D1" presStyleIdx="2" presStyleCnt="3"/>
      <dgm:spPr/>
    </dgm:pt>
    <dgm:pt modelId="{83D0DFE4-250C-49CE-86F3-B36A90CB3FC8}" type="pres">
      <dgm:prSet presAssocID="{2DD92EC8-7370-4A61-8B57-DDBA412E9D54}" presName="node" presStyleLbl="node1" presStyleIdx="2" presStyleCnt="3">
        <dgm:presLayoutVars>
          <dgm:bulletEnabled val="1"/>
        </dgm:presLayoutVars>
      </dgm:prSet>
      <dgm:spPr/>
    </dgm:pt>
  </dgm:ptLst>
  <dgm:cxnLst>
    <dgm:cxn modelId="{D1BE4618-1FE7-4450-95D2-B7F56BF72F42}" srcId="{CA16259B-B1B5-4141-902A-126AFA27AD84}" destId="{3B7A64AE-3C03-40C5-8C7B-198F46D8E7E8}" srcOrd="0" destOrd="0" parTransId="{81163750-0097-4906-92AE-DF5E5ACA537A}" sibTransId="{6797303B-EC56-4E1A-A7A6-CF2DDD6298BF}"/>
    <dgm:cxn modelId="{1ACACE18-9E74-4AF8-9B4B-C0CF766F0528}" type="presOf" srcId="{E873406D-C95A-47C9-8E1A-11A8FF87FC9B}" destId="{C47A586B-8DB2-4C5A-BA88-0B9C45FB6C63}" srcOrd="0" destOrd="0" presId="urn:microsoft.com/office/officeart/2005/8/layout/radial5"/>
    <dgm:cxn modelId="{FD10845B-099E-40BF-8DA4-73AD3FF8DC03}" type="presOf" srcId="{CA16259B-B1B5-4141-902A-126AFA27AD84}" destId="{92899409-3572-4E38-927A-F32748398788}" srcOrd="0" destOrd="0" presId="urn:microsoft.com/office/officeart/2005/8/layout/radial5"/>
    <dgm:cxn modelId="{D43A2D45-4BCB-4C29-B508-418172E772D2}" type="presOf" srcId="{091C85CC-AD2A-435A-91EF-A416BC851B63}" destId="{4E576427-629C-4525-B678-1F3A8B2431CB}" srcOrd="1" destOrd="0" presId="urn:microsoft.com/office/officeart/2005/8/layout/radial5"/>
    <dgm:cxn modelId="{97410E4C-208D-4D44-B48E-96A4F46BBB34}" srcId="{3B7A64AE-3C03-40C5-8C7B-198F46D8E7E8}" destId="{E5309743-4071-49BA-9631-DB8AA74F56F8}" srcOrd="1" destOrd="0" parTransId="{34CB8EB0-E52A-4EEC-8EEB-2AAF5584F1E5}" sibTransId="{C3D65ACF-23DB-4266-8350-871519A62E2E}"/>
    <dgm:cxn modelId="{095E488D-7774-4F8D-8407-7B40FE07A48B}" type="presOf" srcId="{091C85CC-AD2A-435A-91EF-A416BC851B63}" destId="{0D7A59B7-898F-486C-891C-F90E3C2E6D54}" srcOrd="0" destOrd="0" presId="urn:microsoft.com/office/officeart/2005/8/layout/radial5"/>
    <dgm:cxn modelId="{7275E99A-EF83-44CC-8643-0783E8EE6F55}" srcId="{3B7A64AE-3C03-40C5-8C7B-198F46D8E7E8}" destId="{E873406D-C95A-47C9-8E1A-11A8FF87FC9B}" srcOrd="0" destOrd="0" parTransId="{091C85CC-AD2A-435A-91EF-A416BC851B63}" sibTransId="{C3566C0C-BE94-4D77-96A7-D5662A5B1E7A}"/>
    <dgm:cxn modelId="{0E78E2A5-66DD-45CA-9433-16B465D1753D}" type="presOf" srcId="{3B7A64AE-3C03-40C5-8C7B-198F46D8E7E8}" destId="{4415C12F-1F87-49CE-9A76-838014D561E6}" srcOrd="0" destOrd="0" presId="urn:microsoft.com/office/officeart/2005/8/layout/radial5"/>
    <dgm:cxn modelId="{754DE1A6-3746-496C-BE35-DE64A81E1F85}" type="presOf" srcId="{E5309743-4071-49BA-9631-DB8AA74F56F8}" destId="{395062A8-C820-4682-BB54-63193D549849}" srcOrd="0" destOrd="0" presId="urn:microsoft.com/office/officeart/2005/8/layout/radial5"/>
    <dgm:cxn modelId="{2544DFBC-0684-491F-B551-E727D5EB6921}" type="presOf" srcId="{2DD92EC8-7370-4A61-8B57-DDBA412E9D54}" destId="{83D0DFE4-250C-49CE-86F3-B36A90CB3FC8}" srcOrd="0" destOrd="0" presId="urn:microsoft.com/office/officeart/2005/8/layout/radial5"/>
    <dgm:cxn modelId="{DC5EFDC9-CB90-470E-94CB-BE055C6BCD81}" type="presOf" srcId="{34CB8EB0-E52A-4EEC-8EEB-2AAF5584F1E5}" destId="{9A7ADC94-6532-4F91-B1FC-F301865AC6CA}" srcOrd="0" destOrd="0" presId="urn:microsoft.com/office/officeart/2005/8/layout/radial5"/>
    <dgm:cxn modelId="{31774AE4-8162-41CC-AA38-F80EF6D5CB57}" type="presOf" srcId="{9385C707-DCD2-4407-B484-B287D8A6EC06}" destId="{18CE7715-4384-4677-9C9A-4A89AE0AEBDD}" srcOrd="1" destOrd="0" presId="urn:microsoft.com/office/officeart/2005/8/layout/radial5"/>
    <dgm:cxn modelId="{83D9D5F1-4CF3-49CF-A590-E0561FD55FBE}" srcId="{3B7A64AE-3C03-40C5-8C7B-198F46D8E7E8}" destId="{2DD92EC8-7370-4A61-8B57-DDBA412E9D54}" srcOrd="2" destOrd="0" parTransId="{9385C707-DCD2-4407-B484-B287D8A6EC06}" sibTransId="{3B1A6EBB-3ED9-4E62-B307-B9CEC68E7C8C}"/>
    <dgm:cxn modelId="{9599B7F8-BFC7-44C2-ADBE-714CFD9E0488}" type="presOf" srcId="{34CB8EB0-E52A-4EEC-8EEB-2AAF5584F1E5}" destId="{ED8B1635-9964-45CB-99F4-E147E728357E}" srcOrd="1" destOrd="0" presId="urn:microsoft.com/office/officeart/2005/8/layout/radial5"/>
    <dgm:cxn modelId="{CE87ABFC-D93D-44D6-BF94-D0A2942CABBB}" type="presOf" srcId="{9385C707-DCD2-4407-B484-B287D8A6EC06}" destId="{63001477-58E4-45B0-888A-9256DBDF5902}" srcOrd="0" destOrd="0" presId="urn:microsoft.com/office/officeart/2005/8/layout/radial5"/>
    <dgm:cxn modelId="{DE4EA79E-C68E-41C3-AF10-94F0C798C91C}" type="presParOf" srcId="{92899409-3572-4E38-927A-F32748398788}" destId="{4415C12F-1F87-49CE-9A76-838014D561E6}" srcOrd="0" destOrd="0" presId="urn:microsoft.com/office/officeart/2005/8/layout/radial5"/>
    <dgm:cxn modelId="{2203A031-7D5C-4519-AA0D-12406D726B70}" type="presParOf" srcId="{92899409-3572-4E38-927A-F32748398788}" destId="{0D7A59B7-898F-486C-891C-F90E3C2E6D54}" srcOrd="1" destOrd="0" presId="urn:microsoft.com/office/officeart/2005/8/layout/radial5"/>
    <dgm:cxn modelId="{68A59D02-AA6D-4F4D-AF85-F672F0585C58}" type="presParOf" srcId="{0D7A59B7-898F-486C-891C-F90E3C2E6D54}" destId="{4E576427-629C-4525-B678-1F3A8B2431CB}" srcOrd="0" destOrd="0" presId="urn:microsoft.com/office/officeart/2005/8/layout/radial5"/>
    <dgm:cxn modelId="{41B203E4-235E-40E2-9CEE-AF94E9534AF7}" type="presParOf" srcId="{92899409-3572-4E38-927A-F32748398788}" destId="{C47A586B-8DB2-4C5A-BA88-0B9C45FB6C63}" srcOrd="2" destOrd="0" presId="urn:microsoft.com/office/officeart/2005/8/layout/radial5"/>
    <dgm:cxn modelId="{1AFBD6B7-B86F-4195-8424-45D45102BDF2}" type="presParOf" srcId="{92899409-3572-4E38-927A-F32748398788}" destId="{9A7ADC94-6532-4F91-B1FC-F301865AC6CA}" srcOrd="3" destOrd="0" presId="urn:microsoft.com/office/officeart/2005/8/layout/radial5"/>
    <dgm:cxn modelId="{795B48A1-0777-42C7-AC33-1FFAB9921526}" type="presParOf" srcId="{9A7ADC94-6532-4F91-B1FC-F301865AC6CA}" destId="{ED8B1635-9964-45CB-99F4-E147E728357E}" srcOrd="0" destOrd="0" presId="urn:microsoft.com/office/officeart/2005/8/layout/radial5"/>
    <dgm:cxn modelId="{6B6C7232-9B8E-4909-9D7D-F76B92E72911}" type="presParOf" srcId="{92899409-3572-4E38-927A-F32748398788}" destId="{395062A8-C820-4682-BB54-63193D549849}" srcOrd="4" destOrd="0" presId="urn:microsoft.com/office/officeart/2005/8/layout/radial5"/>
    <dgm:cxn modelId="{8D5C1AC0-57F7-4CF1-BA04-157DAA8149B7}" type="presParOf" srcId="{92899409-3572-4E38-927A-F32748398788}" destId="{63001477-58E4-45B0-888A-9256DBDF5902}" srcOrd="5" destOrd="0" presId="urn:microsoft.com/office/officeart/2005/8/layout/radial5"/>
    <dgm:cxn modelId="{E5316C4D-F213-4B03-8D33-A599227B417D}" type="presParOf" srcId="{63001477-58E4-45B0-888A-9256DBDF5902}" destId="{18CE7715-4384-4677-9C9A-4A89AE0AEBDD}" srcOrd="0" destOrd="0" presId="urn:microsoft.com/office/officeart/2005/8/layout/radial5"/>
    <dgm:cxn modelId="{5CFC1EEA-2FA7-4032-9AD5-3FF648E5B80C}" type="presParOf" srcId="{92899409-3572-4E38-927A-F32748398788}" destId="{83D0DFE4-250C-49CE-86F3-B36A90CB3FC8}"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5085E-642D-4ACA-9F14-006186022BFE}">
      <dsp:nvSpPr>
        <dsp:cNvPr id="0" name=""/>
        <dsp:cNvSpPr/>
      </dsp:nvSpPr>
      <dsp:spPr>
        <a:xfrm>
          <a:off x="3952493" y="2385960"/>
          <a:ext cx="1371369" cy="1371369"/>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nl-NL" sz="4100" kern="1200">
              <a:latin typeface="Effra" panose="02000506080000020004" pitchFamily="2" charset="0"/>
            </a:rPr>
            <a:t>6P’s</a:t>
          </a:r>
        </a:p>
      </dsp:txBody>
      <dsp:txXfrm>
        <a:off x="4153325" y="2586792"/>
        <a:ext cx="969705" cy="969705"/>
      </dsp:txXfrm>
    </dsp:sp>
    <dsp:sp modelId="{F51C0128-ACED-4416-898C-A83F5F689507}">
      <dsp:nvSpPr>
        <dsp:cNvPr id="0" name=""/>
        <dsp:cNvSpPr/>
      </dsp:nvSpPr>
      <dsp:spPr>
        <a:xfrm rot="16200000">
          <a:off x="4457836" y="1781626"/>
          <a:ext cx="360683"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a:off x="4511939" y="1945438"/>
        <a:ext cx="252478" cy="329129"/>
      </dsp:txXfrm>
    </dsp:sp>
    <dsp:sp modelId="{631E15E1-6251-4C49-A2F4-F9DC49339709}">
      <dsp:nvSpPr>
        <dsp:cNvPr id="0" name=""/>
        <dsp:cNvSpPr/>
      </dsp:nvSpPr>
      <dsp:spPr>
        <a:xfrm>
          <a:off x="3712044" y="-79485"/>
          <a:ext cx="1852268" cy="178491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b="1" kern="1200">
              <a:latin typeface="Effra" panose="02000506080000020004" pitchFamily="2" charset="0"/>
            </a:rPr>
            <a:t>Product</a:t>
          </a:r>
        </a:p>
        <a:p>
          <a:pPr marL="0" lvl="0" indent="0" algn="ctr" defTabSz="889000">
            <a:lnSpc>
              <a:spcPct val="90000"/>
            </a:lnSpc>
            <a:spcBef>
              <a:spcPct val="0"/>
            </a:spcBef>
            <a:spcAft>
              <a:spcPct val="35000"/>
            </a:spcAft>
            <a:buNone/>
          </a:pPr>
          <a:r>
            <a:rPr lang="nl-NL" sz="1400" i="1" kern="1200">
              <a:latin typeface="Effra" panose="02000506080000020004" pitchFamily="2" charset="0"/>
            </a:rPr>
            <a:t>Wat gaan we verkopen?</a:t>
          </a:r>
        </a:p>
      </dsp:txBody>
      <dsp:txXfrm>
        <a:off x="3983302" y="181909"/>
        <a:ext cx="1309752" cy="1262122"/>
      </dsp:txXfrm>
    </dsp:sp>
    <dsp:sp modelId="{C1EA1C42-A0FA-467F-875C-F184AC5344EB}">
      <dsp:nvSpPr>
        <dsp:cNvPr id="0" name=""/>
        <dsp:cNvSpPr/>
      </dsp:nvSpPr>
      <dsp:spPr>
        <a:xfrm rot="19800000">
          <a:off x="5336349" y="2291294"/>
          <a:ext cx="356759"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a:off x="5343519" y="2427760"/>
        <a:ext cx="249731" cy="329129"/>
      </dsp:txXfrm>
    </dsp:sp>
    <dsp:sp modelId="{8323D36E-E020-4F61-A9B4-F00AC8DADE69}">
      <dsp:nvSpPr>
        <dsp:cNvPr id="0" name=""/>
        <dsp:cNvSpPr/>
      </dsp:nvSpPr>
      <dsp:spPr>
        <a:xfrm>
          <a:off x="5684644" y="1069906"/>
          <a:ext cx="1819210" cy="17448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b="1" kern="1200">
              <a:latin typeface="Effra" panose="02000506080000020004" pitchFamily="2" charset="0"/>
            </a:rPr>
            <a:t>Prijs</a:t>
          </a:r>
        </a:p>
        <a:p>
          <a:pPr marL="0" lvl="0" indent="0" algn="ctr" defTabSz="889000">
            <a:lnSpc>
              <a:spcPct val="90000"/>
            </a:lnSpc>
            <a:spcBef>
              <a:spcPct val="0"/>
            </a:spcBef>
            <a:spcAft>
              <a:spcPct val="35000"/>
            </a:spcAft>
            <a:buNone/>
          </a:pPr>
          <a:r>
            <a:rPr lang="nl-NL" sz="1400" i="1" kern="1200">
              <a:latin typeface="Effra" panose="02000506080000020004" pitchFamily="2" charset="0"/>
            </a:rPr>
            <a:t>Voor welke prijs?</a:t>
          </a:r>
        </a:p>
      </dsp:txBody>
      <dsp:txXfrm>
        <a:off x="5951061" y="1325426"/>
        <a:ext cx="1286376" cy="1233761"/>
      </dsp:txXfrm>
    </dsp:sp>
    <dsp:sp modelId="{38583EB0-B184-4108-88D6-5BDB5C833A2E}">
      <dsp:nvSpPr>
        <dsp:cNvPr id="0" name=""/>
        <dsp:cNvSpPr/>
      </dsp:nvSpPr>
      <dsp:spPr>
        <a:xfrm rot="1800000">
          <a:off x="5344268" y="3315835"/>
          <a:ext cx="383832"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a:off x="5351982" y="3396757"/>
        <a:ext cx="268682" cy="329129"/>
      </dsp:txXfrm>
    </dsp:sp>
    <dsp:sp modelId="{D18B2693-A833-47EF-99D3-72CADF8591AE}">
      <dsp:nvSpPr>
        <dsp:cNvPr id="0" name=""/>
        <dsp:cNvSpPr/>
      </dsp:nvSpPr>
      <dsp:spPr>
        <a:xfrm>
          <a:off x="5758214" y="3310165"/>
          <a:ext cx="1672070" cy="178163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b="1" kern="1200">
              <a:latin typeface="Effra" panose="02000506080000020004" pitchFamily="2" charset="0"/>
            </a:rPr>
            <a:t>Plaats</a:t>
          </a:r>
        </a:p>
        <a:p>
          <a:pPr marL="0" lvl="0" indent="0" algn="ctr" defTabSz="889000">
            <a:lnSpc>
              <a:spcPct val="90000"/>
            </a:lnSpc>
            <a:spcBef>
              <a:spcPct val="0"/>
            </a:spcBef>
            <a:spcAft>
              <a:spcPct val="35000"/>
            </a:spcAft>
            <a:buNone/>
          </a:pPr>
          <a:r>
            <a:rPr lang="nl-NL" sz="1400" i="1" kern="1200">
              <a:latin typeface="Effra" panose="02000506080000020004" pitchFamily="2" charset="0"/>
            </a:rPr>
            <a:t>Waar te koop? Winkel/ online?</a:t>
          </a:r>
        </a:p>
      </dsp:txBody>
      <dsp:txXfrm>
        <a:off x="6003083" y="3571079"/>
        <a:ext cx="1182332" cy="1259807"/>
      </dsp:txXfrm>
    </dsp:sp>
    <dsp:sp modelId="{D2E9A2BF-1D44-4CB8-94BD-09A6F3739853}">
      <dsp:nvSpPr>
        <dsp:cNvPr id="0" name=""/>
        <dsp:cNvSpPr/>
      </dsp:nvSpPr>
      <dsp:spPr>
        <a:xfrm rot="5400000">
          <a:off x="4456772" y="3815064"/>
          <a:ext cx="362813"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a:off x="4511194" y="3870351"/>
        <a:ext cx="253969" cy="329129"/>
      </dsp:txXfrm>
    </dsp:sp>
    <dsp:sp modelId="{78F0B4F8-4C00-4D93-A2E2-994A82D40286}">
      <dsp:nvSpPr>
        <dsp:cNvPr id="0" name=""/>
        <dsp:cNvSpPr/>
      </dsp:nvSpPr>
      <dsp:spPr>
        <a:xfrm>
          <a:off x="3746126" y="4441883"/>
          <a:ext cx="1784103" cy="177687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nl-NL" sz="1900" b="1" kern="1200">
              <a:latin typeface="Effra" panose="02000506080000020004" pitchFamily="2" charset="0"/>
            </a:rPr>
            <a:t>Promotie</a:t>
          </a:r>
        </a:p>
        <a:p>
          <a:pPr marL="0" lvl="0" indent="0" algn="ctr" defTabSz="844550">
            <a:lnSpc>
              <a:spcPct val="90000"/>
            </a:lnSpc>
            <a:spcBef>
              <a:spcPct val="0"/>
            </a:spcBef>
            <a:spcAft>
              <a:spcPct val="35000"/>
            </a:spcAft>
            <a:buNone/>
          </a:pPr>
          <a:r>
            <a:rPr lang="nl-NL" sz="1400" i="1" kern="1200">
              <a:latin typeface="Effra" panose="02000506080000020004" pitchFamily="2" charset="0"/>
            </a:rPr>
            <a:t>Hoe “verkoop” je het product?</a:t>
          </a:r>
          <a:endParaRPr lang="nl-NL" sz="1400" kern="1200">
            <a:latin typeface="Effra" panose="02000506080000020004" pitchFamily="2" charset="0"/>
          </a:endParaRPr>
        </a:p>
      </dsp:txBody>
      <dsp:txXfrm>
        <a:off x="4007402" y="4702100"/>
        <a:ext cx="1261551" cy="1256441"/>
      </dsp:txXfrm>
    </dsp:sp>
    <dsp:sp modelId="{C796AAB6-E970-488A-AE99-E3E3D3CD647F}">
      <dsp:nvSpPr>
        <dsp:cNvPr id="0" name=""/>
        <dsp:cNvSpPr/>
      </dsp:nvSpPr>
      <dsp:spPr>
        <a:xfrm rot="9000000">
          <a:off x="3607352" y="3294915"/>
          <a:ext cx="338110"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rot="10800000">
        <a:off x="3701990" y="3379266"/>
        <a:ext cx="236677" cy="329129"/>
      </dsp:txXfrm>
    </dsp:sp>
    <dsp:sp modelId="{1E6097B0-F244-4AD9-9DFA-C68F6221CA0A}">
      <dsp:nvSpPr>
        <dsp:cNvPr id="0" name=""/>
        <dsp:cNvSpPr/>
      </dsp:nvSpPr>
      <dsp:spPr>
        <a:xfrm>
          <a:off x="1743558" y="3276211"/>
          <a:ext cx="1877098" cy="1849542"/>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b="1" kern="1200">
              <a:latin typeface="Effra" panose="02000506080000020004" pitchFamily="2" charset="0"/>
            </a:rPr>
            <a:t>Personeel</a:t>
          </a:r>
        </a:p>
        <a:p>
          <a:pPr marL="0" lvl="0" indent="0" algn="ctr" defTabSz="800100">
            <a:lnSpc>
              <a:spcPct val="90000"/>
            </a:lnSpc>
            <a:spcBef>
              <a:spcPct val="0"/>
            </a:spcBef>
            <a:spcAft>
              <a:spcPct val="35000"/>
            </a:spcAft>
            <a:buNone/>
          </a:pPr>
          <a:r>
            <a:rPr lang="nl-NL" sz="1400" b="0" i="1" kern="1200">
              <a:latin typeface="Effra" panose="02000506080000020004" pitchFamily="2" charset="0"/>
            </a:rPr>
            <a:t>Wie werkt er?</a:t>
          </a:r>
        </a:p>
      </dsp:txBody>
      <dsp:txXfrm>
        <a:off x="2018453" y="3547070"/>
        <a:ext cx="1327308" cy="1307824"/>
      </dsp:txXfrm>
    </dsp:sp>
    <dsp:sp modelId="{62C07D01-50AF-4007-8F84-0BD69FE023BB}">
      <dsp:nvSpPr>
        <dsp:cNvPr id="0" name=""/>
        <dsp:cNvSpPr/>
      </dsp:nvSpPr>
      <dsp:spPr>
        <a:xfrm rot="12600000">
          <a:off x="3633492" y="2309080"/>
          <a:ext cx="317886" cy="5485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latin typeface="Effra" panose="02000506080000020004" pitchFamily="2" charset="0"/>
          </a:endParaRPr>
        </a:p>
      </dsp:txBody>
      <dsp:txXfrm rot="10800000">
        <a:off x="3722470" y="2442631"/>
        <a:ext cx="222520" cy="329129"/>
      </dsp:txXfrm>
    </dsp:sp>
    <dsp:sp modelId="{DCCE57ED-ADEE-4D3C-AB2B-69A3FEF85C2D}">
      <dsp:nvSpPr>
        <dsp:cNvPr id="0" name=""/>
        <dsp:cNvSpPr/>
      </dsp:nvSpPr>
      <dsp:spPr>
        <a:xfrm>
          <a:off x="1725739" y="912698"/>
          <a:ext cx="1912738" cy="205921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b="1" kern="1200">
              <a:latin typeface="Effra" panose="02000506080000020004" pitchFamily="2" charset="0"/>
            </a:rPr>
            <a:t>Presentatie</a:t>
          </a:r>
        </a:p>
        <a:p>
          <a:pPr marL="0" lvl="0" indent="0" algn="ctr" defTabSz="800100">
            <a:lnSpc>
              <a:spcPct val="90000"/>
            </a:lnSpc>
            <a:spcBef>
              <a:spcPct val="0"/>
            </a:spcBef>
            <a:spcAft>
              <a:spcPct val="35000"/>
            </a:spcAft>
            <a:buNone/>
          </a:pPr>
          <a:r>
            <a:rPr lang="nl-NL" sz="1400" kern="1200">
              <a:latin typeface="Effra" panose="02000506080000020004" pitchFamily="2" charset="0"/>
            </a:rPr>
            <a:t>Hoe gepresenteerd?</a:t>
          </a:r>
        </a:p>
      </dsp:txBody>
      <dsp:txXfrm>
        <a:off x="2005853" y="1214263"/>
        <a:ext cx="1352510" cy="1456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5C12F-1F87-49CE-9A76-838014D561E6}">
      <dsp:nvSpPr>
        <dsp:cNvPr id="0" name=""/>
        <dsp:cNvSpPr/>
      </dsp:nvSpPr>
      <dsp:spPr>
        <a:xfrm>
          <a:off x="3190874" y="2447145"/>
          <a:ext cx="1746249" cy="17462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nl-NL" sz="5300" kern="1200">
              <a:latin typeface="Effra" panose="02000506080000020004" pitchFamily="2" charset="0"/>
            </a:rPr>
            <a:t>Jaar</a:t>
          </a:r>
        </a:p>
      </dsp:txBody>
      <dsp:txXfrm>
        <a:off x="3446606" y="2702877"/>
        <a:ext cx="1234785" cy="1234785"/>
      </dsp:txXfrm>
    </dsp:sp>
    <dsp:sp modelId="{0D7A59B7-898F-486C-891C-F90E3C2E6D54}">
      <dsp:nvSpPr>
        <dsp:cNvPr id="0" name=""/>
        <dsp:cNvSpPr/>
      </dsp:nvSpPr>
      <dsp:spPr>
        <a:xfrm rot="16200000">
          <a:off x="3879163" y="1811996"/>
          <a:ext cx="369673" cy="593724"/>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nl-NL" sz="2500" kern="1200"/>
        </a:p>
      </dsp:txBody>
      <dsp:txXfrm>
        <a:off x="3934614" y="1986192"/>
        <a:ext cx="258771" cy="356234"/>
      </dsp:txXfrm>
    </dsp:sp>
    <dsp:sp modelId="{C47A586B-8DB2-4C5A-BA88-0B9C45FB6C63}">
      <dsp:nvSpPr>
        <dsp:cNvPr id="0" name=""/>
        <dsp:cNvSpPr/>
      </dsp:nvSpPr>
      <dsp:spPr>
        <a:xfrm>
          <a:off x="3190874" y="3398"/>
          <a:ext cx="1746249" cy="17462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nl-NL" sz="3100" kern="1200"/>
            <a:t>Dag</a:t>
          </a:r>
        </a:p>
      </dsp:txBody>
      <dsp:txXfrm>
        <a:off x="3446606" y="259130"/>
        <a:ext cx="1234785" cy="1234785"/>
      </dsp:txXfrm>
    </dsp:sp>
    <dsp:sp modelId="{9A7ADC94-6532-4F91-B1FC-F301865AC6CA}">
      <dsp:nvSpPr>
        <dsp:cNvPr id="0" name=""/>
        <dsp:cNvSpPr/>
      </dsp:nvSpPr>
      <dsp:spPr>
        <a:xfrm rot="1800000">
          <a:off x="4928275" y="3629113"/>
          <a:ext cx="369673" cy="593724"/>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nl-NL" sz="2500" kern="1200"/>
        </a:p>
      </dsp:txBody>
      <dsp:txXfrm>
        <a:off x="4935704" y="3720133"/>
        <a:ext cx="258771" cy="356234"/>
      </dsp:txXfrm>
    </dsp:sp>
    <dsp:sp modelId="{395062A8-C820-4682-BB54-63193D549849}">
      <dsp:nvSpPr>
        <dsp:cNvPr id="0" name=""/>
        <dsp:cNvSpPr/>
      </dsp:nvSpPr>
      <dsp:spPr>
        <a:xfrm>
          <a:off x="5307221" y="3669018"/>
          <a:ext cx="1746249" cy="17462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nl-NL" sz="3100" kern="1200"/>
            <a:t>Week</a:t>
          </a:r>
        </a:p>
      </dsp:txBody>
      <dsp:txXfrm>
        <a:off x="5562953" y="3924750"/>
        <a:ext cx="1234785" cy="1234785"/>
      </dsp:txXfrm>
    </dsp:sp>
    <dsp:sp modelId="{63001477-58E4-45B0-888A-9256DBDF5902}">
      <dsp:nvSpPr>
        <dsp:cNvPr id="0" name=""/>
        <dsp:cNvSpPr/>
      </dsp:nvSpPr>
      <dsp:spPr>
        <a:xfrm rot="9000000">
          <a:off x="2830050" y="3629113"/>
          <a:ext cx="369673" cy="593724"/>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nl-NL" sz="2500" kern="1200"/>
        </a:p>
      </dsp:txBody>
      <dsp:txXfrm rot="10800000">
        <a:off x="2933523" y="3720133"/>
        <a:ext cx="258771" cy="356234"/>
      </dsp:txXfrm>
    </dsp:sp>
    <dsp:sp modelId="{83D0DFE4-250C-49CE-86F3-B36A90CB3FC8}">
      <dsp:nvSpPr>
        <dsp:cNvPr id="0" name=""/>
        <dsp:cNvSpPr/>
      </dsp:nvSpPr>
      <dsp:spPr>
        <a:xfrm>
          <a:off x="1074528" y="3669018"/>
          <a:ext cx="1746249" cy="17462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nl-NL" sz="3100" kern="1200"/>
            <a:t>Maand</a:t>
          </a:r>
        </a:p>
      </dsp:txBody>
      <dsp:txXfrm>
        <a:off x="1330260" y="3924750"/>
        <a:ext cx="1234785" cy="123478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1" y="0"/>
            <a:ext cx="2889938" cy="489374"/>
          </a:xfrm>
          <a:prstGeom prst="rect">
            <a:avLst/>
          </a:prstGeom>
        </p:spPr>
        <p:txBody>
          <a:bodyPr vert="horz" lIns="91010" tIns="45505" rIns="91010" bIns="45505"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777607" y="0"/>
            <a:ext cx="2889938" cy="489374"/>
          </a:xfrm>
          <a:prstGeom prst="rect">
            <a:avLst/>
          </a:prstGeom>
        </p:spPr>
        <p:txBody>
          <a:bodyPr vert="horz" lIns="91010" tIns="45505" rIns="91010" bIns="45505" rtlCol="0"/>
          <a:lstStyle>
            <a:lvl1pPr algn="r">
              <a:defRPr sz="1200"/>
            </a:lvl1pPr>
          </a:lstStyle>
          <a:p>
            <a:fld id="{EAD794D7-8334-4A91-AF54-A2B076C7AD50}" type="datetimeFigureOut">
              <a:rPr lang="nl-NL" smtClean="0"/>
              <a:t>11-3-2025</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1" y="9264227"/>
            <a:ext cx="2889938" cy="489373"/>
          </a:xfrm>
          <a:prstGeom prst="rect">
            <a:avLst/>
          </a:prstGeom>
        </p:spPr>
        <p:txBody>
          <a:bodyPr vert="horz" lIns="91010" tIns="45505" rIns="91010" bIns="45505"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777607" y="9264227"/>
            <a:ext cx="2889938" cy="489373"/>
          </a:xfrm>
          <a:prstGeom prst="rect">
            <a:avLst/>
          </a:prstGeom>
        </p:spPr>
        <p:txBody>
          <a:bodyPr vert="horz" lIns="91010" tIns="45505" rIns="91010" bIns="45505" rtlCol="0" anchor="b"/>
          <a:lstStyle>
            <a:lvl1pPr algn="r">
              <a:defRPr sz="1200"/>
            </a:lvl1pPr>
          </a:lstStyle>
          <a:p>
            <a:fld id="{EA8B8B83-5392-4575-B574-F4C5D8863A7A}" type="slidenum">
              <a:rPr lang="nl-NL" smtClean="0"/>
              <a:t>‹#›</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889938" cy="489374"/>
          </a:xfrm>
          <a:prstGeom prst="rect">
            <a:avLst/>
          </a:prstGeom>
        </p:spPr>
        <p:txBody>
          <a:bodyPr vert="horz" lIns="91010" tIns="45505" rIns="91010" bIns="45505"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89374"/>
          </a:xfrm>
          <a:prstGeom prst="rect">
            <a:avLst/>
          </a:prstGeom>
        </p:spPr>
        <p:txBody>
          <a:bodyPr vert="horz" lIns="91010" tIns="45505" rIns="91010" bIns="45505" rtlCol="0"/>
          <a:lstStyle>
            <a:lvl1pPr algn="r">
              <a:defRPr sz="1200"/>
            </a:lvl1pPr>
          </a:lstStyle>
          <a:p>
            <a:fld id="{A1D7031E-9A57-C448-850C-D3F274574048}" type="datetimeFigureOut">
              <a:rPr lang="nl-NL" smtClean="0"/>
              <a:t>11-3-2025</a:t>
            </a:fld>
            <a:endParaRPr lang="nl-NL"/>
          </a:p>
        </p:txBody>
      </p:sp>
      <p:sp>
        <p:nvSpPr>
          <p:cNvPr id="4" name="Tijdelijke aanduiding voor dia-afbeelding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010" tIns="45505" rIns="91010" bIns="45505" rtlCol="0" anchor="ctr"/>
          <a:lstStyle/>
          <a:p>
            <a:endParaRPr lang="nl-NL"/>
          </a:p>
        </p:txBody>
      </p:sp>
      <p:sp>
        <p:nvSpPr>
          <p:cNvPr id="5" name="Tijdelijke aanduiding voor notities 4"/>
          <p:cNvSpPr>
            <a:spLocks noGrp="1"/>
          </p:cNvSpPr>
          <p:nvPr>
            <p:ph type="body" sz="quarter" idx="3"/>
          </p:nvPr>
        </p:nvSpPr>
        <p:spPr>
          <a:xfrm>
            <a:off x="666909" y="4693920"/>
            <a:ext cx="5335270" cy="3840480"/>
          </a:xfrm>
          <a:prstGeom prst="rect">
            <a:avLst/>
          </a:prstGeom>
        </p:spPr>
        <p:txBody>
          <a:bodyPr vert="horz" lIns="91010" tIns="45505" rIns="91010" bIns="45505"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264227"/>
            <a:ext cx="2889938" cy="489373"/>
          </a:xfrm>
          <a:prstGeom prst="rect">
            <a:avLst/>
          </a:prstGeom>
        </p:spPr>
        <p:txBody>
          <a:bodyPr vert="horz" lIns="91010" tIns="45505" rIns="91010" bIns="45505"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264227"/>
            <a:ext cx="2889938" cy="489373"/>
          </a:xfrm>
          <a:prstGeom prst="rect">
            <a:avLst/>
          </a:prstGeom>
        </p:spPr>
        <p:txBody>
          <a:bodyPr vert="horz" lIns="91010" tIns="45505" rIns="91010" bIns="45505" rtlCol="0" anchor="b"/>
          <a:lstStyle>
            <a:lvl1pPr algn="r">
              <a:defRPr sz="1200"/>
            </a:lvl1pPr>
          </a:lstStyle>
          <a:p>
            <a:fld id="{8E652D38-649F-2742-B8D4-CEFE19811428}" type="slidenum">
              <a:rPr lang="nl-NL" smtClean="0"/>
              <a:t>‹#›</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a:t>
            </a:fld>
            <a:endParaRPr lang="nl-NL"/>
          </a:p>
        </p:txBody>
      </p:sp>
    </p:spTree>
    <p:extLst>
      <p:ext uri="{BB962C8B-B14F-4D97-AF65-F5344CB8AC3E}">
        <p14:creationId xmlns:p14="http://schemas.microsoft.com/office/powerpoint/2010/main" val="3561985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42846-59A9-0AAD-3F86-0DE5F47A62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8F3458-7636-89BB-6C61-663E609BA8A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FFBA66-4FCD-B713-BCED-021A614B1925}"/>
              </a:ext>
            </a:extLst>
          </p:cNvPr>
          <p:cNvSpPr>
            <a:spLocks noGrp="1"/>
          </p:cNvSpPr>
          <p:nvPr>
            <p:ph type="body" idx="1"/>
          </p:nvPr>
        </p:nvSpPr>
        <p:spPr/>
        <p:txBody>
          <a:bodyPr/>
          <a:lstStyle/>
          <a:p>
            <a:pPr algn="l"/>
            <a:r>
              <a:rPr lang="nl-NL" b="0" i="0">
                <a:solidFill>
                  <a:srgbClr val="333333"/>
                </a:solidFill>
                <a:effectLst/>
                <a:latin typeface="Source Sans 3"/>
              </a:rPr>
              <a:t>Verder is belangrijk te weten wat sparen en lenen inhoudt. Zorg dat je ook weet wat rente betekent.</a:t>
            </a:r>
          </a:p>
          <a:p>
            <a:pPr algn="l"/>
            <a:r>
              <a:rPr lang="nl-NL" b="0" i="0">
                <a:solidFill>
                  <a:srgbClr val="333333"/>
                </a:solidFill>
                <a:effectLst/>
                <a:latin typeface="Source Sans 3"/>
              </a:rPr>
              <a:t>Als laatste onderdeel is het belangrijk te weten hoe je een budgetplan moet opstellen. Hierbij moet je huishoudelijke uitgaven, vaste lasten en incidentele lasten kunnen meenemen.</a:t>
            </a:r>
          </a:p>
        </p:txBody>
      </p:sp>
      <p:sp>
        <p:nvSpPr>
          <p:cNvPr id="4" name="Tijdelijke aanduiding voor dianummer 3">
            <a:extLst>
              <a:ext uri="{FF2B5EF4-FFF2-40B4-BE49-F238E27FC236}">
                <a16:creationId xmlns:a16="http://schemas.microsoft.com/office/drawing/2014/main" id="{66045000-073B-2900-C4D3-D50EB683C897}"/>
              </a:ext>
            </a:extLst>
          </p:cNvPr>
          <p:cNvSpPr>
            <a:spLocks noGrp="1"/>
          </p:cNvSpPr>
          <p:nvPr>
            <p:ph type="sldNum" sz="quarter" idx="5"/>
          </p:nvPr>
        </p:nvSpPr>
        <p:spPr/>
        <p:txBody>
          <a:bodyPr/>
          <a:lstStyle/>
          <a:p>
            <a:fld id="{8E652D38-649F-2742-B8D4-CEFE19811428}" type="slidenum">
              <a:rPr lang="nl-NL" smtClean="0"/>
              <a:t>11</a:t>
            </a:fld>
            <a:endParaRPr lang="nl-NL"/>
          </a:p>
        </p:txBody>
      </p:sp>
    </p:spTree>
    <p:extLst>
      <p:ext uri="{BB962C8B-B14F-4D97-AF65-F5344CB8AC3E}">
        <p14:creationId xmlns:p14="http://schemas.microsoft.com/office/powerpoint/2010/main" val="3351402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617E6-F88B-ADF7-E276-288E4C0D26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6AA0A6-CCC7-F303-E084-B54B017AFEB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4B79FB6-9E36-4C2D-32DD-84A2F3D44113}"/>
              </a:ext>
            </a:extLst>
          </p:cNvPr>
          <p:cNvSpPr>
            <a:spLocks noGrp="1"/>
          </p:cNvSpPr>
          <p:nvPr>
            <p:ph type="body" idx="1"/>
          </p:nvPr>
        </p:nvSpPr>
        <p:spPr/>
        <p:txBody>
          <a:bodyPr/>
          <a:lstStyle/>
          <a:p>
            <a:pPr algn="l"/>
            <a:r>
              <a:rPr lang="nl-NL" b="0" i="0">
                <a:solidFill>
                  <a:srgbClr val="333333"/>
                </a:solidFill>
                <a:effectLst/>
                <a:latin typeface="Source Sans 3"/>
              </a:rPr>
              <a:t>Verder is belangrijk te weten wat sparen en lenen inhoudt. Zorg dat je ook weet wat rente betekent.</a:t>
            </a:r>
          </a:p>
          <a:p>
            <a:pPr algn="l"/>
            <a:r>
              <a:rPr lang="nl-NL" b="0" i="0">
                <a:solidFill>
                  <a:srgbClr val="333333"/>
                </a:solidFill>
                <a:effectLst/>
                <a:latin typeface="Source Sans 3"/>
              </a:rPr>
              <a:t>Als laatste onderdeel is het belangrijk te weten hoe je een budgetplan moet opstellen. Hierbij moet je huishoudelijke uitgaven, vaste lasten en incidentele lasten kunnen meenemen.</a:t>
            </a:r>
          </a:p>
        </p:txBody>
      </p:sp>
      <p:sp>
        <p:nvSpPr>
          <p:cNvPr id="4" name="Tijdelijke aanduiding voor dianummer 3">
            <a:extLst>
              <a:ext uri="{FF2B5EF4-FFF2-40B4-BE49-F238E27FC236}">
                <a16:creationId xmlns:a16="http://schemas.microsoft.com/office/drawing/2014/main" id="{0A78AD00-B466-D192-9B14-F3F1CF6BF068}"/>
              </a:ext>
            </a:extLst>
          </p:cNvPr>
          <p:cNvSpPr>
            <a:spLocks noGrp="1"/>
          </p:cNvSpPr>
          <p:nvPr>
            <p:ph type="sldNum" sz="quarter" idx="5"/>
          </p:nvPr>
        </p:nvSpPr>
        <p:spPr/>
        <p:txBody>
          <a:bodyPr/>
          <a:lstStyle/>
          <a:p>
            <a:fld id="{8E652D38-649F-2742-B8D4-CEFE19811428}" type="slidenum">
              <a:rPr lang="nl-NL" smtClean="0"/>
              <a:t>12</a:t>
            </a:fld>
            <a:endParaRPr lang="nl-NL"/>
          </a:p>
        </p:txBody>
      </p:sp>
    </p:spTree>
    <p:extLst>
      <p:ext uri="{BB962C8B-B14F-4D97-AF65-F5344CB8AC3E}">
        <p14:creationId xmlns:p14="http://schemas.microsoft.com/office/powerpoint/2010/main" val="2770143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C574E-FF1C-984B-DD40-6CE48B1AC6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513A77-578C-D309-763F-A69CDC8EDE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DB0B8F-CA0A-2B7A-DB39-A9A38FD531D7}"/>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23035DF0-2D3D-EFE3-00EA-1376569C051A}"/>
              </a:ext>
            </a:extLst>
          </p:cNvPr>
          <p:cNvSpPr>
            <a:spLocks noGrp="1"/>
          </p:cNvSpPr>
          <p:nvPr>
            <p:ph type="sldNum" sz="quarter" idx="5"/>
          </p:nvPr>
        </p:nvSpPr>
        <p:spPr/>
        <p:txBody>
          <a:bodyPr/>
          <a:lstStyle/>
          <a:p>
            <a:fld id="{8E652D38-649F-2742-B8D4-CEFE19811428}" type="slidenum">
              <a:rPr lang="nl-NL" smtClean="0"/>
              <a:t>13</a:t>
            </a:fld>
            <a:endParaRPr lang="nl-NL"/>
          </a:p>
        </p:txBody>
      </p:sp>
    </p:spTree>
    <p:extLst>
      <p:ext uri="{BB962C8B-B14F-4D97-AF65-F5344CB8AC3E}">
        <p14:creationId xmlns:p14="http://schemas.microsoft.com/office/powerpoint/2010/main" val="3776236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2D2DB-45B8-CEAB-3169-06EDEACEDC5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08E92C-C486-4844-AC3C-89E4F750F52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BD5082-3B41-3CA5-F436-A456666115D2}"/>
              </a:ext>
            </a:extLst>
          </p:cNvPr>
          <p:cNvSpPr>
            <a:spLocks noGrp="1"/>
          </p:cNvSpPr>
          <p:nvPr>
            <p:ph type="body" idx="1"/>
          </p:nvPr>
        </p:nvSpPr>
        <p:spPr/>
        <p:txBody>
          <a:bodyPr/>
          <a:lstStyle/>
          <a:p>
            <a:pPr algn="l"/>
            <a:r>
              <a:rPr lang="nl-NL" b="0" i="0">
                <a:solidFill>
                  <a:srgbClr val="333333"/>
                </a:solidFill>
                <a:effectLst/>
                <a:latin typeface="Source Sans 3"/>
              </a:rPr>
              <a:t>In dit onderdeel komen productiekosten, prijzen en arbeid terug. </a:t>
            </a:r>
          </a:p>
          <a:p>
            <a:r>
              <a:rPr lang="nl-NL">
                <a:latin typeface="Effra" panose="02000506080000020004" pitchFamily="2" charset="0"/>
              </a:rPr>
              <a:t>De producent koopt een product of grondstoffen in. De kosten hiervoor zijn </a:t>
            </a:r>
            <a:r>
              <a:rPr lang="nl-NL" b="1">
                <a:latin typeface="Effra" panose="02000506080000020004" pitchFamily="2" charset="0"/>
              </a:rPr>
              <a:t>inkoopkosten/ inkoopprijs</a:t>
            </a:r>
            <a:endParaRPr lang="nl-NL">
              <a:latin typeface="Effra" panose="02000506080000020004" pitchFamily="2" charset="0"/>
            </a:endParaRPr>
          </a:p>
          <a:p>
            <a:r>
              <a:rPr lang="nl-NL">
                <a:latin typeface="Effra" panose="02000506080000020004" pitchFamily="2" charset="0"/>
              </a:rPr>
              <a:t>De producent wil hier ook iets mee verdienen. Dit is de </a:t>
            </a:r>
            <a:r>
              <a:rPr lang="nl-NL" b="1">
                <a:latin typeface="Effra" panose="02000506080000020004" pitchFamily="2" charset="0"/>
              </a:rPr>
              <a:t>(bruto)winstmarge</a:t>
            </a:r>
            <a:r>
              <a:rPr lang="nl-NL">
                <a:latin typeface="Effra" panose="02000506080000020004" pitchFamily="2" charset="0"/>
              </a:rPr>
              <a:t>. </a:t>
            </a:r>
          </a:p>
          <a:p>
            <a:r>
              <a:rPr lang="nl-NL">
                <a:latin typeface="Effra" panose="02000506080000020004" pitchFamily="2" charset="0"/>
              </a:rPr>
              <a:t>Kosten die worden gemaakt door bv huur van het pand, loon van de medewerkers en kosten voor reclame zijn </a:t>
            </a:r>
            <a:r>
              <a:rPr lang="nl-NL" b="1">
                <a:latin typeface="Effra" panose="02000506080000020004" pitchFamily="2" charset="0"/>
              </a:rPr>
              <a:t>bedrijfskosten</a:t>
            </a:r>
            <a:r>
              <a:rPr lang="nl-NL">
                <a:latin typeface="Effra" panose="02000506080000020004" pitchFamily="2" charset="0"/>
              </a:rPr>
              <a:t>. </a:t>
            </a:r>
          </a:p>
          <a:p>
            <a:r>
              <a:rPr lang="nl-NL">
                <a:latin typeface="Effra" panose="02000506080000020004" pitchFamily="2" charset="0"/>
              </a:rPr>
              <a:t>Dit samen bepaalt de </a:t>
            </a:r>
            <a:r>
              <a:rPr lang="nl-NL" b="1">
                <a:latin typeface="Effra" panose="02000506080000020004" pitchFamily="2" charset="0"/>
              </a:rPr>
              <a:t>verkoopprijs</a:t>
            </a:r>
            <a:r>
              <a:rPr lang="nl-NL">
                <a:latin typeface="Effra" panose="02000506080000020004" pitchFamily="2" charset="0"/>
              </a:rPr>
              <a:t> (exclusief btw). </a:t>
            </a:r>
          </a:p>
          <a:p>
            <a:endParaRPr lang="nl-NL">
              <a:latin typeface="Effra" panose="02000506080000020004" pitchFamily="2" charset="0"/>
            </a:endParaRPr>
          </a:p>
          <a:p>
            <a:r>
              <a:rPr lang="nl-NL">
                <a:latin typeface="Effra" panose="02000506080000020004" pitchFamily="2" charset="0"/>
              </a:rPr>
              <a:t>Hier komt nog </a:t>
            </a:r>
            <a:r>
              <a:rPr lang="nl-NL" b="1">
                <a:latin typeface="Effra" panose="02000506080000020004" pitchFamily="2" charset="0"/>
              </a:rPr>
              <a:t>btw</a:t>
            </a:r>
            <a:r>
              <a:rPr lang="nl-NL">
                <a:latin typeface="Effra" panose="02000506080000020004" pitchFamily="2" charset="0"/>
              </a:rPr>
              <a:t> (belasting op toegevoegde waarde) bij. </a:t>
            </a:r>
          </a:p>
          <a:p>
            <a:r>
              <a:rPr lang="nl-NL">
                <a:latin typeface="Effra" panose="02000506080000020004" pitchFamily="2" charset="0"/>
              </a:rPr>
              <a:t>Dit erbij opgeteld maakt het de </a:t>
            </a:r>
            <a:r>
              <a:rPr lang="nl-NL" b="1">
                <a:latin typeface="Effra" panose="02000506080000020004" pitchFamily="2" charset="0"/>
              </a:rPr>
              <a:t>verkoopprijs inclusief btw </a:t>
            </a:r>
            <a:r>
              <a:rPr lang="nl-NL">
                <a:latin typeface="Effra" panose="02000506080000020004" pitchFamily="2" charset="0"/>
              </a:rPr>
              <a:t>(</a:t>
            </a:r>
            <a:r>
              <a:rPr lang="nl-NL" b="1">
                <a:latin typeface="Effra" panose="02000506080000020004" pitchFamily="2" charset="0"/>
              </a:rPr>
              <a:t>consumentenprijs</a:t>
            </a:r>
            <a:r>
              <a:rPr lang="nl-NL">
                <a:latin typeface="Effra" panose="02000506080000020004" pitchFamily="2" charset="0"/>
              </a:rPr>
              <a:t>). </a:t>
            </a:r>
          </a:p>
          <a:p>
            <a:r>
              <a:rPr lang="nl-NL">
                <a:latin typeface="Effra" panose="02000506080000020004" pitchFamily="2" charset="0"/>
              </a:rPr>
              <a:t>Dit is de prijs die je in een winkel betaalt. </a:t>
            </a:r>
          </a:p>
          <a:p>
            <a:pPr algn="l"/>
            <a:endParaRPr lang="nl-NL" b="0" i="0">
              <a:solidFill>
                <a:srgbClr val="333333"/>
              </a:solidFill>
              <a:effectLst/>
              <a:latin typeface="Source Sans 3"/>
            </a:endParaRPr>
          </a:p>
          <a:p>
            <a:pPr algn="l"/>
            <a:r>
              <a:rPr lang="nl-NL" b="0" i="0">
                <a:solidFill>
                  <a:srgbClr val="333333"/>
                </a:solidFill>
                <a:effectLst/>
                <a:latin typeface="Source Sans 3"/>
              </a:rPr>
              <a:t>Het is goed om te weten hoe een verkoopprijs tot stand komt en wat BTW is. Ook moet je weten wat productiekosten zijn. Of wat het verschil is tussen brutowinst en nettowinst.</a:t>
            </a:r>
          </a:p>
        </p:txBody>
      </p:sp>
      <p:sp>
        <p:nvSpPr>
          <p:cNvPr id="4" name="Tijdelijke aanduiding voor dianummer 3">
            <a:extLst>
              <a:ext uri="{FF2B5EF4-FFF2-40B4-BE49-F238E27FC236}">
                <a16:creationId xmlns:a16="http://schemas.microsoft.com/office/drawing/2014/main" id="{02F32FF2-5E00-01C4-DE2C-9C7E04EE88B7}"/>
              </a:ext>
            </a:extLst>
          </p:cNvPr>
          <p:cNvSpPr>
            <a:spLocks noGrp="1"/>
          </p:cNvSpPr>
          <p:nvPr>
            <p:ph type="sldNum" sz="quarter" idx="5"/>
          </p:nvPr>
        </p:nvSpPr>
        <p:spPr/>
        <p:txBody>
          <a:bodyPr/>
          <a:lstStyle/>
          <a:p>
            <a:fld id="{8E652D38-649F-2742-B8D4-CEFE19811428}" type="slidenum">
              <a:rPr lang="nl-NL" smtClean="0"/>
              <a:t>14</a:t>
            </a:fld>
            <a:endParaRPr lang="nl-NL"/>
          </a:p>
        </p:txBody>
      </p:sp>
    </p:spTree>
    <p:extLst>
      <p:ext uri="{BB962C8B-B14F-4D97-AF65-F5344CB8AC3E}">
        <p14:creationId xmlns:p14="http://schemas.microsoft.com/office/powerpoint/2010/main" val="14157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996E-170F-6917-5F8E-B832C6A687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7E9BB4-E1E3-0B1A-8D1A-BA1C63974D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C982B0-EF29-5508-78DB-8BC4B804658C}"/>
              </a:ext>
            </a:extLst>
          </p:cNvPr>
          <p:cNvSpPr>
            <a:spLocks noGrp="1"/>
          </p:cNvSpPr>
          <p:nvPr>
            <p:ph type="body" idx="1"/>
          </p:nvPr>
        </p:nvSpPr>
        <p:spPr/>
        <p:txBody>
          <a:bodyPr/>
          <a:lstStyle/>
          <a:p>
            <a:pPr algn="l"/>
            <a:r>
              <a:rPr lang="nl-NL" b="0" i="0">
                <a:solidFill>
                  <a:srgbClr val="333333"/>
                </a:solidFill>
                <a:effectLst/>
                <a:latin typeface="Source Sans 3"/>
              </a:rPr>
              <a:t>In dit onderdeel komen productiekosten, prijzen en arbeid terug. </a:t>
            </a:r>
          </a:p>
          <a:p>
            <a:pPr marL="0" indent="0">
              <a:buNone/>
            </a:pPr>
            <a:r>
              <a:rPr lang="nl-NL" sz="1200">
                <a:latin typeface="Effra" panose="02000506080000020004" pitchFamily="2" charset="0"/>
              </a:rPr>
              <a:t>De producent koopt een product of grondstoffen in. De kosten hiervoor zijn </a:t>
            </a:r>
            <a:r>
              <a:rPr lang="nl-NL" sz="1200" b="1">
                <a:latin typeface="Effra" panose="02000506080000020004" pitchFamily="2" charset="0"/>
              </a:rPr>
              <a:t>inkoopkosten/ inkoopprijs</a:t>
            </a:r>
            <a:endParaRPr lang="nl-NL" sz="1200">
              <a:latin typeface="Effra" panose="02000506080000020004" pitchFamily="2" charset="0"/>
            </a:endParaRPr>
          </a:p>
          <a:p>
            <a:pPr marL="0" indent="0">
              <a:buNone/>
            </a:pPr>
            <a:r>
              <a:rPr lang="nl-NL" sz="1200">
                <a:latin typeface="Effra" panose="02000506080000020004" pitchFamily="2" charset="0"/>
              </a:rPr>
              <a:t>De producent wil hier ook iets mee verdienen. Dit is de </a:t>
            </a:r>
            <a:r>
              <a:rPr lang="nl-NL" sz="1200" b="1">
                <a:latin typeface="Effra" panose="02000506080000020004" pitchFamily="2" charset="0"/>
              </a:rPr>
              <a:t>(bruto)winstmarge</a:t>
            </a:r>
            <a:r>
              <a:rPr lang="nl-NL" sz="1200">
                <a:latin typeface="Effra" panose="02000506080000020004" pitchFamily="2" charset="0"/>
              </a:rPr>
              <a:t>. </a:t>
            </a:r>
          </a:p>
          <a:p>
            <a:pPr marL="0" indent="0">
              <a:buNone/>
            </a:pPr>
            <a:r>
              <a:rPr lang="nl-NL" sz="1200">
                <a:latin typeface="Effra" panose="02000506080000020004" pitchFamily="2" charset="0"/>
              </a:rPr>
              <a:t>Kosten die worden gemaakt door bv huur van het pand, loon van de medewerkers en kosten voor reclame zijn </a:t>
            </a:r>
            <a:r>
              <a:rPr lang="nl-NL" sz="1200" b="1">
                <a:latin typeface="Effra" panose="02000506080000020004" pitchFamily="2" charset="0"/>
              </a:rPr>
              <a:t>bedrijfskosten</a:t>
            </a:r>
            <a:r>
              <a:rPr lang="nl-NL" sz="1200">
                <a:latin typeface="Effra" panose="02000506080000020004" pitchFamily="2" charset="0"/>
              </a:rPr>
              <a:t>. </a:t>
            </a:r>
          </a:p>
          <a:p>
            <a:pPr marL="0" indent="0">
              <a:buNone/>
            </a:pPr>
            <a:r>
              <a:rPr lang="nl-NL" sz="1200">
                <a:latin typeface="Effra" panose="02000506080000020004" pitchFamily="2" charset="0"/>
              </a:rPr>
              <a:t>Dit samen bepaalt de </a:t>
            </a:r>
            <a:r>
              <a:rPr lang="nl-NL" sz="1200" b="1">
                <a:latin typeface="Effra" panose="02000506080000020004" pitchFamily="2" charset="0"/>
              </a:rPr>
              <a:t>verkoopprijs</a:t>
            </a:r>
            <a:r>
              <a:rPr lang="nl-NL" sz="1200">
                <a:latin typeface="Effra" panose="02000506080000020004" pitchFamily="2" charset="0"/>
              </a:rPr>
              <a:t> (exclusief btw). </a:t>
            </a:r>
          </a:p>
          <a:p>
            <a:pPr marL="0" indent="0">
              <a:buNone/>
            </a:pPr>
            <a:endParaRPr lang="nl-NL" sz="1200">
              <a:latin typeface="Effra" panose="02000506080000020004" pitchFamily="2" charset="0"/>
            </a:endParaRPr>
          </a:p>
          <a:p>
            <a:pPr marL="0" indent="0">
              <a:buNone/>
            </a:pPr>
            <a:r>
              <a:rPr lang="nl-NL" sz="1200">
                <a:latin typeface="Effra" panose="02000506080000020004" pitchFamily="2" charset="0"/>
              </a:rPr>
              <a:t>Hier komt nog </a:t>
            </a:r>
            <a:r>
              <a:rPr lang="nl-NL" sz="1200" b="1">
                <a:latin typeface="Effra" panose="02000506080000020004" pitchFamily="2" charset="0"/>
              </a:rPr>
              <a:t>btw</a:t>
            </a:r>
            <a:r>
              <a:rPr lang="nl-NL" sz="1200">
                <a:latin typeface="Effra" panose="02000506080000020004" pitchFamily="2" charset="0"/>
              </a:rPr>
              <a:t> (belasting op toegevoegde waarde) bij. </a:t>
            </a:r>
          </a:p>
          <a:p>
            <a:pPr marL="0" indent="0">
              <a:buNone/>
            </a:pPr>
            <a:r>
              <a:rPr lang="nl-NL" sz="1200">
                <a:latin typeface="Effra" panose="02000506080000020004" pitchFamily="2" charset="0"/>
              </a:rPr>
              <a:t>Dit erbij opgeteld maakt het de </a:t>
            </a:r>
            <a:r>
              <a:rPr lang="nl-NL" sz="1200" b="1">
                <a:latin typeface="Effra" panose="02000506080000020004" pitchFamily="2" charset="0"/>
              </a:rPr>
              <a:t>verkoopprijs inclusief btw </a:t>
            </a:r>
            <a:r>
              <a:rPr lang="nl-NL" sz="1200">
                <a:latin typeface="Effra" panose="02000506080000020004" pitchFamily="2" charset="0"/>
              </a:rPr>
              <a:t>(</a:t>
            </a:r>
            <a:r>
              <a:rPr lang="nl-NL" sz="1200" b="1">
                <a:latin typeface="Effra" panose="02000506080000020004" pitchFamily="2" charset="0"/>
              </a:rPr>
              <a:t>consumentenprijs</a:t>
            </a:r>
            <a:r>
              <a:rPr lang="nl-NL" sz="1200">
                <a:latin typeface="Effra" panose="02000506080000020004" pitchFamily="2" charset="0"/>
              </a:rPr>
              <a:t>). </a:t>
            </a:r>
          </a:p>
          <a:p>
            <a:pPr marL="0" indent="0">
              <a:buNone/>
            </a:pPr>
            <a:r>
              <a:rPr lang="nl-NL" sz="1200">
                <a:latin typeface="Effra" panose="02000506080000020004" pitchFamily="2" charset="0"/>
              </a:rPr>
              <a:t>Dit is de prijs die je in een winkel betaalt. </a:t>
            </a:r>
          </a:p>
          <a:p>
            <a:pPr algn="l"/>
            <a:endParaRPr lang="nl-NL" b="0" i="0">
              <a:solidFill>
                <a:srgbClr val="333333"/>
              </a:solidFill>
              <a:effectLst/>
              <a:latin typeface="Source Sans 3"/>
            </a:endParaRPr>
          </a:p>
          <a:p>
            <a:pPr algn="l"/>
            <a:r>
              <a:rPr lang="nl-NL" b="0" i="0">
                <a:solidFill>
                  <a:srgbClr val="333333"/>
                </a:solidFill>
                <a:effectLst/>
                <a:latin typeface="Source Sans 3"/>
              </a:rPr>
              <a:t>Het is goed om te weten hoe een verkoopprijs tot stand komt en wat BTW is. Ook moet je weten wat productiekosten zijn. Of wat het verschil is tussen brutowinst en nettowinst.</a:t>
            </a:r>
          </a:p>
        </p:txBody>
      </p:sp>
      <p:sp>
        <p:nvSpPr>
          <p:cNvPr id="4" name="Tijdelijke aanduiding voor dianummer 3">
            <a:extLst>
              <a:ext uri="{FF2B5EF4-FFF2-40B4-BE49-F238E27FC236}">
                <a16:creationId xmlns:a16="http://schemas.microsoft.com/office/drawing/2014/main" id="{23EF7A5C-A907-10BC-6B52-13E0B7CD17CD}"/>
              </a:ext>
            </a:extLst>
          </p:cNvPr>
          <p:cNvSpPr>
            <a:spLocks noGrp="1"/>
          </p:cNvSpPr>
          <p:nvPr>
            <p:ph type="sldNum" sz="quarter" idx="5"/>
          </p:nvPr>
        </p:nvSpPr>
        <p:spPr/>
        <p:txBody>
          <a:bodyPr/>
          <a:lstStyle/>
          <a:p>
            <a:fld id="{8E652D38-649F-2742-B8D4-CEFE19811428}" type="slidenum">
              <a:rPr lang="nl-NL" smtClean="0"/>
              <a:t>15</a:t>
            </a:fld>
            <a:endParaRPr lang="nl-NL"/>
          </a:p>
        </p:txBody>
      </p:sp>
    </p:spTree>
    <p:extLst>
      <p:ext uri="{BB962C8B-B14F-4D97-AF65-F5344CB8AC3E}">
        <p14:creationId xmlns:p14="http://schemas.microsoft.com/office/powerpoint/2010/main" val="3530678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63325-97E1-B9B0-BCBD-06390A06A7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5D019E-70E2-9535-E043-292FBA24E6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214654-685B-7B78-9353-F2950C4561A8}"/>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37A63F67-B375-A05F-9DC0-60D669729A68}"/>
              </a:ext>
            </a:extLst>
          </p:cNvPr>
          <p:cNvSpPr>
            <a:spLocks noGrp="1"/>
          </p:cNvSpPr>
          <p:nvPr>
            <p:ph type="sldNum" sz="quarter" idx="5"/>
          </p:nvPr>
        </p:nvSpPr>
        <p:spPr/>
        <p:txBody>
          <a:bodyPr/>
          <a:lstStyle/>
          <a:p>
            <a:fld id="{8E652D38-649F-2742-B8D4-CEFE19811428}" type="slidenum">
              <a:rPr lang="nl-NL" smtClean="0"/>
              <a:t>16</a:t>
            </a:fld>
            <a:endParaRPr lang="nl-NL"/>
          </a:p>
        </p:txBody>
      </p:sp>
    </p:spTree>
    <p:extLst>
      <p:ext uri="{BB962C8B-B14F-4D97-AF65-F5344CB8AC3E}">
        <p14:creationId xmlns:p14="http://schemas.microsoft.com/office/powerpoint/2010/main" val="88726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12FDA-57B8-B91F-F89E-5489451A338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BD3EC7-5834-D532-DA97-68FE107AB67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1AAA1C3-6708-474C-69C1-423681227A09}"/>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2A1CB6CE-53CA-8EA5-F2F6-30386FD7E9BF}"/>
              </a:ext>
            </a:extLst>
          </p:cNvPr>
          <p:cNvSpPr>
            <a:spLocks noGrp="1"/>
          </p:cNvSpPr>
          <p:nvPr>
            <p:ph type="sldNum" sz="quarter" idx="5"/>
          </p:nvPr>
        </p:nvSpPr>
        <p:spPr/>
        <p:txBody>
          <a:bodyPr/>
          <a:lstStyle/>
          <a:p>
            <a:fld id="{8E652D38-649F-2742-B8D4-CEFE19811428}" type="slidenum">
              <a:rPr lang="nl-NL" smtClean="0"/>
              <a:t>17</a:t>
            </a:fld>
            <a:endParaRPr lang="nl-NL"/>
          </a:p>
        </p:txBody>
      </p:sp>
    </p:spTree>
    <p:extLst>
      <p:ext uri="{BB962C8B-B14F-4D97-AF65-F5344CB8AC3E}">
        <p14:creationId xmlns:p14="http://schemas.microsoft.com/office/powerpoint/2010/main" val="3314680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3E71A-2D3B-E83F-AD89-027EFCCB28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D2E47C-A360-9190-E872-3650C80E95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438B62-6F3D-AF33-AF75-6E309C767540}"/>
              </a:ext>
            </a:extLst>
          </p:cNvPr>
          <p:cNvSpPr>
            <a:spLocks noGrp="1"/>
          </p:cNvSpPr>
          <p:nvPr>
            <p:ph type="body" idx="1"/>
          </p:nvPr>
        </p:nvSpPr>
        <p:spPr/>
        <p:txBody>
          <a:bodyPr/>
          <a:lstStyle/>
          <a:p>
            <a:pPr algn="l"/>
            <a:r>
              <a:rPr lang="nl-NL" b="0" i="0">
                <a:solidFill>
                  <a:srgbClr val="333333"/>
                </a:solidFill>
                <a:effectLst/>
                <a:latin typeface="Source Sans 3"/>
              </a:rPr>
              <a:t>In dit onderdeel komen productiekosten, prijzen en arbeid terug. </a:t>
            </a:r>
          </a:p>
          <a:p>
            <a:pPr marL="0" indent="0">
              <a:buNone/>
            </a:pPr>
            <a:r>
              <a:rPr lang="nl-NL" sz="1200">
                <a:latin typeface="Effra" panose="02000506080000020004" pitchFamily="2" charset="0"/>
              </a:rPr>
              <a:t>De producent koopt een product of grondstoffen in. De kosten hiervoor zijn </a:t>
            </a:r>
            <a:r>
              <a:rPr lang="nl-NL" sz="1200" b="1">
                <a:latin typeface="Effra" panose="02000506080000020004" pitchFamily="2" charset="0"/>
              </a:rPr>
              <a:t>inkoopkosten/ inkoopprijs</a:t>
            </a:r>
            <a:endParaRPr lang="nl-NL" sz="1200">
              <a:latin typeface="Effra" panose="02000506080000020004" pitchFamily="2" charset="0"/>
            </a:endParaRPr>
          </a:p>
          <a:p>
            <a:pPr marL="0" indent="0">
              <a:buNone/>
            </a:pPr>
            <a:r>
              <a:rPr lang="nl-NL" sz="1200">
                <a:latin typeface="Effra" panose="02000506080000020004" pitchFamily="2" charset="0"/>
              </a:rPr>
              <a:t>De producent wil hier ook iets mee verdienen. Dit is de </a:t>
            </a:r>
            <a:r>
              <a:rPr lang="nl-NL" sz="1200" b="1">
                <a:latin typeface="Effra" panose="02000506080000020004" pitchFamily="2" charset="0"/>
              </a:rPr>
              <a:t>(bruto)winstmarge</a:t>
            </a:r>
            <a:r>
              <a:rPr lang="nl-NL" sz="1200">
                <a:latin typeface="Effra" panose="02000506080000020004" pitchFamily="2" charset="0"/>
              </a:rPr>
              <a:t>. </a:t>
            </a:r>
          </a:p>
          <a:p>
            <a:pPr marL="0" indent="0">
              <a:buNone/>
            </a:pPr>
            <a:r>
              <a:rPr lang="nl-NL" sz="1200">
                <a:latin typeface="Effra" panose="02000506080000020004" pitchFamily="2" charset="0"/>
              </a:rPr>
              <a:t>Kosten die worden gemaakt door bv huur van het pand, loon van de medewerkers en kosten voor reclame zijn </a:t>
            </a:r>
            <a:r>
              <a:rPr lang="nl-NL" sz="1200" b="1">
                <a:latin typeface="Effra" panose="02000506080000020004" pitchFamily="2" charset="0"/>
              </a:rPr>
              <a:t>bedrijfskosten</a:t>
            </a:r>
            <a:r>
              <a:rPr lang="nl-NL" sz="1200">
                <a:latin typeface="Effra" panose="02000506080000020004" pitchFamily="2" charset="0"/>
              </a:rPr>
              <a:t>. </a:t>
            </a:r>
          </a:p>
          <a:p>
            <a:pPr marL="0" indent="0">
              <a:buNone/>
            </a:pPr>
            <a:r>
              <a:rPr lang="nl-NL" sz="1200">
                <a:latin typeface="Effra" panose="02000506080000020004" pitchFamily="2" charset="0"/>
              </a:rPr>
              <a:t>Dit samen bepaalt de </a:t>
            </a:r>
            <a:r>
              <a:rPr lang="nl-NL" sz="1200" b="1">
                <a:latin typeface="Effra" panose="02000506080000020004" pitchFamily="2" charset="0"/>
              </a:rPr>
              <a:t>verkoopprijs</a:t>
            </a:r>
            <a:r>
              <a:rPr lang="nl-NL" sz="1200">
                <a:latin typeface="Effra" panose="02000506080000020004" pitchFamily="2" charset="0"/>
              </a:rPr>
              <a:t> (exclusief btw). </a:t>
            </a:r>
          </a:p>
          <a:p>
            <a:pPr marL="0" indent="0">
              <a:buNone/>
            </a:pPr>
            <a:endParaRPr lang="nl-NL" sz="1200">
              <a:latin typeface="Effra" panose="02000506080000020004" pitchFamily="2" charset="0"/>
            </a:endParaRPr>
          </a:p>
          <a:p>
            <a:pPr marL="0" indent="0">
              <a:buNone/>
            </a:pPr>
            <a:r>
              <a:rPr lang="nl-NL" sz="1200">
                <a:latin typeface="Effra" panose="02000506080000020004" pitchFamily="2" charset="0"/>
              </a:rPr>
              <a:t>Hier komt nog </a:t>
            </a:r>
            <a:r>
              <a:rPr lang="nl-NL" sz="1200" b="1">
                <a:latin typeface="Effra" panose="02000506080000020004" pitchFamily="2" charset="0"/>
              </a:rPr>
              <a:t>btw</a:t>
            </a:r>
            <a:r>
              <a:rPr lang="nl-NL" sz="1200">
                <a:latin typeface="Effra" panose="02000506080000020004" pitchFamily="2" charset="0"/>
              </a:rPr>
              <a:t> (belasting op toegevoegde waarde) bij. </a:t>
            </a:r>
          </a:p>
          <a:p>
            <a:pPr marL="0" indent="0">
              <a:buNone/>
            </a:pPr>
            <a:r>
              <a:rPr lang="nl-NL" sz="1200">
                <a:latin typeface="Effra" panose="02000506080000020004" pitchFamily="2" charset="0"/>
              </a:rPr>
              <a:t>Dit erbij opgeteld maakt het de </a:t>
            </a:r>
            <a:r>
              <a:rPr lang="nl-NL" sz="1200" b="1">
                <a:latin typeface="Effra" panose="02000506080000020004" pitchFamily="2" charset="0"/>
              </a:rPr>
              <a:t>verkoopprijs inclusief btw </a:t>
            </a:r>
            <a:r>
              <a:rPr lang="nl-NL" sz="1200">
                <a:latin typeface="Effra" panose="02000506080000020004" pitchFamily="2" charset="0"/>
              </a:rPr>
              <a:t>(</a:t>
            </a:r>
            <a:r>
              <a:rPr lang="nl-NL" sz="1200" b="1">
                <a:latin typeface="Effra" panose="02000506080000020004" pitchFamily="2" charset="0"/>
              </a:rPr>
              <a:t>consumentenprijs</a:t>
            </a:r>
            <a:r>
              <a:rPr lang="nl-NL" sz="1200">
                <a:latin typeface="Effra" panose="02000506080000020004" pitchFamily="2" charset="0"/>
              </a:rPr>
              <a:t>). </a:t>
            </a:r>
          </a:p>
          <a:p>
            <a:pPr marL="0" indent="0">
              <a:buNone/>
            </a:pPr>
            <a:r>
              <a:rPr lang="nl-NL" sz="1200">
                <a:latin typeface="Effra" panose="02000506080000020004" pitchFamily="2" charset="0"/>
              </a:rPr>
              <a:t>Dit is de prijs die je in een winkel betaalt. </a:t>
            </a:r>
          </a:p>
          <a:p>
            <a:pPr algn="l"/>
            <a:endParaRPr lang="nl-NL" b="0" i="0">
              <a:solidFill>
                <a:srgbClr val="333333"/>
              </a:solidFill>
              <a:effectLst/>
              <a:latin typeface="Source Sans 3"/>
            </a:endParaRPr>
          </a:p>
          <a:p>
            <a:pPr algn="l"/>
            <a:r>
              <a:rPr lang="nl-NL" b="0" i="0">
                <a:solidFill>
                  <a:srgbClr val="333333"/>
                </a:solidFill>
                <a:effectLst/>
                <a:latin typeface="Source Sans 3"/>
              </a:rPr>
              <a:t>Het is goed om te weten hoe een verkoopprijs tot stand komt en wat BTW is. Ook moet je weten wat productiekosten zijn. Of wat het verschil is tussen brutowinst en nettowinst.</a:t>
            </a:r>
          </a:p>
        </p:txBody>
      </p:sp>
      <p:sp>
        <p:nvSpPr>
          <p:cNvPr id="4" name="Tijdelijke aanduiding voor dianummer 3">
            <a:extLst>
              <a:ext uri="{FF2B5EF4-FFF2-40B4-BE49-F238E27FC236}">
                <a16:creationId xmlns:a16="http://schemas.microsoft.com/office/drawing/2014/main" id="{8D5AF3CE-6E89-7242-CB34-6A6BA6ECC5BF}"/>
              </a:ext>
            </a:extLst>
          </p:cNvPr>
          <p:cNvSpPr>
            <a:spLocks noGrp="1"/>
          </p:cNvSpPr>
          <p:nvPr>
            <p:ph type="sldNum" sz="quarter" idx="5"/>
          </p:nvPr>
        </p:nvSpPr>
        <p:spPr/>
        <p:txBody>
          <a:bodyPr/>
          <a:lstStyle/>
          <a:p>
            <a:fld id="{8E652D38-649F-2742-B8D4-CEFE19811428}" type="slidenum">
              <a:rPr lang="nl-NL" smtClean="0"/>
              <a:t>18</a:t>
            </a:fld>
            <a:endParaRPr lang="nl-NL"/>
          </a:p>
        </p:txBody>
      </p:sp>
    </p:spTree>
    <p:extLst>
      <p:ext uri="{BB962C8B-B14F-4D97-AF65-F5344CB8AC3E}">
        <p14:creationId xmlns:p14="http://schemas.microsoft.com/office/powerpoint/2010/main" val="2746027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B0A66-4F1E-8E6A-3B2A-052939B12D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10C7A2-C3B6-934B-AA8D-EC256C9453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B495B62-BD28-910E-1636-E25DEF160EF5}"/>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8D9CBED5-A194-F99B-E0DF-2663E2EC3F28}"/>
              </a:ext>
            </a:extLst>
          </p:cNvPr>
          <p:cNvSpPr>
            <a:spLocks noGrp="1"/>
          </p:cNvSpPr>
          <p:nvPr>
            <p:ph type="sldNum" sz="quarter" idx="5"/>
          </p:nvPr>
        </p:nvSpPr>
        <p:spPr/>
        <p:txBody>
          <a:bodyPr/>
          <a:lstStyle/>
          <a:p>
            <a:fld id="{8E652D38-649F-2742-B8D4-CEFE19811428}" type="slidenum">
              <a:rPr lang="nl-NL" smtClean="0"/>
              <a:t>19</a:t>
            </a:fld>
            <a:endParaRPr lang="nl-NL"/>
          </a:p>
        </p:txBody>
      </p:sp>
    </p:spTree>
    <p:extLst>
      <p:ext uri="{BB962C8B-B14F-4D97-AF65-F5344CB8AC3E}">
        <p14:creationId xmlns:p14="http://schemas.microsoft.com/office/powerpoint/2010/main" val="2699457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8351E-46E5-F8B4-6DC7-597F65B511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0BE386-719A-15CE-C591-AD65CACCFD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7176351-C84A-8392-2B34-B93D6E520317}"/>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148724F4-F7BB-B9BF-0FC9-5CC612AF2A46}"/>
              </a:ext>
            </a:extLst>
          </p:cNvPr>
          <p:cNvSpPr>
            <a:spLocks noGrp="1"/>
          </p:cNvSpPr>
          <p:nvPr>
            <p:ph type="sldNum" sz="quarter" idx="5"/>
          </p:nvPr>
        </p:nvSpPr>
        <p:spPr/>
        <p:txBody>
          <a:bodyPr/>
          <a:lstStyle/>
          <a:p>
            <a:fld id="{8E652D38-649F-2742-B8D4-CEFE19811428}" type="slidenum">
              <a:rPr lang="nl-NL" smtClean="0"/>
              <a:t>20</a:t>
            </a:fld>
            <a:endParaRPr lang="nl-NL"/>
          </a:p>
        </p:txBody>
      </p:sp>
    </p:spTree>
    <p:extLst>
      <p:ext uri="{BB962C8B-B14F-4D97-AF65-F5344CB8AC3E}">
        <p14:creationId xmlns:p14="http://schemas.microsoft.com/office/powerpoint/2010/main" val="2255776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97AD1-BFD4-A07E-5347-70B83C07A6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ADED57-DC8A-2950-D8C6-C79384C9FB9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9B42B6-06FF-2F7A-E57A-2C56F3D2461F}"/>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F035D090-EFFE-2965-ECCE-9455C4B6A933}"/>
              </a:ext>
            </a:extLst>
          </p:cNvPr>
          <p:cNvSpPr>
            <a:spLocks noGrp="1"/>
          </p:cNvSpPr>
          <p:nvPr>
            <p:ph type="sldNum" sz="quarter" idx="5"/>
          </p:nvPr>
        </p:nvSpPr>
        <p:spPr/>
        <p:txBody>
          <a:bodyPr/>
          <a:lstStyle/>
          <a:p>
            <a:fld id="{8E652D38-649F-2742-B8D4-CEFE19811428}" type="slidenum">
              <a:rPr lang="nl-NL" smtClean="0"/>
              <a:t>3</a:t>
            </a:fld>
            <a:endParaRPr lang="nl-NL"/>
          </a:p>
        </p:txBody>
      </p:sp>
    </p:spTree>
    <p:extLst>
      <p:ext uri="{BB962C8B-B14F-4D97-AF65-F5344CB8AC3E}">
        <p14:creationId xmlns:p14="http://schemas.microsoft.com/office/powerpoint/2010/main" val="2471762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227E4-3C0C-EFEE-0BDD-6C5C380E48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8EB48F-1490-DB1B-5929-F52D6305872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587F719-6EAD-8819-6A7A-CD0C0ED71495}"/>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24746217-EF72-F818-E9DF-010FC09EAF18}"/>
              </a:ext>
            </a:extLst>
          </p:cNvPr>
          <p:cNvSpPr>
            <a:spLocks noGrp="1"/>
          </p:cNvSpPr>
          <p:nvPr>
            <p:ph type="sldNum" sz="quarter" idx="5"/>
          </p:nvPr>
        </p:nvSpPr>
        <p:spPr/>
        <p:txBody>
          <a:bodyPr/>
          <a:lstStyle/>
          <a:p>
            <a:fld id="{8E652D38-649F-2742-B8D4-CEFE19811428}" type="slidenum">
              <a:rPr lang="nl-NL" smtClean="0"/>
              <a:t>21</a:t>
            </a:fld>
            <a:endParaRPr lang="nl-NL"/>
          </a:p>
        </p:txBody>
      </p:sp>
    </p:spTree>
    <p:extLst>
      <p:ext uri="{BB962C8B-B14F-4D97-AF65-F5344CB8AC3E}">
        <p14:creationId xmlns:p14="http://schemas.microsoft.com/office/powerpoint/2010/main" val="311811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21AB-3902-A86E-8DBF-79D4F7E49C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3D9ADB-F159-E92C-14B4-E6CEB14536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E3D6C2B-A346-3E5C-813E-415930CFBB23}"/>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AA1946D0-FEFD-490E-A336-CC75DE479EA9}"/>
              </a:ext>
            </a:extLst>
          </p:cNvPr>
          <p:cNvSpPr>
            <a:spLocks noGrp="1"/>
          </p:cNvSpPr>
          <p:nvPr>
            <p:ph type="sldNum" sz="quarter" idx="5"/>
          </p:nvPr>
        </p:nvSpPr>
        <p:spPr/>
        <p:txBody>
          <a:bodyPr/>
          <a:lstStyle/>
          <a:p>
            <a:fld id="{8E652D38-649F-2742-B8D4-CEFE19811428}" type="slidenum">
              <a:rPr lang="nl-NL" smtClean="0"/>
              <a:t>22</a:t>
            </a:fld>
            <a:endParaRPr lang="nl-NL"/>
          </a:p>
        </p:txBody>
      </p:sp>
    </p:spTree>
    <p:extLst>
      <p:ext uri="{BB962C8B-B14F-4D97-AF65-F5344CB8AC3E}">
        <p14:creationId xmlns:p14="http://schemas.microsoft.com/office/powerpoint/2010/main" val="825311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2666-1865-51AE-43EF-BD46B066BC2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0565A2-79AB-2645-C238-AD7A2CEDD60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F3FB3D7-60D5-D838-2A28-AB10D7CEDEDE}"/>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931B788E-75DA-C9F1-EA06-362062D31B85}"/>
              </a:ext>
            </a:extLst>
          </p:cNvPr>
          <p:cNvSpPr>
            <a:spLocks noGrp="1"/>
          </p:cNvSpPr>
          <p:nvPr>
            <p:ph type="sldNum" sz="quarter" idx="5"/>
          </p:nvPr>
        </p:nvSpPr>
        <p:spPr/>
        <p:txBody>
          <a:bodyPr/>
          <a:lstStyle/>
          <a:p>
            <a:fld id="{8E652D38-649F-2742-B8D4-CEFE19811428}" type="slidenum">
              <a:rPr lang="nl-NL" smtClean="0"/>
              <a:t>23</a:t>
            </a:fld>
            <a:endParaRPr lang="nl-NL"/>
          </a:p>
        </p:txBody>
      </p:sp>
    </p:spTree>
    <p:extLst>
      <p:ext uri="{BB962C8B-B14F-4D97-AF65-F5344CB8AC3E}">
        <p14:creationId xmlns:p14="http://schemas.microsoft.com/office/powerpoint/2010/main" val="1295565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A9972-4210-E8C0-A2E8-81F8D200C8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A0ADF57-8531-0F81-5BFA-E534BECEDD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DC0711-4142-BFED-10E9-215849DFA0FC}"/>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3469F76B-ADC4-D707-44E0-0A64DCB54F00}"/>
              </a:ext>
            </a:extLst>
          </p:cNvPr>
          <p:cNvSpPr>
            <a:spLocks noGrp="1"/>
          </p:cNvSpPr>
          <p:nvPr>
            <p:ph type="sldNum" sz="quarter" idx="5"/>
          </p:nvPr>
        </p:nvSpPr>
        <p:spPr/>
        <p:txBody>
          <a:bodyPr/>
          <a:lstStyle/>
          <a:p>
            <a:fld id="{8E652D38-649F-2742-B8D4-CEFE19811428}" type="slidenum">
              <a:rPr lang="nl-NL" smtClean="0"/>
              <a:t>24</a:t>
            </a:fld>
            <a:endParaRPr lang="nl-NL"/>
          </a:p>
        </p:txBody>
      </p:sp>
    </p:spTree>
    <p:extLst>
      <p:ext uri="{BB962C8B-B14F-4D97-AF65-F5344CB8AC3E}">
        <p14:creationId xmlns:p14="http://schemas.microsoft.com/office/powerpoint/2010/main" val="3630274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5C58-B9B2-B2F3-DE1A-641936BA5D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DC2DD7-6178-C380-9029-B24225EFCD7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E20B2E-4CB8-9780-59B2-5FF35122A18D}"/>
              </a:ext>
            </a:extLst>
          </p:cNvPr>
          <p:cNvSpPr>
            <a:spLocks noGrp="1"/>
          </p:cNvSpPr>
          <p:nvPr>
            <p:ph type="body" idx="1"/>
          </p:nvPr>
        </p:nvSpPr>
        <p:spPr/>
        <p:txBody>
          <a:bodyPr/>
          <a:lstStyle/>
          <a:p>
            <a:pPr algn="l"/>
            <a:r>
              <a:rPr lang="nl-NL" b="0" i="0">
                <a:solidFill>
                  <a:srgbClr val="333333"/>
                </a:solidFill>
                <a:effectLst/>
                <a:latin typeface="Source Sans 3"/>
              </a:rPr>
              <a:t>Het thema legt verder uit hoe de arbeidsmarkt werkt. Hoe er bijvoorbeeld tekorten en overschotten aan arbeiders kunnen bestaan. Je moet hierbij ook goed weten wat werkloosheid betekent. Bijvoorbeeld om wat voor redenen werkloosheid kan ontstaan. En hoe de overheid probeert werkloosheid laag te houden.</a:t>
            </a:r>
          </a:p>
        </p:txBody>
      </p:sp>
      <p:sp>
        <p:nvSpPr>
          <p:cNvPr id="4" name="Tijdelijke aanduiding voor dianummer 3">
            <a:extLst>
              <a:ext uri="{FF2B5EF4-FFF2-40B4-BE49-F238E27FC236}">
                <a16:creationId xmlns:a16="http://schemas.microsoft.com/office/drawing/2014/main" id="{BE8829AE-B77E-C713-DC1D-F5952CA8F978}"/>
              </a:ext>
            </a:extLst>
          </p:cNvPr>
          <p:cNvSpPr>
            <a:spLocks noGrp="1"/>
          </p:cNvSpPr>
          <p:nvPr>
            <p:ph type="sldNum" sz="quarter" idx="5"/>
          </p:nvPr>
        </p:nvSpPr>
        <p:spPr/>
        <p:txBody>
          <a:bodyPr/>
          <a:lstStyle/>
          <a:p>
            <a:fld id="{8E652D38-649F-2742-B8D4-CEFE19811428}" type="slidenum">
              <a:rPr lang="nl-NL" smtClean="0"/>
              <a:t>25</a:t>
            </a:fld>
            <a:endParaRPr lang="nl-NL"/>
          </a:p>
        </p:txBody>
      </p:sp>
    </p:spTree>
    <p:extLst>
      <p:ext uri="{BB962C8B-B14F-4D97-AF65-F5344CB8AC3E}">
        <p14:creationId xmlns:p14="http://schemas.microsoft.com/office/powerpoint/2010/main" val="2802860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DF5C9-4FC0-9501-218A-19DFEFA5A30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A282386-AA4E-7B0F-BCFB-78BA6EEB74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154890-66A3-D66F-C5B4-B8909F15A9EE}"/>
              </a:ext>
            </a:extLst>
          </p:cNvPr>
          <p:cNvSpPr>
            <a:spLocks noGrp="1"/>
          </p:cNvSpPr>
          <p:nvPr>
            <p:ph type="body" idx="1"/>
          </p:nvPr>
        </p:nvSpPr>
        <p:spPr/>
        <p:txBody>
          <a:bodyPr/>
          <a:lstStyle/>
          <a:p>
            <a:pPr algn="l"/>
            <a:r>
              <a:rPr lang="nl-NL" b="0" i="0">
                <a:solidFill>
                  <a:srgbClr val="333333"/>
                </a:solidFill>
                <a:effectLst/>
                <a:latin typeface="Source Sans 3"/>
              </a:rPr>
              <a:t>\</a:t>
            </a:r>
          </a:p>
        </p:txBody>
      </p:sp>
      <p:sp>
        <p:nvSpPr>
          <p:cNvPr id="4" name="Tijdelijke aanduiding voor dianummer 3">
            <a:extLst>
              <a:ext uri="{FF2B5EF4-FFF2-40B4-BE49-F238E27FC236}">
                <a16:creationId xmlns:a16="http://schemas.microsoft.com/office/drawing/2014/main" id="{37AEF168-97E9-7235-AD47-EC0A3CA436E5}"/>
              </a:ext>
            </a:extLst>
          </p:cNvPr>
          <p:cNvSpPr>
            <a:spLocks noGrp="1"/>
          </p:cNvSpPr>
          <p:nvPr>
            <p:ph type="sldNum" sz="quarter" idx="5"/>
          </p:nvPr>
        </p:nvSpPr>
        <p:spPr/>
        <p:txBody>
          <a:bodyPr/>
          <a:lstStyle/>
          <a:p>
            <a:fld id="{8E652D38-649F-2742-B8D4-CEFE19811428}" type="slidenum">
              <a:rPr lang="nl-NL" smtClean="0"/>
              <a:t>26</a:t>
            </a:fld>
            <a:endParaRPr lang="nl-NL"/>
          </a:p>
        </p:txBody>
      </p:sp>
    </p:spTree>
    <p:extLst>
      <p:ext uri="{BB962C8B-B14F-4D97-AF65-F5344CB8AC3E}">
        <p14:creationId xmlns:p14="http://schemas.microsoft.com/office/powerpoint/2010/main" val="3441576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71D8B-6EA0-E660-5897-493FC1B659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DF28547-4FF0-2B55-3F5B-0AED45C7161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F4AE4D-8ECA-0CBE-AE57-6F1759B3DF24}"/>
              </a:ext>
            </a:extLst>
          </p:cNvPr>
          <p:cNvSpPr>
            <a:spLocks noGrp="1"/>
          </p:cNvSpPr>
          <p:nvPr>
            <p:ph type="body" idx="1"/>
          </p:nvPr>
        </p:nvSpPr>
        <p:spPr/>
        <p:txBody>
          <a:bodyPr/>
          <a:lstStyle/>
          <a:p>
            <a:pPr algn="l"/>
            <a:r>
              <a:rPr lang="nl-NL" b="0" i="0">
                <a:solidFill>
                  <a:srgbClr val="333333"/>
                </a:solidFill>
                <a:effectLst/>
                <a:latin typeface="Source Sans 3"/>
              </a:rPr>
              <a:t>Bij dit onderdeel wordt gekeken naar import en export, Europa en de ontwikkelingslanden. Het is belangrijk om te weten dat Nederland een open economie is. Voor Nederland is internationale handel van groot belang. Je moet weten wat import is en waarom we goederen en diensten importeren. Andersom moet je ook weten wat export is.</a:t>
            </a:r>
          </a:p>
          <a:p>
            <a:pPr algn="l"/>
            <a:r>
              <a:rPr lang="nl-NL" b="0" i="0">
                <a:solidFill>
                  <a:srgbClr val="333333"/>
                </a:solidFill>
                <a:effectLst/>
                <a:latin typeface="Source Sans 3"/>
              </a:rPr>
              <a:t>Als er internationaal zaken wordt gedaan, krijg je vaak te maken met andere valuta en wisselkoersen. Je moet de relatie kunnen leggen tussen de wisselkoersen en het effect op bestedingen en werkgelegenheid. Ook is het goed om te weten wat protectionisme is. En welke vormen van protectionisme er bestaan (bijvoorbeeld invoerrechten).</a:t>
            </a:r>
          </a:p>
          <a:p>
            <a:pPr algn="l"/>
            <a:r>
              <a:rPr lang="nl-NL" b="0" i="0">
                <a:solidFill>
                  <a:srgbClr val="333333"/>
                </a:solidFill>
                <a:effectLst/>
                <a:latin typeface="Source Sans 3"/>
              </a:rPr>
              <a:t>Het is belangrijk om te weten dat er in Europa een gezamenlijke markt is gecreëerd. Hier is vrij verkeer van goederen, diensten, personen en kapitaal mogelijk. Je moet hierbij de voor- en nadelen kunnen benoemen.</a:t>
            </a:r>
          </a:p>
          <a:p>
            <a:pPr algn="l"/>
            <a:r>
              <a:rPr lang="nl-NL" b="0" i="0">
                <a:solidFill>
                  <a:srgbClr val="333333"/>
                </a:solidFill>
                <a:effectLst/>
                <a:latin typeface="Source Sans 3"/>
              </a:rPr>
              <a:t>Het laatste onderwerp gaat over ontwikkelingslanden. Vooral over de problemen die ontwikkelingslanden ondervinden in de internationale handel. Je moet de kenmerken van een ontwikkelingsland weten te benoemen. Bijvoorbeeld laag inkomen en grote werkloosheid. Ook komt terug wat ontwikkelingshulp is. Je moet weten in welke vormen rijke landen ontwikkelingshulp bieden.</a:t>
            </a:r>
          </a:p>
        </p:txBody>
      </p:sp>
      <p:sp>
        <p:nvSpPr>
          <p:cNvPr id="4" name="Tijdelijke aanduiding voor dianummer 3">
            <a:extLst>
              <a:ext uri="{FF2B5EF4-FFF2-40B4-BE49-F238E27FC236}">
                <a16:creationId xmlns:a16="http://schemas.microsoft.com/office/drawing/2014/main" id="{56788481-76EB-5B18-C515-DC01DA1612A3}"/>
              </a:ext>
            </a:extLst>
          </p:cNvPr>
          <p:cNvSpPr>
            <a:spLocks noGrp="1"/>
          </p:cNvSpPr>
          <p:nvPr>
            <p:ph type="sldNum" sz="quarter" idx="5"/>
          </p:nvPr>
        </p:nvSpPr>
        <p:spPr/>
        <p:txBody>
          <a:bodyPr/>
          <a:lstStyle/>
          <a:p>
            <a:fld id="{8E652D38-649F-2742-B8D4-CEFE19811428}" type="slidenum">
              <a:rPr lang="nl-NL" smtClean="0"/>
              <a:t>27</a:t>
            </a:fld>
            <a:endParaRPr lang="nl-NL"/>
          </a:p>
        </p:txBody>
      </p:sp>
    </p:spTree>
    <p:extLst>
      <p:ext uri="{BB962C8B-B14F-4D97-AF65-F5344CB8AC3E}">
        <p14:creationId xmlns:p14="http://schemas.microsoft.com/office/powerpoint/2010/main" val="1857586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D58B-10F3-D6EC-3885-5BEEDA2C3E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3F63BD-AF4B-324F-B9C6-1527BED0191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E4F583-7093-6F2F-DB67-FAAF5AB948C0}"/>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E4A80B9A-B76A-EFC9-F2E0-D951054F900E}"/>
              </a:ext>
            </a:extLst>
          </p:cNvPr>
          <p:cNvSpPr>
            <a:spLocks noGrp="1"/>
          </p:cNvSpPr>
          <p:nvPr>
            <p:ph type="sldNum" sz="quarter" idx="5"/>
          </p:nvPr>
        </p:nvSpPr>
        <p:spPr/>
        <p:txBody>
          <a:bodyPr/>
          <a:lstStyle/>
          <a:p>
            <a:fld id="{8E652D38-649F-2742-B8D4-CEFE19811428}" type="slidenum">
              <a:rPr lang="nl-NL" smtClean="0"/>
              <a:t>28</a:t>
            </a:fld>
            <a:endParaRPr lang="nl-NL"/>
          </a:p>
        </p:txBody>
      </p:sp>
    </p:spTree>
    <p:extLst>
      <p:ext uri="{BB962C8B-B14F-4D97-AF65-F5344CB8AC3E}">
        <p14:creationId xmlns:p14="http://schemas.microsoft.com/office/powerpoint/2010/main" val="2370580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0D814-A60C-6822-C6C3-1E82F47AD3C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EA3DEF-F74D-D994-D23E-356D04239F8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91AEF7-548F-E9C4-79A8-8DCA70EBF971}"/>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A87E98A0-14ED-A6DE-F7EB-AAF87DDA4EC9}"/>
              </a:ext>
            </a:extLst>
          </p:cNvPr>
          <p:cNvSpPr>
            <a:spLocks noGrp="1"/>
          </p:cNvSpPr>
          <p:nvPr>
            <p:ph type="sldNum" sz="quarter" idx="5"/>
          </p:nvPr>
        </p:nvSpPr>
        <p:spPr/>
        <p:txBody>
          <a:bodyPr/>
          <a:lstStyle/>
          <a:p>
            <a:fld id="{8E652D38-649F-2742-B8D4-CEFE19811428}" type="slidenum">
              <a:rPr lang="nl-NL" smtClean="0"/>
              <a:t>29</a:t>
            </a:fld>
            <a:endParaRPr lang="nl-NL"/>
          </a:p>
        </p:txBody>
      </p:sp>
    </p:spTree>
    <p:extLst>
      <p:ext uri="{BB962C8B-B14F-4D97-AF65-F5344CB8AC3E}">
        <p14:creationId xmlns:p14="http://schemas.microsoft.com/office/powerpoint/2010/main" val="1328646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420AE-94FC-22F3-1771-A63E214031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F7567D-B776-9E1C-C42D-0CB2427E703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9463FD-5226-9E17-1553-0BB6771FB2BE}"/>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10B5EA37-9553-9454-58C4-4B7C98A25FA9}"/>
              </a:ext>
            </a:extLst>
          </p:cNvPr>
          <p:cNvSpPr>
            <a:spLocks noGrp="1"/>
          </p:cNvSpPr>
          <p:nvPr>
            <p:ph type="sldNum" sz="quarter" idx="5"/>
          </p:nvPr>
        </p:nvSpPr>
        <p:spPr/>
        <p:txBody>
          <a:bodyPr/>
          <a:lstStyle/>
          <a:p>
            <a:fld id="{8E652D38-649F-2742-B8D4-CEFE19811428}" type="slidenum">
              <a:rPr lang="nl-NL" smtClean="0"/>
              <a:t>30</a:t>
            </a:fld>
            <a:endParaRPr lang="nl-NL"/>
          </a:p>
        </p:txBody>
      </p:sp>
    </p:spTree>
    <p:extLst>
      <p:ext uri="{BB962C8B-B14F-4D97-AF65-F5344CB8AC3E}">
        <p14:creationId xmlns:p14="http://schemas.microsoft.com/office/powerpoint/2010/main" val="3062815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D0B7B-2A10-E473-4EB5-20F79EE0826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2EF0D0-C788-B492-AA51-498C3FD54E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5BA2B34-9F95-145E-DB60-22D75D329975}"/>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40C6CDB4-EA77-EAF3-2114-6C7AE121338D}"/>
              </a:ext>
            </a:extLst>
          </p:cNvPr>
          <p:cNvSpPr>
            <a:spLocks noGrp="1"/>
          </p:cNvSpPr>
          <p:nvPr>
            <p:ph type="sldNum" sz="quarter" idx="5"/>
          </p:nvPr>
        </p:nvSpPr>
        <p:spPr/>
        <p:txBody>
          <a:bodyPr/>
          <a:lstStyle/>
          <a:p>
            <a:fld id="{8E652D38-649F-2742-B8D4-CEFE19811428}" type="slidenum">
              <a:rPr lang="nl-NL" smtClean="0"/>
              <a:t>4</a:t>
            </a:fld>
            <a:endParaRPr lang="nl-NL"/>
          </a:p>
        </p:txBody>
      </p:sp>
    </p:spTree>
    <p:extLst>
      <p:ext uri="{BB962C8B-B14F-4D97-AF65-F5344CB8AC3E}">
        <p14:creationId xmlns:p14="http://schemas.microsoft.com/office/powerpoint/2010/main" val="4222128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F36AF-A67F-3728-9F29-DBB88242D9D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65FF13-3DD0-2928-6A60-F5A7A3FF41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A5441B3-A13B-AD94-9D2D-5A3C6E276054}"/>
              </a:ext>
            </a:extLst>
          </p:cNvPr>
          <p:cNvSpPr>
            <a:spLocks noGrp="1"/>
          </p:cNvSpPr>
          <p:nvPr>
            <p:ph type="body" idx="1"/>
          </p:nvPr>
        </p:nvSpPr>
        <p:spPr/>
        <p:txBody>
          <a:bodyPr/>
          <a:lstStyle/>
          <a:p>
            <a:pPr algn="l"/>
            <a:r>
              <a:rPr lang="nl-NL" b="0" i="0">
                <a:solidFill>
                  <a:srgbClr val="333333"/>
                </a:solidFill>
                <a:effectLst/>
                <a:latin typeface="Source Sans 3"/>
              </a:rPr>
              <a:t>Als er internationaal zaken wordt gedaan, krijg je vaak te maken met andere valuta en wisselkoersen. Je moet de relatie kunnen leggen tussen de wisselkoersen en het effect op bestedingen en werkgelegenheid. </a:t>
            </a:r>
          </a:p>
        </p:txBody>
      </p:sp>
      <p:sp>
        <p:nvSpPr>
          <p:cNvPr id="4" name="Tijdelijke aanduiding voor dianummer 3">
            <a:extLst>
              <a:ext uri="{FF2B5EF4-FFF2-40B4-BE49-F238E27FC236}">
                <a16:creationId xmlns:a16="http://schemas.microsoft.com/office/drawing/2014/main" id="{78863704-28C9-2469-AC5E-F32369119B85}"/>
              </a:ext>
            </a:extLst>
          </p:cNvPr>
          <p:cNvSpPr>
            <a:spLocks noGrp="1"/>
          </p:cNvSpPr>
          <p:nvPr>
            <p:ph type="sldNum" sz="quarter" idx="5"/>
          </p:nvPr>
        </p:nvSpPr>
        <p:spPr/>
        <p:txBody>
          <a:bodyPr/>
          <a:lstStyle/>
          <a:p>
            <a:fld id="{8E652D38-649F-2742-B8D4-CEFE19811428}" type="slidenum">
              <a:rPr lang="nl-NL" smtClean="0"/>
              <a:t>31</a:t>
            </a:fld>
            <a:endParaRPr lang="nl-NL"/>
          </a:p>
        </p:txBody>
      </p:sp>
    </p:spTree>
    <p:extLst>
      <p:ext uri="{BB962C8B-B14F-4D97-AF65-F5344CB8AC3E}">
        <p14:creationId xmlns:p14="http://schemas.microsoft.com/office/powerpoint/2010/main" val="3335010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E6A5C-6021-10B4-0833-99A7980C29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47E5B3-316C-CAC3-052E-113CBE84E62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C520D9-8561-2AD6-1555-1D0AC122CFD3}"/>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4105813A-3B4B-6650-F1FF-A2D5AF467716}"/>
              </a:ext>
            </a:extLst>
          </p:cNvPr>
          <p:cNvSpPr>
            <a:spLocks noGrp="1"/>
          </p:cNvSpPr>
          <p:nvPr>
            <p:ph type="sldNum" sz="quarter" idx="5"/>
          </p:nvPr>
        </p:nvSpPr>
        <p:spPr/>
        <p:txBody>
          <a:bodyPr/>
          <a:lstStyle/>
          <a:p>
            <a:fld id="{8E652D38-649F-2742-B8D4-CEFE19811428}" type="slidenum">
              <a:rPr lang="nl-NL" smtClean="0"/>
              <a:t>32</a:t>
            </a:fld>
            <a:endParaRPr lang="nl-NL"/>
          </a:p>
        </p:txBody>
      </p:sp>
    </p:spTree>
    <p:extLst>
      <p:ext uri="{BB962C8B-B14F-4D97-AF65-F5344CB8AC3E}">
        <p14:creationId xmlns:p14="http://schemas.microsoft.com/office/powerpoint/2010/main" val="598756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E94E1-9509-1908-4972-771BF3948A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6969BBB-21FC-0343-8093-098F607AC18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5D481DD-C91C-C8D6-B7BB-0EEFAB2427DF}"/>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8A7859AB-48F9-6CD1-754F-A082D8E4B1BA}"/>
              </a:ext>
            </a:extLst>
          </p:cNvPr>
          <p:cNvSpPr>
            <a:spLocks noGrp="1"/>
          </p:cNvSpPr>
          <p:nvPr>
            <p:ph type="sldNum" sz="quarter" idx="5"/>
          </p:nvPr>
        </p:nvSpPr>
        <p:spPr/>
        <p:txBody>
          <a:bodyPr/>
          <a:lstStyle/>
          <a:p>
            <a:fld id="{8E652D38-649F-2742-B8D4-CEFE19811428}" type="slidenum">
              <a:rPr lang="nl-NL" smtClean="0"/>
              <a:t>33</a:t>
            </a:fld>
            <a:endParaRPr lang="nl-NL"/>
          </a:p>
        </p:txBody>
      </p:sp>
    </p:spTree>
    <p:extLst>
      <p:ext uri="{BB962C8B-B14F-4D97-AF65-F5344CB8AC3E}">
        <p14:creationId xmlns:p14="http://schemas.microsoft.com/office/powerpoint/2010/main" val="1862034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25E2A-6491-D41B-0232-21D16B62A08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3741BF4-DE9A-6ECD-3090-29A7725E09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E30150-B24E-0308-02F5-ADB3B4888120}"/>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8852E941-EC48-1D55-5ECF-AED5F5382209}"/>
              </a:ext>
            </a:extLst>
          </p:cNvPr>
          <p:cNvSpPr>
            <a:spLocks noGrp="1"/>
          </p:cNvSpPr>
          <p:nvPr>
            <p:ph type="sldNum" sz="quarter" idx="5"/>
          </p:nvPr>
        </p:nvSpPr>
        <p:spPr/>
        <p:txBody>
          <a:bodyPr/>
          <a:lstStyle/>
          <a:p>
            <a:fld id="{8E652D38-649F-2742-B8D4-CEFE19811428}" type="slidenum">
              <a:rPr lang="nl-NL" smtClean="0"/>
              <a:t>34</a:t>
            </a:fld>
            <a:endParaRPr lang="nl-NL"/>
          </a:p>
        </p:txBody>
      </p:sp>
    </p:spTree>
    <p:extLst>
      <p:ext uri="{BB962C8B-B14F-4D97-AF65-F5344CB8AC3E}">
        <p14:creationId xmlns:p14="http://schemas.microsoft.com/office/powerpoint/2010/main" val="4191193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A6676-A5B8-00E6-5C6D-FEB18D96F9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417D9C4-761F-4A77-382E-6983C48256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D569A94-4052-F987-791E-2831D770AE91}"/>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302135EC-AD4B-69C9-1389-4C213704559B}"/>
              </a:ext>
            </a:extLst>
          </p:cNvPr>
          <p:cNvSpPr>
            <a:spLocks noGrp="1"/>
          </p:cNvSpPr>
          <p:nvPr>
            <p:ph type="sldNum" sz="quarter" idx="5"/>
          </p:nvPr>
        </p:nvSpPr>
        <p:spPr/>
        <p:txBody>
          <a:bodyPr/>
          <a:lstStyle/>
          <a:p>
            <a:fld id="{8E652D38-649F-2742-B8D4-CEFE19811428}" type="slidenum">
              <a:rPr lang="nl-NL" smtClean="0"/>
              <a:t>35</a:t>
            </a:fld>
            <a:endParaRPr lang="nl-NL"/>
          </a:p>
        </p:txBody>
      </p:sp>
    </p:spTree>
    <p:extLst>
      <p:ext uri="{BB962C8B-B14F-4D97-AF65-F5344CB8AC3E}">
        <p14:creationId xmlns:p14="http://schemas.microsoft.com/office/powerpoint/2010/main" val="2288310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779D9-0690-9D4D-DE4C-B53F3AB78A7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D19B44-7585-8384-4E48-6FB4026013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C383E9-EE0A-1B18-81D3-DBF2C8B931A1}"/>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AC3DAB95-C927-2140-D2A7-42E8A5286811}"/>
              </a:ext>
            </a:extLst>
          </p:cNvPr>
          <p:cNvSpPr>
            <a:spLocks noGrp="1"/>
          </p:cNvSpPr>
          <p:nvPr>
            <p:ph type="sldNum" sz="quarter" idx="5"/>
          </p:nvPr>
        </p:nvSpPr>
        <p:spPr/>
        <p:txBody>
          <a:bodyPr/>
          <a:lstStyle/>
          <a:p>
            <a:fld id="{8E652D38-649F-2742-B8D4-CEFE19811428}" type="slidenum">
              <a:rPr lang="nl-NL" smtClean="0"/>
              <a:t>36</a:t>
            </a:fld>
            <a:endParaRPr lang="nl-NL"/>
          </a:p>
        </p:txBody>
      </p:sp>
    </p:spTree>
    <p:extLst>
      <p:ext uri="{BB962C8B-B14F-4D97-AF65-F5344CB8AC3E}">
        <p14:creationId xmlns:p14="http://schemas.microsoft.com/office/powerpoint/2010/main" val="650153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CE33C-179D-1644-981D-EAEBE0C56F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62FB52-827E-1DEC-43DE-00C1D68BF3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420DD37-96E7-4664-1C74-A875079A0C59}"/>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4CFBBA6-FDA6-7630-99EC-A32E9F9AD6C8}"/>
              </a:ext>
            </a:extLst>
          </p:cNvPr>
          <p:cNvSpPr>
            <a:spLocks noGrp="1"/>
          </p:cNvSpPr>
          <p:nvPr>
            <p:ph type="sldNum" sz="quarter" idx="5"/>
          </p:nvPr>
        </p:nvSpPr>
        <p:spPr/>
        <p:txBody>
          <a:bodyPr/>
          <a:lstStyle/>
          <a:p>
            <a:fld id="{8E652D38-649F-2742-B8D4-CEFE19811428}" type="slidenum">
              <a:rPr lang="nl-NL" smtClean="0"/>
              <a:t>37</a:t>
            </a:fld>
            <a:endParaRPr lang="nl-NL"/>
          </a:p>
        </p:txBody>
      </p:sp>
    </p:spTree>
    <p:extLst>
      <p:ext uri="{BB962C8B-B14F-4D97-AF65-F5344CB8AC3E}">
        <p14:creationId xmlns:p14="http://schemas.microsoft.com/office/powerpoint/2010/main" val="1976808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F5471-AEC1-A520-4019-2AC320B158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569F37C-070B-BF09-5BDD-0C391A0A63A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3D01B4-6A17-2C07-4D20-E7667E73C9A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BA14DC6-D87C-06B1-0640-640BF5E162BB}"/>
              </a:ext>
            </a:extLst>
          </p:cNvPr>
          <p:cNvSpPr>
            <a:spLocks noGrp="1"/>
          </p:cNvSpPr>
          <p:nvPr>
            <p:ph type="sldNum" sz="quarter" idx="5"/>
          </p:nvPr>
        </p:nvSpPr>
        <p:spPr/>
        <p:txBody>
          <a:bodyPr/>
          <a:lstStyle/>
          <a:p>
            <a:fld id="{8E652D38-649F-2742-B8D4-CEFE19811428}" type="slidenum">
              <a:rPr lang="nl-NL" smtClean="0"/>
              <a:t>38</a:t>
            </a:fld>
            <a:endParaRPr lang="nl-NL"/>
          </a:p>
        </p:txBody>
      </p:sp>
    </p:spTree>
    <p:extLst>
      <p:ext uri="{BB962C8B-B14F-4D97-AF65-F5344CB8AC3E}">
        <p14:creationId xmlns:p14="http://schemas.microsoft.com/office/powerpoint/2010/main" val="577682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A46CB-D1F2-D9B8-596E-107CDEDF047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055FFB-84CF-28ED-5202-6FF2F0E41F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041E304-5BA4-3ECA-2B6A-06A3B76485F3}"/>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459CB8DE-508D-015E-8102-C51AC0CB402A}"/>
              </a:ext>
            </a:extLst>
          </p:cNvPr>
          <p:cNvSpPr>
            <a:spLocks noGrp="1"/>
          </p:cNvSpPr>
          <p:nvPr>
            <p:ph type="sldNum" sz="quarter" idx="5"/>
          </p:nvPr>
        </p:nvSpPr>
        <p:spPr/>
        <p:txBody>
          <a:bodyPr/>
          <a:lstStyle/>
          <a:p>
            <a:fld id="{8E652D38-649F-2742-B8D4-CEFE19811428}" type="slidenum">
              <a:rPr lang="nl-NL" smtClean="0"/>
              <a:t>39</a:t>
            </a:fld>
            <a:endParaRPr lang="nl-NL"/>
          </a:p>
        </p:txBody>
      </p:sp>
    </p:spTree>
    <p:extLst>
      <p:ext uri="{BB962C8B-B14F-4D97-AF65-F5344CB8AC3E}">
        <p14:creationId xmlns:p14="http://schemas.microsoft.com/office/powerpoint/2010/main" val="2256567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D0780-5FF8-AEC4-25E7-6375BC1BCC2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7FFBB52-4B5A-11FB-649C-48AAFB1C0FE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A8994E-DF0C-7100-3BDE-7F479364F2A5}"/>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39F44B9C-FA45-ED5F-65F6-25ABF93FBD98}"/>
              </a:ext>
            </a:extLst>
          </p:cNvPr>
          <p:cNvSpPr>
            <a:spLocks noGrp="1"/>
          </p:cNvSpPr>
          <p:nvPr>
            <p:ph type="sldNum" sz="quarter" idx="5"/>
          </p:nvPr>
        </p:nvSpPr>
        <p:spPr/>
        <p:txBody>
          <a:bodyPr/>
          <a:lstStyle/>
          <a:p>
            <a:fld id="{8E652D38-649F-2742-B8D4-CEFE19811428}" type="slidenum">
              <a:rPr lang="nl-NL" smtClean="0"/>
              <a:t>40</a:t>
            </a:fld>
            <a:endParaRPr lang="nl-NL"/>
          </a:p>
        </p:txBody>
      </p:sp>
    </p:spTree>
    <p:extLst>
      <p:ext uri="{BB962C8B-B14F-4D97-AF65-F5344CB8AC3E}">
        <p14:creationId xmlns:p14="http://schemas.microsoft.com/office/powerpoint/2010/main" val="165261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0015D-47A7-40DF-E14F-FA810E9F87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984BA7-5104-BC26-B2DD-EEC4CF57E40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5176390-B9B8-9004-9B81-B95955594D58}"/>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E9D09324-3BBC-8438-13F9-CDD9CF203561}"/>
              </a:ext>
            </a:extLst>
          </p:cNvPr>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2643043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4EC3E-91C1-17EC-FE66-8BA10044F4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058126A-6A03-A9D8-87AC-D2DD5EC5B2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F0E946-8A1B-62C1-3D47-703EE3A0B34F}"/>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EF9034C4-BD50-D290-6D57-266E411CE4E8}"/>
              </a:ext>
            </a:extLst>
          </p:cNvPr>
          <p:cNvSpPr>
            <a:spLocks noGrp="1"/>
          </p:cNvSpPr>
          <p:nvPr>
            <p:ph type="sldNum" sz="quarter" idx="5"/>
          </p:nvPr>
        </p:nvSpPr>
        <p:spPr/>
        <p:txBody>
          <a:bodyPr/>
          <a:lstStyle/>
          <a:p>
            <a:fld id="{8E652D38-649F-2742-B8D4-CEFE19811428}" type="slidenum">
              <a:rPr lang="nl-NL" smtClean="0"/>
              <a:t>41</a:t>
            </a:fld>
            <a:endParaRPr lang="nl-NL"/>
          </a:p>
        </p:txBody>
      </p:sp>
    </p:spTree>
    <p:extLst>
      <p:ext uri="{BB962C8B-B14F-4D97-AF65-F5344CB8AC3E}">
        <p14:creationId xmlns:p14="http://schemas.microsoft.com/office/powerpoint/2010/main" val="3513586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44C08-4BC2-754C-E231-DAC26C191BF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11207E-5FF3-F982-C761-098C98F71BD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F223DE-B1BA-9687-D030-EA12DE5DCE4A}"/>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0AC17A13-72F7-D98B-6A12-B8A61EB17037}"/>
              </a:ext>
            </a:extLst>
          </p:cNvPr>
          <p:cNvSpPr>
            <a:spLocks noGrp="1"/>
          </p:cNvSpPr>
          <p:nvPr>
            <p:ph type="sldNum" sz="quarter" idx="5"/>
          </p:nvPr>
        </p:nvSpPr>
        <p:spPr/>
        <p:txBody>
          <a:bodyPr/>
          <a:lstStyle/>
          <a:p>
            <a:fld id="{8E652D38-649F-2742-B8D4-CEFE19811428}" type="slidenum">
              <a:rPr lang="nl-NL" smtClean="0"/>
              <a:t>42</a:t>
            </a:fld>
            <a:endParaRPr lang="nl-NL"/>
          </a:p>
        </p:txBody>
      </p:sp>
    </p:spTree>
    <p:extLst>
      <p:ext uri="{BB962C8B-B14F-4D97-AF65-F5344CB8AC3E}">
        <p14:creationId xmlns:p14="http://schemas.microsoft.com/office/powerpoint/2010/main" val="3799793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A897B-9916-B6A1-2DBD-C7A47E28659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FA23A1-122C-A0A1-5792-0F4C0BDBE98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691622-89AB-EF64-EA00-67AB50990E19}"/>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9F14C4F8-ECF9-BA71-144E-212B154B606F}"/>
              </a:ext>
            </a:extLst>
          </p:cNvPr>
          <p:cNvSpPr>
            <a:spLocks noGrp="1"/>
          </p:cNvSpPr>
          <p:nvPr>
            <p:ph type="sldNum" sz="quarter" idx="5"/>
          </p:nvPr>
        </p:nvSpPr>
        <p:spPr/>
        <p:txBody>
          <a:bodyPr/>
          <a:lstStyle/>
          <a:p>
            <a:fld id="{8E652D38-649F-2742-B8D4-CEFE19811428}" type="slidenum">
              <a:rPr lang="nl-NL" smtClean="0"/>
              <a:t>43</a:t>
            </a:fld>
            <a:endParaRPr lang="nl-NL"/>
          </a:p>
        </p:txBody>
      </p:sp>
    </p:spTree>
    <p:extLst>
      <p:ext uri="{BB962C8B-B14F-4D97-AF65-F5344CB8AC3E}">
        <p14:creationId xmlns:p14="http://schemas.microsoft.com/office/powerpoint/2010/main" val="2256181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1F48E-4C57-7B02-7FAC-6589ECED428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FB0329E-99AC-97C8-EE4C-6A8D276E5AA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559F66-0004-79B5-6566-4B28BB075BF4}"/>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933D3174-4901-7C44-F49B-8F119F2E1FBA}"/>
              </a:ext>
            </a:extLst>
          </p:cNvPr>
          <p:cNvSpPr>
            <a:spLocks noGrp="1"/>
          </p:cNvSpPr>
          <p:nvPr>
            <p:ph type="sldNum" sz="quarter" idx="5"/>
          </p:nvPr>
        </p:nvSpPr>
        <p:spPr/>
        <p:txBody>
          <a:bodyPr/>
          <a:lstStyle/>
          <a:p>
            <a:fld id="{8E652D38-649F-2742-B8D4-CEFE19811428}" type="slidenum">
              <a:rPr lang="nl-NL" smtClean="0"/>
              <a:t>44</a:t>
            </a:fld>
            <a:endParaRPr lang="nl-NL"/>
          </a:p>
        </p:txBody>
      </p:sp>
    </p:spTree>
    <p:extLst>
      <p:ext uri="{BB962C8B-B14F-4D97-AF65-F5344CB8AC3E}">
        <p14:creationId xmlns:p14="http://schemas.microsoft.com/office/powerpoint/2010/main" val="3656880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11B12-79A9-84B4-A720-1D20117CB7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30EC8C-0AC8-16DD-7D79-463CAFECBAB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F468D3B-20C0-9212-DCC9-990E18AAB335}"/>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CB275ABF-1932-124F-C8F3-EF60F0215682}"/>
              </a:ext>
            </a:extLst>
          </p:cNvPr>
          <p:cNvSpPr>
            <a:spLocks noGrp="1"/>
          </p:cNvSpPr>
          <p:nvPr>
            <p:ph type="sldNum" sz="quarter" idx="5"/>
          </p:nvPr>
        </p:nvSpPr>
        <p:spPr/>
        <p:txBody>
          <a:bodyPr/>
          <a:lstStyle/>
          <a:p>
            <a:fld id="{8E652D38-649F-2742-B8D4-CEFE19811428}" type="slidenum">
              <a:rPr lang="nl-NL" smtClean="0"/>
              <a:t>45</a:t>
            </a:fld>
            <a:endParaRPr lang="nl-NL"/>
          </a:p>
        </p:txBody>
      </p:sp>
    </p:spTree>
    <p:extLst>
      <p:ext uri="{BB962C8B-B14F-4D97-AF65-F5344CB8AC3E}">
        <p14:creationId xmlns:p14="http://schemas.microsoft.com/office/powerpoint/2010/main" val="1734971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B5FAD-C231-16A9-6205-7D4F05D763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C5DBE3-BE63-2C77-2FD7-719DAC15BF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458D20-1D84-63E6-49D5-4117B421D0B7}"/>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D67A3DED-CF74-7B66-95FE-394C2E0FC56A}"/>
              </a:ext>
            </a:extLst>
          </p:cNvPr>
          <p:cNvSpPr>
            <a:spLocks noGrp="1"/>
          </p:cNvSpPr>
          <p:nvPr>
            <p:ph type="sldNum" sz="quarter" idx="5"/>
          </p:nvPr>
        </p:nvSpPr>
        <p:spPr/>
        <p:txBody>
          <a:bodyPr/>
          <a:lstStyle/>
          <a:p>
            <a:fld id="{8E652D38-649F-2742-B8D4-CEFE19811428}" type="slidenum">
              <a:rPr lang="nl-NL" smtClean="0"/>
              <a:t>46</a:t>
            </a:fld>
            <a:endParaRPr lang="nl-NL"/>
          </a:p>
        </p:txBody>
      </p:sp>
    </p:spTree>
    <p:extLst>
      <p:ext uri="{BB962C8B-B14F-4D97-AF65-F5344CB8AC3E}">
        <p14:creationId xmlns:p14="http://schemas.microsoft.com/office/powerpoint/2010/main" val="2780942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a:t>
            </a:fld>
            <a:endParaRPr lang="nl-NL"/>
          </a:p>
        </p:txBody>
      </p:sp>
    </p:spTree>
    <p:extLst>
      <p:ext uri="{BB962C8B-B14F-4D97-AF65-F5344CB8AC3E}">
        <p14:creationId xmlns:p14="http://schemas.microsoft.com/office/powerpoint/2010/main" val="27777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02383-5270-2B55-7A90-22BF669A82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8B8151-FA1A-7ED9-918B-AAB6390C51B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E834D9-F596-580E-C491-FB226A273AFA}"/>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912FCDB5-9395-3EDF-3E62-51F651604245}"/>
              </a:ext>
            </a:extLst>
          </p:cNvPr>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410033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50F80-586A-F507-3DB4-DE06134790E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61A8B4-FB24-F168-8281-E1FE3197BC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C149B4D-92A9-2126-BE2B-C48BFCEE0130}"/>
              </a:ext>
            </a:extLst>
          </p:cNvPr>
          <p:cNvSpPr>
            <a:spLocks noGrp="1"/>
          </p:cNvSpPr>
          <p:nvPr>
            <p:ph type="body" idx="1"/>
          </p:nvPr>
        </p:nvSpPr>
        <p:spPr/>
        <p:txBody>
          <a:bodyPr/>
          <a:lstStyle/>
          <a:p>
            <a:pPr algn="l"/>
            <a:endParaRPr lang="nl-NL"/>
          </a:p>
        </p:txBody>
      </p:sp>
      <p:sp>
        <p:nvSpPr>
          <p:cNvPr id="4" name="Tijdelijke aanduiding voor dianummer 3">
            <a:extLst>
              <a:ext uri="{FF2B5EF4-FFF2-40B4-BE49-F238E27FC236}">
                <a16:creationId xmlns:a16="http://schemas.microsoft.com/office/drawing/2014/main" id="{BB641BA1-1647-0346-DEB7-CDBF3E54A980}"/>
              </a:ext>
            </a:extLst>
          </p:cNvPr>
          <p:cNvSpPr>
            <a:spLocks noGrp="1"/>
          </p:cNvSpPr>
          <p:nvPr>
            <p:ph type="sldNum" sz="quarter" idx="5"/>
          </p:nvPr>
        </p:nvSpPr>
        <p:spPr/>
        <p:txBody>
          <a:bodyPr/>
          <a:lstStyle/>
          <a:p>
            <a:fld id="{8E652D38-649F-2742-B8D4-CEFE19811428}" type="slidenum">
              <a:rPr lang="nl-NL" smtClean="0"/>
              <a:t>8</a:t>
            </a:fld>
            <a:endParaRPr lang="nl-NL"/>
          </a:p>
        </p:txBody>
      </p:sp>
    </p:spTree>
    <p:extLst>
      <p:ext uri="{BB962C8B-B14F-4D97-AF65-F5344CB8AC3E}">
        <p14:creationId xmlns:p14="http://schemas.microsoft.com/office/powerpoint/2010/main" val="334358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FDB7B-D21E-8BCB-23A2-44430658335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0D5491-C58C-ABDD-FE98-30A4A4DEB6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D172CA-E0AB-C9CE-7520-318962527E57}"/>
              </a:ext>
            </a:extLst>
          </p:cNvPr>
          <p:cNvSpPr>
            <a:spLocks noGrp="1"/>
          </p:cNvSpPr>
          <p:nvPr>
            <p:ph type="body" idx="1"/>
          </p:nvPr>
        </p:nvSpPr>
        <p:spPr/>
        <p:txBody>
          <a:bodyPr/>
          <a:lstStyle/>
          <a:p>
            <a:pPr algn="l"/>
            <a:endParaRPr lang="nl-NL" b="0" i="0">
              <a:solidFill>
                <a:srgbClr val="333333"/>
              </a:solidFill>
              <a:effectLst/>
              <a:latin typeface="Source Sans 3"/>
            </a:endParaRPr>
          </a:p>
        </p:txBody>
      </p:sp>
      <p:sp>
        <p:nvSpPr>
          <p:cNvPr id="4" name="Tijdelijke aanduiding voor dianummer 3">
            <a:extLst>
              <a:ext uri="{FF2B5EF4-FFF2-40B4-BE49-F238E27FC236}">
                <a16:creationId xmlns:a16="http://schemas.microsoft.com/office/drawing/2014/main" id="{8E1DF719-02AD-680F-8987-2493BB54E604}"/>
              </a:ext>
            </a:extLst>
          </p:cNvPr>
          <p:cNvSpPr>
            <a:spLocks noGrp="1"/>
          </p:cNvSpPr>
          <p:nvPr>
            <p:ph type="sldNum" sz="quarter" idx="5"/>
          </p:nvPr>
        </p:nvSpPr>
        <p:spPr/>
        <p:txBody>
          <a:bodyPr/>
          <a:lstStyle/>
          <a:p>
            <a:fld id="{8E652D38-649F-2742-B8D4-CEFE19811428}" type="slidenum">
              <a:rPr lang="nl-NL" smtClean="0"/>
              <a:t>9</a:t>
            </a:fld>
            <a:endParaRPr lang="nl-NL"/>
          </a:p>
        </p:txBody>
      </p:sp>
    </p:spTree>
    <p:extLst>
      <p:ext uri="{BB962C8B-B14F-4D97-AF65-F5344CB8AC3E}">
        <p14:creationId xmlns:p14="http://schemas.microsoft.com/office/powerpoint/2010/main" val="2565160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B229C-5E8B-07A6-81B6-E44F215C721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89F52E-6044-FAA8-5BAA-02EF13CEF6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73512A-35EB-8FB5-0747-7E865BF8EC3E}"/>
              </a:ext>
            </a:extLst>
          </p:cNvPr>
          <p:cNvSpPr>
            <a:spLocks noGrp="1"/>
          </p:cNvSpPr>
          <p:nvPr>
            <p:ph type="body" idx="1"/>
          </p:nvPr>
        </p:nvSpPr>
        <p:spPr/>
        <p:txBody>
          <a:bodyPr/>
          <a:lstStyle/>
          <a:p>
            <a:pPr algn="l"/>
            <a:r>
              <a:rPr lang="nl-NL" b="0" i="0">
                <a:solidFill>
                  <a:srgbClr val="333333"/>
                </a:solidFill>
                <a:effectLst/>
                <a:latin typeface="Source Sans 3"/>
              </a:rPr>
              <a:t>Verder is belangrijk te weten wat sparen en lenen inhoudt. Zorg dat je ook weet wat rente betekent.</a:t>
            </a:r>
          </a:p>
          <a:p>
            <a:pPr algn="l"/>
            <a:r>
              <a:rPr lang="nl-NL" b="0" i="0">
                <a:solidFill>
                  <a:srgbClr val="333333"/>
                </a:solidFill>
                <a:effectLst/>
                <a:latin typeface="Source Sans 3"/>
              </a:rPr>
              <a:t>Als laatste onderdeel is het belangrijk te weten hoe je een budgetplan moet opstellen. Hierbij moet je huishoudelijke uitgaven, vaste lasten en incidentele lasten kunnen meenemen.</a:t>
            </a:r>
          </a:p>
        </p:txBody>
      </p:sp>
      <p:sp>
        <p:nvSpPr>
          <p:cNvPr id="4" name="Tijdelijke aanduiding voor dianummer 3">
            <a:extLst>
              <a:ext uri="{FF2B5EF4-FFF2-40B4-BE49-F238E27FC236}">
                <a16:creationId xmlns:a16="http://schemas.microsoft.com/office/drawing/2014/main" id="{9151A010-D908-6DA9-AB92-3D44220FBC99}"/>
              </a:ext>
            </a:extLst>
          </p:cNvPr>
          <p:cNvSpPr>
            <a:spLocks noGrp="1"/>
          </p:cNvSpPr>
          <p:nvPr>
            <p:ph type="sldNum" sz="quarter" idx="5"/>
          </p:nvPr>
        </p:nvSpPr>
        <p:spPr/>
        <p:txBody>
          <a:bodyPr/>
          <a:lstStyle/>
          <a:p>
            <a:fld id="{8E652D38-649F-2742-B8D4-CEFE19811428}" type="slidenum">
              <a:rPr lang="nl-NL" smtClean="0"/>
              <a:t>10</a:t>
            </a:fld>
            <a:endParaRPr lang="nl-NL"/>
          </a:p>
        </p:txBody>
      </p:sp>
    </p:spTree>
    <p:extLst>
      <p:ext uri="{BB962C8B-B14F-4D97-AF65-F5344CB8AC3E}">
        <p14:creationId xmlns:p14="http://schemas.microsoft.com/office/powerpoint/2010/main" val="1674350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11-3-2025</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11-3-2025</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microsoft.com/office/2007/relationships/hdphoto" Target="../media/hdphoto8.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jpe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6.png"/><Relationship Id="rId5" Type="http://schemas.microsoft.com/office/2007/relationships/hdphoto" Target="../media/hdphoto10.wdp"/><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6" Type="http://schemas.openxmlformats.org/officeDocument/2006/relationships/image" Target="../media/image16.svg"/><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0.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www.lerenvoorhetexamen.nl/"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5.wdp"/><Relationship Id="rId18" Type="http://schemas.openxmlformats.org/officeDocument/2006/relationships/image" Target="../media/image23.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17" Type="http://schemas.microsoft.com/office/2007/relationships/hdphoto" Target="../media/hdphoto7.wdp"/><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4.wdp"/><Relationship Id="rId5" Type="http://schemas.openxmlformats.org/officeDocument/2006/relationships/diagramQuickStyle" Target="../diagrams/quickStyle1.xml"/><Relationship Id="rId15" Type="http://schemas.microsoft.com/office/2007/relationships/hdphoto" Target="../media/hdphoto6.wdp"/><Relationship Id="rId10" Type="http://schemas.openxmlformats.org/officeDocument/2006/relationships/image" Target="../media/image19.png"/><Relationship Id="rId4" Type="http://schemas.openxmlformats.org/officeDocument/2006/relationships/diagramLayout" Target="../diagrams/layout1.xml"/><Relationship Id="rId9" Type="http://schemas.microsoft.com/office/2007/relationships/hdphoto" Target="../media/hdphoto3.wdp"/><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EF092AB-121C-F5B3-8B49-9C08692475E1}"/>
              </a:ext>
            </a:extLst>
          </p:cNvPr>
          <p:cNvSpPr txBox="1"/>
          <p:nvPr/>
        </p:nvSpPr>
        <p:spPr>
          <a:xfrm>
            <a:off x="2799424" y="1056904"/>
            <a:ext cx="6593152" cy="2554545"/>
          </a:xfrm>
          <a:prstGeom prst="rect">
            <a:avLst/>
          </a:prstGeom>
          <a:noFill/>
        </p:spPr>
        <p:txBody>
          <a:bodyPr wrap="none" rtlCol="0">
            <a:spAutoFit/>
          </a:bodyPr>
          <a:lstStyle/>
          <a:p>
            <a:pPr algn="ctr"/>
            <a:r>
              <a:rPr lang="nl-NL" sz="8000" b="1">
                <a:ln w="9525">
                  <a:solidFill>
                    <a:schemeClr val="bg1"/>
                  </a:solidFill>
                  <a:prstDash val="solid"/>
                </a:ln>
                <a:effectLst>
                  <a:outerShdw blurRad="12700" dist="38100" dir="2700000" algn="tl" rotWithShape="0">
                    <a:schemeClr val="bg1">
                      <a:lumMod val="50000"/>
                    </a:schemeClr>
                  </a:outerShdw>
                </a:effectLst>
                <a:latin typeface="Effra Heavy" panose="02000906080000020004" pitchFamily="2" charset="0"/>
              </a:rPr>
              <a:t>Economie</a:t>
            </a:r>
          </a:p>
          <a:p>
            <a:pPr algn="ctr"/>
            <a:r>
              <a:rPr lang="nl-NL" sz="8000" b="1">
                <a:ln w="9525">
                  <a:solidFill>
                    <a:schemeClr val="bg1"/>
                  </a:solidFill>
                  <a:prstDash val="solid"/>
                </a:ln>
                <a:effectLst>
                  <a:outerShdw blurRad="12700" dist="38100" dir="2700000" algn="tl" rotWithShape="0">
                    <a:schemeClr val="bg1">
                      <a:lumMod val="50000"/>
                    </a:schemeClr>
                  </a:outerShdw>
                </a:effectLst>
                <a:latin typeface="Effra Heavy" panose="02000906080000020004" pitchFamily="2" charset="0"/>
              </a:rPr>
              <a:t>VMBO - kader</a:t>
            </a:r>
          </a:p>
        </p:txBody>
      </p:sp>
      <p:sp>
        <p:nvSpPr>
          <p:cNvPr id="3" name="Tekstvak 2">
            <a:extLst>
              <a:ext uri="{FF2B5EF4-FFF2-40B4-BE49-F238E27FC236}">
                <a16:creationId xmlns:a16="http://schemas.microsoft.com/office/drawing/2014/main" id="{20A4A45D-BACC-47FB-B115-B18C71DC26A7}"/>
              </a:ext>
            </a:extLst>
          </p:cNvPr>
          <p:cNvSpPr txBox="1"/>
          <p:nvPr/>
        </p:nvSpPr>
        <p:spPr>
          <a:xfrm>
            <a:off x="2220687" y="4619501"/>
            <a:ext cx="2636322" cy="400110"/>
          </a:xfrm>
          <a:prstGeom prst="rect">
            <a:avLst/>
          </a:prstGeom>
          <a:noFill/>
        </p:spPr>
        <p:txBody>
          <a:bodyPr wrap="square" lIns="91440" tIns="45720" rIns="91440" bIns="45720" rtlCol="0" anchor="t">
            <a:spAutoFit/>
          </a:bodyPr>
          <a:lstStyle/>
          <a:p>
            <a:r>
              <a:rPr lang="nl-NL" sz="2000">
                <a:latin typeface="Effra"/>
              </a:rPr>
              <a:t>Koen van </a:t>
            </a:r>
            <a:r>
              <a:rPr lang="nl-NL" sz="2000" err="1">
                <a:latin typeface="Effra"/>
              </a:rPr>
              <a:t>Brummelen</a:t>
            </a:r>
            <a:endParaRPr lang="nl-NL" sz="2000">
              <a:latin typeface="Effra"/>
            </a:endParaRPr>
          </a:p>
        </p:txBody>
      </p:sp>
      <p:sp>
        <p:nvSpPr>
          <p:cNvPr id="4" name="Tekstvak 3">
            <a:extLst>
              <a:ext uri="{FF2B5EF4-FFF2-40B4-BE49-F238E27FC236}">
                <a16:creationId xmlns:a16="http://schemas.microsoft.com/office/drawing/2014/main" id="{0386ADE9-0D1E-9C02-73A6-F74C8A9F481F}"/>
              </a:ext>
            </a:extLst>
          </p:cNvPr>
          <p:cNvSpPr txBox="1"/>
          <p:nvPr/>
        </p:nvSpPr>
        <p:spPr>
          <a:xfrm>
            <a:off x="7515102" y="4619501"/>
            <a:ext cx="2636322" cy="400110"/>
          </a:xfrm>
          <a:prstGeom prst="rect">
            <a:avLst/>
          </a:prstGeom>
          <a:noFill/>
        </p:spPr>
        <p:txBody>
          <a:bodyPr wrap="square" rtlCol="0">
            <a:spAutoFit/>
          </a:bodyPr>
          <a:lstStyle/>
          <a:p>
            <a:r>
              <a:rPr lang="nl-NL" sz="2000">
                <a:latin typeface="Effra" panose="02000506080000020004" pitchFamily="2" charset="0"/>
              </a:rPr>
              <a:t>Kim Knijpert</a:t>
            </a:r>
          </a:p>
        </p:txBody>
      </p:sp>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9241B-0E59-BF86-446E-766DC9898B2B}"/>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47CAF88A-CD3A-B2A6-EC22-CB1B536DF464}"/>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Soorten</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leningen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3" name="Tekstvak 2">
            <a:extLst>
              <a:ext uri="{FF2B5EF4-FFF2-40B4-BE49-F238E27FC236}">
                <a16:creationId xmlns:a16="http://schemas.microsoft.com/office/drawing/2014/main" id="{EAE70D49-7573-9F8E-FACE-725133235006}"/>
              </a:ext>
            </a:extLst>
          </p:cNvPr>
          <p:cNvSpPr txBox="1"/>
          <p:nvPr/>
        </p:nvSpPr>
        <p:spPr>
          <a:xfrm>
            <a:off x="719448" y="2600695"/>
            <a:ext cx="10051471" cy="2911249"/>
          </a:xfrm>
          <a:prstGeom prst="rect">
            <a:avLst/>
          </a:prstGeom>
        </p:spPr>
        <p:txBody>
          <a:bodyPr vert="horz" lIns="91440" tIns="45720" rIns="91440" bIns="45720" rtlCol="0" anchor="t">
            <a:normAutofit/>
          </a:bodyPr>
          <a:lstStyle/>
          <a:p>
            <a:pPr marL="342900" indent="-342900">
              <a:buFontTx/>
              <a:buChar char="-"/>
            </a:pPr>
            <a:r>
              <a:rPr lang="nl-NL" sz="2000" b="1">
                <a:latin typeface="Effra"/>
              </a:rPr>
              <a:t>Persoonlijke lening: </a:t>
            </a:r>
            <a:r>
              <a:rPr lang="nl-NL" sz="2000">
                <a:latin typeface="Effra"/>
              </a:rPr>
              <a:t>vast bedrag, terugbetaling over een periode.</a:t>
            </a:r>
            <a:endParaRPr lang="nl-NL" sz="2000" b="1">
              <a:latin typeface="Effra" panose="02000506080000020004" pitchFamily="2" charset="0"/>
            </a:endParaRPr>
          </a:p>
          <a:p>
            <a:pPr marL="342900" indent="-342900">
              <a:buFontTx/>
              <a:buChar char="-"/>
            </a:pPr>
            <a:r>
              <a:rPr lang="nl-NL" sz="2000" b="1">
                <a:latin typeface="Effra"/>
              </a:rPr>
              <a:t>Koop op afbetaling: </a:t>
            </a:r>
            <a:r>
              <a:rPr lang="nl-NL" sz="2000">
                <a:latin typeface="Effra"/>
              </a:rPr>
              <a:t>in termijnen betaald, direct eigenaar.</a:t>
            </a:r>
            <a:endParaRPr lang="nl-NL" sz="2000" b="1">
              <a:latin typeface="Effra" panose="02000506080000020004" pitchFamily="2" charset="0"/>
            </a:endParaRPr>
          </a:p>
          <a:p>
            <a:pPr marL="342900" indent="-342900">
              <a:buFontTx/>
              <a:buChar char="-"/>
            </a:pPr>
            <a:r>
              <a:rPr lang="nl-NL" sz="2000" b="1">
                <a:latin typeface="Effra"/>
              </a:rPr>
              <a:t>Huurkoop: </a:t>
            </a:r>
            <a:r>
              <a:rPr lang="nl-NL" sz="2000">
                <a:latin typeface="Effra"/>
              </a:rPr>
              <a:t>in termijnen betaald, verkoper blijft eigenaar t/m laatste termijn.</a:t>
            </a:r>
            <a:endParaRPr lang="nl-NL" sz="2000" b="1">
              <a:latin typeface="Effra" panose="02000506080000020004" pitchFamily="2" charset="0"/>
            </a:endParaRPr>
          </a:p>
          <a:p>
            <a:pPr marL="342900" indent="-342900">
              <a:buFontTx/>
              <a:buChar char="-"/>
            </a:pPr>
            <a:r>
              <a:rPr lang="nl-NL" sz="2000" b="1">
                <a:latin typeface="Effra"/>
              </a:rPr>
              <a:t>Doorlopende lening: </a:t>
            </a:r>
            <a:r>
              <a:rPr lang="nl-NL" sz="2000">
                <a:latin typeface="Effra"/>
              </a:rPr>
              <a:t>doorlopend geld van de bank lenen tot afgesproken maximum.</a:t>
            </a:r>
            <a:endParaRPr lang="nl-NL" sz="2000" b="1">
              <a:latin typeface="Effra"/>
            </a:endParaRPr>
          </a:p>
          <a:p>
            <a:pPr marL="342900" indent="-342900">
              <a:buFontTx/>
              <a:buChar char="-"/>
            </a:pPr>
            <a:r>
              <a:rPr lang="nl-NL" sz="2000" b="1">
                <a:latin typeface="Effra"/>
              </a:rPr>
              <a:t>Leasing: </a:t>
            </a:r>
            <a:r>
              <a:rPr lang="nl-NL" sz="2000">
                <a:latin typeface="Effra"/>
              </a:rPr>
              <a:t>huren van producten voor een bepaalde tijd.</a:t>
            </a:r>
            <a:endParaRPr lang="nl-NL" sz="2000" b="1">
              <a:latin typeface="Effra" panose="02000506080000020004" pitchFamily="2" charset="0"/>
            </a:endParaRPr>
          </a:p>
          <a:p>
            <a:pPr marL="342900" indent="-342900">
              <a:buFontTx/>
              <a:buChar char="-"/>
            </a:pPr>
            <a:endParaRPr lang="nl-NL" sz="2000" b="1"/>
          </a:p>
          <a:p>
            <a:pPr marL="342900" indent="-342900">
              <a:buFont typeface="Wingdings" panose="05000000000000000000" pitchFamily="2" charset="2"/>
              <a:buChar char="è"/>
            </a:pPr>
            <a:endParaRPr lang="nl-NL" sz="2000"/>
          </a:p>
        </p:txBody>
      </p:sp>
      <p:sp>
        <p:nvSpPr>
          <p:cNvPr id="14" name="Pijl: rechts 13">
            <a:extLst>
              <a:ext uri="{FF2B5EF4-FFF2-40B4-BE49-F238E27FC236}">
                <a16:creationId xmlns:a16="http://schemas.microsoft.com/office/drawing/2014/main" id="{7F529BAA-9C83-A71C-B1C6-35B4569CAA99}"/>
              </a:ext>
            </a:extLst>
          </p:cNvPr>
          <p:cNvSpPr/>
          <p:nvPr/>
        </p:nvSpPr>
        <p:spPr>
          <a:xfrm>
            <a:off x="250588" y="1949903"/>
            <a:ext cx="1954060" cy="484298"/>
          </a:xfrm>
          <a:prstGeom prst="rightArrow">
            <a:avLst/>
          </a:prstGeom>
          <a:solidFill>
            <a:srgbClr val="945DE8"/>
          </a:solid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 rechts 4">
            <a:extLst>
              <a:ext uri="{FF2B5EF4-FFF2-40B4-BE49-F238E27FC236}">
                <a16:creationId xmlns:a16="http://schemas.microsoft.com/office/drawing/2014/main" id="{0296536B-4C8B-805F-C212-E9C1816A1E41}"/>
              </a:ext>
            </a:extLst>
          </p:cNvPr>
          <p:cNvSpPr/>
          <p:nvPr/>
        </p:nvSpPr>
        <p:spPr>
          <a:xfrm>
            <a:off x="8550072" y="5321762"/>
            <a:ext cx="1954060" cy="484298"/>
          </a:xfrm>
          <a:prstGeom prst="rightArrow">
            <a:avLst/>
          </a:prstGeom>
          <a:solidFill>
            <a:srgbClr val="945DE8"/>
          </a:solid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4643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1+ppt_w/2"/>
                                          </p:val>
                                        </p:tav>
                                      </p:tavLst>
                                    </p:anim>
                                    <p:anim calcmode="lin" valueType="num">
                                      <p:cBhvr additive="base">
                                        <p:cTn id="13" dur="500"/>
                                        <p:tgtEl>
                                          <p:spTgt spid="5"/>
                                        </p:tgtEl>
                                        <p:attrNameLst>
                                          <p:attrName>ppt_y</p:attrName>
                                        </p:attrNameLst>
                                      </p:cBhvr>
                                      <p:tavLst>
                                        <p:tav tm="0">
                                          <p:val>
                                            <p:strVal val="ppt_y"/>
                                          </p:val>
                                        </p:tav>
                                        <p:tav tm="100000">
                                          <p:val>
                                            <p:strVal val="ppt_y"/>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87C32-4048-2322-DCB0-A91EA031DCE2}"/>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D60E8896-2AE5-23B1-C6BF-DEE152FD3870}"/>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Lenen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3" name="Tekstvak 2">
            <a:extLst>
              <a:ext uri="{FF2B5EF4-FFF2-40B4-BE49-F238E27FC236}">
                <a16:creationId xmlns:a16="http://schemas.microsoft.com/office/drawing/2014/main" id="{6DD43181-66C1-07A5-D615-9BC8A9537124}"/>
              </a:ext>
            </a:extLst>
          </p:cNvPr>
          <p:cNvSpPr txBox="1"/>
          <p:nvPr/>
        </p:nvSpPr>
        <p:spPr>
          <a:xfrm>
            <a:off x="719448" y="2600695"/>
            <a:ext cx="10051471" cy="2911249"/>
          </a:xfrm>
          <a:prstGeom prst="rect">
            <a:avLst/>
          </a:prstGeom>
        </p:spPr>
        <p:txBody>
          <a:bodyPr vert="horz" lIns="91440" tIns="45720" rIns="91440" bIns="45720" rtlCol="0">
            <a:normAutofit/>
          </a:bodyPr>
          <a:lstStyle/>
          <a:p>
            <a:r>
              <a:rPr lang="nl-NL" sz="2000">
                <a:latin typeface="Effra" panose="02000506080000020004" pitchFamily="2" charset="0"/>
              </a:rPr>
              <a:t>Stel… Je leent € 5000,- voor 5 jaar. </a:t>
            </a:r>
          </a:p>
          <a:p>
            <a:endParaRPr lang="nl-NL" sz="2000">
              <a:latin typeface="Effra" panose="02000506080000020004" pitchFamily="2" charset="0"/>
            </a:endParaRPr>
          </a:p>
          <a:p>
            <a:r>
              <a:rPr lang="nl-NL" sz="2000" i="1" u="sng">
                <a:latin typeface="Effra" panose="02000506080000020004" pitchFamily="2" charset="0"/>
              </a:rPr>
              <a:t>Aantal maanden x maandelijks bedrag = totaal – geleend bedrag = </a:t>
            </a:r>
            <a:r>
              <a:rPr lang="nl-NL" sz="2000" b="1" i="1" u="sng">
                <a:latin typeface="Effra" panose="02000506080000020004" pitchFamily="2" charset="0"/>
              </a:rPr>
              <a:t>Kredietkosten</a:t>
            </a:r>
            <a:r>
              <a:rPr lang="nl-NL" sz="2000" i="1" u="sng">
                <a:latin typeface="Effra" panose="02000506080000020004" pitchFamily="2" charset="0"/>
              </a:rPr>
              <a:t>  </a:t>
            </a:r>
          </a:p>
          <a:p>
            <a:endParaRPr lang="nl-NL" sz="2000">
              <a:latin typeface="Effra" panose="02000506080000020004" pitchFamily="2" charset="0"/>
            </a:endParaRPr>
          </a:p>
          <a:p>
            <a:r>
              <a:rPr lang="nl-NL" sz="2000">
                <a:latin typeface="Effra" panose="02000506080000020004" pitchFamily="2" charset="0"/>
              </a:rPr>
              <a:t>60 x € 100,49</a:t>
            </a:r>
            <a:r>
              <a:rPr lang="nl-NL" sz="2000"/>
              <a:t> = </a:t>
            </a:r>
            <a:r>
              <a:rPr lang="nl-NL" sz="2000">
                <a:latin typeface="Effra" panose="02000506080000020004" pitchFamily="2" charset="0"/>
              </a:rPr>
              <a:t>€ 6029,40 - € 5000,- = </a:t>
            </a:r>
            <a:r>
              <a:rPr lang="nl-NL" sz="2000" b="1">
                <a:latin typeface="Effra" panose="02000506080000020004" pitchFamily="2" charset="0"/>
              </a:rPr>
              <a:t>€ 1029,40</a:t>
            </a:r>
            <a:endParaRPr lang="nl-NL" sz="2000" b="1"/>
          </a:p>
          <a:p>
            <a:pPr marL="342900" indent="-342900">
              <a:buFont typeface="Wingdings" panose="05000000000000000000" pitchFamily="2" charset="2"/>
              <a:buChar char="è"/>
            </a:pPr>
            <a:endParaRPr lang="nl-NL" sz="2000"/>
          </a:p>
        </p:txBody>
      </p:sp>
      <p:sp>
        <p:nvSpPr>
          <p:cNvPr id="14" name="Pijl: rechts 13">
            <a:extLst>
              <a:ext uri="{FF2B5EF4-FFF2-40B4-BE49-F238E27FC236}">
                <a16:creationId xmlns:a16="http://schemas.microsoft.com/office/drawing/2014/main" id="{B2926305-DD1C-CC38-6C1B-9F03E503F6C3}"/>
              </a:ext>
            </a:extLst>
          </p:cNvPr>
          <p:cNvSpPr/>
          <p:nvPr/>
        </p:nvSpPr>
        <p:spPr>
          <a:xfrm>
            <a:off x="250588" y="1949903"/>
            <a:ext cx="1954060" cy="484298"/>
          </a:xfrm>
          <a:prstGeom prst="rightArrow">
            <a:avLst/>
          </a:prstGeom>
          <a:solidFill>
            <a:srgbClr val="945DE8"/>
          </a:solid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2" name="Tabel 1">
            <a:extLst>
              <a:ext uri="{FF2B5EF4-FFF2-40B4-BE49-F238E27FC236}">
                <a16:creationId xmlns:a16="http://schemas.microsoft.com/office/drawing/2014/main" id="{73546F85-1138-EBA5-B8E1-4BB3D1B4928B}"/>
              </a:ext>
            </a:extLst>
          </p:cNvPr>
          <p:cNvGraphicFramePr>
            <a:graphicFrameLocks noGrp="1"/>
          </p:cNvGraphicFramePr>
          <p:nvPr/>
        </p:nvGraphicFramePr>
        <p:xfrm>
          <a:off x="2792261" y="1182804"/>
          <a:ext cx="8127999" cy="1112520"/>
        </p:xfrm>
        <a:graphic>
          <a:graphicData uri="http://schemas.openxmlformats.org/drawingml/2006/table">
            <a:tbl>
              <a:tblPr firstRow="1" bandRow="1">
                <a:tableStyleId>{F5AB1C69-6EDB-4FF4-983F-18BD219EF322}</a:tableStyleId>
              </a:tblPr>
              <a:tblGrid>
                <a:gridCol w="2709333">
                  <a:extLst>
                    <a:ext uri="{9D8B030D-6E8A-4147-A177-3AD203B41FA5}">
                      <a16:colId xmlns:a16="http://schemas.microsoft.com/office/drawing/2014/main" val="4266534193"/>
                    </a:ext>
                  </a:extLst>
                </a:gridCol>
                <a:gridCol w="2709333">
                  <a:extLst>
                    <a:ext uri="{9D8B030D-6E8A-4147-A177-3AD203B41FA5}">
                      <a16:colId xmlns:a16="http://schemas.microsoft.com/office/drawing/2014/main" val="1182400214"/>
                    </a:ext>
                  </a:extLst>
                </a:gridCol>
                <a:gridCol w="2709333">
                  <a:extLst>
                    <a:ext uri="{9D8B030D-6E8A-4147-A177-3AD203B41FA5}">
                      <a16:colId xmlns:a16="http://schemas.microsoft.com/office/drawing/2014/main" val="1586700657"/>
                    </a:ext>
                  </a:extLst>
                </a:gridCol>
              </a:tblGrid>
              <a:tr h="370840">
                <a:tc>
                  <a:txBody>
                    <a:bodyPr/>
                    <a:lstStyle/>
                    <a:p>
                      <a:r>
                        <a:rPr lang="nl-NL"/>
                        <a:t>Kredietsom</a:t>
                      </a:r>
                    </a:p>
                  </a:txBody>
                  <a:tcPr/>
                </a:tc>
                <a:tc>
                  <a:txBody>
                    <a:bodyPr/>
                    <a:lstStyle/>
                    <a:p>
                      <a:r>
                        <a:rPr lang="nl-NL"/>
                        <a:t>24 maanden</a:t>
                      </a:r>
                    </a:p>
                  </a:txBody>
                  <a:tcPr/>
                </a:tc>
                <a:tc>
                  <a:txBody>
                    <a:bodyPr/>
                    <a:lstStyle/>
                    <a:p>
                      <a:r>
                        <a:rPr lang="nl-NL"/>
                        <a:t>60 maanden</a:t>
                      </a:r>
                    </a:p>
                  </a:txBody>
                  <a:tcPr/>
                </a:tc>
                <a:extLst>
                  <a:ext uri="{0D108BD9-81ED-4DB2-BD59-A6C34878D82A}">
                    <a16:rowId xmlns:a16="http://schemas.microsoft.com/office/drawing/2014/main" val="2837676013"/>
                  </a:ext>
                </a:extLst>
              </a:tr>
              <a:tr h="370840">
                <a:tc>
                  <a:txBody>
                    <a:bodyPr/>
                    <a:lstStyle/>
                    <a:p>
                      <a:r>
                        <a:rPr lang="nl-NL" sz="1800">
                          <a:latin typeface="Effra" panose="02000506080000020004" pitchFamily="2" charset="0"/>
                        </a:rPr>
                        <a:t>€ 5000,- </a:t>
                      </a:r>
                      <a:endParaRPr lang="nl-NL"/>
                    </a:p>
                  </a:txBody>
                  <a:tcPr/>
                </a:tc>
                <a:tc>
                  <a:txBody>
                    <a:bodyPr/>
                    <a:lstStyle/>
                    <a:p>
                      <a:r>
                        <a:rPr lang="nl-NL" sz="1800">
                          <a:latin typeface="Effra" panose="02000506080000020004" pitchFamily="2" charset="0"/>
                        </a:rPr>
                        <a:t>€ 225,28 </a:t>
                      </a:r>
                      <a:endParaRPr lang="nl-NL"/>
                    </a:p>
                  </a:txBody>
                  <a:tcPr/>
                </a:tc>
                <a:tc>
                  <a:txBody>
                    <a:bodyPr/>
                    <a:lstStyle/>
                    <a:p>
                      <a:r>
                        <a:rPr lang="nl-NL" sz="1800">
                          <a:latin typeface="Effra" panose="02000506080000020004" pitchFamily="2" charset="0"/>
                        </a:rPr>
                        <a:t>€ 100,49</a:t>
                      </a:r>
                      <a:endParaRPr lang="nl-NL"/>
                    </a:p>
                  </a:txBody>
                  <a:tcPr/>
                </a:tc>
                <a:extLst>
                  <a:ext uri="{0D108BD9-81ED-4DB2-BD59-A6C34878D82A}">
                    <a16:rowId xmlns:a16="http://schemas.microsoft.com/office/drawing/2014/main" val="2147466004"/>
                  </a:ext>
                </a:extLst>
              </a:tr>
              <a:tr h="370840">
                <a:tc>
                  <a:txBody>
                    <a:bodyPr/>
                    <a:lstStyle/>
                    <a:p>
                      <a:r>
                        <a:rPr lang="nl-NL" sz="1800">
                          <a:latin typeface="Effra" panose="02000506080000020004" pitchFamily="2" charset="0"/>
                        </a:rPr>
                        <a:t>€ 15000,- </a:t>
                      </a:r>
                      <a:endParaRPr lang="nl-NL"/>
                    </a:p>
                  </a:txBody>
                  <a:tcPr/>
                </a:tc>
                <a:tc>
                  <a:txBody>
                    <a:bodyPr/>
                    <a:lstStyle/>
                    <a:p>
                      <a:r>
                        <a:rPr lang="nl-NL" sz="1800">
                          <a:latin typeface="Effra" panose="02000506080000020004" pitchFamily="2" charset="0"/>
                        </a:rPr>
                        <a:t>€ 671,40</a:t>
                      </a:r>
                      <a:endParaRPr lang="nl-NL"/>
                    </a:p>
                  </a:txBody>
                  <a:tcPr/>
                </a:tc>
                <a:tc>
                  <a:txBody>
                    <a:bodyPr/>
                    <a:lstStyle/>
                    <a:p>
                      <a:r>
                        <a:rPr lang="nl-NL" sz="1800">
                          <a:latin typeface="Effra" panose="02000506080000020004" pitchFamily="2" charset="0"/>
                        </a:rPr>
                        <a:t>€ 296,82</a:t>
                      </a:r>
                      <a:endParaRPr lang="nl-NL"/>
                    </a:p>
                  </a:txBody>
                  <a:tcPr/>
                </a:tc>
                <a:extLst>
                  <a:ext uri="{0D108BD9-81ED-4DB2-BD59-A6C34878D82A}">
                    <a16:rowId xmlns:a16="http://schemas.microsoft.com/office/drawing/2014/main" val="3896683194"/>
                  </a:ext>
                </a:extLst>
              </a:tr>
            </a:tbl>
          </a:graphicData>
        </a:graphic>
      </p:graphicFrame>
    </p:spTree>
    <p:extLst>
      <p:ext uri="{BB962C8B-B14F-4D97-AF65-F5344CB8AC3E}">
        <p14:creationId xmlns:p14="http://schemas.microsoft.com/office/powerpoint/2010/main" val="421407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57151-6F4E-4EA2-FEB4-95CAB8233BC0}"/>
            </a:ext>
          </a:extLst>
        </p:cNvPr>
        <p:cNvGrpSpPr/>
        <p:nvPr/>
      </p:nvGrpSpPr>
      <p:grpSpPr>
        <a:xfrm>
          <a:off x="0" y="0"/>
          <a:ext cx="0" cy="0"/>
          <a:chOff x="0" y="0"/>
          <a:chExt cx="0" cy="0"/>
        </a:xfrm>
      </p:grpSpPr>
      <p:pic>
        <p:nvPicPr>
          <p:cNvPr id="3" name="Afbeelding 2" descr="Winkelwagen">
            <a:extLst>
              <a:ext uri="{FF2B5EF4-FFF2-40B4-BE49-F238E27FC236}">
                <a16:creationId xmlns:a16="http://schemas.microsoft.com/office/drawing/2014/main" id="{76311EEA-1EF1-F4F0-497C-53D0E10F8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4107" y="534289"/>
            <a:ext cx="2943716" cy="2649344"/>
          </a:xfrm>
          <a:prstGeom prst="rect">
            <a:avLst/>
          </a:prstGeom>
        </p:spPr>
      </p:pic>
      <p:sp>
        <p:nvSpPr>
          <p:cNvPr id="4" name="Tekstvak 3">
            <a:extLst>
              <a:ext uri="{FF2B5EF4-FFF2-40B4-BE49-F238E27FC236}">
                <a16:creationId xmlns:a16="http://schemas.microsoft.com/office/drawing/2014/main" id="{9824E91C-DDB9-7DB8-DA8B-5C58C4E28EC4}"/>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Uitgaven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5" name="Tekstvak 4">
            <a:extLst>
              <a:ext uri="{FF2B5EF4-FFF2-40B4-BE49-F238E27FC236}">
                <a16:creationId xmlns:a16="http://schemas.microsoft.com/office/drawing/2014/main" id="{2FB0EE17-E8D8-3EE1-B563-9F85CB7B081B}"/>
              </a:ext>
            </a:extLst>
          </p:cNvPr>
          <p:cNvSpPr txBox="1"/>
          <p:nvPr/>
        </p:nvSpPr>
        <p:spPr>
          <a:xfrm>
            <a:off x="719448" y="1769183"/>
            <a:ext cx="10740240" cy="3742762"/>
          </a:xfrm>
          <a:prstGeom prst="rect">
            <a:avLst/>
          </a:prstGeom>
        </p:spPr>
        <p:txBody>
          <a:bodyPr vert="horz" lIns="91440" tIns="45720" rIns="91440" bIns="45720" rtlCol="0">
            <a:normAutofit/>
          </a:bodyPr>
          <a:lstStyle/>
          <a:p>
            <a:pPr marL="342900" indent="-342900">
              <a:buFont typeface="Wingdings" panose="05000000000000000000" pitchFamily="2" charset="2"/>
              <a:buChar char="è"/>
            </a:pPr>
            <a:r>
              <a:rPr lang="nl-NL" sz="2000" b="1">
                <a:latin typeface="Effra" panose="02000506080000020004" pitchFamily="2" charset="0"/>
              </a:rPr>
              <a:t>Dagelijkse huishoudelijke uitgaven</a:t>
            </a:r>
          </a:p>
          <a:p>
            <a:pPr marL="342900" indent="-342900">
              <a:buFont typeface="Wingdings" panose="05000000000000000000" pitchFamily="2" charset="2"/>
              <a:buChar char="è"/>
            </a:pPr>
            <a:endParaRPr lang="nl-NL" sz="2000" b="1">
              <a:latin typeface="Effra" panose="02000506080000020004" pitchFamily="2" charset="0"/>
            </a:endParaRPr>
          </a:p>
          <a:p>
            <a:pPr marL="342900" indent="-342900">
              <a:buFont typeface="Wingdings" panose="05000000000000000000" pitchFamily="2" charset="2"/>
              <a:buChar char="è"/>
            </a:pPr>
            <a:endParaRPr lang="nl-NL" sz="2000" b="1">
              <a:latin typeface="Effra" panose="02000506080000020004" pitchFamily="2" charset="0"/>
            </a:endParaRPr>
          </a:p>
          <a:p>
            <a:pPr marL="342900" indent="-342900">
              <a:buFont typeface="Wingdings" panose="05000000000000000000" pitchFamily="2" charset="2"/>
              <a:buChar char="è"/>
            </a:pPr>
            <a:r>
              <a:rPr lang="nl-NL" sz="2000" b="1">
                <a:latin typeface="Effra" panose="02000506080000020004" pitchFamily="2" charset="0"/>
              </a:rPr>
              <a:t>Vaste lasten</a:t>
            </a:r>
          </a:p>
          <a:p>
            <a:pPr marL="342900" indent="-342900">
              <a:buFont typeface="Wingdings" panose="05000000000000000000" pitchFamily="2" charset="2"/>
              <a:buChar char="è"/>
            </a:pPr>
            <a:endParaRPr lang="nl-NL" sz="2000" b="1">
              <a:latin typeface="Effra" panose="02000506080000020004" pitchFamily="2" charset="0"/>
            </a:endParaRPr>
          </a:p>
          <a:p>
            <a:pPr marL="342900" indent="-342900">
              <a:buFont typeface="Wingdings" panose="05000000000000000000" pitchFamily="2" charset="2"/>
              <a:buChar char="è"/>
            </a:pPr>
            <a:endParaRPr lang="nl-NL" sz="2000" b="1">
              <a:latin typeface="Effra" panose="02000506080000020004" pitchFamily="2" charset="0"/>
            </a:endParaRPr>
          </a:p>
          <a:p>
            <a:pPr marL="342900" indent="-342900">
              <a:buFont typeface="Wingdings" panose="05000000000000000000" pitchFamily="2" charset="2"/>
              <a:buChar char="è"/>
            </a:pPr>
            <a:r>
              <a:rPr lang="nl-NL" sz="2000" b="1">
                <a:latin typeface="Effra" panose="02000506080000020004" pitchFamily="2" charset="0"/>
              </a:rPr>
              <a:t>Incidentele uitgaven</a:t>
            </a:r>
            <a:endParaRPr lang="nl-NL" sz="2000"/>
          </a:p>
        </p:txBody>
      </p:sp>
      <p:pic>
        <p:nvPicPr>
          <p:cNvPr id="7" name="Afbeelding 6" descr="Huissleutels">
            <a:extLst>
              <a:ext uri="{FF2B5EF4-FFF2-40B4-BE49-F238E27FC236}">
                <a16:creationId xmlns:a16="http://schemas.microsoft.com/office/drawing/2014/main" id="{B23D4717-1090-91B1-94DD-D8119414D95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51" b="89905" l="9961" r="89941">
                        <a14:foregroundMark x1="22705" y1="72714" x2="22705" y2="72714"/>
                        <a14:foregroundMark x1="25586" y1="67886" x2="25586" y2="67886"/>
                        <a14:foregroundMark x1="27783" y1="71178" x2="27783" y2="71178"/>
                        <a14:foregroundMark x1="31348" y1="75347" x2="31348" y2="75347"/>
                        <a14:foregroundMark x1="43164" y1="10022" x2="43164" y2="10022"/>
                        <a14:foregroundMark x1="41650" y1="11924" x2="41650" y2="11924"/>
                        <a14:foregroundMark x1="41650" y1="11924" x2="41650" y2="11924"/>
                        <a14:foregroundMark x1="40381" y1="13826" x2="40381" y2="13826"/>
                        <a14:foregroundMark x1="40137" y1="15069" x2="40137" y2="15069"/>
                        <a14:foregroundMark x1="39893" y1="16606" x2="39893" y2="16606"/>
                        <a14:foregroundMark x1="40039" y1="17996" x2="40039" y2="17996"/>
                        <a14:foregroundMark x1="40723" y1="20263" x2="40723" y2="20263"/>
                        <a14:foregroundMark x1="43701" y1="20117" x2="43701" y2="20117"/>
                        <a14:foregroundMark x1="43262" y1="10900" x2="43262" y2="10900"/>
                        <a14:foregroundMark x1="45557" y1="9144" x2="45557" y2="9144"/>
                        <a14:foregroundMark x1="41064" y1="12802" x2="41064" y2="12802"/>
                        <a14:foregroundMark x1="40234" y1="13826" x2="40234" y2="13826"/>
                        <a14:foregroundMark x1="57715" y1="14704" x2="57715" y2="14704"/>
                        <a14:foregroundMark x1="60498" y1="17630" x2="60498" y2="17630"/>
                        <a14:foregroundMark x1="49707" y1="30651" x2="49707" y2="30651"/>
                        <a14:foregroundMark x1="57227" y1="29407" x2="57227" y2="29407"/>
                        <a14:foregroundMark x1="52979" y1="9510" x2="52979" y2="9510"/>
                        <a14:foregroundMark x1="54688" y1="10388" x2="54688" y2="10388"/>
                        <a14:foregroundMark x1="52734" y1="9144" x2="52734" y2="9144"/>
                        <a14:foregroundMark x1="51709" y1="8851" x2="51709" y2="8851"/>
                        <a14:backgroundMark x1="67432" y1="63570" x2="67432" y2="63570"/>
                        <a14:backgroundMark x1="65674" y1="64960" x2="65674" y2="64960"/>
                        <a14:backgroundMark x1="67773" y1="67740" x2="67773" y2="67740"/>
                        <a14:backgroundMark x1="70410" y1="59766" x2="70410" y2="59766"/>
                        <a14:backgroundMark x1="66162" y1="22165" x2="66162" y2="22165"/>
                        <a14:backgroundMark x1="56787" y1="26847" x2="56787" y2="26847"/>
                        <a14:backgroundMark x1="38281" y1="15435" x2="38281" y2="15435"/>
                      </a14:backgroundRemoval>
                    </a14:imgEffect>
                  </a14:imgLayer>
                </a14:imgProps>
              </a:ext>
              <a:ext uri="{28A0092B-C50C-407E-A947-70E740481C1C}">
                <a14:useLocalDpi xmlns:a14="http://schemas.microsoft.com/office/drawing/2010/main" val="0"/>
              </a:ext>
            </a:extLst>
          </a:blip>
          <a:stretch>
            <a:fillRect/>
          </a:stretch>
        </p:blipFill>
        <p:spPr>
          <a:xfrm>
            <a:off x="2704981" y="2208570"/>
            <a:ext cx="2552892" cy="1704005"/>
          </a:xfrm>
          <a:prstGeom prst="rect">
            <a:avLst/>
          </a:prstGeom>
        </p:spPr>
      </p:pic>
      <p:pic>
        <p:nvPicPr>
          <p:cNvPr id="8" name="Video 16" title="Strandstoel met draaibare paraplu">
            <a:hlinkClick r:id="" action="ppaction://media"/>
            <a:extLst>
              <a:ext uri="{FF2B5EF4-FFF2-40B4-BE49-F238E27FC236}">
                <a16:creationId xmlns:a16="http://schemas.microsoft.com/office/drawing/2014/main" id="{DDB485A4-A5DA-AB1C-5A47-FAB40988B13B}"/>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0034" t="3653" r="20787" b="3378"/>
          <a:stretch/>
        </p:blipFill>
        <p:spPr>
          <a:xfrm>
            <a:off x="5660583" y="3183633"/>
            <a:ext cx="2078181" cy="1836448"/>
          </a:xfrm>
          <a:prstGeom prst="rect">
            <a:avLst/>
          </a:prstGeom>
        </p:spPr>
      </p:pic>
    </p:spTree>
    <p:extLst>
      <p:ext uri="{BB962C8B-B14F-4D97-AF65-F5344CB8AC3E}">
        <p14:creationId xmlns:p14="http://schemas.microsoft.com/office/powerpoint/2010/main" val="127988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repeatCount="indefinite"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32D1B-B3C8-BB42-3C5B-37B7A1027F5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6F1DDAB-10E3-A029-FD94-3190EB6C6F59}"/>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FD47538E-B01F-B254-7818-DD6E019251A0}"/>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r>
              <a:rPr lang="en-US" sz="4000" b="1">
                <a:ln w="9525">
                  <a:solidFill>
                    <a:schemeClr val="bg1"/>
                  </a:solidFill>
                  <a:prstDash val="solid"/>
                </a:ln>
                <a:effectLst>
                  <a:outerShdw blurRad="12700" dist="38100" dir="2700000" algn="tl" rotWithShape="0">
                    <a:schemeClr val="bg1">
                      <a:lumMod val="50000"/>
                    </a:schemeClr>
                  </a:outerShdw>
                </a:effectLst>
              </a:rPr>
              <a:t> </a:t>
            </a: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2" name="Tekstvak 1">
            <a:extLst>
              <a:ext uri="{FF2B5EF4-FFF2-40B4-BE49-F238E27FC236}">
                <a16:creationId xmlns:a16="http://schemas.microsoft.com/office/drawing/2014/main" id="{90FA1483-1A73-D229-F20D-87B6ABE25206}"/>
              </a:ext>
            </a:extLst>
          </p:cNvPr>
          <p:cNvSpPr txBox="1"/>
          <p:nvPr/>
        </p:nvSpPr>
        <p:spPr>
          <a:xfrm>
            <a:off x="871848" y="1921582"/>
            <a:ext cx="10515598" cy="2502218"/>
          </a:xfrm>
          <a:prstGeom prst="rect">
            <a:avLst/>
          </a:prstGeom>
        </p:spPr>
        <p:txBody>
          <a:bodyPr vert="horz" lIns="91440" tIns="45720" rIns="91440" bIns="45720" rtlCol="0" anchor="t">
            <a:normAutofit/>
          </a:bodyPr>
          <a:lstStyle/>
          <a:p>
            <a:r>
              <a:rPr lang="nl-NL" sz="2000">
                <a:latin typeface="Effra"/>
              </a:rPr>
              <a:t>Annabel koopt de speed-</a:t>
            </a:r>
            <a:r>
              <a:rPr lang="nl-NL" sz="2000" err="1">
                <a:latin typeface="Effra"/>
              </a:rPr>
              <a:t>pedelec</a:t>
            </a:r>
            <a:r>
              <a:rPr lang="nl-NL" sz="2000">
                <a:latin typeface="Effra"/>
              </a:rPr>
              <a:t> om dagelijks naar haar werk te gaan. </a:t>
            </a:r>
            <a:endParaRPr lang="nl-NL">
              <a:latin typeface="Effra"/>
            </a:endParaRPr>
          </a:p>
          <a:p>
            <a:r>
              <a:rPr lang="nl-NL" sz="2000">
                <a:latin typeface="Effra"/>
              </a:rPr>
              <a:t>De auto houdt ze voor langere afstanden. </a:t>
            </a:r>
            <a:endParaRPr lang="nl-NL">
              <a:latin typeface="Effra"/>
            </a:endParaRPr>
          </a:p>
          <a:p>
            <a:r>
              <a:rPr lang="nl-NL" sz="2000">
                <a:latin typeface="Effra"/>
              </a:rPr>
              <a:t>Maak van onderstaande zinnen een economisch juiste tekst door de juiste woorden te kiezen. </a:t>
            </a:r>
          </a:p>
          <a:p>
            <a:r>
              <a:rPr lang="nl-NL" sz="2000">
                <a:latin typeface="Effra"/>
              </a:rPr>
              <a:t>Kies uit de woorden die tussen haakjes staan. </a:t>
            </a:r>
            <a:endParaRPr lang="nl-NL">
              <a:latin typeface="Effra"/>
            </a:endParaRPr>
          </a:p>
          <a:p>
            <a:endParaRPr lang="nl-NL" sz="2000">
              <a:latin typeface="Effra" panose="02000506080000020004" pitchFamily="2" charset="0"/>
            </a:endParaRPr>
          </a:p>
          <a:p>
            <a:r>
              <a:rPr lang="nl-NL" sz="2000">
                <a:latin typeface="Effra" panose="02000506080000020004" pitchFamily="2" charset="0"/>
              </a:rPr>
              <a:t>De dagelijkse uitgaven aan de auto zullen …… (dalen / gelijk blijven / stijgen) en de vaste lasten voor de auto zullen …… (dalen / gelijk blijven / stijgen). </a:t>
            </a:r>
          </a:p>
          <a:p>
            <a:pPr marL="342900" indent="-342900">
              <a:buFont typeface="Wingdings" panose="05000000000000000000" pitchFamily="2" charset="2"/>
              <a:buChar char="è"/>
            </a:pPr>
            <a:endParaRPr lang="nl-NL" sz="2000"/>
          </a:p>
        </p:txBody>
      </p:sp>
      <p:cxnSp>
        <p:nvCxnSpPr>
          <p:cNvPr id="14" name="Rechte verbindingslijn 13">
            <a:extLst>
              <a:ext uri="{FF2B5EF4-FFF2-40B4-BE49-F238E27FC236}">
                <a16:creationId xmlns:a16="http://schemas.microsoft.com/office/drawing/2014/main" id="{BCE184BE-45C1-64ED-0D9C-709759C688F2}"/>
              </a:ext>
            </a:extLst>
          </p:cNvPr>
          <p:cNvCxnSpPr>
            <a:cxnSpLocks/>
          </p:cNvCxnSpPr>
          <p:nvPr/>
        </p:nvCxnSpPr>
        <p:spPr>
          <a:xfrm>
            <a:off x="5949328" y="3798538"/>
            <a:ext cx="614758"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C5ED91F8-59E1-BA62-3C92-7286E47E3A2C}"/>
              </a:ext>
            </a:extLst>
          </p:cNvPr>
          <p:cNvCxnSpPr>
            <a:cxnSpLocks/>
          </p:cNvCxnSpPr>
          <p:nvPr/>
        </p:nvCxnSpPr>
        <p:spPr>
          <a:xfrm>
            <a:off x="4331940" y="4111929"/>
            <a:ext cx="135040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70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9049-720C-3F54-9737-573C962AD8AA}"/>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54830AD0-F88C-D4FF-4081-B28DA1276C01}"/>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Arbeid &amp; </a:t>
            </a:r>
            <a:r>
              <a:rPr lang="en-US" sz="4000" b="1" err="1">
                <a:ln w="9525">
                  <a:solidFill>
                    <a:schemeClr val="bg1"/>
                  </a:solidFill>
                  <a:prstDash val="solid"/>
                </a:ln>
                <a:effectLst>
                  <a:outerShdw blurRad="12700" dist="38100" dir="2700000" algn="tl" rotWithShape="0">
                    <a:schemeClr val="bg1">
                      <a:lumMod val="50000"/>
                    </a:schemeClr>
                  </a:outerShdw>
                </a:effectLst>
              </a:rPr>
              <a:t>productie</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78104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304E-0558-9EA5-F344-92AD108FB872}"/>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178135FA-C5B0-0768-002B-75A1B58C11DF}"/>
              </a:ext>
            </a:extLst>
          </p:cNvPr>
          <p:cNvSpPr txBox="1"/>
          <p:nvPr/>
        </p:nvSpPr>
        <p:spPr>
          <a:xfrm>
            <a:off x="838201" y="534289"/>
            <a:ext cx="8080168"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Inkoopprijs</a:t>
            </a:r>
            <a:r>
              <a:rPr lang="en-US" sz="4000" b="1">
                <a:ln w="9525">
                  <a:solidFill>
                    <a:schemeClr val="bg1"/>
                  </a:solidFill>
                  <a:prstDash val="solid"/>
                </a:ln>
                <a:effectLst>
                  <a:outerShdw blurRad="12700" dist="38100" dir="2700000" algn="tl" rotWithShape="0">
                    <a:schemeClr val="bg1">
                      <a:lumMod val="50000"/>
                    </a:schemeClr>
                  </a:outerShdw>
                </a:effectLst>
              </a:rPr>
              <a:t> / </a:t>
            </a:r>
            <a:r>
              <a:rPr lang="en-US" sz="4000" b="1" err="1">
                <a:ln w="9525">
                  <a:solidFill>
                    <a:schemeClr val="bg1"/>
                  </a:solidFill>
                  <a:prstDash val="solid"/>
                </a:ln>
                <a:effectLst>
                  <a:outerShdw blurRad="12700" dist="38100" dir="2700000" algn="tl" rotWithShape="0">
                    <a:schemeClr val="bg1">
                      <a:lumMod val="50000"/>
                    </a:schemeClr>
                  </a:outerShdw>
                </a:effectLst>
              </a:rPr>
              <a:t>verkoopprijs</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D1CB4739-7DF7-E30E-FA20-7ADE40987A74}"/>
              </a:ext>
            </a:extLst>
          </p:cNvPr>
          <p:cNvSpPr txBox="1"/>
          <p:nvPr/>
        </p:nvSpPr>
        <p:spPr>
          <a:xfrm>
            <a:off x="838200" y="1730438"/>
            <a:ext cx="5737576" cy="4593273"/>
          </a:xfrm>
          <a:prstGeom prst="rect">
            <a:avLst/>
          </a:prstGeom>
        </p:spPr>
        <p:txBody>
          <a:bodyPr vert="horz" lIns="91440" tIns="45720" rIns="91440" bIns="45720" rtlCol="0" anchor="t">
            <a:noAutofit/>
          </a:bodyPr>
          <a:lstStyle/>
          <a:p>
            <a:pPr marL="0" indent="0">
              <a:buNone/>
            </a:pPr>
            <a:endParaRPr lang="nl-NL" sz="2000" b="1">
              <a:latin typeface="Effra" panose="02000506080000020004" pitchFamily="2" charset="0"/>
            </a:endParaRPr>
          </a:p>
          <a:p>
            <a:pPr marL="0" indent="0">
              <a:buNone/>
            </a:pPr>
            <a:r>
              <a:rPr lang="nl-NL" sz="2000" b="1">
                <a:latin typeface="Effra"/>
              </a:rPr>
              <a:t>Inkoopprijs</a:t>
            </a:r>
            <a:endParaRPr lang="nl-NL" sz="2000">
              <a:latin typeface="Effra"/>
            </a:endParaRPr>
          </a:p>
          <a:p>
            <a:pPr marL="0" indent="0">
              <a:buNone/>
            </a:pPr>
            <a:r>
              <a:rPr lang="nl-NL" sz="2000" b="1">
                <a:latin typeface="Effra"/>
              </a:rPr>
              <a:t>(bruto)Winstmarge</a:t>
            </a:r>
            <a:endParaRPr lang="nl-NL" sz="2000">
              <a:latin typeface="Effra"/>
            </a:endParaRPr>
          </a:p>
          <a:p>
            <a:pPr marL="0" indent="0">
              <a:buNone/>
            </a:pPr>
            <a:r>
              <a:rPr lang="nl-NL" sz="2000">
                <a:latin typeface="Effra"/>
              </a:rPr>
              <a:t>_________________ +</a:t>
            </a:r>
          </a:p>
          <a:p>
            <a:pPr marL="0" indent="0">
              <a:buNone/>
            </a:pPr>
            <a:r>
              <a:rPr lang="nl-NL" sz="2000" b="1">
                <a:latin typeface="Effra"/>
              </a:rPr>
              <a:t>Verkoopprijs</a:t>
            </a:r>
            <a:r>
              <a:rPr lang="nl-NL" sz="2000">
                <a:latin typeface="Effra"/>
              </a:rPr>
              <a:t> (exclusief btw). </a:t>
            </a:r>
          </a:p>
          <a:p>
            <a:pPr marL="0" indent="0">
              <a:buNone/>
            </a:pPr>
            <a:r>
              <a:rPr lang="nl-NL" sz="2000" b="1">
                <a:latin typeface="Effra"/>
              </a:rPr>
              <a:t>BTW</a:t>
            </a:r>
            <a:r>
              <a:rPr lang="nl-NL" sz="2000">
                <a:latin typeface="Effra"/>
              </a:rPr>
              <a:t> (belasting op toegevoegde waarde) </a:t>
            </a:r>
          </a:p>
          <a:p>
            <a:pPr marL="0" indent="0">
              <a:buNone/>
            </a:pPr>
            <a:r>
              <a:rPr lang="nl-NL" sz="2000">
                <a:latin typeface="Effra"/>
              </a:rPr>
              <a:t>_________________ +</a:t>
            </a:r>
          </a:p>
          <a:p>
            <a:pPr marL="0" indent="0">
              <a:buNone/>
            </a:pPr>
            <a:r>
              <a:rPr lang="nl-NL" sz="2000" b="1">
                <a:latin typeface="Effra"/>
              </a:rPr>
              <a:t>Verkoopprijs inclusief btw </a:t>
            </a:r>
            <a:r>
              <a:rPr lang="nl-NL" sz="2000">
                <a:latin typeface="Effra"/>
              </a:rPr>
              <a:t>(</a:t>
            </a:r>
            <a:r>
              <a:rPr lang="nl-NL" sz="2000" b="1">
                <a:latin typeface="Effra"/>
              </a:rPr>
              <a:t>consumentenprijs</a:t>
            </a:r>
            <a:r>
              <a:rPr lang="nl-NL" sz="2000">
                <a:latin typeface="Effra"/>
              </a:rPr>
              <a:t>). </a:t>
            </a:r>
          </a:p>
          <a:p>
            <a:pPr marL="0" indent="0">
              <a:buNone/>
            </a:pPr>
            <a:endParaRPr lang="nl-NL" sz="2000">
              <a:latin typeface="Effra" panose="02000506080000020004" pitchFamily="2" charset="0"/>
            </a:endParaRPr>
          </a:p>
          <a:p>
            <a:pPr marL="0" indent="0">
              <a:buNone/>
            </a:pPr>
            <a:r>
              <a:rPr lang="nl-NL" sz="2000">
                <a:latin typeface="Effra"/>
              </a:rPr>
              <a:t>Dit is de prijs die je in een winkel betaalt. </a:t>
            </a:r>
          </a:p>
        </p:txBody>
      </p:sp>
      <p:pic>
        <p:nvPicPr>
          <p:cNvPr id="6" name="Graphic 5" descr="Vrouw die een t-shirt draagt">
            <a:extLst>
              <a:ext uri="{FF2B5EF4-FFF2-40B4-BE49-F238E27FC236}">
                <a16:creationId xmlns:a16="http://schemas.microsoft.com/office/drawing/2014/main" id="{CF825570-5E90-A2CB-518D-11F50014CE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6015" y="4152254"/>
            <a:ext cx="4224131" cy="2735836"/>
          </a:xfrm>
          <a:prstGeom prst="rect">
            <a:avLst/>
          </a:prstGeom>
        </p:spPr>
      </p:pic>
      <p:pic>
        <p:nvPicPr>
          <p:cNvPr id="7" name="Graphic 6" descr="Tag silhouet">
            <a:extLst>
              <a:ext uri="{FF2B5EF4-FFF2-40B4-BE49-F238E27FC236}">
                <a16:creationId xmlns:a16="http://schemas.microsoft.com/office/drawing/2014/main" id="{C9568DCA-E60C-5E5D-BF53-79494E42BE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458756" flipH="1">
            <a:off x="7879413" y="4301543"/>
            <a:ext cx="1172917" cy="1172917"/>
          </a:xfrm>
          <a:prstGeom prst="rect">
            <a:avLst/>
          </a:prstGeom>
        </p:spPr>
      </p:pic>
      <p:sp>
        <p:nvSpPr>
          <p:cNvPr id="5" name="Tekstvak 4">
            <a:extLst>
              <a:ext uri="{FF2B5EF4-FFF2-40B4-BE49-F238E27FC236}">
                <a16:creationId xmlns:a16="http://schemas.microsoft.com/office/drawing/2014/main" id="{8879305C-CE76-7725-B8B8-345EB2FCB2B8}"/>
              </a:ext>
            </a:extLst>
          </p:cNvPr>
          <p:cNvSpPr txBox="1"/>
          <p:nvPr/>
        </p:nvSpPr>
        <p:spPr>
          <a:xfrm>
            <a:off x="6098116" y="1737432"/>
            <a:ext cx="4836198" cy="2571499"/>
          </a:xfrm>
          <a:prstGeom prst="rect">
            <a:avLst/>
          </a:prstGeom>
        </p:spPr>
        <p:txBody>
          <a:bodyPr vert="horz" lIns="91440" tIns="45720" rIns="91440" bIns="45720" rtlCol="0" anchor="t">
            <a:noAutofit/>
          </a:bodyPr>
          <a:lstStyle/>
          <a:p>
            <a:pPr marL="0" indent="0">
              <a:buNone/>
            </a:pPr>
            <a:r>
              <a:rPr lang="nl-NL" sz="2000" b="1">
                <a:latin typeface="Effra"/>
              </a:rPr>
              <a:t>Voorbeeld:</a:t>
            </a:r>
            <a:endParaRPr lang="nl-NL" sz="2000" b="1">
              <a:latin typeface="Effra" panose="02000506080000020004" pitchFamily="2" charset="0"/>
            </a:endParaRPr>
          </a:p>
          <a:p>
            <a:r>
              <a:rPr lang="nl-NL" sz="2000" b="1">
                <a:latin typeface="Effra"/>
              </a:rPr>
              <a:t>€ 12     </a:t>
            </a:r>
            <a:endParaRPr lang="nl-NL" sz="2000">
              <a:latin typeface="Effra" panose="02000506080000020004" pitchFamily="2" charset="0"/>
            </a:endParaRPr>
          </a:p>
          <a:p>
            <a:r>
              <a:rPr lang="nl-NL" sz="2000" b="1">
                <a:latin typeface="Effra"/>
              </a:rPr>
              <a:t>€   8   </a:t>
            </a:r>
            <a:endParaRPr lang="nl-NL" sz="2000">
              <a:latin typeface="Effra" panose="02000506080000020004" pitchFamily="2" charset="0"/>
            </a:endParaRPr>
          </a:p>
          <a:p>
            <a:r>
              <a:rPr lang="nl-NL" sz="2000">
                <a:latin typeface="Effra"/>
              </a:rPr>
              <a:t>_________________ +</a:t>
            </a:r>
            <a:endParaRPr lang="nl-NL" sz="2000">
              <a:latin typeface="Effra" panose="02000506080000020004" pitchFamily="2" charset="0"/>
            </a:endParaRPr>
          </a:p>
          <a:p>
            <a:r>
              <a:rPr lang="nl-NL" sz="2000" b="1">
                <a:latin typeface="Effra"/>
              </a:rPr>
              <a:t>€ 20</a:t>
            </a:r>
          </a:p>
          <a:p>
            <a:r>
              <a:rPr lang="nl-NL" sz="2000" b="1">
                <a:latin typeface="Effra"/>
              </a:rPr>
              <a:t>€   4,20  (20 / 100 x 21)</a:t>
            </a:r>
          </a:p>
          <a:p>
            <a:pPr marL="0" indent="0">
              <a:buNone/>
            </a:pPr>
            <a:r>
              <a:rPr lang="nl-NL" sz="2000">
                <a:latin typeface="Effra"/>
              </a:rPr>
              <a:t>_________________ -</a:t>
            </a:r>
          </a:p>
          <a:p>
            <a:r>
              <a:rPr lang="nl-NL" sz="2000" b="1">
                <a:latin typeface="Effra"/>
              </a:rPr>
              <a:t>€ 24,20</a:t>
            </a:r>
          </a:p>
          <a:p>
            <a:pPr marL="0" indent="0">
              <a:buNone/>
            </a:pPr>
            <a:endParaRPr lang="nl-NL" sz="2000">
              <a:latin typeface="Effra" panose="02000506080000020004" pitchFamily="2" charset="0"/>
            </a:endParaRPr>
          </a:p>
        </p:txBody>
      </p:sp>
    </p:spTree>
    <p:extLst>
      <p:ext uri="{BB962C8B-B14F-4D97-AF65-F5344CB8AC3E}">
        <p14:creationId xmlns:p14="http://schemas.microsoft.com/office/powerpoint/2010/main" val="222865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81C2C-8F6A-57AA-5541-8C628614943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122F2020-9A6F-0182-28E8-5E8DEC3E02F7}"/>
              </a:ext>
            </a:extLst>
          </p:cNvPr>
          <p:cNvSpPr txBox="1"/>
          <p:nvPr/>
        </p:nvSpPr>
        <p:spPr>
          <a:xfrm>
            <a:off x="838201" y="534289"/>
            <a:ext cx="8080168"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Afzet</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en</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omzet</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DF2444F7-BE6B-066A-FA57-75320AE1A41A}"/>
              </a:ext>
            </a:extLst>
          </p:cNvPr>
          <p:cNvSpPr txBox="1"/>
          <p:nvPr/>
        </p:nvSpPr>
        <p:spPr>
          <a:xfrm>
            <a:off x="838200" y="1769183"/>
            <a:ext cx="10515599" cy="4554528"/>
          </a:xfrm>
          <a:prstGeom prst="rect">
            <a:avLst/>
          </a:prstGeom>
        </p:spPr>
        <p:txBody>
          <a:bodyPr vert="horz" lIns="91440" tIns="45720" rIns="91440" bIns="45720" rtlCol="0" anchor="t">
            <a:noAutofit/>
          </a:bodyPr>
          <a:lstStyle/>
          <a:p>
            <a:pPr marL="0" indent="0">
              <a:buNone/>
            </a:pPr>
            <a:r>
              <a:rPr lang="nl-NL" sz="2000" b="1">
                <a:latin typeface="Effra"/>
              </a:rPr>
              <a:t>Afzet </a:t>
            </a:r>
            <a:r>
              <a:rPr lang="nl-NL" sz="2000">
                <a:latin typeface="Effra"/>
              </a:rPr>
              <a:t>is het aantal producten dat wordt verkocht. </a:t>
            </a:r>
          </a:p>
          <a:p>
            <a:pPr marL="0" indent="0">
              <a:buNone/>
            </a:pPr>
            <a:endParaRPr lang="nl-NL" sz="2000">
              <a:latin typeface="Effra" panose="02000506080000020004" pitchFamily="2" charset="0"/>
            </a:endParaRPr>
          </a:p>
          <a:p>
            <a:pPr marL="0" indent="0">
              <a:buNone/>
            </a:pPr>
            <a:r>
              <a:rPr lang="nl-NL" sz="2000" b="1">
                <a:latin typeface="Effra"/>
              </a:rPr>
              <a:t>               A</a:t>
            </a:r>
            <a:r>
              <a:rPr lang="nl-NL" sz="2000">
                <a:latin typeface="Effra"/>
              </a:rPr>
              <a:t> is van </a:t>
            </a:r>
            <a:r>
              <a:rPr lang="nl-NL" sz="2000" b="1">
                <a:latin typeface="Effra"/>
              </a:rPr>
              <a:t>A</a:t>
            </a:r>
            <a:r>
              <a:rPr lang="nl-NL" sz="2000">
                <a:latin typeface="Effra"/>
              </a:rPr>
              <a:t>antal!</a:t>
            </a:r>
          </a:p>
          <a:p>
            <a:pPr marL="0" indent="0">
              <a:buNone/>
            </a:pPr>
            <a:endParaRPr lang="nl-NL" sz="2000">
              <a:latin typeface="Effra" panose="02000506080000020004" pitchFamily="2" charset="0"/>
            </a:endParaRPr>
          </a:p>
          <a:p>
            <a:pPr marL="0" indent="0">
              <a:buNone/>
            </a:pPr>
            <a:endParaRPr lang="nl-NL" sz="2000">
              <a:latin typeface="Effra" panose="02000506080000020004" pitchFamily="2" charset="0"/>
            </a:endParaRPr>
          </a:p>
          <a:p>
            <a:r>
              <a:rPr lang="nl-NL" sz="2000" b="1">
                <a:latin typeface="Effra"/>
              </a:rPr>
              <a:t>Omzet</a:t>
            </a:r>
            <a:r>
              <a:rPr lang="nl-NL" sz="2000">
                <a:latin typeface="Effra"/>
              </a:rPr>
              <a:t> is de totale opbrengst van de verkopen in een bepaalde periode uitgedrukt in geld.</a:t>
            </a:r>
          </a:p>
          <a:p>
            <a:pPr marL="0" indent="0">
              <a:buNone/>
            </a:pPr>
            <a:endParaRPr lang="nl-NL" sz="2000">
              <a:latin typeface="Effra" panose="02000506080000020004" pitchFamily="2" charset="0"/>
            </a:endParaRPr>
          </a:p>
          <a:p>
            <a:pPr marL="0" indent="0">
              <a:buNone/>
            </a:pPr>
            <a:r>
              <a:rPr lang="nl-NL" sz="2000">
                <a:latin typeface="Effra"/>
              </a:rPr>
              <a:t>                </a:t>
            </a:r>
            <a:r>
              <a:rPr lang="nl-NL" sz="2000" b="1">
                <a:latin typeface="Effra"/>
              </a:rPr>
              <a:t>O</a:t>
            </a:r>
            <a:r>
              <a:rPr lang="nl-NL" sz="2000">
                <a:latin typeface="Effra"/>
              </a:rPr>
              <a:t> is van </a:t>
            </a:r>
            <a:r>
              <a:rPr lang="nl-NL" sz="2000" b="1">
                <a:latin typeface="Effra"/>
              </a:rPr>
              <a:t>O</a:t>
            </a:r>
            <a:r>
              <a:rPr lang="nl-NL" sz="2000">
                <a:latin typeface="Effra"/>
              </a:rPr>
              <a:t>pbrengst! </a:t>
            </a:r>
          </a:p>
          <a:p>
            <a:pPr marL="0" indent="0">
              <a:buNone/>
            </a:pPr>
            <a:endParaRPr lang="nl-NL" sz="2000">
              <a:latin typeface="Effra" panose="02000506080000020004" pitchFamily="2" charset="0"/>
            </a:endParaRPr>
          </a:p>
          <a:p>
            <a:pPr marL="0" indent="0">
              <a:buNone/>
            </a:pPr>
            <a:endParaRPr lang="nl-NL" sz="2000">
              <a:latin typeface="Effra" panose="02000506080000020004" pitchFamily="2" charset="0"/>
            </a:endParaRPr>
          </a:p>
          <a:p>
            <a:pPr marL="0" indent="0">
              <a:buNone/>
            </a:pPr>
            <a:r>
              <a:rPr lang="nl-NL" sz="2000" b="1">
                <a:latin typeface="Effra"/>
              </a:rPr>
              <a:t>Omzet  = verkoopprijs (exclusief BTW) x afzet</a:t>
            </a:r>
          </a:p>
          <a:p>
            <a:pPr marL="0" indent="0">
              <a:buNone/>
            </a:pPr>
            <a:endParaRPr lang="nl-NL" sz="2000" b="1">
              <a:latin typeface="Effra" panose="02000506080000020004" pitchFamily="2" charset="0"/>
            </a:endParaRPr>
          </a:p>
          <a:p>
            <a:pPr marL="0" indent="0">
              <a:buNone/>
            </a:pPr>
            <a:r>
              <a:rPr lang="nl-NL" sz="2000" b="1">
                <a:latin typeface="Effra"/>
              </a:rPr>
              <a:t>Marktaandeel </a:t>
            </a:r>
            <a:r>
              <a:rPr lang="nl-NL" sz="2000">
                <a:latin typeface="Effra"/>
              </a:rPr>
              <a:t>van een bedrijf is de afzet van dat bedrijf uitgedrukt in een percentage van de totale afzet in een markt -&gt; </a:t>
            </a:r>
            <a:r>
              <a:rPr lang="nl-NL" sz="2000" b="1">
                <a:latin typeface="Effra"/>
              </a:rPr>
              <a:t>afzet van het bedrijf : afzet van de markt x 100%</a:t>
            </a:r>
          </a:p>
          <a:p>
            <a:pPr marL="0" indent="0">
              <a:buNone/>
            </a:pPr>
            <a:endParaRPr lang="nl-NL" sz="2000" b="1">
              <a:latin typeface="Effra" panose="02000506080000020004" pitchFamily="2" charset="0"/>
            </a:endParaRPr>
          </a:p>
          <a:p>
            <a:pPr marL="0" indent="0">
              <a:buNone/>
            </a:pPr>
            <a:endParaRPr lang="nl-NL" sz="2000" b="1">
              <a:latin typeface="Effra" panose="02000506080000020004" pitchFamily="2" charset="0"/>
            </a:endParaRPr>
          </a:p>
        </p:txBody>
      </p:sp>
      <p:pic>
        <p:nvPicPr>
          <p:cNvPr id="5" name="Graphic 4" descr="Gloeilamp met effen opvulling">
            <a:extLst>
              <a:ext uri="{FF2B5EF4-FFF2-40B4-BE49-F238E27FC236}">
                <a16:creationId xmlns:a16="http://schemas.microsoft.com/office/drawing/2014/main" id="{CF9A9BDF-FDF8-1BA4-3881-AC595C9FF0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361" y="2163228"/>
            <a:ext cx="914400" cy="914400"/>
          </a:xfrm>
          <a:prstGeom prst="rect">
            <a:avLst/>
          </a:prstGeom>
        </p:spPr>
      </p:pic>
      <p:pic>
        <p:nvPicPr>
          <p:cNvPr id="8" name="Graphic 7" descr="Gloeilamp met effen opvulling">
            <a:extLst>
              <a:ext uri="{FF2B5EF4-FFF2-40B4-BE49-F238E27FC236}">
                <a16:creationId xmlns:a16="http://schemas.microsoft.com/office/drawing/2014/main" id="{8D309DFF-960E-8EF5-1FC5-2601EEDB06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361" y="3669095"/>
            <a:ext cx="914400" cy="914400"/>
          </a:xfrm>
          <a:prstGeom prst="rect">
            <a:avLst/>
          </a:prstGeom>
        </p:spPr>
      </p:pic>
    </p:spTree>
    <p:extLst>
      <p:ext uri="{BB962C8B-B14F-4D97-AF65-F5344CB8AC3E}">
        <p14:creationId xmlns:p14="http://schemas.microsoft.com/office/powerpoint/2010/main" val="3882612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19817-02DF-3158-FB17-83FC728237F5}"/>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A8EF48B-EF0A-108A-2C4E-6AF995448103}"/>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a:extLst>
              <a:ext uri="{FF2B5EF4-FFF2-40B4-BE49-F238E27FC236}">
                <a16:creationId xmlns:a16="http://schemas.microsoft.com/office/drawing/2014/main" id="{66C7F007-3AFA-8CC3-41FF-C8AB57026897}"/>
              </a:ext>
            </a:extLst>
          </p:cNvPr>
          <p:cNvPicPr>
            <a:picLocks noChangeAspect="1"/>
          </p:cNvPicPr>
          <p:nvPr/>
        </p:nvPicPr>
        <p:blipFill>
          <a:blip r:embed="rId3"/>
          <a:srcRect t="16189"/>
          <a:stretch/>
        </p:blipFill>
        <p:spPr>
          <a:xfrm>
            <a:off x="837904" y="1700275"/>
            <a:ext cx="6597315" cy="2281326"/>
          </a:xfrm>
          <a:prstGeom prst="rect">
            <a:avLst/>
          </a:prstGeom>
        </p:spPr>
      </p:pic>
      <p:pic>
        <p:nvPicPr>
          <p:cNvPr id="9" name="Afbeelding 8">
            <a:extLst>
              <a:ext uri="{FF2B5EF4-FFF2-40B4-BE49-F238E27FC236}">
                <a16:creationId xmlns:a16="http://schemas.microsoft.com/office/drawing/2014/main" id="{DD20019B-96A2-1310-1C28-C78BB6885355}"/>
              </a:ext>
            </a:extLst>
          </p:cNvPr>
          <p:cNvPicPr>
            <a:picLocks noChangeAspect="1"/>
          </p:cNvPicPr>
          <p:nvPr/>
        </p:nvPicPr>
        <p:blipFill>
          <a:blip r:embed="rId4"/>
          <a:srcRect t="32065" r="38565"/>
          <a:stretch/>
        </p:blipFill>
        <p:spPr>
          <a:xfrm>
            <a:off x="8482263" y="2388733"/>
            <a:ext cx="3460512" cy="953600"/>
          </a:xfrm>
          <a:prstGeom prst="rect">
            <a:avLst/>
          </a:prstGeom>
        </p:spPr>
      </p:pic>
      <p:cxnSp>
        <p:nvCxnSpPr>
          <p:cNvPr id="12" name="Rechte verbindingslijn met pijl 11">
            <a:extLst>
              <a:ext uri="{FF2B5EF4-FFF2-40B4-BE49-F238E27FC236}">
                <a16:creationId xmlns:a16="http://schemas.microsoft.com/office/drawing/2014/main" id="{17E1B44E-0EB5-465B-E8B8-918DBFC07C21}"/>
              </a:ext>
            </a:extLst>
          </p:cNvPr>
          <p:cNvCxnSpPr/>
          <p:nvPr/>
        </p:nvCxnSpPr>
        <p:spPr>
          <a:xfrm>
            <a:off x="5787189" y="2056784"/>
            <a:ext cx="2695074" cy="558742"/>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Rechte verbindingslijn met pijl 12">
            <a:extLst>
              <a:ext uri="{FF2B5EF4-FFF2-40B4-BE49-F238E27FC236}">
                <a16:creationId xmlns:a16="http://schemas.microsoft.com/office/drawing/2014/main" id="{EC5F067C-02FF-B7CF-F15E-D805D01F46DE}"/>
              </a:ext>
            </a:extLst>
          </p:cNvPr>
          <p:cNvCxnSpPr>
            <a:cxnSpLocks/>
          </p:cNvCxnSpPr>
          <p:nvPr/>
        </p:nvCxnSpPr>
        <p:spPr>
          <a:xfrm flipV="1">
            <a:off x="7538071" y="3167743"/>
            <a:ext cx="1442643" cy="156814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Tekstvak 1">
            <a:extLst>
              <a:ext uri="{FF2B5EF4-FFF2-40B4-BE49-F238E27FC236}">
                <a16:creationId xmlns:a16="http://schemas.microsoft.com/office/drawing/2014/main" id="{B3C6120B-D83D-9EC3-BB35-ABCB12822CED}"/>
              </a:ext>
            </a:extLst>
          </p:cNvPr>
          <p:cNvSpPr txBox="1"/>
          <p:nvPr/>
        </p:nvSpPr>
        <p:spPr>
          <a:xfrm>
            <a:off x="837904" y="4242475"/>
            <a:ext cx="10515598" cy="2502218"/>
          </a:xfrm>
          <a:prstGeom prst="rect">
            <a:avLst/>
          </a:prstGeom>
        </p:spPr>
        <p:txBody>
          <a:bodyPr vert="horz" lIns="91440" tIns="45720" rIns="91440" bIns="45720" rtlCol="0">
            <a:normAutofit/>
          </a:bodyPr>
          <a:lstStyle/>
          <a:p>
            <a:r>
              <a:rPr lang="nl-NL" sz="2000">
                <a:latin typeface="Effra" panose="02000506080000020004" pitchFamily="2" charset="0"/>
              </a:rPr>
              <a:t>Klanten kunnen bij Ultra-net een jaarabonnement afsluiten om onbeperkt tv-series en films te kijken. Dit abonnement kost € 125,- per jaar (exclusief btw).</a:t>
            </a:r>
          </a:p>
          <a:p>
            <a:pPr marL="342900" indent="-342900">
              <a:buFont typeface="Wingdings" panose="05000000000000000000" pitchFamily="2" charset="2"/>
              <a:buChar char="è"/>
            </a:pPr>
            <a:r>
              <a:rPr lang="nl-NL" sz="2000">
                <a:latin typeface="Effra" panose="02000506080000020004" pitchFamily="2" charset="0"/>
              </a:rPr>
              <a:t>Bereken de afzet van Ultra-net in 2018. Schrijf je berekening op. </a:t>
            </a:r>
          </a:p>
          <a:p>
            <a:pPr marL="342900" indent="-342900">
              <a:buFont typeface="Wingdings" panose="05000000000000000000" pitchFamily="2" charset="2"/>
              <a:buChar char="è"/>
            </a:pPr>
            <a:endParaRPr lang="nl-NL" sz="2000">
              <a:latin typeface="Effra" panose="02000506080000020004" pitchFamily="2" charset="0"/>
            </a:endParaRPr>
          </a:p>
          <a:p>
            <a:endParaRPr lang="nl-NL" sz="2000"/>
          </a:p>
        </p:txBody>
      </p:sp>
    </p:spTree>
    <p:extLst>
      <p:ext uri="{BB962C8B-B14F-4D97-AF65-F5344CB8AC3E}">
        <p14:creationId xmlns:p14="http://schemas.microsoft.com/office/powerpoint/2010/main" val="38764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307A6-151E-F3A6-8E9F-070726A1DD4E}"/>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434AB785-1DEC-6239-7C50-A53FE0F5E294}"/>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Brutowinst</a:t>
            </a:r>
            <a:r>
              <a:rPr lang="en-US" sz="4000" b="1">
                <a:ln w="9525">
                  <a:solidFill>
                    <a:schemeClr val="bg1"/>
                  </a:solidFill>
                  <a:prstDash val="solid"/>
                </a:ln>
                <a:effectLst>
                  <a:outerShdw blurRad="12700" dist="38100" dir="2700000" algn="tl" rotWithShape="0">
                    <a:schemeClr val="bg1">
                      <a:lumMod val="50000"/>
                    </a:schemeClr>
                  </a:outerShdw>
                </a:effectLst>
              </a:rPr>
              <a:t> &amp; </a:t>
            </a:r>
            <a:r>
              <a:rPr lang="en-US" sz="4000" b="1" err="1">
                <a:ln w="9525">
                  <a:solidFill>
                    <a:schemeClr val="bg1"/>
                  </a:solidFill>
                  <a:prstDash val="solid"/>
                </a:ln>
                <a:effectLst>
                  <a:outerShdw blurRad="12700" dist="38100" dir="2700000" algn="tl" rotWithShape="0">
                    <a:schemeClr val="bg1">
                      <a:lumMod val="50000"/>
                    </a:schemeClr>
                  </a:outerShdw>
                </a:effectLst>
              </a:rPr>
              <a:t>nettowinst</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4973E3DB-6F2E-52FB-380D-41D9ACEE90BC}"/>
              </a:ext>
            </a:extLst>
          </p:cNvPr>
          <p:cNvSpPr txBox="1"/>
          <p:nvPr/>
        </p:nvSpPr>
        <p:spPr>
          <a:xfrm>
            <a:off x="838200" y="1737433"/>
            <a:ext cx="4991181" cy="2521504"/>
          </a:xfrm>
          <a:prstGeom prst="rect">
            <a:avLst/>
          </a:prstGeom>
        </p:spPr>
        <p:txBody>
          <a:bodyPr vert="horz" lIns="91440" tIns="45720" rIns="91440" bIns="45720" rtlCol="0" anchor="t">
            <a:noAutofit/>
          </a:bodyPr>
          <a:lstStyle/>
          <a:p>
            <a:pPr marL="0" indent="0">
              <a:buNone/>
            </a:pPr>
            <a:endParaRPr lang="nl-NL" sz="2000" b="1">
              <a:latin typeface="Effra" panose="02000506080000020004" pitchFamily="2" charset="0"/>
            </a:endParaRPr>
          </a:p>
          <a:p>
            <a:r>
              <a:rPr lang="nl-NL" sz="2000" b="1">
                <a:latin typeface="Effra"/>
              </a:rPr>
              <a:t>Omzet      (verkoopprijs x afzet) </a:t>
            </a:r>
            <a:endParaRPr lang="nl-NL" sz="2000" b="1">
              <a:latin typeface="Effra" panose="02000506080000020004" pitchFamily="2" charset="0"/>
            </a:endParaRPr>
          </a:p>
          <a:p>
            <a:r>
              <a:rPr lang="nl-NL" sz="2000" b="1">
                <a:latin typeface="Effra"/>
              </a:rPr>
              <a:t>Inkoopwaarde  (inkoopprijs x afzet)</a:t>
            </a:r>
            <a:endParaRPr lang="nl-NL" sz="2000">
              <a:latin typeface="Effra" panose="02000506080000020004" pitchFamily="2" charset="0"/>
            </a:endParaRPr>
          </a:p>
          <a:p>
            <a:pPr marL="0" indent="0">
              <a:buNone/>
            </a:pPr>
            <a:r>
              <a:rPr lang="nl-NL" sz="2000">
                <a:latin typeface="Effra"/>
              </a:rPr>
              <a:t>_________________ -</a:t>
            </a:r>
          </a:p>
          <a:p>
            <a:pPr marL="0" indent="0">
              <a:buNone/>
            </a:pPr>
            <a:r>
              <a:rPr lang="nl-NL" sz="2000" b="1">
                <a:latin typeface="Effra"/>
              </a:rPr>
              <a:t>Brutowinst</a:t>
            </a:r>
            <a:endParaRPr lang="nl-NL" sz="2000">
              <a:latin typeface="Effra"/>
            </a:endParaRPr>
          </a:p>
          <a:p>
            <a:pPr marL="0" indent="0">
              <a:buNone/>
            </a:pPr>
            <a:r>
              <a:rPr lang="nl-NL" sz="2000" b="1">
                <a:latin typeface="Effra"/>
              </a:rPr>
              <a:t>Bedrijfskosten</a:t>
            </a:r>
            <a:endParaRPr lang="nl-NL" sz="2000">
              <a:latin typeface="Effra"/>
            </a:endParaRPr>
          </a:p>
          <a:p>
            <a:pPr marL="0" indent="0">
              <a:buNone/>
            </a:pPr>
            <a:r>
              <a:rPr lang="nl-NL" sz="2000">
                <a:latin typeface="Effra"/>
              </a:rPr>
              <a:t>_________________ -</a:t>
            </a:r>
          </a:p>
          <a:p>
            <a:pPr marL="0" indent="0">
              <a:buNone/>
            </a:pPr>
            <a:r>
              <a:rPr lang="nl-NL" sz="2000" b="1">
                <a:latin typeface="Effra"/>
              </a:rPr>
              <a:t>Nettowinst</a:t>
            </a:r>
            <a:endParaRPr lang="nl-NL" sz="2000">
              <a:latin typeface="Effra"/>
            </a:endParaRPr>
          </a:p>
          <a:p>
            <a:pPr marL="0" indent="0">
              <a:buNone/>
            </a:pPr>
            <a:endParaRPr lang="nl-NL" sz="2000">
              <a:latin typeface="Effra" panose="02000506080000020004" pitchFamily="2" charset="0"/>
            </a:endParaRPr>
          </a:p>
        </p:txBody>
      </p:sp>
      <p:sp>
        <p:nvSpPr>
          <p:cNvPr id="5" name="Tekstvak 4">
            <a:extLst>
              <a:ext uri="{FF2B5EF4-FFF2-40B4-BE49-F238E27FC236}">
                <a16:creationId xmlns:a16="http://schemas.microsoft.com/office/drawing/2014/main" id="{13A5494E-E447-04D1-FA04-B143D94790B8}"/>
              </a:ext>
            </a:extLst>
          </p:cNvPr>
          <p:cNvSpPr txBox="1"/>
          <p:nvPr/>
        </p:nvSpPr>
        <p:spPr>
          <a:xfrm>
            <a:off x="6098116" y="1737432"/>
            <a:ext cx="4991181" cy="2521504"/>
          </a:xfrm>
          <a:prstGeom prst="rect">
            <a:avLst/>
          </a:prstGeom>
        </p:spPr>
        <p:txBody>
          <a:bodyPr vert="horz" lIns="91440" tIns="45720" rIns="91440" bIns="45720" rtlCol="0" anchor="t">
            <a:noAutofit/>
          </a:bodyPr>
          <a:lstStyle/>
          <a:p>
            <a:pPr marL="0" indent="0">
              <a:buNone/>
            </a:pPr>
            <a:r>
              <a:rPr lang="nl-NL" sz="2000" b="1">
                <a:latin typeface="Effra"/>
              </a:rPr>
              <a:t>Voorbeeld:</a:t>
            </a:r>
            <a:endParaRPr lang="nl-NL" sz="2000" b="1">
              <a:latin typeface="Effra" panose="02000506080000020004" pitchFamily="2" charset="0"/>
            </a:endParaRPr>
          </a:p>
          <a:p>
            <a:r>
              <a:rPr lang="nl-NL" sz="2000" b="1">
                <a:latin typeface="Effra"/>
              </a:rPr>
              <a:t>€ 1.000.000     (€ 20 x 50.000) </a:t>
            </a:r>
            <a:endParaRPr lang="nl-NL" sz="2000" b="1">
              <a:latin typeface="Effra" panose="02000506080000020004" pitchFamily="2" charset="0"/>
            </a:endParaRPr>
          </a:p>
          <a:p>
            <a:r>
              <a:rPr lang="nl-NL" sz="2000" b="1">
                <a:latin typeface="Effra"/>
              </a:rPr>
              <a:t>€    600.000     (€ 12 x 50.000)</a:t>
            </a:r>
            <a:endParaRPr lang="nl-NL" sz="2000">
              <a:latin typeface="Effra" panose="02000506080000020004" pitchFamily="2" charset="0"/>
            </a:endParaRPr>
          </a:p>
          <a:p>
            <a:pPr marL="0" indent="0">
              <a:buNone/>
            </a:pPr>
            <a:r>
              <a:rPr lang="nl-NL" sz="2000">
                <a:latin typeface="Effra"/>
              </a:rPr>
              <a:t>_________________ -</a:t>
            </a:r>
          </a:p>
          <a:p>
            <a:r>
              <a:rPr lang="nl-NL" sz="2000" b="1">
                <a:latin typeface="Effra"/>
              </a:rPr>
              <a:t>€    400.000</a:t>
            </a:r>
          </a:p>
          <a:p>
            <a:r>
              <a:rPr lang="nl-NL" sz="2000" b="1">
                <a:latin typeface="Effra"/>
              </a:rPr>
              <a:t>€    300.000</a:t>
            </a:r>
          </a:p>
          <a:p>
            <a:pPr marL="0" indent="0">
              <a:buNone/>
            </a:pPr>
            <a:r>
              <a:rPr lang="nl-NL" sz="2000">
                <a:latin typeface="Effra"/>
              </a:rPr>
              <a:t>_________________ -</a:t>
            </a:r>
          </a:p>
          <a:p>
            <a:r>
              <a:rPr lang="nl-NL" sz="2000" b="1">
                <a:latin typeface="Effra"/>
              </a:rPr>
              <a:t>€    100.000</a:t>
            </a:r>
          </a:p>
          <a:p>
            <a:pPr marL="0" indent="0">
              <a:buNone/>
            </a:pPr>
            <a:endParaRPr lang="nl-NL" sz="2000">
              <a:latin typeface="Effra" panose="02000506080000020004" pitchFamily="2" charset="0"/>
            </a:endParaRPr>
          </a:p>
        </p:txBody>
      </p:sp>
      <p:sp>
        <p:nvSpPr>
          <p:cNvPr id="6" name="Tekstvak 5">
            <a:extLst>
              <a:ext uri="{FF2B5EF4-FFF2-40B4-BE49-F238E27FC236}">
                <a16:creationId xmlns:a16="http://schemas.microsoft.com/office/drawing/2014/main" id="{925C1F5D-F668-3513-49C9-8A5EB5736500}"/>
              </a:ext>
            </a:extLst>
          </p:cNvPr>
          <p:cNvSpPr txBox="1"/>
          <p:nvPr/>
        </p:nvSpPr>
        <p:spPr>
          <a:xfrm>
            <a:off x="5421261" y="4841027"/>
            <a:ext cx="5534526" cy="646331"/>
          </a:xfrm>
          <a:prstGeom prst="rect">
            <a:avLst/>
          </a:prstGeom>
          <a:noFill/>
        </p:spPr>
        <p:txBody>
          <a:bodyPr wrap="square" rtlCol="0">
            <a:spAutoFit/>
          </a:bodyPr>
          <a:lstStyle/>
          <a:p>
            <a:r>
              <a:rPr lang="nl-NL" b="1">
                <a:latin typeface="Effra" panose="02000506080000020004" pitchFamily="2" charset="0"/>
              </a:rPr>
              <a:t>Vaste kosten </a:t>
            </a:r>
            <a:r>
              <a:rPr lang="nl-NL">
                <a:latin typeface="Effra" panose="02000506080000020004" pitchFamily="2" charset="0"/>
              </a:rPr>
              <a:t>– veranderen niet als er meer of minder wordt geproduceerd. Bijvoorbeeld huur van een pand.</a:t>
            </a:r>
          </a:p>
        </p:txBody>
      </p:sp>
      <p:sp>
        <p:nvSpPr>
          <p:cNvPr id="8" name="Tekstvak 7">
            <a:extLst>
              <a:ext uri="{FF2B5EF4-FFF2-40B4-BE49-F238E27FC236}">
                <a16:creationId xmlns:a16="http://schemas.microsoft.com/office/drawing/2014/main" id="{C8D5B5AE-8053-C18F-8CCA-38DE9AC92EC6}"/>
              </a:ext>
            </a:extLst>
          </p:cNvPr>
          <p:cNvSpPr txBox="1"/>
          <p:nvPr/>
        </p:nvSpPr>
        <p:spPr>
          <a:xfrm>
            <a:off x="5421261" y="5938495"/>
            <a:ext cx="6106710" cy="646331"/>
          </a:xfrm>
          <a:prstGeom prst="rect">
            <a:avLst/>
          </a:prstGeom>
          <a:noFill/>
        </p:spPr>
        <p:txBody>
          <a:bodyPr wrap="square" rtlCol="0">
            <a:spAutoFit/>
          </a:bodyPr>
          <a:lstStyle/>
          <a:p>
            <a:r>
              <a:rPr lang="nl-NL" b="1">
                <a:latin typeface="Effra" panose="02000506080000020004" pitchFamily="2" charset="0"/>
              </a:rPr>
              <a:t>Variabele kosten </a:t>
            </a:r>
            <a:r>
              <a:rPr lang="nl-NL">
                <a:latin typeface="Effra" panose="02000506080000020004" pitchFamily="2" charset="0"/>
              </a:rPr>
              <a:t>– veranderen als er meer of minder wordt geproduceerd. Bijvoorbeeld loon per gewerkt uur.</a:t>
            </a:r>
          </a:p>
        </p:txBody>
      </p:sp>
      <p:cxnSp>
        <p:nvCxnSpPr>
          <p:cNvPr id="10" name="Rechte verbindingslijn 9">
            <a:extLst>
              <a:ext uri="{FF2B5EF4-FFF2-40B4-BE49-F238E27FC236}">
                <a16:creationId xmlns:a16="http://schemas.microsoft.com/office/drawing/2014/main" id="{159A897E-43F6-B32A-141C-638D4AA2932F}"/>
              </a:ext>
            </a:extLst>
          </p:cNvPr>
          <p:cNvCxnSpPr/>
          <p:nvPr/>
        </p:nvCxnSpPr>
        <p:spPr>
          <a:xfrm>
            <a:off x="2582731" y="3512358"/>
            <a:ext cx="2813950" cy="1486002"/>
          </a:xfrm>
          <a:prstGeom prst="line">
            <a:avLst/>
          </a:prstGeom>
        </p:spPr>
        <p:style>
          <a:lnRef idx="3">
            <a:schemeClr val="dk1"/>
          </a:lnRef>
          <a:fillRef idx="0">
            <a:schemeClr val="dk1"/>
          </a:fillRef>
          <a:effectRef idx="2">
            <a:schemeClr val="dk1"/>
          </a:effectRef>
          <a:fontRef idx="minor">
            <a:schemeClr val="tx1"/>
          </a:fontRef>
        </p:style>
      </p:cxnSp>
      <p:cxnSp>
        <p:nvCxnSpPr>
          <p:cNvPr id="12" name="Rechte verbindingslijn 11">
            <a:extLst>
              <a:ext uri="{FF2B5EF4-FFF2-40B4-BE49-F238E27FC236}">
                <a16:creationId xmlns:a16="http://schemas.microsoft.com/office/drawing/2014/main" id="{9F3251E3-55CF-0030-11C9-A3A0A2D21BE1}"/>
              </a:ext>
            </a:extLst>
          </p:cNvPr>
          <p:cNvCxnSpPr>
            <a:cxnSpLocks/>
          </p:cNvCxnSpPr>
          <p:nvPr/>
        </p:nvCxnSpPr>
        <p:spPr>
          <a:xfrm>
            <a:off x="2593462" y="3500070"/>
            <a:ext cx="2790929" cy="253761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5973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B2C68-46F5-B225-3005-E1110A5BF695}"/>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24DA19EF-6197-DB81-86E5-8E2BF6394428}"/>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Arbeid</a:t>
            </a:r>
          </a:p>
        </p:txBody>
      </p:sp>
      <p:sp>
        <p:nvSpPr>
          <p:cNvPr id="2" name="Tekstvak 1">
            <a:extLst>
              <a:ext uri="{FF2B5EF4-FFF2-40B4-BE49-F238E27FC236}">
                <a16:creationId xmlns:a16="http://schemas.microsoft.com/office/drawing/2014/main" id="{9F0C45AF-7D5F-687C-582D-68DD721FA350}"/>
              </a:ext>
            </a:extLst>
          </p:cNvPr>
          <p:cNvSpPr txBox="1"/>
          <p:nvPr/>
        </p:nvSpPr>
        <p:spPr>
          <a:xfrm>
            <a:off x="838200" y="1769183"/>
            <a:ext cx="10515599" cy="4554528"/>
          </a:xfrm>
          <a:prstGeom prst="rect">
            <a:avLst/>
          </a:prstGeom>
        </p:spPr>
        <p:txBody>
          <a:bodyPr vert="horz" lIns="91440" tIns="45720" rIns="91440" bIns="45720" rtlCol="0">
            <a:noAutofit/>
          </a:bodyPr>
          <a:lstStyle/>
          <a:p>
            <a:pPr marL="0" indent="0">
              <a:buNone/>
            </a:pPr>
            <a:r>
              <a:rPr lang="nl-NL" sz="2000" b="1">
                <a:latin typeface="Effra" panose="02000506080000020004" pitchFamily="2" charset="0"/>
              </a:rPr>
              <a:t>Arbeidsverdeling</a:t>
            </a:r>
            <a:r>
              <a:rPr lang="nl-NL" sz="2000">
                <a:latin typeface="Effra" panose="02000506080000020004" pitchFamily="2" charset="0"/>
              </a:rPr>
              <a:t> is het verdelen van de werkzaamheden in het productieproces waarbij iedereen doet waar hij of zij goed in is. </a:t>
            </a:r>
          </a:p>
          <a:p>
            <a:pPr marL="0" indent="0">
              <a:buNone/>
            </a:pPr>
            <a:endParaRPr lang="nl-NL" sz="2000">
              <a:latin typeface="Effra" panose="02000506080000020004" pitchFamily="2" charset="0"/>
            </a:endParaRPr>
          </a:p>
          <a:p>
            <a:pPr marL="0" indent="0">
              <a:buNone/>
            </a:pPr>
            <a:endParaRPr lang="nl-NL" sz="2000">
              <a:latin typeface="Effra" panose="02000506080000020004" pitchFamily="2" charset="0"/>
            </a:endParaRPr>
          </a:p>
        </p:txBody>
      </p:sp>
      <p:pic>
        <p:nvPicPr>
          <p:cNvPr id="10" name="Afbeelding 9" descr="Burger gevuld met vlees en salade">
            <a:extLst>
              <a:ext uri="{FF2B5EF4-FFF2-40B4-BE49-F238E27FC236}">
                <a16:creationId xmlns:a16="http://schemas.microsoft.com/office/drawing/2014/main" id="{3A6B6DAF-EB5E-73B5-536D-95E6ED4A87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0295" y1="78078" x2="20295" y2="78078"/>
                        <a14:backgroundMark x1="20534" y1="80178" x2="20534" y2="80178"/>
                        <a14:backgroundMark x1="18056" y1="78966" x2="18056" y2="78966"/>
                        <a14:backgroundMark x1="40924" y1="81550" x2="40924" y2="81550"/>
                        <a14:backgroundMark x1="55646" y1="81389" x2="55646" y2="81389"/>
                        <a14:backgroundMark x1="33397" y1="80702" x2="33397" y2="80702"/>
                        <a14:backgroundMark x1="80419" y1="71256" x2="80419" y2="71256"/>
                        <a14:backgroundMark x1="80419" y1="74364" x2="80419" y2="74364"/>
                        <a14:backgroundMark x1="79514" y1="67985" x2="79514" y2="67985"/>
                        <a14:backgroundMark x1="79514" y1="69721" x2="79514" y2="69721"/>
                        <a14:backgroundMark x1="76131" y1="77755" x2="76131" y2="77755"/>
                        <a14:backgroundMark x1="74798" y1="78805" x2="74798" y2="78805"/>
                      </a14:backgroundRemoval>
                    </a14:imgEffect>
                  </a14:imgLayer>
                </a14:imgProps>
              </a:ext>
              <a:ext uri="{28A0092B-C50C-407E-A947-70E740481C1C}">
                <a14:useLocalDpi xmlns:a14="http://schemas.microsoft.com/office/drawing/2010/main" val="0"/>
              </a:ext>
            </a:extLst>
          </a:blip>
          <a:stretch>
            <a:fillRect/>
          </a:stretch>
        </p:blipFill>
        <p:spPr>
          <a:xfrm>
            <a:off x="4014636" y="2315503"/>
            <a:ext cx="3497755" cy="4126906"/>
          </a:xfrm>
          <a:prstGeom prst="rect">
            <a:avLst/>
          </a:prstGeom>
        </p:spPr>
      </p:pic>
      <p:sp>
        <p:nvSpPr>
          <p:cNvPr id="11" name="Tekstvak 10">
            <a:extLst>
              <a:ext uri="{FF2B5EF4-FFF2-40B4-BE49-F238E27FC236}">
                <a16:creationId xmlns:a16="http://schemas.microsoft.com/office/drawing/2014/main" id="{F0DF1A10-5130-EC30-41E9-97F1A88F3654}"/>
              </a:ext>
            </a:extLst>
          </p:cNvPr>
          <p:cNvSpPr txBox="1"/>
          <p:nvPr/>
        </p:nvSpPr>
        <p:spPr>
          <a:xfrm>
            <a:off x="2394284" y="3059668"/>
            <a:ext cx="143175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Uien snijden</a:t>
            </a:r>
          </a:p>
        </p:txBody>
      </p:sp>
      <p:sp>
        <p:nvSpPr>
          <p:cNvPr id="12" name="Tekstvak 11">
            <a:extLst>
              <a:ext uri="{FF2B5EF4-FFF2-40B4-BE49-F238E27FC236}">
                <a16:creationId xmlns:a16="http://schemas.microsoft.com/office/drawing/2014/main" id="{2C3B365A-6F5E-1E71-CC8C-7C4C94937706}"/>
              </a:ext>
            </a:extLst>
          </p:cNvPr>
          <p:cNvSpPr txBox="1"/>
          <p:nvPr/>
        </p:nvSpPr>
        <p:spPr>
          <a:xfrm>
            <a:off x="1499935" y="4009624"/>
            <a:ext cx="212156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Broodje roosteren</a:t>
            </a:r>
          </a:p>
        </p:txBody>
      </p:sp>
      <p:sp>
        <p:nvSpPr>
          <p:cNvPr id="13" name="Tekstvak 12">
            <a:extLst>
              <a:ext uri="{FF2B5EF4-FFF2-40B4-BE49-F238E27FC236}">
                <a16:creationId xmlns:a16="http://schemas.microsoft.com/office/drawing/2014/main" id="{8C788E6C-2338-183E-5B51-ED12C20363DC}"/>
              </a:ext>
            </a:extLst>
          </p:cNvPr>
          <p:cNvSpPr txBox="1"/>
          <p:nvPr/>
        </p:nvSpPr>
        <p:spPr>
          <a:xfrm>
            <a:off x="1696502" y="5162118"/>
            <a:ext cx="1756562"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Burgers bakken</a:t>
            </a:r>
          </a:p>
        </p:txBody>
      </p:sp>
      <p:sp>
        <p:nvSpPr>
          <p:cNvPr id="14" name="Tekstvak 13">
            <a:extLst>
              <a:ext uri="{FF2B5EF4-FFF2-40B4-BE49-F238E27FC236}">
                <a16:creationId xmlns:a16="http://schemas.microsoft.com/office/drawing/2014/main" id="{EC39F9CE-B13F-3753-AC6C-0F51E68A695A}"/>
              </a:ext>
            </a:extLst>
          </p:cNvPr>
          <p:cNvSpPr txBox="1"/>
          <p:nvPr/>
        </p:nvSpPr>
        <p:spPr>
          <a:xfrm>
            <a:off x="3826042" y="6013728"/>
            <a:ext cx="143175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Kaas snijden</a:t>
            </a:r>
          </a:p>
        </p:txBody>
      </p:sp>
      <p:sp>
        <p:nvSpPr>
          <p:cNvPr id="15" name="Tekstvak 14">
            <a:extLst>
              <a:ext uri="{FF2B5EF4-FFF2-40B4-BE49-F238E27FC236}">
                <a16:creationId xmlns:a16="http://schemas.microsoft.com/office/drawing/2014/main" id="{64FE4CF9-A0F8-0A73-FE4A-9D9BFE670D59}"/>
              </a:ext>
            </a:extLst>
          </p:cNvPr>
          <p:cNvSpPr txBox="1"/>
          <p:nvPr/>
        </p:nvSpPr>
        <p:spPr>
          <a:xfrm>
            <a:off x="5382126" y="2707104"/>
            <a:ext cx="1271337"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Sla wassen</a:t>
            </a:r>
          </a:p>
        </p:txBody>
      </p:sp>
      <p:sp>
        <p:nvSpPr>
          <p:cNvPr id="16" name="Tekstvak 15">
            <a:extLst>
              <a:ext uri="{FF2B5EF4-FFF2-40B4-BE49-F238E27FC236}">
                <a16:creationId xmlns:a16="http://schemas.microsoft.com/office/drawing/2014/main" id="{28C36364-80FC-8DE3-F086-E4B6FAB4BEC9}"/>
              </a:ext>
            </a:extLst>
          </p:cNvPr>
          <p:cNvSpPr txBox="1"/>
          <p:nvPr/>
        </p:nvSpPr>
        <p:spPr>
          <a:xfrm>
            <a:off x="7438294" y="3445404"/>
            <a:ext cx="188618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Groente snijden</a:t>
            </a:r>
          </a:p>
        </p:txBody>
      </p:sp>
      <p:sp>
        <p:nvSpPr>
          <p:cNvPr id="17" name="Tekstvak 16">
            <a:extLst>
              <a:ext uri="{FF2B5EF4-FFF2-40B4-BE49-F238E27FC236}">
                <a16:creationId xmlns:a16="http://schemas.microsoft.com/office/drawing/2014/main" id="{37478868-831F-ED16-57B0-274E02D9C454}"/>
              </a:ext>
            </a:extLst>
          </p:cNvPr>
          <p:cNvSpPr txBox="1"/>
          <p:nvPr/>
        </p:nvSpPr>
        <p:spPr>
          <a:xfrm>
            <a:off x="7427036" y="4864964"/>
            <a:ext cx="240276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a:ln w="0"/>
                <a:solidFill>
                  <a:schemeClr val="tx1"/>
                </a:solidFill>
                <a:effectLst>
                  <a:outerShdw blurRad="38100" dist="19050" dir="2700000" algn="tl" rotWithShape="0">
                    <a:schemeClr val="dk1">
                      <a:alpha val="40000"/>
                    </a:schemeClr>
                  </a:outerShdw>
                </a:effectLst>
                <a:latin typeface="Effra" panose="02000506080000020004" pitchFamily="2" charset="0"/>
              </a:rPr>
              <a:t>Broodje samenstellen</a:t>
            </a:r>
          </a:p>
        </p:txBody>
      </p:sp>
      <p:cxnSp>
        <p:nvCxnSpPr>
          <p:cNvPr id="19" name="Rechte verbindingslijn 18">
            <a:extLst>
              <a:ext uri="{FF2B5EF4-FFF2-40B4-BE49-F238E27FC236}">
                <a16:creationId xmlns:a16="http://schemas.microsoft.com/office/drawing/2014/main" id="{98EEBAE3-9E0E-0ADD-A235-02084AE3B755}"/>
              </a:ext>
            </a:extLst>
          </p:cNvPr>
          <p:cNvCxnSpPr>
            <a:stCxn id="11" idx="3"/>
          </p:cNvCxnSpPr>
          <p:nvPr/>
        </p:nvCxnSpPr>
        <p:spPr>
          <a:xfrm>
            <a:off x="3826042" y="3244334"/>
            <a:ext cx="926432" cy="570402"/>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3DE5B1DD-7ABA-008D-68B8-51EB558F3F01}"/>
              </a:ext>
            </a:extLst>
          </p:cNvPr>
          <p:cNvCxnSpPr>
            <a:cxnSpLocks/>
          </p:cNvCxnSpPr>
          <p:nvPr/>
        </p:nvCxnSpPr>
        <p:spPr>
          <a:xfrm>
            <a:off x="3601113" y="4170589"/>
            <a:ext cx="715879" cy="68544"/>
          </a:xfrm>
          <a:prstGeom prst="line">
            <a:avLst/>
          </a:prstGeom>
        </p:spPr>
        <p:style>
          <a:lnRef idx="1">
            <a:schemeClr val="dk1"/>
          </a:lnRef>
          <a:fillRef idx="0">
            <a:schemeClr val="dk1"/>
          </a:fillRef>
          <a:effectRef idx="0">
            <a:schemeClr val="dk1"/>
          </a:effectRef>
          <a:fontRef idx="minor">
            <a:schemeClr val="tx1"/>
          </a:fontRef>
        </p:style>
      </p:cxnSp>
      <p:cxnSp>
        <p:nvCxnSpPr>
          <p:cNvPr id="22" name="Rechte verbindingslijn 21">
            <a:extLst>
              <a:ext uri="{FF2B5EF4-FFF2-40B4-BE49-F238E27FC236}">
                <a16:creationId xmlns:a16="http://schemas.microsoft.com/office/drawing/2014/main" id="{F42F79AC-5CF1-7306-3BBD-AD87C354F268}"/>
              </a:ext>
            </a:extLst>
          </p:cNvPr>
          <p:cNvCxnSpPr>
            <a:cxnSpLocks/>
          </p:cNvCxnSpPr>
          <p:nvPr/>
        </p:nvCxnSpPr>
        <p:spPr>
          <a:xfrm flipV="1">
            <a:off x="3453064" y="4925276"/>
            <a:ext cx="1088857" cy="402461"/>
          </a:xfrm>
          <a:prstGeom prst="line">
            <a:avLst/>
          </a:prstGeom>
        </p:spPr>
        <p:style>
          <a:lnRef idx="1">
            <a:schemeClr val="dk1"/>
          </a:lnRef>
          <a:fillRef idx="0">
            <a:schemeClr val="dk1"/>
          </a:fillRef>
          <a:effectRef idx="0">
            <a:schemeClr val="dk1"/>
          </a:effectRef>
          <a:fontRef idx="minor">
            <a:schemeClr val="tx1"/>
          </a:fontRef>
        </p:style>
      </p:cxnSp>
      <p:cxnSp>
        <p:nvCxnSpPr>
          <p:cNvPr id="24" name="Rechte verbindingslijn 23">
            <a:extLst>
              <a:ext uri="{FF2B5EF4-FFF2-40B4-BE49-F238E27FC236}">
                <a16:creationId xmlns:a16="http://schemas.microsoft.com/office/drawing/2014/main" id="{6BE36E33-5774-EBAB-FF47-AAB5581B8CAF}"/>
              </a:ext>
            </a:extLst>
          </p:cNvPr>
          <p:cNvCxnSpPr>
            <a:cxnSpLocks/>
            <a:stCxn id="14" idx="0"/>
          </p:cNvCxnSpPr>
          <p:nvPr/>
        </p:nvCxnSpPr>
        <p:spPr>
          <a:xfrm flipV="1">
            <a:off x="4541921" y="5531450"/>
            <a:ext cx="188594" cy="482278"/>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A1FCBDC9-FD4E-5DAA-35A8-AE6288C4540A}"/>
              </a:ext>
            </a:extLst>
          </p:cNvPr>
          <p:cNvCxnSpPr>
            <a:cxnSpLocks/>
          </p:cNvCxnSpPr>
          <p:nvPr/>
        </p:nvCxnSpPr>
        <p:spPr>
          <a:xfrm flipH="1">
            <a:off x="6851656" y="3591858"/>
            <a:ext cx="575380" cy="330437"/>
          </a:xfrm>
          <a:prstGeom prst="line">
            <a:avLst/>
          </a:prstGeom>
        </p:spPr>
        <p:style>
          <a:lnRef idx="1">
            <a:schemeClr val="dk1"/>
          </a:lnRef>
          <a:fillRef idx="0">
            <a:schemeClr val="dk1"/>
          </a:fillRef>
          <a:effectRef idx="0">
            <a:schemeClr val="dk1"/>
          </a:effectRef>
          <a:fontRef idx="minor">
            <a:schemeClr val="tx1"/>
          </a:fontRef>
        </p:style>
      </p:cxnSp>
      <p:cxnSp>
        <p:nvCxnSpPr>
          <p:cNvPr id="31" name="Rechte verbindingslijn 30">
            <a:extLst>
              <a:ext uri="{FF2B5EF4-FFF2-40B4-BE49-F238E27FC236}">
                <a16:creationId xmlns:a16="http://schemas.microsoft.com/office/drawing/2014/main" id="{F615F906-EDAC-E824-79C2-BBDDDBA2B14E}"/>
              </a:ext>
            </a:extLst>
          </p:cNvPr>
          <p:cNvCxnSpPr>
            <a:cxnSpLocks/>
          </p:cNvCxnSpPr>
          <p:nvPr/>
        </p:nvCxnSpPr>
        <p:spPr>
          <a:xfrm flipH="1" flipV="1">
            <a:off x="6942780" y="4864964"/>
            <a:ext cx="464812" cy="178554"/>
          </a:xfrm>
          <a:prstGeom prst="line">
            <a:avLst/>
          </a:prstGeom>
        </p:spPr>
        <p:style>
          <a:lnRef idx="1">
            <a:schemeClr val="dk1"/>
          </a:lnRef>
          <a:fillRef idx="0">
            <a:schemeClr val="dk1"/>
          </a:fillRef>
          <a:effectRef idx="0">
            <a:schemeClr val="dk1"/>
          </a:effectRef>
          <a:fontRef idx="minor">
            <a:schemeClr val="tx1"/>
          </a:fontRef>
        </p:style>
      </p:cxnSp>
      <p:cxnSp>
        <p:nvCxnSpPr>
          <p:cNvPr id="33" name="Rechte verbindingslijn 32">
            <a:extLst>
              <a:ext uri="{FF2B5EF4-FFF2-40B4-BE49-F238E27FC236}">
                <a16:creationId xmlns:a16="http://schemas.microsoft.com/office/drawing/2014/main" id="{FCAAE4E2-5DDA-9657-6FC8-87C07AAD716E}"/>
              </a:ext>
            </a:extLst>
          </p:cNvPr>
          <p:cNvCxnSpPr>
            <a:cxnSpLocks/>
          </p:cNvCxnSpPr>
          <p:nvPr/>
        </p:nvCxnSpPr>
        <p:spPr>
          <a:xfrm flipV="1">
            <a:off x="5900026" y="3076436"/>
            <a:ext cx="117768" cy="5154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791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2EEC7-2C48-050B-E7B9-3BEE6B0E8A0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3C3248D-96BD-C4C7-4689-F6C4A800A3F4}"/>
              </a:ext>
            </a:extLst>
          </p:cNvPr>
          <p:cNvSpPr txBox="1"/>
          <p:nvPr/>
        </p:nvSpPr>
        <p:spPr>
          <a:xfrm>
            <a:off x="7531610" y="2434201"/>
            <a:ext cx="4565371"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r>
              <a:rPr lang="en-US" sz="2000" err="1">
                <a:latin typeface="Effra" panose="02000506080000020004" pitchFamily="2" charset="0"/>
              </a:rPr>
              <a:t>Consumptie</a:t>
            </a:r>
            <a:endParaRPr lang="en-US" sz="2000">
              <a:latin typeface="Effra" panose="02000506080000020004" pitchFamily="2" charset="0"/>
            </a:endParaRPr>
          </a:p>
          <a:p>
            <a:pPr marL="571500" indent="-457200">
              <a:lnSpc>
                <a:spcPct val="90000"/>
              </a:lnSpc>
              <a:spcAft>
                <a:spcPts val="600"/>
              </a:spcAft>
              <a:buFont typeface="+mj-lt"/>
              <a:buAutoNum type="arabicPeriod"/>
            </a:pPr>
            <a:r>
              <a:rPr lang="en-US" sz="2000">
                <a:latin typeface="Effra" panose="02000506080000020004" pitchFamily="2" charset="0"/>
              </a:rPr>
              <a:t>Arbeid &amp; </a:t>
            </a:r>
            <a:r>
              <a:rPr lang="en-US" sz="2000" err="1">
                <a:latin typeface="Effra" panose="02000506080000020004" pitchFamily="2" charset="0"/>
              </a:rPr>
              <a:t>productie</a:t>
            </a:r>
            <a:endParaRPr lang="en-US" sz="2000">
              <a:latin typeface="Effra" panose="02000506080000020004" pitchFamily="2" charset="0"/>
            </a:endParaRPr>
          </a:p>
          <a:p>
            <a:pPr marL="571500" indent="-457200">
              <a:lnSpc>
                <a:spcPct val="90000"/>
              </a:lnSpc>
              <a:spcAft>
                <a:spcPts val="600"/>
              </a:spcAft>
              <a:buFont typeface="+mj-lt"/>
              <a:buAutoNum type="arabicPeriod"/>
            </a:pPr>
            <a:r>
              <a:rPr lang="en-US" sz="2000" err="1">
                <a:latin typeface="Effra" panose="02000506080000020004" pitchFamily="2" charset="0"/>
              </a:rPr>
              <a:t>Internationale</a:t>
            </a:r>
            <a:r>
              <a:rPr lang="en-US" sz="2000">
                <a:latin typeface="Effra" panose="02000506080000020004" pitchFamily="2" charset="0"/>
              </a:rPr>
              <a:t> </a:t>
            </a:r>
            <a:r>
              <a:rPr lang="en-US" sz="2000" err="1">
                <a:latin typeface="Effra" panose="02000506080000020004" pitchFamily="2" charset="0"/>
              </a:rPr>
              <a:t>ontwikkelingen</a:t>
            </a:r>
            <a:endParaRPr lang="en-US" sz="2000">
              <a:latin typeface="Effra" panose="02000506080000020004" pitchFamily="2" charset="0"/>
            </a:endParaRPr>
          </a:p>
          <a:p>
            <a:pPr marL="571500" indent="-457200">
              <a:lnSpc>
                <a:spcPct val="90000"/>
              </a:lnSpc>
              <a:spcAft>
                <a:spcPts val="600"/>
              </a:spcAft>
              <a:buFont typeface="+mj-lt"/>
              <a:buAutoNum type="arabicPeriod"/>
            </a:pPr>
            <a:r>
              <a:rPr lang="en-US" sz="2000" err="1">
                <a:latin typeface="Effra" panose="02000506080000020004" pitchFamily="2" charset="0"/>
              </a:rPr>
              <a:t>Rekenen</a:t>
            </a:r>
            <a:endParaRPr lang="en-US" sz="2000">
              <a:latin typeface="Effra" panose="02000506080000020004" pitchFamily="2" charset="0"/>
            </a:endParaRPr>
          </a:p>
          <a:p>
            <a:pPr marL="571500" indent="-457200">
              <a:lnSpc>
                <a:spcPct val="90000"/>
              </a:lnSpc>
              <a:spcAft>
                <a:spcPts val="600"/>
              </a:spcAft>
              <a:buFont typeface="+mj-lt"/>
              <a:buAutoNum type="arabicPeriod"/>
            </a:pPr>
            <a:r>
              <a:rPr lang="en-US" sz="2000" err="1">
                <a:latin typeface="Effra" panose="02000506080000020004" pitchFamily="2" charset="0"/>
              </a:rPr>
              <a:t>Examentips</a:t>
            </a:r>
            <a:endParaRPr lang="en-US" sz="2000">
              <a:latin typeface="Effra" panose="02000506080000020004" pitchFamily="2" charset="0"/>
            </a:endParaRPr>
          </a:p>
        </p:txBody>
      </p:sp>
      <p:sp>
        <p:nvSpPr>
          <p:cNvPr id="4" name="Tekstvak 3">
            <a:extLst>
              <a:ext uri="{FF2B5EF4-FFF2-40B4-BE49-F238E27FC236}">
                <a16:creationId xmlns:a16="http://schemas.microsoft.com/office/drawing/2014/main" id="{078F05F1-E95E-C2E7-E625-1AEE24882E69}"/>
              </a:ext>
            </a:extLst>
          </p:cNvPr>
          <p:cNvSpPr txBox="1"/>
          <p:nvPr/>
        </p:nvSpPr>
        <p:spPr>
          <a:xfrm>
            <a:off x="7531610" y="365125"/>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rPr>
              <a:t>Planning</a:t>
            </a:r>
          </a:p>
        </p:txBody>
      </p:sp>
      <p:pic>
        <p:nvPicPr>
          <p:cNvPr id="5" name="Afbeelding 4" descr="Een agenda op een plat geel vlak">
            <a:extLst>
              <a:ext uri="{FF2B5EF4-FFF2-40B4-BE49-F238E27FC236}">
                <a16:creationId xmlns:a16="http://schemas.microsoft.com/office/drawing/2014/main" id="{290BF176-2D7C-14C2-8F53-B5228B898D5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2486" b="-1"/>
          <a:stretch/>
        </p:blipFill>
        <p:spPr>
          <a:xfrm>
            <a:off x="95019" y="125260"/>
            <a:ext cx="6714689" cy="6638795"/>
          </a:xfrm>
          <a:prstGeom prst="rect">
            <a:avLst/>
          </a:prstGeom>
        </p:spPr>
      </p:pic>
    </p:spTree>
    <p:extLst>
      <p:ext uri="{BB962C8B-B14F-4D97-AF65-F5344CB8AC3E}">
        <p14:creationId xmlns:p14="http://schemas.microsoft.com/office/powerpoint/2010/main" val="4235947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F7578-5BC0-4012-C989-69AC8A0D8CCC}"/>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5AB5FB78-A8C9-BE23-8E55-AFECCC7ECB77}"/>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Economische</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sectoren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pic>
        <p:nvPicPr>
          <p:cNvPr id="7" name="Afbeelding 6">
            <a:extLst>
              <a:ext uri="{FF2B5EF4-FFF2-40B4-BE49-F238E27FC236}">
                <a16:creationId xmlns:a16="http://schemas.microsoft.com/office/drawing/2014/main" id="{240618AB-7525-AA3B-D7F4-5ACB143A4B58}"/>
              </a:ext>
            </a:extLst>
          </p:cNvPr>
          <p:cNvPicPr>
            <a:picLocks noChangeAspect="1"/>
          </p:cNvPicPr>
          <p:nvPr/>
        </p:nvPicPr>
        <p:blipFill>
          <a:blip r:embed="rId3"/>
          <a:stretch>
            <a:fillRect/>
          </a:stretch>
        </p:blipFill>
        <p:spPr>
          <a:xfrm>
            <a:off x="838201" y="1905067"/>
            <a:ext cx="10515598" cy="4203204"/>
          </a:xfrm>
          <a:prstGeom prst="rect">
            <a:avLst/>
          </a:prstGeom>
        </p:spPr>
      </p:pic>
    </p:spTree>
    <p:extLst>
      <p:ext uri="{BB962C8B-B14F-4D97-AF65-F5344CB8AC3E}">
        <p14:creationId xmlns:p14="http://schemas.microsoft.com/office/powerpoint/2010/main" val="972590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0A16-5F03-A187-F303-5E405A0F8C5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59C6666F-017A-1E36-1295-943F75EAC83C}"/>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Arbeidsproductie</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04943DAE-ED0F-5592-1A72-525ED030DCB9}"/>
              </a:ext>
            </a:extLst>
          </p:cNvPr>
          <p:cNvSpPr txBox="1"/>
          <p:nvPr/>
        </p:nvSpPr>
        <p:spPr>
          <a:xfrm>
            <a:off x="838200" y="1769183"/>
            <a:ext cx="8578931" cy="4554528"/>
          </a:xfrm>
          <a:prstGeom prst="rect">
            <a:avLst/>
          </a:prstGeom>
        </p:spPr>
        <p:txBody>
          <a:bodyPr vert="horz" lIns="91440" tIns="45720" rIns="91440" bIns="45720" rtlCol="0">
            <a:noAutofit/>
          </a:bodyPr>
          <a:lstStyle/>
          <a:p>
            <a:pPr marL="0" indent="0">
              <a:buNone/>
            </a:pPr>
            <a:r>
              <a:rPr lang="nl-NL" sz="2000">
                <a:latin typeface="Effra" panose="02000506080000020004" pitchFamily="2" charset="0"/>
              </a:rPr>
              <a:t>De </a:t>
            </a:r>
            <a:r>
              <a:rPr lang="nl-NL" sz="2000" b="1">
                <a:latin typeface="Effra" panose="02000506080000020004" pitchFamily="2" charset="0"/>
              </a:rPr>
              <a:t>arbeidsproductiviteit</a:t>
            </a:r>
            <a:r>
              <a:rPr lang="nl-NL" sz="2000">
                <a:latin typeface="Effra" panose="02000506080000020004" pitchFamily="2" charset="0"/>
              </a:rPr>
              <a:t> is de hoeveelheid werk een werknemer is een bepaalde tijd kan doen. </a:t>
            </a:r>
          </a:p>
          <a:p>
            <a:pPr marL="0" indent="0">
              <a:buNone/>
            </a:pPr>
            <a:endParaRPr lang="nl-NL" sz="2000">
              <a:latin typeface="Effra" panose="02000506080000020004" pitchFamily="2" charset="0"/>
            </a:endParaRPr>
          </a:p>
          <a:p>
            <a:pPr marL="0" indent="0">
              <a:buNone/>
            </a:pPr>
            <a:r>
              <a:rPr lang="nl-NL" sz="2000" i="1">
                <a:latin typeface="Effra" panose="02000506080000020004" pitchFamily="2" charset="0"/>
              </a:rPr>
              <a:t>Bijvoorbeeld: Hoeveel broden kan een bakker in een uur bakken? </a:t>
            </a:r>
          </a:p>
          <a:p>
            <a:pPr marL="0" indent="0">
              <a:buNone/>
            </a:pPr>
            <a:r>
              <a:rPr lang="nl-NL" sz="2000">
                <a:latin typeface="Effra" panose="02000506080000020004" pitchFamily="2" charset="0"/>
              </a:rPr>
              <a:t>Als hij veel broden kan bakken, heeft hij een </a:t>
            </a:r>
            <a:r>
              <a:rPr lang="nl-NL" sz="2000" b="1">
                <a:latin typeface="Effra" panose="02000506080000020004" pitchFamily="2" charset="0"/>
              </a:rPr>
              <a:t>hoge arbeidsproductiviteit </a:t>
            </a:r>
            <a:r>
              <a:rPr lang="nl-NL" sz="2000">
                <a:latin typeface="Effra" panose="02000506080000020004" pitchFamily="2" charset="0"/>
              </a:rPr>
              <a:t>en bakt hij er niet zoveel, dan is de arbeidsproductiviteit </a:t>
            </a:r>
            <a:r>
              <a:rPr lang="nl-NL" sz="2000" b="1">
                <a:latin typeface="Effra" panose="02000506080000020004" pitchFamily="2" charset="0"/>
              </a:rPr>
              <a:t>laag</a:t>
            </a:r>
            <a:r>
              <a:rPr lang="nl-NL" sz="2000">
                <a:latin typeface="Effra" panose="02000506080000020004" pitchFamily="2" charset="0"/>
              </a:rPr>
              <a:t>. </a:t>
            </a:r>
          </a:p>
          <a:p>
            <a:pPr marL="0" indent="0">
              <a:buNone/>
            </a:pPr>
            <a:r>
              <a:rPr lang="nl-NL" sz="2000">
                <a:latin typeface="Effra" panose="02000506080000020004" pitchFamily="2" charset="0"/>
              </a:rPr>
              <a:t>Een lage arbeidsproductiviteit leidt tot een hoge kostprijs per product omdat de loonkosten over minder producten zijn verdeeld. </a:t>
            </a:r>
          </a:p>
          <a:p>
            <a:pPr marL="0" indent="0">
              <a:buNone/>
            </a:pPr>
            <a:endParaRPr lang="nl-NL" sz="2000">
              <a:latin typeface="Effra" panose="02000506080000020004" pitchFamily="2" charset="0"/>
            </a:endParaRPr>
          </a:p>
          <a:p>
            <a:pPr marL="0" indent="0">
              <a:buNone/>
            </a:pPr>
            <a:r>
              <a:rPr lang="nl-NL" sz="2000">
                <a:latin typeface="Effra" panose="02000506080000020004" pitchFamily="2" charset="0"/>
              </a:rPr>
              <a:t>Wat heeft hier invloed op:</a:t>
            </a:r>
          </a:p>
          <a:p>
            <a:pPr marL="342900" indent="-342900">
              <a:buFontTx/>
              <a:buChar char="-"/>
            </a:pPr>
            <a:r>
              <a:rPr lang="nl-NL" sz="2000">
                <a:latin typeface="Effra" panose="02000506080000020004" pitchFamily="2" charset="0"/>
              </a:rPr>
              <a:t>Arbeidsomstandigheden</a:t>
            </a:r>
          </a:p>
          <a:p>
            <a:pPr marL="342900" indent="-342900">
              <a:buFontTx/>
              <a:buChar char="-"/>
            </a:pPr>
            <a:r>
              <a:rPr lang="nl-NL" sz="2000">
                <a:latin typeface="Effra" panose="02000506080000020004" pitchFamily="2" charset="0"/>
              </a:rPr>
              <a:t>Scholing</a:t>
            </a:r>
          </a:p>
          <a:p>
            <a:pPr marL="342900" indent="-342900">
              <a:buFontTx/>
              <a:buChar char="-"/>
            </a:pPr>
            <a:r>
              <a:rPr lang="nl-NL" sz="2000">
                <a:latin typeface="Effra" panose="02000506080000020004" pitchFamily="2" charset="0"/>
              </a:rPr>
              <a:t>Arbeidsverdeling</a:t>
            </a:r>
          </a:p>
          <a:p>
            <a:pPr marL="342900" indent="-342900">
              <a:buFontTx/>
              <a:buChar char="-"/>
            </a:pPr>
            <a:r>
              <a:rPr lang="nl-NL" sz="2000">
                <a:latin typeface="Effra" panose="02000506080000020004" pitchFamily="2" charset="0"/>
              </a:rPr>
              <a:t>Arbeidsvoorwaarden</a:t>
            </a:r>
          </a:p>
          <a:p>
            <a:pPr marL="342900" indent="-342900">
              <a:buFontTx/>
              <a:buChar char="-"/>
            </a:pPr>
            <a:r>
              <a:rPr lang="nl-NL" sz="2000">
                <a:latin typeface="Effra" panose="02000506080000020004" pitchFamily="2" charset="0"/>
              </a:rPr>
              <a:t>Nieuwe technieken</a:t>
            </a:r>
          </a:p>
        </p:txBody>
      </p:sp>
    </p:spTree>
    <p:extLst>
      <p:ext uri="{BB962C8B-B14F-4D97-AF65-F5344CB8AC3E}">
        <p14:creationId xmlns:p14="http://schemas.microsoft.com/office/powerpoint/2010/main" val="382273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1E80D-E57C-1BD1-904A-B4BDB422BE1E}"/>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62939E48-4AE0-83EB-C25E-2F1D14371F7E}"/>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Arbeidsmarkt</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7336E1F5-23F5-8F58-436C-8A4DA6A52544}"/>
              </a:ext>
            </a:extLst>
          </p:cNvPr>
          <p:cNvSpPr txBox="1"/>
          <p:nvPr/>
        </p:nvSpPr>
        <p:spPr>
          <a:xfrm>
            <a:off x="838200" y="1769183"/>
            <a:ext cx="8578931" cy="4554528"/>
          </a:xfrm>
          <a:prstGeom prst="rect">
            <a:avLst/>
          </a:prstGeom>
        </p:spPr>
        <p:txBody>
          <a:bodyPr vert="horz" lIns="91440" tIns="45720" rIns="91440" bIns="45720" rtlCol="0">
            <a:noAutofit/>
          </a:bodyPr>
          <a:lstStyle/>
          <a:p>
            <a:pPr marL="0" indent="0">
              <a:buNone/>
            </a:pPr>
            <a:r>
              <a:rPr lang="nl-NL" sz="2000">
                <a:latin typeface="Effra" panose="02000506080000020004" pitchFamily="2" charset="0"/>
              </a:rPr>
              <a:t>De </a:t>
            </a:r>
            <a:r>
              <a:rPr lang="nl-NL" sz="2000" b="1">
                <a:latin typeface="Effra" panose="02000506080000020004" pitchFamily="2" charset="0"/>
              </a:rPr>
              <a:t>arbeidsmarkt</a:t>
            </a:r>
            <a:r>
              <a:rPr lang="nl-NL" sz="2000">
                <a:latin typeface="Effra" panose="02000506080000020004" pitchFamily="2" charset="0"/>
              </a:rPr>
              <a:t> is het geheel van vraag en aanbod van arbeid. </a:t>
            </a:r>
          </a:p>
        </p:txBody>
      </p:sp>
      <p:pic>
        <p:nvPicPr>
          <p:cNvPr id="5" name="Graphic 4" descr="Gespierde arm silhouet">
            <a:extLst>
              <a:ext uri="{FF2B5EF4-FFF2-40B4-BE49-F238E27FC236}">
                <a16:creationId xmlns:a16="http://schemas.microsoft.com/office/drawing/2014/main" id="{D76E50C6-B7CE-DFC7-1A61-B728DC1977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706" y="2322095"/>
            <a:ext cx="1969168" cy="1969168"/>
          </a:xfrm>
          <a:prstGeom prst="rect">
            <a:avLst/>
          </a:prstGeom>
        </p:spPr>
      </p:pic>
      <p:sp>
        <p:nvSpPr>
          <p:cNvPr id="6" name="Tekstvak 5">
            <a:extLst>
              <a:ext uri="{FF2B5EF4-FFF2-40B4-BE49-F238E27FC236}">
                <a16:creationId xmlns:a16="http://schemas.microsoft.com/office/drawing/2014/main" id="{D49F7A0B-E5D3-C04F-520F-817F62A42078}"/>
              </a:ext>
            </a:extLst>
          </p:cNvPr>
          <p:cNvSpPr txBox="1"/>
          <p:nvPr/>
        </p:nvSpPr>
        <p:spPr>
          <a:xfrm>
            <a:off x="2618874" y="3216817"/>
            <a:ext cx="8578931" cy="521905"/>
          </a:xfrm>
          <a:prstGeom prst="rect">
            <a:avLst/>
          </a:prstGeom>
        </p:spPr>
        <p:txBody>
          <a:bodyPr vert="horz" lIns="91440" tIns="45720" rIns="91440" bIns="45720" rtlCol="0">
            <a:noAutofit/>
          </a:bodyPr>
          <a:lstStyle/>
          <a:p>
            <a:pPr marL="0" indent="0">
              <a:buNone/>
            </a:pPr>
            <a:r>
              <a:rPr lang="nl-NL" sz="2000">
                <a:latin typeface="Effra" panose="02000506080000020004" pitchFamily="2" charset="0"/>
              </a:rPr>
              <a:t>Het </a:t>
            </a:r>
            <a:r>
              <a:rPr lang="nl-NL" sz="2000" b="1">
                <a:latin typeface="Effra" panose="02000506080000020004" pitchFamily="2" charset="0"/>
              </a:rPr>
              <a:t>aanbod van arbeid </a:t>
            </a:r>
            <a:r>
              <a:rPr lang="nl-NL" sz="2000">
                <a:latin typeface="Effra" panose="02000506080000020004" pitchFamily="2" charset="0"/>
              </a:rPr>
              <a:t>= alle werkenden en werkzoekenden</a:t>
            </a:r>
          </a:p>
        </p:txBody>
      </p:sp>
      <p:pic>
        <p:nvPicPr>
          <p:cNvPr id="8" name="Graphic 7" descr="Vragen silhouet">
            <a:extLst>
              <a:ext uri="{FF2B5EF4-FFF2-40B4-BE49-F238E27FC236}">
                <a16:creationId xmlns:a16="http://schemas.microsoft.com/office/drawing/2014/main" id="{793B203C-FF73-DC35-D322-F64729C79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053" y="4291263"/>
            <a:ext cx="1704474" cy="1704474"/>
          </a:xfrm>
          <a:prstGeom prst="rect">
            <a:avLst/>
          </a:prstGeom>
        </p:spPr>
      </p:pic>
      <p:sp>
        <p:nvSpPr>
          <p:cNvPr id="9" name="Tekstvak 8">
            <a:extLst>
              <a:ext uri="{FF2B5EF4-FFF2-40B4-BE49-F238E27FC236}">
                <a16:creationId xmlns:a16="http://schemas.microsoft.com/office/drawing/2014/main" id="{2179F016-74FC-F72B-6D77-CC6BF959A294}"/>
              </a:ext>
            </a:extLst>
          </p:cNvPr>
          <p:cNvSpPr txBox="1"/>
          <p:nvPr/>
        </p:nvSpPr>
        <p:spPr>
          <a:xfrm>
            <a:off x="2618873" y="5061852"/>
            <a:ext cx="8578931" cy="521905"/>
          </a:xfrm>
          <a:prstGeom prst="rect">
            <a:avLst/>
          </a:prstGeom>
        </p:spPr>
        <p:txBody>
          <a:bodyPr vert="horz" lIns="91440" tIns="45720" rIns="91440" bIns="45720" rtlCol="0">
            <a:noAutofit/>
          </a:bodyPr>
          <a:lstStyle/>
          <a:p>
            <a:pPr marL="0" indent="0">
              <a:buNone/>
            </a:pPr>
            <a:r>
              <a:rPr lang="nl-NL" sz="2000">
                <a:latin typeface="Effra" panose="02000506080000020004" pitchFamily="2" charset="0"/>
              </a:rPr>
              <a:t>De</a:t>
            </a:r>
            <a:r>
              <a:rPr lang="nl-NL" sz="2000" b="1">
                <a:latin typeface="Effra" panose="02000506080000020004" pitchFamily="2" charset="0"/>
              </a:rPr>
              <a:t> vraag naar arbeid </a:t>
            </a:r>
            <a:r>
              <a:rPr lang="nl-NL" sz="2000">
                <a:latin typeface="Effra" panose="02000506080000020004" pitchFamily="2" charset="0"/>
              </a:rPr>
              <a:t>= Bezette arbeidsplaatsen én </a:t>
            </a:r>
            <a:r>
              <a:rPr lang="nl-NL" sz="2000" b="1">
                <a:latin typeface="Effra" panose="02000506080000020004" pitchFamily="2" charset="0"/>
              </a:rPr>
              <a:t>vacatures</a:t>
            </a:r>
          </a:p>
        </p:txBody>
      </p:sp>
    </p:spTree>
    <p:extLst>
      <p:ext uri="{BB962C8B-B14F-4D97-AF65-F5344CB8AC3E}">
        <p14:creationId xmlns:p14="http://schemas.microsoft.com/office/powerpoint/2010/main" val="2074950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9ABF5-3299-5C0E-2F76-BDC29D5FBB6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45F86B7-DF14-313B-D481-BCB36FB5806B}"/>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D8837F21-86A2-3D5A-B330-FAB79F61C6D7}"/>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r>
              <a:rPr lang="en-US" sz="4000" b="1">
                <a:ln w="9525">
                  <a:solidFill>
                    <a:schemeClr val="bg1"/>
                  </a:solidFill>
                  <a:prstDash val="solid"/>
                </a:ln>
                <a:effectLst>
                  <a:outerShdw blurRad="12700" dist="38100" dir="2700000" algn="tl" rotWithShape="0">
                    <a:schemeClr val="bg1">
                      <a:lumMod val="50000"/>
                    </a:schemeClr>
                  </a:outerShdw>
                </a:effectLst>
              </a:rPr>
              <a:t> </a:t>
            </a: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8" name="Ovaal 7">
            <a:extLst>
              <a:ext uri="{FF2B5EF4-FFF2-40B4-BE49-F238E27FC236}">
                <a16:creationId xmlns:a16="http://schemas.microsoft.com/office/drawing/2014/main" id="{52727CCC-F340-2B3F-18E0-737D53ACBA2C}"/>
              </a:ext>
            </a:extLst>
          </p:cNvPr>
          <p:cNvSpPr/>
          <p:nvPr/>
        </p:nvSpPr>
        <p:spPr>
          <a:xfrm>
            <a:off x="838201" y="3366989"/>
            <a:ext cx="360000" cy="359104"/>
          </a:xfrm>
          <a:prstGeom prst="ellipse">
            <a:avLst/>
          </a:prstGeom>
          <a:solidFill>
            <a:schemeClr val="accent6"/>
          </a:solid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 name="Tekstvak 1">
            <a:extLst>
              <a:ext uri="{FF2B5EF4-FFF2-40B4-BE49-F238E27FC236}">
                <a16:creationId xmlns:a16="http://schemas.microsoft.com/office/drawing/2014/main" id="{CE61208F-7544-799F-2922-813F4C70D2CC}"/>
              </a:ext>
            </a:extLst>
          </p:cNvPr>
          <p:cNvSpPr txBox="1"/>
          <p:nvPr/>
        </p:nvSpPr>
        <p:spPr>
          <a:xfrm>
            <a:off x="838201" y="1497039"/>
            <a:ext cx="9612085" cy="4554528"/>
          </a:xfrm>
          <a:prstGeom prst="rect">
            <a:avLst/>
          </a:prstGeom>
        </p:spPr>
        <p:txBody>
          <a:bodyPr vert="horz" lIns="91440" tIns="45720" rIns="91440" bIns="45720" rtlCol="0" anchor="t">
            <a:noAutofit/>
          </a:bodyPr>
          <a:lstStyle/>
          <a:p>
            <a:pPr marL="0" indent="0">
              <a:buNone/>
            </a:pPr>
            <a:r>
              <a:rPr lang="nl-NL" sz="2000">
                <a:latin typeface="Effra"/>
              </a:rPr>
              <a:t>Arbeid is een belangrijk immigratiemotief om naar Nederland te komen. Wat is het effect van de komst van immigranten op de Nederlandse arbeidsmarkt?</a:t>
            </a:r>
          </a:p>
          <a:p>
            <a:pPr marL="0" indent="0">
              <a:buNone/>
            </a:pPr>
            <a:endParaRPr lang="nl-NL" sz="2000">
              <a:latin typeface="Effra" panose="02000506080000020004" pitchFamily="2" charset="0"/>
            </a:endParaRPr>
          </a:p>
          <a:p>
            <a:pPr marL="457200" indent="-457200">
              <a:buAutoNum type="alphaUcPeriod"/>
            </a:pPr>
            <a:r>
              <a:rPr lang="nl-NL" sz="2000">
                <a:latin typeface="Effra"/>
              </a:rPr>
              <a:t>De vraag naar arbeid neemt af, want er zijn meer arbeidskrachten beschikbaar</a:t>
            </a:r>
          </a:p>
          <a:p>
            <a:pPr marL="457200" indent="-457200">
              <a:buFontTx/>
              <a:buAutoNum type="alphaUcPeriod"/>
            </a:pPr>
            <a:r>
              <a:rPr lang="nl-NL" sz="2000">
                <a:latin typeface="Effra"/>
              </a:rPr>
              <a:t>De vraag naar arbeid neemt toe, want er zijn meer arbeidskrachten beschikbaar</a:t>
            </a:r>
          </a:p>
          <a:p>
            <a:pPr marL="457200" indent="-457200">
              <a:buFontTx/>
              <a:buAutoNum type="alphaUcPeriod"/>
            </a:pPr>
            <a:r>
              <a:rPr lang="nl-NL" sz="2000">
                <a:latin typeface="Effra"/>
              </a:rPr>
              <a:t>Het aanbod van arbeid neemt af, want er zijn meer arbeidskrachten beschikbaar</a:t>
            </a:r>
          </a:p>
          <a:p>
            <a:pPr marL="457200" indent="-457200">
              <a:buFontTx/>
              <a:buAutoNum type="alphaUcPeriod"/>
            </a:pPr>
            <a:r>
              <a:rPr lang="nl-NL" sz="2000">
                <a:latin typeface="Effra"/>
              </a:rPr>
              <a:t>Het aanbod van arbeid neemt toe, want er zijn meer arbeidskrachten beschikbaar</a:t>
            </a:r>
          </a:p>
          <a:p>
            <a:pPr marL="457200" indent="-457200">
              <a:buFontTx/>
              <a:buAutoNum type="alphaUcPeriod"/>
            </a:pPr>
            <a:endParaRPr lang="nl-NL" sz="2000">
              <a:latin typeface="Effra" panose="02000506080000020004" pitchFamily="2" charset="0"/>
            </a:endParaRPr>
          </a:p>
          <a:p>
            <a:pPr marL="457200" indent="-457200">
              <a:buAutoNum type="alphaUcPeriod"/>
            </a:pPr>
            <a:endParaRPr lang="nl-NL" sz="2000">
              <a:latin typeface="Effra" panose="02000506080000020004" pitchFamily="2" charset="0"/>
            </a:endParaRPr>
          </a:p>
        </p:txBody>
      </p:sp>
    </p:spTree>
    <p:extLst>
      <p:ext uri="{BB962C8B-B14F-4D97-AF65-F5344CB8AC3E}">
        <p14:creationId xmlns:p14="http://schemas.microsoft.com/office/powerpoint/2010/main" val="316427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2C1A-0B10-143B-6456-21B9B7AB2F8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CE5B76C-FE48-A35E-45F6-5ACAFB0E93ED}"/>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F3D4B306-B8BD-9E9A-492D-1214E6DDDDD7}"/>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r>
              <a:rPr lang="en-US" sz="4000" b="1">
                <a:ln w="9525">
                  <a:solidFill>
                    <a:schemeClr val="bg1"/>
                  </a:solidFill>
                  <a:prstDash val="solid"/>
                </a:ln>
                <a:effectLst>
                  <a:outerShdw blurRad="12700" dist="38100" dir="2700000" algn="tl" rotWithShape="0">
                    <a:schemeClr val="bg1">
                      <a:lumMod val="50000"/>
                    </a:schemeClr>
                  </a:outerShdw>
                </a:effectLst>
              </a:rPr>
              <a:t> </a:t>
            </a: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2" name="Tekstvak 1">
            <a:extLst>
              <a:ext uri="{FF2B5EF4-FFF2-40B4-BE49-F238E27FC236}">
                <a16:creationId xmlns:a16="http://schemas.microsoft.com/office/drawing/2014/main" id="{3D2F3663-1390-EB81-AAD8-02C94CC15CC7}"/>
              </a:ext>
            </a:extLst>
          </p:cNvPr>
          <p:cNvSpPr txBox="1"/>
          <p:nvPr/>
        </p:nvSpPr>
        <p:spPr>
          <a:xfrm>
            <a:off x="838201" y="1497039"/>
            <a:ext cx="9612085" cy="4554528"/>
          </a:xfrm>
          <a:prstGeom prst="rect">
            <a:avLst/>
          </a:prstGeom>
        </p:spPr>
        <p:txBody>
          <a:bodyPr vert="horz" lIns="91440" tIns="45720" rIns="91440" bIns="45720" rtlCol="0" anchor="t">
            <a:noAutofit/>
          </a:bodyPr>
          <a:lstStyle/>
          <a:p>
            <a:r>
              <a:rPr lang="nl-NL" sz="2000">
                <a:latin typeface="Effra"/>
              </a:rPr>
              <a:t>Maak van onderstaande zinnen een economisch juiste tekst door de juiste woorden te kiezen.  </a:t>
            </a:r>
          </a:p>
          <a:p>
            <a:r>
              <a:rPr lang="nl-NL" sz="2000">
                <a:latin typeface="Effra" panose="02000506080000020004" pitchFamily="2" charset="0"/>
              </a:rPr>
              <a:t>Van personeelstekort is sprake als het aanbod van arbeid …… (groter / kleiner) is dan de vraag naar arbeid. Er is dan sprake van een …… (krappe / ruime) arbeidsmarkt. </a:t>
            </a:r>
          </a:p>
          <a:p>
            <a:endParaRPr lang="nl-NL" sz="2000">
              <a:latin typeface="Effra" panose="02000506080000020004" pitchFamily="2" charset="0"/>
            </a:endParaRPr>
          </a:p>
          <a:p>
            <a:endParaRPr lang="nl-NL" sz="2000">
              <a:latin typeface="Effra" panose="02000506080000020004" pitchFamily="2" charset="0"/>
            </a:endParaRPr>
          </a:p>
          <a:p>
            <a:endParaRPr lang="nl-NL" sz="2000">
              <a:latin typeface="Effra" panose="02000506080000020004" pitchFamily="2" charset="0"/>
            </a:endParaRPr>
          </a:p>
          <a:p>
            <a:endParaRPr lang="nl-NL" sz="2000">
              <a:latin typeface="Effra" panose="02000506080000020004" pitchFamily="2" charset="0"/>
            </a:endParaRPr>
          </a:p>
          <a:p>
            <a:r>
              <a:rPr lang="nl-NL" sz="2000">
                <a:latin typeface="Effra" panose="02000506080000020004" pitchFamily="2" charset="0"/>
              </a:rPr>
              <a:t>Van personeelstekort is sprake als het aanbod van arbeid </a:t>
            </a:r>
            <a:r>
              <a:rPr lang="nl-NL" sz="2000" b="1">
                <a:latin typeface="Effra" panose="02000506080000020004" pitchFamily="2" charset="0"/>
              </a:rPr>
              <a:t>kleiner</a:t>
            </a:r>
            <a:r>
              <a:rPr lang="nl-NL" sz="2000">
                <a:latin typeface="Effra" panose="02000506080000020004" pitchFamily="2" charset="0"/>
              </a:rPr>
              <a:t> is dan de vraag naar arbeid. Er is dan sprake van een </a:t>
            </a:r>
            <a:r>
              <a:rPr lang="nl-NL" sz="2000" b="1">
                <a:latin typeface="Effra" panose="02000506080000020004" pitchFamily="2" charset="0"/>
              </a:rPr>
              <a:t>krappe</a:t>
            </a:r>
            <a:r>
              <a:rPr lang="nl-NL" sz="2000">
                <a:latin typeface="Effra" panose="02000506080000020004" pitchFamily="2" charset="0"/>
              </a:rPr>
              <a:t> arbeidsmarkt. </a:t>
            </a:r>
          </a:p>
          <a:p>
            <a:endParaRPr lang="nl-NL" sz="2000">
              <a:latin typeface="Effra" panose="02000506080000020004" pitchFamily="2" charset="0"/>
            </a:endParaRPr>
          </a:p>
          <a:p>
            <a:pPr marL="457200" indent="-457200">
              <a:buAutoNum type="alphaUcPeriod"/>
            </a:pPr>
            <a:endParaRPr lang="nl-NL" sz="2000">
              <a:latin typeface="Effra" panose="02000506080000020004" pitchFamily="2" charset="0"/>
            </a:endParaRPr>
          </a:p>
        </p:txBody>
      </p:sp>
      <p:pic>
        <p:nvPicPr>
          <p:cNvPr id="6" name="Graphic 5" descr="Cursor met effen opvulling">
            <a:extLst>
              <a:ext uri="{FF2B5EF4-FFF2-40B4-BE49-F238E27FC236}">
                <a16:creationId xmlns:a16="http://schemas.microsoft.com/office/drawing/2014/main" id="{DAD573FD-32E3-F7E9-EA31-108D4D296E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603336">
            <a:off x="5187042" y="2971800"/>
            <a:ext cx="914400" cy="914400"/>
          </a:xfrm>
          <a:prstGeom prst="rect">
            <a:avLst/>
          </a:prstGeom>
        </p:spPr>
      </p:pic>
    </p:spTree>
    <p:extLst>
      <p:ext uri="{BB962C8B-B14F-4D97-AF65-F5344CB8AC3E}">
        <p14:creationId xmlns:p14="http://schemas.microsoft.com/office/powerpoint/2010/main" val="76869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2CC78-BAE5-C9A3-316E-7794F07559DD}"/>
            </a:ext>
          </a:extLst>
        </p:cNvPr>
        <p:cNvGrpSpPr/>
        <p:nvPr/>
      </p:nvGrpSpPr>
      <p:grpSpPr>
        <a:xfrm>
          <a:off x="0" y="0"/>
          <a:ext cx="0" cy="0"/>
          <a:chOff x="0" y="0"/>
          <a:chExt cx="0" cy="0"/>
        </a:xfrm>
      </p:grpSpPr>
      <p:pic>
        <p:nvPicPr>
          <p:cNvPr id="1028" name="Picture 4" descr="Kleurplaat Kaart van Nederland | Leukekleurplaten.nl">
            <a:extLst>
              <a:ext uri="{FF2B5EF4-FFF2-40B4-BE49-F238E27FC236}">
                <a16:creationId xmlns:a16="http://schemas.microsoft.com/office/drawing/2014/main" id="{2AFDA20C-4F76-68D1-5D8E-D0479855B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271" y="2531432"/>
            <a:ext cx="1621898" cy="216253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CE14C6E-FB47-2B71-68D7-24DE9A4D8969}"/>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Werkloosheid</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070A0D17-98E2-2532-D992-0A0BB240831D}"/>
              </a:ext>
            </a:extLst>
          </p:cNvPr>
          <p:cNvSpPr txBox="1"/>
          <p:nvPr/>
        </p:nvSpPr>
        <p:spPr>
          <a:xfrm>
            <a:off x="838200" y="1769183"/>
            <a:ext cx="7343098" cy="4554528"/>
          </a:xfrm>
          <a:prstGeom prst="rect">
            <a:avLst/>
          </a:prstGeom>
        </p:spPr>
        <p:txBody>
          <a:bodyPr vert="horz" lIns="91440" tIns="45720" rIns="91440" bIns="45720" rtlCol="0" anchor="t">
            <a:noAutofit/>
          </a:bodyPr>
          <a:lstStyle/>
          <a:p>
            <a:r>
              <a:rPr lang="nl-NL" sz="2000" b="1">
                <a:latin typeface="Effra"/>
              </a:rPr>
              <a:t>Werkloosheid</a:t>
            </a:r>
            <a:r>
              <a:rPr lang="nl-NL" sz="2000">
                <a:latin typeface="Effra"/>
              </a:rPr>
              <a:t> is dat iemand nog geen betaald werk heeft maar daar wel naar op zoek is en per direct beschikbaar is. </a:t>
            </a:r>
          </a:p>
          <a:p>
            <a:pPr marL="0" indent="0">
              <a:buNone/>
            </a:pPr>
            <a:endParaRPr lang="nl-NL" sz="2000">
              <a:latin typeface="Effra" panose="02000506080000020004" pitchFamily="2" charset="0"/>
            </a:endParaRPr>
          </a:p>
          <a:p>
            <a:pPr marL="0" indent="0">
              <a:buNone/>
            </a:pPr>
            <a:r>
              <a:rPr lang="nl-NL" sz="2000" b="1">
                <a:latin typeface="Effra"/>
              </a:rPr>
              <a:t>Tekort</a:t>
            </a:r>
            <a:r>
              <a:rPr lang="nl-NL" sz="2000">
                <a:latin typeface="Effra"/>
              </a:rPr>
              <a:t> aan werknemers – </a:t>
            </a:r>
            <a:r>
              <a:rPr lang="nl-NL" sz="2000" b="1">
                <a:latin typeface="Effra"/>
              </a:rPr>
              <a:t>vraag</a:t>
            </a:r>
            <a:r>
              <a:rPr lang="nl-NL" sz="2000">
                <a:latin typeface="Effra"/>
              </a:rPr>
              <a:t> naar arbeid </a:t>
            </a:r>
            <a:r>
              <a:rPr lang="nl-NL" sz="2000" b="1">
                <a:latin typeface="Effra"/>
              </a:rPr>
              <a:t>groter</a:t>
            </a:r>
            <a:r>
              <a:rPr lang="nl-NL" sz="2000">
                <a:latin typeface="Effra"/>
              </a:rPr>
              <a:t> dan aanbod</a:t>
            </a:r>
          </a:p>
          <a:p>
            <a:pPr marL="0" indent="0">
              <a:buNone/>
            </a:pPr>
            <a:r>
              <a:rPr lang="nl-NL" sz="2000" b="1">
                <a:latin typeface="Effra"/>
              </a:rPr>
              <a:t>Overschot</a:t>
            </a:r>
            <a:r>
              <a:rPr lang="nl-NL" sz="2000">
                <a:latin typeface="Effra"/>
              </a:rPr>
              <a:t> aan werknemers – </a:t>
            </a:r>
            <a:r>
              <a:rPr lang="nl-NL" sz="2000" b="1">
                <a:latin typeface="Effra"/>
              </a:rPr>
              <a:t>aanbod</a:t>
            </a:r>
            <a:r>
              <a:rPr lang="nl-NL" sz="2000">
                <a:latin typeface="Effra"/>
              </a:rPr>
              <a:t> </a:t>
            </a:r>
            <a:r>
              <a:rPr lang="nl-NL" sz="2000" b="1">
                <a:latin typeface="Effra"/>
              </a:rPr>
              <a:t>groter</a:t>
            </a:r>
            <a:r>
              <a:rPr lang="nl-NL" sz="2000">
                <a:latin typeface="Effra"/>
              </a:rPr>
              <a:t> dan de vraag</a:t>
            </a:r>
          </a:p>
          <a:p>
            <a:pPr marL="0" indent="0">
              <a:buNone/>
            </a:pPr>
            <a:endParaRPr lang="nl-NL" sz="2000">
              <a:latin typeface="Effra" panose="02000506080000020004" pitchFamily="2" charset="0"/>
            </a:endParaRPr>
          </a:p>
          <a:p>
            <a:pPr marL="342900" indent="-342900">
              <a:buFontTx/>
              <a:buChar char="-"/>
            </a:pPr>
            <a:r>
              <a:rPr lang="nl-NL" sz="2000">
                <a:latin typeface="Effra"/>
              </a:rPr>
              <a:t>Structurele werkloosheid</a:t>
            </a:r>
          </a:p>
          <a:p>
            <a:pPr marL="342900" indent="-342900">
              <a:buFontTx/>
              <a:buChar char="-"/>
            </a:pPr>
            <a:r>
              <a:rPr lang="nl-NL" sz="2000">
                <a:latin typeface="Effra"/>
              </a:rPr>
              <a:t>Conjuncturele werkloosheid</a:t>
            </a:r>
          </a:p>
          <a:p>
            <a:pPr marL="342900" indent="-342900">
              <a:buFontTx/>
              <a:buChar char="-"/>
            </a:pPr>
            <a:r>
              <a:rPr lang="nl-NL" sz="2000">
                <a:latin typeface="Effra"/>
              </a:rPr>
              <a:t>Regionale werkloosheid</a:t>
            </a:r>
          </a:p>
          <a:p>
            <a:pPr marL="342900" indent="-342900">
              <a:buFontTx/>
              <a:buChar char="-"/>
            </a:pPr>
            <a:r>
              <a:rPr lang="nl-NL" sz="2000">
                <a:latin typeface="Effra"/>
              </a:rPr>
              <a:t>Seizoenswerkloosheid</a:t>
            </a:r>
          </a:p>
          <a:p>
            <a:pPr marL="342900" indent="-342900">
              <a:buFontTx/>
              <a:buChar char="-"/>
            </a:pPr>
            <a:r>
              <a:rPr lang="nl-NL" sz="2000">
                <a:latin typeface="Effra"/>
              </a:rPr>
              <a:t>Frictiewerkloosheid</a:t>
            </a:r>
          </a:p>
          <a:p>
            <a:pPr marL="0" indent="0">
              <a:buNone/>
            </a:pPr>
            <a:endParaRPr lang="nl-NL" sz="2000">
              <a:latin typeface="Effra" panose="02000506080000020004" pitchFamily="2" charset="0"/>
            </a:endParaRPr>
          </a:p>
          <a:p>
            <a:pPr marL="0" indent="0">
              <a:buNone/>
            </a:pPr>
            <a:endParaRPr lang="nl-NL" sz="2000">
              <a:latin typeface="Effra" panose="02000506080000020004" pitchFamily="2" charset="0"/>
            </a:endParaRPr>
          </a:p>
        </p:txBody>
      </p:sp>
      <p:pic>
        <p:nvPicPr>
          <p:cNvPr id="11" name="Graphic 10" descr="Robothand met effen opvulling">
            <a:extLst>
              <a:ext uri="{FF2B5EF4-FFF2-40B4-BE49-F238E27FC236}">
                <a16:creationId xmlns:a16="http://schemas.microsoft.com/office/drawing/2014/main" id="{12CAF928-5E1A-EF9A-E8EB-58CD0E6628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4346" y="556718"/>
            <a:ext cx="1544053" cy="1544053"/>
          </a:xfrm>
          <a:prstGeom prst="rect">
            <a:avLst/>
          </a:prstGeom>
        </p:spPr>
      </p:pic>
      <p:pic>
        <p:nvPicPr>
          <p:cNvPr id="13" name="Graphic 12" descr="IJsje met effen opvulling">
            <a:extLst>
              <a:ext uri="{FF2B5EF4-FFF2-40B4-BE49-F238E27FC236}">
                <a16:creationId xmlns:a16="http://schemas.microsoft.com/office/drawing/2014/main" id="{0BC2B311-2F3D-D3BE-0AF8-0C9BEB480B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78453" y="3320447"/>
            <a:ext cx="1452000" cy="1452000"/>
          </a:xfrm>
          <a:prstGeom prst="rect">
            <a:avLst/>
          </a:prstGeom>
        </p:spPr>
      </p:pic>
      <p:pic>
        <p:nvPicPr>
          <p:cNvPr id="15" name="Graphic 14" descr="Mannelijke bouwvakker met effen opvulling">
            <a:extLst>
              <a:ext uri="{FF2B5EF4-FFF2-40B4-BE49-F238E27FC236}">
                <a16:creationId xmlns:a16="http://schemas.microsoft.com/office/drawing/2014/main" id="{46867AB7-C0EB-F40D-0F40-48FDC97324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86373" y="4656222"/>
            <a:ext cx="914400" cy="914400"/>
          </a:xfrm>
          <a:prstGeom prst="rect">
            <a:avLst/>
          </a:prstGeom>
        </p:spPr>
      </p:pic>
      <p:pic>
        <p:nvPicPr>
          <p:cNvPr id="17" name="Graphic 16" descr="Mannelijke bouwvakker silhouet">
            <a:extLst>
              <a:ext uri="{FF2B5EF4-FFF2-40B4-BE49-F238E27FC236}">
                <a16:creationId xmlns:a16="http://schemas.microsoft.com/office/drawing/2014/main" id="{2FDAA000-FE8C-CE3D-EA09-9194C386B0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69737" y="4656222"/>
            <a:ext cx="914400" cy="914400"/>
          </a:xfrm>
          <a:prstGeom prst="rect">
            <a:avLst/>
          </a:prstGeom>
        </p:spPr>
      </p:pic>
      <p:pic>
        <p:nvPicPr>
          <p:cNvPr id="19" name="Graphic 18" descr="Pijl-rechts met effen opvulling">
            <a:extLst>
              <a:ext uri="{FF2B5EF4-FFF2-40B4-BE49-F238E27FC236}">
                <a16:creationId xmlns:a16="http://schemas.microsoft.com/office/drawing/2014/main" id="{E56B19BF-AD1F-67F0-0AFF-F5BFF4A49F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61817" y="4656222"/>
            <a:ext cx="914400" cy="914400"/>
          </a:xfrm>
          <a:prstGeom prst="rect">
            <a:avLst/>
          </a:prstGeom>
        </p:spPr>
      </p:pic>
      <p:pic>
        <p:nvPicPr>
          <p:cNvPr id="21" name="Graphic 20" descr="Periodieke grafiek met effen opvulling">
            <a:extLst>
              <a:ext uri="{FF2B5EF4-FFF2-40B4-BE49-F238E27FC236}">
                <a16:creationId xmlns:a16="http://schemas.microsoft.com/office/drawing/2014/main" id="{388A17FC-964C-AF61-79AD-D9B3E14776E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12983" y="1529144"/>
            <a:ext cx="1684422" cy="1684422"/>
          </a:xfrm>
          <a:prstGeom prst="rect">
            <a:avLst/>
          </a:prstGeom>
        </p:spPr>
      </p:pic>
      <p:cxnSp>
        <p:nvCxnSpPr>
          <p:cNvPr id="35" name="Rechte verbindingslijn met pijl 34">
            <a:extLst>
              <a:ext uri="{FF2B5EF4-FFF2-40B4-BE49-F238E27FC236}">
                <a16:creationId xmlns:a16="http://schemas.microsoft.com/office/drawing/2014/main" id="{7DB8F98D-1BA0-23E6-8DF0-E8333588F0EC}"/>
              </a:ext>
            </a:extLst>
          </p:cNvPr>
          <p:cNvCxnSpPr>
            <a:cxnSpLocks/>
          </p:cNvCxnSpPr>
          <p:nvPr/>
        </p:nvCxnSpPr>
        <p:spPr>
          <a:xfrm flipV="1">
            <a:off x="4162926" y="2008683"/>
            <a:ext cx="4160886" cy="1717934"/>
          </a:xfrm>
          <a:prstGeom prst="straightConnector1">
            <a:avLst/>
          </a:prstGeom>
          <a:ln w="19050" cap="flat" cmpd="sng" algn="ctr">
            <a:solidFill>
              <a:srgbClr val="652EA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Rechte verbindingslijn met pijl 36">
            <a:extLst>
              <a:ext uri="{FF2B5EF4-FFF2-40B4-BE49-F238E27FC236}">
                <a16:creationId xmlns:a16="http://schemas.microsoft.com/office/drawing/2014/main" id="{F5A5D703-2D83-5C4B-43C8-14D17B2B886D}"/>
              </a:ext>
            </a:extLst>
          </p:cNvPr>
          <p:cNvCxnSpPr>
            <a:cxnSpLocks/>
          </p:cNvCxnSpPr>
          <p:nvPr/>
        </p:nvCxnSpPr>
        <p:spPr>
          <a:xfrm flipV="1">
            <a:off x="4430241" y="2100771"/>
            <a:ext cx="5551172" cy="1945676"/>
          </a:xfrm>
          <a:prstGeom prst="straightConnector1">
            <a:avLst/>
          </a:prstGeom>
          <a:ln w="19050" cap="flat" cmpd="sng" algn="ctr">
            <a:solidFill>
              <a:srgbClr val="652EA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Rechte verbindingslijn met pijl 39">
            <a:extLst>
              <a:ext uri="{FF2B5EF4-FFF2-40B4-BE49-F238E27FC236}">
                <a16:creationId xmlns:a16="http://schemas.microsoft.com/office/drawing/2014/main" id="{012B9DD0-921B-59DC-CCD7-B87A4C77C9B2}"/>
              </a:ext>
            </a:extLst>
          </p:cNvPr>
          <p:cNvCxnSpPr>
            <a:cxnSpLocks/>
          </p:cNvCxnSpPr>
          <p:nvPr/>
        </p:nvCxnSpPr>
        <p:spPr>
          <a:xfrm flipV="1">
            <a:off x="4054642" y="3320447"/>
            <a:ext cx="3771416" cy="1097622"/>
          </a:xfrm>
          <a:prstGeom prst="straightConnector1">
            <a:avLst/>
          </a:prstGeom>
          <a:ln w="19050" cap="flat" cmpd="sng" algn="ctr">
            <a:solidFill>
              <a:srgbClr val="652EA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Rechte verbindingslijn met pijl 41">
            <a:extLst>
              <a:ext uri="{FF2B5EF4-FFF2-40B4-BE49-F238E27FC236}">
                <a16:creationId xmlns:a16="http://schemas.microsoft.com/office/drawing/2014/main" id="{EF4AC1E7-2AF8-A110-609A-728D29C29CD3}"/>
              </a:ext>
            </a:extLst>
          </p:cNvPr>
          <p:cNvCxnSpPr>
            <a:cxnSpLocks/>
          </p:cNvCxnSpPr>
          <p:nvPr/>
        </p:nvCxnSpPr>
        <p:spPr>
          <a:xfrm flipV="1">
            <a:off x="3862137" y="4225561"/>
            <a:ext cx="6338636" cy="499025"/>
          </a:xfrm>
          <a:prstGeom prst="straightConnector1">
            <a:avLst/>
          </a:prstGeom>
          <a:ln w="19050" cap="flat" cmpd="sng" algn="ctr">
            <a:solidFill>
              <a:srgbClr val="652EA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Rechte verbindingslijn met pijl 43">
            <a:extLst>
              <a:ext uri="{FF2B5EF4-FFF2-40B4-BE49-F238E27FC236}">
                <a16:creationId xmlns:a16="http://schemas.microsoft.com/office/drawing/2014/main" id="{8DEAA071-4DEE-DB6D-FC25-B24B4C666E9F}"/>
              </a:ext>
            </a:extLst>
          </p:cNvPr>
          <p:cNvCxnSpPr>
            <a:cxnSpLocks/>
          </p:cNvCxnSpPr>
          <p:nvPr/>
        </p:nvCxnSpPr>
        <p:spPr>
          <a:xfrm>
            <a:off x="3575069" y="5011947"/>
            <a:ext cx="4094668" cy="0"/>
          </a:xfrm>
          <a:prstGeom prst="straightConnector1">
            <a:avLst/>
          </a:prstGeom>
          <a:ln w="19050" cap="flat" cmpd="sng" algn="ctr">
            <a:solidFill>
              <a:srgbClr val="652EA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1978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4A5DA-9653-0822-5BB5-362549D81B4A}"/>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886F4883-B225-CED2-2806-96EBC0708F16}"/>
              </a:ext>
            </a:extLst>
          </p:cNvPr>
          <p:cNvSpPr txBox="1"/>
          <p:nvPr/>
        </p:nvSpPr>
        <p:spPr>
          <a:xfrm>
            <a:off x="838201" y="534289"/>
            <a:ext cx="5681352"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Werkloosheid</a:t>
            </a:r>
            <a:r>
              <a:rPr lang="en-US" sz="4000" b="1">
                <a:ln w="9525">
                  <a:solidFill>
                    <a:schemeClr val="bg1"/>
                  </a:solidFill>
                  <a:prstDash val="solid"/>
                </a:ln>
                <a:effectLst>
                  <a:outerShdw blurRad="12700" dist="38100" dir="2700000" algn="tl" rotWithShape="0">
                    <a:schemeClr val="bg1">
                      <a:lumMod val="50000"/>
                    </a:schemeClr>
                  </a:outerShdw>
                </a:effectLst>
              </a:rPr>
              <a:t> &amp; </a:t>
            </a:r>
            <a:r>
              <a:rPr lang="en-US" sz="4000" b="1" err="1">
                <a:ln w="9525">
                  <a:solidFill>
                    <a:schemeClr val="bg1"/>
                  </a:solidFill>
                  <a:prstDash val="solid"/>
                </a:ln>
                <a:effectLst>
                  <a:outerShdw blurRad="12700" dist="38100" dir="2700000" algn="tl" rotWithShape="0">
                    <a:schemeClr val="bg1">
                      <a:lumMod val="50000"/>
                    </a:schemeClr>
                  </a:outerShdw>
                </a:effectLst>
              </a:rPr>
              <a:t>overheid</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455A94C8-12BB-4602-4943-7885CDBDC318}"/>
              </a:ext>
            </a:extLst>
          </p:cNvPr>
          <p:cNvSpPr txBox="1"/>
          <p:nvPr/>
        </p:nvSpPr>
        <p:spPr>
          <a:xfrm>
            <a:off x="838200" y="1769183"/>
            <a:ext cx="8382000" cy="4554528"/>
          </a:xfrm>
          <a:prstGeom prst="rect">
            <a:avLst/>
          </a:prstGeom>
        </p:spPr>
        <p:txBody>
          <a:bodyPr vert="horz" lIns="91440" tIns="45720" rIns="91440" bIns="45720" rtlCol="0" anchor="t">
            <a:noAutofit/>
          </a:bodyPr>
          <a:lstStyle/>
          <a:p>
            <a:r>
              <a:rPr lang="nl-NL" sz="2000">
                <a:latin typeface="Effra"/>
              </a:rPr>
              <a:t>Als er veel mensen geen baan hebben, kost dat de overheid veel geld </a:t>
            </a:r>
            <a:endParaRPr lang="nl-NL">
              <a:latin typeface="Effra"/>
            </a:endParaRPr>
          </a:p>
          <a:p>
            <a:pPr marL="0" indent="0">
              <a:buNone/>
            </a:pPr>
            <a:r>
              <a:rPr lang="nl-NL" sz="2000">
                <a:latin typeface="Effra"/>
              </a:rPr>
              <a:t>-&gt; </a:t>
            </a:r>
            <a:r>
              <a:rPr lang="nl-NL" sz="2000" b="1">
                <a:latin typeface="Effra"/>
              </a:rPr>
              <a:t>werkeloosheidsuitkering</a:t>
            </a:r>
            <a:endParaRPr lang="nl-NL">
              <a:latin typeface="Effra"/>
            </a:endParaRPr>
          </a:p>
          <a:p>
            <a:pPr marL="0" indent="0">
              <a:buNone/>
            </a:pPr>
            <a:endParaRPr lang="nl-NL" sz="2000" b="1">
              <a:latin typeface="Effra" panose="02000506080000020004" pitchFamily="2" charset="0"/>
            </a:endParaRPr>
          </a:p>
          <a:p>
            <a:pPr marL="0" indent="0">
              <a:buNone/>
            </a:pPr>
            <a:r>
              <a:rPr lang="nl-NL" sz="2000">
                <a:latin typeface="Effra" panose="02000506080000020004" pitchFamily="2" charset="0"/>
              </a:rPr>
              <a:t>Maatregelen overheid voor vermindering werkloosheid:</a:t>
            </a:r>
            <a:endParaRPr lang="nl-NL" sz="2000" b="1">
              <a:latin typeface="Effra" panose="02000506080000020004" pitchFamily="2" charset="0"/>
            </a:endParaRPr>
          </a:p>
          <a:p>
            <a:pPr marL="342900" indent="-342900">
              <a:buFont typeface="Calibri"/>
              <a:buChar char="-"/>
            </a:pPr>
            <a:r>
              <a:rPr lang="nl-NL" sz="2000">
                <a:latin typeface="Effra"/>
              </a:rPr>
              <a:t>Verhogen van de overheidsuitgaven</a:t>
            </a:r>
          </a:p>
          <a:p>
            <a:pPr marL="342900" indent="-342900">
              <a:buFont typeface="Calibri"/>
              <a:buChar char="-"/>
            </a:pPr>
            <a:r>
              <a:rPr lang="nl-NL" sz="2000">
                <a:latin typeface="Effra"/>
              </a:rPr>
              <a:t>Verhogen van de inkomens</a:t>
            </a:r>
          </a:p>
          <a:p>
            <a:pPr marL="342900" indent="-342900">
              <a:buFont typeface="Calibri"/>
              <a:buChar char="-"/>
            </a:pPr>
            <a:r>
              <a:rPr lang="nl-NL" sz="2000">
                <a:latin typeface="Effra" panose="02000506080000020004" pitchFamily="2" charset="0"/>
              </a:rPr>
              <a:t>Verlagen premies/ belastingen</a:t>
            </a:r>
          </a:p>
          <a:p>
            <a:pPr marL="342900" indent="-342900">
              <a:buFont typeface="Calibri"/>
              <a:buChar char="-"/>
            </a:pPr>
            <a:r>
              <a:rPr lang="nl-NL" sz="2000">
                <a:latin typeface="Effra" panose="02000506080000020004" pitchFamily="2" charset="0"/>
              </a:rPr>
              <a:t>Verkorting arbeidstijd</a:t>
            </a:r>
          </a:p>
          <a:p>
            <a:pPr marL="342900" indent="-342900">
              <a:buFont typeface="Calibri"/>
              <a:buChar char="-"/>
            </a:pPr>
            <a:r>
              <a:rPr lang="nl-NL" sz="2000">
                <a:latin typeface="Effra" panose="02000506080000020004" pitchFamily="2" charset="0"/>
              </a:rPr>
              <a:t>Kinderopvang</a:t>
            </a:r>
          </a:p>
          <a:p>
            <a:pPr marL="342900" indent="-342900">
              <a:buFont typeface="Calibri"/>
              <a:buChar char="-"/>
            </a:pPr>
            <a:r>
              <a:rPr lang="nl-NL" sz="2000">
                <a:latin typeface="Effra" panose="02000506080000020004" pitchFamily="2" charset="0"/>
              </a:rPr>
              <a:t>Scholing</a:t>
            </a:r>
          </a:p>
        </p:txBody>
      </p:sp>
    </p:spTree>
    <p:extLst>
      <p:ext uri="{BB962C8B-B14F-4D97-AF65-F5344CB8AC3E}">
        <p14:creationId xmlns:p14="http://schemas.microsoft.com/office/powerpoint/2010/main" val="2146720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8CFB7-F12C-6A23-9167-1F9E6CB3709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E28180D-D483-9A64-B910-2AB587858F99}"/>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Internationale</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ontwikkelingen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7016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020A-F684-963E-2146-2CEDF557295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C1F6AB1-E1B9-87AF-8A97-64CCB91D18FB}"/>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3A7DC0B4-4466-5BBB-97C9-FCBAC95B5CF0}"/>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Import &amp; export</a:t>
            </a:r>
          </a:p>
        </p:txBody>
      </p:sp>
      <p:sp>
        <p:nvSpPr>
          <p:cNvPr id="2" name="Tekstvak 1">
            <a:extLst>
              <a:ext uri="{FF2B5EF4-FFF2-40B4-BE49-F238E27FC236}">
                <a16:creationId xmlns:a16="http://schemas.microsoft.com/office/drawing/2014/main" id="{DB7F9541-1C9C-4DE1-E0F3-5EFBF4ADF466}"/>
              </a:ext>
            </a:extLst>
          </p:cNvPr>
          <p:cNvSpPr txBox="1"/>
          <p:nvPr/>
        </p:nvSpPr>
        <p:spPr>
          <a:xfrm>
            <a:off x="838201" y="1804736"/>
            <a:ext cx="10515598" cy="4788569"/>
          </a:xfrm>
          <a:prstGeom prst="rect">
            <a:avLst/>
          </a:prstGeom>
        </p:spPr>
        <p:txBody>
          <a:bodyPr vert="horz" lIns="91440" tIns="45720" rIns="91440" bIns="45720" rtlCol="0" anchor="t">
            <a:normAutofit/>
          </a:bodyPr>
          <a:lstStyle/>
          <a:p>
            <a:pPr marL="114300">
              <a:lnSpc>
                <a:spcPct val="90000"/>
              </a:lnSpc>
              <a:spcAft>
                <a:spcPts val="600"/>
              </a:spcAft>
            </a:pPr>
            <a:r>
              <a:rPr lang="en-US" sz="2000" err="1">
                <a:latin typeface="Effra"/>
              </a:rPr>
              <a:t>Een</a:t>
            </a:r>
            <a:r>
              <a:rPr lang="en-US" sz="2000">
                <a:latin typeface="Effra"/>
              </a:rPr>
              <a:t> land </a:t>
            </a:r>
            <a:r>
              <a:rPr lang="en-US" sz="2000" err="1">
                <a:latin typeface="Effra"/>
              </a:rPr>
              <a:t>heeft</a:t>
            </a:r>
            <a:r>
              <a:rPr lang="en-US" sz="2000">
                <a:latin typeface="Effra"/>
              </a:rPr>
              <a:t> </a:t>
            </a:r>
            <a:r>
              <a:rPr lang="en-US" sz="2000" err="1">
                <a:latin typeface="Effra"/>
              </a:rPr>
              <a:t>een</a:t>
            </a:r>
            <a:r>
              <a:rPr lang="en-US" sz="2000">
                <a:latin typeface="Effra"/>
              </a:rPr>
              <a:t> </a:t>
            </a:r>
            <a:r>
              <a:rPr lang="en-US" sz="2000" b="1">
                <a:latin typeface="Effra"/>
              </a:rPr>
              <a:t>open</a:t>
            </a:r>
            <a:r>
              <a:rPr lang="en-US" sz="2000">
                <a:latin typeface="Effra"/>
              </a:rPr>
              <a:t> </a:t>
            </a:r>
            <a:r>
              <a:rPr lang="en-US" sz="2000" b="1" err="1">
                <a:latin typeface="Effra"/>
              </a:rPr>
              <a:t>economie</a:t>
            </a:r>
            <a:r>
              <a:rPr lang="en-US" sz="2000">
                <a:latin typeface="Effra"/>
              </a:rPr>
              <a:t> </a:t>
            </a:r>
            <a:r>
              <a:rPr lang="en-US" sz="2000" err="1">
                <a:latin typeface="Effra"/>
              </a:rPr>
              <a:t>als</a:t>
            </a:r>
            <a:r>
              <a:rPr lang="en-US" sz="2000">
                <a:latin typeface="Effra"/>
              </a:rPr>
              <a:t> het </a:t>
            </a:r>
            <a:r>
              <a:rPr lang="en-US" sz="2000" err="1">
                <a:latin typeface="Effra"/>
              </a:rPr>
              <a:t>veel</a:t>
            </a:r>
            <a:r>
              <a:rPr lang="en-US" sz="2000">
                <a:latin typeface="Effra"/>
              </a:rPr>
              <a:t> </a:t>
            </a:r>
            <a:r>
              <a:rPr lang="en-US" sz="2000" err="1">
                <a:latin typeface="Effra"/>
              </a:rPr>
              <a:t>handelt</a:t>
            </a:r>
            <a:r>
              <a:rPr lang="en-US" sz="2000">
                <a:latin typeface="Effra"/>
              </a:rPr>
              <a:t> met </a:t>
            </a:r>
            <a:r>
              <a:rPr lang="en-US" sz="2000" err="1">
                <a:latin typeface="Effra"/>
              </a:rPr>
              <a:t>andere</a:t>
            </a:r>
            <a:r>
              <a:rPr lang="en-US" sz="2000">
                <a:latin typeface="Effra"/>
              </a:rPr>
              <a:t> </a:t>
            </a:r>
            <a:r>
              <a:rPr lang="en-US" sz="2000" err="1">
                <a:latin typeface="Effra"/>
              </a:rPr>
              <a:t>landen</a:t>
            </a:r>
            <a:r>
              <a:rPr lang="en-US" sz="2000">
                <a:latin typeface="Effra"/>
              </a:rPr>
              <a:t> </a:t>
            </a:r>
            <a:r>
              <a:rPr lang="en-US" sz="2000" err="1">
                <a:latin typeface="Effra"/>
              </a:rPr>
              <a:t>en</a:t>
            </a:r>
            <a:r>
              <a:rPr lang="en-US" sz="2000">
                <a:latin typeface="Effra"/>
              </a:rPr>
              <a:t> er in </a:t>
            </a:r>
            <a:r>
              <a:rPr lang="en-US" sz="2000" err="1">
                <a:latin typeface="Effra"/>
              </a:rPr>
              <a:t>verhouding</a:t>
            </a:r>
            <a:r>
              <a:rPr lang="en-US" sz="2000">
                <a:latin typeface="Effra"/>
              </a:rPr>
              <a:t> </a:t>
            </a:r>
            <a:r>
              <a:rPr lang="en-US" sz="2000" err="1">
                <a:latin typeface="Effra"/>
              </a:rPr>
              <a:t>veel</a:t>
            </a:r>
            <a:r>
              <a:rPr lang="en-US" sz="2000">
                <a:latin typeface="Effra"/>
              </a:rPr>
              <a:t> </a:t>
            </a:r>
            <a:r>
              <a:rPr lang="en-US" sz="2000" b="1">
                <a:latin typeface="Effra"/>
              </a:rPr>
              <a:t>import</a:t>
            </a:r>
            <a:r>
              <a:rPr lang="en-US" sz="2000">
                <a:latin typeface="Effra"/>
              </a:rPr>
              <a:t> </a:t>
            </a:r>
            <a:r>
              <a:rPr lang="en-US" sz="2000" err="1">
                <a:latin typeface="Effra"/>
              </a:rPr>
              <a:t>en</a:t>
            </a:r>
            <a:r>
              <a:rPr lang="en-US" sz="2000">
                <a:latin typeface="Effra"/>
              </a:rPr>
              <a:t> </a:t>
            </a:r>
            <a:r>
              <a:rPr lang="en-US" sz="2000" b="1">
                <a:latin typeface="Effra"/>
              </a:rPr>
              <a:t>export</a:t>
            </a:r>
            <a:r>
              <a:rPr lang="en-US" sz="2000">
                <a:latin typeface="Effra"/>
              </a:rPr>
              <a:t> is (= </a:t>
            </a:r>
            <a:r>
              <a:rPr lang="en-US" sz="2000" err="1">
                <a:latin typeface="Effra"/>
              </a:rPr>
              <a:t>internationale</a:t>
            </a:r>
            <a:r>
              <a:rPr lang="en-US" sz="2000">
                <a:latin typeface="Effra"/>
              </a:rPr>
              <a:t> handel).</a:t>
            </a:r>
            <a:endParaRPr lang="en-US" sz="2000">
              <a:latin typeface="Effra" panose="02000506080000020004" pitchFamily="2" charset="0"/>
            </a:endParaRP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r>
              <a:rPr lang="en-US" sz="2000">
                <a:latin typeface="Effra"/>
              </a:rPr>
              <a:t>Nederland is </a:t>
            </a:r>
            <a:r>
              <a:rPr lang="en-US" sz="2000" err="1">
                <a:latin typeface="Effra"/>
              </a:rPr>
              <a:t>een</a:t>
            </a:r>
            <a:r>
              <a:rPr lang="en-US" sz="2000">
                <a:latin typeface="Effra"/>
              </a:rPr>
              <a:t> open </a:t>
            </a:r>
            <a:r>
              <a:rPr lang="en-US" sz="2000" err="1">
                <a:latin typeface="Effra"/>
              </a:rPr>
              <a:t>economie</a:t>
            </a:r>
            <a:r>
              <a:rPr lang="en-US" sz="2000">
                <a:latin typeface="Effra"/>
              </a:rPr>
              <a:t> -&gt; Groot </a:t>
            </a:r>
            <a:r>
              <a:rPr lang="en-US" sz="2000" err="1">
                <a:latin typeface="Effra"/>
              </a:rPr>
              <a:t>deel</a:t>
            </a:r>
            <a:r>
              <a:rPr lang="en-US" sz="2000">
                <a:latin typeface="Effra"/>
              </a:rPr>
              <a:t> van het nationaal </a:t>
            </a:r>
            <a:r>
              <a:rPr lang="en-US" sz="2000" err="1">
                <a:latin typeface="Effra"/>
              </a:rPr>
              <a:t>inkomen</a:t>
            </a:r>
            <a:r>
              <a:rPr lang="en-US" sz="2000">
                <a:latin typeface="Effra"/>
              </a:rPr>
              <a:t> </a:t>
            </a:r>
            <a:r>
              <a:rPr lang="en-US" sz="2000" err="1">
                <a:latin typeface="Effra"/>
              </a:rPr>
              <a:t>wordt</a:t>
            </a:r>
            <a:r>
              <a:rPr lang="en-US" sz="2000">
                <a:latin typeface="Effra"/>
              </a:rPr>
              <a:t> </a:t>
            </a:r>
            <a:r>
              <a:rPr lang="en-US" sz="2000" err="1">
                <a:latin typeface="Effra"/>
              </a:rPr>
              <a:t>verdiend</a:t>
            </a:r>
            <a:r>
              <a:rPr lang="en-US" sz="2000">
                <a:latin typeface="Effra"/>
              </a:rPr>
              <a:t> met import en export. </a:t>
            </a:r>
          </a:p>
          <a:p>
            <a:pPr marL="114300">
              <a:lnSpc>
                <a:spcPct val="90000"/>
              </a:lnSpc>
              <a:spcAft>
                <a:spcPts val="600"/>
              </a:spcAft>
            </a:pPr>
            <a:endParaRPr lang="en-US" sz="2000">
              <a:latin typeface="Effra"/>
            </a:endParaRPr>
          </a:p>
          <a:p>
            <a:pPr marL="114300">
              <a:lnSpc>
                <a:spcPct val="90000"/>
              </a:lnSpc>
              <a:spcAft>
                <a:spcPts val="600"/>
              </a:spcAft>
            </a:pPr>
            <a:r>
              <a:rPr lang="en-US" sz="2000">
                <a:latin typeface="Effra"/>
              </a:rPr>
              <a:t>Waarom </a:t>
            </a:r>
            <a:r>
              <a:rPr lang="en-US" sz="2000" err="1">
                <a:latin typeface="Effra"/>
              </a:rPr>
              <a:t>importeren</a:t>
            </a:r>
            <a:r>
              <a:rPr lang="en-US" sz="2000">
                <a:latin typeface="Effra"/>
              </a:rPr>
              <a:t>?</a:t>
            </a:r>
            <a:endParaRPr lang="en-US">
              <a:ea typeface="Calibri"/>
              <a:cs typeface="Calibri"/>
            </a:endParaRPr>
          </a:p>
          <a:p>
            <a:pPr marL="457200" indent="-342900">
              <a:lnSpc>
                <a:spcPct val="90000"/>
              </a:lnSpc>
              <a:spcAft>
                <a:spcPts val="600"/>
              </a:spcAft>
              <a:buFontTx/>
              <a:buChar char="-"/>
            </a:pPr>
            <a:r>
              <a:rPr lang="en-US" sz="2000" err="1">
                <a:latin typeface="Effra"/>
              </a:rPr>
              <a:t>Wordt</a:t>
            </a:r>
            <a:r>
              <a:rPr lang="en-US" sz="2000">
                <a:latin typeface="Effra"/>
              </a:rPr>
              <a:t> </a:t>
            </a:r>
            <a:r>
              <a:rPr lang="en-US" sz="2000" i="1" u="sng" err="1">
                <a:latin typeface="Effra"/>
              </a:rPr>
              <a:t>hier</a:t>
            </a:r>
            <a:r>
              <a:rPr lang="en-US" sz="2000" i="1" u="sng">
                <a:latin typeface="Effra"/>
              </a:rPr>
              <a:t> </a:t>
            </a:r>
            <a:r>
              <a:rPr lang="en-US" sz="2000" i="1" u="sng" err="1">
                <a:latin typeface="Effra"/>
              </a:rPr>
              <a:t>niet</a:t>
            </a:r>
            <a:r>
              <a:rPr lang="en-US" sz="2000" i="1" u="sng">
                <a:latin typeface="Effra"/>
              </a:rPr>
              <a:t> </a:t>
            </a:r>
            <a:r>
              <a:rPr lang="en-US" sz="2000" i="1" u="sng" err="1">
                <a:latin typeface="Effra"/>
              </a:rPr>
              <a:t>gemaakt</a:t>
            </a:r>
            <a:endParaRPr lang="en-US" sz="2000" i="1" u="sng">
              <a:latin typeface="Effra"/>
            </a:endParaRPr>
          </a:p>
          <a:p>
            <a:pPr marL="457200" indent="-342900">
              <a:lnSpc>
                <a:spcPct val="90000"/>
              </a:lnSpc>
              <a:spcAft>
                <a:spcPts val="600"/>
              </a:spcAft>
              <a:buFontTx/>
              <a:buChar char="-"/>
            </a:pPr>
            <a:r>
              <a:rPr lang="en-US" sz="2000">
                <a:latin typeface="Effra"/>
              </a:rPr>
              <a:t>Is </a:t>
            </a:r>
            <a:r>
              <a:rPr lang="en-US" sz="2000" i="1" u="sng" err="1">
                <a:latin typeface="Effra"/>
              </a:rPr>
              <a:t>goedkoper</a:t>
            </a:r>
            <a:r>
              <a:rPr lang="en-US" sz="2000">
                <a:latin typeface="Effra"/>
              </a:rPr>
              <a:t> in </a:t>
            </a:r>
            <a:r>
              <a:rPr lang="en-US" sz="2000" err="1">
                <a:latin typeface="Effra"/>
              </a:rPr>
              <a:t>andere</a:t>
            </a:r>
            <a:r>
              <a:rPr lang="en-US" sz="2000">
                <a:latin typeface="Effra"/>
              </a:rPr>
              <a:t> </a:t>
            </a:r>
            <a:r>
              <a:rPr lang="en-US" sz="2000" err="1">
                <a:latin typeface="Effra"/>
              </a:rPr>
              <a:t>landen</a:t>
            </a:r>
            <a:endParaRPr lang="en-US" sz="2000">
              <a:latin typeface="Effra"/>
            </a:endParaRPr>
          </a:p>
          <a:p>
            <a:pPr marL="457200" indent="-342900">
              <a:lnSpc>
                <a:spcPct val="90000"/>
              </a:lnSpc>
              <a:spcAft>
                <a:spcPts val="600"/>
              </a:spcAft>
              <a:buFontTx/>
              <a:buChar char="-"/>
            </a:pPr>
            <a:r>
              <a:rPr lang="en-US" sz="2000" i="1" u="sng" err="1">
                <a:latin typeface="Effra"/>
              </a:rPr>
              <a:t>Betere</a:t>
            </a:r>
            <a:r>
              <a:rPr lang="en-US" sz="2000" i="1" u="sng">
                <a:latin typeface="Effra"/>
              </a:rPr>
              <a:t> </a:t>
            </a:r>
            <a:r>
              <a:rPr lang="en-US" sz="2000" i="1" u="sng" err="1">
                <a:latin typeface="Effra"/>
              </a:rPr>
              <a:t>kwaliteit</a:t>
            </a:r>
            <a:endParaRPr lang="en-US" sz="2000" i="1" u="sng">
              <a:latin typeface="Effra"/>
            </a:endParaRPr>
          </a:p>
          <a:p>
            <a:pPr marL="457200" indent="-342900">
              <a:lnSpc>
                <a:spcPct val="90000"/>
              </a:lnSpc>
              <a:spcAft>
                <a:spcPts val="600"/>
              </a:spcAft>
              <a:buFontTx/>
              <a:buChar char="-"/>
            </a:pPr>
            <a:r>
              <a:rPr lang="en-US" sz="2000" i="1" u="sng" err="1">
                <a:latin typeface="Effra"/>
              </a:rPr>
              <a:t>Grondstoffen</a:t>
            </a:r>
            <a:r>
              <a:rPr lang="en-US" sz="2000" u="sng">
                <a:latin typeface="Effra"/>
              </a:rPr>
              <a:t> </a:t>
            </a:r>
          </a:p>
          <a:p>
            <a:pPr marL="457200" indent="-342900">
              <a:lnSpc>
                <a:spcPct val="90000"/>
              </a:lnSpc>
              <a:spcAft>
                <a:spcPts val="600"/>
              </a:spcAft>
              <a:buFontTx/>
              <a:buChar char="-"/>
            </a:pPr>
            <a:endParaRPr lang="en-US" sz="2000"/>
          </a:p>
          <a:p>
            <a:pPr marL="114300">
              <a:lnSpc>
                <a:spcPct val="90000"/>
              </a:lnSpc>
              <a:spcAft>
                <a:spcPts val="600"/>
              </a:spcAft>
            </a:pPr>
            <a:endParaRPr lang="en-US" sz="2000"/>
          </a:p>
          <a:p>
            <a:pPr marL="114300">
              <a:lnSpc>
                <a:spcPct val="90000"/>
              </a:lnSpc>
              <a:spcAft>
                <a:spcPts val="600"/>
              </a:spcAft>
            </a:pPr>
            <a:endParaRPr lang="en-US" sz="2000"/>
          </a:p>
        </p:txBody>
      </p:sp>
      <p:sp>
        <p:nvSpPr>
          <p:cNvPr id="5" name="Tekstvak 4">
            <a:extLst>
              <a:ext uri="{FF2B5EF4-FFF2-40B4-BE49-F238E27FC236}">
                <a16:creationId xmlns:a16="http://schemas.microsoft.com/office/drawing/2014/main" id="{9BB91983-DFD1-7CF9-F2F1-3104F06AD1B5}"/>
              </a:ext>
            </a:extLst>
          </p:cNvPr>
          <p:cNvSpPr txBox="1"/>
          <p:nvPr/>
        </p:nvSpPr>
        <p:spPr>
          <a:xfrm>
            <a:off x="4174958" y="2751019"/>
            <a:ext cx="2430378" cy="369332"/>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lang="nl-NL">
                <a:latin typeface="Effra" panose="02000506080000020004" pitchFamily="2" charset="0"/>
              </a:rPr>
              <a:t>Uitvoer van goederen</a:t>
            </a:r>
          </a:p>
        </p:txBody>
      </p:sp>
      <p:sp>
        <p:nvSpPr>
          <p:cNvPr id="6" name="Tekstvak 5">
            <a:extLst>
              <a:ext uri="{FF2B5EF4-FFF2-40B4-BE49-F238E27FC236}">
                <a16:creationId xmlns:a16="http://schemas.microsoft.com/office/drawing/2014/main" id="{09A40C67-6BD1-2CCB-DB36-1B13BFBB3F19}"/>
              </a:ext>
            </a:extLst>
          </p:cNvPr>
          <p:cNvSpPr txBox="1"/>
          <p:nvPr/>
        </p:nvSpPr>
        <p:spPr>
          <a:xfrm>
            <a:off x="525379" y="2895035"/>
            <a:ext cx="2277978" cy="369332"/>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lang="nl-NL">
                <a:latin typeface="Effra" panose="02000506080000020004" pitchFamily="2" charset="0"/>
              </a:rPr>
              <a:t>Invoer van goederen</a:t>
            </a:r>
          </a:p>
        </p:txBody>
      </p:sp>
      <p:cxnSp>
        <p:nvCxnSpPr>
          <p:cNvPr id="8" name="Rechte verbindingslijn met pijl 7">
            <a:extLst>
              <a:ext uri="{FF2B5EF4-FFF2-40B4-BE49-F238E27FC236}">
                <a16:creationId xmlns:a16="http://schemas.microsoft.com/office/drawing/2014/main" id="{2CD38FDD-B911-12DE-2D7A-77E752797298}"/>
              </a:ext>
            </a:extLst>
          </p:cNvPr>
          <p:cNvCxnSpPr/>
          <p:nvPr/>
        </p:nvCxnSpPr>
        <p:spPr>
          <a:xfrm flipH="1">
            <a:off x="1664368" y="2434201"/>
            <a:ext cx="192506" cy="43732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Rechte verbindingslijn met pijl 8">
            <a:extLst>
              <a:ext uri="{FF2B5EF4-FFF2-40B4-BE49-F238E27FC236}">
                <a16:creationId xmlns:a16="http://schemas.microsoft.com/office/drawing/2014/main" id="{E7C3E3AA-16A0-4D3B-0107-607105DC074E}"/>
              </a:ext>
            </a:extLst>
          </p:cNvPr>
          <p:cNvCxnSpPr>
            <a:cxnSpLocks/>
          </p:cNvCxnSpPr>
          <p:nvPr/>
        </p:nvCxnSpPr>
        <p:spPr>
          <a:xfrm>
            <a:off x="3116178" y="2485961"/>
            <a:ext cx="886324" cy="28492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050" name="Picture 2" descr="Ananas Mit Brille 3D Icon - Gratis Download Feiertage 3D Icons | IconScout">
            <a:extLst>
              <a:ext uri="{FF2B5EF4-FFF2-40B4-BE49-F238E27FC236}">
                <a16:creationId xmlns:a16="http://schemas.microsoft.com/office/drawing/2014/main" id="{4A90FB25-4A10-2C23-B2B9-8B527B222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829" y="4199020"/>
            <a:ext cx="2202507" cy="22025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d karton verpakking doos geïsoleerd Aan wit. geven karton pakket met  omslag. post- tekens van Broos. karton levering verpakking. presentatie,  geschenk vervoer en logistiek. vector illustratie 35860958 Vectorkunst bij  Vecteezy">
            <a:extLst>
              <a:ext uri="{FF2B5EF4-FFF2-40B4-BE49-F238E27FC236}">
                <a16:creationId xmlns:a16="http://schemas.microsoft.com/office/drawing/2014/main" id="{3D5521C6-8C73-0340-6AF3-E9B40C0D10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90147" y="3961021"/>
            <a:ext cx="3097212" cy="3053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cooter transparant achtergrond 24543684 PNG">
            <a:extLst>
              <a:ext uri="{FF2B5EF4-FFF2-40B4-BE49-F238E27FC236}">
                <a16:creationId xmlns:a16="http://schemas.microsoft.com/office/drawing/2014/main" id="{B8661BB4-97C4-B74A-D378-C5323E846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8496" y="4415589"/>
            <a:ext cx="1795290" cy="181206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offiebonen 1209467 PNG">
            <a:extLst>
              <a:ext uri="{FF2B5EF4-FFF2-40B4-BE49-F238E27FC236}">
                <a16:creationId xmlns:a16="http://schemas.microsoft.com/office/drawing/2014/main" id="{EB15E5EE-2BE0-961C-E435-29EEA4BEF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9953" y="4371245"/>
            <a:ext cx="1583238" cy="19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060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0DE44-0408-6C78-F65F-2E719FACC11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2E474C7F-9DE2-798B-4175-F783B1F53631}"/>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CDAAE32A-A4EE-F51E-3ACD-5423DB4C7609}"/>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Import &amp; export</a:t>
            </a:r>
          </a:p>
        </p:txBody>
      </p:sp>
      <p:sp>
        <p:nvSpPr>
          <p:cNvPr id="2" name="Tekstvak 1">
            <a:extLst>
              <a:ext uri="{FF2B5EF4-FFF2-40B4-BE49-F238E27FC236}">
                <a16:creationId xmlns:a16="http://schemas.microsoft.com/office/drawing/2014/main" id="{4257EBC4-7F97-0D6D-9D78-94DEF0820D1F}"/>
              </a:ext>
            </a:extLst>
          </p:cNvPr>
          <p:cNvSpPr txBox="1"/>
          <p:nvPr/>
        </p:nvSpPr>
        <p:spPr>
          <a:xfrm>
            <a:off x="838201" y="1804736"/>
            <a:ext cx="10515598" cy="4788569"/>
          </a:xfrm>
          <a:prstGeom prst="rect">
            <a:avLst/>
          </a:prstGeom>
        </p:spPr>
        <p:txBody>
          <a:bodyPr vert="horz" lIns="91440" tIns="45720" rIns="91440" bIns="45720" rtlCol="0">
            <a:normAutofit/>
          </a:bodyPr>
          <a:lstStyle/>
          <a:p>
            <a:pPr marL="114300">
              <a:lnSpc>
                <a:spcPct val="90000"/>
              </a:lnSpc>
              <a:spcAft>
                <a:spcPts val="600"/>
              </a:spcAft>
            </a:pPr>
            <a:r>
              <a:rPr lang="nl-NL" sz="2000" b="1" i="0">
                <a:solidFill>
                  <a:srgbClr val="333333"/>
                </a:solidFill>
                <a:effectLst/>
                <a:latin typeface="Effra" panose="02000506080000020004" pitchFamily="2" charset="0"/>
              </a:rPr>
              <a:t>Als een product door één land wordt geëxporteerd, wordt dit door een ander land geïmporteerd</a:t>
            </a:r>
            <a:r>
              <a:rPr lang="nl-NL" sz="2000" b="0" i="0">
                <a:solidFill>
                  <a:srgbClr val="333333"/>
                </a:solidFill>
                <a:effectLst/>
                <a:latin typeface="Effra" panose="02000506080000020004" pitchFamily="2" charset="0"/>
              </a:rPr>
              <a:t>. </a:t>
            </a:r>
          </a:p>
          <a:p>
            <a:pPr marL="114300">
              <a:lnSpc>
                <a:spcPct val="90000"/>
              </a:lnSpc>
              <a:spcAft>
                <a:spcPts val="600"/>
              </a:spcAft>
            </a:pPr>
            <a:r>
              <a:rPr lang="nl-NL" sz="2000" b="0" i="0">
                <a:solidFill>
                  <a:srgbClr val="333333"/>
                </a:solidFill>
                <a:effectLst/>
                <a:latin typeface="Effra" panose="02000506080000020004" pitchFamily="2" charset="0"/>
              </a:rPr>
              <a:t>Als een Nederlands bedrijf bijvoorbeeld tulpen verkoopt in België, worden deze tulpen door België geïmporteerd. De tulpen gelden dan voor Nederland als export en voor België als import.</a:t>
            </a:r>
            <a:endParaRPr lang="en-US" sz="2000">
              <a:latin typeface="Effra" panose="02000506080000020004" pitchFamily="2" charset="0"/>
            </a:endParaRP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r>
              <a:rPr lang="nl-NL" sz="2000" i="0">
                <a:solidFill>
                  <a:srgbClr val="333333"/>
                </a:solidFill>
                <a:effectLst/>
                <a:latin typeface="Effra"/>
              </a:rPr>
              <a:t>De </a:t>
            </a:r>
            <a:r>
              <a:rPr lang="nl-NL" sz="2000" b="1" i="0">
                <a:solidFill>
                  <a:srgbClr val="333333"/>
                </a:solidFill>
                <a:effectLst/>
                <a:latin typeface="Effra"/>
              </a:rPr>
              <a:t>internationale</a:t>
            </a:r>
            <a:r>
              <a:rPr lang="nl-NL" sz="2000" i="0">
                <a:solidFill>
                  <a:srgbClr val="333333"/>
                </a:solidFill>
                <a:effectLst/>
                <a:latin typeface="Effra"/>
              </a:rPr>
              <a:t> </a:t>
            </a:r>
            <a:r>
              <a:rPr lang="nl-NL" sz="2000" b="1" i="0">
                <a:solidFill>
                  <a:srgbClr val="333333"/>
                </a:solidFill>
                <a:effectLst/>
                <a:latin typeface="Effra"/>
              </a:rPr>
              <a:t>concurrentiepositie</a:t>
            </a:r>
            <a:r>
              <a:rPr lang="nl-NL" sz="2000" i="0">
                <a:solidFill>
                  <a:srgbClr val="333333"/>
                </a:solidFill>
                <a:effectLst/>
                <a:latin typeface="Effra"/>
              </a:rPr>
              <a:t> geeft aan hoe goed een land in staat is te concurreren met andere landen. Als producten in Nederland goedkoper en/of beter zijn dan in België, heeft Nederland een sterkere concurrentiepositie dan België. </a:t>
            </a:r>
            <a:endParaRPr lang="en-US" sz="2000">
              <a:latin typeface="Effra"/>
            </a:endParaRPr>
          </a:p>
          <a:p>
            <a:pPr marL="114300">
              <a:lnSpc>
                <a:spcPct val="90000"/>
              </a:lnSpc>
              <a:spcAft>
                <a:spcPts val="600"/>
              </a:spcAft>
            </a:pPr>
            <a:r>
              <a:rPr lang="en-US" sz="2000">
                <a:latin typeface="Effra"/>
              </a:rPr>
              <a:t>Als er </a:t>
            </a:r>
            <a:r>
              <a:rPr lang="en-US" sz="2000" err="1">
                <a:latin typeface="Effra"/>
              </a:rPr>
              <a:t>meer</a:t>
            </a:r>
            <a:r>
              <a:rPr lang="en-US" sz="2000">
                <a:latin typeface="Effra"/>
              </a:rPr>
              <a:t> </a:t>
            </a:r>
            <a:r>
              <a:rPr lang="en-US" sz="2000" err="1">
                <a:latin typeface="Effra"/>
              </a:rPr>
              <a:t>wordt</a:t>
            </a:r>
            <a:r>
              <a:rPr lang="en-US" sz="2000">
                <a:latin typeface="Effra"/>
              </a:rPr>
              <a:t> </a:t>
            </a:r>
            <a:r>
              <a:rPr lang="en-US" sz="2000" err="1">
                <a:latin typeface="Effra"/>
              </a:rPr>
              <a:t>geëxporteerd</a:t>
            </a:r>
            <a:r>
              <a:rPr lang="en-US" sz="2000">
                <a:latin typeface="Effra"/>
              </a:rPr>
              <a:t> dan </a:t>
            </a:r>
            <a:r>
              <a:rPr lang="en-US" sz="2000" err="1">
                <a:latin typeface="Effra"/>
              </a:rPr>
              <a:t>geïmporteerd</a:t>
            </a:r>
            <a:r>
              <a:rPr lang="en-US" sz="2000">
                <a:latin typeface="Effra"/>
              </a:rPr>
              <a:t>, </a:t>
            </a:r>
            <a:r>
              <a:rPr lang="en-US" sz="2000" err="1">
                <a:latin typeface="Effra"/>
              </a:rPr>
              <a:t>zal</a:t>
            </a:r>
            <a:r>
              <a:rPr lang="en-US" sz="2000">
                <a:latin typeface="Effra"/>
              </a:rPr>
              <a:t> de </a:t>
            </a:r>
            <a:r>
              <a:rPr lang="en-US" sz="2000" err="1">
                <a:latin typeface="Effra"/>
              </a:rPr>
              <a:t>internationale</a:t>
            </a:r>
            <a:r>
              <a:rPr lang="en-US" sz="2000">
                <a:latin typeface="Effra"/>
              </a:rPr>
              <a:t> </a:t>
            </a:r>
            <a:r>
              <a:rPr lang="en-US" sz="2000" err="1">
                <a:latin typeface="Effra"/>
              </a:rPr>
              <a:t>concurrentiepositie</a:t>
            </a:r>
            <a:r>
              <a:rPr lang="en-US" sz="2000">
                <a:latin typeface="Effra"/>
              </a:rPr>
              <a:t> </a:t>
            </a:r>
            <a:r>
              <a:rPr lang="en-US" sz="2000" err="1">
                <a:latin typeface="Effra"/>
              </a:rPr>
              <a:t>verbeteren</a:t>
            </a:r>
            <a:r>
              <a:rPr lang="en-US" sz="2000">
                <a:latin typeface="Effra"/>
              </a:rPr>
              <a:t>. </a:t>
            </a:r>
          </a:p>
          <a:p>
            <a:pPr marL="114300">
              <a:lnSpc>
                <a:spcPct val="90000"/>
              </a:lnSpc>
              <a:spcAft>
                <a:spcPts val="600"/>
              </a:spcAft>
            </a:pPr>
            <a:endParaRPr lang="en-US" sz="2000">
              <a:latin typeface="Effra"/>
            </a:endParaRPr>
          </a:p>
          <a:p>
            <a:pPr marL="114300">
              <a:lnSpc>
                <a:spcPct val="90000"/>
              </a:lnSpc>
              <a:spcAft>
                <a:spcPts val="600"/>
              </a:spcAft>
            </a:pPr>
            <a:r>
              <a:rPr lang="en-US" sz="2000">
                <a:latin typeface="Effra"/>
              </a:rPr>
              <a:t>Export </a:t>
            </a:r>
            <a:r>
              <a:rPr lang="en-US" sz="2000" err="1">
                <a:latin typeface="Effra"/>
              </a:rPr>
              <a:t>zorgt</a:t>
            </a:r>
            <a:r>
              <a:rPr lang="en-US" sz="2000">
                <a:latin typeface="Effra"/>
              </a:rPr>
              <a:t> </a:t>
            </a:r>
            <a:r>
              <a:rPr lang="en-US" sz="2000" err="1">
                <a:latin typeface="Effra"/>
              </a:rPr>
              <a:t>voor</a:t>
            </a:r>
            <a:r>
              <a:rPr lang="en-US" sz="2000">
                <a:latin typeface="Effra"/>
              </a:rPr>
              <a:t> </a:t>
            </a:r>
            <a:r>
              <a:rPr lang="en-US" sz="2000" err="1">
                <a:latin typeface="Effra"/>
              </a:rPr>
              <a:t>werkgelegenheid</a:t>
            </a:r>
            <a:r>
              <a:rPr lang="en-US" sz="2000">
                <a:latin typeface="Effra"/>
              </a:rPr>
              <a:t>.  </a:t>
            </a:r>
            <a:endParaRPr lang="en-US" sz="2000"/>
          </a:p>
          <a:p>
            <a:pPr marL="114300">
              <a:lnSpc>
                <a:spcPct val="90000"/>
              </a:lnSpc>
              <a:spcAft>
                <a:spcPts val="600"/>
              </a:spcAft>
            </a:pPr>
            <a:endParaRPr lang="en-US" sz="2000"/>
          </a:p>
          <a:p>
            <a:pPr marL="114300">
              <a:lnSpc>
                <a:spcPct val="90000"/>
              </a:lnSpc>
              <a:spcAft>
                <a:spcPts val="600"/>
              </a:spcAft>
            </a:pPr>
            <a:endParaRPr lang="en-US" sz="2000"/>
          </a:p>
          <a:p>
            <a:pPr marL="114300">
              <a:lnSpc>
                <a:spcPct val="90000"/>
              </a:lnSpc>
              <a:spcAft>
                <a:spcPts val="600"/>
              </a:spcAft>
            </a:pPr>
            <a:endParaRPr lang="en-US" sz="2000"/>
          </a:p>
        </p:txBody>
      </p:sp>
      <p:pic>
        <p:nvPicPr>
          <p:cNvPr id="12" name="Graphic 11" descr="Bloem silhouet">
            <a:extLst>
              <a:ext uri="{FF2B5EF4-FFF2-40B4-BE49-F238E27FC236}">
                <a16:creationId xmlns:a16="http://schemas.microsoft.com/office/drawing/2014/main" id="{80108A28-DBE3-CC96-37A1-91C1159133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96600" y="2261937"/>
            <a:ext cx="914400" cy="914400"/>
          </a:xfrm>
          <a:prstGeom prst="rect">
            <a:avLst/>
          </a:prstGeom>
        </p:spPr>
      </p:pic>
    </p:spTree>
    <p:extLst>
      <p:ext uri="{BB962C8B-B14F-4D97-AF65-F5344CB8AC3E}">
        <p14:creationId xmlns:p14="http://schemas.microsoft.com/office/powerpoint/2010/main" val="3658098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2B8B5-08B5-FFD2-41A1-18F0B89D439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0542A8F-EFEB-0C26-4002-8E52A9F79279}"/>
              </a:ext>
            </a:extLst>
          </p:cNvPr>
          <p:cNvSpPr txBox="1"/>
          <p:nvPr/>
        </p:nvSpPr>
        <p:spPr>
          <a:xfrm>
            <a:off x="719447" y="1769183"/>
            <a:ext cx="10728365" cy="4655368"/>
          </a:xfrm>
          <a:prstGeom prst="rect">
            <a:avLst/>
          </a:prstGeom>
        </p:spPr>
        <p:txBody>
          <a:bodyPr vert="horz" lIns="91440" tIns="45720" rIns="91440" bIns="45720" rtlCol="0">
            <a:normAutofit fontScale="92500" lnSpcReduction="10000"/>
          </a:bodyPr>
          <a:lstStyle/>
          <a:p>
            <a:pPr marL="0" indent="0">
              <a:buNone/>
            </a:pPr>
            <a:r>
              <a:rPr lang="nl-NL" sz="2000" b="1">
                <a:latin typeface="Effra" panose="02000506080000020004" pitchFamily="2" charset="0"/>
              </a:rPr>
              <a:t>Consumptie </a:t>
            </a:r>
            <a:r>
              <a:rPr lang="nl-NL" sz="2000">
                <a:latin typeface="Effra" panose="02000506080000020004" pitchFamily="2" charset="0"/>
              </a:rPr>
              <a:t>betekent het gebruiken of kopen van goederen en diensten</a:t>
            </a:r>
          </a:p>
          <a:p>
            <a:pPr marL="0" indent="0">
              <a:buNone/>
            </a:pPr>
            <a:endParaRPr lang="nl-NL" sz="2000" b="1">
              <a:latin typeface="Effra" panose="02000506080000020004" pitchFamily="2" charset="0"/>
            </a:endParaRPr>
          </a:p>
          <a:p>
            <a:pPr marL="0" indent="0">
              <a:buNone/>
            </a:pPr>
            <a:endParaRPr lang="nl-NL" sz="2000" b="1">
              <a:latin typeface="Effra" panose="02000506080000020004" pitchFamily="2" charset="0"/>
            </a:endParaRPr>
          </a:p>
          <a:p>
            <a:pPr marL="0" indent="0">
              <a:buNone/>
            </a:pPr>
            <a:endParaRPr lang="nl-NL" sz="2000" b="1">
              <a:latin typeface="Effra" panose="02000506080000020004" pitchFamily="2" charset="0"/>
            </a:endParaRPr>
          </a:p>
          <a:p>
            <a:pPr marL="0" indent="0">
              <a:buNone/>
            </a:pPr>
            <a:r>
              <a:rPr lang="nl-NL" sz="2000" b="1">
                <a:latin typeface="Effra" panose="02000506080000020004" pitchFamily="2" charset="0"/>
              </a:rPr>
              <a:t>Twee soorten goederen:</a:t>
            </a:r>
          </a:p>
          <a:p>
            <a:pPr marL="457200" indent="-457200">
              <a:buFont typeface="+mj-lt"/>
              <a:buAutoNum type="arabicPeriod"/>
            </a:pPr>
            <a:r>
              <a:rPr lang="nl-NL" sz="2000" b="1">
                <a:latin typeface="Effra" panose="02000506080000020004" pitchFamily="2" charset="0"/>
              </a:rPr>
              <a:t>Verbruiksgoederen</a:t>
            </a:r>
            <a:r>
              <a:rPr lang="nl-NL" sz="2000">
                <a:latin typeface="Effra" panose="02000506080000020004" pitchFamily="2" charset="0"/>
              </a:rPr>
              <a:t>: Deze maak je op door ze te gebruiken. </a:t>
            </a:r>
          </a:p>
          <a:p>
            <a:pPr marL="457200" indent="-457200">
              <a:buFont typeface="+mj-lt"/>
              <a:buAutoNum type="arabicPeriod"/>
            </a:pPr>
            <a:endParaRPr lang="nl-NL" sz="2000">
              <a:latin typeface="Effra" panose="02000506080000020004" pitchFamily="2" charset="0"/>
            </a:endParaRPr>
          </a:p>
          <a:p>
            <a:pPr marL="457200" indent="-457200">
              <a:buFont typeface="+mj-lt"/>
              <a:buAutoNum type="arabicPeriod"/>
            </a:pPr>
            <a:endParaRPr lang="nl-NL" sz="2000">
              <a:latin typeface="Effra" panose="02000506080000020004" pitchFamily="2" charset="0"/>
            </a:endParaRPr>
          </a:p>
          <a:p>
            <a:pPr marL="457200" indent="-457200">
              <a:buFont typeface="+mj-lt"/>
              <a:buAutoNum type="arabicPeriod"/>
            </a:pPr>
            <a:endParaRPr lang="nl-NL" sz="2000">
              <a:latin typeface="Effra" panose="02000506080000020004" pitchFamily="2" charset="0"/>
            </a:endParaRPr>
          </a:p>
          <a:p>
            <a:pPr marL="457200" indent="-457200">
              <a:buFont typeface="+mj-lt"/>
              <a:buAutoNum type="arabicPeriod"/>
            </a:pPr>
            <a:r>
              <a:rPr lang="nl-NL" sz="2000" b="1">
                <a:latin typeface="Effra" panose="02000506080000020004" pitchFamily="2" charset="0"/>
              </a:rPr>
              <a:t>Gebruiksgoederen</a:t>
            </a:r>
            <a:r>
              <a:rPr lang="nl-NL" sz="2000">
                <a:latin typeface="Effra" panose="02000506080000020004" pitchFamily="2" charset="0"/>
              </a:rPr>
              <a:t>: Deze kan je meerdere keren gebruiken. Ze zullen niet opgaan door gebruik maar worden vervangen wanneer ze kapot gaan. </a:t>
            </a:r>
          </a:p>
          <a:p>
            <a:pPr marL="457200" indent="-457200">
              <a:buFont typeface="+mj-lt"/>
              <a:buAutoNum type="arabicPeriod"/>
            </a:pPr>
            <a:endParaRPr lang="nl-NL" sz="2000">
              <a:latin typeface="Effra" panose="02000506080000020004" pitchFamily="2" charset="0"/>
            </a:endParaRPr>
          </a:p>
          <a:p>
            <a:pPr marL="457200" indent="-457200">
              <a:buFont typeface="+mj-lt"/>
              <a:buAutoNum type="arabicPeriod"/>
            </a:pPr>
            <a:endParaRPr lang="nl-NL" sz="2000">
              <a:latin typeface="Effra" panose="02000506080000020004" pitchFamily="2" charset="0"/>
            </a:endParaRPr>
          </a:p>
          <a:p>
            <a:endParaRPr lang="nl-NL" sz="2000">
              <a:latin typeface="Effra" panose="02000506080000020004" pitchFamily="2" charset="0"/>
            </a:endParaRPr>
          </a:p>
          <a:p>
            <a:pPr marL="342900" indent="-342900">
              <a:buFontTx/>
              <a:buChar char="-"/>
            </a:pPr>
            <a:r>
              <a:rPr lang="nl-NL" sz="2000" b="1">
                <a:latin typeface="Effra" panose="02000506080000020004" pitchFamily="2" charset="0"/>
              </a:rPr>
              <a:t>Primaire behoeften </a:t>
            </a:r>
            <a:r>
              <a:rPr lang="nl-NL" sz="2000">
                <a:latin typeface="Effra" panose="02000506080000020004" pitchFamily="2" charset="0"/>
              </a:rPr>
              <a:t>(basis behoeften): Noodzakelijke goederen (eten, drinken, kleding, onderdak en medicijnen)</a:t>
            </a:r>
          </a:p>
          <a:p>
            <a:pPr marL="342900" indent="-342900">
              <a:buFontTx/>
              <a:buChar char="-"/>
            </a:pPr>
            <a:r>
              <a:rPr lang="nl-NL" sz="2000" b="1">
                <a:latin typeface="Effra" panose="02000506080000020004" pitchFamily="2" charset="0"/>
              </a:rPr>
              <a:t>Secundaire behoeften </a:t>
            </a:r>
            <a:r>
              <a:rPr lang="nl-NL" sz="2000">
                <a:latin typeface="Effra" panose="02000506080000020004" pitchFamily="2" charset="0"/>
              </a:rPr>
              <a:t>: Luxe goederen </a:t>
            </a:r>
          </a:p>
          <a:p>
            <a:endParaRPr lang="nl-NL" sz="3200"/>
          </a:p>
          <a:p>
            <a:endParaRPr lang="nl-NL" sz="3200"/>
          </a:p>
        </p:txBody>
      </p:sp>
      <p:sp>
        <p:nvSpPr>
          <p:cNvPr id="4" name="Tekstvak 3">
            <a:extLst>
              <a:ext uri="{FF2B5EF4-FFF2-40B4-BE49-F238E27FC236}">
                <a16:creationId xmlns:a16="http://schemas.microsoft.com/office/drawing/2014/main" id="{351F4428-7ADE-0BBC-5488-25237FEF1A0E}"/>
              </a:ext>
            </a:extLst>
          </p:cNvPr>
          <p:cNvSpPr txBox="1"/>
          <p:nvPr/>
        </p:nvSpPr>
        <p:spPr>
          <a:xfrm>
            <a:off x="838201" y="534289"/>
            <a:ext cx="6702630"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Consumptie</a:t>
            </a:r>
            <a:r>
              <a:rPr lang="en-US" sz="4000" b="1">
                <a:ln w="9525">
                  <a:solidFill>
                    <a:schemeClr val="bg1"/>
                  </a:solidFill>
                  <a:prstDash val="solid"/>
                </a:ln>
                <a:effectLst>
                  <a:outerShdw blurRad="12700" dist="38100" dir="2700000" algn="tl" rotWithShape="0">
                    <a:schemeClr val="bg1">
                      <a:lumMod val="50000"/>
                    </a:schemeClr>
                  </a:outerShdw>
                </a:effectLst>
              </a:rPr>
              <a:t> - </a:t>
            </a:r>
            <a:r>
              <a:rPr lang="en-US" sz="4000" b="1" err="1">
                <a:ln w="9525">
                  <a:solidFill>
                    <a:schemeClr val="bg1"/>
                  </a:solidFill>
                  <a:prstDash val="solid"/>
                </a:ln>
                <a:effectLst>
                  <a:outerShdw blurRad="12700" dist="38100" dir="2700000" algn="tl" rotWithShape="0">
                    <a:schemeClr val="bg1">
                      <a:lumMod val="50000"/>
                    </a:schemeClr>
                  </a:outerShdw>
                </a:effectLst>
              </a:rPr>
              <a:t>Behoefte</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2" name="Tekstvak 1">
            <a:extLst>
              <a:ext uri="{FF2B5EF4-FFF2-40B4-BE49-F238E27FC236}">
                <a16:creationId xmlns:a16="http://schemas.microsoft.com/office/drawing/2014/main" id="{9717D93B-7B2F-05FB-4794-489AF576EDA7}"/>
              </a:ext>
            </a:extLst>
          </p:cNvPr>
          <p:cNvSpPr txBox="1"/>
          <p:nvPr/>
        </p:nvSpPr>
        <p:spPr>
          <a:xfrm>
            <a:off x="4310742" y="2619823"/>
            <a:ext cx="353884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a:latin typeface="Effra" panose="02000506080000020004" pitchFamily="2" charset="0"/>
              </a:rPr>
              <a:t>Producten – tastbaar - materieel</a:t>
            </a:r>
          </a:p>
        </p:txBody>
      </p:sp>
      <p:sp>
        <p:nvSpPr>
          <p:cNvPr id="5" name="Tekstvak 4">
            <a:extLst>
              <a:ext uri="{FF2B5EF4-FFF2-40B4-BE49-F238E27FC236}">
                <a16:creationId xmlns:a16="http://schemas.microsoft.com/office/drawing/2014/main" id="{C741650D-EE61-ED0F-EEB1-59CF299DC79F}"/>
              </a:ext>
            </a:extLst>
          </p:cNvPr>
          <p:cNvSpPr txBox="1"/>
          <p:nvPr/>
        </p:nvSpPr>
        <p:spPr>
          <a:xfrm>
            <a:off x="8237021" y="2619823"/>
            <a:ext cx="291390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a:latin typeface="Effra" panose="02000506080000020004" pitchFamily="2" charset="0"/>
              </a:rPr>
              <a:t>Niet tastbaar - immaterieel</a:t>
            </a:r>
          </a:p>
        </p:txBody>
      </p:sp>
      <p:cxnSp>
        <p:nvCxnSpPr>
          <p:cNvPr id="7" name="Rechte verbindingslijn 6">
            <a:extLst>
              <a:ext uri="{FF2B5EF4-FFF2-40B4-BE49-F238E27FC236}">
                <a16:creationId xmlns:a16="http://schemas.microsoft.com/office/drawing/2014/main" id="{A675238F-E333-12E1-998B-FF2E3701ED10}"/>
              </a:ext>
            </a:extLst>
          </p:cNvPr>
          <p:cNvCxnSpPr/>
          <p:nvPr/>
        </p:nvCxnSpPr>
        <p:spPr>
          <a:xfrm flipH="1">
            <a:off x="6388925" y="2149434"/>
            <a:ext cx="391885" cy="470389"/>
          </a:xfrm>
          <a:prstGeom prst="line">
            <a:avLst/>
          </a:prstGeom>
        </p:spPr>
        <p:style>
          <a:lnRef idx="2">
            <a:schemeClr val="dk1"/>
          </a:lnRef>
          <a:fillRef idx="0">
            <a:schemeClr val="dk1"/>
          </a:fillRef>
          <a:effectRef idx="1">
            <a:schemeClr val="dk1"/>
          </a:effectRef>
          <a:fontRef idx="minor">
            <a:schemeClr val="tx1"/>
          </a:fontRef>
        </p:style>
      </p:cxnSp>
      <p:cxnSp>
        <p:nvCxnSpPr>
          <p:cNvPr id="9" name="Rechte verbindingslijn 8">
            <a:extLst>
              <a:ext uri="{FF2B5EF4-FFF2-40B4-BE49-F238E27FC236}">
                <a16:creationId xmlns:a16="http://schemas.microsoft.com/office/drawing/2014/main" id="{3CC861A8-F2D5-D3E8-DE93-B8167D7E4E16}"/>
              </a:ext>
            </a:extLst>
          </p:cNvPr>
          <p:cNvCxnSpPr/>
          <p:nvPr/>
        </p:nvCxnSpPr>
        <p:spPr>
          <a:xfrm>
            <a:off x="8237021" y="2137558"/>
            <a:ext cx="954975" cy="482265"/>
          </a:xfrm>
          <a:prstGeom prst="line">
            <a:avLst/>
          </a:prstGeom>
        </p:spPr>
        <p:style>
          <a:lnRef idx="2">
            <a:schemeClr val="dk1"/>
          </a:lnRef>
          <a:fillRef idx="0">
            <a:schemeClr val="dk1"/>
          </a:fillRef>
          <a:effectRef idx="1">
            <a:schemeClr val="dk1"/>
          </a:effectRef>
          <a:fontRef idx="minor">
            <a:schemeClr val="tx1"/>
          </a:fontRef>
        </p:style>
      </p:cxnSp>
      <p:pic>
        <p:nvPicPr>
          <p:cNvPr id="11" name="Graphic 10" descr="Potlood silhouet">
            <a:extLst>
              <a:ext uri="{FF2B5EF4-FFF2-40B4-BE49-F238E27FC236}">
                <a16:creationId xmlns:a16="http://schemas.microsoft.com/office/drawing/2014/main" id="{45110577-0509-6F5A-93F2-0D05815DB3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2524" y="3387435"/>
            <a:ext cx="724784" cy="724784"/>
          </a:xfrm>
          <a:prstGeom prst="rect">
            <a:avLst/>
          </a:prstGeom>
        </p:spPr>
      </p:pic>
      <p:pic>
        <p:nvPicPr>
          <p:cNvPr id="13" name="Graphic 12" descr="Pleister silhouet">
            <a:extLst>
              <a:ext uri="{FF2B5EF4-FFF2-40B4-BE49-F238E27FC236}">
                <a16:creationId xmlns:a16="http://schemas.microsoft.com/office/drawing/2014/main" id="{4911E11F-A818-9FAC-DF77-1FB7E2559C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8877" y="3421652"/>
            <a:ext cx="724784" cy="724784"/>
          </a:xfrm>
          <a:prstGeom prst="rect">
            <a:avLst/>
          </a:prstGeom>
        </p:spPr>
      </p:pic>
      <p:pic>
        <p:nvPicPr>
          <p:cNvPr id="15" name="Graphic 14" descr="Pizza silhouet">
            <a:extLst>
              <a:ext uri="{FF2B5EF4-FFF2-40B4-BE49-F238E27FC236}">
                <a16:creationId xmlns:a16="http://schemas.microsoft.com/office/drawing/2014/main" id="{B9A3F266-71C8-6452-7735-67503E9577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1410" y="3322125"/>
            <a:ext cx="724785" cy="724785"/>
          </a:xfrm>
          <a:prstGeom prst="rect">
            <a:avLst/>
          </a:prstGeom>
        </p:spPr>
      </p:pic>
      <p:pic>
        <p:nvPicPr>
          <p:cNvPr id="17" name="Graphic 16" descr="Regisseursstoel silhouet">
            <a:extLst>
              <a:ext uri="{FF2B5EF4-FFF2-40B4-BE49-F238E27FC236}">
                <a16:creationId xmlns:a16="http://schemas.microsoft.com/office/drawing/2014/main" id="{E21CC4F5-C978-5F27-B672-D6EEB998CB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1243" y="4646219"/>
            <a:ext cx="724784" cy="724784"/>
          </a:xfrm>
          <a:prstGeom prst="rect">
            <a:avLst/>
          </a:prstGeom>
        </p:spPr>
      </p:pic>
      <p:pic>
        <p:nvPicPr>
          <p:cNvPr id="20" name="Graphic 19" descr="Driewieler silhouet">
            <a:extLst>
              <a:ext uri="{FF2B5EF4-FFF2-40B4-BE49-F238E27FC236}">
                <a16:creationId xmlns:a16="http://schemas.microsoft.com/office/drawing/2014/main" id="{E271A48F-547F-CFBD-46E2-48E4D8DCCE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36171" y="4494812"/>
            <a:ext cx="914400" cy="914400"/>
          </a:xfrm>
          <a:prstGeom prst="rect">
            <a:avLst/>
          </a:prstGeom>
        </p:spPr>
      </p:pic>
      <p:pic>
        <p:nvPicPr>
          <p:cNvPr id="23" name="Graphic 22" descr="Cabriolet met effen opvulling">
            <a:extLst>
              <a:ext uri="{FF2B5EF4-FFF2-40B4-BE49-F238E27FC236}">
                <a16:creationId xmlns:a16="http://schemas.microsoft.com/office/drawing/2014/main" id="{6F784E67-F2B0-1066-C215-AD2DC3ED7BA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74525" y="5694817"/>
            <a:ext cx="914400" cy="914400"/>
          </a:xfrm>
          <a:prstGeom prst="rect">
            <a:avLst/>
          </a:prstGeom>
        </p:spPr>
      </p:pic>
      <p:pic>
        <p:nvPicPr>
          <p:cNvPr id="25" name="Graphic 24" descr="Vertrekken met effen opvulling">
            <a:extLst>
              <a:ext uri="{FF2B5EF4-FFF2-40B4-BE49-F238E27FC236}">
                <a16:creationId xmlns:a16="http://schemas.microsoft.com/office/drawing/2014/main" id="{2BFDEE04-71E2-F4A0-BF12-7C6F2B0F180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84867" y="5602484"/>
            <a:ext cx="914400" cy="914400"/>
          </a:xfrm>
          <a:prstGeom prst="rect">
            <a:avLst/>
          </a:prstGeom>
        </p:spPr>
      </p:pic>
    </p:spTree>
    <p:extLst>
      <p:ext uri="{BB962C8B-B14F-4D97-AF65-F5344CB8AC3E}">
        <p14:creationId xmlns:p14="http://schemas.microsoft.com/office/powerpoint/2010/main" val="113756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135A-936F-F5A2-B88A-A037348481F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2E91F60-F167-0B70-B4AE-E34F4CD6756F}"/>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560D4039-5A48-CF25-3F6D-D9D5E647E60E}"/>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Importquote</a:t>
            </a:r>
            <a:r>
              <a:rPr lang="en-US" sz="4000" b="1">
                <a:ln w="9525">
                  <a:solidFill>
                    <a:schemeClr val="bg1"/>
                  </a:solidFill>
                  <a:prstDash val="solid"/>
                </a:ln>
                <a:effectLst>
                  <a:outerShdw blurRad="12700" dist="38100" dir="2700000" algn="tl" rotWithShape="0">
                    <a:schemeClr val="bg1">
                      <a:lumMod val="50000"/>
                    </a:schemeClr>
                  </a:outerShdw>
                </a:effectLst>
              </a:rPr>
              <a:t> &amp; </a:t>
            </a:r>
            <a:r>
              <a:rPr lang="en-US" sz="4000" b="1" err="1">
                <a:ln w="9525">
                  <a:solidFill>
                    <a:schemeClr val="bg1"/>
                  </a:solidFill>
                  <a:prstDash val="solid"/>
                </a:ln>
                <a:effectLst>
                  <a:outerShdw blurRad="12700" dist="38100" dir="2700000" algn="tl" rotWithShape="0">
                    <a:schemeClr val="bg1">
                      <a:lumMod val="50000"/>
                    </a:schemeClr>
                  </a:outerShdw>
                </a:effectLst>
              </a:rPr>
              <a:t>exportquote</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08833411-291D-43F0-1EEE-E77466CDE350}"/>
              </a:ext>
            </a:extLst>
          </p:cNvPr>
          <p:cNvSpPr txBox="1"/>
          <p:nvPr/>
        </p:nvSpPr>
        <p:spPr>
          <a:xfrm>
            <a:off x="838201" y="1804736"/>
            <a:ext cx="10515598" cy="5053264"/>
          </a:xfrm>
          <a:prstGeom prst="rect">
            <a:avLst/>
          </a:prstGeom>
        </p:spPr>
        <p:txBody>
          <a:bodyPr vert="horz" lIns="91440" tIns="45720" rIns="91440" bIns="45720" rtlCol="0">
            <a:normAutofit/>
          </a:bodyPr>
          <a:lstStyle/>
          <a:p>
            <a:pPr marL="114300">
              <a:lnSpc>
                <a:spcPct val="90000"/>
              </a:lnSpc>
              <a:spcAft>
                <a:spcPts val="600"/>
              </a:spcAft>
            </a:pPr>
            <a:r>
              <a:rPr lang="nl-NL" sz="2000">
                <a:solidFill>
                  <a:srgbClr val="333333"/>
                </a:solidFill>
                <a:latin typeface="Effra" panose="02000506080000020004" pitchFamily="2" charset="0"/>
              </a:rPr>
              <a:t>Om de import en export van een land te meten, worden de importwaarde en de exportwaarde als percentage van het nationaal inkomen berekend. </a:t>
            </a:r>
          </a:p>
          <a:p>
            <a:pPr marL="114300">
              <a:lnSpc>
                <a:spcPct val="90000"/>
              </a:lnSpc>
              <a:spcAft>
                <a:spcPts val="600"/>
              </a:spcAft>
            </a:pPr>
            <a:r>
              <a:rPr lang="nl-NL" sz="2000">
                <a:solidFill>
                  <a:srgbClr val="333333"/>
                </a:solidFill>
                <a:latin typeface="Effra" panose="02000506080000020004" pitchFamily="2" charset="0"/>
              </a:rPr>
              <a:t>Deze percentages worden </a:t>
            </a:r>
            <a:r>
              <a:rPr lang="nl-NL" sz="2000" b="1">
                <a:solidFill>
                  <a:srgbClr val="333333"/>
                </a:solidFill>
                <a:latin typeface="Effra" panose="02000506080000020004" pitchFamily="2" charset="0"/>
              </a:rPr>
              <a:t>importquote</a:t>
            </a:r>
            <a:r>
              <a:rPr lang="nl-NL" sz="2000">
                <a:solidFill>
                  <a:srgbClr val="333333"/>
                </a:solidFill>
                <a:latin typeface="Effra" panose="02000506080000020004" pitchFamily="2" charset="0"/>
              </a:rPr>
              <a:t> en </a:t>
            </a:r>
            <a:r>
              <a:rPr lang="nl-NL" sz="2000" b="1">
                <a:solidFill>
                  <a:srgbClr val="333333"/>
                </a:solidFill>
                <a:latin typeface="Effra" panose="02000506080000020004" pitchFamily="2" charset="0"/>
              </a:rPr>
              <a:t>exportquote</a:t>
            </a:r>
            <a:r>
              <a:rPr lang="nl-NL" sz="2000">
                <a:solidFill>
                  <a:srgbClr val="333333"/>
                </a:solidFill>
                <a:latin typeface="Effra" panose="02000506080000020004" pitchFamily="2" charset="0"/>
              </a:rPr>
              <a:t> genoemd. </a:t>
            </a:r>
          </a:p>
          <a:p>
            <a:pPr marL="114300">
              <a:lnSpc>
                <a:spcPct val="90000"/>
              </a:lnSpc>
              <a:spcAft>
                <a:spcPts val="600"/>
              </a:spcAft>
            </a:pPr>
            <a:r>
              <a:rPr lang="nl-NL" sz="2000">
                <a:solidFill>
                  <a:srgbClr val="333333"/>
                </a:solidFill>
                <a:latin typeface="Effra" panose="02000506080000020004" pitchFamily="2" charset="0"/>
              </a:rPr>
              <a:t>		importwaarde</a:t>
            </a:r>
          </a:p>
          <a:p>
            <a:pPr marL="114300">
              <a:lnSpc>
                <a:spcPct val="90000"/>
              </a:lnSpc>
              <a:spcAft>
                <a:spcPts val="600"/>
              </a:spcAft>
            </a:pPr>
            <a:r>
              <a:rPr lang="nl-NL" sz="2000">
                <a:solidFill>
                  <a:srgbClr val="333333"/>
                </a:solidFill>
                <a:latin typeface="Effra" panose="02000506080000020004" pitchFamily="2" charset="0"/>
              </a:rPr>
              <a:t>Importquote = 				x 100%</a:t>
            </a:r>
          </a:p>
          <a:p>
            <a:pPr marL="114300">
              <a:lnSpc>
                <a:spcPct val="90000"/>
              </a:lnSpc>
              <a:spcAft>
                <a:spcPts val="600"/>
              </a:spcAft>
            </a:pPr>
            <a:r>
              <a:rPr lang="nl-NL" sz="2000">
                <a:solidFill>
                  <a:srgbClr val="333333"/>
                </a:solidFill>
                <a:latin typeface="Effra" panose="02000506080000020004" pitchFamily="2" charset="0"/>
              </a:rPr>
              <a:t>		nationaal inkomen</a:t>
            </a:r>
            <a:endParaRPr lang="en-US" sz="2000">
              <a:latin typeface="Effra" panose="02000506080000020004" pitchFamily="2" charset="0"/>
            </a:endParaRPr>
          </a:p>
          <a:p>
            <a:pPr marL="114300">
              <a:lnSpc>
                <a:spcPct val="90000"/>
              </a:lnSpc>
              <a:spcAft>
                <a:spcPts val="600"/>
              </a:spcAft>
            </a:pPr>
            <a:endParaRPr lang="en-US" sz="2000"/>
          </a:p>
          <a:p>
            <a:pPr marL="114300">
              <a:lnSpc>
                <a:spcPct val="90000"/>
              </a:lnSpc>
              <a:spcAft>
                <a:spcPts val="600"/>
              </a:spcAft>
            </a:pPr>
            <a:endParaRPr lang="en-US" sz="2000"/>
          </a:p>
          <a:p>
            <a:pPr marL="114300">
              <a:lnSpc>
                <a:spcPct val="90000"/>
              </a:lnSpc>
              <a:spcAft>
                <a:spcPts val="600"/>
              </a:spcAft>
            </a:pPr>
            <a:r>
              <a:rPr lang="nl-NL" sz="2000">
                <a:solidFill>
                  <a:srgbClr val="333333"/>
                </a:solidFill>
                <a:latin typeface="Effra" panose="02000506080000020004" pitchFamily="2" charset="0"/>
              </a:rPr>
              <a:t>		exportwaarde</a:t>
            </a:r>
          </a:p>
          <a:p>
            <a:pPr marL="114300">
              <a:lnSpc>
                <a:spcPct val="90000"/>
              </a:lnSpc>
              <a:spcAft>
                <a:spcPts val="600"/>
              </a:spcAft>
            </a:pPr>
            <a:r>
              <a:rPr lang="nl-NL" sz="2000">
                <a:solidFill>
                  <a:srgbClr val="333333"/>
                </a:solidFill>
                <a:latin typeface="Effra" panose="02000506080000020004" pitchFamily="2" charset="0"/>
              </a:rPr>
              <a:t>Exportquote = 				x 100%</a:t>
            </a:r>
          </a:p>
          <a:p>
            <a:pPr marL="114300">
              <a:lnSpc>
                <a:spcPct val="90000"/>
              </a:lnSpc>
              <a:spcAft>
                <a:spcPts val="600"/>
              </a:spcAft>
            </a:pPr>
            <a:r>
              <a:rPr lang="nl-NL" sz="2000">
                <a:solidFill>
                  <a:srgbClr val="333333"/>
                </a:solidFill>
                <a:latin typeface="Effra" panose="02000506080000020004" pitchFamily="2" charset="0"/>
              </a:rPr>
              <a:t>		nationaal inkomen</a:t>
            </a:r>
          </a:p>
          <a:p>
            <a:pPr marL="114300">
              <a:lnSpc>
                <a:spcPct val="90000"/>
              </a:lnSpc>
              <a:spcAft>
                <a:spcPts val="600"/>
              </a:spcAft>
            </a:pPr>
            <a:endParaRPr lang="nl-NL" sz="2000">
              <a:solidFill>
                <a:srgbClr val="333333"/>
              </a:solidFill>
              <a:latin typeface="Effra" panose="02000506080000020004" pitchFamily="2" charset="0"/>
            </a:endParaRPr>
          </a:p>
          <a:p>
            <a:pPr marL="114300">
              <a:lnSpc>
                <a:spcPct val="90000"/>
              </a:lnSpc>
              <a:spcAft>
                <a:spcPts val="600"/>
              </a:spcAft>
            </a:pPr>
            <a:r>
              <a:rPr lang="nl-NL" sz="2000">
                <a:solidFill>
                  <a:srgbClr val="333333"/>
                </a:solidFill>
                <a:latin typeface="Effra" panose="02000506080000020004" pitchFamily="2" charset="0"/>
              </a:rPr>
              <a:t>De Nederlandse exportquote is ongeveer 29% van het nationaal inkomen. </a:t>
            </a:r>
          </a:p>
          <a:p>
            <a:pPr marL="114300">
              <a:lnSpc>
                <a:spcPct val="90000"/>
              </a:lnSpc>
              <a:spcAft>
                <a:spcPts val="600"/>
              </a:spcAft>
            </a:pPr>
            <a:r>
              <a:rPr lang="nl-NL" sz="2000">
                <a:solidFill>
                  <a:srgbClr val="333333"/>
                </a:solidFill>
                <a:latin typeface="Effra" panose="02000506080000020004" pitchFamily="2" charset="0"/>
              </a:rPr>
              <a:t>Dit houdt in dat 29% van het nationaal inkomen in Nederland wordt verdiend door export.</a:t>
            </a:r>
            <a:endParaRPr lang="en-US" sz="2000">
              <a:latin typeface="Effra" panose="02000506080000020004" pitchFamily="2" charset="0"/>
            </a:endParaRPr>
          </a:p>
          <a:p>
            <a:pPr marL="114300">
              <a:lnSpc>
                <a:spcPct val="90000"/>
              </a:lnSpc>
              <a:spcAft>
                <a:spcPts val="600"/>
              </a:spcAft>
            </a:pPr>
            <a:endParaRPr lang="en-US" sz="2000"/>
          </a:p>
        </p:txBody>
      </p:sp>
      <p:cxnSp>
        <p:nvCxnSpPr>
          <p:cNvPr id="6" name="Rechte verbindingslijn 5">
            <a:extLst>
              <a:ext uri="{FF2B5EF4-FFF2-40B4-BE49-F238E27FC236}">
                <a16:creationId xmlns:a16="http://schemas.microsoft.com/office/drawing/2014/main" id="{3BDB65F0-3A4B-E54B-CA5C-ABD5AD64F56C}"/>
              </a:ext>
            </a:extLst>
          </p:cNvPr>
          <p:cNvCxnSpPr/>
          <p:nvPr/>
        </p:nvCxnSpPr>
        <p:spPr>
          <a:xfrm>
            <a:off x="2743200" y="3320716"/>
            <a:ext cx="2406316" cy="0"/>
          </a:xfrm>
          <a:prstGeom prst="line">
            <a:avLst/>
          </a:prstGeom>
        </p:spPr>
        <p:style>
          <a:lnRef idx="3">
            <a:schemeClr val="dk1"/>
          </a:lnRef>
          <a:fillRef idx="0">
            <a:schemeClr val="dk1"/>
          </a:fillRef>
          <a:effectRef idx="2">
            <a:schemeClr val="dk1"/>
          </a:effectRef>
          <a:fontRef idx="minor">
            <a:schemeClr val="tx1"/>
          </a:fontRef>
        </p:style>
      </p:cxnSp>
      <p:cxnSp>
        <p:nvCxnSpPr>
          <p:cNvPr id="7" name="Rechte verbindingslijn 6">
            <a:extLst>
              <a:ext uri="{FF2B5EF4-FFF2-40B4-BE49-F238E27FC236}">
                <a16:creationId xmlns:a16="http://schemas.microsoft.com/office/drawing/2014/main" id="{C3554B9E-D703-CB80-CA1D-911731F958B0}"/>
              </a:ext>
            </a:extLst>
          </p:cNvPr>
          <p:cNvCxnSpPr/>
          <p:nvPr/>
        </p:nvCxnSpPr>
        <p:spPr>
          <a:xfrm>
            <a:off x="2835442" y="5037222"/>
            <a:ext cx="240631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3547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359AA-BF34-609A-758B-63796E5DCF1F}"/>
            </a:ext>
          </a:extLst>
        </p:cNvPr>
        <p:cNvGrpSpPr/>
        <p:nvPr/>
      </p:nvGrpSpPr>
      <p:grpSpPr>
        <a:xfrm>
          <a:off x="0" y="0"/>
          <a:ext cx="0" cy="0"/>
          <a:chOff x="0" y="0"/>
          <a:chExt cx="0" cy="0"/>
        </a:xfrm>
      </p:grpSpPr>
      <p:pic>
        <p:nvPicPr>
          <p:cNvPr id="7" name="Video 6" title="Stapel munten">
            <a:hlinkClick r:id="" action="ppaction://media"/>
            <a:extLst>
              <a:ext uri="{FF2B5EF4-FFF2-40B4-BE49-F238E27FC236}">
                <a16:creationId xmlns:a16="http://schemas.microsoft.com/office/drawing/2014/main" id="{E7EBE390-8EE8-9738-DE48-1AB0D67C2C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32747" y="1874670"/>
            <a:ext cx="8674769" cy="4879557"/>
          </a:xfrm>
          <a:prstGeom prst="rect">
            <a:avLst/>
          </a:prstGeom>
        </p:spPr>
      </p:pic>
      <p:sp>
        <p:nvSpPr>
          <p:cNvPr id="3" name="Tekstvak 2">
            <a:extLst>
              <a:ext uri="{FF2B5EF4-FFF2-40B4-BE49-F238E27FC236}">
                <a16:creationId xmlns:a16="http://schemas.microsoft.com/office/drawing/2014/main" id="{23E4C27A-297F-A93A-1B58-48E80BCA8286}"/>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FF29F725-B754-7E60-E2C1-D22C2391B0A8}"/>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Wisselkoersen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CD487C89-D359-253F-863C-DFDC982CE7E4}"/>
              </a:ext>
            </a:extLst>
          </p:cNvPr>
          <p:cNvSpPr txBox="1"/>
          <p:nvPr/>
        </p:nvSpPr>
        <p:spPr>
          <a:xfrm>
            <a:off x="838201" y="1804736"/>
            <a:ext cx="10515598" cy="4788569"/>
          </a:xfrm>
          <a:prstGeom prst="rect">
            <a:avLst/>
          </a:prstGeom>
        </p:spPr>
        <p:txBody>
          <a:bodyPr vert="horz" lIns="91440" tIns="45720" rIns="91440" bIns="45720" rtlCol="0">
            <a:normAutofit/>
          </a:bodyPr>
          <a:lstStyle/>
          <a:p>
            <a:pPr marL="114300">
              <a:lnSpc>
                <a:spcPct val="90000"/>
              </a:lnSpc>
              <a:spcAft>
                <a:spcPts val="600"/>
              </a:spcAft>
            </a:pPr>
            <a:r>
              <a:rPr lang="en-US" sz="2000" err="1">
                <a:latin typeface="Effra" panose="02000506080000020004" pitchFamily="2" charset="0"/>
              </a:rPr>
              <a:t>Veel</a:t>
            </a:r>
            <a:r>
              <a:rPr lang="en-US" sz="2000">
                <a:latin typeface="Effra" panose="02000506080000020004" pitchFamily="2" charset="0"/>
              </a:rPr>
              <a:t> </a:t>
            </a:r>
            <a:r>
              <a:rPr lang="en-US" sz="2000" err="1">
                <a:latin typeface="Effra" panose="02000506080000020004" pitchFamily="2" charset="0"/>
              </a:rPr>
              <a:t>landen</a:t>
            </a:r>
            <a:r>
              <a:rPr lang="en-US" sz="2000">
                <a:latin typeface="Effra" panose="02000506080000020004" pitchFamily="2" charset="0"/>
              </a:rPr>
              <a:t> </a:t>
            </a:r>
            <a:r>
              <a:rPr lang="en-US" sz="2000" err="1">
                <a:latin typeface="Effra" panose="02000506080000020004" pitchFamily="2" charset="0"/>
              </a:rPr>
              <a:t>hebben</a:t>
            </a:r>
            <a:r>
              <a:rPr lang="en-US" sz="2000">
                <a:latin typeface="Effra" panose="02000506080000020004" pitchFamily="2" charset="0"/>
              </a:rPr>
              <a:t> </a:t>
            </a:r>
            <a:r>
              <a:rPr lang="en-US" sz="2000" err="1">
                <a:latin typeface="Effra" panose="02000506080000020004" pitchFamily="2" charset="0"/>
              </a:rPr>
              <a:t>een</a:t>
            </a:r>
            <a:r>
              <a:rPr lang="en-US" sz="2000">
                <a:latin typeface="Effra" panose="02000506080000020004" pitchFamily="2" charset="0"/>
              </a:rPr>
              <a:t> eigen munt. </a:t>
            </a:r>
            <a:r>
              <a:rPr lang="en-US" sz="2000" err="1">
                <a:latin typeface="Effra" panose="02000506080000020004" pitchFamily="2" charset="0"/>
              </a:rPr>
              <a:t>Niet</a:t>
            </a:r>
            <a:r>
              <a:rPr lang="en-US" sz="2000">
                <a:latin typeface="Effra" panose="02000506080000020004" pitchFamily="2" charset="0"/>
              </a:rPr>
              <a:t> elk land </a:t>
            </a:r>
            <a:r>
              <a:rPr lang="en-US" sz="2000" err="1">
                <a:latin typeface="Effra" panose="02000506080000020004" pitchFamily="2" charset="0"/>
              </a:rPr>
              <a:t>betaalt</a:t>
            </a:r>
            <a:r>
              <a:rPr lang="en-US" sz="2000">
                <a:latin typeface="Effra" panose="02000506080000020004" pitchFamily="2" charset="0"/>
              </a:rPr>
              <a:t> met de euro. </a:t>
            </a:r>
          </a:p>
          <a:p>
            <a:pPr marL="114300">
              <a:lnSpc>
                <a:spcPct val="90000"/>
              </a:lnSpc>
              <a:spcAft>
                <a:spcPts val="600"/>
              </a:spcAft>
            </a:pPr>
            <a:r>
              <a:rPr lang="en-US" sz="2000">
                <a:latin typeface="Effra" panose="02000506080000020004" pitchFamily="2" charset="0"/>
              </a:rPr>
              <a:t>Als </a:t>
            </a:r>
            <a:r>
              <a:rPr lang="en-US" sz="2000" err="1">
                <a:latin typeface="Effra" panose="02000506080000020004" pitchFamily="2" charset="0"/>
              </a:rPr>
              <a:t>een</a:t>
            </a:r>
            <a:r>
              <a:rPr lang="en-US" sz="2000">
                <a:latin typeface="Effra" panose="02000506080000020004" pitchFamily="2" charset="0"/>
              </a:rPr>
              <a:t> land </a:t>
            </a:r>
            <a:r>
              <a:rPr lang="en-US" sz="2000" err="1">
                <a:latin typeface="Effra" panose="02000506080000020004" pitchFamily="2" charset="0"/>
              </a:rPr>
              <a:t>wil</a:t>
            </a:r>
            <a:r>
              <a:rPr lang="en-US" sz="2000">
                <a:latin typeface="Effra" panose="02000506080000020004" pitchFamily="2" charset="0"/>
              </a:rPr>
              <a:t> </a:t>
            </a:r>
            <a:r>
              <a:rPr lang="en-US" sz="2000" err="1">
                <a:latin typeface="Effra" panose="02000506080000020004" pitchFamily="2" charset="0"/>
              </a:rPr>
              <a:t>handelen</a:t>
            </a:r>
            <a:r>
              <a:rPr lang="en-US" sz="2000">
                <a:latin typeface="Effra" panose="02000506080000020004" pitchFamily="2" charset="0"/>
              </a:rPr>
              <a:t> met </a:t>
            </a:r>
            <a:r>
              <a:rPr lang="en-US" sz="2000" err="1">
                <a:latin typeface="Effra" panose="02000506080000020004" pitchFamily="2" charset="0"/>
              </a:rPr>
              <a:t>een</a:t>
            </a:r>
            <a:r>
              <a:rPr lang="en-US" sz="2000">
                <a:latin typeface="Effra" panose="02000506080000020004" pitchFamily="2" charset="0"/>
              </a:rPr>
              <a:t> </a:t>
            </a:r>
            <a:r>
              <a:rPr lang="en-US" sz="2000" err="1">
                <a:latin typeface="Effra" panose="02000506080000020004" pitchFamily="2" charset="0"/>
              </a:rPr>
              <a:t>ander</a:t>
            </a:r>
            <a:r>
              <a:rPr lang="en-US" sz="2000">
                <a:latin typeface="Effra" panose="02000506080000020004" pitchFamily="2" charset="0"/>
              </a:rPr>
              <a:t> land, dan </a:t>
            </a:r>
            <a:r>
              <a:rPr lang="en-US" sz="2000" err="1">
                <a:latin typeface="Effra" panose="02000506080000020004" pitchFamily="2" charset="0"/>
              </a:rPr>
              <a:t>moet</a:t>
            </a:r>
            <a:r>
              <a:rPr lang="en-US" sz="2000">
                <a:latin typeface="Effra" panose="02000506080000020004" pitchFamily="2" charset="0"/>
              </a:rPr>
              <a:t> je </a:t>
            </a:r>
            <a:r>
              <a:rPr lang="en-US" sz="2000" err="1">
                <a:latin typeface="Effra" panose="02000506080000020004" pitchFamily="2" charset="0"/>
              </a:rPr>
              <a:t>rekening</a:t>
            </a:r>
            <a:r>
              <a:rPr lang="en-US" sz="2000">
                <a:latin typeface="Effra" panose="02000506080000020004" pitchFamily="2" charset="0"/>
              </a:rPr>
              <a:t> </a:t>
            </a:r>
            <a:r>
              <a:rPr lang="en-US" sz="2000" err="1">
                <a:latin typeface="Effra" panose="02000506080000020004" pitchFamily="2" charset="0"/>
              </a:rPr>
              <a:t>houden</a:t>
            </a:r>
            <a:r>
              <a:rPr lang="en-US" sz="2000">
                <a:latin typeface="Effra" panose="02000506080000020004" pitchFamily="2" charset="0"/>
              </a:rPr>
              <a:t> met de </a:t>
            </a:r>
            <a:r>
              <a:rPr lang="en-US" sz="2000" err="1">
                <a:latin typeface="Effra" panose="02000506080000020004" pitchFamily="2" charset="0"/>
              </a:rPr>
              <a:t>munteenheid</a:t>
            </a:r>
            <a:r>
              <a:rPr lang="en-US" sz="2000">
                <a:latin typeface="Effra" panose="02000506080000020004" pitchFamily="2" charset="0"/>
              </a:rPr>
              <a:t> (</a:t>
            </a:r>
            <a:r>
              <a:rPr lang="en-US" sz="2000" b="1">
                <a:latin typeface="Effra" panose="02000506080000020004" pitchFamily="2" charset="0"/>
              </a:rPr>
              <a:t>valuta</a:t>
            </a:r>
            <a:r>
              <a:rPr lang="en-US" sz="2000">
                <a:latin typeface="Effra" panose="02000506080000020004" pitchFamily="2" charset="0"/>
              </a:rPr>
              <a:t>) van </a:t>
            </a:r>
            <a:r>
              <a:rPr lang="en-US" sz="2000" err="1">
                <a:latin typeface="Effra" panose="02000506080000020004" pitchFamily="2" charset="0"/>
              </a:rPr>
              <a:t>dat</a:t>
            </a:r>
            <a:r>
              <a:rPr lang="en-US" sz="2000">
                <a:latin typeface="Effra" panose="02000506080000020004" pitchFamily="2" charset="0"/>
              </a:rPr>
              <a:t> land. </a:t>
            </a: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r>
              <a:rPr lang="en-US" sz="2000">
                <a:latin typeface="Effra" panose="02000506080000020004" pitchFamily="2" charset="0"/>
              </a:rPr>
              <a:t>Je </a:t>
            </a:r>
            <a:r>
              <a:rPr lang="en-US" sz="2000" err="1">
                <a:latin typeface="Effra" panose="02000506080000020004" pitchFamily="2" charset="0"/>
              </a:rPr>
              <a:t>moet</a:t>
            </a:r>
            <a:r>
              <a:rPr lang="en-US" sz="2000">
                <a:latin typeface="Effra" panose="02000506080000020004" pitchFamily="2" charset="0"/>
              </a:rPr>
              <a:t> </a:t>
            </a:r>
            <a:r>
              <a:rPr lang="en-US" sz="2000" err="1">
                <a:latin typeface="Effra" panose="02000506080000020004" pitchFamily="2" charset="0"/>
              </a:rPr>
              <a:t>bij</a:t>
            </a:r>
            <a:r>
              <a:rPr lang="en-US" sz="2000">
                <a:latin typeface="Effra" panose="02000506080000020004" pitchFamily="2" charset="0"/>
              </a:rPr>
              <a:t> het </a:t>
            </a:r>
            <a:r>
              <a:rPr lang="en-US" sz="2000" err="1">
                <a:latin typeface="Effra" panose="02000506080000020004" pitchFamily="2" charset="0"/>
              </a:rPr>
              <a:t>importeren</a:t>
            </a:r>
            <a:r>
              <a:rPr lang="en-US" sz="2000">
                <a:latin typeface="Effra" panose="02000506080000020004" pitchFamily="2" charset="0"/>
              </a:rPr>
              <a:t> </a:t>
            </a:r>
            <a:r>
              <a:rPr lang="en-US" sz="2000" err="1">
                <a:latin typeface="Effra" panose="02000506080000020004" pitchFamily="2" charset="0"/>
              </a:rPr>
              <a:t>en</a:t>
            </a:r>
            <a:r>
              <a:rPr lang="en-US" sz="2000">
                <a:latin typeface="Effra" panose="02000506080000020004" pitchFamily="2" charset="0"/>
              </a:rPr>
              <a:t> </a:t>
            </a:r>
            <a:r>
              <a:rPr lang="en-US" sz="2000" err="1">
                <a:latin typeface="Effra" panose="02000506080000020004" pitchFamily="2" charset="0"/>
              </a:rPr>
              <a:t>exporteren</a:t>
            </a:r>
            <a:r>
              <a:rPr lang="en-US" sz="2000">
                <a:latin typeface="Effra" panose="02000506080000020004" pitchFamily="2" charset="0"/>
              </a:rPr>
              <a:t> </a:t>
            </a:r>
            <a:r>
              <a:rPr lang="en-US" sz="2000" err="1">
                <a:latin typeface="Effra" panose="02000506080000020004" pitchFamily="2" charset="0"/>
              </a:rPr>
              <a:t>rekening</a:t>
            </a:r>
            <a:r>
              <a:rPr lang="en-US" sz="2000">
                <a:latin typeface="Effra" panose="02000506080000020004" pitchFamily="2" charset="0"/>
              </a:rPr>
              <a:t> </a:t>
            </a:r>
            <a:r>
              <a:rPr lang="en-US" sz="2000" err="1">
                <a:latin typeface="Effra" panose="02000506080000020004" pitchFamily="2" charset="0"/>
              </a:rPr>
              <a:t>houden</a:t>
            </a:r>
            <a:r>
              <a:rPr lang="en-US" sz="2000">
                <a:latin typeface="Effra" panose="02000506080000020004" pitchFamily="2" charset="0"/>
              </a:rPr>
              <a:t> met de </a:t>
            </a:r>
            <a:r>
              <a:rPr lang="en-US" sz="2000" b="1" err="1">
                <a:latin typeface="Effra" panose="02000506080000020004" pitchFamily="2" charset="0"/>
              </a:rPr>
              <a:t>wisselkoers</a:t>
            </a:r>
            <a:r>
              <a:rPr lang="en-US" sz="2000">
                <a:latin typeface="Effra" panose="02000506080000020004" pitchFamily="2" charset="0"/>
              </a:rPr>
              <a:t>. </a:t>
            </a:r>
          </a:p>
          <a:p>
            <a:pPr marL="114300">
              <a:lnSpc>
                <a:spcPct val="90000"/>
              </a:lnSpc>
              <a:spcAft>
                <a:spcPts val="600"/>
              </a:spcAft>
            </a:pPr>
            <a:r>
              <a:rPr lang="en-US" sz="2000" err="1">
                <a:latin typeface="Effra" panose="02000506080000020004" pitchFamily="2" charset="0"/>
              </a:rPr>
              <a:t>Dit</a:t>
            </a:r>
            <a:r>
              <a:rPr lang="en-US" sz="2000">
                <a:latin typeface="Effra" panose="02000506080000020004" pitchFamily="2" charset="0"/>
              </a:rPr>
              <a:t> is de </a:t>
            </a:r>
            <a:r>
              <a:rPr lang="en-US" sz="2000" err="1">
                <a:latin typeface="Effra" panose="02000506080000020004" pitchFamily="2" charset="0"/>
              </a:rPr>
              <a:t>prijs</a:t>
            </a:r>
            <a:r>
              <a:rPr lang="en-US" sz="2000">
                <a:latin typeface="Effra" panose="02000506080000020004" pitchFamily="2" charset="0"/>
              </a:rPr>
              <a:t> van de </a:t>
            </a:r>
            <a:r>
              <a:rPr lang="en-US" sz="2000" err="1">
                <a:latin typeface="Effra" panose="02000506080000020004" pitchFamily="2" charset="0"/>
              </a:rPr>
              <a:t>ene</a:t>
            </a:r>
            <a:r>
              <a:rPr lang="en-US" sz="2000">
                <a:latin typeface="Effra" panose="02000506080000020004" pitchFamily="2" charset="0"/>
              </a:rPr>
              <a:t> munt </a:t>
            </a:r>
            <a:r>
              <a:rPr lang="en-US" sz="2000" err="1">
                <a:latin typeface="Effra" panose="02000506080000020004" pitchFamily="2" charset="0"/>
              </a:rPr>
              <a:t>uitgedrukt</a:t>
            </a:r>
            <a:r>
              <a:rPr lang="en-US" sz="2000">
                <a:latin typeface="Effra" panose="02000506080000020004" pitchFamily="2" charset="0"/>
              </a:rPr>
              <a:t> in de </a:t>
            </a:r>
            <a:r>
              <a:rPr lang="en-US" sz="2000" err="1">
                <a:latin typeface="Effra" panose="02000506080000020004" pitchFamily="2" charset="0"/>
              </a:rPr>
              <a:t>andere</a:t>
            </a:r>
            <a:r>
              <a:rPr lang="en-US" sz="2000">
                <a:latin typeface="Effra" panose="02000506080000020004" pitchFamily="2" charset="0"/>
              </a:rPr>
              <a:t> munt. </a:t>
            </a:r>
          </a:p>
          <a:p>
            <a:pPr marL="114300">
              <a:lnSpc>
                <a:spcPct val="90000"/>
              </a:lnSpc>
              <a:spcAft>
                <a:spcPts val="600"/>
              </a:spcAft>
            </a:pPr>
            <a:endParaRPr lang="en-US" sz="2000">
              <a:latin typeface="Effra" panose="02000506080000020004" pitchFamily="2" charset="0"/>
            </a:endParaRPr>
          </a:p>
          <a:p>
            <a:pPr marL="114300">
              <a:lnSpc>
                <a:spcPct val="90000"/>
              </a:lnSpc>
              <a:spcAft>
                <a:spcPts val="600"/>
              </a:spcAft>
            </a:pPr>
            <a:endParaRPr lang="en-US" sz="2000"/>
          </a:p>
        </p:txBody>
      </p:sp>
    </p:spTree>
    <p:extLst>
      <p:ext uri="{BB962C8B-B14F-4D97-AF65-F5344CB8AC3E}">
        <p14:creationId xmlns:p14="http://schemas.microsoft.com/office/powerpoint/2010/main" val="365840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2B113-814E-AC9C-A67F-80E7E8F7C87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B37B364-9807-0365-C26E-C4F38F00CABA}"/>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5CBA193C-EB84-FE76-EE4C-8DE3314CABD0}"/>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Wisselkoersen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graphicFrame>
        <p:nvGraphicFramePr>
          <p:cNvPr id="5" name="Tabel 4">
            <a:extLst>
              <a:ext uri="{FF2B5EF4-FFF2-40B4-BE49-F238E27FC236}">
                <a16:creationId xmlns:a16="http://schemas.microsoft.com/office/drawing/2014/main" id="{F49FAFE7-0ADE-DB45-2E65-C771D117E533}"/>
              </a:ext>
            </a:extLst>
          </p:cNvPr>
          <p:cNvGraphicFramePr>
            <a:graphicFrameLocks noGrp="1"/>
          </p:cNvGraphicFramePr>
          <p:nvPr>
            <p:extLst>
              <p:ext uri="{D42A27DB-BD31-4B8C-83A1-F6EECF244321}">
                <p14:modId xmlns:p14="http://schemas.microsoft.com/office/powerpoint/2010/main" val="1774769600"/>
              </p:ext>
            </p:extLst>
          </p:nvPr>
        </p:nvGraphicFramePr>
        <p:xfrm>
          <a:off x="593638" y="2020093"/>
          <a:ext cx="11004723" cy="3566160"/>
        </p:xfrm>
        <a:graphic>
          <a:graphicData uri="http://schemas.openxmlformats.org/drawingml/2006/table">
            <a:tbl>
              <a:tblPr firstRow="1" bandRow="1">
                <a:tableStyleId>{F5AB1C69-6EDB-4FF4-983F-18BD219EF322}</a:tableStyleId>
              </a:tblPr>
              <a:tblGrid>
                <a:gridCol w="1824228">
                  <a:extLst>
                    <a:ext uri="{9D8B030D-6E8A-4147-A177-3AD203B41FA5}">
                      <a16:colId xmlns:a16="http://schemas.microsoft.com/office/drawing/2014/main" val="2390590327"/>
                    </a:ext>
                  </a:extLst>
                </a:gridCol>
                <a:gridCol w="1678298">
                  <a:extLst>
                    <a:ext uri="{9D8B030D-6E8A-4147-A177-3AD203B41FA5}">
                      <a16:colId xmlns:a16="http://schemas.microsoft.com/office/drawing/2014/main" val="2109192413"/>
                    </a:ext>
                  </a:extLst>
                </a:gridCol>
                <a:gridCol w="2671011">
                  <a:extLst>
                    <a:ext uri="{9D8B030D-6E8A-4147-A177-3AD203B41FA5}">
                      <a16:colId xmlns:a16="http://schemas.microsoft.com/office/drawing/2014/main" val="2685875085"/>
                    </a:ext>
                  </a:extLst>
                </a:gridCol>
                <a:gridCol w="2358189">
                  <a:extLst>
                    <a:ext uri="{9D8B030D-6E8A-4147-A177-3AD203B41FA5}">
                      <a16:colId xmlns:a16="http://schemas.microsoft.com/office/drawing/2014/main" val="4252299199"/>
                    </a:ext>
                  </a:extLst>
                </a:gridCol>
                <a:gridCol w="2472997">
                  <a:extLst>
                    <a:ext uri="{9D8B030D-6E8A-4147-A177-3AD203B41FA5}">
                      <a16:colId xmlns:a16="http://schemas.microsoft.com/office/drawing/2014/main" val="3118140332"/>
                    </a:ext>
                  </a:extLst>
                </a:gridCol>
              </a:tblGrid>
              <a:tr h="370840">
                <a:tc>
                  <a:txBody>
                    <a:bodyPr/>
                    <a:lstStyle/>
                    <a:p>
                      <a:r>
                        <a:rPr lang="nl-NL"/>
                        <a:t>Waarde van de €</a:t>
                      </a:r>
                    </a:p>
                  </a:txBody>
                  <a:tcPr/>
                </a:tc>
                <a:tc>
                  <a:txBody>
                    <a:bodyPr/>
                    <a:lstStyle/>
                    <a:p>
                      <a:r>
                        <a:rPr lang="nl-NL"/>
                        <a:t>Waarde van de andere valuta</a:t>
                      </a:r>
                    </a:p>
                  </a:txBody>
                  <a:tcPr/>
                </a:tc>
                <a:tc>
                  <a:txBody>
                    <a:bodyPr/>
                    <a:lstStyle/>
                    <a:p>
                      <a:r>
                        <a:rPr lang="nl-NL"/>
                        <a:t>Exporteren</a:t>
                      </a:r>
                    </a:p>
                  </a:txBody>
                  <a:tcPr/>
                </a:tc>
                <a:tc>
                  <a:txBody>
                    <a:bodyPr/>
                    <a:lstStyle/>
                    <a:p>
                      <a:r>
                        <a:rPr lang="nl-NL"/>
                        <a:t>Importeren</a:t>
                      </a:r>
                    </a:p>
                  </a:txBody>
                  <a:tcPr/>
                </a:tc>
                <a:tc>
                  <a:txBody>
                    <a:bodyPr/>
                    <a:lstStyle/>
                    <a:p>
                      <a:r>
                        <a:rPr lang="nl-NL"/>
                        <a:t>Werkgelegenheid</a:t>
                      </a:r>
                    </a:p>
                  </a:txBody>
                  <a:tcPr/>
                </a:tc>
                <a:extLst>
                  <a:ext uri="{0D108BD9-81ED-4DB2-BD59-A6C34878D82A}">
                    <a16:rowId xmlns:a16="http://schemas.microsoft.com/office/drawing/2014/main" val="3042095712"/>
                  </a:ext>
                </a:extLst>
              </a:tr>
              <a:tr h="370840">
                <a:tc>
                  <a:txBody>
                    <a:bodyPr/>
                    <a:lstStyle/>
                    <a:p>
                      <a:r>
                        <a:rPr lang="nl-NL"/>
                        <a:t>Laag</a:t>
                      </a:r>
                    </a:p>
                  </a:txBody>
                  <a:tcPr/>
                </a:tc>
                <a:tc>
                  <a:txBody>
                    <a:bodyPr/>
                    <a:lstStyle/>
                    <a:p>
                      <a:r>
                        <a:rPr lang="nl-NL"/>
                        <a:t>Hoog</a:t>
                      </a:r>
                    </a:p>
                  </a:txBody>
                  <a:tcPr/>
                </a:tc>
                <a:tc>
                  <a:txBody>
                    <a:bodyPr/>
                    <a:lstStyle/>
                    <a:p>
                      <a:r>
                        <a:rPr lang="nl-NL"/>
                        <a:t>Het buitenland kan goedkoper in de eurolanden kopen.</a:t>
                      </a:r>
                    </a:p>
                  </a:txBody>
                  <a:tcPr/>
                </a:tc>
                <a:tc>
                  <a:txBody>
                    <a:bodyPr/>
                    <a:lstStyle/>
                    <a:p>
                      <a:r>
                        <a:rPr lang="nl-NL"/>
                        <a:t>Eurolanden kunnen minder in het buitenland kopen omdat het duurder is geworden.</a:t>
                      </a:r>
                    </a:p>
                  </a:txBody>
                  <a:tcPr/>
                </a:tc>
                <a:tc>
                  <a:txBody>
                    <a:bodyPr/>
                    <a:lstStyle/>
                    <a:p>
                      <a:r>
                        <a:rPr lang="nl-NL"/>
                        <a:t>Vraag naar producten in eurolanden neemt toe  </a:t>
                      </a:r>
                    </a:p>
                    <a:p>
                      <a:pPr marL="285750" indent="-285750">
                        <a:buFont typeface="Wingdings" panose="05000000000000000000" pitchFamily="2" charset="2"/>
                        <a:buChar char="è"/>
                      </a:pPr>
                      <a:r>
                        <a:rPr lang="nl-NL"/>
                        <a:t>productie neemt toe </a:t>
                      </a:r>
                    </a:p>
                    <a:p>
                      <a:pPr marL="285750" indent="-285750">
                        <a:buFont typeface="Wingdings" panose="05000000000000000000" pitchFamily="2" charset="2"/>
                        <a:buChar char="è"/>
                      </a:pPr>
                      <a:r>
                        <a:rPr lang="nl-NL"/>
                        <a:t>werkgelegenheid neemt toe</a:t>
                      </a:r>
                    </a:p>
                  </a:txBody>
                  <a:tcPr/>
                </a:tc>
                <a:extLst>
                  <a:ext uri="{0D108BD9-81ED-4DB2-BD59-A6C34878D82A}">
                    <a16:rowId xmlns:a16="http://schemas.microsoft.com/office/drawing/2014/main" val="680804559"/>
                  </a:ext>
                </a:extLst>
              </a:tr>
              <a:tr h="0">
                <a:tc>
                  <a:txBody>
                    <a:bodyPr/>
                    <a:lstStyle/>
                    <a:p>
                      <a:r>
                        <a:rPr lang="nl-NL"/>
                        <a:t>Hoog</a:t>
                      </a:r>
                    </a:p>
                  </a:txBody>
                  <a:tcPr/>
                </a:tc>
                <a:tc>
                  <a:txBody>
                    <a:bodyPr/>
                    <a:lstStyle/>
                    <a:p>
                      <a:r>
                        <a:rPr lang="nl-NL"/>
                        <a:t>Laag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Voor het buitenland wordt het duurder om binnen de eurolanden te kopen.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Eurolanden kunnen goedkoper in het buitenland kopen.</a:t>
                      </a:r>
                    </a:p>
                  </a:txBody>
                  <a:tcPr/>
                </a:tc>
                <a:tc>
                  <a:txBody>
                    <a:bodyPr/>
                    <a:lstStyle/>
                    <a:p>
                      <a:r>
                        <a:rPr lang="nl-NL"/>
                        <a:t>Vraag naar producten in eurolanden neemt af  </a:t>
                      </a:r>
                    </a:p>
                    <a:p>
                      <a:pPr marL="285750" indent="-285750">
                        <a:buFont typeface="Wingdings" panose="05000000000000000000" pitchFamily="2" charset="2"/>
                        <a:buChar char="è"/>
                      </a:pPr>
                      <a:r>
                        <a:rPr lang="nl-NL"/>
                        <a:t>productie neemt af </a:t>
                      </a:r>
                    </a:p>
                    <a:p>
                      <a:pPr marL="285750" indent="-285750">
                        <a:buFont typeface="Wingdings" panose="05000000000000000000" pitchFamily="2" charset="2"/>
                        <a:buChar char="è"/>
                      </a:pPr>
                      <a:r>
                        <a:rPr lang="nl-NL"/>
                        <a:t>werkgelegenheid neemt af</a:t>
                      </a:r>
                    </a:p>
                  </a:txBody>
                  <a:tcPr/>
                </a:tc>
                <a:extLst>
                  <a:ext uri="{0D108BD9-81ED-4DB2-BD59-A6C34878D82A}">
                    <a16:rowId xmlns:a16="http://schemas.microsoft.com/office/drawing/2014/main" val="2099466995"/>
                  </a:ext>
                </a:extLst>
              </a:tr>
            </a:tbl>
          </a:graphicData>
        </a:graphic>
      </p:graphicFrame>
    </p:spTree>
    <p:extLst>
      <p:ext uri="{BB962C8B-B14F-4D97-AF65-F5344CB8AC3E}">
        <p14:creationId xmlns:p14="http://schemas.microsoft.com/office/powerpoint/2010/main" val="1141502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7ABB2-95E2-4DE4-D910-CA49AACD091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6F339E4-6A62-3B77-28C1-4FD22365D787}"/>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3E9A8302-4BBF-A299-188C-8F42AF15BF2E}"/>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r>
              <a:rPr lang="en-US" sz="4000" b="1">
                <a:ln w="9525">
                  <a:solidFill>
                    <a:schemeClr val="bg1"/>
                  </a:solidFill>
                  <a:prstDash val="solid"/>
                </a:ln>
                <a:effectLst>
                  <a:outerShdw blurRad="12700" dist="38100" dir="2700000" algn="tl" rotWithShape="0">
                    <a:schemeClr val="bg1">
                      <a:lumMod val="50000"/>
                    </a:schemeClr>
                  </a:outerShdw>
                </a:effectLst>
              </a:rPr>
              <a:t> </a:t>
            </a: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8" name="Ovaal 7">
            <a:extLst>
              <a:ext uri="{FF2B5EF4-FFF2-40B4-BE49-F238E27FC236}">
                <a16:creationId xmlns:a16="http://schemas.microsoft.com/office/drawing/2014/main" id="{35120413-E49D-B8A5-F8DB-35865DB1066E}"/>
              </a:ext>
            </a:extLst>
          </p:cNvPr>
          <p:cNvSpPr/>
          <p:nvPr/>
        </p:nvSpPr>
        <p:spPr>
          <a:xfrm>
            <a:off x="820498" y="3037238"/>
            <a:ext cx="360000" cy="359104"/>
          </a:xfrm>
          <a:prstGeom prst="ellipse">
            <a:avLst/>
          </a:prstGeom>
          <a:solidFill>
            <a:schemeClr val="accent6"/>
          </a:solid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 name="Tekstvak 1">
            <a:extLst>
              <a:ext uri="{FF2B5EF4-FFF2-40B4-BE49-F238E27FC236}">
                <a16:creationId xmlns:a16="http://schemas.microsoft.com/office/drawing/2014/main" id="{631D4F77-902C-B010-D75F-0C7E718D952C}"/>
              </a:ext>
            </a:extLst>
          </p:cNvPr>
          <p:cNvSpPr txBox="1"/>
          <p:nvPr/>
        </p:nvSpPr>
        <p:spPr>
          <a:xfrm>
            <a:off x="838201" y="1497039"/>
            <a:ext cx="9612085" cy="4554528"/>
          </a:xfrm>
          <a:prstGeom prst="rect">
            <a:avLst/>
          </a:prstGeom>
        </p:spPr>
        <p:txBody>
          <a:bodyPr vert="horz" lIns="91440" tIns="45720" rIns="91440" bIns="45720" rtlCol="0" anchor="t">
            <a:noAutofit/>
          </a:bodyPr>
          <a:lstStyle/>
          <a:p>
            <a:pPr marL="0" indent="0">
              <a:buNone/>
            </a:pPr>
            <a:r>
              <a:rPr lang="nl-NL" sz="2000">
                <a:latin typeface="Effra"/>
              </a:rPr>
              <a:t>De laatste jaren is de wisselkoers van de Peruaanse munt sterk gedaald ten opzichte van de Amerikaanse dollar. </a:t>
            </a:r>
          </a:p>
          <a:p>
            <a:pPr marL="0" indent="0">
              <a:buNone/>
            </a:pPr>
            <a:r>
              <a:rPr lang="nl-NL" sz="2000">
                <a:latin typeface="Effra" panose="02000506080000020004" pitchFamily="2" charset="0"/>
              </a:rPr>
              <a:t>De buitenlandse handel van Peru neemt toe, doordat….</a:t>
            </a:r>
          </a:p>
          <a:p>
            <a:pPr marL="0" indent="0">
              <a:buNone/>
            </a:pPr>
            <a:endParaRPr lang="nl-NL" sz="2000">
              <a:latin typeface="Effra" panose="02000506080000020004" pitchFamily="2" charset="0"/>
            </a:endParaRPr>
          </a:p>
          <a:p>
            <a:pPr marL="457200" indent="-457200">
              <a:buAutoNum type="alphaUcPeriod"/>
            </a:pPr>
            <a:r>
              <a:rPr lang="nl-NL" sz="2000">
                <a:latin typeface="Effra" panose="02000506080000020004" pitchFamily="2" charset="0"/>
              </a:rPr>
              <a:t>De export van Peru duurder wordt</a:t>
            </a:r>
          </a:p>
          <a:p>
            <a:pPr marL="457200" indent="-457200">
              <a:buFontTx/>
              <a:buAutoNum type="alphaUcPeriod"/>
            </a:pPr>
            <a:r>
              <a:rPr lang="nl-NL" sz="2000">
                <a:latin typeface="Effra" panose="02000506080000020004" pitchFamily="2" charset="0"/>
              </a:rPr>
              <a:t>De export van Peru goedkoper wordt</a:t>
            </a:r>
          </a:p>
          <a:p>
            <a:pPr marL="457200" indent="-457200">
              <a:buFontTx/>
              <a:buAutoNum type="alphaUcPeriod"/>
            </a:pPr>
            <a:r>
              <a:rPr lang="nl-NL" sz="2000">
                <a:latin typeface="Effra" panose="02000506080000020004" pitchFamily="2" charset="0"/>
              </a:rPr>
              <a:t>De import van Peru duurder wordt</a:t>
            </a:r>
          </a:p>
          <a:p>
            <a:pPr marL="457200" indent="-457200">
              <a:buFontTx/>
              <a:buAutoNum type="alphaUcPeriod"/>
            </a:pPr>
            <a:r>
              <a:rPr lang="nl-NL" sz="2000">
                <a:latin typeface="Effra" panose="02000506080000020004" pitchFamily="2" charset="0"/>
              </a:rPr>
              <a:t>De import van Peru goedkoper wordt</a:t>
            </a:r>
          </a:p>
          <a:p>
            <a:pPr marL="457200" indent="-457200">
              <a:buAutoNum type="alphaUcPeriod"/>
            </a:pPr>
            <a:endParaRPr lang="nl-NL" sz="2000">
              <a:latin typeface="Effra" panose="02000506080000020004" pitchFamily="2" charset="0"/>
            </a:endParaRPr>
          </a:p>
          <a:p>
            <a:pPr marL="457200" indent="-457200">
              <a:buAutoNum type="alphaUcPeriod"/>
            </a:pPr>
            <a:endParaRPr lang="nl-NL" sz="2000">
              <a:latin typeface="Effra" panose="02000506080000020004" pitchFamily="2" charset="0"/>
            </a:endParaRPr>
          </a:p>
          <a:p>
            <a:pPr marL="457200" indent="-457200">
              <a:buFontTx/>
              <a:buAutoNum type="alphaUcPeriod"/>
            </a:pPr>
            <a:endParaRPr lang="nl-NL" sz="2000">
              <a:latin typeface="Effra" panose="02000506080000020004" pitchFamily="2" charset="0"/>
            </a:endParaRPr>
          </a:p>
          <a:p>
            <a:pPr marL="457200" indent="-457200">
              <a:buAutoNum type="alphaUcPeriod"/>
            </a:pPr>
            <a:endParaRPr lang="nl-NL" sz="2000">
              <a:latin typeface="Effra" panose="02000506080000020004" pitchFamily="2" charset="0"/>
            </a:endParaRPr>
          </a:p>
        </p:txBody>
      </p:sp>
    </p:spTree>
    <p:extLst>
      <p:ext uri="{BB962C8B-B14F-4D97-AF65-F5344CB8AC3E}">
        <p14:creationId xmlns:p14="http://schemas.microsoft.com/office/powerpoint/2010/main" val="154268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2EB03-CFD6-86F9-3EE5-C1DA16D0FDC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B423CBF-DB97-CC7F-4177-05BCD855FB93}"/>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44FC05CA-4E1A-C974-1B08-2605D700BDF6}"/>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Protectionistische</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maatregelen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416169DD-788F-7ACB-A96E-0F527DE8B121}"/>
              </a:ext>
            </a:extLst>
          </p:cNvPr>
          <p:cNvSpPr txBox="1"/>
          <p:nvPr/>
        </p:nvSpPr>
        <p:spPr>
          <a:xfrm>
            <a:off x="838201" y="1804736"/>
            <a:ext cx="10515598" cy="4788569"/>
          </a:xfrm>
          <a:prstGeom prst="rect">
            <a:avLst/>
          </a:prstGeom>
        </p:spPr>
        <p:txBody>
          <a:bodyPr vert="horz" lIns="91440" tIns="45720" rIns="91440" bIns="45720" rtlCol="0" anchor="t">
            <a:normAutofit/>
          </a:bodyPr>
          <a:lstStyle/>
          <a:p>
            <a:pPr marL="114300">
              <a:lnSpc>
                <a:spcPct val="90000"/>
              </a:lnSpc>
              <a:spcAft>
                <a:spcPts val="600"/>
              </a:spcAft>
            </a:pPr>
            <a:r>
              <a:rPr lang="nl-NL" sz="2000">
                <a:solidFill>
                  <a:srgbClr val="333333"/>
                </a:solidFill>
                <a:latin typeface="Effra"/>
              </a:rPr>
              <a:t>Er bestaan verschillende maatregelen om de import te beperken. Dit wordt </a:t>
            </a:r>
            <a:r>
              <a:rPr lang="nl-NL" sz="2000" b="1">
                <a:solidFill>
                  <a:srgbClr val="333333"/>
                </a:solidFill>
                <a:latin typeface="Effra"/>
              </a:rPr>
              <a:t>protectionisme</a:t>
            </a:r>
            <a:r>
              <a:rPr lang="nl-NL" sz="2000">
                <a:solidFill>
                  <a:srgbClr val="333333"/>
                </a:solidFill>
                <a:latin typeface="Effra"/>
              </a:rPr>
              <a:t> genoemd. Hiermee beschermen we onze eigen economie. </a:t>
            </a:r>
          </a:p>
          <a:p>
            <a:pPr marL="114300">
              <a:lnSpc>
                <a:spcPct val="90000"/>
              </a:lnSpc>
              <a:spcAft>
                <a:spcPts val="600"/>
              </a:spcAft>
            </a:pPr>
            <a:endParaRPr lang="nl-NL" sz="2000">
              <a:solidFill>
                <a:srgbClr val="333333"/>
              </a:solidFill>
              <a:latin typeface="Effra" panose="02000506080000020004" pitchFamily="2" charset="0"/>
            </a:endParaRPr>
          </a:p>
          <a:p>
            <a:pPr marL="457200" indent="-342900">
              <a:lnSpc>
                <a:spcPct val="90000"/>
              </a:lnSpc>
              <a:spcAft>
                <a:spcPts val="600"/>
              </a:spcAft>
              <a:buFont typeface="Calibri"/>
              <a:buChar char="-"/>
            </a:pPr>
            <a:r>
              <a:rPr lang="nl-NL" sz="2000" b="1">
                <a:solidFill>
                  <a:srgbClr val="333333"/>
                </a:solidFill>
                <a:latin typeface="Effra" panose="02000506080000020004" pitchFamily="2" charset="0"/>
              </a:rPr>
              <a:t>Invoerrechten / importheffingen</a:t>
            </a:r>
            <a:r>
              <a:rPr lang="nl-NL" sz="2000">
                <a:solidFill>
                  <a:srgbClr val="333333"/>
                </a:solidFill>
                <a:latin typeface="Effra" panose="02000506080000020004" pitchFamily="2" charset="0"/>
              </a:rPr>
              <a:t>: belasting die wordt verheven op goederen die worden ingevoerd.</a:t>
            </a:r>
          </a:p>
          <a:p>
            <a:pPr marL="457200" indent="-342900">
              <a:lnSpc>
                <a:spcPct val="90000"/>
              </a:lnSpc>
              <a:spcAft>
                <a:spcPts val="600"/>
              </a:spcAft>
              <a:buFont typeface="Calibri"/>
              <a:buChar char="-"/>
            </a:pPr>
            <a:r>
              <a:rPr lang="nl-NL" sz="2000" b="1">
                <a:solidFill>
                  <a:srgbClr val="333333"/>
                </a:solidFill>
                <a:latin typeface="Effra" panose="02000506080000020004" pitchFamily="2" charset="0"/>
              </a:rPr>
              <a:t>Importquotum / contingentering</a:t>
            </a:r>
            <a:r>
              <a:rPr lang="nl-NL" sz="2000">
                <a:solidFill>
                  <a:srgbClr val="333333"/>
                </a:solidFill>
                <a:latin typeface="Effra" panose="02000506080000020004" pitchFamily="2" charset="0"/>
              </a:rPr>
              <a:t>: er mag maar een maximum hoeveelheid worden geïmporteerd van een product. </a:t>
            </a:r>
          </a:p>
          <a:p>
            <a:pPr marL="457200" indent="-342900">
              <a:lnSpc>
                <a:spcPct val="90000"/>
              </a:lnSpc>
              <a:spcAft>
                <a:spcPts val="600"/>
              </a:spcAft>
              <a:buFont typeface="Calibri"/>
              <a:buChar char="-"/>
            </a:pPr>
            <a:r>
              <a:rPr lang="nl-NL" sz="2000" b="1">
                <a:solidFill>
                  <a:srgbClr val="333333"/>
                </a:solidFill>
                <a:latin typeface="Effra" panose="02000506080000020004" pitchFamily="2" charset="0"/>
              </a:rPr>
              <a:t>Invoerverbod</a:t>
            </a:r>
            <a:r>
              <a:rPr lang="nl-NL" sz="2000">
                <a:solidFill>
                  <a:srgbClr val="333333"/>
                </a:solidFill>
                <a:latin typeface="Effra" panose="02000506080000020004" pitchFamily="2" charset="0"/>
              </a:rPr>
              <a:t>: verbod om een bepaalde product te importeren.</a:t>
            </a:r>
          </a:p>
          <a:p>
            <a:pPr marL="457200" indent="-342900">
              <a:lnSpc>
                <a:spcPct val="90000"/>
              </a:lnSpc>
              <a:spcAft>
                <a:spcPts val="600"/>
              </a:spcAft>
              <a:buFont typeface="Calibri"/>
              <a:buChar char="-"/>
            </a:pPr>
            <a:endParaRPr lang="nl-NL" sz="2000">
              <a:solidFill>
                <a:srgbClr val="333333"/>
              </a:solidFill>
              <a:latin typeface="Effra" panose="02000506080000020004" pitchFamily="2" charset="0"/>
            </a:endParaRPr>
          </a:p>
          <a:p>
            <a:pPr marL="114300">
              <a:lnSpc>
                <a:spcPct val="90000"/>
              </a:lnSpc>
              <a:spcAft>
                <a:spcPts val="600"/>
              </a:spcAft>
            </a:pPr>
            <a:r>
              <a:rPr lang="nl-NL" sz="2000">
                <a:solidFill>
                  <a:srgbClr val="333333"/>
                </a:solidFill>
                <a:latin typeface="Effra" panose="02000506080000020004" pitchFamily="2" charset="0"/>
              </a:rPr>
              <a:t>Maatregel om de export te bevorderen:</a:t>
            </a:r>
          </a:p>
          <a:p>
            <a:pPr marL="457200" indent="-342900">
              <a:lnSpc>
                <a:spcPct val="90000"/>
              </a:lnSpc>
              <a:spcAft>
                <a:spcPts val="600"/>
              </a:spcAft>
              <a:buFont typeface="Calibri"/>
              <a:buChar char="-"/>
            </a:pPr>
            <a:r>
              <a:rPr lang="nl-NL" sz="2000" b="1">
                <a:solidFill>
                  <a:srgbClr val="333333"/>
                </a:solidFill>
                <a:latin typeface="Effra"/>
              </a:rPr>
              <a:t>Exportsubsidie</a:t>
            </a:r>
            <a:r>
              <a:rPr lang="nl-NL" sz="2000">
                <a:solidFill>
                  <a:srgbClr val="333333"/>
                </a:solidFill>
                <a:latin typeface="Effra"/>
              </a:rPr>
              <a:t>: subsidie aan het bedrijf dat exporteert vanuit het eigen land. </a:t>
            </a:r>
            <a:endParaRPr lang="nl-NL" sz="2000">
              <a:latin typeface="Effra" panose="02000506080000020004" pitchFamily="2" charset="0"/>
            </a:endParaRPr>
          </a:p>
          <a:p>
            <a:pPr marL="114300">
              <a:lnSpc>
                <a:spcPct val="90000"/>
              </a:lnSpc>
              <a:spcAft>
                <a:spcPts val="600"/>
              </a:spcAft>
            </a:pPr>
            <a:endParaRPr lang="en-US" sz="2000"/>
          </a:p>
          <a:p>
            <a:pPr marL="114300">
              <a:lnSpc>
                <a:spcPct val="90000"/>
              </a:lnSpc>
              <a:spcAft>
                <a:spcPts val="600"/>
              </a:spcAft>
            </a:pPr>
            <a:endParaRPr lang="en-US" sz="2000"/>
          </a:p>
        </p:txBody>
      </p:sp>
    </p:spTree>
    <p:extLst>
      <p:ext uri="{BB962C8B-B14F-4D97-AF65-F5344CB8AC3E}">
        <p14:creationId xmlns:p14="http://schemas.microsoft.com/office/powerpoint/2010/main" val="336488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55EE3-2286-2862-A8CD-51B76D153C5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1558B16-1905-2909-5377-BFEAA8D641DD}"/>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6E9A2AD5-A0F3-5D38-17D8-675D1C09891B}"/>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a:ln w="9525">
                  <a:solidFill>
                    <a:schemeClr val="bg1"/>
                  </a:solidFill>
                  <a:prstDash val="solid"/>
                </a:ln>
                <a:effectLst>
                  <a:outerShdw blurRad="12700" dist="38100" dir="2700000" algn="tl" rotWithShape="0">
                    <a:schemeClr val="bg1">
                      <a:lumMod val="50000"/>
                    </a:schemeClr>
                  </a:outerShdw>
                </a:effectLst>
              </a:rPr>
              <a:t>Europa</a:t>
            </a:r>
          </a:p>
        </p:txBody>
      </p:sp>
      <p:sp>
        <p:nvSpPr>
          <p:cNvPr id="2" name="Tekstvak 1">
            <a:extLst>
              <a:ext uri="{FF2B5EF4-FFF2-40B4-BE49-F238E27FC236}">
                <a16:creationId xmlns:a16="http://schemas.microsoft.com/office/drawing/2014/main" id="{A9648523-CC93-DD65-D1C9-5BDE38F641A9}"/>
              </a:ext>
            </a:extLst>
          </p:cNvPr>
          <p:cNvSpPr txBox="1"/>
          <p:nvPr/>
        </p:nvSpPr>
        <p:spPr>
          <a:xfrm>
            <a:off x="838201" y="1804736"/>
            <a:ext cx="10515598" cy="4788569"/>
          </a:xfrm>
          <a:prstGeom prst="rect">
            <a:avLst/>
          </a:prstGeom>
        </p:spPr>
        <p:txBody>
          <a:bodyPr vert="horz" lIns="91440" tIns="45720" rIns="91440" bIns="45720" rtlCol="0" anchor="t">
            <a:normAutofit/>
          </a:bodyPr>
          <a:lstStyle/>
          <a:p>
            <a:pPr marL="114300">
              <a:lnSpc>
                <a:spcPct val="90000"/>
              </a:lnSpc>
              <a:spcAft>
                <a:spcPts val="600"/>
              </a:spcAft>
            </a:pPr>
            <a:r>
              <a:rPr lang="nl-NL" sz="2000">
                <a:solidFill>
                  <a:srgbClr val="333333"/>
                </a:solidFill>
                <a:latin typeface="Effra" panose="02000506080000020004" pitchFamily="2" charset="0"/>
              </a:rPr>
              <a:t>De Europese Unie (EU) bestaat uit 27 lidstaten. </a:t>
            </a:r>
          </a:p>
          <a:p>
            <a:pPr marL="114300">
              <a:lnSpc>
                <a:spcPct val="90000"/>
              </a:lnSpc>
              <a:spcAft>
                <a:spcPts val="600"/>
              </a:spcAft>
            </a:pPr>
            <a:endParaRPr lang="nl-NL" sz="2000">
              <a:solidFill>
                <a:srgbClr val="333333"/>
              </a:solidFill>
              <a:latin typeface="Effra" panose="02000506080000020004" pitchFamily="2" charset="0"/>
            </a:endParaRPr>
          </a:p>
          <a:p>
            <a:pPr marL="114300">
              <a:lnSpc>
                <a:spcPct val="90000"/>
              </a:lnSpc>
              <a:spcAft>
                <a:spcPts val="600"/>
              </a:spcAft>
            </a:pPr>
            <a:r>
              <a:rPr lang="nl-NL" sz="2000">
                <a:solidFill>
                  <a:srgbClr val="333333"/>
                </a:solidFill>
                <a:latin typeface="Effra"/>
              </a:rPr>
              <a:t>Niet alle lidstaten hebben de euro als betaalmiddel. </a:t>
            </a:r>
            <a:br>
              <a:rPr lang="nl-NL" sz="2000">
                <a:solidFill>
                  <a:srgbClr val="333333"/>
                </a:solidFill>
                <a:latin typeface="Effra"/>
              </a:rPr>
            </a:br>
            <a:r>
              <a:rPr lang="nl-NL" sz="2000">
                <a:solidFill>
                  <a:srgbClr val="333333"/>
                </a:solidFill>
                <a:latin typeface="Effra"/>
              </a:rPr>
              <a:t>Voorbeelden hiervan zijn: Denemarken, Zweden en Polen. </a:t>
            </a:r>
          </a:p>
          <a:p>
            <a:pPr marL="114300">
              <a:lnSpc>
                <a:spcPct val="90000"/>
              </a:lnSpc>
              <a:spcAft>
                <a:spcPts val="600"/>
              </a:spcAft>
            </a:pPr>
            <a:r>
              <a:rPr lang="nl-NL" sz="2000">
                <a:solidFill>
                  <a:srgbClr val="333333"/>
                </a:solidFill>
                <a:latin typeface="Effra" panose="02000506080000020004" pitchFamily="2" charset="0"/>
              </a:rPr>
              <a:t>De landen die de euro wel als betaalmiddel hebben worden samen de </a:t>
            </a:r>
            <a:r>
              <a:rPr lang="nl-NL" sz="2000" b="1">
                <a:solidFill>
                  <a:srgbClr val="333333"/>
                </a:solidFill>
                <a:latin typeface="Effra" panose="02000506080000020004" pitchFamily="2" charset="0"/>
              </a:rPr>
              <a:t>eurozone (Economische en Monetaire Unie(EMU))</a:t>
            </a:r>
            <a:r>
              <a:rPr lang="nl-NL" sz="2000">
                <a:solidFill>
                  <a:srgbClr val="333333"/>
                </a:solidFill>
                <a:latin typeface="Effra" panose="02000506080000020004" pitchFamily="2" charset="0"/>
              </a:rPr>
              <a:t> genoemd. </a:t>
            </a:r>
          </a:p>
          <a:p>
            <a:pPr marL="114300">
              <a:lnSpc>
                <a:spcPct val="90000"/>
              </a:lnSpc>
              <a:spcAft>
                <a:spcPts val="600"/>
              </a:spcAft>
            </a:pPr>
            <a:endParaRPr lang="nl-NL" sz="2000">
              <a:solidFill>
                <a:srgbClr val="333333"/>
              </a:solidFill>
              <a:latin typeface="Effra" panose="02000506080000020004" pitchFamily="2" charset="0"/>
            </a:endParaRPr>
          </a:p>
          <a:p>
            <a:pPr marL="114300">
              <a:lnSpc>
                <a:spcPct val="90000"/>
              </a:lnSpc>
              <a:spcAft>
                <a:spcPts val="600"/>
              </a:spcAft>
            </a:pPr>
            <a:r>
              <a:rPr lang="nl-NL" sz="2000">
                <a:solidFill>
                  <a:srgbClr val="333333"/>
                </a:solidFill>
                <a:latin typeface="Effra" panose="02000506080000020004" pitchFamily="2" charset="0"/>
              </a:rPr>
              <a:t>Voordeel handelen EU:</a:t>
            </a:r>
          </a:p>
          <a:p>
            <a:pPr marL="342900" indent="-342900">
              <a:buFontTx/>
              <a:buChar char="-"/>
            </a:pPr>
            <a:r>
              <a:rPr lang="nl-NL" sz="2000" b="1" i="0">
                <a:effectLst/>
                <a:latin typeface="Effra" panose="02000506080000020004" pitchFamily="2" charset="0"/>
              </a:rPr>
              <a:t>vrij verkeer van goederen en diensten</a:t>
            </a:r>
            <a:r>
              <a:rPr lang="nl-NL" sz="2000" b="0" i="0">
                <a:effectLst/>
                <a:latin typeface="Effra" panose="02000506080000020004" pitchFamily="2" charset="0"/>
              </a:rPr>
              <a:t>: vrijhandel: geen belemmeringen bij in- en uitvoer van producten</a:t>
            </a:r>
          </a:p>
          <a:p>
            <a:pPr marL="342900" indent="-342900">
              <a:buFontTx/>
              <a:buChar char="-"/>
            </a:pPr>
            <a:r>
              <a:rPr lang="nl-NL" sz="2000" b="1" i="0">
                <a:effectLst/>
                <a:latin typeface="Effra" panose="02000506080000020004" pitchFamily="2" charset="0"/>
              </a:rPr>
              <a:t>vrij verkeer van personen</a:t>
            </a:r>
            <a:r>
              <a:rPr lang="nl-NL" sz="2000" b="0" i="0">
                <a:effectLst/>
                <a:latin typeface="Effra" panose="02000506080000020004" pitchFamily="2" charset="0"/>
              </a:rPr>
              <a:t>: je mag werken, wonen en studeren in een ander EU-land</a:t>
            </a:r>
          </a:p>
          <a:p>
            <a:pPr marL="342900" indent="-342900">
              <a:buFontTx/>
              <a:buChar char="-"/>
            </a:pPr>
            <a:r>
              <a:rPr lang="nl-NL" sz="2000" b="1" i="0">
                <a:effectLst/>
                <a:latin typeface="Effra" panose="02000506080000020004" pitchFamily="2" charset="0"/>
              </a:rPr>
              <a:t>vrij verkeer van kapitaal</a:t>
            </a:r>
            <a:r>
              <a:rPr lang="nl-NL" sz="2000" b="0" i="0">
                <a:effectLst/>
                <a:latin typeface="Effra" panose="02000506080000020004" pitchFamily="2" charset="0"/>
              </a:rPr>
              <a:t>: je mag sparen en beleggen in elk ander EU-land</a:t>
            </a:r>
            <a:endParaRPr lang="nl-NL" sz="2000">
              <a:latin typeface="Effra" panose="02000506080000020004" pitchFamily="2" charset="0"/>
            </a:endParaRPr>
          </a:p>
          <a:p>
            <a:pPr marL="114300">
              <a:lnSpc>
                <a:spcPct val="90000"/>
              </a:lnSpc>
              <a:spcAft>
                <a:spcPts val="600"/>
              </a:spcAft>
            </a:pPr>
            <a:endParaRPr lang="en-US" sz="2000"/>
          </a:p>
          <a:p>
            <a:pPr marL="114300">
              <a:lnSpc>
                <a:spcPct val="90000"/>
              </a:lnSpc>
              <a:spcAft>
                <a:spcPts val="600"/>
              </a:spcAft>
            </a:pPr>
            <a:endParaRPr lang="en-US" sz="2000"/>
          </a:p>
        </p:txBody>
      </p:sp>
    </p:spTree>
    <p:extLst>
      <p:ext uri="{BB962C8B-B14F-4D97-AF65-F5344CB8AC3E}">
        <p14:creationId xmlns:p14="http://schemas.microsoft.com/office/powerpoint/2010/main" val="2146726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5236A-EF99-673E-A09A-1FCE30DD7BF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29C57C9-C32F-0CC8-A71C-18767C7639B6}"/>
              </a:ext>
            </a:extLst>
          </p:cNvPr>
          <p:cNvSpPr txBox="1"/>
          <p:nvPr/>
        </p:nvSpPr>
        <p:spPr>
          <a:xfrm>
            <a:off x="838202" y="2434201"/>
            <a:ext cx="10515598" cy="3742762"/>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rabicPeriod"/>
            </a:pPr>
            <a:endParaRPr lang="en-US" sz="2000"/>
          </a:p>
        </p:txBody>
      </p:sp>
      <p:sp>
        <p:nvSpPr>
          <p:cNvPr id="4" name="Tekstvak 3">
            <a:extLst>
              <a:ext uri="{FF2B5EF4-FFF2-40B4-BE49-F238E27FC236}">
                <a16:creationId xmlns:a16="http://schemas.microsoft.com/office/drawing/2014/main" id="{7D454E1E-EE28-222D-13A9-ABCB8B038B7F}"/>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Ontwikkelingslanden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C82A85F8-6DF0-66B1-9BCD-061286D2E0DF}"/>
              </a:ext>
            </a:extLst>
          </p:cNvPr>
          <p:cNvSpPr txBox="1"/>
          <p:nvPr/>
        </p:nvSpPr>
        <p:spPr>
          <a:xfrm>
            <a:off x="838201" y="1804736"/>
            <a:ext cx="10515598" cy="1319463"/>
          </a:xfrm>
          <a:prstGeom prst="rect">
            <a:avLst/>
          </a:prstGeom>
        </p:spPr>
        <p:txBody>
          <a:bodyPr vert="horz" lIns="91440" tIns="45720" rIns="91440" bIns="45720" rtlCol="0">
            <a:normAutofit/>
          </a:bodyPr>
          <a:lstStyle/>
          <a:p>
            <a:pPr marL="114300">
              <a:lnSpc>
                <a:spcPct val="90000"/>
              </a:lnSpc>
              <a:spcAft>
                <a:spcPts val="600"/>
              </a:spcAft>
            </a:pPr>
            <a:r>
              <a:rPr lang="nl-NL" sz="2000" b="1" i="0">
                <a:solidFill>
                  <a:srgbClr val="333333"/>
                </a:solidFill>
                <a:effectLst/>
                <a:latin typeface="Effra" panose="02000506080000020004" pitchFamily="2" charset="0"/>
              </a:rPr>
              <a:t>Welvaart</a:t>
            </a:r>
            <a:r>
              <a:rPr lang="nl-NL" sz="2000" i="1">
                <a:solidFill>
                  <a:srgbClr val="333333"/>
                </a:solidFill>
                <a:latin typeface="Effra" panose="02000506080000020004" pitchFamily="2" charset="0"/>
              </a:rPr>
              <a:t>, de mate waarin iemand in zijn of haar behoeften kan voorzien, </a:t>
            </a:r>
            <a:r>
              <a:rPr lang="nl-NL" sz="2000" i="0">
                <a:solidFill>
                  <a:srgbClr val="333333"/>
                </a:solidFill>
                <a:effectLst/>
                <a:latin typeface="Effra" panose="02000506080000020004" pitchFamily="2" charset="0"/>
              </a:rPr>
              <a:t>is niet eerlijk verdeeld in de wereld. </a:t>
            </a:r>
          </a:p>
          <a:p>
            <a:pPr marL="114300">
              <a:lnSpc>
                <a:spcPct val="90000"/>
              </a:lnSpc>
              <a:spcAft>
                <a:spcPts val="600"/>
              </a:spcAft>
            </a:pPr>
            <a:r>
              <a:rPr lang="nl-NL" sz="2000" i="0">
                <a:solidFill>
                  <a:srgbClr val="333333"/>
                </a:solidFill>
                <a:effectLst/>
                <a:latin typeface="Effra" panose="02000506080000020004" pitchFamily="2" charset="0"/>
              </a:rPr>
              <a:t>Er zijn grote verschillen tussen rijke landen en ontwikkelingslanden. </a:t>
            </a:r>
          </a:p>
          <a:p>
            <a:pPr marL="114300">
              <a:lnSpc>
                <a:spcPct val="90000"/>
              </a:lnSpc>
              <a:spcAft>
                <a:spcPts val="600"/>
              </a:spcAft>
            </a:pPr>
            <a:endParaRPr lang="nl-NL" sz="2000">
              <a:solidFill>
                <a:srgbClr val="333333"/>
              </a:solidFill>
              <a:latin typeface="Effra" panose="02000506080000020004" pitchFamily="2" charset="0"/>
            </a:endParaRPr>
          </a:p>
          <a:p>
            <a:pPr marL="114300">
              <a:lnSpc>
                <a:spcPct val="90000"/>
              </a:lnSpc>
              <a:spcAft>
                <a:spcPts val="600"/>
              </a:spcAft>
            </a:pPr>
            <a:endParaRPr lang="nl-NL" sz="2000" i="0">
              <a:solidFill>
                <a:srgbClr val="333333"/>
              </a:solidFill>
              <a:effectLst/>
              <a:latin typeface="Effra" panose="02000506080000020004" pitchFamily="2" charset="0"/>
            </a:endParaRPr>
          </a:p>
          <a:p>
            <a:pPr marL="114300">
              <a:lnSpc>
                <a:spcPct val="90000"/>
              </a:lnSpc>
              <a:spcAft>
                <a:spcPts val="600"/>
              </a:spcAft>
            </a:pPr>
            <a:endParaRPr lang="nl-NL" sz="2000">
              <a:solidFill>
                <a:srgbClr val="333333"/>
              </a:solidFill>
              <a:latin typeface="Effra" panose="02000506080000020004" pitchFamily="2" charset="0"/>
            </a:endParaRPr>
          </a:p>
          <a:p>
            <a:pPr marL="114300">
              <a:lnSpc>
                <a:spcPct val="90000"/>
              </a:lnSpc>
              <a:spcAft>
                <a:spcPts val="600"/>
              </a:spcAft>
            </a:pPr>
            <a:endParaRPr lang="nl-NL" sz="2000" i="1">
              <a:solidFill>
                <a:srgbClr val="333333"/>
              </a:solidFill>
              <a:effectLst/>
              <a:latin typeface="Effra" panose="02000506080000020004" pitchFamily="2" charset="0"/>
            </a:endParaRPr>
          </a:p>
          <a:p>
            <a:pPr marL="114300">
              <a:lnSpc>
                <a:spcPct val="90000"/>
              </a:lnSpc>
              <a:spcAft>
                <a:spcPts val="600"/>
              </a:spcAft>
            </a:pPr>
            <a:endParaRPr lang="nl-NL" sz="2000" i="1">
              <a:solidFill>
                <a:srgbClr val="333333"/>
              </a:solidFill>
              <a:latin typeface="Effra" panose="02000506080000020004" pitchFamily="2" charset="0"/>
            </a:endParaRPr>
          </a:p>
          <a:p>
            <a:pPr marL="114300">
              <a:lnSpc>
                <a:spcPct val="90000"/>
              </a:lnSpc>
              <a:spcAft>
                <a:spcPts val="600"/>
              </a:spcAft>
            </a:pPr>
            <a:endParaRPr lang="en-US" sz="2000"/>
          </a:p>
          <a:p>
            <a:pPr marL="114300">
              <a:lnSpc>
                <a:spcPct val="90000"/>
              </a:lnSpc>
              <a:spcAft>
                <a:spcPts val="600"/>
              </a:spcAft>
            </a:pPr>
            <a:endParaRPr lang="en-US" sz="2000"/>
          </a:p>
        </p:txBody>
      </p:sp>
      <p:pic>
        <p:nvPicPr>
          <p:cNvPr id="8" name="Afbeelding 7">
            <a:extLst>
              <a:ext uri="{FF2B5EF4-FFF2-40B4-BE49-F238E27FC236}">
                <a16:creationId xmlns:a16="http://schemas.microsoft.com/office/drawing/2014/main" id="{296E89CB-8227-6B8B-4041-578BE8DDACF9}"/>
              </a:ext>
            </a:extLst>
          </p:cNvPr>
          <p:cNvPicPr>
            <a:picLocks noChangeAspect="1"/>
          </p:cNvPicPr>
          <p:nvPr/>
        </p:nvPicPr>
        <p:blipFill>
          <a:blip r:embed="rId3"/>
          <a:stretch>
            <a:fillRect/>
          </a:stretch>
        </p:blipFill>
        <p:spPr>
          <a:xfrm>
            <a:off x="4628238" y="2815922"/>
            <a:ext cx="4983847" cy="3777383"/>
          </a:xfrm>
          <a:prstGeom prst="rect">
            <a:avLst/>
          </a:prstGeom>
        </p:spPr>
      </p:pic>
      <p:sp>
        <p:nvSpPr>
          <p:cNvPr id="9" name="Tekstvak 8">
            <a:extLst>
              <a:ext uri="{FF2B5EF4-FFF2-40B4-BE49-F238E27FC236}">
                <a16:creationId xmlns:a16="http://schemas.microsoft.com/office/drawing/2014/main" id="{667C0230-8680-D866-0130-30C990F1E7AB}"/>
              </a:ext>
            </a:extLst>
          </p:cNvPr>
          <p:cNvSpPr txBox="1"/>
          <p:nvPr/>
        </p:nvSpPr>
        <p:spPr>
          <a:xfrm rot="21011501">
            <a:off x="408997" y="3330376"/>
            <a:ext cx="4310281" cy="1091788"/>
          </a:xfrm>
          <a:prstGeom prst="rect">
            <a:avLst/>
          </a:prstGeom>
          <a:solidFill>
            <a:srgbClr val="945DE8"/>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p>
            <a:pPr marL="114300">
              <a:lnSpc>
                <a:spcPct val="90000"/>
              </a:lnSpc>
              <a:spcAft>
                <a:spcPts val="600"/>
              </a:spcAft>
            </a:pPr>
            <a:r>
              <a:rPr lang="nl-NL" b="1" i="0">
                <a:solidFill>
                  <a:schemeClr val="bg1"/>
                </a:solidFill>
                <a:effectLst/>
                <a:latin typeface="Effra" panose="02000506080000020004" pitchFamily="2" charset="0"/>
              </a:rPr>
              <a:t>Welzijn </a:t>
            </a:r>
            <a:r>
              <a:rPr lang="nl-NL" i="0">
                <a:solidFill>
                  <a:schemeClr val="bg1"/>
                </a:solidFill>
                <a:effectLst/>
                <a:latin typeface="Effra" panose="02000506080000020004" pitchFamily="2" charset="0"/>
              </a:rPr>
              <a:t>is het gevoel wat de bevolking van een land, oftewel hoe erg tevreden deze mensen zijn over hun leven (gezondheid/ liefde/ gelukkig zijn). </a:t>
            </a:r>
            <a:endParaRPr lang="nl-NL">
              <a:solidFill>
                <a:schemeClr val="bg1"/>
              </a:solidFill>
              <a:latin typeface="Effra" panose="02000506080000020004" pitchFamily="2" charset="0"/>
            </a:endParaRPr>
          </a:p>
          <a:p>
            <a:pPr marL="114300">
              <a:lnSpc>
                <a:spcPct val="90000"/>
              </a:lnSpc>
              <a:spcAft>
                <a:spcPts val="600"/>
              </a:spcAft>
            </a:pPr>
            <a:endParaRPr lang="nl-NL" i="0">
              <a:solidFill>
                <a:schemeClr val="bg1"/>
              </a:solidFill>
              <a:effectLst/>
              <a:latin typeface="Effra" panose="02000506080000020004" pitchFamily="2" charset="0"/>
            </a:endParaRPr>
          </a:p>
          <a:p>
            <a:pPr marL="114300">
              <a:lnSpc>
                <a:spcPct val="90000"/>
              </a:lnSpc>
              <a:spcAft>
                <a:spcPts val="600"/>
              </a:spcAft>
            </a:pPr>
            <a:endParaRPr lang="nl-NL">
              <a:solidFill>
                <a:schemeClr val="bg1"/>
              </a:solidFill>
              <a:latin typeface="Effra" panose="02000506080000020004" pitchFamily="2" charset="0"/>
            </a:endParaRPr>
          </a:p>
          <a:p>
            <a:pPr marL="114300">
              <a:lnSpc>
                <a:spcPct val="90000"/>
              </a:lnSpc>
              <a:spcAft>
                <a:spcPts val="600"/>
              </a:spcAft>
            </a:pPr>
            <a:endParaRPr lang="nl-NL" i="1">
              <a:solidFill>
                <a:schemeClr val="bg1"/>
              </a:solidFill>
              <a:effectLst/>
              <a:latin typeface="Effra" panose="02000506080000020004" pitchFamily="2" charset="0"/>
            </a:endParaRPr>
          </a:p>
          <a:p>
            <a:pPr marL="114300">
              <a:lnSpc>
                <a:spcPct val="90000"/>
              </a:lnSpc>
              <a:spcAft>
                <a:spcPts val="600"/>
              </a:spcAft>
            </a:pPr>
            <a:endParaRPr lang="nl-NL" i="1">
              <a:solidFill>
                <a:schemeClr val="bg1"/>
              </a:solidFill>
              <a:latin typeface="Effra" panose="02000506080000020004" pitchFamily="2" charset="0"/>
            </a:endParaRPr>
          </a:p>
          <a:p>
            <a:pPr marL="114300">
              <a:lnSpc>
                <a:spcPct val="90000"/>
              </a:lnSpc>
              <a:spcAft>
                <a:spcPts val="600"/>
              </a:spcAft>
            </a:pPr>
            <a:endParaRPr lang="en-US">
              <a:solidFill>
                <a:schemeClr val="bg1"/>
              </a:solidFill>
              <a:latin typeface="Effra" panose="02000506080000020004" pitchFamily="2" charset="0"/>
            </a:endParaRPr>
          </a:p>
          <a:p>
            <a:pPr marL="114300">
              <a:lnSpc>
                <a:spcPct val="90000"/>
              </a:lnSpc>
              <a:spcAft>
                <a:spcPts val="600"/>
              </a:spcAft>
            </a:pPr>
            <a:endParaRPr lang="en-US">
              <a:solidFill>
                <a:schemeClr val="bg1"/>
              </a:solidFill>
              <a:latin typeface="Effra" panose="02000506080000020004" pitchFamily="2" charset="0"/>
            </a:endParaRPr>
          </a:p>
        </p:txBody>
      </p:sp>
      <p:sp>
        <p:nvSpPr>
          <p:cNvPr id="10" name="Tekstvak 9">
            <a:extLst>
              <a:ext uri="{FF2B5EF4-FFF2-40B4-BE49-F238E27FC236}">
                <a16:creationId xmlns:a16="http://schemas.microsoft.com/office/drawing/2014/main" id="{B1BEA6B8-D8D2-FA5E-2795-C3B346D31479}"/>
              </a:ext>
            </a:extLst>
          </p:cNvPr>
          <p:cNvSpPr txBox="1"/>
          <p:nvPr/>
        </p:nvSpPr>
        <p:spPr>
          <a:xfrm>
            <a:off x="2046318" y="3385150"/>
            <a:ext cx="2709636" cy="740229"/>
          </a:xfrm>
          <a:prstGeom prst="rect">
            <a:avLst/>
          </a:prstGeom>
        </p:spPr>
        <p:txBody>
          <a:bodyPr vert="horz" lIns="91440" tIns="45720" rIns="91440" bIns="45720" rtlCol="0">
            <a:noAutofit/>
          </a:bodyPr>
          <a:lstStyle/>
          <a:p>
            <a:pPr algn="r"/>
            <a:r>
              <a:rPr lang="nl-NL" b="0" i="0">
                <a:solidFill>
                  <a:srgbClr val="000000"/>
                </a:solidFill>
                <a:effectLst/>
                <a:latin typeface="Effra" panose="02000506080000020004" pitchFamily="2" charset="0"/>
              </a:rPr>
              <a:t>de inkomensverdeling (gelijk of ongelijk)</a:t>
            </a:r>
            <a:endParaRPr lang="nl-NL">
              <a:latin typeface="Effra" panose="02000506080000020004" pitchFamily="2" charset="0"/>
            </a:endParaRPr>
          </a:p>
        </p:txBody>
      </p:sp>
      <p:sp>
        <p:nvSpPr>
          <p:cNvPr id="11" name="Tekstvak 10">
            <a:extLst>
              <a:ext uri="{FF2B5EF4-FFF2-40B4-BE49-F238E27FC236}">
                <a16:creationId xmlns:a16="http://schemas.microsoft.com/office/drawing/2014/main" id="{6E848973-1910-FE8D-FEE5-F3159658EFA4}"/>
              </a:ext>
            </a:extLst>
          </p:cNvPr>
          <p:cNvSpPr txBox="1"/>
          <p:nvPr/>
        </p:nvSpPr>
        <p:spPr>
          <a:xfrm>
            <a:off x="9515021" y="3385150"/>
            <a:ext cx="2709636" cy="1319463"/>
          </a:xfrm>
          <a:prstGeom prst="rect">
            <a:avLst/>
          </a:prstGeom>
        </p:spPr>
        <p:txBody>
          <a:bodyPr vert="horz" lIns="91440" tIns="45720" rIns="91440" bIns="45720" rtlCol="0">
            <a:normAutofit/>
          </a:bodyPr>
          <a:lstStyle/>
          <a:p>
            <a:r>
              <a:rPr lang="nl-NL" b="0" i="0">
                <a:solidFill>
                  <a:srgbClr val="000000"/>
                </a:solidFill>
                <a:effectLst/>
                <a:latin typeface="Effra" panose="02000506080000020004" pitchFamily="2" charset="0"/>
              </a:rPr>
              <a:t>hoogte van de prijzen (wat is de koopkracht?)</a:t>
            </a:r>
            <a:endParaRPr lang="nl-NL">
              <a:latin typeface="Effra" panose="02000506080000020004" pitchFamily="2" charset="0"/>
            </a:endParaRPr>
          </a:p>
        </p:txBody>
      </p:sp>
      <p:sp>
        <p:nvSpPr>
          <p:cNvPr id="12" name="Tekstvak 11">
            <a:extLst>
              <a:ext uri="{FF2B5EF4-FFF2-40B4-BE49-F238E27FC236}">
                <a16:creationId xmlns:a16="http://schemas.microsoft.com/office/drawing/2014/main" id="{315C55C3-E33D-D0CE-12E6-71A23BA13637}"/>
              </a:ext>
            </a:extLst>
          </p:cNvPr>
          <p:cNvSpPr txBox="1"/>
          <p:nvPr/>
        </p:nvSpPr>
        <p:spPr>
          <a:xfrm>
            <a:off x="2254050" y="5257812"/>
            <a:ext cx="2501904" cy="1319463"/>
          </a:xfrm>
          <a:prstGeom prst="rect">
            <a:avLst/>
          </a:prstGeom>
        </p:spPr>
        <p:txBody>
          <a:bodyPr vert="horz" lIns="91440" tIns="45720" rIns="91440" bIns="45720" rtlCol="0">
            <a:noAutofit/>
          </a:bodyPr>
          <a:lstStyle/>
          <a:p>
            <a:pPr algn="r"/>
            <a:r>
              <a:rPr lang="nl-NL" b="0" i="0">
                <a:solidFill>
                  <a:srgbClr val="000000"/>
                </a:solidFill>
                <a:effectLst/>
                <a:latin typeface="Effra" panose="02000506080000020004" pitchFamily="2" charset="0"/>
              </a:rPr>
              <a:t>informele productie </a:t>
            </a:r>
          </a:p>
          <a:p>
            <a:pPr algn="r"/>
            <a:r>
              <a:rPr lang="nl-NL" b="0" i="0">
                <a:solidFill>
                  <a:srgbClr val="000000"/>
                </a:solidFill>
                <a:effectLst/>
                <a:latin typeface="Effra" panose="02000506080000020004" pitchFamily="2" charset="0"/>
              </a:rPr>
              <a:t>(bv zelfvoorziening)</a:t>
            </a:r>
            <a:endParaRPr lang="nl-NL">
              <a:latin typeface="Effra" panose="02000506080000020004" pitchFamily="2" charset="0"/>
            </a:endParaRPr>
          </a:p>
          <a:p>
            <a:pPr algn="r"/>
            <a:r>
              <a:rPr lang="nl-NL" b="0" i="0">
                <a:solidFill>
                  <a:srgbClr val="000000"/>
                </a:solidFill>
                <a:effectLst/>
                <a:latin typeface="Effra" panose="02000506080000020004" pitchFamily="2" charset="0"/>
              </a:rPr>
              <a:t>.</a:t>
            </a:r>
            <a:endParaRPr lang="nl-NL">
              <a:latin typeface="Effra" panose="02000506080000020004" pitchFamily="2" charset="0"/>
            </a:endParaRPr>
          </a:p>
        </p:txBody>
      </p:sp>
      <p:sp>
        <p:nvSpPr>
          <p:cNvPr id="13" name="Tekstvak 12">
            <a:extLst>
              <a:ext uri="{FF2B5EF4-FFF2-40B4-BE49-F238E27FC236}">
                <a16:creationId xmlns:a16="http://schemas.microsoft.com/office/drawing/2014/main" id="{6E1BFB53-4AF5-62EA-5C6A-1D8D7B6C6017}"/>
              </a:ext>
            </a:extLst>
          </p:cNvPr>
          <p:cNvSpPr txBox="1"/>
          <p:nvPr/>
        </p:nvSpPr>
        <p:spPr>
          <a:xfrm>
            <a:off x="9612085" y="5065671"/>
            <a:ext cx="4550227" cy="1319463"/>
          </a:xfrm>
          <a:prstGeom prst="rect">
            <a:avLst/>
          </a:prstGeom>
        </p:spPr>
        <p:txBody>
          <a:bodyPr vert="horz" lIns="91440" tIns="45720" rIns="91440" bIns="45720" rtlCol="0">
            <a:noAutofit/>
          </a:bodyPr>
          <a:lstStyle/>
          <a:p>
            <a:r>
              <a:rPr lang="nl-NL" b="0" i="0">
                <a:solidFill>
                  <a:srgbClr val="000000"/>
                </a:solidFill>
                <a:effectLst/>
                <a:latin typeface="Effra" panose="02000506080000020004" pitchFamily="2" charset="0"/>
              </a:rPr>
              <a:t>collectieve </a:t>
            </a:r>
          </a:p>
          <a:p>
            <a:r>
              <a:rPr lang="nl-NL" b="0" i="0">
                <a:solidFill>
                  <a:srgbClr val="000000"/>
                </a:solidFill>
                <a:effectLst/>
                <a:latin typeface="Effra" panose="02000506080000020004" pitchFamily="2" charset="0"/>
              </a:rPr>
              <a:t>voorzieningen, </a:t>
            </a:r>
          </a:p>
          <a:p>
            <a:r>
              <a:rPr lang="nl-NL" b="0" i="0">
                <a:solidFill>
                  <a:srgbClr val="000000"/>
                </a:solidFill>
                <a:effectLst/>
                <a:latin typeface="Effra" panose="02000506080000020004" pitchFamily="2" charset="0"/>
              </a:rPr>
              <a:t>zoals onderwijs </a:t>
            </a:r>
          </a:p>
          <a:p>
            <a:r>
              <a:rPr lang="nl-NL" b="0" i="0">
                <a:solidFill>
                  <a:srgbClr val="000000"/>
                </a:solidFill>
                <a:effectLst/>
                <a:latin typeface="Effra" panose="02000506080000020004" pitchFamily="2" charset="0"/>
              </a:rPr>
              <a:t>en gezondheidszorg.</a:t>
            </a:r>
            <a:endParaRPr lang="nl-NL">
              <a:latin typeface="Effra" panose="02000506080000020004" pitchFamily="2" charset="0"/>
            </a:endParaRPr>
          </a:p>
        </p:txBody>
      </p:sp>
    </p:spTree>
    <p:extLst>
      <p:ext uri="{BB962C8B-B14F-4D97-AF65-F5344CB8AC3E}">
        <p14:creationId xmlns:p14="http://schemas.microsoft.com/office/powerpoint/2010/main" val="234207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3F4D7-8339-FD12-A99C-5FC3897BD0F5}"/>
            </a:ext>
          </a:extLst>
        </p:cNvPr>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8C716945-F29D-3664-0C4B-FE448E7E0BDD}"/>
              </a:ext>
            </a:extLst>
          </p:cNvPr>
          <p:cNvPicPr>
            <a:picLocks noGrp="1" noChangeAspect="1"/>
          </p:cNvPicPr>
          <p:nvPr>
            <p:ph idx="1"/>
          </p:nvPr>
        </p:nvPicPr>
        <p:blipFill>
          <a:blip r:embed="rId3" cstate="print"/>
          <a:srcRect t="8517"/>
          <a:stretch/>
        </p:blipFill>
        <p:spPr>
          <a:xfrm>
            <a:off x="7136775" y="1781298"/>
            <a:ext cx="4485208" cy="3683697"/>
          </a:xfrm>
          <a:prstGeom prst="rect">
            <a:avLst/>
          </a:prstGeom>
        </p:spPr>
      </p:pic>
      <p:sp>
        <p:nvSpPr>
          <p:cNvPr id="5" name="Tekstvak 4">
            <a:extLst>
              <a:ext uri="{FF2B5EF4-FFF2-40B4-BE49-F238E27FC236}">
                <a16:creationId xmlns:a16="http://schemas.microsoft.com/office/drawing/2014/main" id="{4508217C-7EB3-CF9D-A060-875894C7D657}"/>
              </a:ext>
            </a:extLst>
          </p:cNvPr>
          <p:cNvSpPr txBox="1"/>
          <p:nvPr/>
        </p:nvSpPr>
        <p:spPr>
          <a:xfrm>
            <a:off x="2324746" y="2061275"/>
            <a:ext cx="184731" cy="369332"/>
          </a:xfrm>
          <a:prstGeom prst="rect">
            <a:avLst/>
          </a:prstGeom>
          <a:noFill/>
        </p:spPr>
        <p:txBody>
          <a:bodyPr wrap="none" rtlCol="0">
            <a:spAutoFit/>
          </a:bodyPr>
          <a:lstStyle/>
          <a:p>
            <a:endParaRPr lang="nl-NL"/>
          </a:p>
        </p:txBody>
      </p:sp>
      <p:sp>
        <p:nvSpPr>
          <p:cNvPr id="6" name="Tekstvak 5">
            <a:extLst>
              <a:ext uri="{FF2B5EF4-FFF2-40B4-BE49-F238E27FC236}">
                <a16:creationId xmlns:a16="http://schemas.microsoft.com/office/drawing/2014/main" id="{95C58F2F-5B66-A28D-05B7-8FD80BB2F014}"/>
              </a:ext>
            </a:extLst>
          </p:cNvPr>
          <p:cNvSpPr txBox="1"/>
          <p:nvPr/>
        </p:nvSpPr>
        <p:spPr>
          <a:xfrm>
            <a:off x="414158" y="1690062"/>
            <a:ext cx="6709558" cy="4093428"/>
          </a:xfrm>
          <a:prstGeom prst="rect">
            <a:avLst/>
          </a:prstGeom>
          <a:noFill/>
        </p:spPr>
        <p:txBody>
          <a:bodyPr wrap="square" rtlCol="0">
            <a:spAutoFit/>
          </a:bodyPr>
          <a:lstStyle/>
          <a:p>
            <a:pPr marL="0" indent="0">
              <a:buNone/>
            </a:pPr>
            <a:r>
              <a:rPr lang="nl-NL" sz="2000">
                <a:latin typeface="Effra" panose="02000506080000020004"/>
              </a:rPr>
              <a:t>Aan de groene, diagonale lijn zie je dat de inkomens precies gelijk zijn verdeeld over de bevolking. </a:t>
            </a:r>
          </a:p>
          <a:p>
            <a:pPr marL="0" indent="0">
              <a:buNone/>
            </a:pPr>
            <a:r>
              <a:rPr lang="nl-NL" sz="2000">
                <a:latin typeface="Effra" panose="02000506080000020004"/>
              </a:rPr>
              <a:t>30% van alle personen verdient ook 30% van het inkomen. </a:t>
            </a:r>
          </a:p>
          <a:p>
            <a:pPr marL="0" indent="0">
              <a:buNone/>
            </a:pPr>
            <a:endParaRPr lang="nl-NL" sz="2000">
              <a:latin typeface="Effra" panose="02000506080000020004"/>
            </a:endParaRPr>
          </a:p>
          <a:p>
            <a:pPr marL="0" indent="0">
              <a:buNone/>
            </a:pPr>
            <a:r>
              <a:rPr lang="nl-NL" sz="2000">
                <a:latin typeface="Effra" panose="02000506080000020004"/>
              </a:rPr>
              <a:t>In een land met een </a:t>
            </a:r>
            <a:r>
              <a:rPr lang="nl-NL" sz="2000" b="1">
                <a:latin typeface="Effra" panose="02000506080000020004"/>
              </a:rPr>
              <a:t>ongelijke inkomensverdeling </a:t>
            </a:r>
            <a:r>
              <a:rPr lang="nl-NL" sz="2000">
                <a:latin typeface="Effra" panose="02000506080000020004"/>
              </a:rPr>
              <a:t>krijg je een gebogen lijn. Aan de paarse lijn zie je dat 70% van de bevolking slechts 40% van het totale inkomen verdient.</a:t>
            </a:r>
          </a:p>
          <a:p>
            <a:pPr marL="0" indent="0">
              <a:buNone/>
            </a:pPr>
            <a:endParaRPr lang="nl-NL" altLang="nl-NL" sz="2000">
              <a:latin typeface="Effra" panose="02000506080000020004"/>
            </a:endParaRPr>
          </a:p>
          <a:p>
            <a:pPr marL="0" indent="0">
              <a:buNone/>
            </a:pPr>
            <a:r>
              <a:rPr lang="nl-NL" altLang="nl-NL" sz="2000">
                <a:latin typeface="Effra" panose="02000506080000020004"/>
              </a:rPr>
              <a:t>Je zou de paarse lijn, denkbeeldig, ook kunnen zien als een soort ‘’buik’’ en de groene lijn als de ‘’rug’’. We kunnen als economen ook stellen </a:t>
            </a:r>
          </a:p>
          <a:p>
            <a:pPr marL="0" indent="0">
              <a:buNone/>
            </a:pPr>
            <a:r>
              <a:rPr lang="nl-NL" altLang="nl-NL" sz="2000" i="1">
                <a:latin typeface="Effra" panose="02000506080000020004"/>
              </a:rPr>
              <a:t>‘’des te groter de buik, des te groter de verschillen tussen arm en rijk’’.</a:t>
            </a:r>
          </a:p>
        </p:txBody>
      </p:sp>
      <p:sp>
        <p:nvSpPr>
          <p:cNvPr id="3" name="Tekstvak 2">
            <a:extLst>
              <a:ext uri="{FF2B5EF4-FFF2-40B4-BE49-F238E27FC236}">
                <a16:creationId xmlns:a16="http://schemas.microsoft.com/office/drawing/2014/main" id="{A88C7DF2-99FF-149C-A961-E2A98797C287}"/>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Lorenzcurve</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cxnSp>
        <p:nvCxnSpPr>
          <p:cNvPr id="10" name="Rechte verbindingslijn met pijl 9">
            <a:extLst>
              <a:ext uri="{FF2B5EF4-FFF2-40B4-BE49-F238E27FC236}">
                <a16:creationId xmlns:a16="http://schemas.microsoft.com/office/drawing/2014/main" id="{C7025750-E17C-9568-6917-6C6B4C8BF17C}"/>
              </a:ext>
            </a:extLst>
          </p:cNvPr>
          <p:cNvCxnSpPr>
            <a:cxnSpLocks/>
          </p:cNvCxnSpPr>
          <p:nvPr/>
        </p:nvCxnSpPr>
        <p:spPr>
          <a:xfrm>
            <a:off x="6699674" y="2220686"/>
            <a:ext cx="2741209" cy="771896"/>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Rechte verbindingslijn met pijl 10">
            <a:extLst>
              <a:ext uri="{FF2B5EF4-FFF2-40B4-BE49-F238E27FC236}">
                <a16:creationId xmlns:a16="http://schemas.microsoft.com/office/drawing/2014/main" id="{1E30CDF2-2967-FFE7-51AC-04F78761F4EF}"/>
              </a:ext>
            </a:extLst>
          </p:cNvPr>
          <p:cNvCxnSpPr>
            <a:cxnSpLocks/>
          </p:cNvCxnSpPr>
          <p:nvPr/>
        </p:nvCxnSpPr>
        <p:spPr>
          <a:xfrm>
            <a:off x="6699674" y="3503221"/>
            <a:ext cx="2741209" cy="362198"/>
          </a:xfrm>
          <a:prstGeom prst="straightConnector1">
            <a:avLst/>
          </a:prstGeom>
          <a:ln w="19050" cap="flat" cmpd="sng" algn="ctr">
            <a:solidFill>
              <a:srgbClr val="B41B8B"/>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56725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B1209-5971-9A80-EFCC-D4843D17CE72}"/>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E695502-90B6-2378-8732-A82F09C69BCC}"/>
              </a:ext>
            </a:extLst>
          </p:cNvPr>
          <p:cNvSpPr>
            <a:spLocks noGrp="1"/>
          </p:cNvSpPr>
          <p:nvPr>
            <p:ph idx="1"/>
          </p:nvPr>
        </p:nvSpPr>
        <p:spPr>
          <a:xfrm>
            <a:off x="365760" y="1825624"/>
            <a:ext cx="6147582" cy="4862293"/>
          </a:xfrm>
        </p:spPr>
        <p:txBody>
          <a:bodyPr>
            <a:normAutofit/>
          </a:bodyPr>
          <a:lstStyle/>
          <a:p>
            <a:pPr marL="514350" indent="-514350">
              <a:buAutoNum type="arabicPeriod"/>
            </a:pPr>
            <a:r>
              <a:rPr lang="nl-NL" sz="2000"/>
              <a:t>Hoeveel procent van het totale inkomen in dit land wordt er verdiend door de armste 40% van de bevolking?</a:t>
            </a:r>
          </a:p>
          <a:p>
            <a:pPr marL="514350" indent="-514350">
              <a:buAutoNum type="arabicPeriod"/>
            </a:pPr>
            <a:r>
              <a:rPr lang="nl-NL" sz="2000"/>
              <a:t>Hoeveel procent van het totale inkomen in dit land wordt er verdiend door de rijkste 20% van de bevolking?</a:t>
            </a:r>
          </a:p>
        </p:txBody>
      </p:sp>
      <p:pic>
        <p:nvPicPr>
          <p:cNvPr id="1026" name="Picture 2" descr="Personele inkomensverdeling: Lorenzcurve - Economielokaal">
            <a:extLst>
              <a:ext uri="{FF2B5EF4-FFF2-40B4-BE49-F238E27FC236}">
                <a16:creationId xmlns:a16="http://schemas.microsoft.com/office/drawing/2014/main" id="{5C41C364-0CE6-F4AC-DA43-2BAAC050D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585" y="1153075"/>
            <a:ext cx="5281238" cy="508467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16A85F7-46B2-4472-81CB-EBB1DB62776B}"/>
              </a:ext>
            </a:extLst>
          </p:cNvPr>
          <p:cNvSpPr txBox="1"/>
          <p:nvPr/>
        </p:nvSpPr>
        <p:spPr>
          <a:xfrm>
            <a:off x="6513342" y="4709195"/>
            <a:ext cx="1029257" cy="369332"/>
          </a:xfrm>
          <a:prstGeom prst="rect">
            <a:avLst/>
          </a:prstGeom>
          <a:noFill/>
        </p:spPr>
        <p:txBody>
          <a:bodyPr wrap="square" rtlCol="0">
            <a:spAutoFit/>
          </a:bodyPr>
          <a:lstStyle/>
          <a:p>
            <a:r>
              <a:rPr lang="nl-NL" b="1">
                <a:solidFill>
                  <a:srgbClr val="FF0000"/>
                </a:solidFill>
              </a:rPr>
              <a:t>1. 10%  </a:t>
            </a:r>
          </a:p>
        </p:txBody>
      </p:sp>
      <p:sp>
        <p:nvSpPr>
          <p:cNvPr id="7" name="Tekstvak 6">
            <a:extLst>
              <a:ext uri="{FF2B5EF4-FFF2-40B4-BE49-F238E27FC236}">
                <a16:creationId xmlns:a16="http://schemas.microsoft.com/office/drawing/2014/main" id="{57BBE8D4-F07F-711E-0290-9325223FD731}"/>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Voorbeeld</a:t>
            </a:r>
            <a:r>
              <a:rPr lang="en-US" sz="4000" b="1">
                <a:ln w="9525">
                  <a:solidFill>
                    <a:schemeClr val="bg1"/>
                  </a:solidFill>
                  <a:prstDash val="solid"/>
                </a:ln>
                <a:effectLst>
                  <a:outerShdw blurRad="12700" dist="38100" dir="2700000" algn="tl" rotWithShape="0">
                    <a:schemeClr val="bg1">
                      <a:lumMod val="50000"/>
                    </a:schemeClr>
                  </a:outerShdw>
                </a:effectLst>
              </a:rPr>
              <a:t> </a:t>
            </a:r>
            <a:r>
              <a:rPr lang="en-US" sz="4000" b="1" err="1">
                <a:ln w="9525">
                  <a:solidFill>
                    <a:schemeClr val="bg1"/>
                  </a:solidFill>
                  <a:prstDash val="solid"/>
                </a:ln>
                <a:effectLst>
                  <a:outerShdw blurRad="12700" dist="38100" dir="2700000" algn="tl" rotWithShape="0">
                    <a:schemeClr val="bg1">
                      <a:lumMod val="50000"/>
                    </a:schemeClr>
                  </a:outerShdw>
                </a:effectLst>
              </a:rPr>
              <a:t>vraag</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8" name="Tekstvak 7">
            <a:extLst>
              <a:ext uri="{FF2B5EF4-FFF2-40B4-BE49-F238E27FC236}">
                <a16:creationId xmlns:a16="http://schemas.microsoft.com/office/drawing/2014/main" id="{E8EE96A9-CF08-68EF-A575-6BB0B3535117}"/>
              </a:ext>
            </a:extLst>
          </p:cNvPr>
          <p:cNvSpPr txBox="1"/>
          <p:nvPr/>
        </p:nvSpPr>
        <p:spPr>
          <a:xfrm>
            <a:off x="7994011" y="2791929"/>
            <a:ext cx="1114364" cy="369332"/>
          </a:xfrm>
          <a:prstGeom prst="rect">
            <a:avLst/>
          </a:prstGeom>
          <a:noFill/>
        </p:spPr>
        <p:txBody>
          <a:bodyPr wrap="square" rtlCol="0">
            <a:spAutoFit/>
          </a:bodyPr>
          <a:lstStyle/>
          <a:p>
            <a:r>
              <a:rPr lang="nl-NL" b="1">
                <a:solidFill>
                  <a:srgbClr val="FF0000"/>
                </a:solidFill>
              </a:rPr>
              <a:t>2. 50% </a:t>
            </a:r>
          </a:p>
        </p:txBody>
      </p:sp>
    </p:spTree>
    <p:extLst>
      <p:ext uri="{BB962C8B-B14F-4D97-AF65-F5344CB8AC3E}">
        <p14:creationId xmlns:p14="http://schemas.microsoft.com/office/powerpoint/2010/main" val="283639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B6A3-606E-C034-CE5F-08CA006D1F9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6D0534E5-8228-CF07-F9B9-DD1A9320E5D8}"/>
              </a:ext>
            </a:extLst>
          </p:cNvPr>
          <p:cNvSpPr txBox="1"/>
          <p:nvPr/>
        </p:nvSpPr>
        <p:spPr>
          <a:xfrm>
            <a:off x="838202" y="1832622"/>
            <a:ext cx="10515598" cy="3742762"/>
          </a:xfrm>
          <a:prstGeom prst="rect">
            <a:avLst/>
          </a:prstGeom>
        </p:spPr>
        <p:txBody>
          <a:bodyPr vert="horz" lIns="91440" tIns="45720" rIns="91440" bIns="45720" rtlCol="0">
            <a:normAutofit/>
          </a:bodyPr>
          <a:lstStyle/>
          <a:p>
            <a:pPr marL="114300">
              <a:lnSpc>
                <a:spcPct val="90000"/>
              </a:lnSpc>
              <a:spcAft>
                <a:spcPts val="600"/>
              </a:spcAft>
            </a:pPr>
            <a:r>
              <a:rPr lang="en-US" sz="2000" b="1" err="1"/>
              <a:t>Tijdsperiode</a:t>
            </a:r>
            <a:r>
              <a:rPr lang="en-US" sz="2000" b="1"/>
              <a:t> </a:t>
            </a:r>
            <a:r>
              <a:rPr lang="en-US" sz="2000" b="1" err="1"/>
              <a:t>omrekenen</a:t>
            </a:r>
            <a:endParaRPr lang="en-US" sz="2000" b="1"/>
          </a:p>
          <a:p>
            <a:pPr marL="114300">
              <a:lnSpc>
                <a:spcPct val="90000"/>
              </a:lnSpc>
              <a:spcAft>
                <a:spcPts val="600"/>
              </a:spcAft>
            </a:pPr>
            <a:endParaRPr lang="en-US" sz="2000"/>
          </a:p>
          <a:p>
            <a:pPr marL="114300">
              <a:lnSpc>
                <a:spcPct val="90000"/>
              </a:lnSpc>
              <a:spcAft>
                <a:spcPts val="600"/>
              </a:spcAft>
            </a:pPr>
            <a:endParaRPr lang="en-US" sz="2000"/>
          </a:p>
        </p:txBody>
      </p:sp>
      <p:sp>
        <p:nvSpPr>
          <p:cNvPr id="4" name="Tekstvak 3">
            <a:extLst>
              <a:ext uri="{FF2B5EF4-FFF2-40B4-BE49-F238E27FC236}">
                <a16:creationId xmlns:a16="http://schemas.microsoft.com/office/drawing/2014/main" id="{CDDC43C5-75DE-B3C1-B6D2-3EECC4406E62}"/>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Rekenen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graphicFrame>
        <p:nvGraphicFramePr>
          <p:cNvPr id="2" name="Diagram 1">
            <a:extLst>
              <a:ext uri="{FF2B5EF4-FFF2-40B4-BE49-F238E27FC236}">
                <a16:creationId xmlns:a16="http://schemas.microsoft.com/office/drawing/2014/main" id="{9B9FA4E7-2CE6-17BC-C982-6941A4969E1E}"/>
              </a:ext>
            </a:extLst>
          </p:cNvPr>
          <p:cNvGraphicFramePr/>
          <p:nvPr>
            <p:extLst>
              <p:ext uri="{D42A27DB-BD31-4B8C-83A1-F6EECF244321}">
                <p14:modId xmlns:p14="http://schemas.microsoft.com/office/powerpoint/2010/main" val="4247261080"/>
              </p:ext>
            </p:extLst>
          </p:nvPr>
        </p:nvGraphicFramePr>
        <p:xfrm>
          <a:off x="4403060" y="8412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ijl: omhoog/omlaag 8">
            <a:extLst>
              <a:ext uri="{FF2B5EF4-FFF2-40B4-BE49-F238E27FC236}">
                <a16:creationId xmlns:a16="http://schemas.microsoft.com/office/drawing/2014/main" id="{580D4FAF-3B9A-FF42-0214-D32EDBB811DF}"/>
              </a:ext>
            </a:extLst>
          </p:cNvPr>
          <p:cNvSpPr/>
          <p:nvPr/>
        </p:nvSpPr>
        <p:spPr>
          <a:xfrm>
            <a:off x="8188653" y="2750978"/>
            <a:ext cx="541421" cy="521187"/>
          </a:xfrm>
          <a:prstGeom prst="upDownArrow">
            <a:avLst>
              <a:gd name="adj1" fmla="val 63704"/>
              <a:gd name="adj2" fmla="val 381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0" name="Pijl: omhoog/omlaag 9">
            <a:extLst>
              <a:ext uri="{FF2B5EF4-FFF2-40B4-BE49-F238E27FC236}">
                <a16:creationId xmlns:a16="http://schemas.microsoft.com/office/drawing/2014/main" id="{F9D459F4-10D4-0B4C-B3E3-5C940192E3AC}"/>
              </a:ext>
            </a:extLst>
          </p:cNvPr>
          <p:cNvSpPr/>
          <p:nvPr/>
        </p:nvSpPr>
        <p:spPr>
          <a:xfrm rot="17932202">
            <a:off x="9186945" y="4473401"/>
            <a:ext cx="541421" cy="521187"/>
          </a:xfrm>
          <a:prstGeom prst="upDownArrow">
            <a:avLst>
              <a:gd name="adj1" fmla="val 63704"/>
              <a:gd name="adj2" fmla="val 381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1" name="Pijl: omhoog/omlaag 10">
            <a:extLst>
              <a:ext uri="{FF2B5EF4-FFF2-40B4-BE49-F238E27FC236}">
                <a16:creationId xmlns:a16="http://schemas.microsoft.com/office/drawing/2014/main" id="{51E098A6-2AAB-6E60-5C84-0C9429D55C02}"/>
              </a:ext>
            </a:extLst>
          </p:cNvPr>
          <p:cNvSpPr/>
          <p:nvPr/>
        </p:nvSpPr>
        <p:spPr>
          <a:xfrm rot="3566358">
            <a:off x="7203861" y="4473765"/>
            <a:ext cx="541421" cy="521187"/>
          </a:xfrm>
          <a:prstGeom prst="upDownArrow">
            <a:avLst>
              <a:gd name="adj1" fmla="val 63704"/>
              <a:gd name="adj2" fmla="val 381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2" name="Tekstvak 11">
            <a:extLst>
              <a:ext uri="{FF2B5EF4-FFF2-40B4-BE49-F238E27FC236}">
                <a16:creationId xmlns:a16="http://schemas.microsoft.com/office/drawing/2014/main" id="{1652CA2A-17EC-0C7F-021C-F2788610B86B}"/>
              </a:ext>
            </a:extLst>
          </p:cNvPr>
          <p:cNvSpPr txBox="1"/>
          <p:nvPr/>
        </p:nvSpPr>
        <p:spPr>
          <a:xfrm>
            <a:off x="9023718" y="2826905"/>
            <a:ext cx="1057991" cy="369332"/>
          </a:xfrm>
          <a:prstGeom prst="rect">
            <a:avLst/>
          </a:prstGeom>
          <a:noFill/>
        </p:spPr>
        <p:txBody>
          <a:bodyPr wrap="square" rtlCol="0">
            <a:spAutoFit/>
          </a:bodyPr>
          <a:lstStyle/>
          <a:p>
            <a:r>
              <a:rPr lang="nl-NL">
                <a:latin typeface="Effra" panose="02000506080000020004" pitchFamily="2" charset="0"/>
              </a:rPr>
              <a:t>X 365</a:t>
            </a:r>
          </a:p>
        </p:txBody>
      </p:sp>
      <p:sp>
        <p:nvSpPr>
          <p:cNvPr id="13" name="Tekstvak 12">
            <a:extLst>
              <a:ext uri="{FF2B5EF4-FFF2-40B4-BE49-F238E27FC236}">
                <a16:creationId xmlns:a16="http://schemas.microsoft.com/office/drawing/2014/main" id="{77E240A6-61A3-474A-17D0-4D7D34A360DE}"/>
              </a:ext>
            </a:extLst>
          </p:cNvPr>
          <p:cNvSpPr txBox="1"/>
          <p:nvPr/>
        </p:nvSpPr>
        <p:spPr>
          <a:xfrm>
            <a:off x="7247220" y="2819933"/>
            <a:ext cx="1057991" cy="369332"/>
          </a:xfrm>
          <a:prstGeom prst="rect">
            <a:avLst/>
          </a:prstGeom>
          <a:noFill/>
        </p:spPr>
        <p:txBody>
          <a:bodyPr wrap="square" rtlCol="0">
            <a:spAutoFit/>
          </a:bodyPr>
          <a:lstStyle/>
          <a:p>
            <a:r>
              <a:rPr lang="nl-NL">
                <a:latin typeface="Effra" panose="02000506080000020004" pitchFamily="2" charset="0"/>
              </a:rPr>
              <a:t>: 365</a:t>
            </a:r>
          </a:p>
        </p:txBody>
      </p:sp>
      <p:sp>
        <p:nvSpPr>
          <p:cNvPr id="14" name="Pijl: omhoog 13">
            <a:extLst>
              <a:ext uri="{FF2B5EF4-FFF2-40B4-BE49-F238E27FC236}">
                <a16:creationId xmlns:a16="http://schemas.microsoft.com/office/drawing/2014/main" id="{FF06EA3A-3D96-84FA-9D27-8B0872EE518A}"/>
              </a:ext>
            </a:extLst>
          </p:cNvPr>
          <p:cNvSpPr/>
          <p:nvPr/>
        </p:nvSpPr>
        <p:spPr>
          <a:xfrm>
            <a:off x="7852477" y="2819933"/>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5" name="Pijl: omhoog 14">
            <a:extLst>
              <a:ext uri="{FF2B5EF4-FFF2-40B4-BE49-F238E27FC236}">
                <a16:creationId xmlns:a16="http://schemas.microsoft.com/office/drawing/2014/main" id="{D27C0981-8DF9-B415-E926-E60547EB0321}"/>
              </a:ext>
            </a:extLst>
          </p:cNvPr>
          <p:cNvSpPr/>
          <p:nvPr/>
        </p:nvSpPr>
        <p:spPr>
          <a:xfrm rot="10800000">
            <a:off x="8838938" y="2842802"/>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6" name="Tekstvak 15">
            <a:extLst>
              <a:ext uri="{FF2B5EF4-FFF2-40B4-BE49-F238E27FC236}">
                <a16:creationId xmlns:a16="http://schemas.microsoft.com/office/drawing/2014/main" id="{1CB970F3-D682-071F-A2AC-00DCAF3789D7}"/>
              </a:ext>
            </a:extLst>
          </p:cNvPr>
          <p:cNvSpPr txBox="1"/>
          <p:nvPr/>
        </p:nvSpPr>
        <p:spPr>
          <a:xfrm rot="18156780">
            <a:off x="8692147" y="5069403"/>
            <a:ext cx="1057991" cy="369332"/>
          </a:xfrm>
          <a:prstGeom prst="rect">
            <a:avLst/>
          </a:prstGeom>
          <a:noFill/>
        </p:spPr>
        <p:txBody>
          <a:bodyPr wrap="square" rtlCol="0">
            <a:spAutoFit/>
          </a:bodyPr>
          <a:lstStyle/>
          <a:p>
            <a:r>
              <a:rPr lang="nl-NL">
                <a:latin typeface="Effra" panose="02000506080000020004" pitchFamily="2" charset="0"/>
              </a:rPr>
              <a:t>X 52</a:t>
            </a:r>
          </a:p>
        </p:txBody>
      </p:sp>
      <p:sp>
        <p:nvSpPr>
          <p:cNvPr id="17" name="Pijl: omhoog 16">
            <a:extLst>
              <a:ext uri="{FF2B5EF4-FFF2-40B4-BE49-F238E27FC236}">
                <a16:creationId xmlns:a16="http://schemas.microsoft.com/office/drawing/2014/main" id="{50BD70E4-18EA-CE0C-BE4E-87F6969C60E9}"/>
              </a:ext>
            </a:extLst>
          </p:cNvPr>
          <p:cNvSpPr/>
          <p:nvPr/>
        </p:nvSpPr>
        <p:spPr>
          <a:xfrm rot="17922127">
            <a:off x="9129804" y="4919426"/>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18" name="Tekstvak 17">
            <a:extLst>
              <a:ext uri="{FF2B5EF4-FFF2-40B4-BE49-F238E27FC236}">
                <a16:creationId xmlns:a16="http://schemas.microsoft.com/office/drawing/2014/main" id="{646CE0A5-BA52-ED95-114C-2ABD5B46D067}"/>
              </a:ext>
            </a:extLst>
          </p:cNvPr>
          <p:cNvSpPr txBox="1"/>
          <p:nvPr/>
        </p:nvSpPr>
        <p:spPr>
          <a:xfrm rot="18156780">
            <a:off x="9464376" y="3709017"/>
            <a:ext cx="1057991" cy="369332"/>
          </a:xfrm>
          <a:prstGeom prst="rect">
            <a:avLst/>
          </a:prstGeom>
          <a:noFill/>
        </p:spPr>
        <p:txBody>
          <a:bodyPr wrap="square" rtlCol="0">
            <a:spAutoFit/>
          </a:bodyPr>
          <a:lstStyle/>
          <a:p>
            <a:r>
              <a:rPr lang="nl-NL">
                <a:latin typeface="Effra" panose="02000506080000020004" pitchFamily="2" charset="0"/>
              </a:rPr>
              <a:t>: 52</a:t>
            </a:r>
          </a:p>
        </p:txBody>
      </p:sp>
      <p:sp>
        <p:nvSpPr>
          <p:cNvPr id="19" name="Pijl: omhoog 18">
            <a:extLst>
              <a:ext uri="{FF2B5EF4-FFF2-40B4-BE49-F238E27FC236}">
                <a16:creationId xmlns:a16="http://schemas.microsoft.com/office/drawing/2014/main" id="{CB500989-23A5-FCDB-FD4B-7840AE84E676}"/>
              </a:ext>
            </a:extLst>
          </p:cNvPr>
          <p:cNvSpPr/>
          <p:nvPr/>
        </p:nvSpPr>
        <p:spPr>
          <a:xfrm rot="7337149">
            <a:off x="9607420" y="4210778"/>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20" name="Pijl: omhoog 19">
            <a:extLst>
              <a:ext uri="{FF2B5EF4-FFF2-40B4-BE49-F238E27FC236}">
                <a16:creationId xmlns:a16="http://schemas.microsoft.com/office/drawing/2014/main" id="{F2F27779-DB8F-874B-D583-208D4C1B9E90}"/>
              </a:ext>
            </a:extLst>
          </p:cNvPr>
          <p:cNvSpPr/>
          <p:nvPr/>
        </p:nvSpPr>
        <p:spPr>
          <a:xfrm rot="3348669">
            <a:off x="7165391" y="4161287"/>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21" name="Pijl: omhoog 20">
            <a:extLst>
              <a:ext uri="{FF2B5EF4-FFF2-40B4-BE49-F238E27FC236}">
                <a16:creationId xmlns:a16="http://schemas.microsoft.com/office/drawing/2014/main" id="{AB16B090-FF0B-BE43-90F3-6833E122D0E2}"/>
              </a:ext>
            </a:extLst>
          </p:cNvPr>
          <p:cNvSpPr/>
          <p:nvPr/>
        </p:nvSpPr>
        <p:spPr>
          <a:xfrm rot="14233491">
            <a:off x="7608638" y="4912215"/>
            <a:ext cx="224117" cy="369332"/>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22" name="Tekstvak 21">
            <a:extLst>
              <a:ext uri="{FF2B5EF4-FFF2-40B4-BE49-F238E27FC236}">
                <a16:creationId xmlns:a16="http://schemas.microsoft.com/office/drawing/2014/main" id="{2A4E4502-B6B2-FB16-F688-AE30E9AA1F3D}"/>
              </a:ext>
            </a:extLst>
          </p:cNvPr>
          <p:cNvSpPr txBox="1"/>
          <p:nvPr/>
        </p:nvSpPr>
        <p:spPr>
          <a:xfrm rot="3468362">
            <a:off x="7581723" y="5359204"/>
            <a:ext cx="1057991" cy="369332"/>
          </a:xfrm>
          <a:prstGeom prst="rect">
            <a:avLst/>
          </a:prstGeom>
          <a:noFill/>
        </p:spPr>
        <p:txBody>
          <a:bodyPr wrap="square" rtlCol="0">
            <a:spAutoFit/>
          </a:bodyPr>
          <a:lstStyle/>
          <a:p>
            <a:r>
              <a:rPr lang="nl-NL">
                <a:latin typeface="Effra" panose="02000506080000020004" pitchFamily="2" charset="0"/>
              </a:rPr>
              <a:t>: 12</a:t>
            </a:r>
          </a:p>
        </p:txBody>
      </p:sp>
      <p:sp>
        <p:nvSpPr>
          <p:cNvPr id="23" name="Tekstvak 22">
            <a:extLst>
              <a:ext uri="{FF2B5EF4-FFF2-40B4-BE49-F238E27FC236}">
                <a16:creationId xmlns:a16="http://schemas.microsoft.com/office/drawing/2014/main" id="{56C68DFB-7B35-8FD8-270C-072CBD6DA463}"/>
              </a:ext>
            </a:extLst>
          </p:cNvPr>
          <p:cNvSpPr txBox="1"/>
          <p:nvPr/>
        </p:nvSpPr>
        <p:spPr>
          <a:xfrm rot="3468362">
            <a:off x="6663747" y="4084097"/>
            <a:ext cx="1057991" cy="369332"/>
          </a:xfrm>
          <a:prstGeom prst="rect">
            <a:avLst/>
          </a:prstGeom>
          <a:noFill/>
        </p:spPr>
        <p:txBody>
          <a:bodyPr wrap="square" rtlCol="0">
            <a:spAutoFit/>
          </a:bodyPr>
          <a:lstStyle/>
          <a:p>
            <a:r>
              <a:rPr lang="nl-NL">
                <a:latin typeface="Effra" panose="02000506080000020004" pitchFamily="2" charset="0"/>
              </a:rPr>
              <a:t>x 12</a:t>
            </a:r>
          </a:p>
        </p:txBody>
      </p:sp>
      <p:graphicFrame>
        <p:nvGraphicFramePr>
          <p:cNvPr id="25" name="Tabel 24">
            <a:extLst>
              <a:ext uri="{FF2B5EF4-FFF2-40B4-BE49-F238E27FC236}">
                <a16:creationId xmlns:a16="http://schemas.microsoft.com/office/drawing/2014/main" id="{55BDC21D-E5DE-F5CE-02C5-A62F2D0F3DA9}"/>
              </a:ext>
            </a:extLst>
          </p:cNvPr>
          <p:cNvGraphicFramePr>
            <a:graphicFrameLocks noGrp="1"/>
          </p:cNvGraphicFramePr>
          <p:nvPr>
            <p:extLst>
              <p:ext uri="{D42A27DB-BD31-4B8C-83A1-F6EECF244321}">
                <p14:modId xmlns:p14="http://schemas.microsoft.com/office/powerpoint/2010/main" val="17411198"/>
              </p:ext>
            </p:extLst>
          </p:nvPr>
        </p:nvGraphicFramePr>
        <p:xfrm>
          <a:off x="942022" y="3338243"/>
          <a:ext cx="4527808" cy="731520"/>
        </p:xfrm>
        <a:graphic>
          <a:graphicData uri="http://schemas.openxmlformats.org/drawingml/2006/table">
            <a:tbl>
              <a:tblPr firstRow="1" bandRow="1">
                <a:tableStyleId>{5940675A-B579-460E-94D1-54222C63F5DA}</a:tableStyleId>
              </a:tblPr>
              <a:tblGrid>
                <a:gridCol w="1131952">
                  <a:extLst>
                    <a:ext uri="{9D8B030D-6E8A-4147-A177-3AD203B41FA5}">
                      <a16:colId xmlns:a16="http://schemas.microsoft.com/office/drawing/2014/main" val="2761454082"/>
                    </a:ext>
                  </a:extLst>
                </a:gridCol>
                <a:gridCol w="1131952">
                  <a:extLst>
                    <a:ext uri="{9D8B030D-6E8A-4147-A177-3AD203B41FA5}">
                      <a16:colId xmlns:a16="http://schemas.microsoft.com/office/drawing/2014/main" val="1976360185"/>
                    </a:ext>
                  </a:extLst>
                </a:gridCol>
                <a:gridCol w="1131952">
                  <a:extLst>
                    <a:ext uri="{9D8B030D-6E8A-4147-A177-3AD203B41FA5}">
                      <a16:colId xmlns:a16="http://schemas.microsoft.com/office/drawing/2014/main" val="1196040145"/>
                    </a:ext>
                  </a:extLst>
                </a:gridCol>
                <a:gridCol w="1131952">
                  <a:extLst>
                    <a:ext uri="{9D8B030D-6E8A-4147-A177-3AD203B41FA5}">
                      <a16:colId xmlns:a16="http://schemas.microsoft.com/office/drawing/2014/main" val="723537170"/>
                    </a:ext>
                  </a:extLst>
                </a:gridCol>
              </a:tblGrid>
              <a:tr h="333302">
                <a:tc>
                  <a:txBody>
                    <a:bodyPr/>
                    <a:lstStyle/>
                    <a:p>
                      <a:r>
                        <a:rPr lang="nl-NL">
                          <a:latin typeface="Effra" panose="02000506080000020004" pitchFamily="2" charset="0"/>
                        </a:rPr>
                        <a:t>Periode</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a:latin typeface="Effra" panose="02000506080000020004" pitchFamily="2" charset="0"/>
                        </a:rPr>
                        <a:t>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a:latin typeface="Effra" panose="02000506080000020004" pitchFamily="2" charset="0"/>
                        </a:rPr>
                        <a:t>Jaar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a:latin typeface="Effra" panose="02000506080000020004" pitchFamily="2" charset="0"/>
                        </a:rPr>
                        <a:t>Maand</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9800131"/>
                  </a:ext>
                </a:extLst>
              </a:tr>
              <a:tr h="333302">
                <a:tc>
                  <a:txBody>
                    <a:bodyPr/>
                    <a:lstStyle/>
                    <a:p>
                      <a:r>
                        <a:rPr lang="nl-NL">
                          <a:latin typeface="Effra" panose="02000506080000020004" pitchFamily="2" charset="0"/>
                        </a:rPr>
                        <a:t>Bedrag</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l-NL">
                          <a:latin typeface="Effra" panose="02000506080000020004" pitchFamily="2" charset="0"/>
                        </a:rPr>
                        <a:t>€ 30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atin typeface="Effra" panose="02000506080000020004" pitchFamily="2" charset="0"/>
                        </a:rPr>
                        <a:t>€ 1560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atin typeface="Effra" panose="02000506080000020004" pitchFamily="2" charset="0"/>
                        </a:rPr>
                        <a:t>€ 130</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6368682"/>
                  </a:ext>
                </a:extLst>
              </a:tr>
            </a:tbl>
          </a:graphicData>
        </a:graphic>
      </p:graphicFrame>
      <p:sp>
        <p:nvSpPr>
          <p:cNvPr id="26" name="Pijl: gekromd omlaag 25">
            <a:extLst>
              <a:ext uri="{FF2B5EF4-FFF2-40B4-BE49-F238E27FC236}">
                <a16:creationId xmlns:a16="http://schemas.microsoft.com/office/drawing/2014/main" id="{B5ABDCA1-BC54-EF2E-AC98-11D03A6E4D94}"/>
              </a:ext>
            </a:extLst>
          </p:cNvPr>
          <p:cNvSpPr/>
          <p:nvPr/>
        </p:nvSpPr>
        <p:spPr>
          <a:xfrm>
            <a:off x="2570480" y="2926080"/>
            <a:ext cx="1158240" cy="422486"/>
          </a:xfrm>
          <a:prstGeom prst="curved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27" name="Pijl: gekromd omlaag 26">
            <a:extLst>
              <a:ext uri="{FF2B5EF4-FFF2-40B4-BE49-F238E27FC236}">
                <a16:creationId xmlns:a16="http://schemas.microsoft.com/office/drawing/2014/main" id="{DB55E9FB-6BAB-D85E-C6CD-347E622D3D27}"/>
              </a:ext>
            </a:extLst>
          </p:cNvPr>
          <p:cNvSpPr/>
          <p:nvPr/>
        </p:nvSpPr>
        <p:spPr>
          <a:xfrm>
            <a:off x="3913500" y="2903198"/>
            <a:ext cx="1158240" cy="422486"/>
          </a:xfrm>
          <a:prstGeom prst="curved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29" name="Pijl: gekromd omlaag 28">
            <a:extLst>
              <a:ext uri="{FF2B5EF4-FFF2-40B4-BE49-F238E27FC236}">
                <a16:creationId xmlns:a16="http://schemas.microsoft.com/office/drawing/2014/main" id="{CB5559A1-6925-3708-B933-DA31AC5E0DC5}"/>
              </a:ext>
            </a:extLst>
          </p:cNvPr>
          <p:cNvSpPr/>
          <p:nvPr/>
        </p:nvSpPr>
        <p:spPr>
          <a:xfrm flipV="1">
            <a:off x="2561807" y="4044865"/>
            <a:ext cx="1158240" cy="422486"/>
          </a:xfrm>
          <a:prstGeom prst="curved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30" name="Pijl: gekromd omlaag 29">
            <a:extLst>
              <a:ext uri="{FF2B5EF4-FFF2-40B4-BE49-F238E27FC236}">
                <a16:creationId xmlns:a16="http://schemas.microsoft.com/office/drawing/2014/main" id="{54845A86-0D9D-B483-A55D-AEAD980F89B2}"/>
              </a:ext>
            </a:extLst>
          </p:cNvPr>
          <p:cNvSpPr/>
          <p:nvPr/>
        </p:nvSpPr>
        <p:spPr>
          <a:xfrm flipV="1">
            <a:off x="3909543" y="4066305"/>
            <a:ext cx="1158240" cy="422486"/>
          </a:xfrm>
          <a:prstGeom prst="curved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solidFill>
                <a:schemeClr val="tx1"/>
              </a:solidFill>
            </a:endParaRPr>
          </a:p>
        </p:txBody>
      </p:sp>
      <p:sp>
        <p:nvSpPr>
          <p:cNvPr id="31" name="Tekstvak 30">
            <a:extLst>
              <a:ext uri="{FF2B5EF4-FFF2-40B4-BE49-F238E27FC236}">
                <a16:creationId xmlns:a16="http://schemas.microsoft.com/office/drawing/2014/main" id="{4AFF4B10-4BA9-8C09-1922-24CE2826E511}"/>
              </a:ext>
            </a:extLst>
          </p:cNvPr>
          <p:cNvSpPr txBox="1"/>
          <p:nvPr/>
        </p:nvSpPr>
        <p:spPr>
          <a:xfrm>
            <a:off x="2894846" y="2570431"/>
            <a:ext cx="1057991" cy="369332"/>
          </a:xfrm>
          <a:prstGeom prst="rect">
            <a:avLst/>
          </a:prstGeom>
          <a:noFill/>
        </p:spPr>
        <p:txBody>
          <a:bodyPr wrap="square" rtlCol="0">
            <a:spAutoFit/>
          </a:bodyPr>
          <a:lstStyle/>
          <a:p>
            <a:r>
              <a:rPr lang="nl-NL">
                <a:latin typeface="Effra" panose="02000506080000020004" pitchFamily="2" charset="0"/>
              </a:rPr>
              <a:t>X 52</a:t>
            </a:r>
          </a:p>
        </p:txBody>
      </p:sp>
      <p:sp>
        <p:nvSpPr>
          <p:cNvPr id="32" name="Tekstvak 31">
            <a:extLst>
              <a:ext uri="{FF2B5EF4-FFF2-40B4-BE49-F238E27FC236}">
                <a16:creationId xmlns:a16="http://schemas.microsoft.com/office/drawing/2014/main" id="{EEFACBC2-943E-3213-F21E-D3CB9D19F629}"/>
              </a:ext>
            </a:extLst>
          </p:cNvPr>
          <p:cNvSpPr txBox="1"/>
          <p:nvPr/>
        </p:nvSpPr>
        <p:spPr>
          <a:xfrm>
            <a:off x="2894846" y="4467369"/>
            <a:ext cx="1057991" cy="369332"/>
          </a:xfrm>
          <a:prstGeom prst="rect">
            <a:avLst/>
          </a:prstGeom>
          <a:noFill/>
        </p:spPr>
        <p:txBody>
          <a:bodyPr wrap="square" rtlCol="0">
            <a:spAutoFit/>
          </a:bodyPr>
          <a:lstStyle/>
          <a:p>
            <a:r>
              <a:rPr lang="nl-NL">
                <a:latin typeface="Effra" panose="02000506080000020004" pitchFamily="2" charset="0"/>
              </a:rPr>
              <a:t>X 52</a:t>
            </a:r>
          </a:p>
        </p:txBody>
      </p:sp>
      <p:sp>
        <p:nvSpPr>
          <p:cNvPr id="33" name="Tekstvak 32">
            <a:extLst>
              <a:ext uri="{FF2B5EF4-FFF2-40B4-BE49-F238E27FC236}">
                <a16:creationId xmlns:a16="http://schemas.microsoft.com/office/drawing/2014/main" id="{3DA45354-2729-89BF-6A35-5CA28F818C9D}"/>
              </a:ext>
            </a:extLst>
          </p:cNvPr>
          <p:cNvSpPr txBox="1"/>
          <p:nvPr/>
        </p:nvSpPr>
        <p:spPr>
          <a:xfrm>
            <a:off x="4160571" y="2566312"/>
            <a:ext cx="1057991" cy="369332"/>
          </a:xfrm>
          <a:prstGeom prst="rect">
            <a:avLst/>
          </a:prstGeom>
          <a:noFill/>
        </p:spPr>
        <p:txBody>
          <a:bodyPr wrap="square" rtlCol="0">
            <a:spAutoFit/>
          </a:bodyPr>
          <a:lstStyle/>
          <a:p>
            <a:r>
              <a:rPr lang="nl-NL">
                <a:latin typeface="Effra" panose="02000506080000020004" pitchFamily="2" charset="0"/>
              </a:rPr>
              <a:t>: 12</a:t>
            </a:r>
          </a:p>
        </p:txBody>
      </p:sp>
      <p:sp>
        <p:nvSpPr>
          <p:cNvPr id="34" name="Tekstvak 33">
            <a:extLst>
              <a:ext uri="{FF2B5EF4-FFF2-40B4-BE49-F238E27FC236}">
                <a16:creationId xmlns:a16="http://schemas.microsoft.com/office/drawing/2014/main" id="{CC1B3962-931C-2FD5-AD1E-03F8C1D60596}"/>
              </a:ext>
            </a:extLst>
          </p:cNvPr>
          <p:cNvSpPr txBox="1"/>
          <p:nvPr/>
        </p:nvSpPr>
        <p:spPr>
          <a:xfrm>
            <a:off x="4170810" y="4467351"/>
            <a:ext cx="1057991" cy="369332"/>
          </a:xfrm>
          <a:prstGeom prst="rect">
            <a:avLst/>
          </a:prstGeom>
          <a:noFill/>
        </p:spPr>
        <p:txBody>
          <a:bodyPr wrap="square" rtlCol="0">
            <a:spAutoFit/>
          </a:bodyPr>
          <a:lstStyle/>
          <a:p>
            <a:r>
              <a:rPr lang="nl-NL">
                <a:latin typeface="Effra" panose="02000506080000020004" pitchFamily="2" charset="0"/>
              </a:rPr>
              <a:t>: 12</a:t>
            </a:r>
          </a:p>
        </p:txBody>
      </p:sp>
      <p:sp>
        <p:nvSpPr>
          <p:cNvPr id="95" name="Tekstvak 44">
            <a:extLst>
              <a:ext uri="{FF2B5EF4-FFF2-40B4-BE49-F238E27FC236}">
                <a16:creationId xmlns:a16="http://schemas.microsoft.com/office/drawing/2014/main" id="{06BC9198-60DF-13C8-94C4-3762F30D95FC}"/>
              </a:ext>
            </a:extLst>
          </p:cNvPr>
          <p:cNvSpPr txBox="1"/>
          <p:nvPr/>
        </p:nvSpPr>
        <p:spPr>
          <a:xfrm>
            <a:off x="1084306" y="5189181"/>
            <a:ext cx="39499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ea typeface="Calibri"/>
                <a:cs typeface="Calibri"/>
              </a:rPr>
              <a:t>Let op: een </a:t>
            </a:r>
            <a:r>
              <a:rPr lang="nl-NL" b="1">
                <a:ea typeface="Calibri"/>
                <a:cs typeface="Calibri"/>
              </a:rPr>
              <a:t>kwartaal </a:t>
            </a:r>
            <a:r>
              <a:rPr lang="nl-NL">
                <a:ea typeface="Calibri"/>
                <a:cs typeface="Calibri"/>
              </a:rPr>
              <a:t>= 3 maanden!</a:t>
            </a:r>
            <a:endParaRPr lang="nl-NL"/>
          </a:p>
        </p:txBody>
      </p:sp>
    </p:spTree>
    <p:extLst>
      <p:ext uri="{BB962C8B-B14F-4D97-AF65-F5344CB8AC3E}">
        <p14:creationId xmlns:p14="http://schemas.microsoft.com/office/powerpoint/2010/main" val="2663845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C519C-3A02-CB6F-81AA-5C9E0FA43A3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478AC2F-847F-EC61-EEF1-73175493CE5F}"/>
              </a:ext>
            </a:extLst>
          </p:cNvPr>
          <p:cNvSpPr txBox="1"/>
          <p:nvPr/>
        </p:nvSpPr>
        <p:spPr>
          <a:xfrm>
            <a:off x="719448" y="1769183"/>
            <a:ext cx="10515598" cy="3742762"/>
          </a:xfrm>
          <a:prstGeom prst="rect">
            <a:avLst/>
          </a:prstGeom>
        </p:spPr>
        <p:txBody>
          <a:bodyPr vert="horz" lIns="91440" tIns="45720" rIns="91440" bIns="45720" rtlCol="0" anchor="t">
            <a:normAutofit/>
          </a:bodyPr>
          <a:lstStyle/>
          <a:p>
            <a:pPr marL="0" indent="0">
              <a:buNone/>
            </a:pPr>
            <a:r>
              <a:rPr lang="nl-NL" sz="2000">
                <a:latin typeface="Effra" panose="02000506080000020004" pitchFamily="2" charset="0"/>
              </a:rPr>
              <a:t>Mensen kopen goederen en diensten, waarmee we in onze behoefte proberen te voorzien. </a:t>
            </a:r>
          </a:p>
          <a:p>
            <a:pPr marL="342900" indent="-342900">
              <a:buFont typeface="Wingdings" panose="05000000000000000000" pitchFamily="2" charset="2"/>
              <a:buChar char="è"/>
            </a:pPr>
            <a:r>
              <a:rPr lang="nl-NL" sz="2000">
                <a:latin typeface="Effra" panose="02000506080000020004" pitchFamily="2" charset="0"/>
              </a:rPr>
              <a:t>Als méér mensen een product willen </a:t>
            </a:r>
          </a:p>
          <a:p>
            <a:pPr marL="342900" indent="-342900">
              <a:buFont typeface="Wingdings" panose="05000000000000000000" pitchFamily="2" charset="2"/>
              <a:buChar char="è"/>
            </a:pPr>
            <a:r>
              <a:rPr lang="nl-NL" sz="2000">
                <a:latin typeface="Effra"/>
              </a:rPr>
              <a:t>Stijgt de </a:t>
            </a:r>
            <a:r>
              <a:rPr lang="nl-NL" sz="2000" b="1">
                <a:latin typeface="Effra"/>
              </a:rPr>
              <a:t>vraag</a:t>
            </a:r>
            <a:r>
              <a:rPr lang="nl-NL" sz="2000">
                <a:latin typeface="Effra"/>
              </a:rPr>
              <a:t> </a:t>
            </a:r>
          </a:p>
          <a:p>
            <a:pPr marL="342900" indent="-342900">
              <a:buFont typeface="Wingdings" panose="05000000000000000000" pitchFamily="2" charset="2"/>
              <a:buChar char="è"/>
            </a:pPr>
            <a:r>
              <a:rPr lang="nl-NL" sz="2000">
                <a:latin typeface="Effra" panose="02000506080000020004" pitchFamily="2" charset="0"/>
              </a:rPr>
              <a:t>Meer bedrijven willen het product gaan verkopen</a:t>
            </a:r>
          </a:p>
          <a:p>
            <a:pPr marL="342900" indent="-342900">
              <a:buFont typeface="Wingdings" panose="05000000000000000000" pitchFamily="2" charset="2"/>
              <a:buChar char="è"/>
            </a:pPr>
            <a:r>
              <a:rPr lang="nl-NL" sz="2000" b="1">
                <a:latin typeface="Effra" panose="02000506080000020004" pitchFamily="2" charset="0"/>
              </a:rPr>
              <a:t>Aanbod</a:t>
            </a:r>
            <a:r>
              <a:rPr lang="nl-NL" sz="2000">
                <a:latin typeface="Effra" panose="02000506080000020004" pitchFamily="2" charset="0"/>
              </a:rPr>
              <a:t> stijgt</a:t>
            </a:r>
          </a:p>
          <a:p>
            <a:pPr marL="342900" indent="-342900">
              <a:buFont typeface="Wingdings" panose="05000000000000000000" pitchFamily="2" charset="2"/>
              <a:buChar char="è"/>
            </a:pPr>
            <a:r>
              <a:rPr lang="nl-NL" sz="2000">
                <a:latin typeface="Effra" panose="02000506080000020004" pitchFamily="2" charset="0"/>
              </a:rPr>
              <a:t>Vraag &amp; aanbod komen samen en de prijs wordt bepaald…</a:t>
            </a:r>
          </a:p>
          <a:p>
            <a:endParaRPr lang="nl-NL" sz="2000">
              <a:latin typeface="Effra" panose="02000506080000020004" pitchFamily="2" charset="0"/>
            </a:endParaRPr>
          </a:p>
          <a:p>
            <a:r>
              <a:rPr lang="nl-NL" sz="2000">
                <a:latin typeface="Effra" panose="02000506080000020004" pitchFamily="2" charset="0"/>
              </a:rPr>
              <a:t>Een markt is het geheel van aanbieders en vragers.</a:t>
            </a:r>
          </a:p>
          <a:p>
            <a:endParaRPr lang="nl-NL" sz="2000">
              <a:latin typeface="Effra" panose="02000506080000020004" pitchFamily="2" charset="0"/>
            </a:endParaRPr>
          </a:p>
          <a:p>
            <a:r>
              <a:rPr lang="nl-NL" sz="2000" i="1" u="sng">
                <a:latin typeface="Effra" panose="02000506080000020004" pitchFamily="2" charset="0"/>
              </a:rPr>
              <a:t>Is het aanbod groter dan de vraag, zal de prijs dalen.</a:t>
            </a:r>
          </a:p>
          <a:p>
            <a:r>
              <a:rPr lang="nl-NL" sz="2000" i="1" u="sng">
                <a:latin typeface="Effra"/>
              </a:rPr>
              <a:t>Is de vraag groter dan het aanbod, zal de prijs stijgen. </a:t>
            </a:r>
          </a:p>
          <a:p>
            <a:endParaRPr lang="nl-NL" sz="2000"/>
          </a:p>
          <a:p>
            <a:pPr marL="342900" indent="-342900">
              <a:buFont typeface="Wingdings" panose="05000000000000000000" pitchFamily="2" charset="2"/>
              <a:buChar char="è"/>
            </a:pPr>
            <a:endParaRPr lang="nl-NL" sz="2000"/>
          </a:p>
        </p:txBody>
      </p:sp>
      <p:sp>
        <p:nvSpPr>
          <p:cNvPr id="4" name="Tekstvak 3">
            <a:extLst>
              <a:ext uri="{FF2B5EF4-FFF2-40B4-BE49-F238E27FC236}">
                <a16:creationId xmlns:a16="http://schemas.microsoft.com/office/drawing/2014/main" id="{3B67F033-477E-1FFE-5AF6-4DF199B529F1}"/>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Vraag</a:t>
            </a:r>
            <a:r>
              <a:rPr lang="en-US" sz="4000" b="1">
                <a:ln w="9525">
                  <a:solidFill>
                    <a:schemeClr val="bg1"/>
                  </a:solidFill>
                  <a:prstDash val="solid"/>
                </a:ln>
                <a:effectLst>
                  <a:outerShdw blurRad="12700" dist="38100" dir="2700000" algn="tl" rotWithShape="0">
                    <a:schemeClr val="bg1">
                      <a:lumMod val="50000"/>
                    </a:schemeClr>
                  </a:outerShdw>
                </a:effectLst>
              </a:rPr>
              <a:t> &amp; </a:t>
            </a:r>
            <a:r>
              <a:rPr lang="en-US" sz="4000" b="1" err="1">
                <a:ln w="9525">
                  <a:solidFill>
                    <a:schemeClr val="bg1"/>
                  </a:solidFill>
                  <a:prstDash val="solid"/>
                </a:ln>
                <a:effectLst>
                  <a:outerShdw blurRad="12700" dist="38100" dir="2700000" algn="tl" rotWithShape="0">
                    <a:schemeClr val="bg1">
                      <a:lumMod val="50000"/>
                    </a:schemeClr>
                  </a:outerShdw>
                </a:effectLst>
              </a:rPr>
              <a:t>aanbod</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Tree>
    <p:extLst>
      <p:ext uri="{BB962C8B-B14F-4D97-AF65-F5344CB8AC3E}">
        <p14:creationId xmlns:p14="http://schemas.microsoft.com/office/powerpoint/2010/main" val="3557437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05DD4-E0CC-1304-CBF4-9FC0A1678107}"/>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C80051E-ADA3-74F3-8FB0-7BFAE07C5575}"/>
              </a:ext>
            </a:extLst>
          </p:cNvPr>
          <p:cNvSpPr txBox="1"/>
          <p:nvPr/>
        </p:nvSpPr>
        <p:spPr>
          <a:xfrm>
            <a:off x="838202" y="1832622"/>
            <a:ext cx="10515598" cy="4623596"/>
          </a:xfrm>
          <a:prstGeom prst="rect">
            <a:avLst/>
          </a:prstGeom>
        </p:spPr>
        <p:txBody>
          <a:bodyPr vert="horz" lIns="91440" tIns="45720" rIns="91440" bIns="45720" rtlCol="0" anchor="t">
            <a:normAutofit/>
          </a:bodyPr>
          <a:lstStyle/>
          <a:p>
            <a:r>
              <a:rPr lang="nl-NL">
                <a:latin typeface="Effra" panose="02000506080000020004" pitchFamily="2" charset="0"/>
              </a:rPr>
              <a:t>De groeifactor is een methode die we gebruiken wanneer we rekenen met procenten en ergens een percentage bij op moeten tellen of ergens een percentage vanaf moeten halen. </a:t>
            </a:r>
          </a:p>
          <a:p>
            <a:r>
              <a:rPr lang="nl-NL">
                <a:latin typeface="Effra" panose="02000506080000020004" pitchFamily="2" charset="0"/>
              </a:rPr>
              <a:t>Zo gebruiken we de groeifactor bijvoorbeeld bij het rekenen met samengestelde rente, btw en kortingen.</a:t>
            </a:r>
          </a:p>
          <a:p>
            <a:endParaRPr lang="nl-NL" b="1">
              <a:latin typeface="Effra" panose="02000506080000020004" pitchFamily="2" charset="0"/>
            </a:endParaRPr>
          </a:p>
          <a:p>
            <a:r>
              <a:rPr lang="nl-NL" b="1">
                <a:latin typeface="Effra" panose="02000506080000020004" pitchFamily="2" charset="0"/>
              </a:rPr>
              <a:t>Groeifactor berekenen - Percentage ergens afhalen</a:t>
            </a:r>
          </a:p>
          <a:p>
            <a:endParaRPr lang="nl-NL" b="1">
              <a:latin typeface="Effra" panose="02000506080000020004" pitchFamily="2" charset="0"/>
            </a:endParaRPr>
          </a:p>
          <a:p>
            <a:r>
              <a:rPr lang="nl-NL">
                <a:latin typeface="Effra" panose="02000506080000020004" pitchFamily="2" charset="0"/>
              </a:rPr>
              <a:t>De groeifactor berekenen we weer met de volgende berekening:</a:t>
            </a:r>
          </a:p>
          <a:p>
            <a:r>
              <a:rPr lang="nl-NL">
                <a:latin typeface="Effra" panose="02000506080000020004" pitchFamily="2" charset="0"/>
              </a:rPr>
              <a:t>groeifactor = 1 + (rentepercentage ÷ 100)</a:t>
            </a:r>
          </a:p>
          <a:p>
            <a:endParaRPr lang="nl-NL">
              <a:latin typeface="Effra" panose="02000506080000020004" pitchFamily="2" charset="0"/>
            </a:endParaRPr>
          </a:p>
          <a:p>
            <a:r>
              <a:rPr lang="nl-NL">
                <a:latin typeface="Effra" panose="02000506080000020004" pitchFamily="2" charset="0"/>
              </a:rPr>
              <a:t>Stel je voor dat een product van €200 20% goedkoper wordt, wat is dan de nieuwe prijs? </a:t>
            </a:r>
          </a:p>
          <a:p>
            <a:endParaRPr lang="nl-NL">
              <a:latin typeface="Effra" panose="02000506080000020004" pitchFamily="2" charset="0"/>
            </a:endParaRPr>
          </a:p>
          <a:p>
            <a:r>
              <a:rPr lang="nl-NL">
                <a:latin typeface="Effra" panose="02000506080000020004" pitchFamily="2" charset="0"/>
              </a:rPr>
              <a:t>Allereerst berekenen we de groeifactor.</a:t>
            </a:r>
          </a:p>
          <a:p>
            <a:r>
              <a:rPr lang="nl-NL">
                <a:latin typeface="Effra" panose="02000506080000020004" pitchFamily="2" charset="0"/>
              </a:rPr>
              <a:t>groeifactor = 1 + (−20 ÷ 100) = 0,8</a:t>
            </a:r>
          </a:p>
          <a:p>
            <a:endParaRPr lang="nl-NL">
              <a:latin typeface="Effra" panose="02000506080000020004" pitchFamily="2" charset="0"/>
            </a:endParaRPr>
          </a:p>
          <a:p>
            <a:r>
              <a:rPr lang="nl-NL">
                <a:latin typeface="Effra" panose="02000506080000020004" pitchFamily="2" charset="0"/>
              </a:rPr>
              <a:t>Vervolgens vermenigvuldigen we het oude getal met de groeifactor.</a:t>
            </a:r>
          </a:p>
          <a:p>
            <a:r>
              <a:rPr lang="nl-NL">
                <a:latin typeface="Effra" panose="02000506080000020004" pitchFamily="2" charset="0"/>
              </a:rPr>
              <a:t>€200 × 0,8 = €160</a:t>
            </a:r>
          </a:p>
          <a:p>
            <a:endParaRPr lang="nl-NL"/>
          </a:p>
          <a:p>
            <a:pPr marL="114300">
              <a:spcAft>
                <a:spcPts val="600"/>
              </a:spcAft>
            </a:pPr>
            <a:endParaRPr lang="nl-NL">
              <a:latin typeface="Effra" panose="02000506080000020004" pitchFamily="2" charset="0"/>
            </a:endParaRPr>
          </a:p>
          <a:p>
            <a:pPr marL="114300">
              <a:spcAft>
                <a:spcPts val="600"/>
              </a:spcAft>
            </a:pPr>
            <a:endParaRPr lang="nl-NL">
              <a:latin typeface="Effra" panose="02000506080000020004" pitchFamily="2" charset="0"/>
            </a:endParaRPr>
          </a:p>
          <a:p>
            <a:endParaRPr lang="en-US" b="1">
              <a:latin typeface="Effra" panose="02000506080000020004" pitchFamily="2" charset="0"/>
            </a:endParaRPr>
          </a:p>
          <a:p>
            <a:pPr marL="114300">
              <a:spcAft>
                <a:spcPts val="600"/>
              </a:spcAft>
            </a:pPr>
            <a:endParaRPr lang="en-US" sz="2000" b="1">
              <a:latin typeface="Effra" panose="02000506080000020004" pitchFamily="2" charset="0"/>
            </a:endParaRPr>
          </a:p>
          <a:p>
            <a:pPr marL="114300">
              <a:spcAft>
                <a:spcPts val="600"/>
              </a:spcAft>
            </a:pPr>
            <a:endParaRPr lang="en-US" sz="2000" b="1">
              <a:latin typeface="Effra" panose="02000506080000020004" pitchFamily="2" charset="0"/>
            </a:endParaRPr>
          </a:p>
          <a:p>
            <a:pPr marL="114300">
              <a:spcAft>
                <a:spcPts val="600"/>
              </a:spcAft>
            </a:pPr>
            <a:endParaRPr lang="en-US" sz="2000"/>
          </a:p>
        </p:txBody>
      </p:sp>
      <p:sp>
        <p:nvSpPr>
          <p:cNvPr id="4" name="Tekstvak 3">
            <a:extLst>
              <a:ext uri="{FF2B5EF4-FFF2-40B4-BE49-F238E27FC236}">
                <a16:creationId xmlns:a16="http://schemas.microsoft.com/office/drawing/2014/main" id="{0C6BA076-9D4F-FE46-CEEE-927ED1D39741}"/>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Rekenen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6A4F1BD6-2785-CA2A-3ED8-D4A4FA1CAEC5}"/>
              </a:ext>
            </a:extLst>
          </p:cNvPr>
          <p:cNvSpPr txBox="1"/>
          <p:nvPr/>
        </p:nvSpPr>
        <p:spPr>
          <a:xfrm>
            <a:off x="6498772" y="4920342"/>
            <a:ext cx="5061857"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nl-NL">
                <a:latin typeface="Effra" panose="02000506080000020004" pitchFamily="2" charset="0"/>
              </a:rPr>
              <a:t>Wanneer we ergens een percentage af moeten halen is de groeifactor altijd kleiner dan 1.</a:t>
            </a:r>
          </a:p>
        </p:txBody>
      </p:sp>
    </p:spTree>
    <p:extLst>
      <p:ext uri="{BB962C8B-B14F-4D97-AF65-F5344CB8AC3E}">
        <p14:creationId xmlns:p14="http://schemas.microsoft.com/office/powerpoint/2010/main" val="54349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EEE5F-E1EE-504F-4B16-FEFC93C14EF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A13BF3B-E2E4-425F-88E8-8A8740C0E7B9}"/>
              </a:ext>
            </a:extLst>
          </p:cNvPr>
          <p:cNvSpPr txBox="1"/>
          <p:nvPr/>
        </p:nvSpPr>
        <p:spPr>
          <a:xfrm>
            <a:off x="825287" y="1729300"/>
            <a:ext cx="10528513" cy="3264140"/>
          </a:xfrm>
          <a:prstGeom prst="rect">
            <a:avLst/>
          </a:prstGeom>
        </p:spPr>
        <p:txBody>
          <a:bodyPr vert="horz" lIns="91440" tIns="45720" rIns="91440" bIns="45720" rtlCol="0" anchor="t">
            <a:noAutofit/>
          </a:bodyPr>
          <a:lstStyle/>
          <a:p>
            <a:pPr marL="114300">
              <a:spcAft>
                <a:spcPts val="600"/>
              </a:spcAft>
            </a:pPr>
            <a:r>
              <a:rPr lang="nl-NL" sz="2000" b="1">
                <a:solidFill>
                  <a:srgbClr val="272423"/>
                </a:solidFill>
                <a:latin typeface="Effra"/>
              </a:rPr>
              <a:t>V</a:t>
            </a:r>
            <a:r>
              <a:rPr lang="nl-NL" sz="2000" b="1" i="0">
                <a:solidFill>
                  <a:srgbClr val="272423"/>
                </a:solidFill>
                <a:effectLst/>
                <a:latin typeface="Effra"/>
              </a:rPr>
              <a:t>erhoudingen </a:t>
            </a:r>
            <a:r>
              <a:rPr lang="nl-NL" sz="2000" b="1">
                <a:solidFill>
                  <a:srgbClr val="272423"/>
                </a:solidFill>
                <a:latin typeface="Effra"/>
              </a:rPr>
              <a:t>percentage</a:t>
            </a:r>
            <a:r>
              <a:rPr lang="nl-NL" sz="2000" b="1" i="0">
                <a:solidFill>
                  <a:srgbClr val="272423"/>
                </a:solidFill>
                <a:effectLst/>
                <a:latin typeface="Effra"/>
              </a:rPr>
              <a:t> berekenen</a:t>
            </a:r>
            <a:endParaRPr lang="en-US" sz="2000" b="1">
              <a:latin typeface="Effra"/>
            </a:endParaRPr>
          </a:p>
          <a:p>
            <a:r>
              <a:rPr lang="nl-NL" b="0" i="0">
                <a:solidFill>
                  <a:srgbClr val="272423"/>
                </a:solidFill>
                <a:effectLst/>
                <a:latin typeface="Effra" panose="02000506080000020004" pitchFamily="2" charset="0"/>
              </a:rPr>
              <a:t>Sommige percentages zal je waarschijnlijk al kennen, wellicht zonder dat je het zelf weet. </a:t>
            </a:r>
          </a:p>
          <a:p>
            <a:r>
              <a:rPr lang="nl-NL" b="0" i="0">
                <a:solidFill>
                  <a:srgbClr val="272423"/>
                </a:solidFill>
                <a:effectLst/>
                <a:latin typeface="Effra" panose="02000506080000020004" pitchFamily="2" charset="0"/>
              </a:rPr>
              <a:t>Zo weet je bijvoorbeeld wel dat de helft gelijk staat aan 50%. </a:t>
            </a:r>
            <a:endParaRPr lang="nl-NL">
              <a:solidFill>
                <a:srgbClr val="272423"/>
              </a:solidFill>
              <a:effectLst/>
              <a:latin typeface="Effra" panose="02000506080000020004" pitchFamily="2" charset="0"/>
            </a:endParaRPr>
          </a:p>
          <a:p>
            <a:r>
              <a:rPr lang="nl-NL" b="0" i="0">
                <a:solidFill>
                  <a:srgbClr val="272423"/>
                </a:solidFill>
                <a:effectLst/>
                <a:latin typeface="Effra" panose="02000506080000020004" pitchFamily="2" charset="0"/>
              </a:rPr>
              <a:t>Maar stel dat je dit nog niet zou weten, hoe bereken ik dat dan? </a:t>
            </a:r>
          </a:p>
          <a:p>
            <a:endParaRPr lang="nl-NL">
              <a:solidFill>
                <a:srgbClr val="272423"/>
              </a:solidFill>
              <a:effectLst/>
              <a:latin typeface="Effra" panose="02000506080000020004" pitchFamily="2" charset="0"/>
            </a:endParaRPr>
          </a:p>
          <a:p>
            <a:r>
              <a:rPr lang="nl-NL" b="0" i="0">
                <a:solidFill>
                  <a:srgbClr val="272423"/>
                </a:solidFill>
                <a:effectLst/>
                <a:latin typeface="Effra" panose="02000506080000020004" pitchFamily="2" charset="0"/>
              </a:rPr>
              <a:t>De helft is hetzelfde als 1/2 als breuk, 1 van de 2.</a:t>
            </a:r>
          </a:p>
          <a:p>
            <a:endParaRPr lang="nl-NL">
              <a:solidFill>
                <a:srgbClr val="272423"/>
              </a:solidFill>
              <a:effectLst/>
              <a:latin typeface="Effra" panose="02000506080000020004" pitchFamily="2" charset="0"/>
            </a:endParaRPr>
          </a:p>
          <a:p>
            <a:r>
              <a:rPr lang="nl-NL" b="0" i="0">
                <a:solidFill>
                  <a:srgbClr val="272423"/>
                </a:solidFill>
                <a:effectLst/>
                <a:latin typeface="Effra"/>
              </a:rPr>
              <a:t>Om nu te rekenen maak je gebruik van de</a:t>
            </a:r>
            <a:r>
              <a:rPr lang="nl-NL">
                <a:solidFill>
                  <a:srgbClr val="272423"/>
                </a:solidFill>
                <a:latin typeface="Effra"/>
              </a:rPr>
              <a:t> formule:  </a:t>
            </a:r>
            <a:r>
              <a:rPr lang="nl-NL" sz="2000" b="1" i="0" u="sng">
                <a:solidFill>
                  <a:srgbClr val="272423"/>
                </a:solidFill>
                <a:effectLst/>
                <a:latin typeface="Effra"/>
              </a:rPr>
              <a:t>deel </a:t>
            </a:r>
            <a:r>
              <a:rPr lang="nl-NL" sz="2000" b="1" u="sng">
                <a:solidFill>
                  <a:srgbClr val="272423"/>
                </a:solidFill>
                <a:latin typeface="Effra"/>
              </a:rPr>
              <a:t>:</a:t>
            </a:r>
            <a:r>
              <a:rPr lang="nl-NL" sz="2000" b="1" i="0" u="sng">
                <a:solidFill>
                  <a:srgbClr val="272423"/>
                </a:solidFill>
                <a:effectLst/>
                <a:latin typeface="Effra"/>
              </a:rPr>
              <a:t> geheel x 100</a:t>
            </a:r>
            <a:r>
              <a:rPr lang="nl-NL" sz="2000" b="1" u="sng">
                <a:solidFill>
                  <a:srgbClr val="272423"/>
                </a:solidFill>
                <a:latin typeface="Effra"/>
              </a:rPr>
              <a:t> </a:t>
            </a:r>
            <a:r>
              <a:rPr lang="nl-NL" sz="2000" b="1">
                <a:solidFill>
                  <a:srgbClr val="272423"/>
                </a:solidFill>
                <a:latin typeface="Effra"/>
              </a:rPr>
              <a:t>--&gt; </a:t>
            </a:r>
            <a:r>
              <a:rPr lang="nl-NL">
                <a:solidFill>
                  <a:srgbClr val="272423"/>
                </a:solidFill>
                <a:ea typeface="+mn-lt"/>
                <a:cs typeface="+mn-lt"/>
              </a:rPr>
              <a:t>1 : 2 x 100 = 50%. </a:t>
            </a:r>
            <a:endParaRPr lang="nl-NL" sz="2000">
              <a:solidFill>
                <a:srgbClr val="272423"/>
              </a:solidFill>
              <a:effectLst/>
              <a:latin typeface="Effra"/>
            </a:endParaRPr>
          </a:p>
          <a:p>
            <a:r>
              <a:rPr lang="nl-NL">
                <a:solidFill>
                  <a:srgbClr val="272423"/>
                </a:solidFill>
                <a:latin typeface="Effra"/>
              </a:rPr>
              <a:t>                       </a:t>
            </a:r>
            <a:endParaRPr lang="nl-NL" b="0" i="0">
              <a:solidFill>
                <a:srgbClr val="272423"/>
              </a:solidFill>
              <a:effectLst/>
              <a:latin typeface="Effra"/>
            </a:endParaRPr>
          </a:p>
          <a:p>
            <a:r>
              <a:rPr lang="nl-NL" b="0" i="0">
                <a:solidFill>
                  <a:srgbClr val="272423"/>
                </a:solidFill>
                <a:effectLst/>
                <a:latin typeface="Effra"/>
              </a:rPr>
              <a:t>Zo ga je ook te werk bij alle andere opgaves. Je gaat steeds kijken naar het deel wat je wilt weten ten opzichte van het totaal.</a:t>
            </a:r>
            <a:endParaRPr lang="nl-NL">
              <a:solidFill>
                <a:srgbClr val="272423"/>
              </a:solidFill>
              <a:effectLst/>
              <a:latin typeface="Effra"/>
            </a:endParaRPr>
          </a:p>
          <a:p>
            <a:endParaRPr lang="nl-NL">
              <a:solidFill>
                <a:srgbClr val="272423"/>
              </a:solidFill>
              <a:latin typeface="Effra" panose="02000506080000020004" pitchFamily="2" charset="0"/>
              <a:ea typeface="Calibri"/>
              <a:cs typeface="Calibri"/>
            </a:endParaRPr>
          </a:p>
          <a:p>
            <a:pPr marL="114300">
              <a:spcAft>
                <a:spcPts val="600"/>
              </a:spcAft>
            </a:pPr>
            <a:endParaRPr lang="en-US" b="1">
              <a:solidFill>
                <a:srgbClr val="000000"/>
              </a:solidFill>
              <a:latin typeface="Effra" panose="02000506080000020004" pitchFamily="2" charset="0"/>
            </a:endParaRPr>
          </a:p>
          <a:p>
            <a:pPr marL="114300">
              <a:spcAft>
                <a:spcPts val="600"/>
              </a:spcAft>
            </a:pPr>
            <a:endParaRPr lang="en-US" b="1">
              <a:latin typeface="Effra" panose="02000506080000020004" pitchFamily="2" charset="0"/>
            </a:endParaRPr>
          </a:p>
          <a:p>
            <a:pPr marL="114300">
              <a:spcAft>
                <a:spcPts val="600"/>
              </a:spcAft>
            </a:pPr>
            <a:endParaRPr lang="en-US">
              <a:latin typeface="Effra" panose="02000506080000020004" pitchFamily="2" charset="0"/>
            </a:endParaRPr>
          </a:p>
        </p:txBody>
      </p:sp>
      <p:sp>
        <p:nvSpPr>
          <p:cNvPr id="4" name="Tekstvak 3">
            <a:extLst>
              <a:ext uri="{FF2B5EF4-FFF2-40B4-BE49-F238E27FC236}">
                <a16:creationId xmlns:a16="http://schemas.microsoft.com/office/drawing/2014/main" id="{CAB5E9C8-EAC5-04F3-6EEC-8B14EA3C5FD6}"/>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Rekenen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80147FE9-2011-A168-AF3F-9F041BD18846}"/>
              </a:ext>
            </a:extLst>
          </p:cNvPr>
          <p:cNvSpPr txBox="1"/>
          <p:nvPr/>
        </p:nvSpPr>
        <p:spPr>
          <a:xfrm>
            <a:off x="813230" y="4995330"/>
            <a:ext cx="105332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rgbClr val="272423"/>
                </a:solidFill>
                <a:latin typeface="Segoe UI"/>
                <a:cs typeface="Segoe UI"/>
              </a:rPr>
              <a:t>Rekenvoorbeeld: in een klas met 24 leerlingen hebben er 15 een bijbaan.</a:t>
            </a:r>
            <a:endParaRPr lang="nl-NL">
              <a:latin typeface="Segoe UI"/>
              <a:cs typeface="Segoe UI"/>
            </a:endParaRPr>
          </a:p>
          <a:p>
            <a:r>
              <a:rPr lang="nl-NL">
                <a:solidFill>
                  <a:srgbClr val="272423"/>
                </a:solidFill>
                <a:latin typeface="Segoe UI"/>
                <a:cs typeface="Segoe UI"/>
              </a:rPr>
              <a:t>Hoeveel procent van de leerlingen heeft een bijbaan?</a:t>
            </a:r>
            <a:endParaRPr lang="nl-NL"/>
          </a:p>
        </p:txBody>
      </p:sp>
      <p:sp>
        <p:nvSpPr>
          <p:cNvPr id="5" name="Tekstvak 4">
            <a:extLst>
              <a:ext uri="{FF2B5EF4-FFF2-40B4-BE49-F238E27FC236}">
                <a16:creationId xmlns:a16="http://schemas.microsoft.com/office/drawing/2014/main" id="{3D2EEB07-20BE-474E-40F3-21E432DC8099}"/>
              </a:ext>
            </a:extLst>
          </p:cNvPr>
          <p:cNvSpPr txBox="1"/>
          <p:nvPr/>
        </p:nvSpPr>
        <p:spPr>
          <a:xfrm>
            <a:off x="813230" y="5808785"/>
            <a:ext cx="105332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u="sng">
                <a:solidFill>
                  <a:srgbClr val="272423"/>
                </a:solidFill>
                <a:ea typeface="Calibri"/>
                <a:cs typeface="Calibri"/>
              </a:rPr>
              <a:t>deel : geheel x 100 </a:t>
            </a:r>
            <a:r>
              <a:rPr lang="nl-NL" sz="2000" b="1">
                <a:solidFill>
                  <a:srgbClr val="272423"/>
                </a:solidFill>
                <a:ea typeface="Calibri"/>
                <a:cs typeface="Calibri"/>
              </a:rPr>
              <a:t>--&gt; </a:t>
            </a:r>
            <a:r>
              <a:rPr lang="nl-NL">
                <a:solidFill>
                  <a:srgbClr val="272423"/>
                </a:solidFill>
                <a:ea typeface="Calibri"/>
                <a:cs typeface="Calibri"/>
              </a:rPr>
              <a:t>15 : 24 x 100 = 62,5%</a:t>
            </a:r>
            <a:endParaRPr lang="nl-NL"/>
          </a:p>
        </p:txBody>
      </p:sp>
    </p:spTree>
    <p:extLst>
      <p:ext uri="{BB962C8B-B14F-4D97-AF65-F5344CB8AC3E}">
        <p14:creationId xmlns:p14="http://schemas.microsoft.com/office/powerpoint/2010/main" val="15541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C665-A2D8-8499-04E2-4CE49EB55C2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8070CFB5-1CD1-1EC9-3FC2-850F4BAAB911}"/>
              </a:ext>
            </a:extLst>
          </p:cNvPr>
          <p:cNvSpPr txBox="1"/>
          <p:nvPr/>
        </p:nvSpPr>
        <p:spPr>
          <a:xfrm>
            <a:off x="838202" y="1755130"/>
            <a:ext cx="10515598" cy="3212479"/>
          </a:xfrm>
          <a:prstGeom prst="rect">
            <a:avLst/>
          </a:prstGeom>
        </p:spPr>
        <p:txBody>
          <a:bodyPr vert="horz" lIns="91440" tIns="45720" rIns="91440" bIns="45720" rtlCol="0" anchor="t">
            <a:noAutofit/>
          </a:bodyPr>
          <a:lstStyle/>
          <a:p>
            <a:r>
              <a:rPr lang="nl-NL" sz="2000" b="1">
                <a:solidFill>
                  <a:srgbClr val="272423"/>
                </a:solidFill>
                <a:latin typeface="Effra"/>
              </a:rPr>
              <a:t>Berekenen hoeveel procent iets meer of minder is.</a:t>
            </a:r>
            <a:endParaRPr lang="nl-NL" b="1"/>
          </a:p>
          <a:p>
            <a:endParaRPr lang="nl-NL" sz="2000">
              <a:solidFill>
                <a:srgbClr val="272423"/>
              </a:solidFill>
              <a:latin typeface="Effra"/>
            </a:endParaRPr>
          </a:p>
          <a:p>
            <a:r>
              <a:rPr lang="nl-NL" sz="2000">
                <a:solidFill>
                  <a:srgbClr val="272423"/>
                </a:solidFill>
                <a:latin typeface="Effra"/>
              </a:rPr>
              <a:t>De</a:t>
            </a:r>
            <a:r>
              <a:rPr lang="nl-NL" sz="2000" b="0" i="0">
                <a:solidFill>
                  <a:srgbClr val="272423"/>
                </a:solidFill>
                <a:effectLst/>
                <a:latin typeface="Effra"/>
              </a:rPr>
              <a:t> woorden </a:t>
            </a:r>
            <a:r>
              <a:rPr lang="nl-NL" sz="2000" b="1" i="0">
                <a:solidFill>
                  <a:srgbClr val="272423"/>
                </a:solidFill>
                <a:effectLst/>
                <a:latin typeface="Effra"/>
              </a:rPr>
              <a:t>VAN</a:t>
            </a:r>
            <a:r>
              <a:rPr lang="nl-NL" sz="2000" b="0" i="0">
                <a:solidFill>
                  <a:srgbClr val="272423"/>
                </a:solidFill>
                <a:effectLst/>
                <a:latin typeface="Effra"/>
              </a:rPr>
              <a:t> of </a:t>
            </a:r>
            <a:r>
              <a:rPr lang="nl-NL" sz="2000" b="1" i="0">
                <a:solidFill>
                  <a:srgbClr val="272423"/>
                </a:solidFill>
                <a:effectLst/>
                <a:latin typeface="Effra"/>
              </a:rPr>
              <a:t>DAN</a:t>
            </a:r>
            <a:r>
              <a:rPr lang="nl-NL" sz="2000" b="0" i="0">
                <a:solidFill>
                  <a:srgbClr val="272423"/>
                </a:solidFill>
                <a:effectLst/>
                <a:latin typeface="Effra"/>
              </a:rPr>
              <a:t> staan in een zin altijd vóór het gegeven waarmee je gaat vergelijken.</a:t>
            </a:r>
            <a:endParaRPr lang="nl-NL">
              <a:ea typeface="Calibri"/>
              <a:cs typeface="Calibri"/>
            </a:endParaRPr>
          </a:p>
          <a:p>
            <a:endParaRPr lang="nl-NL" sz="2000" b="0" i="0">
              <a:solidFill>
                <a:srgbClr val="272423"/>
              </a:solidFill>
              <a:effectLst/>
              <a:latin typeface="Effra" panose="02000506080000020004" pitchFamily="2" charset="0"/>
            </a:endParaRPr>
          </a:p>
          <a:p>
            <a:r>
              <a:rPr lang="nl-NL" sz="2000" b="0" i="0">
                <a:solidFill>
                  <a:srgbClr val="272423"/>
                </a:solidFill>
                <a:effectLst/>
                <a:latin typeface="Effra" panose="02000506080000020004" pitchFamily="2" charset="0"/>
              </a:rPr>
              <a:t>Dus als de vraag is: </a:t>
            </a:r>
          </a:p>
          <a:p>
            <a:r>
              <a:rPr lang="nl-NL" sz="2000">
                <a:solidFill>
                  <a:srgbClr val="272423"/>
                </a:solidFill>
                <a:latin typeface="Effra" panose="02000506080000020004" pitchFamily="2" charset="0"/>
              </a:rPr>
              <a:t>R</a:t>
            </a:r>
            <a:r>
              <a:rPr lang="nl-NL" sz="2000" b="0" i="0">
                <a:solidFill>
                  <a:srgbClr val="272423"/>
                </a:solidFill>
                <a:effectLst/>
                <a:latin typeface="Effra" panose="02000506080000020004" pitchFamily="2" charset="0"/>
              </a:rPr>
              <a:t>eken uit hoeveel procent Jan meer verdient </a:t>
            </a:r>
            <a:r>
              <a:rPr lang="nl-NL" sz="2000" b="1" i="0">
                <a:solidFill>
                  <a:srgbClr val="272423"/>
                </a:solidFill>
                <a:effectLst/>
                <a:latin typeface="Effra" panose="02000506080000020004" pitchFamily="2" charset="0"/>
              </a:rPr>
              <a:t>DAN</a:t>
            </a:r>
            <a:r>
              <a:rPr lang="nl-NL" sz="2000" b="0" i="0">
                <a:solidFill>
                  <a:srgbClr val="272423"/>
                </a:solidFill>
                <a:effectLst/>
                <a:latin typeface="Effra" panose="02000506080000020004" pitchFamily="2" charset="0"/>
              </a:rPr>
              <a:t> Kees.</a:t>
            </a:r>
            <a:endParaRPr lang="nl-NL" sz="2000">
              <a:solidFill>
                <a:srgbClr val="272423"/>
              </a:solidFill>
              <a:effectLst/>
              <a:latin typeface="Effra" panose="02000506080000020004" pitchFamily="2" charset="0"/>
            </a:endParaRPr>
          </a:p>
          <a:p>
            <a:r>
              <a:rPr lang="nl-NL" sz="2000" b="0" i="0">
                <a:solidFill>
                  <a:srgbClr val="272423"/>
                </a:solidFill>
                <a:effectLst/>
                <a:latin typeface="Effra" panose="02000506080000020004" pitchFamily="2" charset="0"/>
              </a:rPr>
              <a:t>Het inkomen van Kees is het getal waarmee je gaat vergelijken, want dat staat achter het woordje </a:t>
            </a:r>
            <a:r>
              <a:rPr lang="nl-NL" sz="2000" b="1" i="0">
                <a:solidFill>
                  <a:srgbClr val="272423"/>
                </a:solidFill>
                <a:effectLst/>
                <a:latin typeface="Effra" panose="02000506080000020004" pitchFamily="2" charset="0"/>
              </a:rPr>
              <a:t>DAN</a:t>
            </a:r>
            <a:r>
              <a:rPr lang="nl-NL" sz="2000" b="0" i="0">
                <a:solidFill>
                  <a:srgbClr val="272423"/>
                </a:solidFill>
                <a:effectLst/>
                <a:latin typeface="Effra" panose="02000506080000020004" pitchFamily="2" charset="0"/>
              </a:rPr>
              <a:t>.</a:t>
            </a:r>
          </a:p>
          <a:p>
            <a:endParaRPr lang="nl-NL" sz="2000" b="0" i="0">
              <a:solidFill>
                <a:srgbClr val="272423"/>
              </a:solidFill>
              <a:effectLst/>
              <a:latin typeface="Effra" panose="02000506080000020004" pitchFamily="2" charset="0"/>
            </a:endParaRPr>
          </a:p>
          <a:p>
            <a:pPr marL="342900" indent="-342900">
              <a:buFont typeface="Wingdings" panose="05000000000000000000" pitchFamily="2" charset="2"/>
              <a:buChar char="è"/>
            </a:pPr>
            <a:r>
              <a:rPr lang="nl-NL" sz="2000">
                <a:solidFill>
                  <a:srgbClr val="272423"/>
                </a:solidFill>
                <a:latin typeface="Effra"/>
              </a:rPr>
              <a:t>Verschil</a:t>
            </a:r>
            <a:r>
              <a:rPr lang="nl-NL" sz="2000">
                <a:solidFill>
                  <a:srgbClr val="272423"/>
                </a:solidFill>
                <a:effectLst/>
                <a:latin typeface="Effra"/>
              </a:rPr>
              <a:t> : </a:t>
            </a:r>
            <a:r>
              <a:rPr lang="nl-NL" sz="2000">
                <a:solidFill>
                  <a:srgbClr val="272423"/>
                </a:solidFill>
                <a:latin typeface="Effra"/>
              </a:rPr>
              <a:t>wat er na</a:t>
            </a:r>
            <a:r>
              <a:rPr lang="nl-NL" sz="2000">
                <a:solidFill>
                  <a:srgbClr val="272423"/>
                </a:solidFill>
                <a:effectLst/>
                <a:latin typeface="Effra"/>
              </a:rPr>
              <a:t> </a:t>
            </a:r>
            <a:r>
              <a:rPr lang="nl-NL" sz="2000">
                <a:solidFill>
                  <a:srgbClr val="272423"/>
                </a:solidFill>
                <a:latin typeface="Effra"/>
              </a:rPr>
              <a:t>DAN staat </a:t>
            </a:r>
            <a:r>
              <a:rPr lang="nl-NL" sz="2000">
                <a:solidFill>
                  <a:srgbClr val="272423"/>
                </a:solidFill>
                <a:effectLst/>
                <a:latin typeface="Effra"/>
              </a:rPr>
              <a:t>x 100</a:t>
            </a:r>
          </a:p>
        </p:txBody>
      </p:sp>
      <p:sp>
        <p:nvSpPr>
          <p:cNvPr id="4" name="Tekstvak 3">
            <a:extLst>
              <a:ext uri="{FF2B5EF4-FFF2-40B4-BE49-F238E27FC236}">
                <a16:creationId xmlns:a16="http://schemas.microsoft.com/office/drawing/2014/main" id="{BBB4A893-9A0A-AA47-8777-A38A8C77E686}"/>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Rekenen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
        <p:nvSpPr>
          <p:cNvPr id="2" name="Tekstvak 1">
            <a:extLst>
              <a:ext uri="{FF2B5EF4-FFF2-40B4-BE49-F238E27FC236}">
                <a16:creationId xmlns:a16="http://schemas.microsoft.com/office/drawing/2014/main" id="{0CC90E68-F55C-17C9-B432-9F7587228DAE}"/>
              </a:ext>
            </a:extLst>
          </p:cNvPr>
          <p:cNvSpPr txBox="1"/>
          <p:nvPr/>
        </p:nvSpPr>
        <p:spPr>
          <a:xfrm>
            <a:off x="813229" y="5266632"/>
            <a:ext cx="104945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solidFill>
                  <a:srgbClr val="272423"/>
                </a:solidFill>
                <a:latin typeface="Effra" panose="02000506080000020004" pitchFamily="2" charset="0"/>
              </a:rPr>
              <a:t>Voorbeeldvraag: Jan verdient €2100, Kees verdient €1800. Hoeveel verdient Jan meer dan Kees? </a:t>
            </a:r>
          </a:p>
        </p:txBody>
      </p:sp>
      <p:sp>
        <p:nvSpPr>
          <p:cNvPr id="5" name="Tekstvak 4">
            <a:extLst>
              <a:ext uri="{FF2B5EF4-FFF2-40B4-BE49-F238E27FC236}">
                <a16:creationId xmlns:a16="http://schemas.microsoft.com/office/drawing/2014/main" id="{DDDCA4B1-A6CB-12C7-D9AE-221E44C97017}"/>
              </a:ext>
            </a:extLst>
          </p:cNvPr>
          <p:cNvSpPr txBox="1"/>
          <p:nvPr/>
        </p:nvSpPr>
        <p:spPr>
          <a:xfrm>
            <a:off x="818843" y="5772867"/>
            <a:ext cx="10033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latin typeface="Effra"/>
                <a:ea typeface="+mn-lt"/>
                <a:cs typeface="+mn-lt"/>
              </a:rPr>
              <a:t>Antwoord: €300 : 1800 x 100 = 16,7% </a:t>
            </a:r>
            <a:endParaRPr lang="nl-NL" sz="2000">
              <a:latin typeface="Effra"/>
            </a:endParaRPr>
          </a:p>
        </p:txBody>
      </p:sp>
    </p:spTree>
    <p:extLst>
      <p:ext uri="{BB962C8B-B14F-4D97-AF65-F5344CB8AC3E}">
        <p14:creationId xmlns:p14="http://schemas.microsoft.com/office/powerpoint/2010/main" val="144213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76D9D-53EE-F8BE-7C43-D79E2EE79E9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E5B08366-EEF0-0337-BE92-56B291FD93A7}"/>
              </a:ext>
            </a:extLst>
          </p:cNvPr>
          <p:cNvSpPr txBox="1"/>
          <p:nvPr/>
        </p:nvSpPr>
        <p:spPr>
          <a:xfrm>
            <a:off x="838202" y="1832621"/>
            <a:ext cx="10515598" cy="4491089"/>
          </a:xfrm>
          <a:prstGeom prst="rect">
            <a:avLst/>
          </a:prstGeom>
        </p:spPr>
        <p:txBody>
          <a:bodyPr vert="horz" lIns="91440" tIns="45720" rIns="91440" bIns="45720" rtlCol="0" anchor="t">
            <a:noAutofit/>
          </a:bodyPr>
          <a:lstStyle/>
          <a:p>
            <a:pPr marL="114300">
              <a:spcAft>
                <a:spcPts val="600"/>
              </a:spcAft>
            </a:pPr>
            <a:r>
              <a:rPr lang="en-US" sz="2000" b="1" err="1">
                <a:latin typeface="Effra"/>
              </a:rPr>
              <a:t>Procentuele</a:t>
            </a:r>
            <a:r>
              <a:rPr lang="en-US" sz="2000" b="1">
                <a:latin typeface="Effra"/>
              </a:rPr>
              <a:t> </a:t>
            </a:r>
            <a:r>
              <a:rPr lang="en-US" sz="2000" b="1" err="1">
                <a:latin typeface="Effra"/>
              </a:rPr>
              <a:t>verandering</a:t>
            </a:r>
            <a:r>
              <a:rPr lang="en-US" sz="2000" b="1">
                <a:latin typeface="Effra"/>
              </a:rPr>
              <a:t> (over </a:t>
            </a:r>
            <a:r>
              <a:rPr lang="en-US" sz="2000" b="1" err="1">
                <a:latin typeface="Effra"/>
              </a:rPr>
              <a:t>tijd</a:t>
            </a:r>
            <a:r>
              <a:rPr lang="en-US" sz="2000" b="1">
                <a:latin typeface="Effra"/>
              </a:rPr>
              <a:t>)</a:t>
            </a:r>
          </a:p>
          <a:p>
            <a:endParaRPr lang="nl-NL" sz="2000">
              <a:solidFill>
                <a:srgbClr val="272423"/>
              </a:solidFill>
              <a:effectLst/>
              <a:latin typeface="Effra"/>
            </a:endParaRPr>
          </a:p>
          <a:p>
            <a:r>
              <a:rPr lang="nl-NL" sz="2000" b="0" i="0">
                <a:solidFill>
                  <a:srgbClr val="272423"/>
                </a:solidFill>
                <a:effectLst/>
                <a:latin typeface="Effra"/>
              </a:rPr>
              <a:t>Als je </a:t>
            </a:r>
            <a:r>
              <a:rPr lang="nl-NL" sz="2000">
                <a:solidFill>
                  <a:srgbClr val="272423"/>
                </a:solidFill>
                <a:ea typeface="+mn-lt"/>
                <a:cs typeface="+mn-lt"/>
              </a:rPr>
              <a:t>wil berekenen </a:t>
            </a:r>
            <a:r>
              <a:rPr lang="nl-NL" sz="2000">
                <a:solidFill>
                  <a:srgbClr val="272423"/>
                </a:solidFill>
                <a:latin typeface="Calibri"/>
                <a:ea typeface="Calibri"/>
                <a:cs typeface="Calibri"/>
              </a:rPr>
              <a:t>met hoeveel procent iets</a:t>
            </a:r>
            <a:r>
              <a:rPr lang="nl-NL" sz="2000" b="0" i="0">
                <a:solidFill>
                  <a:srgbClr val="272423"/>
                </a:solidFill>
                <a:effectLst/>
                <a:latin typeface="Effra"/>
              </a:rPr>
              <a:t> </a:t>
            </a:r>
            <a:r>
              <a:rPr lang="nl-NL" sz="2000">
                <a:solidFill>
                  <a:srgbClr val="272423"/>
                </a:solidFill>
                <a:latin typeface="Effra"/>
              </a:rPr>
              <a:t>veranderd is, doe je</a:t>
            </a:r>
            <a:r>
              <a:rPr lang="nl-NL" sz="2000" b="0" i="0">
                <a:solidFill>
                  <a:srgbClr val="272423"/>
                </a:solidFill>
                <a:effectLst/>
                <a:latin typeface="Effra"/>
              </a:rPr>
              <a:t> dit met de volgende formule:</a:t>
            </a:r>
            <a:endParaRPr lang="nl-NL" sz="2000">
              <a:solidFill>
                <a:srgbClr val="272423"/>
              </a:solidFill>
              <a:effectLst/>
              <a:latin typeface="Effra"/>
            </a:endParaRPr>
          </a:p>
          <a:p>
            <a:pPr marL="114300">
              <a:spcAft>
                <a:spcPts val="600"/>
              </a:spcAft>
            </a:pPr>
            <a:endParaRPr lang="nl-NL" sz="2000" b="1">
              <a:solidFill>
                <a:srgbClr val="272423"/>
              </a:solidFill>
              <a:latin typeface="Effra" panose="02000506080000020004" pitchFamily="2" charset="0"/>
            </a:endParaRPr>
          </a:p>
          <a:p>
            <a:pPr>
              <a:spcAft>
                <a:spcPts val="600"/>
              </a:spcAft>
            </a:pPr>
            <a:r>
              <a:rPr lang="nl-NL" sz="2000" b="1" i="0">
                <a:solidFill>
                  <a:srgbClr val="272423"/>
                </a:solidFill>
                <a:effectLst/>
                <a:latin typeface="Effra"/>
              </a:rPr>
              <a:t>(nieuw - oud) : oud × 100%</a:t>
            </a:r>
            <a:endParaRPr lang="nl-NL" sz="2000" b="1">
              <a:solidFill>
                <a:srgbClr val="272423"/>
              </a:solidFill>
              <a:latin typeface="Effra"/>
            </a:endParaRPr>
          </a:p>
          <a:p>
            <a:pPr marL="114300">
              <a:spcAft>
                <a:spcPts val="600"/>
              </a:spcAft>
            </a:pPr>
            <a:r>
              <a:rPr lang="nl-NL" sz="2000" i="1">
                <a:solidFill>
                  <a:srgbClr val="272423"/>
                </a:solidFill>
                <a:latin typeface="Effra"/>
              </a:rPr>
              <a:t>of</a:t>
            </a:r>
          </a:p>
          <a:p>
            <a:r>
              <a:rPr lang="nl-NL" sz="2000" b="1" i="0">
                <a:solidFill>
                  <a:srgbClr val="272423"/>
                </a:solidFill>
                <a:effectLst/>
                <a:latin typeface="Effra"/>
              </a:rPr>
              <a:t>nieuw – oud</a:t>
            </a:r>
          </a:p>
          <a:p>
            <a:r>
              <a:rPr lang="nl-NL" sz="2000" b="1">
                <a:solidFill>
                  <a:srgbClr val="272423"/>
                </a:solidFill>
                <a:latin typeface="Effra"/>
              </a:rPr>
              <a:t>___________</a:t>
            </a:r>
            <a:r>
              <a:rPr lang="nl-NL" sz="2000">
                <a:solidFill>
                  <a:srgbClr val="272423"/>
                </a:solidFill>
                <a:latin typeface="Effra"/>
              </a:rPr>
              <a:t>  </a:t>
            </a:r>
            <a:r>
              <a:rPr lang="nl-NL" sz="2000" b="1" i="0">
                <a:solidFill>
                  <a:srgbClr val="272423"/>
                </a:solidFill>
                <a:effectLst/>
                <a:latin typeface="Effra"/>
              </a:rPr>
              <a:t>x 100% </a:t>
            </a:r>
            <a:endParaRPr lang="nl-NL" sz="2000">
              <a:solidFill>
                <a:srgbClr val="272423"/>
              </a:solidFill>
              <a:effectLst/>
              <a:latin typeface="Effra"/>
            </a:endParaRPr>
          </a:p>
          <a:p>
            <a:r>
              <a:rPr lang="nl-NL" sz="2000" b="1" i="0">
                <a:solidFill>
                  <a:srgbClr val="272423"/>
                </a:solidFill>
                <a:effectLst/>
                <a:latin typeface="Effra"/>
              </a:rPr>
              <a:t>        oud</a:t>
            </a:r>
            <a:endParaRPr lang="nl-NL" sz="2000">
              <a:solidFill>
                <a:srgbClr val="272423"/>
              </a:solidFill>
              <a:latin typeface="Effra"/>
            </a:endParaRPr>
          </a:p>
          <a:p>
            <a:endParaRPr lang="nl-NL" sz="2000" b="0" i="0">
              <a:solidFill>
                <a:srgbClr val="272423"/>
              </a:solidFill>
              <a:effectLst/>
              <a:latin typeface="Effra" panose="02000506080000020004" pitchFamily="2" charset="0"/>
            </a:endParaRPr>
          </a:p>
          <a:p>
            <a:r>
              <a:rPr lang="nl-NL" sz="2000" b="0" i="0">
                <a:solidFill>
                  <a:srgbClr val="272423"/>
                </a:solidFill>
                <a:effectLst/>
                <a:latin typeface="Effra"/>
              </a:rPr>
              <a:t>Als je een procentuele toename berekent, bereken je met hoeveel procent iets gestegen is. </a:t>
            </a:r>
            <a:endParaRPr lang="en-US" sz="2000" b="1">
              <a:solidFill>
                <a:srgbClr val="000000"/>
              </a:solidFill>
              <a:latin typeface="Effra"/>
            </a:endParaRPr>
          </a:p>
          <a:p>
            <a:r>
              <a:rPr lang="nl-NL" sz="2000" b="0" i="0">
                <a:solidFill>
                  <a:srgbClr val="272423"/>
                </a:solidFill>
                <a:effectLst/>
                <a:latin typeface="Effra"/>
              </a:rPr>
              <a:t>Een procentuele afname betekent dat je berekent met hoeveel procent iets gedaald is.</a:t>
            </a:r>
            <a:endParaRPr lang="en-US" sz="2000" b="1">
              <a:latin typeface="Effra"/>
            </a:endParaRPr>
          </a:p>
          <a:p>
            <a:pPr marL="114300">
              <a:spcAft>
                <a:spcPts val="600"/>
              </a:spcAft>
            </a:pPr>
            <a:endParaRPr lang="en-US" sz="2000" b="1">
              <a:latin typeface="Effra" panose="02000506080000020004" pitchFamily="2" charset="0"/>
            </a:endParaRPr>
          </a:p>
          <a:p>
            <a:pPr marL="114300">
              <a:spcAft>
                <a:spcPts val="600"/>
              </a:spcAft>
            </a:pPr>
            <a:endParaRPr lang="en-US" sz="2000" b="1">
              <a:latin typeface="Effra" panose="02000506080000020004" pitchFamily="2" charset="0"/>
            </a:endParaRPr>
          </a:p>
          <a:p>
            <a:pPr marL="114300">
              <a:spcAft>
                <a:spcPts val="600"/>
              </a:spcAft>
            </a:pPr>
            <a:endParaRPr lang="en-US" sz="2000">
              <a:latin typeface="Effra" panose="02000506080000020004" pitchFamily="2" charset="0"/>
            </a:endParaRPr>
          </a:p>
        </p:txBody>
      </p:sp>
      <p:sp>
        <p:nvSpPr>
          <p:cNvPr id="4" name="Tekstvak 3">
            <a:extLst>
              <a:ext uri="{FF2B5EF4-FFF2-40B4-BE49-F238E27FC236}">
                <a16:creationId xmlns:a16="http://schemas.microsoft.com/office/drawing/2014/main" id="{A1B0670D-5186-431A-1AC8-7F8732A6EB90}"/>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Rekenen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65112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A20DE-3056-569B-3A90-AF18A20218C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2304B1E6-D56C-AF13-9235-478909CE2804}"/>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4" name="Tekstvak 3">
            <a:extLst>
              <a:ext uri="{FF2B5EF4-FFF2-40B4-BE49-F238E27FC236}">
                <a16:creationId xmlns:a16="http://schemas.microsoft.com/office/drawing/2014/main" id="{62B5DB00-A4D1-568A-90FC-23C2C44C8A4F}"/>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r>
              <a:rPr lang="en-US" sz="4000" b="1">
                <a:ln w="9525">
                  <a:solidFill>
                    <a:schemeClr val="bg1"/>
                  </a:solidFill>
                  <a:prstDash val="solid"/>
                </a:ln>
                <a:effectLst>
                  <a:outerShdw blurRad="12700" dist="38100" dir="2700000" algn="tl" rotWithShape="0">
                    <a:schemeClr val="bg1">
                      <a:lumMod val="50000"/>
                    </a:schemeClr>
                  </a:outerShdw>
                </a:effectLst>
              </a:rPr>
              <a:t> </a:t>
            </a: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2" name="Tekstvak 1">
            <a:extLst>
              <a:ext uri="{FF2B5EF4-FFF2-40B4-BE49-F238E27FC236}">
                <a16:creationId xmlns:a16="http://schemas.microsoft.com/office/drawing/2014/main" id="{87A3F3AC-A979-2EDF-A744-92CD6085B498}"/>
              </a:ext>
            </a:extLst>
          </p:cNvPr>
          <p:cNvSpPr txBox="1"/>
          <p:nvPr/>
        </p:nvSpPr>
        <p:spPr>
          <a:xfrm>
            <a:off x="778825" y="3235152"/>
            <a:ext cx="10515598" cy="1234894"/>
          </a:xfrm>
          <a:prstGeom prst="rect">
            <a:avLst/>
          </a:prstGeom>
        </p:spPr>
        <p:txBody>
          <a:bodyPr vert="horz" lIns="91440" tIns="45720" rIns="91440" bIns="45720" rtlCol="0">
            <a:noAutofit/>
          </a:bodyPr>
          <a:lstStyle/>
          <a:p>
            <a:pPr marL="114300">
              <a:spcAft>
                <a:spcPts val="600"/>
              </a:spcAft>
            </a:pPr>
            <a:r>
              <a:rPr lang="en-US">
                <a:latin typeface="Effra" panose="02000506080000020004" pitchFamily="2" charset="0"/>
              </a:rPr>
              <a:t>In 2010 </a:t>
            </a:r>
            <a:r>
              <a:rPr lang="en-US" err="1">
                <a:latin typeface="Effra" panose="02000506080000020004" pitchFamily="2" charset="0"/>
              </a:rPr>
              <a:t>hadden</a:t>
            </a:r>
            <a:r>
              <a:rPr lang="en-US">
                <a:latin typeface="Effra" panose="02000506080000020004" pitchFamily="2" charset="0"/>
              </a:rPr>
              <a:t>  </a:t>
            </a:r>
            <a:r>
              <a:rPr lang="en-US" err="1">
                <a:latin typeface="Effra" panose="02000506080000020004" pitchFamily="2" charset="0"/>
              </a:rPr>
              <a:t>varkenboeren</a:t>
            </a:r>
            <a:r>
              <a:rPr lang="en-US">
                <a:latin typeface="Effra" panose="02000506080000020004" pitchFamily="2" charset="0"/>
              </a:rPr>
              <a:t> </a:t>
            </a:r>
            <a:r>
              <a:rPr lang="en-US" err="1">
                <a:latin typeface="Effra" panose="02000506080000020004" pitchFamily="2" charset="0"/>
              </a:rPr>
              <a:t>gemiddeld</a:t>
            </a:r>
            <a:r>
              <a:rPr lang="en-US">
                <a:latin typeface="Effra" panose="02000506080000020004" pitchFamily="2" charset="0"/>
              </a:rPr>
              <a:t> 1.750 </a:t>
            </a:r>
            <a:r>
              <a:rPr lang="en-US" err="1">
                <a:latin typeface="Effra" panose="02000506080000020004" pitchFamily="2" charset="0"/>
              </a:rPr>
              <a:t>varkens</a:t>
            </a:r>
            <a:r>
              <a:rPr lang="en-US">
                <a:latin typeface="Effra" panose="02000506080000020004" pitchFamily="2" charset="0"/>
              </a:rPr>
              <a:t> per </a:t>
            </a:r>
            <a:r>
              <a:rPr lang="en-US" err="1">
                <a:latin typeface="Effra" panose="02000506080000020004" pitchFamily="2" charset="0"/>
              </a:rPr>
              <a:t>boerderij</a:t>
            </a:r>
            <a:r>
              <a:rPr lang="en-US">
                <a:latin typeface="Effra" panose="02000506080000020004" pitchFamily="2" charset="0"/>
              </a:rPr>
              <a:t>.</a:t>
            </a:r>
          </a:p>
          <a:p>
            <a:pPr marL="400050" indent="-285750">
              <a:spcAft>
                <a:spcPts val="600"/>
              </a:spcAft>
              <a:buFont typeface="Wingdings" panose="05000000000000000000" pitchFamily="2" charset="2"/>
              <a:buChar char="è"/>
            </a:pPr>
            <a:r>
              <a:rPr lang="en-US" err="1">
                <a:latin typeface="Effra" panose="02000506080000020004" pitchFamily="2" charset="0"/>
              </a:rPr>
              <a:t>Bereken</a:t>
            </a:r>
            <a:r>
              <a:rPr lang="en-US">
                <a:latin typeface="Effra" panose="02000506080000020004" pitchFamily="2" charset="0"/>
              </a:rPr>
              <a:t> de </a:t>
            </a:r>
            <a:r>
              <a:rPr lang="en-US" err="1">
                <a:latin typeface="Effra" panose="02000506080000020004" pitchFamily="2" charset="0"/>
              </a:rPr>
              <a:t>procentuele</a:t>
            </a:r>
            <a:r>
              <a:rPr lang="en-US">
                <a:latin typeface="Effra" panose="02000506080000020004" pitchFamily="2" charset="0"/>
              </a:rPr>
              <a:t> </a:t>
            </a:r>
            <a:r>
              <a:rPr lang="en-US" err="1">
                <a:latin typeface="Effra" panose="02000506080000020004" pitchFamily="2" charset="0"/>
              </a:rPr>
              <a:t>stijging</a:t>
            </a:r>
            <a:r>
              <a:rPr lang="en-US">
                <a:latin typeface="Effra" panose="02000506080000020004" pitchFamily="2" charset="0"/>
              </a:rPr>
              <a:t> van het </a:t>
            </a:r>
            <a:r>
              <a:rPr lang="en-US" err="1">
                <a:latin typeface="Effra" panose="02000506080000020004" pitchFamily="2" charset="0"/>
              </a:rPr>
              <a:t>gemiddeld</a:t>
            </a:r>
            <a:r>
              <a:rPr lang="en-US">
                <a:latin typeface="Effra" panose="02000506080000020004" pitchFamily="2" charset="0"/>
              </a:rPr>
              <a:t> </a:t>
            </a:r>
            <a:r>
              <a:rPr lang="en-US" err="1">
                <a:latin typeface="Effra" panose="02000506080000020004" pitchFamily="2" charset="0"/>
              </a:rPr>
              <a:t>aantal</a:t>
            </a:r>
            <a:r>
              <a:rPr lang="en-US">
                <a:latin typeface="Effra" panose="02000506080000020004" pitchFamily="2" charset="0"/>
              </a:rPr>
              <a:t> </a:t>
            </a:r>
            <a:r>
              <a:rPr lang="en-US" err="1">
                <a:latin typeface="Effra" panose="02000506080000020004" pitchFamily="2" charset="0"/>
              </a:rPr>
              <a:t>varkens</a:t>
            </a:r>
            <a:r>
              <a:rPr lang="en-US">
                <a:latin typeface="Effra" panose="02000506080000020004" pitchFamily="2" charset="0"/>
              </a:rPr>
              <a:t> per </a:t>
            </a:r>
            <a:r>
              <a:rPr lang="en-US" err="1">
                <a:latin typeface="Effra" panose="02000506080000020004" pitchFamily="2" charset="0"/>
              </a:rPr>
              <a:t>boerderij</a:t>
            </a:r>
            <a:r>
              <a:rPr lang="en-US">
                <a:latin typeface="Effra" panose="02000506080000020004" pitchFamily="2" charset="0"/>
              </a:rPr>
              <a:t> in 2020, ten </a:t>
            </a:r>
            <a:r>
              <a:rPr lang="en-US" err="1">
                <a:latin typeface="Effra" panose="02000506080000020004" pitchFamily="2" charset="0"/>
              </a:rPr>
              <a:t>opzichte</a:t>
            </a:r>
            <a:r>
              <a:rPr lang="en-US">
                <a:latin typeface="Effra" panose="02000506080000020004" pitchFamily="2" charset="0"/>
              </a:rPr>
              <a:t> van 2010. </a:t>
            </a:r>
            <a:r>
              <a:rPr lang="en-US" err="1">
                <a:latin typeface="Effra" panose="02000506080000020004" pitchFamily="2" charset="0"/>
              </a:rPr>
              <a:t>Schrijf</a:t>
            </a:r>
            <a:r>
              <a:rPr lang="en-US">
                <a:latin typeface="Effra" panose="02000506080000020004" pitchFamily="2" charset="0"/>
              </a:rPr>
              <a:t> je </a:t>
            </a:r>
            <a:r>
              <a:rPr lang="en-US" err="1">
                <a:latin typeface="Effra" panose="02000506080000020004" pitchFamily="2" charset="0"/>
              </a:rPr>
              <a:t>berekening</a:t>
            </a:r>
            <a:r>
              <a:rPr lang="en-US">
                <a:latin typeface="Effra" panose="02000506080000020004" pitchFamily="2" charset="0"/>
              </a:rPr>
              <a:t> op.  </a:t>
            </a:r>
          </a:p>
          <a:p>
            <a:pPr marL="114300">
              <a:spcAft>
                <a:spcPts val="600"/>
              </a:spcAft>
            </a:pPr>
            <a:endParaRPr lang="en-US">
              <a:latin typeface="Effra" panose="02000506080000020004" pitchFamily="2" charset="0"/>
            </a:endParaRPr>
          </a:p>
        </p:txBody>
      </p:sp>
      <p:pic>
        <p:nvPicPr>
          <p:cNvPr id="7" name="Afbeelding 6">
            <a:extLst>
              <a:ext uri="{FF2B5EF4-FFF2-40B4-BE49-F238E27FC236}">
                <a16:creationId xmlns:a16="http://schemas.microsoft.com/office/drawing/2014/main" id="{5696FFF3-6893-F899-677C-CC0057622668}"/>
              </a:ext>
            </a:extLst>
          </p:cNvPr>
          <p:cNvPicPr>
            <a:picLocks noChangeAspect="1"/>
          </p:cNvPicPr>
          <p:nvPr/>
        </p:nvPicPr>
        <p:blipFill>
          <a:blip r:embed="rId3"/>
          <a:stretch>
            <a:fillRect/>
          </a:stretch>
        </p:blipFill>
        <p:spPr>
          <a:xfrm>
            <a:off x="838201" y="1484246"/>
            <a:ext cx="7162799" cy="1750906"/>
          </a:xfrm>
          <a:prstGeom prst="rect">
            <a:avLst/>
          </a:prstGeom>
        </p:spPr>
      </p:pic>
      <p:sp>
        <p:nvSpPr>
          <p:cNvPr id="9" name="Tekstvak 8">
            <a:extLst>
              <a:ext uri="{FF2B5EF4-FFF2-40B4-BE49-F238E27FC236}">
                <a16:creationId xmlns:a16="http://schemas.microsoft.com/office/drawing/2014/main" id="{75912CB6-E896-C1FD-B7FC-A9F06C84D1DA}"/>
              </a:ext>
            </a:extLst>
          </p:cNvPr>
          <p:cNvSpPr txBox="1"/>
          <p:nvPr/>
        </p:nvSpPr>
        <p:spPr>
          <a:xfrm>
            <a:off x="778825" y="4378486"/>
            <a:ext cx="10515598" cy="1750906"/>
          </a:xfrm>
          <a:prstGeom prst="rect">
            <a:avLst/>
          </a:prstGeom>
        </p:spPr>
        <p:txBody>
          <a:bodyPr vert="horz" lIns="91440" tIns="45720" rIns="91440" bIns="45720" rtlCol="0">
            <a:noAutofit/>
          </a:bodyPr>
          <a:lstStyle/>
          <a:p>
            <a:r>
              <a:rPr lang="nl-NL" i="0">
                <a:solidFill>
                  <a:srgbClr val="272423"/>
                </a:solidFill>
                <a:effectLst/>
                <a:latin typeface="Effra" panose="02000506080000020004" pitchFamily="2" charset="0"/>
              </a:rPr>
              <a:t>                            12.240.000</a:t>
            </a:r>
          </a:p>
          <a:p>
            <a:r>
              <a:rPr lang="nl-NL">
                <a:solidFill>
                  <a:srgbClr val="272423"/>
                </a:solidFill>
                <a:latin typeface="Effra" panose="02000506080000020004" pitchFamily="2" charset="0"/>
              </a:rPr>
              <a:t>2020:              ___________ =  3.600 varkens per boerderij  </a:t>
            </a:r>
            <a:r>
              <a:rPr lang="nl-NL" i="0">
                <a:solidFill>
                  <a:srgbClr val="272423"/>
                </a:solidFill>
                <a:effectLst/>
                <a:latin typeface="Effra" panose="02000506080000020004" pitchFamily="2" charset="0"/>
              </a:rPr>
              <a:t> </a:t>
            </a:r>
            <a:endParaRPr lang="nl-NL">
              <a:solidFill>
                <a:srgbClr val="272423"/>
              </a:solidFill>
              <a:effectLst/>
              <a:latin typeface="Effra" panose="02000506080000020004" pitchFamily="2" charset="0"/>
            </a:endParaRPr>
          </a:p>
          <a:p>
            <a:r>
              <a:rPr lang="nl-NL" i="0">
                <a:solidFill>
                  <a:srgbClr val="272423"/>
                </a:solidFill>
                <a:effectLst/>
                <a:latin typeface="Effra" panose="02000506080000020004" pitchFamily="2" charset="0"/>
              </a:rPr>
              <a:t>                                    3.400</a:t>
            </a:r>
            <a:endParaRPr lang="nl-NL">
              <a:solidFill>
                <a:srgbClr val="272423"/>
              </a:solidFill>
              <a:latin typeface="Effra" panose="02000506080000020004" pitchFamily="2" charset="0"/>
            </a:endParaRPr>
          </a:p>
          <a:p>
            <a:r>
              <a:rPr lang="nl-NL">
                <a:solidFill>
                  <a:srgbClr val="272423"/>
                </a:solidFill>
                <a:latin typeface="Effra" panose="02000506080000020004" pitchFamily="2" charset="0"/>
              </a:rPr>
              <a:t>3.600</a:t>
            </a:r>
            <a:r>
              <a:rPr lang="nl-NL" i="0">
                <a:solidFill>
                  <a:srgbClr val="272423"/>
                </a:solidFill>
                <a:effectLst/>
                <a:latin typeface="Effra" panose="02000506080000020004" pitchFamily="2" charset="0"/>
              </a:rPr>
              <a:t> – 1.750</a:t>
            </a:r>
          </a:p>
          <a:p>
            <a:r>
              <a:rPr lang="nl-NL">
                <a:solidFill>
                  <a:srgbClr val="272423"/>
                </a:solidFill>
                <a:latin typeface="Effra" panose="02000506080000020004" pitchFamily="2" charset="0"/>
              </a:rPr>
              <a:t>___________  </a:t>
            </a:r>
            <a:r>
              <a:rPr lang="nl-NL" i="0">
                <a:solidFill>
                  <a:srgbClr val="272423"/>
                </a:solidFill>
                <a:effectLst/>
                <a:latin typeface="Effra" panose="02000506080000020004" pitchFamily="2" charset="0"/>
              </a:rPr>
              <a:t>x 100%  = 106%</a:t>
            </a:r>
            <a:endParaRPr lang="nl-NL">
              <a:solidFill>
                <a:srgbClr val="272423"/>
              </a:solidFill>
              <a:effectLst/>
              <a:latin typeface="Effra" panose="02000506080000020004" pitchFamily="2" charset="0"/>
            </a:endParaRPr>
          </a:p>
          <a:p>
            <a:r>
              <a:rPr lang="nl-NL" i="0">
                <a:solidFill>
                  <a:srgbClr val="272423"/>
                </a:solidFill>
                <a:effectLst/>
                <a:latin typeface="Effra" panose="02000506080000020004" pitchFamily="2" charset="0"/>
              </a:rPr>
              <a:t>        1.750</a:t>
            </a:r>
            <a:endParaRPr lang="nl-NL">
              <a:solidFill>
                <a:srgbClr val="272423"/>
              </a:solidFill>
              <a:latin typeface="Effra" panose="02000506080000020004" pitchFamily="2" charset="0"/>
            </a:endParaRPr>
          </a:p>
          <a:p>
            <a:pPr marL="114300">
              <a:spcAft>
                <a:spcPts val="600"/>
              </a:spcAft>
            </a:pPr>
            <a:endParaRPr lang="en-US">
              <a:latin typeface="Effra" panose="02000506080000020004" pitchFamily="2" charset="0"/>
            </a:endParaRPr>
          </a:p>
        </p:txBody>
      </p:sp>
    </p:spTree>
    <p:extLst>
      <p:ext uri="{BB962C8B-B14F-4D97-AF65-F5344CB8AC3E}">
        <p14:creationId xmlns:p14="http://schemas.microsoft.com/office/powerpoint/2010/main" val="374083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F4649-3C6E-036D-045B-52A2D06531F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2C2E47A-D18B-B07E-0827-BBC6A42AA5E2}"/>
              </a:ext>
            </a:extLst>
          </p:cNvPr>
          <p:cNvSpPr txBox="1"/>
          <p:nvPr/>
        </p:nvSpPr>
        <p:spPr>
          <a:xfrm>
            <a:off x="838202" y="1832621"/>
            <a:ext cx="10515598" cy="4491089"/>
          </a:xfrm>
          <a:prstGeom prst="rect">
            <a:avLst/>
          </a:prstGeom>
        </p:spPr>
        <p:txBody>
          <a:bodyPr vert="horz" lIns="91440" tIns="45720" rIns="91440" bIns="45720" rtlCol="0">
            <a:noAutofit/>
          </a:bodyPr>
          <a:lstStyle/>
          <a:p>
            <a:r>
              <a:rPr lang="nl-NL" sz="2000" b="0" i="0" err="1">
                <a:solidFill>
                  <a:srgbClr val="272423"/>
                </a:solidFill>
                <a:effectLst/>
                <a:latin typeface="Effra" panose="02000506080000020004" pitchFamily="2" charset="0"/>
              </a:rPr>
              <a:t>Leerlingvraag</a:t>
            </a:r>
            <a:r>
              <a:rPr lang="nl-NL" sz="2000" b="0" i="0">
                <a:solidFill>
                  <a:srgbClr val="272423"/>
                </a:solidFill>
                <a:effectLst/>
                <a:latin typeface="Effra" panose="02000506080000020004" pitchFamily="2" charset="0"/>
              </a:rPr>
              <a:t> </a:t>
            </a:r>
            <a:endParaRPr lang="nl-NL" sz="2000">
              <a:solidFill>
                <a:srgbClr val="272423"/>
              </a:solidFill>
              <a:effectLst/>
              <a:latin typeface="Effra" panose="02000506080000020004" pitchFamily="2" charset="0"/>
            </a:endParaRPr>
          </a:p>
          <a:p>
            <a:endParaRPr lang="nl-NL" sz="2000">
              <a:solidFill>
                <a:srgbClr val="272423"/>
              </a:solidFill>
              <a:effectLst/>
              <a:latin typeface="Effra" panose="02000506080000020004" pitchFamily="2" charset="0"/>
            </a:endParaRPr>
          </a:p>
          <a:p>
            <a:pPr marL="114300">
              <a:spcAft>
                <a:spcPts val="600"/>
              </a:spcAft>
            </a:pPr>
            <a:endParaRPr lang="en-US" b="1">
              <a:latin typeface="Effra" panose="02000506080000020004" pitchFamily="2" charset="0"/>
            </a:endParaRPr>
          </a:p>
          <a:p>
            <a:pPr marL="114300">
              <a:spcAft>
                <a:spcPts val="600"/>
              </a:spcAft>
            </a:pPr>
            <a:endParaRPr lang="en-US" b="1">
              <a:latin typeface="Effra" panose="02000506080000020004" pitchFamily="2" charset="0"/>
            </a:endParaRPr>
          </a:p>
          <a:p>
            <a:pPr marL="114300">
              <a:spcAft>
                <a:spcPts val="600"/>
              </a:spcAft>
            </a:pPr>
            <a:endParaRPr lang="en-US" b="1">
              <a:latin typeface="Effra" panose="02000506080000020004" pitchFamily="2" charset="0"/>
            </a:endParaRPr>
          </a:p>
          <a:p>
            <a:pPr marL="114300">
              <a:spcAft>
                <a:spcPts val="600"/>
              </a:spcAft>
            </a:pPr>
            <a:endParaRPr lang="en-US">
              <a:latin typeface="Effra" panose="02000506080000020004" pitchFamily="2" charset="0"/>
            </a:endParaRPr>
          </a:p>
        </p:txBody>
      </p:sp>
      <p:sp>
        <p:nvSpPr>
          <p:cNvPr id="4" name="Tekstvak 3">
            <a:extLst>
              <a:ext uri="{FF2B5EF4-FFF2-40B4-BE49-F238E27FC236}">
                <a16:creationId xmlns:a16="http://schemas.microsoft.com/office/drawing/2014/main" id="{7AAE2E66-D85E-6299-252E-0FB7CD908C67}"/>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Rekenen</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44479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174E-8DED-236A-BC78-0799DF0CEE6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6924C12-A504-C363-EC3D-FF6E60713B28}"/>
              </a:ext>
            </a:extLst>
          </p:cNvPr>
          <p:cNvSpPr txBox="1"/>
          <p:nvPr/>
        </p:nvSpPr>
        <p:spPr>
          <a:xfrm>
            <a:off x="721427" y="1727621"/>
            <a:ext cx="10515598" cy="4650520"/>
          </a:xfrm>
          <a:prstGeom prst="rect">
            <a:avLst/>
          </a:prstGeom>
        </p:spPr>
        <p:txBody>
          <a:bodyPr vert="horz" lIns="91440" tIns="45720" rIns="91440" bIns="45720" rtlCol="0">
            <a:noAutofit/>
          </a:bodyPr>
          <a:lstStyle/>
          <a:p>
            <a:pPr algn="l"/>
            <a:r>
              <a:rPr lang="nl-NL" b="1" i="0">
                <a:solidFill>
                  <a:srgbClr val="333333"/>
                </a:solidFill>
                <a:effectLst/>
                <a:latin typeface="Effra" panose="02000506080000020004" pitchFamily="2" charset="0"/>
              </a:rPr>
              <a:t>#1: Oefen oude examens Economie VMBO</a:t>
            </a:r>
          </a:p>
          <a:p>
            <a:pPr algn="l"/>
            <a:r>
              <a:rPr lang="nl-NL" b="0" i="0">
                <a:solidFill>
                  <a:srgbClr val="333333"/>
                </a:solidFill>
                <a:effectLst/>
                <a:latin typeface="Effra" panose="02000506080000020004" pitchFamily="2" charset="0"/>
              </a:rPr>
              <a:t>Lees eerst de examenstof uit je boek goed door. Maak vervolgens enkele oude examens. Zo raak je bekend met verschillende soorten vragen op het examen Economie. En beter 3 examens heel goed maken, dan heel veel snel en vluchtig</a:t>
            </a:r>
          </a:p>
          <a:p>
            <a:pPr algn="l"/>
            <a:r>
              <a:rPr lang="nl-NL" b="1" i="0">
                <a:solidFill>
                  <a:srgbClr val="333333"/>
                </a:solidFill>
                <a:effectLst/>
                <a:latin typeface="Effra" panose="02000506080000020004" pitchFamily="2" charset="0"/>
              </a:rPr>
              <a:t>#2: Begin op tijd met leren</a:t>
            </a:r>
          </a:p>
          <a:p>
            <a:pPr algn="l"/>
            <a:r>
              <a:rPr lang="nl-NL" b="0" i="0">
                <a:solidFill>
                  <a:srgbClr val="333333"/>
                </a:solidFill>
                <a:effectLst/>
                <a:latin typeface="Effra" panose="02000506080000020004" pitchFamily="2" charset="0"/>
              </a:rPr>
              <a:t>Een valkuil voor veel examenkandidaten is tijdgebrek. Zorg dat je op tijd begint met het leren van de stof. Leer de stof stap voor stap. Zo hoef je in de laatste dagen voor het examen alleen nog je samenvatting door te nemen.</a:t>
            </a:r>
          </a:p>
          <a:p>
            <a:pPr algn="l"/>
            <a:r>
              <a:rPr lang="nl-NL" b="1" i="0">
                <a:solidFill>
                  <a:srgbClr val="333333"/>
                </a:solidFill>
                <a:effectLst/>
                <a:latin typeface="Effra" panose="02000506080000020004" pitchFamily="2" charset="0"/>
              </a:rPr>
              <a:t>#3: Examenvideo’s Economie VMBO</a:t>
            </a:r>
          </a:p>
          <a:p>
            <a:pPr algn="l"/>
            <a:r>
              <a:rPr lang="nl-NL" b="0" i="0">
                <a:solidFill>
                  <a:srgbClr val="333333"/>
                </a:solidFill>
                <a:effectLst/>
                <a:latin typeface="Effra" panose="02000506080000020004" pitchFamily="2" charset="0"/>
              </a:rPr>
              <a:t>Veel begrippen voor het Economie examen VMBO zijn uitgelegd in video’s op YouTube. Deze video’s helpen je om de stof beter te begrijpen door ook beelden toe te voegen. </a:t>
            </a:r>
          </a:p>
          <a:p>
            <a:r>
              <a:rPr lang="nl-NL" b="1" i="0">
                <a:solidFill>
                  <a:srgbClr val="333333"/>
                </a:solidFill>
                <a:effectLst/>
                <a:latin typeface="Effra" panose="02000506080000020004" pitchFamily="2" charset="0"/>
              </a:rPr>
              <a:t>#4: Niet te lang blijven hangen</a:t>
            </a:r>
          </a:p>
          <a:p>
            <a:r>
              <a:rPr lang="nl-NL">
                <a:solidFill>
                  <a:srgbClr val="333333"/>
                </a:solidFill>
                <a:latin typeface="Effra" panose="02000506080000020004" pitchFamily="2" charset="0"/>
              </a:rPr>
              <a:t>Weet je een vraag “even” niet, ga dan eerst verder en blijf niet te lang bij één vraag hangen. Kom aan het einde nog even terug bij je vraag die je niet wist. Misschien weet je hem nu wel. Laat in ieder geval niets leeg!</a:t>
            </a:r>
          </a:p>
          <a:p>
            <a:r>
              <a:rPr lang="nl-NL" b="1" i="0">
                <a:solidFill>
                  <a:srgbClr val="333333"/>
                </a:solidFill>
                <a:effectLst/>
                <a:latin typeface="Effra" panose="02000506080000020004" pitchFamily="2" charset="0"/>
              </a:rPr>
              <a:t>#5: </a:t>
            </a:r>
            <a:r>
              <a:rPr lang="nl-NL">
                <a:solidFill>
                  <a:srgbClr val="333333"/>
                </a:solidFill>
                <a:latin typeface="Effra" panose="02000506080000020004" pitchFamily="2" charset="0"/>
                <a:hlinkClick r:id="rId3"/>
              </a:rPr>
              <a:t>www.lerenvoorhetexamen.nl</a:t>
            </a:r>
            <a:r>
              <a:rPr lang="nl-NL">
                <a:solidFill>
                  <a:srgbClr val="333333"/>
                </a:solidFill>
                <a:latin typeface="Effra" panose="02000506080000020004" pitchFamily="2" charset="0"/>
              </a:rPr>
              <a:t> </a:t>
            </a:r>
            <a:endParaRPr lang="nl-NL" b="0" i="0">
              <a:solidFill>
                <a:srgbClr val="333333"/>
              </a:solidFill>
              <a:effectLst/>
              <a:latin typeface="Effra" panose="02000506080000020004" pitchFamily="2" charset="0"/>
            </a:endParaRPr>
          </a:p>
        </p:txBody>
      </p:sp>
      <p:sp>
        <p:nvSpPr>
          <p:cNvPr id="4" name="Tekstvak 3">
            <a:extLst>
              <a:ext uri="{FF2B5EF4-FFF2-40B4-BE49-F238E27FC236}">
                <a16:creationId xmlns:a16="http://schemas.microsoft.com/office/drawing/2014/main" id="{A470FC2C-A7FF-C10C-3E0D-F54E821CE19D}"/>
              </a:ext>
            </a:extLst>
          </p:cNvPr>
          <p:cNvSpPr txBox="1"/>
          <p:nvPr/>
        </p:nvSpPr>
        <p:spPr>
          <a:xfrm>
            <a:off x="838200" y="534289"/>
            <a:ext cx="7391399" cy="1899912"/>
          </a:xfrm>
          <a:prstGeom prst="rect">
            <a:avLst/>
          </a:prstGeom>
        </p:spPr>
        <p:txBody>
          <a:bodyPr vert="horz" lIns="91440" tIns="45720" rIns="91440" bIns="45720" rtlCol="0" anchor="ctr">
            <a:normAutofit/>
          </a:bodyPr>
          <a:lstStyle/>
          <a:p>
            <a:pPr marL="114300">
              <a:lnSpc>
                <a:spcPct val="90000"/>
              </a:lnSpc>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Examentips</a:t>
            </a:r>
            <a:endParaRPr lang="en-US" sz="4000" b="1">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04954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F8649-9A09-34D2-5107-BE5BF713949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35EB643A-49C1-3A0B-FE78-F506A72B4E37}"/>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Productiefactoren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graphicFrame>
        <p:nvGraphicFramePr>
          <p:cNvPr id="2" name="Tabel 1">
            <a:extLst>
              <a:ext uri="{FF2B5EF4-FFF2-40B4-BE49-F238E27FC236}">
                <a16:creationId xmlns:a16="http://schemas.microsoft.com/office/drawing/2014/main" id="{C3BA00B8-87DF-4B46-AFFE-88BC1BB611D4}"/>
              </a:ext>
            </a:extLst>
          </p:cNvPr>
          <p:cNvGraphicFramePr>
            <a:graphicFrameLocks noGrp="1"/>
          </p:cNvGraphicFramePr>
          <p:nvPr>
            <p:extLst>
              <p:ext uri="{D42A27DB-BD31-4B8C-83A1-F6EECF244321}">
                <p14:modId xmlns:p14="http://schemas.microsoft.com/office/powerpoint/2010/main" val="2337809864"/>
              </p:ext>
            </p:extLst>
          </p:nvPr>
        </p:nvGraphicFramePr>
        <p:xfrm>
          <a:off x="4231741" y="3004991"/>
          <a:ext cx="6934968" cy="2747930"/>
        </p:xfrm>
        <a:graphic>
          <a:graphicData uri="http://schemas.openxmlformats.org/drawingml/2006/table">
            <a:tbl>
              <a:tblPr firstRow="1" bandRow="1">
                <a:tableStyleId>{F5AB1C69-6EDB-4FF4-983F-18BD219EF322}</a:tableStyleId>
              </a:tblPr>
              <a:tblGrid>
                <a:gridCol w="3467484">
                  <a:extLst>
                    <a:ext uri="{9D8B030D-6E8A-4147-A177-3AD203B41FA5}">
                      <a16:colId xmlns:a16="http://schemas.microsoft.com/office/drawing/2014/main" val="2768599360"/>
                    </a:ext>
                  </a:extLst>
                </a:gridCol>
                <a:gridCol w="3467484">
                  <a:extLst>
                    <a:ext uri="{9D8B030D-6E8A-4147-A177-3AD203B41FA5}">
                      <a16:colId xmlns:a16="http://schemas.microsoft.com/office/drawing/2014/main" val="3274476067"/>
                    </a:ext>
                  </a:extLst>
                </a:gridCol>
              </a:tblGrid>
              <a:tr h="549586">
                <a:tc>
                  <a:txBody>
                    <a:bodyPr/>
                    <a:lstStyle/>
                    <a:p>
                      <a:pPr algn="l"/>
                      <a:r>
                        <a:rPr lang="nl-NL" sz="2000">
                          <a:latin typeface="Effra" panose="02000506080000020004" pitchFamily="2" charset="0"/>
                        </a:rPr>
                        <a:t>Productiefactor</a:t>
                      </a:r>
                    </a:p>
                  </a:txBody>
                  <a:tcPr/>
                </a:tc>
                <a:tc>
                  <a:txBody>
                    <a:bodyPr/>
                    <a:lstStyle/>
                    <a:p>
                      <a:pPr algn="l"/>
                      <a:r>
                        <a:rPr lang="nl-NL" sz="2000">
                          <a:latin typeface="Effra" panose="02000506080000020004" pitchFamily="2" charset="0"/>
                        </a:rPr>
                        <a:t>Beloning</a:t>
                      </a:r>
                    </a:p>
                  </a:txBody>
                  <a:tcPr/>
                </a:tc>
                <a:extLst>
                  <a:ext uri="{0D108BD9-81ED-4DB2-BD59-A6C34878D82A}">
                    <a16:rowId xmlns:a16="http://schemas.microsoft.com/office/drawing/2014/main" val="1646272868"/>
                  </a:ext>
                </a:extLst>
              </a:tr>
              <a:tr h="549586">
                <a:tc>
                  <a:txBody>
                    <a:bodyPr/>
                    <a:lstStyle/>
                    <a:p>
                      <a:pPr algn="l"/>
                      <a:r>
                        <a:rPr lang="nl-NL" sz="2000" b="1">
                          <a:latin typeface="Effra" panose="02000506080000020004" pitchFamily="2" charset="0"/>
                        </a:rPr>
                        <a:t>K</a:t>
                      </a:r>
                      <a:r>
                        <a:rPr lang="nl-NL" sz="2000">
                          <a:latin typeface="Effra" panose="02000506080000020004" pitchFamily="2" charset="0"/>
                        </a:rPr>
                        <a:t>apitaal</a:t>
                      </a:r>
                    </a:p>
                  </a:txBody>
                  <a:tcPr/>
                </a:tc>
                <a:tc>
                  <a:txBody>
                    <a:bodyPr/>
                    <a:lstStyle/>
                    <a:p>
                      <a:pPr algn="l"/>
                      <a:r>
                        <a:rPr lang="nl-NL" sz="2000">
                          <a:latin typeface="Effra" panose="02000506080000020004" pitchFamily="2" charset="0"/>
                        </a:rPr>
                        <a:t>Rente of huur</a:t>
                      </a:r>
                    </a:p>
                  </a:txBody>
                  <a:tcPr/>
                </a:tc>
                <a:extLst>
                  <a:ext uri="{0D108BD9-81ED-4DB2-BD59-A6C34878D82A}">
                    <a16:rowId xmlns:a16="http://schemas.microsoft.com/office/drawing/2014/main" val="1055596813"/>
                  </a:ext>
                </a:extLst>
              </a:tr>
              <a:tr h="549586">
                <a:tc>
                  <a:txBody>
                    <a:bodyPr/>
                    <a:lstStyle/>
                    <a:p>
                      <a:pPr algn="l"/>
                      <a:r>
                        <a:rPr lang="nl-NL" sz="2000" b="1">
                          <a:latin typeface="Effra" panose="02000506080000020004" pitchFamily="2" charset="0"/>
                        </a:rPr>
                        <a:t>A</a:t>
                      </a:r>
                      <a:r>
                        <a:rPr lang="nl-NL" sz="2000">
                          <a:latin typeface="Effra" panose="02000506080000020004" pitchFamily="2" charset="0"/>
                        </a:rPr>
                        <a:t>rbeid</a:t>
                      </a:r>
                    </a:p>
                  </a:txBody>
                  <a:tcPr/>
                </a:tc>
                <a:tc>
                  <a:txBody>
                    <a:bodyPr/>
                    <a:lstStyle/>
                    <a:p>
                      <a:pPr algn="l"/>
                      <a:r>
                        <a:rPr lang="nl-NL" sz="2000">
                          <a:latin typeface="Effra" panose="02000506080000020004" pitchFamily="2" charset="0"/>
                        </a:rPr>
                        <a:t>Loon</a:t>
                      </a:r>
                    </a:p>
                  </a:txBody>
                  <a:tcPr/>
                </a:tc>
                <a:extLst>
                  <a:ext uri="{0D108BD9-81ED-4DB2-BD59-A6C34878D82A}">
                    <a16:rowId xmlns:a16="http://schemas.microsoft.com/office/drawing/2014/main" val="444914370"/>
                  </a:ext>
                </a:extLst>
              </a:tr>
              <a:tr h="549586">
                <a:tc>
                  <a:txBody>
                    <a:bodyPr/>
                    <a:lstStyle/>
                    <a:p>
                      <a:pPr algn="l"/>
                      <a:r>
                        <a:rPr lang="nl-NL" sz="2000" b="1">
                          <a:latin typeface="Effra" panose="02000506080000020004" pitchFamily="2" charset="0"/>
                        </a:rPr>
                        <a:t>N</a:t>
                      </a:r>
                      <a:r>
                        <a:rPr lang="nl-NL" sz="2000">
                          <a:latin typeface="Effra" panose="02000506080000020004" pitchFamily="2" charset="0"/>
                        </a:rPr>
                        <a:t>atuur</a:t>
                      </a:r>
                    </a:p>
                  </a:txBody>
                  <a:tcPr/>
                </a:tc>
                <a:tc>
                  <a:txBody>
                    <a:bodyPr/>
                    <a:lstStyle/>
                    <a:p>
                      <a:pPr algn="l"/>
                      <a:r>
                        <a:rPr lang="nl-NL" sz="2000">
                          <a:latin typeface="Effra" panose="02000506080000020004" pitchFamily="2" charset="0"/>
                        </a:rPr>
                        <a:t>Pacht</a:t>
                      </a:r>
                    </a:p>
                  </a:txBody>
                  <a:tcPr/>
                </a:tc>
                <a:extLst>
                  <a:ext uri="{0D108BD9-81ED-4DB2-BD59-A6C34878D82A}">
                    <a16:rowId xmlns:a16="http://schemas.microsoft.com/office/drawing/2014/main" val="3744915957"/>
                  </a:ext>
                </a:extLst>
              </a:tr>
              <a:tr h="549586">
                <a:tc>
                  <a:txBody>
                    <a:bodyPr/>
                    <a:lstStyle/>
                    <a:p>
                      <a:pPr algn="l"/>
                      <a:r>
                        <a:rPr lang="nl-NL" sz="2000" b="1">
                          <a:latin typeface="Effra" panose="02000506080000020004" pitchFamily="2" charset="0"/>
                        </a:rPr>
                        <a:t>O</a:t>
                      </a:r>
                      <a:r>
                        <a:rPr lang="nl-NL" sz="2000">
                          <a:latin typeface="Effra" panose="02000506080000020004" pitchFamily="2" charset="0"/>
                        </a:rPr>
                        <a:t>ndernemerschap</a:t>
                      </a:r>
                    </a:p>
                  </a:txBody>
                  <a:tcPr/>
                </a:tc>
                <a:tc>
                  <a:txBody>
                    <a:bodyPr/>
                    <a:lstStyle/>
                    <a:p>
                      <a:pPr algn="l"/>
                      <a:r>
                        <a:rPr lang="nl-NL" sz="2000">
                          <a:latin typeface="Effra" panose="02000506080000020004" pitchFamily="2" charset="0"/>
                        </a:rPr>
                        <a:t>Winst</a:t>
                      </a:r>
                    </a:p>
                  </a:txBody>
                  <a:tcPr/>
                </a:tc>
                <a:extLst>
                  <a:ext uri="{0D108BD9-81ED-4DB2-BD59-A6C34878D82A}">
                    <a16:rowId xmlns:a16="http://schemas.microsoft.com/office/drawing/2014/main" val="1040712953"/>
                  </a:ext>
                </a:extLst>
              </a:tr>
            </a:tbl>
          </a:graphicData>
        </a:graphic>
      </p:graphicFrame>
      <p:sp>
        <p:nvSpPr>
          <p:cNvPr id="3" name="Tekstvak 2">
            <a:extLst>
              <a:ext uri="{FF2B5EF4-FFF2-40B4-BE49-F238E27FC236}">
                <a16:creationId xmlns:a16="http://schemas.microsoft.com/office/drawing/2014/main" id="{39BD6318-042F-3348-7404-11E5DCCABBA5}"/>
              </a:ext>
            </a:extLst>
          </p:cNvPr>
          <p:cNvSpPr txBox="1"/>
          <p:nvPr/>
        </p:nvSpPr>
        <p:spPr>
          <a:xfrm>
            <a:off x="719447" y="1769183"/>
            <a:ext cx="10634351" cy="4554528"/>
          </a:xfrm>
          <a:prstGeom prst="rect">
            <a:avLst/>
          </a:prstGeom>
        </p:spPr>
        <p:txBody>
          <a:bodyPr vert="horz" lIns="91440" tIns="45720" rIns="91440" bIns="45720" rtlCol="0">
            <a:normAutofit/>
          </a:bodyPr>
          <a:lstStyle/>
          <a:p>
            <a:pPr marL="0" indent="0">
              <a:buNone/>
            </a:pPr>
            <a:r>
              <a:rPr lang="nl-NL" sz="2000">
                <a:latin typeface="Effra" panose="02000506080000020004" pitchFamily="2" charset="0"/>
              </a:rPr>
              <a:t>Produceren is het gebruiken van productiefactoren om waarde toe te voegen aan een product. Productiefactoren zijn factoren die productie mogelijk maken. </a:t>
            </a:r>
            <a:endParaRPr lang="nl-NL" sz="2000"/>
          </a:p>
        </p:txBody>
      </p:sp>
      <p:pic>
        <p:nvPicPr>
          <p:cNvPr id="2054" name="Picture 6" descr="Kanoën op het water 521702 Vectorkunst bij Vecteezy">
            <a:extLst>
              <a:ext uri="{FF2B5EF4-FFF2-40B4-BE49-F238E27FC236}">
                <a16:creationId xmlns:a16="http://schemas.microsoft.com/office/drawing/2014/main" id="{D78E273A-6E56-F21C-B6EC-7D4C0AF0F0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02" b="94898" l="2476" r="95401">
                        <a14:foregroundMark x1="6722" y1="59592" x2="6722" y2="59592"/>
                        <a14:foregroundMark x1="2948" y1="67551" x2="2948" y2="67551"/>
                        <a14:foregroundMark x1="28774" y1="89592" x2="28774" y2="89592"/>
                        <a14:foregroundMark x1="26415" y1="95102" x2="26415" y2="95102"/>
                        <a14:foregroundMark x1="91274" y1="28163" x2="91274" y2="28163"/>
                        <a14:foregroundMark x1="95401" y1="16122" x2="95401" y2="16122"/>
                        <a14:foregroundMark x1="73113" y1="5102" x2="73113" y2="510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92675" y="2853277"/>
            <a:ext cx="5924415" cy="342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098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AC4EEA1-8955-49AB-909A-8EC12317620A}"/>
              </a:ext>
            </a:extLst>
          </p:cNvPr>
          <p:cNvGraphicFramePr/>
          <p:nvPr>
            <p:extLst>
              <p:ext uri="{D42A27DB-BD31-4B8C-83A1-F6EECF244321}">
                <p14:modId xmlns:p14="http://schemas.microsoft.com/office/powerpoint/2010/main" val="2471330319"/>
              </p:ext>
            </p:extLst>
          </p:nvPr>
        </p:nvGraphicFramePr>
        <p:xfrm>
          <a:off x="2008249" y="605909"/>
          <a:ext cx="9229594" cy="6139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1">
            <a:extLst>
              <a:ext uri="{FF2B5EF4-FFF2-40B4-BE49-F238E27FC236}">
                <a16:creationId xmlns:a16="http://schemas.microsoft.com/office/drawing/2014/main" id="{69A60182-5775-194E-20BB-EE6E785C455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027" name="Picture 3" descr="Premium Vector | Cardboard box packaging isometric cartoon illustration">
            <a:extLst>
              <a:ext uri="{FF2B5EF4-FFF2-40B4-BE49-F238E27FC236}">
                <a16:creationId xmlns:a16="http://schemas.microsoft.com/office/drawing/2014/main" id="{E4A923A7-329D-326C-BC2D-6E33F47C2A3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3674" y1="39137" x2="53674" y2="39137"/>
                        <a14:foregroundMark x1="56230" y1="34665" x2="52716" y2="42971"/>
                        <a14:foregroundMark x1="52716" y1="42971" x2="52396" y2="43131"/>
                        <a14:foregroundMark x1="52396" y1="38658" x2="60703" y2="36581"/>
                        <a14:foregroundMark x1="60703" y1="36581" x2="52236" y2="38658"/>
                        <a14:foregroundMark x1="52236" y1="38658" x2="60383" y2="38019"/>
                        <a14:foregroundMark x1="60383" y1="38019" x2="57668" y2="38658"/>
                        <a14:foregroundMark x1="47125" y1="40096" x2="47923" y2="41534"/>
                        <a14:foregroundMark x1="30831" y1="52236" x2="35942" y2="60064"/>
                        <a14:foregroundMark x1="35942" y1="60064" x2="43930" y2="64058"/>
                        <a14:foregroundMark x1="43930" y1="64058" x2="43770" y2="69489"/>
                        <a14:foregroundMark x1="29872" y1="55591" x2="35783" y2="67252"/>
                        <a14:foregroundMark x1="35783" y1="67252" x2="30351" y2="62460"/>
                      </a14:backgroundRemoval>
                    </a14:imgEffect>
                  </a14:imgLayer>
                </a14:imgProps>
              </a:ext>
              <a:ext uri="{28A0092B-C50C-407E-A947-70E740481C1C}">
                <a14:useLocalDpi xmlns:a14="http://schemas.microsoft.com/office/drawing/2010/main" val="0"/>
              </a:ext>
            </a:extLst>
          </a:blip>
          <a:srcRect/>
          <a:stretch>
            <a:fillRect/>
          </a:stretch>
        </p:blipFill>
        <p:spPr bwMode="auto">
          <a:xfrm>
            <a:off x="6837634" y="35343"/>
            <a:ext cx="1755198" cy="175519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ollar Price Tag Illustration On White Stock Illustration 68844532 |  Shutterstock">
            <a:extLst>
              <a:ext uri="{FF2B5EF4-FFF2-40B4-BE49-F238E27FC236}">
                <a16:creationId xmlns:a16="http://schemas.microsoft.com/office/drawing/2014/main" id="{9946E059-61FF-922F-DADA-296176406E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0769" y1="10714" x2="20769" y2="10714"/>
                      </a14:backgroundRemoval>
                    </a14:imgEffect>
                  </a14:imgLayer>
                </a14:imgProps>
              </a:ext>
              <a:ext uri="{28A0092B-C50C-407E-A947-70E740481C1C}">
                <a14:useLocalDpi xmlns:a14="http://schemas.microsoft.com/office/drawing/2010/main" val="0"/>
              </a:ext>
            </a:extLst>
          </a:blip>
          <a:srcRect/>
          <a:stretch>
            <a:fillRect/>
          </a:stretch>
        </p:blipFill>
        <p:spPr bwMode="auto">
          <a:xfrm>
            <a:off x="8851081" y="2013828"/>
            <a:ext cx="1629827" cy="175519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46564E0-FEEF-36C2-444A-35D6273F3DC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07" b="91589" l="8497" r="89706">
                        <a14:foregroundMark x1="36275" y1="49346" x2="36275" y2="49346"/>
                        <a14:foregroundMark x1="52778" y1="48972" x2="52778" y2="48972"/>
                        <a14:foregroundMark x1="64216" y1="48972" x2="64216" y2="48972"/>
                        <a14:foregroundMark x1="79412" y1="87850" x2="79412" y2="87850"/>
                        <a14:foregroundMark x1="76471" y1="90841" x2="76471" y2="90841"/>
                        <a14:foregroundMark x1="68301" y1="91215" x2="68301" y2="91215"/>
                        <a14:foregroundMark x1="60458" y1="91028" x2="60458" y2="91028"/>
                        <a14:foregroundMark x1="52778" y1="89533" x2="52778" y2="89533"/>
                        <a14:foregroundMark x1="50000" y1="91215" x2="50000" y2="91215"/>
                        <a14:foregroundMark x1="43137" y1="91215" x2="43137" y2="91215"/>
                        <a14:foregroundMark x1="37908" y1="90841" x2="37908" y2="90841"/>
                        <a14:foregroundMark x1="30719" y1="91028" x2="30719" y2="91028"/>
                        <a14:foregroundMark x1="26307" y1="91215" x2="26307" y2="91215"/>
                        <a14:foregroundMark x1="20588" y1="89907" x2="20588" y2="89907"/>
                        <a14:foregroundMark x1="24020" y1="90654" x2="24020" y2="90654"/>
                        <a14:foregroundMark x1="22059" y1="91589" x2="22059" y2="91589"/>
                        <a14:foregroundMark x1="19935" y1="90467" x2="19935" y2="90467"/>
                        <a14:foregroundMark x1="16503" y1="90654" x2="16503" y2="90654"/>
                        <a14:foregroundMark x1="9804" y1="88972" x2="9804" y2="88972"/>
                        <a14:foregroundMark x1="8497" y1="89533" x2="8497" y2="89533"/>
                      </a14:backgroundRemoval>
                    </a14:imgEffect>
                  </a14:imgLayer>
                </a14:imgProps>
              </a:ext>
            </a:extLst>
          </a:blip>
          <a:stretch>
            <a:fillRect/>
          </a:stretch>
        </p:blipFill>
        <p:spPr>
          <a:xfrm>
            <a:off x="8710804" y="3429000"/>
            <a:ext cx="2585017" cy="2259778"/>
          </a:xfrm>
          <a:prstGeom prst="rect">
            <a:avLst/>
          </a:prstGeom>
        </p:spPr>
      </p:pic>
      <p:pic>
        <p:nvPicPr>
          <p:cNvPr id="1031" name="Picture 7" descr="Marketing, Promotion, Advertising, Sales Promotion, Drawing, Cartoon  transparent background PNG clipart | HiClipart">
            <a:extLst>
              <a:ext uri="{FF2B5EF4-FFF2-40B4-BE49-F238E27FC236}">
                <a16:creationId xmlns:a16="http://schemas.microsoft.com/office/drawing/2014/main" id="{7DD2B3CA-EA2D-E915-28CC-C7D848F1BA2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4875" l="7500" r="95125">
                        <a14:foregroundMark x1="91375" y1="56500" x2="91375" y2="56500"/>
                        <a14:foregroundMark x1="95125" y1="47500" x2="95125" y2="47500"/>
                        <a14:foregroundMark x1="75250" y1="45875" x2="75750" y2="46000"/>
                        <a14:foregroundMark x1="71875" y1="53500" x2="71875" y2="53500"/>
                        <a14:foregroundMark x1="7500" y1="53125" x2="7500" y2="53125"/>
                        <a14:foregroundMark x1="12250" y1="52500" x2="12250" y2="52500"/>
                        <a14:foregroundMark x1="8750" y1="54500" x2="8750" y2="54500"/>
                        <a14:foregroundMark x1="17375" y1="54500" x2="17375" y2="54500"/>
                        <a14:foregroundMark x1="16500" y1="59625" x2="16500" y2="59625"/>
                        <a14:foregroundMark x1="16750" y1="62500" x2="16750" y2="62500"/>
                        <a14:foregroundMark x1="15000" y1="59750" x2="15000" y2="59750"/>
                        <a14:foregroundMark x1="35000" y1="70125" x2="35000" y2="70125"/>
                        <a14:foregroundMark x1="30000" y1="65125" x2="30000" y2="65125"/>
                        <a14:foregroundMark x1="24625" y1="67125" x2="24625" y2="67125"/>
                        <a14:foregroundMark x1="25875" y1="74625" x2="25875" y2="74625"/>
                        <a14:foregroundMark x1="29500" y1="71375" x2="29500" y2="71375"/>
                        <a14:foregroundMark x1="44625" y1="87500" x2="44625" y2="87500"/>
                        <a14:foregroundMark x1="13750" y1="93125" x2="14250" y2="93375"/>
                        <a14:foregroundMark x1="11125" y1="94875" x2="11125" y2="94875"/>
                        <a14:foregroundMark x1="23125" y1="71125" x2="23125" y2="71125"/>
                      </a14:backgroundRemoval>
                    </a14:imgEffect>
                  </a14:imgLayer>
                </a14:imgProps>
              </a:ext>
              <a:ext uri="{28A0092B-C50C-407E-A947-70E740481C1C}">
                <a14:useLocalDpi xmlns:a14="http://schemas.microsoft.com/office/drawing/2010/main" val="0"/>
              </a:ext>
            </a:extLst>
          </a:blip>
          <a:srcRect/>
          <a:stretch>
            <a:fillRect/>
          </a:stretch>
        </p:blipFill>
        <p:spPr bwMode="auto">
          <a:xfrm>
            <a:off x="7166494" y="4589546"/>
            <a:ext cx="2155636" cy="215563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nterview Cartoon png download - 627*627 - Free Transparent Job png  Download. - CleanPNG / KissPNG">
            <a:extLst>
              <a:ext uri="{FF2B5EF4-FFF2-40B4-BE49-F238E27FC236}">
                <a16:creationId xmlns:a16="http://schemas.microsoft.com/office/drawing/2014/main" id="{D17D464A-7BBC-A74A-739A-3FD4C4533B6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42889" y1="21250" x2="42889" y2="21250"/>
                        <a14:foregroundMark x1="43889" y1="38594" x2="43889" y2="38594"/>
                        <a14:foregroundMark x1="41000" y1="37656" x2="41000" y2="37656"/>
                        <a14:foregroundMark x1="43111" y1="36094" x2="43111" y2="36094"/>
                        <a14:foregroundMark x1="43556" y1="37344" x2="43556" y2="37344"/>
                        <a14:foregroundMark x1="27111" y1="40469" x2="27111" y2="40469"/>
                        <a14:foregroundMark x1="60222" y1="45781" x2="60222" y2="45781"/>
                        <a14:foregroundMark x1="60222" y1="39844" x2="60222" y2="39844"/>
                        <a14:foregroundMark x1="54556" y1="40313" x2="54556" y2="40313"/>
                        <a14:foregroundMark x1="52000" y1="39688" x2="52000" y2="39688"/>
                        <a14:foregroundMark x1="51333" y1="51875" x2="51333" y2="51875"/>
                      </a14:backgroundRemoval>
                    </a14:imgEffect>
                  </a14:imgLayer>
                </a14:imgProps>
              </a:ext>
              <a:ext uri="{28A0092B-C50C-407E-A947-70E740481C1C}">
                <a14:useLocalDpi xmlns:a14="http://schemas.microsoft.com/office/drawing/2010/main" val="0"/>
              </a:ext>
            </a:extLst>
          </a:blip>
          <a:srcRect/>
          <a:stretch>
            <a:fillRect/>
          </a:stretch>
        </p:blipFill>
        <p:spPr bwMode="auto">
          <a:xfrm>
            <a:off x="1892292" y="3940503"/>
            <a:ext cx="2658341" cy="189037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toy shop window: Meer dan 1.379 rechtenvrije licentieerbare  stockillustraties en tekeningen | Shutterstock">
            <a:extLst>
              <a:ext uri="{FF2B5EF4-FFF2-40B4-BE49-F238E27FC236}">
                <a16:creationId xmlns:a16="http://schemas.microsoft.com/office/drawing/2014/main" id="{ADC60027-5F8D-2E7A-06EF-BF85AA7D397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0062" t="8207" r="7270" b="15447"/>
          <a:stretch/>
        </p:blipFill>
        <p:spPr bwMode="auto">
          <a:xfrm>
            <a:off x="1711092" y="2013828"/>
            <a:ext cx="2266122" cy="126836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B5BB987D-CC12-5C02-8C8B-8DF2FFC1D37E}"/>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Marketingmix</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Tree>
    <p:extLst>
      <p:ext uri="{BB962C8B-B14F-4D97-AF65-F5344CB8AC3E}">
        <p14:creationId xmlns:p14="http://schemas.microsoft.com/office/powerpoint/2010/main" val="391751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1F914-B750-EB04-B1C1-0C22DB8FB84F}"/>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307142DF-4937-5538-B2E8-DE9FCFF1762E}"/>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Inkomen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graphicFrame>
        <p:nvGraphicFramePr>
          <p:cNvPr id="2" name="Tabel 1">
            <a:extLst>
              <a:ext uri="{FF2B5EF4-FFF2-40B4-BE49-F238E27FC236}">
                <a16:creationId xmlns:a16="http://schemas.microsoft.com/office/drawing/2014/main" id="{BDBCC54C-07C8-D96C-8310-183F66350223}"/>
              </a:ext>
            </a:extLst>
          </p:cNvPr>
          <p:cNvGraphicFramePr>
            <a:graphicFrameLocks noGrp="1"/>
          </p:cNvGraphicFramePr>
          <p:nvPr/>
        </p:nvGraphicFramePr>
        <p:xfrm>
          <a:off x="894774" y="3842875"/>
          <a:ext cx="10402452" cy="2198344"/>
        </p:xfrm>
        <a:graphic>
          <a:graphicData uri="http://schemas.openxmlformats.org/drawingml/2006/table">
            <a:tbl>
              <a:tblPr firstRow="1" bandRow="1">
                <a:tableStyleId>{F5AB1C69-6EDB-4FF4-983F-18BD219EF322}</a:tableStyleId>
              </a:tblPr>
              <a:tblGrid>
                <a:gridCol w="3467484">
                  <a:extLst>
                    <a:ext uri="{9D8B030D-6E8A-4147-A177-3AD203B41FA5}">
                      <a16:colId xmlns:a16="http://schemas.microsoft.com/office/drawing/2014/main" val="2768599360"/>
                    </a:ext>
                  </a:extLst>
                </a:gridCol>
                <a:gridCol w="3467484">
                  <a:extLst>
                    <a:ext uri="{9D8B030D-6E8A-4147-A177-3AD203B41FA5}">
                      <a16:colId xmlns:a16="http://schemas.microsoft.com/office/drawing/2014/main" val="3274476067"/>
                    </a:ext>
                  </a:extLst>
                </a:gridCol>
                <a:gridCol w="3467484">
                  <a:extLst>
                    <a:ext uri="{9D8B030D-6E8A-4147-A177-3AD203B41FA5}">
                      <a16:colId xmlns:a16="http://schemas.microsoft.com/office/drawing/2014/main" val="3461919542"/>
                    </a:ext>
                  </a:extLst>
                </a:gridCol>
              </a:tblGrid>
              <a:tr h="549586">
                <a:tc>
                  <a:txBody>
                    <a:bodyPr/>
                    <a:lstStyle/>
                    <a:p>
                      <a:pPr algn="ctr"/>
                      <a:r>
                        <a:rPr lang="nl-NL" sz="2000">
                          <a:latin typeface="Effra" panose="02000506080000020004" pitchFamily="2" charset="0"/>
                        </a:rPr>
                        <a:t>Inkomen uit arbeid</a:t>
                      </a:r>
                    </a:p>
                  </a:txBody>
                  <a:tcPr/>
                </a:tc>
                <a:tc>
                  <a:txBody>
                    <a:bodyPr/>
                    <a:lstStyle/>
                    <a:p>
                      <a:pPr algn="ctr"/>
                      <a:r>
                        <a:rPr lang="nl-NL" sz="2000">
                          <a:latin typeface="Effra" panose="02000506080000020004" pitchFamily="2" charset="0"/>
                        </a:rPr>
                        <a:t>Inkomen uit bezit</a:t>
                      </a:r>
                    </a:p>
                  </a:txBody>
                  <a:tcPr/>
                </a:tc>
                <a:tc>
                  <a:txBody>
                    <a:bodyPr/>
                    <a:lstStyle/>
                    <a:p>
                      <a:pPr algn="ctr"/>
                      <a:r>
                        <a:rPr lang="nl-NL" sz="2000">
                          <a:latin typeface="Effra" panose="02000506080000020004" pitchFamily="2" charset="0"/>
                        </a:rPr>
                        <a:t>Inkomen uit overdracht</a:t>
                      </a:r>
                    </a:p>
                  </a:txBody>
                  <a:tcPr/>
                </a:tc>
                <a:extLst>
                  <a:ext uri="{0D108BD9-81ED-4DB2-BD59-A6C34878D82A}">
                    <a16:rowId xmlns:a16="http://schemas.microsoft.com/office/drawing/2014/main" val="1646272868"/>
                  </a:ext>
                </a:extLst>
              </a:tr>
              <a:tr h="549586">
                <a:tc>
                  <a:txBody>
                    <a:bodyPr/>
                    <a:lstStyle/>
                    <a:p>
                      <a:pPr algn="ctr"/>
                      <a:r>
                        <a:rPr lang="nl-NL" sz="2000">
                          <a:latin typeface="Effra" panose="02000506080000020004" pitchFamily="2" charset="0"/>
                        </a:rPr>
                        <a:t>Salaris (+vakantiegeld)</a:t>
                      </a:r>
                    </a:p>
                  </a:txBody>
                  <a:tcPr/>
                </a:tc>
                <a:tc>
                  <a:txBody>
                    <a:bodyPr/>
                    <a:lstStyle/>
                    <a:p>
                      <a:pPr algn="ctr"/>
                      <a:r>
                        <a:rPr lang="nl-NL" sz="2000">
                          <a:latin typeface="Effra" panose="02000506080000020004" pitchFamily="2" charset="0"/>
                        </a:rPr>
                        <a:t>Rente</a:t>
                      </a:r>
                    </a:p>
                  </a:txBody>
                  <a:tcPr/>
                </a:tc>
                <a:tc>
                  <a:txBody>
                    <a:bodyPr/>
                    <a:lstStyle/>
                    <a:p>
                      <a:pPr algn="ctr"/>
                      <a:r>
                        <a:rPr lang="nl-NL" sz="2000">
                          <a:latin typeface="Effra" panose="02000506080000020004" pitchFamily="2" charset="0"/>
                        </a:rPr>
                        <a:t>Kinderbijslag</a:t>
                      </a:r>
                    </a:p>
                  </a:txBody>
                  <a:tcPr/>
                </a:tc>
                <a:extLst>
                  <a:ext uri="{0D108BD9-81ED-4DB2-BD59-A6C34878D82A}">
                    <a16:rowId xmlns:a16="http://schemas.microsoft.com/office/drawing/2014/main" val="1055596813"/>
                  </a:ext>
                </a:extLst>
              </a:tr>
              <a:tr h="549586">
                <a:tc>
                  <a:txBody>
                    <a:bodyPr/>
                    <a:lstStyle/>
                    <a:p>
                      <a:pPr algn="ctr"/>
                      <a:r>
                        <a:rPr lang="nl-NL" sz="2000">
                          <a:latin typeface="Effra" panose="02000506080000020004" pitchFamily="2" charset="0"/>
                        </a:rPr>
                        <a:t>Winst</a:t>
                      </a:r>
                    </a:p>
                  </a:txBody>
                  <a:tcPr/>
                </a:tc>
                <a:tc>
                  <a:txBody>
                    <a:bodyPr/>
                    <a:lstStyle/>
                    <a:p>
                      <a:pPr algn="ctr"/>
                      <a:r>
                        <a:rPr lang="nl-NL" sz="2000">
                          <a:latin typeface="Effra" panose="02000506080000020004" pitchFamily="2" charset="0"/>
                        </a:rPr>
                        <a:t>Dividend</a:t>
                      </a:r>
                    </a:p>
                  </a:txBody>
                  <a:tcPr/>
                </a:tc>
                <a:tc>
                  <a:txBody>
                    <a:bodyPr/>
                    <a:lstStyle/>
                    <a:p>
                      <a:pPr algn="ctr"/>
                      <a:r>
                        <a:rPr lang="nl-NL" sz="2000">
                          <a:latin typeface="Effra" panose="02000506080000020004" pitchFamily="2" charset="0"/>
                        </a:rPr>
                        <a:t>Huursubsidie</a:t>
                      </a:r>
                    </a:p>
                  </a:txBody>
                  <a:tcPr/>
                </a:tc>
                <a:extLst>
                  <a:ext uri="{0D108BD9-81ED-4DB2-BD59-A6C34878D82A}">
                    <a16:rowId xmlns:a16="http://schemas.microsoft.com/office/drawing/2014/main" val="444914370"/>
                  </a:ext>
                </a:extLst>
              </a:tr>
              <a:tr h="549586">
                <a:tc>
                  <a:txBody>
                    <a:bodyPr/>
                    <a:lstStyle/>
                    <a:p>
                      <a:pPr algn="ctr"/>
                      <a:r>
                        <a:rPr lang="nl-NL" sz="2000">
                          <a:latin typeface="Effra" panose="02000506080000020004" pitchFamily="2" charset="0"/>
                        </a:rPr>
                        <a:t>Loon in natura</a:t>
                      </a:r>
                    </a:p>
                  </a:txBody>
                  <a:tcPr/>
                </a:tc>
                <a:tc>
                  <a:txBody>
                    <a:bodyPr/>
                    <a:lstStyle/>
                    <a:p>
                      <a:pPr algn="ctr"/>
                      <a:r>
                        <a:rPr lang="nl-NL" sz="2000">
                          <a:latin typeface="Effra" panose="02000506080000020004" pitchFamily="2" charset="0"/>
                        </a:rPr>
                        <a:t>Huur</a:t>
                      </a:r>
                    </a:p>
                  </a:txBody>
                  <a:tcPr/>
                </a:tc>
                <a:tc>
                  <a:txBody>
                    <a:bodyPr/>
                    <a:lstStyle/>
                    <a:p>
                      <a:pPr algn="ctr"/>
                      <a:r>
                        <a:rPr lang="nl-NL" sz="2000">
                          <a:latin typeface="Effra" panose="02000506080000020004" pitchFamily="2" charset="0"/>
                        </a:rPr>
                        <a:t>Bijstand</a:t>
                      </a:r>
                    </a:p>
                  </a:txBody>
                  <a:tcPr/>
                </a:tc>
                <a:extLst>
                  <a:ext uri="{0D108BD9-81ED-4DB2-BD59-A6C34878D82A}">
                    <a16:rowId xmlns:a16="http://schemas.microsoft.com/office/drawing/2014/main" val="3744915957"/>
                  </a:ext>
                </a:extLst>
              </a:tr>
            </a:tbl>
          </a:graphicData>
        </a:graphic>
      </p:graphicFrame>
      <p:sp>
        <p:nvSpPr>
          <p:cNvPr id="5" name="Bijschrift: lijn 4">
            <a:extLst>
              <a:ext uri="{FF2B5EF4-FFF2-40B4-BE49-F238E27FC236}">
                <a16:creationId xmlns:a16="http://schemas.microsoft.com/office/drawing/2014/main" id="{AF76BA25-4C2C-2E59-CDAA-5E816D020C98}"/>
              </a:ext>
            </a:extLst>
          </p:cNvPr>
          <p:cNvSpPr/>
          <p:nvPr/>
        </p:nvSpPr>
        <p:spPr>
          <a:xfrm>
            <a:off x="1781299" y="2434201"/>
            <a:ext cx="2339439" cy="1099294"/>
          </a:xfrm>
          <a:prstGeom prst="borderCallout1">
            <a:avLst>
              <a:gd name="adj1" fmla="val 57640"/>
              <a:gd name="adj2" fmla="val -719"/>
              <a:gd name="adj3" fmla="val 127624"/>
              <a:gd name="adj4" fmla="val -19551"/>
            </a:avLst>
          </a:prstGeom>
          <a:solidFill>
            <a:srgbClr val="945DE8"/>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Inkomen in ruil voor arbeid</a:t>
            </a:r>
          </a:p>
        </p:txBody>
      </p:sp>
      <p:sp>
        <p:nvSpPr>
          <p:cNvPr id="8" name="Bijschrift: lijn 7">
            <a:extLst>
              <a:ext uri="{FF2B5EF4-FFF2-40B4-BE49-F238E27FC236}">
                <a16:creationId xmlns:a16="http://schemas.microsoft.com/office/drawing/2014/main" id="{9D9F6091-9474-3C8C-D539-64176EFA3BE4}"/>
              </a:ext>
            </a:extLst>
          </p:cNvPr>
          <p:cNvSpPr/>
          <p:nvPr/>
        </p:nvSpPr>
        <p:spPr>
          <a:xfrm flipH="1">
            <a:off x="4360235" y="1175727"/>
            <a:ext cx="2339439" cy="1099294"/>
          </a:xfrm>
          <a:prstGeom prst="borderCallout1">
            <a:avLst>
              <a:gd name="adj1" fmla="val 57640"/>
              <a:gd name="adj2" fmla="val -719"/>
              <a:gd name="adj3" fmla="val 242132"/>
              <a:gd name="adj4" fmla="val -13967"/>
            </a:avLst>
          </a:prstGeom>
          <a:solidFill>
            <a:srgbClr val="945DE8"/>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Inkomen door het uitlenen van kapitaal</a:t>
            </a:r>
          </a:p>
        </p:txBody>
      </p:sp>
      <p:sp>
        <p:nvSpPr>
          <p:cNvPr id="10" name="Bijschrift: lijn 9">
            <a:extLst>
              <a:ext uri="{FF2B5EF4-FFF2-40B4-BE49-F238E27FC236}">
                <a16:creationId xmlns:a16="http://schemas.microsoft.com/office/drawing/2014/main" id="{460BA158-741B-BB06-7061-92394ADD8B2C}"/>
              </a:ext>
            </a:extLst>
          </p:cNvPr>
          <p:cNvSpPr/>
          <p:nvPr/>
        </p:nvSpPr>
        <p:spPr>
          <a:xfrm>
            <a:off x="8667008" y="2465478"/>
            <a:ext cx="2339439" cy="1099294"/>
          </a:xfrm>
          <a:prstGeom prst="borderCallout1">
            <a:avLst>
              <a:gd name="adj1" fmla="val 57640"/>
              <a:gd name="adj2" fmla="val -719"/>
              <a:gd name="adj3" fmla="val 127624"/>
              <a:gd name="adj4" fmla="val -19551"/>
            </a:avLst>
          </a:prstGeom>
          <a:solidFill>
            <a:srgbClr val="945DE8"/>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Inkomen vanuit de overheid</a:t>
            </a:r>
          </a:p>
        </p:txBody>
      </p:sp>
    </p:spTree>
    <p:extLst>
      <p:ext uri="{BB962C8B-B14F-4D97-AF65-F5344CB8AC3E}">
        <p14:creationId xmlns:p14="http://schemas.microsoft.com/office/powerpoint/2010/main" val="173956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5E09B-B207-6686-252C-F655716DA8B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E159E41-1219-1366-9198-A3C56DA1FE77}"/>
              </a:ext>
            </a:extLst>
          </p:cNvPr>
          <p:cNvSpPr txBox="1"/>
          <p:nvPr/>
        </p:nvSpPr>
        <p:spPr>
          <a:xfrm>
            <a:off x="719448" y="1769183"/>
            <a:ext cx="10515598" cy="3742762"/>
          </a:xfrm>
          <a:prstGeom prst="rect">
            <a:avLst/>
          </a:prstGeom>
        </p:spPr>
        <p:txBody>
          <a:bodyPr vert="horz" lIns="91440" tIns="45720" rIns="91440" bIns="45720" rtlCol="0">
            <a:normAutofit/>
          </a:bodyPr>
          <a:lstStyle/>
          <a:p>
            <a:endParaRPr lang="nl-NL" sz="3200"/>
          </a:p>
          <a:p>
            <a:endParaRPr lang="nl-NL" sz="3200"/>
          </a:p>
        </p:txBody>
      </p:sp>
      <p:sp>
        <p:nvSpPr>
          <p:cNvPr id="5" name="Ovaal 4">
            <a:extLst>
              <a:ext uri="{FF2B5EF4-FFF2-40B4-BE49-F238E27FC236}">
                <a16:creationId xmlns:a16="http://schemas.microsoft.com/office/drawing/2014/main" id="{BA44E832-295D-CE82-D036-BDDC156023BC}"/>
              </a:ext>
            </a:extLst>
          </p:cNvPr>
          <p:cNvSpPr/>
          <p:nvPr/>
        </p:nvSpPr>
        <p:spPr>
          <a:xfrm>
            <a:off x="870859" y="3181927"/>
            <a:ext cx="360000" cy="359104"/>
          </a:xfrm>
          <a:prstGeom prst="ellipse">
            <a:avLst/>
          </a:prstGeom>
          <a:solidFill>
            <a:schemeClr val="accent6"/>
          </a:solid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4" name="Tekstvak 3">
            <a:extLst>
              <a:ext uri="{FF2B5EF4-FFF2-40B4-BE49-F238E27FC236}">
                <a16:creationId xmlns:a16="http://schemas.microsoft.com/office/drawing/2014/main" id="{DFF23B96-B41B-F277-885B-FD1EA73909FC}"/>
              </a:ext>
            </a:extLst>
          </p:cNvPr>
          <p:cNvSpPr txBox="1"/>
          <p:nvPr/>
        </p:nvSpPr>
        <p:spPr>
          <a:xfrm>
            <a:off x="838201" y="534289"/>
            <a:ext cx="473132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Examenvraag</a:t>
            </a:r>
            <a:r>
              <a:rPr lang="en-US" sz="4000" b="1">
                <a:ln w="9525">
                  <a:solidFill>
                    <a:schemeClr val="bg1"/>
                  </a:solidFill>
                  <a:prstDash val="solid"/>
                </a:ln>
                <a:effectLst>
                  <a:outerShdw blurRad="12700" dist="38100" dir="2700000" algn="tl" rotWithShape="0">
                    <a:schemeClr val="bg1">
                      <a:lumMod val="50000"/>
                    </a:schemeClr>
                  </a:outerShdw>
                </a:effectLst>
              </a:rPr>
              <a:t> </a:t>
            </a: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2" name="Tekstvak 1">
            <a:extLst>
              <a:ext uri="{FF2B5EF4-FFF2-40B4-BE49-F238E27FC236}">
                <a16:creationId xmlns:a16="http://schemas.microsoft.com/office/drawing/2014/main" id="{F98414A3-34E4-8215-1016-17BE50E16B6E}"/>
              </a:ext>
            </a:extLst>
          </p:cNvPr>
          <p:cNvSpPr txBox="1"/>
          <p:nvPr/>
        </p:nvSpPr>
        <p:spPr>
          <a:xfrm>
            <a:off x="871848" y="1921582"/>
            <a:ext cx="10515598" cy="2502218"/>
          </a:xfrm>
          <a:prstGeom prst="rect">
            <a:avLst/>
          </a:prstGeom>
        </p:spPr>
        <p:txBody>
          <a:bodyPr vert="horz" lIns="91440" tIns="45720" rIns="91440" bIns="45720" rtlCol="0">
            <a:normAutofit/>
          </a:bodyPr>
          <a:lstStyle/>
          <a:p>
            <a:r>
              <a:rPr lang="nl-NL" sz="2000">
                <a:latin typeface="Effra" panose="02000506080000020004" pitchFamily="2" charset="0"/>
              </a:rPr>
              <a:t>Welke inkomensvorm is een bijstandsuitkering?</a:t>
            </a:r>
          </a:p>
          <a:p>
            <a:endParaRPr lang="nl-NL" sz="2000">
              <a:latin typeface="Effra" panose="02000506080000020004" pitchFamily="2" charset="0"/>
            </a:endParaRPr>
          </a:p>
          <a:p>
            <a:pPr marL="342900" indent="-342900">
              <a:buAutoNum type="alphaUcPeriod"/>
            </a:pPr>
            <a:r>
              <a:rPr lang="nl-NL" sz="2000">
                <a:latin typeface="Effra" panose="02000506080000020004" pitchFamily="2" charset="0"/>
              </a:rPr>
              <a:t>Inkomen uit arbeid</a:t>
            </a:r>
          </a:p>
          <a:p>
            <a:pPr marL="342900" indent="-342900">
              <a:buAutoNum type="alphaUcPeriod"/>
            </a:pPr>
            <a:r>
              <a:rPr lang="nl-NL" sz="2000">
                <a:latin typeface="Effra" panose="02000506080000020004" pitchFamily="2" charset="0"/>
              </a:rPr>
              <a:t>Inkomen uit bezit</a:t>
            </a:r>
          </a:p>
          <a:p>
            <a:pPr marL="342900" indent="-342900">
              <a:buAutoNum type="alphaUcPeriod"/>
            </a:pPr>
            <a:r>
              <a:rPr lang="nl-NL" sz="2000">
                <a:latin typeface="Effra" panose="02000506080000020004" pitchFamily="2" charset="0"/>
              </a:rPr>
              <a:t>Inkomen uit overdracht</a:t>
            </a:r>
          </a:p>
          <a:p>
            <a:pPr marL="342900" indent="-342900">
              <a:buFont typeface="Wingdings" panose="05000000000000000000" pitchFamily="2" charset="2"/>
              <a:buChar char="è"/>
            </a:pPr>
            <a:endParaRPr lang="nl-NL" sz="2000"/>
          </a:p>
        </p:txBody>
      </p:sp>
    </p:spTree>
    <p:extLst>
      <p:ext uri="{BB962C8B-B14F-4D97-AF65-F5344CB8AC3E}">
        <p14:creationId xmlns:p14="http://schemas.microsoft.com/office/powerpoint/2010/main" val="406778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F40AB-3166-1471-C086-B0F3C9B2E67D}"/>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00E3FF04-A42D-7594-9560-FCE8F5D06E25}"/>
              </a:ext>
            </a:extLst>
          </p:cNvPr>
          <p:cNvSpPr txBox="1"/>
          <p:nvPr/>
        </p:nvSpPr>
        <p:spPr>
          <a:xfrm>
            <a:off x="838201" y="534289"/>
            <a:ext cx="586147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err="1">
                <a:ln w="9525">
                  <a:solidFill>
                    <a:schemeClr val="bg1"/>
                  </a:solidFill>
                  <a:prstDash val="solid"/>
                </a:ln>
                <a:effectLst>
                  <a:outerShdw blurRad="12700" dist="38100" dir="2700000" algn="tl" rotWithShape="0">
                    <a:schemeClr val="bg1">
                      <a:lumMod val="50000"/>
                    </a:schemeClr>
                  </a:outerShdw>
                </a:effectLst>
              </a:rPr>
              <a:t>Leenmotieven</a:t>
            </a:r>
            <a:endParaRPr lang="en-US" sz="4000" b="1">
              <a:ln w="9525">
                <a:solidFill>
                  <a:schemeClr val="bg1"/>
                </a:solidFill>
                <a:prstDash val="solid"/>
              </a:ln>
              <a:effectLst>
                <a:outerShdw blurRad="12700" dist="38100" dir="2700000" algn="tl" rotWithShape="0">
                  <a:schemeClr val="bg1">
                    <a:lumMod val="50000"/>
                  </a:schemeClr>
                </a:outerShdw>
              </a:effectLst>
            </a:endParaRPr>
          </a:p>
          <a:p>
            <a:pPr>
              <a:lnSpc>
                <a:spcPct val="90000"/>
              </a:lnSpc>
              <a:spcBef>
                <a:spcPct val="0"/>
              </a:spcBef>
              <a:spcAft>
                <a:spcPts val="600"/>
              </a:spcAft>
            </a:pPr>
            <a:endParaRPr lang="en-US" sz="4000" b="1">
              <a:ln w="9525">
                <a:solidFill>
                  <a:schemeClr val="bg1"/>
                </a:solidFill>
                <a:prstDash val="solid"/>
              </a:ln>
              <a:effectLst>
                <a:outerShdw blurRad="12700" dist="38100" dir="2700000" algn="tl" rotWithShape="0">
                  <a:schemeClr val="bg1">
                    <a:lumMod val="50000"/>
                  </a:schemeClr>
                </a:outerShdw>
              </a:effectLst>
              <a:latin typeface="+mj-lt"/>
              <a:ea typeface="+mj-ea"/>
              <a:cs typeface="+mj-cs"/>
            </a:endParaRPr>
          </a:p>
        </p:txBody>
      </p:sp>
      <p:sp>
        <p:nvSpPr>
          <p:cNvPr id="3" name="Tekstvak 2">
            <a:extLst>
              <a:ext uri="{FF2B5EF4-FFF2-40B4-BE49-F238E27FC236}">
                <a16:creationId xmlns:a16="http://schemas.microsoft.com/office/drawing/2014/main" id="{E3957F52-8398-85D6-8EED-65B4A04295D8}"/>
              </a:ext>
            </a:extLst>
          </p:cNvPr>
          <p:cNvSpPr txBox="1"/>
          <p:nvPr/>
        </p:nvSpPr>
        <p:spPr>
          <a:xfrm>
            <a:off x="719448" y="1769183"/>
            <a:ext cx="8472053" cy="3742762"/>
          </a:xfrm>
          <a:prstGeom prst="rect">
            <a:avLst/>
          </a:prstGeom>
        </p:spPr>
        <p:txBody>
          <a:bodyPr vert="horz" lIns="91440" tIns="45720" rIns="91440" bIns="45720" rtlCol="0">
            <a:normAutofit lnSpcReduction="10000"/>
          </a:bodyPr>
          <a:lstStyle/>
          <a:p>
            <a:pPr marL="342900" indent="-342900">
              <a:buFont typeface="Wingdings" panose="05000000000000000000" pitchFamily="2" charset="2"/>
              <a:buChar char="è"/>
            </a:pPr>
            <a:r>
              <a:rPr lang="nl-NL" sz="2000">
                <a:latin typeface="Effra" panose="02000506080000020004" pitchFamily="2" charset="0"/>
              </a:rPr>
              <a:t>Kopen van een duurzaam consumptiegoed</a:t>
            </a:r>
          </a:p>
          <a:p>
            <a:endParaRPr lang="nl-NL" sz="2000">
              <a:latin typeface="Effra" panose="02000506080000020004" pitchFamily="2" charset="0"/>
            </a:endParaRPr>
          </a:p>
          <a:p>
            <a:endParaRPr lang="nl-NL" sz="2000">
              <a:latin typeface="Effra" panose="02000506080000020004" pitchFamily="2" charset="0"/>
            </a:endParaRPr>
          </a:p>
          <a:p>
            <a:endParaRPr lang="nl-NL" sz="2000">
              <a:latin typeface="Effra" panose="02000506080000020004" pitchFamily="2" charset="0"/>
            </a:endParaRPr>
          </a:p>
          <a:p>
            <a:pPr marL="342900" indent="-342900">
              <a:buFont typeface="Wingdings" panose="05000000000000000000" pitchFamily="2" charset="2"/>
              <a:buChar char="è"/>
            </a:pPr>
            <a:r>
              <a:rPr lang="nl-NL" sz="2000">
                <a:latin typeface="Effra" panose="02000506080000020004" pitchFamily="2" charset="0"/>
              </a:rPr>
              <a:t>Opvangen van tijdelijk geldtekort</a:t>
            </a:r>
          </a:p>
          <a:p>
            <a:endParaRPr lang="nl-NL" sz="2000">
              <a:latin typeface="Effra" panose="02000506080000020004" pitchFamily="2" charset="0"/>
            </a:endParaRPr>
          </a:p>
          <a:p>
            <a:pPr marL="342900" indent="-342900">
              <a:buFont typeface="Wingdings" panose="05000000000000000000" pitchFamily="2" charset="2"/>
              <a:buChar char="è"/>
            </a:pPr>
            <a:endParaRPr lang="nl-NL" sz="2000">
              <a:latin typeface="Effra" panose="02000506080000020004" pitchFamily="2" charset="0"/>
            </a:endParaRPr>
          </a:p>
          <a:p>
            <a:endParaRPr lang="nl-NL" sz="2000">
              <a:latin typeface="Effra" panose="02000506080000020004" pitchFamily="2" charset="0"/>
            </a:endParaRPr>
          </a:p>
          <a:p>
            <a:pPr marL="342900" indent="-342900">
              <a:buFont typeface="Wingdings" panose="05000000000000000000" pitchFamily="2" charset="2"/>
              <a:buChar char="è"/>
            </a:pPr>
            <a:r>
              <a:rPr lang="nl-NL" sz="2000">
                <a:latin typeface="Effra" panose="02000506080000020004" pitchFamily="2" charset="0"/>
              </a:rPr>
              <a:t>Onverwachte gebeurtenis</a:t>
            </a:r>
          </a:p>
          <a:p>
            <a:pPr marL="342900" indent="-342900">
              <a:buFont typeface="Wingdings" panose="05000000000000000000" pitchFamily="2" charset="2"/>
              <a:buChar char="è"/>
            </a:pPr>
            <a:endParaRPr lang="nl-NL" sz="2000">
              <a:latin typeface="Effra" panose="02000506080000020004" pitchFamily="2" charset="0"/>
            </a:endParaRPr>
          </a:p>
          <a:p>
            <a:pPr marL="342900" indent="-342900">
              <a:buFont typeface="Wingdings" panose="05000000000000000000" pitchFamily="2" charset="2"/>
              <a:buChar char="è"/>
            </a:pPr>
            <a:endParaRPr lang="nl-NL" sz="2000">
              <a:latin typeface="Effra" panose="02000506080000020004" pitchFamily="2" charset="0"/>
            </a:endParaRPr>
          </a:p>
          <a:p>
            <a:pPr marL="342900" indent="-342900">
              <a:buFont typeface="Wingdings" panose="05000000000000000000" pitchFamily="2" charset="2"/>
              <a:buChar char="è"/>
            </a:pPr>
            <a:endParaRPr lang="nl-NL" sz="2000">
              <a:latin typeface="Effra" panose="02000506080000020004" pitchFamily="2" charset="0"/>
            </a:endParaRPr>
          </a:p>
          <a:p>
            <a:pPr marL="342900" indent="-342900">
              <a:buFont typeface="Wingdings" panose="05000000000000000000" pitchFamily="2" charset="2"/>
              <a:buChar char="è"/>
            </a:pPr>
            <a:r>
              <a:rPr lang="nl-NL" sz="2000">
                <a:latin typeface="Effra" panose="02000506080000020004" pitchFamily="2" charset="0"/>
              </a:rPr>
              <a:t>Kopen van een huis</a:t>
            </a:r>
          </a:p>
          <a:p>
            <a:endParaRPr lang="nl-NL" sz="2000"/>
          </a:p>
          <a:p>
            <a:pPr marL="342900" indent="-342900">
              <a:buFont typeface="Wingdings" panose="05000000000000000000" pitchFamily="2" charset="2"/>
              <a:buChar char="è"/>
            </a:pPr>
            <a:endParaRPr lang="nl-NL" sz="2000"/>
          </a:p>
        </p:txBody>
      </p:sp>
      <p:pic>
        <p:nvPicPr>
          <p:cNvPr id="5" name="Graphic 4" descr="Wasmachine met effen opvulling">
            <a:extLst>
              <a:ext uri="{FF2B5EF4-FFF2-40B4-BE49-F238E27FC236}">
                <a16:creationId xmlns:a16="http://schemas.microsoft.com/office/drawing/2014/main" id="{906ECE6C-DA0D-81A1-B74A-0D1CB4DA10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4027" y="1519801"/>
            <a:ext cx="914400" cy="914400"/>
          </a:xfrm>
          <a:prstGeom prst="rect">
            <a:avLst/>
          </a:prstGeom>
        </p:spPr>
      </p:pic>
      <p:pic>
        <p:nvPicPr>
          <p:cNvPr id="7" name="Graphic 6" descr="Introductiepagina met effen opvulling">
            <a:extLst>
              <a:ext uri="{FF2B5EF4-FFF2-40B4-BE49-F238E27FC236}">
                <a16:creationId xmlns:a16="http://schemas.microsoft.com/office/drawing/2014/main" id="{4A24AF5E-C0C8-F096-8676-D047A7EAD9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9271" y="4805408"/>
            <a:ext cx="914400" cy="914400"/>
          </a:xfrm>
          <a:prstGeom prst="rect">
            <a:avLst/>
          </a:prstGeom>
        </p:spPr>
      </p:pic>
      <p:pic>
        <p:nvPicPr>
          <p:cNvPr id="9" name="Graphic 8" descr="Automonteur met effen opvulling">
            <a:extLst>
              <a:ext uri="{FF2B5EF4-FFF2-40B4-BE49-F238E27FC236}">
                <a16:creationId xmlns:a16="http://schemas.microsoft.com/office/drawing/2014/main" id="{AF3B59D6-AACB-796D-7AEB-17D471702B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98307" y="3730761"/>
            <a:ext cx="914400" cy="914400"/>
          </a:xfrm>
          <a:prstGeom prst="rect">
            <a:avLst/>
          </a:prstGeom>
        </p:spPr>
      </p:pic>
      <p:pic>
        <p:nvPicPr>
          <p:cNvPr id="11" name="Graphic 10" descr="Munten met effen opvulling">
            <a:extLst>
              <a:ext uri="{FF2B5EF4-FFF2-40B4-BE49-F238E27FC236}">
                <a16:creationId xmlns:a16="http://schemas.microsoft.com/office/drawing/2014/main" id="{475BFABF-5327-A3DD-D10B-DB55CA3F49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89627" y="2601473"/>
            <a:ext cx="914400" cy="914400"/>
          </a:xfrm>
          <a:prstGeom prst="rect">
            <a:avLst/>
          </a:prstGeom>
        </p:spPr>
      </p:pic>
      <p:sp>
        <p:nvSpPr>
          <p:cNvPr id="12" name="Rechteraccolade 11">
            <a:extLst>
              <a:ext uri="{FF2B5EF4-FFF2-40B4-BE49-F238E27FC236}">
                <a16:creationId xmlns:a16="http://schemas.microsoft.com/office/drawing/2014/main" id="{9FA451AD-E4B4-D9EF-667C-4B0963656406}"/>
              </a:ext>
            </a:extLst>
          </p:cNvPr>
          <p:cNvSpPr/>
          <p:nvPr/>
        </p:nvSpPr>
        <p:spPr>
          <a:xfrm>
            <a:off x="6998933" y="1540912"/>
            <a:ext cx="819398" cy="4443166"/>
          </a:xfrm>
          <a:prstGeom prst="rightBrace">
            <a:avLst>
              <a:gd name="adj1" fmla="val 130291"/>
              <a:gd name="adj2" fmla="val 5194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l-NL"/>
          </a:p>
        </p:txBody>
      </p:sp>
      <p:sp>
        <p:nvSpPr>
          <p:cNvPr id="13" name="Tekstvak 12">
            <a:extLst>
              <a:ext uri="{FF2B5EF4-FFF2-40B4-BE49-F238E27FC236}">
                <a16:creationId xmlns:a16="http://schemas.microsoft.com/office/drawing/2014/main" id="{4A69C133-6CEB-3303-5DC2-61C680C0234D}"/>
              </a:ext>
            </a:extLst>
          </p:cNvPr>
          <p:cNvSpPr txBox="1"/>
          <p:nvPr/>
        </p:nvSpPr>
        <p:spPr>
          <a:xfrm>
            <a:off x="7998837" y="1873115"/>
            <a:ext cx="3022873" cy="3742762"/>
          </a:xfrm>
          <a:prstGeom prst="rect">
            <a:avLst/>
          </a:prstGeom>
        </p:spPr>
        <p:txBody>
          <a:bodyPr vert="horz" lIns="91440" tIns="45720" rIns="91440" bIns="45720" rtlCol="0">
            <a:normAutofit/>
          </a:bodyPr>
          <a:lstStyle/>
          <a:p>
            <a:r>
              <a:rPr lang="nl-NL" sz="2000" b="1">
                <a:latin typeface="Effra" panose="02000506080000020004" pitchFamily="2" charset="0"/>
              </a:rPr>
              <a:t>Kredietlimiet </a:t>
            </a:r>
            <a:r>
              <a:rPr lang="nl-NL" sz="2000">
                <a:latin typeface="Effra" panose="02000506080000020004" pitchFamily="2" charset="0"/>
              </a:rPr>
              <a:t>(maximale bedrag dat je kan lenen) hangt af van:</a:t>
            </a:r>
          </a:p>
          <a:p>
            <a:pPr marL="342900" indent="-342900">
              <a:buFontTx/>
              <a:buChar char="-"/>
            </a:pPr>
            <a:r>
              <a:rPr lang="nl-NL" sz="2000">
                <a:latin typeface="Effra" panose="02000506080000020004" pitchFamily="2" charset="0"/>
              </a:rPr>
              <a:t>Leeftijd</a:t>
            </a:r>
          </a:p>
          <a:p>
            <a:pPr marL="342900" indent="-342900">
              <a:buFontTx/>
              <a:buChar char="-"/>
            </a:pPr>
            <a:r>
              <a:rPr lang="nl-NL" sz="2000">
                <a:latin typeface="Effra" panose="02000506080000020004" pitchFamily="2" charset="0"/>
              </a:rPr>
              <a:t>Salaris</a:t>
            </a:r>
          </a:p>
          <a:p>
            <a:pPr marL="342900" indent="-342900">
              <a:buFontTx/>
              <a:buChar char="-"/>
            </a:pPr>
            <a:r>
              <a:rPr lang="nl-NL" sz="2000">
                <a:latin typeface="Effra" panose="02000506080000020004" pitchFamily="2" charset="0"/>
              </a:rPr>
              <a:t>Arbeidscontract</a:t>
            </a:r>
          </a:p>
          <a:p>
            <a:pPr marL="342900" indent="-342900">
              <a:buFontTx/>
              <a:buChar char="-"/>
            </a:pPr>
            <a:endParaRPr lang="nl-NL" sz="2000">
              <a:latin typeface="Effra" panose="02000506080000020004" pitchFamily="2" charset="0"/>
            </a:endParaRPr>
          </a:p>
          <a:p>
            <a:r>
              <a:rPr lang="nl-NL" sz="2000" b="1">
                <a:latin typeface="Effra" panose="02000506080000020004" pitchFamily="2" charset="0"/>
              </a:rPr>
              <a:t>Kredietkosten</a:t>
            </a:r>
            <a:r>
              <a:rPr lang="nl-NL" sz="2000">
                <a:latin typeface="Effra" panose="02000506080000020004" pitchFamily="2" charset="0"/>
              </a:rPr>
              <a:t> is het totale bedrag dat je extra betaalt om te mogen lenen.</a:t>
            </a:r>
          </a:p>
          <a:p>
            <a:endParaRPr lang="nl-NL" sz="2000"/>
          </a:p>
          <a:p>
            <a:pPr marL="342900" indent="-342900">
              <a:buFont typeface="Wingdings" panose="05000000000000000000" pitchFamily="2" charset="2"/>
              <a:buChar char="è"/>
            </a:pPr>
            <a:endParaRPr lang="nl-NL" sz="2000"/>
          </a:p>
        </p:txBody>
      </p:sp>
      <p:sp>
        <p:nvSpPr>
          <p:cNvPr id="14" name="Pijl: rechts 13">
            <a:extLst>
              <a:ext uri="{FF2B5EF4-FFF2-40B4-BE49-F238E27FC236}">
                <a16:creationId xmlns:a16="http://schemas.microsoft.com/office/drawing/2014/main" id="{96058A6B-2434-21EB-DFE7-F52222DADD01}"/>
              </a:ext>
            </a:extLst>
          </p:cNvPr>
          <p:cNvSpPr/>
          <p:nvPr/>
        </p:nvSpPr>
        <p:spPr>
          <a:xfrm>
            <a:off x="8550072" y="5321762"/>
            <a:ext cx="1954060" cy="484298"/>
          </a:xfrm>
          <a:prstGeom prst="rightArrow">
            <a:avLst/>
          </a:prstGeom>
          <a:solidFill>
            <a:srgbClr val="945DE8"/>
          </a:solid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2061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1+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1BC580-947A-4107-8AF5-50C7CD04590F}">
  <ds:schemaRefs>
    <ds:schemaRef ds:uri="65a11041-aba8-449e-bef6-559f13c05a59"/>
    <ds:schemaRef ds:uri="e7183d92-7d1c-4abc-9060-17c5b27035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3.xml><?xml version="1.0" encoding="utf-8"?>
<ds:datastoreItem xmlns:ds="http://schemas.openxmlformats.org/officeDocument/2006/customXml" ds:itemID="{55792095-FBE2-4082-87FB-157EED04D002}"/>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46</Slides>
  <Notes>45</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revision>1</cp:revision>
  <cp:lastPrinted>2025-03-11T11:45:03Z</cp:lastPrinted>
  <dcterms:created xsi:type="dcterms:W3CDTF">2022-04-29T11:47:46Z</dcterms:created>
  <dcterms:modified xsi:type="dcterms:W3CDTF">2025-03-11T20:11:49Z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