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58" r:id="rId4"/>
    <p:sldId id="273" r:id="rId5"/>
    <p:sldId id="260" r:id="rId6"/>
    <p:sldId id="274" r:id="rId7"/>
    <p:sldId id="262" r:id="rId8"/>
    <p:sldId id="263" r:id="rId9"/>
    <p:sldId id="275" r:id="rId10"/>
    <p:sldId id="265" r:id="rId11"/>
    <p:sldId id="266" r:id="rId12"/>
    <p:sldId id="276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T+p9syUDN4uZeQftLxXwVoU9I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df3006ae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3df3006ae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df3006aec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3df3006ae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8F3904E-7DF5-CF54-F023-0350EA73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8F1A3C9B-C978-6CFF-D3F5-20BA0A7E3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39322965-5770-15B2-FFA9-9782DD256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75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df3006aec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3df3006ae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E63D61D-D726-B3A5-9050-1EB69171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C1ED2445-2B6C-F2F0-0C45-D0D75FC4B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0B4C3848-C074-8A80-D1B0-1CC1BDEE3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01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df3006a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df3006ae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3df3006ae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df3006ae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df3006ae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3df3006aec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2E7D4002-9352-4404-1CE2-C4C6112D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BF47C8CD-AA0C-09A0-78F1-81C71A71E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B8003951-0BB4-5BE0-4805-8A57CF9BB5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21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4847C-5DCB-92E4-CC23-993A927D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>
                <a:latin typeface="Effra" panose="02000506080000020004" pitchFamily="2" charset="0"/>
              </a:rPr>
              <a:t>Wat </a:t>
            </a:r>
            <a:r>
              <a:rPr lang="en-US" dirty="0" err="1">
                <a:latin typeface="Effra" panose="02000506080000020004" pitchFamily="2" charset="0"/>
              </a:rPr>
              <a:t>krijg</a:t>
            </a:r>
            <a:r>
              <a:rPr lang="en-US" dirty="0">
                <a:latin typeface="Effra" panose="02000506080000020004" pitchFamily="2" charset="0"/>
              </a:rPr>
              <a:t> je </a:t>
            </a:r>
            <a:r>
              <a:rPr lang="en-US" dirty="0" err="1">
                <a:latin typeface="Effra" panose="02000506080000020004" pitchFamily="2" charset="0"/>
              </a:rPr>
              <a:t>te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zien</a:t>
            </a:r>
            <a:r>
              <a:rPr lang="en-US" dirty="0">
                <a:latin typeface="Effra" panose="02000506080000020004" pitchFamily="2" charset="0"/>
              </a:rPr>
              <a:t> in </a:t>
            </a:r>
            <a:r>
              <a:rPr lang="en-US" dirty="0" err="1">
                <a:latin typeface="Effra" panose="02000506080000020004" pitchFamily="2" charset="0"/>
              </a:rPr>
              <a:t>deze</a:t>
            </a:r>
            <a:r>
              <a:rPr lang="en-US" dirty="0">
                <a:latin typeface="Effra" panose="02000506080000020004" pitchFamily="2" charset="0"/>
              </a:rPr>
              <a:t> video?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234A2-11A7-6A98-8D4C-AC81FCCA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Effra" panose="02000506080000020004" pitchFamily="2" charset="0"/>
              </a:rPr>
              <a:t>Hoe ziet het examen eruit</a:t>
            </a:r>
          </a:p>
          <a:p>
            <a:r>
              <a:rPr lang="nl-NL" dirty="0">
                <a:latin typeface="Effra" panose="02000506080000020004" pitchFamily="2" charset="0"/>
              </a:rPr>
              <a:t>Soorten vragen</a:t>
            </a:r>
          </a:p>
          <a:p>
            <a:r>
              <a:rPr lang="nl-NL" dirty="0">
                <a:latin typeface="Effra" panose="02000506080000020004" pitchFamily="2" charset="0"/>
              </a:rPr>
              <a:t>Strategieën kijk en luister</a:t>
            </a:r>
          </a:p>
          <a:p>
            <a:r>
              <a:rPr lang="nl-NL" dirty="0">
                <a:latin typeface="Effra" panose="02000506080000020004" pitchFamily="2" charset="0"/>
              </a:rPr>
              <a:t>Strategieën lezen</a:t>
            </a:r>
          </a:p>
          <a:p>
            <a:r>
              <a:rPr lang="nl-NL" dirty="0">
                <a:latin typeface="Effra" panose="02000506080000020004" pitchFamily="2" charset="0"/>
              </a:rPr>
              <a:t>Oefenvragen op Facet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6 leesvragen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2 kijk- en luistervragen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1 luistervraag</a:t>
            </a:r>
          </a:p>
          <a:p>
            <a:r>
              <a:rPr lang="nl-NL" dirty="0">
                <a:latin typeface="Effra" panose="02000506080000020004" pitchFamily="2" charset="0"/>
              </a:rPr>
              <a:t>Tips voor het eindexamen</a:t>
            </a:r>
          </a:p>
        </p:txBody>
      </p:sp>
    </p:spTree>
    <p:extLst>
      <p:ext uri="{BB962C8B-B14F-4D97-AF65-F5344CB8AC3E}">
        <p14:creationId xmlns:p14="http://schemas.microsoft.com/office/powerpoint/2010/main" val="2338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3df3006aec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8" y="185738"/>
            <a:ext cx="10791825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3df3006ae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247650"/>
            <a:ext cx="10401300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76D703C9-8C38-EA85-0EDB-91BB20F7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D38028C0-9B53-35BF-6E7E-B19364428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Oefenvragen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BFF8E39F-02AF-DB1D-42D1-C4E61AE2CE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33 examen 2024 (audiofragment)</a:t>
            </a:r>
          </a:p>
        </p:txBody>
      </p:sp>
    </p:spTree>
    <p:extLst>
      <p:ext uri="{BB962C8B-B14F-4D97-AF65-F5344CB8AC3E}">
        <p14:creationId xmlns:p14="http://schemas.microsoft.com/office/powerpoint/2010/main" val="373468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df3006aec_0_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g33df3006aec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28" y="238125"/>
            <a:ext cx="11522900" cy="63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df3006aec_0_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g33df3006aec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25" y="243014"/>
            <a:ext cx="10371550" cy="6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DF45-F9EC-B08D-7774-B927E2C0D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EDD6E-041F-5A2A-E9A6-529F2B5B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>
                <a:latin typeface="Effra" panose="02000506080000020004" pitchFamily="2" charset="0"/>
              </a:rPr>
              <a:t>Hoe </a:t>
            </a:r>
            <a:r>
              <a:rPr lang="en-US" dirty="0" err="1">
                <a:latin typeface="Effra" panose="02000506080000020004" pitchFamily="2" charset="0"/>
              </a:rPr>
              <a:t>ziet</a:t>
            </a:r>
            <a:r>
              <a:rPr lang="en-US" dirty="0">
                <a:latin typeface="Effra" panose="02000506080000020004" pitchFamily="2" charset="0"/>
              </a:rPr>
              <a:t> het examen </a:t>
            </a:r>
            <a:r>
              <a:rPr lang="en-US" dirty="0" err="1">
                <a:latin typeface="Effra" panose="02000506080000020004" pitchFamily="2" charset="0"/>
              </a:rPr>
              <a:t>eruit</a:t>
            </a:r>
            <a:r>
              <a:rPr lang="en-US" dirty="0">
                <a:latin typeface="Effra" panose="02000506080000020004" pitchFamily="2" charset="0"/>
              </a:rPr>
              <a:t>?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5E9DA8-4799-0E0D-992F-DE8FE5078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60 minuten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Via Facet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Kijken &amp; luisteren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Lezen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De vragen zijn in het Nederlands</a:t>
            </a:r>
          </a:p>
        </p:txBody>
      </p:sp>
      <p:pic>
        <p:nvPicPr>
          <p:cNvPr id="4" name="Picture 2" descr="Uitleg examen lezen/luisteren (3F) – Taaltools">
            <a:extLst>
              <a:ext uri="{FF2B5EF4-FFF2-40B4-BE49-F238E27FC236}">
                <a16:creationId xmlns:a16="http://schemas.microsoft.com/office/drawing/2014/main" id="{9120EAEC-4ACE-7BB0-4625-FFC782D6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2" y="1723657"/>
            <a:ext cx="3505200" cy="21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0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Soorten vragen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Meerkeuze</a:t>
            </a:r>
            <a:endParaRPr dirty="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685" y="1392250"/>
            <a:ext cx="7936341" cy="4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838200" y="22955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Juist / onjuist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38200" y="28682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Wel / niet</a:t>
            </a:r>
            <a:endParaRPr dirty="0">
              <a:latin typeface="Effra" panose="02000506080000020004" pitchFamily="2" charset="0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225" y="1397925"/>
            <a:ext cx="7738475" cy="49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838200" y="34409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Slepen</a:t>
            </a:r>
            <a:endParaRPr dirty="0">
              <a:latin typeface="Effra" panose="02000506080000020004" pitchFamily="2" charset="0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224" y="1392251"/>
            <a:ext cx="7819800" cy="495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5800" y="1392250"/>
            <a:ext cx="8146226" cy="33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62A3-AC04-5CE5-D63C-8AE06128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49E56-51F5-65B1-C638-700E6A60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 err="1">
                <a:latin typeface="Effra" panose="02000506080000020004" pitchFamily="2" charset="0"/>
              </a:rPr>
              <a:t>Strategieën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kijk</a:t>
            </a:r>
            <a:r>
              <a:rPr lang="en-US" dirty="0">
                <a:latin typeface="Effra" panose="02000506080000020004" pitchFamily="2" charset="0"/>
              </a:rPr>
              <a:t>- </a:t>
            </a:r>
            <a:r>
              <a:rPr lang="en-US" dirty="0" err="1">
                <a:latin typeface="Effra" panose="02000506080000020004" pitchFamily="2" charset="0"/>
              </a:rPr>
              <a:t>en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luisteren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F2ABF6-1934-90EB-E0E4-CFBC83F47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Luister naar de introductie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Lees de vraag </a:t>
            </a:r>
          </a:p>
          <a:p>
            <a:pPr lvl="1" indent="-406400">
              <a:spcBef>
                <a:spcPts val="0"/>
              </a:spcBef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markeer de </a:t>
            </a:r>
            <a:r>
              <a:rPr lang="nl-NL" b="1" dirty="0">
                <a:latin typeface="Effra" panose="02000506080000020004" pitchFamily="2" charset="0"/>
              </a:rPr>
              <a:t>sleutelwoorden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Luister naar het fragment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Let op de sleutelwoorden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Beantwoord de vraag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Effra" panose="02000506080000020004" pitchFamily="2" charset="0"/>
              </a:rPr>
              <a:t>Tip: let op woorden die extra worden benadrukt</a:t>
            </a:r>
          </a:p>
        </p:txBody>
      </p:sp>
      <p:pic>
        <p:nvPicPr>
          <p:cNvPr id="5" name="Google Shape;117;p3">
            <a:extLst>
              <a:ext uri="{FF2B5EF4-FFF2-40B4-BE49-F238E27FC236}">
                <a16:creationId xmlns:a16="http://schemas.microsoft.com/office/drawing/2014/main" id="{FC37B22D-95A1-BFF8-A1C5-12F518C2DC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8200" y="1910550"/>
            <a:ext cx="5213176" cy="161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Strategieën lezen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Lees eerst de vraag!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Wat moet je lezen?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Waar ben je naar op zoek?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Markeer de sleutelwoorden!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Lees de tekst / het tekstgedeelte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Zoek het goede antwoord in de tekst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Dus niet het goede antwoord omdat jij dat vindt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Gebruik je woordenboeken</a:t>
            </a:r>
            <a:endParaRPr dirty="0">
              <a:latin typeface="Effra" panose="02000506080000020004" pitchFamily="2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Effra" panose="0200050608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6063B882-F5E9-99D3-C304-41C78AA2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724AA6FC-D8D9-0B6E-D1A2-2F4E08F48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Oefenvragen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5ABB69C9-902A-90D0-286E-4EBD2A5CDD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3 examen 2024 (videofragment)</a:t>
            </a:r>
          </a:p>
        </p:txBody>
      </p:sp>
    </p:spTree>
    <p:extLst>
      <p:ext uri="{BB962C8B-B14F-4D97-AF65-F5344CB8AC3E}">
        <p14:creationId xmlns:p14="http://schemas.microsoft.com/office/powerpoint/2010/main" val="428052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76" y="252064"/>
            <a:ext cx="9705851" cy="6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df3006aec_0_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g33df3006aec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88" y="361950"/>
            <a:ext cx="9191625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ED3743EA-8C3E-42B0-35A2-E3E22EF6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387FB987-AE60-6445-29CD-691829849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Oefenvragen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422E3B3C-0107-E048-5856-1654916F40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33 examen 2024 (audiofragment)</a:t>
            </a:r>
          </a:p>
        </p:txBody>
      </p:sp>
    </p:spTree>
    <p:extLst>
      <p:ext uri="{BB962C8B-B14F-4D97-AF65-F5344CB8AC3E}">
        <p14:creationId xmlns:p14="http://schemas.microsoft.com/office/powerpoint/2010/main" val="15601825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B1A3BB2D-7254-4F2A-9F0E-C707B94195B6}"/>
</file>

<file path=customXml/itemProps2.xml><?xml version="1.0" encoding="utf-8"?>
<ds:datastoreItem xmlns:ds="http://schemas.openxmlformats.org/officeDocument/2006/customXml" ds:itemID="{91433D8A-5A7C-43F5-9144-42E671C1EDA7}"/>
</file>

<file path=customXml/itemProps3.xml><?xml version="1.0" encoding="utf-8"?>
<ds:datastoreItem xmlns:ds="http://schemas.openxmlformats.org/officeDocument/2006/customXml" ds:itemID="{DA31D204-F82D-47E8-9D6D-7B136DF65B66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187</Words>
  <Application>Microsoft Office PowerPoint</Application>
  <PresentationFormat>Breedbeeld</PresentationFormat>
  <Paragraphs>48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Effra</vt:lpstr>
      <vt:lpstr>Kantoorthema</vt:lpstr>
      <vt:lpstr>Wat krijg je te zien in deze video?</vt:lpstr>
      <vt:lpstr>Hoe ziet het examen eruit?</vt:lpstr>
      <vt:lpstr>Soorten vragen</vt:lpstr>
      <vt:lpstr>Strategieën kijk- en luisteren</vt:lpstr>
      <vt:lpstr>Strategieën lezen</vt:lpstr>
      <vt:lpstr>Oefenvragen op Facet met Destina</vt:lpstr>
      <vt:lpstr>PowerPoint-presentatie</vt:lpstr>
      <vt:lpstr>PowerPoint-presentatie</vt:lpstr>
      <vt:lpstr>Oefenvragen op Facet met Destina</vt:lpstr>
      <vt:lpstr>PowerPoint-presentatie</vt:lpstr>
      <vt:lpstr>PowerPoint-presentatie</vt:lpstr>
      <vt:lpstr>Oefenvragen op Facet met Destina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lastModifiedBy>Destina Ucar</cp:lastModifiedBy>
  <cp:revision>2</cp:revision>
  <dcterms:created xsi:type="dcterms:W3CDTF">2022-04-29T11:47:46Z</dcterms:created>
  <dcterms:modified xsi:type="dcterms:W3CDTF">2025-03-11T10:58:23Z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  <property fmtid="{D5CDD505-2E9C-101B-9397-08002B2CF9AE}" pid="4" name="MSIP_Label_f3e6dba3-42c1-475e-beed-5d52002941fd_Enabled">
    <vt:lpwstr>true</vt:lpwstr>
  </property>
  <property fmtid="{D5CDD505-2E9C-101B-9397-08002B2CF9AE}" pid="5" name="MSIP_Label_f3e6dba3-42c1-475e-beed-5d52002941fd_SetDate">
    <vt:lpwstr>2025-03-11T08:07:36Z</vt:lpwstr>
  </property>
  <property fmtid="{D5CDD505-2E9C-101B-9397-08002B2CF9AE}" pid="6" name="MSIP_Label_f3e6dba3-42c1-475e-beed-5d52002941fd_Method">
    <vt:lpwstr>Standard</vt:lpwstr>
  </property>
  <property fmtid="{D5CDD505-2E9C-101B-9397-08002B2CF9AE}" pid="7" name="MSIP_Label_f3e6dba3-42c1-475e-beed-5d52002941fd_Name">
    <vt:lpwstr>Openbaar</vt:lpwstr>
  </property>
  <property fmtid="{D5CDD505-2E9C-101B-9397-08002B2CF9AE}" pid="8" name="MSIP_Label_f3e6dba3-42c1-475e-beed-5d52002941fd_SiteId">
    <vt:lpwstr>5b83389b-52c3-41b5-a90c-45ceabd80c71</vt:lpwstr>
  </property>
  <property fmtid="{D5CDD505-2E9C-101B-9397-08002B2CF9AE}" pid="9" name="MSIP_Label_f3e6dba3-42c1-475e-beed-5d52002941fd_ActionId">
    <vt:lpwstr>28feb89c-6c9a-4db6-9dc3-b5d312f0036d</vt:lpwstr>
  </property>
  <property fmtid="{D5CDD505-2E9C-101B-9397-08002B2CF9AE}" pid="10" name="MSIP_Label_f3e6dba3-42c1-475e-beed-5d52002941fd_ContentBits">
    <vt:lpwstr>0</vt:lpwstr>
  </property>
  <property fmtid="{D5CDD505-2E9C-101B-9397-08002B2CF9AE}" pid="11" name="MSIP_Label_f3e6dba3-42c1-475e-beed-5d52002941fd_Tag">
    <vt:lpwstr>10, 3, 0, 1</vt:lpwstr>
  </property>
</Properties>
</file>