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9" r:id="rId5"/>
    <p:sldId id="261" r:id="rId6"/>
    <p:sldId id="268" r:id="rId7"/>
    <p:sldId id="373" r:id="rId8"/>
    <p:sldId id="271" r:id="rId9"/>
    <p:sldId id="338" r:id="rId10"/>
    <p:sldId id="374" r:id="rId11"/>
    <p:sldId id="339" r:id="rId12"/>
    <p:sldId id="340" r:id="rId13"/>
    <p:sldId id="375" r:id="rId14"/>
    <p:sldId id="341" r:id="rId15"/>
    <p:sldId id="343" r:id="rId16"/>
    <p:sldId id="344" r:id="rId17"/>
    <p:sldId id="345" r:id="rId18"/>
    <p:sldId id="346" r:id="rId19"/>
    <p:sldId id="349" r:id="rId20"/>
    <p:sldId id="351" r:id="rId21"/>
    <p:sldId id="352" r:id="rId22"/>
    <p:sldId id="350" r:id="rId23"/>
    <p:sldId id="376" r:id="rId24"/>
    <p:sldId id="263" r:id="rId25"/>
    <p:sldId id="354" r:id="rId26"/>
    <p:sldId id="355" r:id="rId27"/>
    <p:sldId id="378" r:id="rId28"/>
    <p:sldId id="356" r:id="rId29"/>
    <p:sldId id="357" r:id="rId30"/>
    <p:sldId id="348" r:id="rId31"/>
    <p:sldId id="358" r:id="rId32"/>
    <p:sldId id="359" r:id="rId33"/>
    <p:sldId id="360" r:id="rId34"/>
    <p:sldId id="377" r:id="rId35"/>
    <p:sldId id="363" r:id="rId36"/>
    <p:sldId id="361" r:id="rId37"/>
    <p:sldId id="362" r:id="rId38"/>
    <p:sldId id="379" r:id="rId39"/>
    <p:sldId id="265" r:id="rId40"/>
    <p:sldId id="364" r:id="rId41"/>
    <p:sldId id="366" r:id="rId42"/>
    <p:sldId id="365" r:id="rId43"/>
    <p:sldId id="295" r:id="rId44"/>
    <p:sldId id="266" r:id="rId45"/>
  </p:sldIdLst>
  <p:sldSz cx="12192000" cy="6858000"/>
  <p:notesSz cx="6669088" cy="97536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8C063-4317-48C6-BE44-5A6478EACB68}" v="1204" dt="2025-03-11T20:10:18.383"/>
    <p1510:client id="{DFD99268-90AB-E05A-81F8-47EB4F4D9850}" v="733" dt="2025-03-11T20:08:00.26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van Brummelen" userId="S::k.vanbrummelen@veluwseonderwijsgroep.nl::17ce5938-1586-452e-adae-ec51118a5b31" providerId="AD" clId="Web-{DFD99268-90AB-E05A-81F8-47EB4F4D9850}"/>
    <pc:docChg chg="modSld">
      <pc:chgData name="K. van Brummelen" userId="S::k.vanbrummelen@veluwseonderwijsgroep.nl::17ce5938-1586-452e-adae-ec51118a5b31" providerId="AD" clId="Web-{DFD99268-90AB-E05A-81F8-47EB4F4D9850}" dt="2025-03-11T20:08:00.265" v="694"/>
      <pc:docMkLst>
        <pc:docMk/>
      </pc:docMkLst>
      <pc:sldChg chg="modSp">
        <pc:chgData name="K. van Brummelen" userId="S::k.vanbrummelen@veluwseonderwijsgroep.nl::17ce5938-1586-452e-adae-ec51118a5b31" providerId="AD" clId="Web-{DFD99268-90AB-E05A-81F8-47EB4F4D9850}" dt="2025-03-11T18:14:56.610" v="1" actId="20577"/>
        <pc:sldMkLst>
          <pc:docMk/>
          <pc:sldMk cId="4091093734" sldId="259"/>
        </pc:sldMkLst>
        <pc:spChg chg="mod">
          <ac:chgData name="K. van Brummelen" userId="S::k.vanbrummelen@veluwseonderwijsgroep.nl::17ce5938-1586-452e-adae-ec51118a5b31" providerId="AD" clId="Web-{DFD99268-90AB-E05A-81F8-47EB4F4D9850}" dt="2025-03-11T18:14:56.610" v="1" actId="20577"/>
          <ac:spMkLst>
            <pc:docMk/>
            <pc:sldMk cId="4091093734" sldId="259"/>
            <ac:spMk id="3" creationId="{20A4A45D-BACC-47FB-B115-B18C71DC26A7}"/>
          </ac:spMkLst>
        </pc:spChg>
      </pc:sldChg>
      <pc:sldChg chg="addSp modSp addAnim">
        <pc:chgData name="K. van Brummelen" userId="S::k.vanbrummelen@veluwseonderwijsgroep.nl::17ce5938-1586-452e-adae-ec51118a5b31" providerId="AD" clId="Web-{DFD99268-90AB-E05A-81F8-47EB4F4D9850}" dt="2025-03-11T19:33:27.698" v="627" actId="20577"/>
        <pc:sldMkLst>
          <pc:docMk/>
          <pc:sldMk cId="2663845591" sldId="265"/>
        </pc:sldMkLst>
        <pc:spChg chg="add mod">
          <ac:chgData name="K. van Brummelen" userId="S::k.vanbrummelen@veluwseonderwijsgroep.nl::17ce5938-1586-452e-adae-ec51118a5b31" providerId="AD" clId="Web-{DFD99268-90AB-E05A-81F8-47EB4F4D9850}" dt="2025-03-11T19:33:27.698" v="627" actId="20577"/>
          <ac:spMkLst>
            <pc:docMk/>
            <pc:sldMk cId="2663845591" sldId="265"/>
            <ac:spMk id="45" creationId="{06BC9198-60DF-13C8-94C4-3762F30D95FC}"/>
          </ac:spMkLst>
        </pc:spChg>
      </pc:sldChg>
      <pc:sldChg chg="modSp">
        <pc:chgData name="K. van Brummelen" userId="S::k.vanbrummelen@veluwseonderwijsgroep.nl::17ce5938-1586-452e-adae-ec51118a5b31" providerId="AD" clId="Web-{DFD99268-90AB-E05A-81F8-47EB4F4D9850}" dt="2025-03-11T18:17:21.708" v="3" actId="20577"/>
        <pc:sldMkLst>
          <pc:docMk/>
          <pc:sldMk cId="113756826" sldId="268"/>
        </pc:sldMkLst>
        <pc:spChg chg="mod">
          <ac:chgData name="K. van Brummelen" userId="S::k.vanbrummelen@veluwseonderwijsgroep.nl::17ce5938-1586-452e-adae-ec51118a5b31" providerId="AD" clId="Web-{DFD99268-90AB-E05A-81F8-47EB4F4D9850}" dt="2025-03-11T18:17:21.708" v="3" actId="20577"/>
          <ac:spMkLst>
            <pc:docMk/>
            <pc:sldMk cId="113756826" sldId="268"/>
            <ac:spMk id="3" creationId="{50542A8F-EFEB-0C26-4002-8E52A9F79279}"/>
          </ac:spMkLst>
        </pc:spChg>
      </pc:sldChg>
      <pc:sldChg chg="modSp">
        <pc:chgData name="K. van Brummelen" userId="S::k.vanbrummelen@veluwseonderwijsgroep.nl::17ce5938-1586-452e-adae-ec51118a5b31" providerId="AD" clId="Web-{DFD99268-90AB-E05A-81F8-47EB4F4D9850}" dt="2025-03-11T18:20:45.012" v="20" actId="20577"/>
        <pc:sldMkLst>
          <pc:docMk/>
          <pc:sldMk cId="3557437637" sldId="271"/>
        </pc:sldMkLst>
        <pc:spChg chg="mod">
          <ac:chgData name="K. van Brummelen" userId="S::k.vanbrummelen@veluwseonderwijsgroep.nl::17ce5938-1586-452e-adae-ec51118a5b31" providerId="AD" clId="Web-{DFD99268-90AB-E05A-81F8-47EB4F4D9850}" dt="2025-03-11T18:20:45.012" v="20" actId="20577"/>
          <ac:spMkLst>
            <pc:docMk/>
            <pc:sldMk cId="3557437637" sldId="271"/>
            <ac:spMk id="3" creationId="{D478AC2F-847F-EC61-EEF1-73175493CE5F}"/>
          </ac:spMkLst>
        </pc:spChg>
      </pc:sldChg>
      <pc:sldChg chg="modSp">
        <pc:chgData name="K. van Brummelen" userId="S::k.vanbrummelen@veluwseonderwijsgroep.nl::17ce5938-1586-452e-adae-ec51118a5b31" providerId="AD" clId="Web-{DFD99268-90AB-E05A-81F8-47EB4F4D9850}" dt="2025-03-11T18:24:40.220" v="31" actId="20577"/>
        <pc:sldMkLst>
          <pc:docMk/>
          <pc:sldMk cId="1467743514" sldId="345"/>
        </pc:sldMkLst>
        <pc:spChg chg="mod">
          <ac:chgData name="K. van Brummelen" userId="S::k.vanbrummelen@veluwseonderwijsgroep.nl::17ce5938-1586-452e-adae-ec51118a5b31" providerId="AD" clId="Web-{DFD99268-90AB-E05A-81F8-47EB4F4D9850}" dt="2025-03-11T18:24:40.220" v="31" actId="20577"/>
          <ac:spMkLst>
            <pc:docMk/>
            <pc:sldMk cId="1467743514" sldId="345"/>
            <ac:spMk id="5" creationId="{4FAB0C0A-B8E2-3341-2E15-900C42F97703}"/>
          </ac:spMkLst>
        </pc:spChg>
      </pc:sldChg>
      <pc:sldChg chg="addSp delSp modSp addAnim">
        <pc:chgData name="K. van Brummelen" userId="S::k.vanbrummelen@veluwseonderwijsgroep.nl::17ce5938-1586-452e-adae-ec51118a5b31" providerId="AD" clId="Web-{DFD99268-90AB-E05A-81F8-47EB4F4D9850}" dt="2025-03-11T20:01:07.158" v="663" actId="20577"/>
        <pc:sldMkLst>
          <pc:docMk/>
          <pc:sldMk cId="649532352" sldId="350"/>
        </pc:sldMkLst>
        <pc:spChg chg="mod">
          <ac:chgData name="K. van Brummelen" userId="S::k.vanbrummelen@veluwseonderwijsgroep.nl::17ce5938-1586-452e-adae-ec51118a5b31" providerId="AD" clId="Web-{DFD99268-90AB-E05A-81F8-47EB4F4D9850}" dt="2025-03-11T18:32:04.188" v="100" actId="14100"/>
          <ac:spMkLst>
            <pc:docMk/>
            <pc:sldMk cId="649532352" sldId="350"/>
            <ac:spMk id="2" creationId="{4973E3DB-6F2E-52FB-380D-41D9ACEE90BC}"/>
          </ac:spMkLst>
        </pc:spChg>
        <pc:spChg chg="add del mod">
          <ac:chgData name="K. van Brummelen" userId="S::k.vanbrummelen@veluwseonderwijsgroep.nl::17ce5938-1586-452e-adae-ec51118a5b31" providerId="AD" clId="Web-{DFD99268-90AB-E05A-81F8-47EB4F4D9850}" dt="2025-03-11T18:32:13.579" v="103"/>
          <ac:spMkLst>
            <pc:docMk/>
            <pc:sldMk cId="649532352" sldId="350"/>
            <ac:spMk id="3" creationId="{7F0F9B62-3D01-6492-E4C1-8F81976D06EB}"/>
          </ac:spMkLst>
        </pc:spChg>
        <pc:spChg chg="add mod">
          <ac:chgData name="K. van Brummelen" userId="S::k.vanbrummelen@veluwseonderwijsgroep.nl::17ce5938-1586-452e-adae-ec51118a5b31" providerId="AD" clId="Web-{DFD99268-90AB-E05A-81F8-47EB4F4D9850}" dt="2025-03-11T20:01:07.158" v="663" actId="20577"/>
          <ac:spMkLst>
            <pc:docMk/>
            <pc:sldMk cId="649532352" sldId="350"/>
            <ac:spMk id="5" creationId="{13A5494E-E447-04D1-FA04-B143D94790B8}"/>
          </ac:spMkLst>
        </pc:spChg>
      </pc:sldChg>
      <pc:sldChg chg="addSp modSp addAnim">
        <pc:chgData name="K. van Brummelen" userId="S::k.vanbrummelen@veluwseonderwijsgroep.nl::17ce5938-1586-452e-adae-ec51118a5b31" providerId="AD" clId="Web-{DFD99268-90AB-E05A-81F8-47EB4F4D9850}" dt="2025-03-11T20:00:44.970" v="654" actId="20577"/>
        <pc:sldMkLst>
          <pc:docMk/>
          <pc:sldMk cId="574300720" sldId="351"/>
        </pc:sldMkLst>
        <pc:spChg chg="mod">
          <ac:chgData name="K. van Brummelen" userId="S::k.vanbrummelen@veluwseonderwijsgroep.nl::17ce5938-1586-452e-adae-ec51118a5b31" providerId="AD" clId="Web-{DFD99268-90AB-E05A-81F8-47EB4F4D9850}" dt="2025-03-11T18:59:15.147" v="332" actId="14100"/>
          <ac:spMkLst>
            <pc:docMk/>
            <pc:sldMk cId="574300720" sldId="351"/>
            <ac:spMk id="2" creationId="{D1CB4739-7DF7-E30E-FA20-7ADE40987A74}"/>
          </ac:spMkLst>
        </pc:spChg>
        <pc:spChg chg="add mod">
          <ac:chgData name="K. van Brummelen" userId="S::k.vanbrummelen@veluwseonderwijsgroep.nl::17ce5938-1586-452e-adae-ec51118a5b31" providerId="AD" clId="Web-{DFD99268-90AB-E05A-81F8-47EB4F4D9850}" dt="2025-03-11T20:00:44.970" v="654" actId="20577"/>
          <ac:spMkLst>
            <pc:docMk/>
            <pc:sldMk cId="574300720" sldId="351"/>
            <ac:spMk id="5" creationId="{8879305C-CE76-7725-B8B8-345EB2FCB2B8}"/>
          </ac:spMkLst>
        </pc:spChg>
        <pc:picChg chg="mod">
          <ac:chgData name="K. van Brummelen" userId="S::k.vanbrummelen@veluwseonderwijsgroep.nl::17ce5938-1586-452e-adae-ec51118a5b31" providerId="AD" clId="Web-{DFD99268-90AB-E05A-81F8-47EB4F4D9850}" dt="2025-03-11T19:00:41.525" v="345" actId="1076"/>
          <ac:picMkLst>
            <pc:docMk/>
            <pc:sldMk cId="574300720" sldId="351"/>
            <ac:picMk id="6" creationId="{CF825570-5E90-A2CB-518D-11F50014CE3D}"/>
          </ac:picMkLst>
        </pc:picChg>
        <pc:picChg chg="mod">
          <ac:chgData name="K. van Brummelen" userId="S::k.vanbrummelen@veluwseonderwijsgroep.nl::17ce5938-1586-452e-adae-ec51118a5b31" providerId="AD" clId="Web-{DFD99268-90AB-E05A-81F8-47EB4F4D9850}" dt="2025-03-11T19:00:41.541" v="346" actId="1076"/>
          <ac:picMkLst>
            <pc:docMk/>
            <pc:sldMk cId="574300720" sldId="351"/>
            <ac:picMk id="7" creationId="{C9568DCA-E60C-5E5D-BF53-79494E42BE9D}"/>
          </ac:picMkLst>
        </pc:picChg>
      </pc:sldChg>
      <pc:sldChg chg="modSp">
        <pc:chgData name="K. van Brummelen" userId="S::k.vanbrummelen@veluwseonderwijsgroep.nl::17ce5938-1586-452e-adae-ec51118a5b31" providerId="AD" clId="Web-{DFD99268-90AB-E05A-81F8-47EB4F4D9850}" dt="2025-03-11T18:29:50.008" v="44" actId="20577"/>
        <pc:sldMkLst>
          <pc:docMk/>
          <pc:sldMk cId="3882612655" sldId="352"/>
        </pc:sldMkLst>
        <pc:spChg chg="mod">
          <ac:chgData name="K. van Brummelen" userId="S::k.vanbrummelen@veluwseonderwijsgroep.nl::17ce5938-1586-452e-adae-ec51118a5b31" providerId="AD" clId="Web-{DFD99268-90AB-E05A-81F8-47EB4F4D9850}" dt="2025-03-11T18:29:50.008" v="44" actId="20577"/>
          <ac:spMkLst>
            <pc:docMk/>
            <pc:sldMk cId="3882612655" sldId="352"/>
            <ac:spMk id="2" creationId="{DF2444F7-BE6B-066A-FA57-75320AE1A41A}"/>
          </ac:spMkLst>
        </pc:spChg>
      </pc:sldChg>
      <pc:sldChg chg="modSp">
        <pc:chgData name="K. van Brummelen" userId="S::k.vanbrummelen@veluwseonderwijsgroep.nl::17ce5938-1586-452e-adae-ec51118a5b31" providerId="AD" clId="Web-{DFD99268-90AB-E05A-81F8-47EB4F4D9850}" dt="2025-03-11T18:43:00.163" v="197" actId="20577"/>
        <pc:sldMkLst>
          <pc:docMk/>
          <pc:sldMk cId="972590073" sldId="354"/>
        </pc:sldMkLst>
        <pc:spChg chg="mod">
          <ac:chgData name="K. van Brummelen" userId="S::k.vanbrummelen@veluwseonderwijsgroep.nl::17ce5938-1586-452e-adae-ec51118a5b31" providerId="AD" clId="Web-{DFD99268-90AB-E05A-81F8-47EB4F4D9850}" dt="2025-03-11T18:43:00.163" v="197" actId="20577"/>
          <ac:spMkLst>
            <pc:docMk/>
            <pc:sldMk cId="972590073" sldId="354"/>
            <ac:spMk id="2" creationId="{E3BD17A5-C5AE-9646-75E0-4EA54CFC4176}"/>
          </ac:spMkLst>
        </pc:spChg>
      </pc:sldChg>
      <pc:sldChg chg="modSp">
        <pc:chgData name="K. van Brummelen" userId="S::k.vanbrummelen@veluwseonderwijsgroep.nl::17ce5938-1586-452e-adae-ec51118a5b31" providerId="AD" clId="Web-{DFD99268-90AB-E05A-81F8-47EB4F4D9850}" dt="2025-03-11T18:45:28.558" v="237" actId="20577"/>
        <pc:sldMkLst>
          <pc:docMk/>
          <pc:sldMk cId="1573582607" sldId="356"/>
        </pc:sldMkLst>
        <pc:spChg chg="mod">
          <ac:chgData name="K. van Brummelen" userId="S::k.vanbrummelen@veluwseonderwijsgroep.nl::17ce5938-1586-452e-adae-ec51118a5b31" providerId="AD" clId="Web-{DFD99268-90AB-E05A-81F8-47EB4F4D9850}" dt="2025-03-11T18:45:28.558" v="237" actId="20577"/>
          <ac:spMkLst>
            <pc:docMk/>
            <pc:sldMk cId="1573582607" sldId="356"/>
            <ac:spMk id="2" creationId="{070A0D17-98E2-2532-D992-0A0BB240831D}"/>
          </ac:spMkLst>
        </pc:spChg>
      </pc:sldChg>
      <pc:sldChg chg="modSp">
        <pc:chgData name="K. van Brummelen" userId="S::k.vanbrummelen@veluwseonderwijsgroep.nl::17ce5938-1586-452e-adae-ec51118a5b31" providerId="AD" clId="Web-{DFD99268-90AB-E05A-81F8-47EB4F4D9850}" dt="2025-03-11T18:48:48.893" v="260" actId="20577"/>
        <pc:sldMkLst>
          <pc:docMk/>
          <pc:sldMk cId="1047592256" sldId="357"/>
        </pc:sldMkLst>
        <pc:spChg chg="mod">
          <ac:chgData name="K. van Brummelen" userId="S::k.vanbrummelen@veluwseonderwijsgroep.nl::17ce5938-1586-452e-adae-ec51118a5b31" providerId="AD" clId="Web-{DFD99268-90AB-E05A-81F8-47EB4F4D9850}" dt="2025-03-11T18:48:48.893" v="260" actId="20577"/>
          <ac:spMkLst>
            <pc:docMk/>
            <pc:sldMk cId="1047592256" sldId="357"/>
            <ac:spMk id="2" creationId="{455A94C8-12BB-4602-4943-7885CDBDC318}"/>
          </ac:spMkLst>
        </pc:spChg>
      </pc:sldChg>
      <pc:sldChg chg="modSp">
        <pc:chgData name="K. van Brummelen" userId="S::k.vanbrummelen@veluwseonderwijsgroep.nl::17ce5938-1586-452e-adae-ec51118a5b31" providerId="AD" clId="Web-{DFD99268-90AB-E05A-81F8-47EB4F4D9850}" dt="2025-03-11T18:55:13.858" v="274" actId="20577"/>
        <pc:sldMkLst>
          <pc:docMk/>
          <pc:sldMk cId="3289796261" sldId="358"/>
        </pc:sldMkLst>
        <pc:spChg chg="mod">
          <ac:chgData name="K. van Brummelen" userId="S::k.vanbrummelen@veluwseonderwijsgroep.nl::17ce5938-1586-452e-adae-ec51118a5b31" providerId="AD" clId="Web-{DFD99268-90AB-E05A-81F8-47EB4F4D9850}" dt="2025-03-11T18:55:13.858" v="274" actId="20577"/>
          <ac:spMkLst>
            <pc:docMk/>
            <pc:sldMk cId="3289796261" sldId="358"/>
            <ac:spMk id="2" creationId="{DB7F9541-1C9C-4DE1-E0F3-5EFBF4ADF466}"/>
          </ac:spMkLst>
        </pc:spChg>
      </pc:sldChg>
      <pc:sldChg chg="modSp">
        <pc:chgData name="K. van Brummelen" userId="S::k.vanbrummelen@veluwseonderwijsgroep.nl::17ce5938-1586-452e-adae-ec51118a5b31" providerId="AD" clId="Web-{DFD99268-90AB-E05A-81F8-47EB4F4D9850}" dt="2025-03-11T19:03:15.624" v="405" actId="20577"/>
        <pc:sldMkLst>
          <pc:docMk/>
          <pc:sldMk cId="3658098377" sldId="359"/>
        </pc:sldMkLst>
        <pc:spChg chg="mod">
          <ac:chgData name="K. van Brummelen" userId="S::k.vanbrummelen@veluwseonderwijsgroep.nl::17ce5938-1586-452e-adae-ec51118a5b31" providerId="AD" clId="Web-{DFD99268-90AB-E05A-81F8-47EB4F4D9850}" dt="2025-03-11T19:03:15.624" v="405" actId="20577"/>
          <ac:spMkLst>
            <pc:docMk/>
            <pc:sldMk cId="3658098377" sldId="359"/>
            <ac:spMk id="2" creationId="{4257EBC4-7F97-0D6D-9D78-94DEF0820D1F}"/>
          </ac:spMkLst>
        </pc:spChg>
      </pc:sldChg>
      <pc:sldChg chg="modSp">
        <pc:chgData name="K. van Brummelen" userId="S::k.vanbrummelen@veluwseonderwijsgroep.nl::17ce5938-1586-452e-adae-ec51118a5b31" providerId="AD" clId="Web-{DFD99268-90AB-E05A-81F8-47EB4F4D9850}" dt="2025-03-11T19:32:25.962" v="626" actId="20577"/>
        <pc:sldMkLst>
          <pc:docMk/>
          <pc:sldMk cId="336488773" sldId="361"/>
        </pc:sldMkLst>
        <pc:spChg chg="mod">
          <ac:chgData name="K. van Brummelen" userId="S::k.vanbrummelen@veluwseonderwijsgroep.nl::17ce5938-1586-452e-adae-ec51118a5b31" providerId="AD" clId="Web-{DFD99268-90AB-E05A-81F8-47EB4F4D9850}" dt="2025-03-11T19:32:25.962" v="626" actId="20577"/>
          <ac:spMkLst>
            <pc:docMk/>
            <pc:sldMk cId="336488773" sldId="361"/>
            <ac:spMk id="2" creationId="{416169DD-788F-7ACB-A96E-0F527DE8B121}"/>
          </ac:spMkLst>
        </pc:spChg>
      </pc:sldChg>
      <pc:sldChg chg="modSp">
        <pc:chgData name="K. van Brummelen" userId="S::k.vanbrummelen@veluwseonderwijsgroep.nl::17ce5938-1586-452e-adae-ec51118a5b31" providerId="AD" clId="Web-{DFD99268-90AB-E05A-81F8-47EB4F4D9850}" dt="2025-03-11T19:04:19.407" v="409"/>
        <pc:sldMkLst>
          <pc:docMk/>
          <pc:sldMk cId="1141502271" sldId="363"/>
        </pc:sldMkLst>
        <pc:graphicFrameChg chg="mod modGraphic">
          <ac:chgData name="K. van Brummelen" userId="S::k.vanbrummelen@veluwseonderwijsgroep.nl::17ce5938-1586-452e-adae-ec51118a5b31" providerId="AD" clId="Web-{DFD99268-90AB-E05A-81F8-47EB4F4D9850}" dt="2025-03-11T19:04:19.407" v="409"/>
          <ac:graphicFrameMkLst>
            <pc:docMk/>
            <pc:sldMk cId="1141502271" sldId="363"/>
            <ac:graphicFrameMk id="5" creationId="{F49FAFE7-0ADE-DB45-2E65-C771D117E533}"/>
          </ac:graphicFrameMkLst>
        </pc:graphicFrameChg>
      </pc:sldChg>
      <pc:sldChg chg="modSp">
        <pc:chgData name="K. van Brummelen" userId="S::k.vanbrummelen@veluwseonderwijsgroep.nl::17ce5938-1586-452e-adae-ec51118a5b31" providerId="AD" clId="Web-{DFD99268-90AB-E05A-81F8-47EB4F4D9850}" dt="2025-03-11T20:06:38.903" v="673" actId="20577"/>
        <pc:sldMkLst>
          <pc:docMk/>
          <pc:sldMk cId="1021229121" sldId="365"/>
        </pc:sldMkLst>
        <pc:spChg chg="mod">
          <ac:chgData name="K. van Brummelen" userId="S::k.vanbrummelen@veluwseonderwijsgroep.nl::17ce5938-1586-452e-adae-ec51118a5b31" providerId="AD" clId="Web-{DFD99268-90AB-E05A-81F8-47EB4F4D9850}" dt="2025-03-11T20:06:38.903" v="673" actId="20577"/>
          <ac:spMkLst>
            <pc:docMk/>
            <pc:sldMk cId="1021229121" sldId="365"/>
            <ac:spMk id="3" creationId="{E5B08366-EEF0-0337-BE92-56B291FD93A7}"/>
          </ac:spMkLst>
        </pc:spChg>
      </pc:sldChg>
      <pc:sldChg chg="addSp modSp addAnim delAnim">
        <pc:chgData name="K. van Brummelen" userId="S::k.vanbrummelen@veluwseonderwijsgroep.nl::17ce5938-1586-452e-adae-ec51118a5b31" providerId="AD" clId="Web-{DFD99268-90AB-E05A-81F8-47EB4F4D9850}" dt="2025-03-11T20:08:00.265" v="694"/>
        <pc:sldMkLst>
          <pc:docMk/>
          <pc:sldMk cId="813534145" sldId="366"/>
        </pc:sldMkLst>
        <pc:spChg chg="add mod">
          <ac:chgData name="K. van Brummelen" userId="S::k.vanbrummelen@veluwseonderwijsgroep.nl::17ce5938-1586-452e-adae-ec51118a5b31" providerId="AD" clId="Web-{DFD99268-90AB-E05A-81F8-47EB4F4D9850}" dt="2025-03-11T20:07:37.421" v="689" actId="1076"/>
          <ac:spMkLst>
            <pc:docMk/>
            <pc:sldMk cId="813534145" sldId="366"/>
            <ac:spMk id="2" creationId="{80147FE9-2011-A168-AF3F-9F041BD18846}"/>
          </ac:spMkLst>
        </pc:spChg>
        <pc:spChg chg="mod">
          <ac:chgData name="K. van Brummelen" userId="S::k.vanbrummelen@veluwseonderwijsgroep.nl::17ce5938-1586-452e-adae-ec51118a5b31" providerId="AD" clId="Web-{DFD99268-90AB-E05A-81F8-47EB4F4D9850}" dt="2025-03-11T20:07:32.858" v="688" actId="14100"/>
          <ac:spMkLst>
            <pc:docMk/>
            <pc:sldMk cId="813534145" sldId="366"/>
            <ac:spMk id="3" creationId="{9A13BF3B-E2E4-425F-88E8-8A8740C0E7B9}"/>
          </ac:spMkLst>
        </pc:spChg>
        <pc:spChg chg="add mod">
          <ac:chgData name="K. van Brummelen" userId="S::k.vanbrummelen@veluwseonderwijsgroep.nl::17ce5938-1586-452e-adae-ec51118a5b31" providerId="AD" clId="Web-{DFD99268-90AB-E05A-81F8-47EB4F4D9850}" dt="2025-03-11T20:07:45.046" v="692" actId="20577"/>
          <ac:spMkLst>
            <pc:docMk/>
            <pc:sldMk cId="813534145" sldId="366"/>
            <ac:spMk id="5" creationId="{3D2EEB07-20BE-474E-40F3-21E432DC8099}"/>
          </ac:spMkLst>
        </pc:spChg>
      </pc:sldChg>
      <pc:sldChg chg="modSp">
        <pc:chgData name="K. van Brummelen" userId="S::k.vanbrummelen@veluwseonderwijsgroep.nl::17ce5938-1586-452e-adae-ec51118a5b31" providerId="AD" clId="Web-{DFD99268-90AB-E05A-81F8-47EB4F4D9850}" dt="2025-03-11T19:57:42.167" v="631" actId="20577"/>
        <pc:sldMkLst>
          <pc:docMk/>
          <pc:sldMk cId="4160454052" sldId="373"/>
        </pc:sldMkLst>
        <pc:spChg chg="mod">
          <ac:chgData name="K. van Brummelen" userId="S::k.vanbrummelen@veluwseonderwijsgroep.nl::17ce5938-1586-452e-adae-ec51118a5b31" providerId="AD" clId="Web-{DFD99268-90AB-E05A-81F8-47EB4F4D9850}" dt="2025-03-11T18:18:38.414" v="6" actId="20577"/>
          <ac:spMkLst>
            <pc:docMk/>
            <pc:sldMk cId="4160454052" sldId="373"/>
            <ac:spMk id="3" creationId="{8B41BDAC-71E6-8C2C-40D9-0CB301178B0F}"/>
          </ac:spMkLst>
        </pc:spChg>
        <pc:spChg chg="mod">
          <ac:chgData name="K. van Brummelen" userId="S::k.vanbrummelen@veluwseonderwijsgroep.nl::17ce5938-1586-452e-adae-ec51118a5b31" providerId="AD" clId="Web-{DFD99268-90AB-E05A-81F8-47EB4F4D9850}" dt="2025-03-11T19:57:42.167" v="631" actId="20577"/>
          <ac:spMkLst>
            <pc:docMk/>
            <pc:sldMk cId="4160454052" sldId="373"/>
            <ac:spMk id="6" creationId="{54298B04-FD53-8FA4-CF9B-14159255D587}"/>
          </ac:spMkLst>
        </pc:spChg>
      </pc:sldChg>
      <pc:sldChg chg="modSp">
        <pc:chgData name="K. van Brummelen" userId="S::k.vanbrummelen@veluwseonderwijsgroep.nl::17ce5938-1586-452e-adae-ec51118a5b31" providerId="AD" clId="Web-{DFD99268-90AB-E05A-81F8-47EB4F4D9850}" dt="2025-03-11T19:59:13.998" v="636" actId="1076"/>
        <pc:sldMkLst>
          <pc:docMk/>
          <pc:sldMk cId="178617101" sldId="374"/>
        </pc:sldMkLst>
        <pc:spChg chg="mod">
          <ac:chgData name="K. van Brummelen" userId="S::k.vanbrummelen@veluwseonderwijsgroep.nl::17ce5938-1586-452e-adae-ec51118a5b31" providerId="AD" clId="Web-{DFD99268-90AB-E05A-81F8-47EB4F4D9850}" dt="2025-03-11T19:59:13.998" v="636" actId="1076"/>
          <ac:spMkLst>
            <pc:docMk/>
            <pc:sldMk cId="178617101" sldId="374"/>
            <ac:spMk id="2" creationId="{A7A4DA3B-C7DA-B7C1-8160-F04EF1B61246}"/>
          </ac:spMkLst>
        </pc:spChg>
        <pc:spChg chg="mod">
          <ac:chgData name="K. van Brummelen" userId="S::k.vanbrummelen@veluwseonderwijsgroep.nl::17ce5938-1586-452e-adae-ec51118a5b31" providerId="AD" clId="Web-{DFD99268-90AB-E05A-81F8-47EB4F4D9850}" dt="2025-03-11T19:59:07.248" v="635" actId="1076"/>
          <ac:spMkLst>
            <pc:docMk/>
            <pc:sldMk cId="178617101" sldId="374"/>
            <ac:spMk id="6" creationId="{8E26CA93-3586-D2BF-5AEF-E126AD852B02}"/>
          </ac:spMkLst>
        </pc:spChg>
      </pc:sldChg>
      <pc:sldChg chg="modSp">
        <pc:chgData name="K. van Brummelen" userId="S::k.vanbrummelen@veluwseonderwijsgroep.nl::17ce5938-1586-452e-adae-ec51118a5b31" providerId="AD" clId="Web-{DFD99268-90AB-E05A-81F8-47EB4F4D9850}" dt="2025-03-11T19:04:38.564" v="410" actId="20577"/>
        <pc:sldMkLst>
          <pc:docMk/>
          <pc:sldMk cId="1356239839" sldId="375"/>
        </pc:sldMkLst>
        <pc:spChg chg="mod">
          <ac:chgData name="K. van Brummelen" userId="S::k.vanbrummelen@veluwseonderwijsgroep.nl::17ce5938-1586-452e-adae-ec51118a5b31" providerId="AD" clId="Web-{DFD99268-90AB-E05A-81F8-47EB4F4D9850}" dt="2025-03-11T19:04:38.564" v="410" actId="20577"/>
          <ac:spMkLst>
            <pc:docMk/>
            <pc:sldMk cId="1356239839" sldId="375"/>
            <ac:spMk id="2" creationId="{B4BE2E0F-4E9A-D9E4-CBAE-CC32B013F224}"/>
          </ac:spMkLst>
        </pc:spChg>
      </pc:sldChg>
      <pc:sldChg chg="modSp">
        <pc:chgData name="K. van Brummelen" userId="S::k.vanbrummelen@veluwseonderwijsgroep.nl::17ce5938-1586-452e-adae-ec51118a5b31" providerId="AD" clId="Web-{DFD99268-90AB-E05A-81F8-47EB4F4D9850}" dt="2025-03-11T20:03:43.194" v="670" actId="20577"/>
        <pc:sldMkLst>
          <pc:docMk/>
          <pc:sldMk cId="1187338699" sldId="378"/>
        </pc:sldMkLst>
        <pc:spChg chg="mod">
          <ac:chgData name="K. van Brummelen" userId="S::k.vanbrummelen@veluwseonderwijsgroep.nl::17ce5938-1586-452e-adae-ec51118a5b31" providerId="AD" clId="Web-{DFD99268-90AB-E05A-81F8-47EB4F4D9850}" dt="2025-03-11T20:03:43.194" v="670" actId="20577"/>
          <ac:spMkLst>
            <pc:docMk/>
            <pc:sldMk cId="1187338699" sldId="378"/>
            <ac:spMk id="2" creationId="{C386AFEC-A44A-63E7-5864-A953D3CE01E5}"/>
          </ac:spMkLst>
        </pc:spChg>
      </pc:sldChg>
    </pc:docChg>
  </pc:docChgLst>
  <pc:docChgLst>
    <pc:chgData name="K. Knijpert" userId="369d31e6-11e7-46e9-af4a-68dd54fbfa5f" providerId="ADAL" clId="{79D8C063-4317-48C6-BE44-5A6478EACB68}"/>
    <pc:docChg chg="undo custSel addSld delSld modSld sldOrd modNotesMaster modHandout">
      <pc:chgData name="K. Knijpert" userId="369d31e6-11e7-46e9-af4a-68dd54fbfa5f" providerId="ADAL" clId="{79D8C063-4317-48C6-BE44-5A6478EACB68}" dt="2025-03-11T20:10:18.383" v="8608"/>
      <pc:docMkLst>
        <pc:docMk/>
      </pc:docMkLst>
      <pc:sldChg chg="addSp delSp modSp mod modNotesTx">
        <pc:chgData name="K. Knijpert" userId="369d31e6-11e7-46e9-af4a-68dd54fbfa5f" providerId="ADAL" clId="{79D8C063-4317-48C6-BE44-5A6478EACB68}" dt="2025-03-11T19:29:35.431" v="8535" actId="20577"/>
        <pc:sldMkLst>
          <pc:docMk/>
          <pc:sldMk cId="279791076" sldId="263"/>
        </pc:sldMkLst>
        <pc:spChg chg="mod">
          <ac:chgData name="K. Knijpert" userId="369d31e6-11e7-46e9-af4a-68dd54fbfa5f" providerId="ADAL" clId="{79D8C063-4317-48C6-BE44-5A6478EACB68}" dt="2025-03-03T12:49:56.847" v="149" actId="20577"/>
          <ac:spMkLst>
            <pc:docMk/>
            <pc:sldMk cId="279791076" sldId="263"/>
            <ac:spMk id="2" creationId="{9F0C45AF-7D5F-687C-582D-68DD721FA350}"/>
          </ac:spMkLst>
        </pc:spChg>
        <pc:spChg chg="mod">
          <ac:chgData name="K. Knijpert" userId="369d31e6-11e7-46e9-af4a-68dd54fbfa5f" providerId="ADAL" clId="{79D8C063-4317-48C6-BE44-5A6478EACB68}" dt="2025-03-03T12:48:38.863" v="16" actId="20577"/>
          <ac:spMkLst>
            <pc:docMk/>
            <pc:sldMk cId="279791076" sldId="263"/>
            <ac:spMk id="4" creationId="{24DA19EF-6197-DB81-86E5-8E2BF6394428}"/>
          </ac:spMkLst>
        </pc:spChg>
        <pc:spChg chg="add mod">
          <ac:chgData name="K. Knijpert" userId="369d31e6-11e7-46e9-af4a-68dd54fbfa5f" providerId="ADAL" clId="{79D8C063-4317-48C6-BE44-5A6478EACB68}" dt="2025-03-03T12:57:09.991" v="204" actId="1076"/>
          <ac:spMkLst>
            <pc:docMk/>
            <pc:sldMk cId="279791076" sldId="263"/>
            <ac:spMk id="11" creationId="{F0DF1A10-5130-EC30-41E9-97F1A88F3654}"/>
          </ac:spMkLst>
        </pc:spChg>
        <pc:spChg chg="add mod">
          <ac:chgData name="K. Knijpert" userId="369d31e6-11e7-46e9-af4a-68dd54fbfa5f" providerId="ADAL" clId="{79D8C063-4317-48C6-BE44-5A6478EACB68}" dt="2025-03-03T12:58:06.569" v="224" actId="14100"/>
          <ac:spMkLst>
            <pc:docMk/>
            <pc:sldMk cId="279791076" sldId="263"/>
            <ac:spMk id="12" creationId="{2C3B365A-6F5E-1E71-CC8C-7C4C94937706}"/>
          </ac:spMkLst>
        </pc:spChg>
        <pc:spChg chg="add mod">
          <ac:chgData name="K. Knijpert" userId="369d31e6-11e7-46e9-af4a-68dd54fbfa5f" providerId="ADAL" clId="{79D8C063-4317-48C6-BE44-5A6478EACB68}" dt="2025-03-03T12:58:31.975" v="241" actId="14100"/>
          <ac:spMkLst>
            <pc:docMk/>
            <pc:sldMk cId="279791076" sldId="263"/>
            <ac:spMk id="13" creationId="{8C788E6C-2338-183E-5B51-ED12C20363DC}"/>
          </ac:spMkLst>
        </pc:spChg>
        <pc:spChg chg="add mod">
          <ac:chgData name="K. Knijpert" userId="369d31e6-11e7-46e9-af4a-68dd54fbfa5f" providerId="ADAL" clId="{79D8C063-4317-48C6-BE44-5A6478EACB68}" dt="2025-03-03T12:58:52.295" v="256" actId="14100"/>
          <ac:spMkLst>
            <pc:docMk/>
            <pc:sldMk cId="279791076" sldId="263"/>
            <ac:spMk id="14" creationId="{EC39F9CE-B13F-3753-AC6C-0F51E68A695A}"/>
          </ac:spMkLst>
        </pc:spChg>
        <pc:spChg chg="add mod">
          <ac:chgData name="K. Knijpert" userId="369d31e6-11e7-46e9-af4a-68dd54fbfa5f" providerId="ADAL" clId="{79D8C063-4317-48C6-BE44-5A6478EACB68}" dt="2025-03-03T12:59:08.221" v="269" actId="14100"/>
          <ac:spMkLst>
            <pc:docMk/>
            <pc:sldMk cId="279791076" sldId="263"/>
            <ac:spMk id="15" creationId="{64FE4CF9-A0F8-0A73-FE4A-9D9BFE670D59}"/>
          </ac:spMkLst>
        </pc:spChg>
        <pc:spChg chg="add mod">
          <ac:chgData name="K. Knijpert" userId="369d31e6-11e7-46e9-af4a-68dd54fbfa5f" providerId="ADAL" clId="{79D8C063-4317-48C6-BE44-5A6478EACB68}" dt="2025-03-03T12:59:32.918" v="288" actId="14100"/>
          <ac:spMkLst>
            <pc:docMk/>
            <pc:sldMk cId="279791076" sldId="263"/>
            <ac:spMk id="16" creationId="{28C36364-80FC-8DE3-F086-E4B6FAB4BEC9}"/>
          </ac:spMkLst>
        </pc:spChg>
        <pc:spChg chg="add mod">
          <ac:chgData name="K. Knijpert" userId="369d31e6-11e7-46e9-af4a-68dd54fbfa5f" providerId="ADAL" clId="{79D8C063-4317-48C6-BE44-5A6478EACB68}" dt="2025-03-03T13:00:19.274" v="319" actId="14100"/>
          <ac:spMkLst>
            <pc:docMk/>
            <pc:sldMk cId="279791076" sldId="263"/>
            <ac:spMk id="17" creationId="{37478868-831F-ED16-57B0-274E02D9C454}"/>
          </ac:spMkLst>
        </pc:spChg>
        <pc:picChg chg="add mod">
          <ac:chgData name="K. Knijpert" userId="369d31e6-11e7-46e9-af4a-68dd54fbfa5f" providerId="ADAL" clId="{79D8C063-4317-48C6-BE44-5A6478EACB68}" dt="2025-03-03T12:55:03.709" v="176" actId="1076"/>
          <ac:picMkLst>
            <pc:docMk/>
            <pc:sldMk cId="279791076" sldId="263"/>
            <ac:picMk id="10" creationId="{3A6B6DAF-EB5E-73B5-536D-95E6ED4A87C4}"/>
          </ac:picMkLst>
        </pc:picChg>
        <pc:cxnChg chg="add mod">
          <ac:chgData name="K. Knijpert" userId="369d31e6-11e7-46e9-af4a-68dd54fbfa5f" providerId="ADAL" clId="{79D8C063-4317-48C6-BE44-5A6478EACB68}" dt="2025-03-03T13:01:19.734" v="321" actId="13822"/>
          <ac:cxnSpMkLst>
            <pc:docMk/>
            <pc:sldMk cId="279791076" sldId="263"/>
            <ac:cxnSpMk id="19" creationId="{98EEBAE3-9E0E-0ADD-A235-02084AE3B755}"/>
          </ac:cxnSpMkLst>
        </pc:cxnChg>
        <pc:cxnChg chg="add mod">
          <ac:chgData name="K. Knijpert" userId="369d31e6-11e7-46e9-af4a-68dd54fbfa5f" providerId="ADAL" clId="{79D8C063-4317-48C6-BE44-5A6478EACB68}" dt="2025-03-03T13:01:33.253" v="324" actId="14100"/>
          <ac:cxnSpMkLst>
            <pc:docMk/>
            <pc:sldMk cId="279791076" sldId="263"/>
            <ac:cxnSpMk id="20" creationId="{3DE5B1DD-7ABA-008D-68B8-51EB558F3F01}"/>
          </ac:cxnSpMkLst>
        </pc:cxnChg>
        <pc:cxnChg chg="add mod">
          <ac:chgData name="K. Knijpert" userId="369d31e6-11e7-46e9-af4a-68dd54fbfa5f" providerId="ADAL" clId="{79D8C063-4317-48C6-BE44-5A6478EACB68}" dt="2025-03-03T13:01:43.195" v="327" actId="14100"/>
          <ac:cxnSpMkLst>
            <pc:docMk/>
            <pc:sldMk cId="279791076" sldId="263"/>
            <ac:cxnSpMk id="22" creationId="{F42F79AC-5CF1-7306-3BBD-AD87C354F268}"/>
          </ac:cxnSpMkLst>
        </pc:cxnChg>
        <pc:cxnChg chg="add mod">
          <ac:chgData name="K. Knijpert" userId="369d31e6-11e7-46e9-af4a-68dd54fbfa5f" providerId="ADAL" clId="{79D8C063-4317-48C6-BE44-5A6478EACB68}" dt="2025-03-03T13:01:50.976" v="330" actId="14100"/>
          <ac:cxnSpMkLst>
            <pc:docMk/>
            <pc:sldMk cId="279791076" sldId="263"/>
            <ac:cxnSpMk id="24" creationId="{6BE36E33-5774-EBAB-FF47-AAB5581B8CAF}"/>
          </ac:cxnSpMkLst>
        </pc:cxnChg>
        <pc:cxnChg chg="add mod">
          <ac:chgData name="K. Knijpert" userId="369d31e6-11e7-46e9-af4a-68dd54fbfa5f" providerId="ADAL" clId="{79D8C063-4317-48C6-BE44-5A6478EACB68}" dt="2025-03-03T13:02:16.488" v="336" actId="14100"/>
          <ac:cxnSpMkLst>
            <pc:docMk/>
            <pc:sldMk cId="279791076" sldId="263"/>
            <ac:cxnSpMk id="27" creationId="{A1FCBDC9-FD4E-5DAA-35A8-AE6288C4540A}"/>
          </ac:cxnSpMkLst>
        </pc:cxnChg>
        <pc:cxnChg chg="add mod">
          <ac:chgData name="K. Knijpert" userId="369d31e6-11e7-46e9-af4a-68dd54fbfa5f" providerId="ADAL" clId="{79D8C063-4317-48C6-BE44-5A6478EACB68}" dt="2025-03-03T13:02:22.858" v="339" actId="14100"/>
          <ac:cxnSpMkLst>
            <pc:docMk/>
            <pc:sldMk cId="279791076" sldId="263"/>
            <ac:cxnSpMk id="31" creationId="{F615F906-EDAC-E824-79C2-BBDDDBA2B14E}"/>
          </ac:cxnSpMkLst>
        </pc:cxnChg>
        <pc:cxnChg chg="add mod">
          <ac:chgData name="K. Knijpert" userId="369d31e6-11e7-46e9-af4a-68dd54fbfa5f" providerId="ADAL" clId="{79D8C063-4317-48C6-BE44-5A6478EACB68}" dt="2025-03-03T13:02:36.234" v="342" actId="14100"/>
          <ac:cxnSpMkLst>
            <pc:docMk/>
            <pc:sldMk cId="279791076" sldId="263"/>
            <ac:cxnSpMk id="33" creationId="{FCAAE4E2-5DDA-9657-6FC8-87C07AAD716E}"/>
          </ac:cxnSpMkLst>
        </pc:cxnChg>
      </pc:sldChg>
      <pc:sldChg chg="addSp delSp modSp mod modNotesTx">
        <pc:chgData name="K. Knijpert" userId="369d31e6-11e7-46e9-af4a-68dd54fbfa5f" providerId="ADAL" clId="{79D8C063-4317-48C6-BE44-5A6478EACB68}" dt="2025-03-11T19:30:33.936" v="8548" actId="20577"/>
        <pc:sldMkLst>
          <pc:docMk/>
          <pc:sldMk cId="2663845591" sldId="265"/>
        </pc:sldMkLst>
        <pc:spChg chg="mod">
          <ac:chgData name="K. Knijpert" userId="369d31e6-11e7-46e9-af4a-68dd54fbfa5f" providerId="ADAL" clId="{79D8C063-4317-48C6-BE44-5A6478EACB68}" dt="2025-03-03T18:44:49.337" v="5973" actId="113"/>
          <ac:spMkLst>
            <pc:docMk/>
            <pc:sldMk cId="2663845591" sldId="265"/>
            <ac:spMk id="3" creationId="{6D0534E5-8228-CF07-F9B9-DD1A9320E5D8}"/>
          </ac:spMkLst>
        </pc:spChg>
        <pc:spChg chg="add mod">
          <ac:chgData name="K. Knijpert" userId="369d31e6-11e7-46e9-af4a-68dd54fbfa5f" providerId="ADAL" clId="{79D8C063-4317-48C6-BE44-5A6478EACB68}" dt="2025-03-03T19:04:19.049" v="6179" actId="1076"/>
          <ac:spMkLst>
            <pc:docMk/>
            <pc:sldMk cId="2663845591" sldId="265"/>
            <ac:spMk id="9" creationId="{580D4FAF-3B9A-FF42-0214-D32EDBB811DF}"/>
          </ac:spMkLst>
        </pc:spChg>
        <pc:spChg chg="add mod">
          <ac:chgData name="K. Knijpert" userId="369d31e6-11e7-46e9-af4a-68dd54fbfa5f" providerId="ADAL" clId="{79D8C063-4317-48C6-BE44-5A6478EACB68}" dt="2025-03-03T19:05:08.555" v="6191" actId="1035"/>
          <ac:spMkLst>
            <pc:docMk/>
            <pc:sldMk cId="2663845591" sldId="265"/>
            <ac:spMk id="10" creationId="{F9D459F4-10D4-0B4C-B3E3-5C940192E3AC}"/>
          </ac:spMkLst>
        </pc:spChg>
        <pc:spChg chg="add mod">
          <ac:chgData name="K. Knijpert" userId="369d31e6-11e7-46e9-af4a-68dd54fbfa5f" providerId="ADAL" clId="{79D8C063-4317-48C6-BE44-5A6478EACB68}" dt="2025-03-03T19:05:19.871" v="6200" actId="1037"/>
          <ac:spMkLst>
            <pc:docMk/>
            <pc:sldMk cId="2663845591" sldId="265"/>
            <ac:spMk id="11" creationId="{51E098A6-2AAB-6E60-5C84-0C9429D55C02}"/>
          </ac:spMkLst>
        </pc:spChg>
        <pc:spChg chg="add mod">
          <ac:chgData name="K. Knijpert" userId="369d31e6-11e7-46e9-af4a-68dd54fbfa5f" providerId="ADAL" clId="{79D8C063-4317-48C6-BE44-5A6478EACB68}" dt="2025-03-03T19:04:29.389" v="6181" actId="1076"/>
          <ac:spMkLst>
            <pc:docMk/>
            <pc:sldMk cId="2663845591" sldId="265"/>
            <ac:spMk id="12" creationId="{1652CA2A-17EC-0C7F-021C-F2788610B86B}"/>
          </ac:spMkLst>
        </pc:spChg>
        <pc:spChg chg="add mod">
          <ac:chgData name="K. Knijpert" userId="369d31e6-11e7-46e9-af4a-68dd54fbfa5f" providerId="ADAL" clId="{79D8C063-4317-48C6-BE44-5A6478EACB68}" dt="2025-03-03T19:04:41.819" v="6183" actId="1076"/>
          <ac:spMkLst>
            <pc:docMk/>
            <pc:sldMk cId="2663845591" sldId="265"/>
            <ac:spMk id="13" creationId="{77E240A6-61A3-474A-17D0-4D7D34A360DE}"/>
          </ac:spMkLst>
        </pc:spChg>
        <pc:spChg chg="add mod">
          <ac:chgData name="K. Knijpert" userId="369d31e6-11e7-46e9-af4a-68dd54fbfa5f" providerId="ADAL" clId="{79D8C063-4317-48C6-BE44-5A6478EACB68}" dt="2025-03-03T19:04:34.160" v="6182" actId="1076"/>
          <ac:spMkLst>
            <pc:docMk/>
            <pc:sldMk cId="2663845591" sldId="265"/>
            <ac:spMk id="14" creationId="{FF06EA3A-3D96-84FA-9D27-8B0872EE518A}"/>
          </ac:spMkLst>
        </pc:spChg>
        <pc:spChg chg="add mod">
          <ac:chgData name="K. Knijpert" userId="369d31e6-11e7-46e9-af4a-68dd54fbfa5f" providerId="ADAL" clId="{79D8C063-4317-48C6-BE44-5A6478EACB68}" dt="2025-03-03T19:04:24.934" v="6180" actId="1076"/>
          <ac:spMkLst>
            <pc:docMk/>
            <pc:sldMk cId="2663845591" sldId="265"/>
            <ac:spMk id="15" creationId="{D27C0981-8DF9-B415-E926-E60547EB0321}"/>
          </ac:spMkLst>
        </pc:spChg>
        <pc:spChg chg="add mod">
          <ac:chgData name="K. Knijpert" userId="369d31e6-11e7-46e9-af4a-68dd54fbfa5f" providerId="ADAL" clId="{79D8C063-4317-48C6-BE44-5A6478EACB68}" dt="2025-03-03T19:06:02.987" v="6206" actId="1076"/>
          <ac:spMkLst>
            <pc:docMk/>
            <pc:sldMk cId="2663845591" sldId="265"/>
            <ac:spMk id="16" creationId="{1CB970F3-D682-071F-A2AC-00DCAF3789D7}"/>
          </ac:spMkLst>
        </pc:spChg>
        <pc:spChg chg="add mod">
          <ac:chgData name="K. Knijpert" userId="369d31e6-11e7-46e9-af4a-68dd54fbfa5f" providerId="ADAL" clId="{79D8C063-4317-48C6-BE44-5A6478EACB68}" dt="2025-03-03T19:05:57.955" v="6205" actId="1076"/>
          <ac:spMkLst>
            <pc:docMk/>
            <pc:sldMk cId="2663845591" sldId="265"/>
            <ac:spMk id="17" creationId="{50BD70E4-18EA-CE0C-BE4E-87F6969C60E9}"/>
          </ac:spMkLst>
        </pc:spChg>
        <pc:spChg chg="add mod">
          <ac:chgData name="K. Knijpert" userId="369d31e6-11e7-46e9-af4a-68dd54fbfa5f" providerId="ADAL" clId="{79D8C063-4317-48C6-BE44-5A6478EACB68}" dt="2025-03-03T19:05:01.648" v="6186" actId="1076"/>
          <ac:spMkLst>
            <pc:docMk/>
            <pc:sldMk cId="2663845591" sldId="265"/>
            <ac:spMk id="18" creationId="{646CE0A5-BA52-ED95-114C-2ABD5B46D067}"/>
          </ac:spMkLst>
        </pc:spChg>
        <pc:spChg chg="add mod">
          <ac:chgData name="K. Knijpert" userId="369d31e6-11e7-46e9-af4a-68dd54fbfa5f" providerId="ADAL" clId="{79D8C063-4317-48C6-BE44-5A6478EACB68}" dt="2025-03-03T19:04:56.311" v="6185" actId="1076"/>
          <ac:spMkLst>
            <pc:docMk/>
            <pc:sldMk cId="2663845591" sldId="265"/>
            <ac:spMk id="19" creationId="{CB500989-23A5-FCDB-FD4B-7840AE84E676}"/>
          </ac:spMkLst>
        </pc:spChg>
        <pc:spChg chg="add mod">
          <ac:chgData name="K. Knijpert" userId="369d31e6-11e7-46e9-af4a-68dd54fbfa5f" providerId="ADAL" clId="{79D8C063-4317-48C6-BE44-5A6478EACB68}" dt="2025-03-03T19:05:28.053" v="6201" actId="1076"/>
          <ac:spMkLst>
            <pc:docMk/>
            <pc:sldMk cId="2663845591" sldId="265"/>
            <ac:spMk id="20" creationId="{F2F27779-DB8F-874B-D583-208D4C1B9E90}"/>
          </ac:spMkLst>
        </pc:spChg>
        <pc:spChg chg="add mod">
          <ac:chgData name="K. Knijpert" userId="369d31e6-11e7-46e9-af4a-68dd54fbfa5f" providerId="ADAL" clId="{79D8C063-4317-48C6-BE44-5A6478EACB68}" dt="2025-03-03T19:05:46.601" v="6203" actId="1076"/>
          <ac:spMkLst>
            <pc:docMk/>
            <pc:sldMk cId="2663845591" sldId="265"/>
            <ac:spMk id="21" creationId="{AB16B090-FF0B-BE43-90F3-6833E122D0E2}"/>
          </ac:spMkLst>
        </pc:spChg>
        <pc:spChg chg="add mod">
          <ac:chgData name="K. Knijpert" userId="369d31e6-11e7-46e9-af4a-68dd54fbfa5f" providerId="ADAL" clId="{79D8C063-4317-48C6-BE44-5A6478EACB68}" dt="2025-03-03T19:05:52.416" v="6204" actId="1076"/>
          <ac:spMkLst>
            <pc:docMk/>
            <pc:sldMk cId="2663845591" sldId="265"/>
            <ac:spMk id="22" creationId="{2A4E4502-B6B2-FB16-F688-AE30E9AA1F3D}"/>
          </ac:spMkLst>
        </pc:spChg>
        <pc:spChg chg="add mod">
          <ac:chgData name="K. Knijpert" userId="369d31e6-11e7-46e9-af4a-68dd54fbfa5f" providerId="ADAL" clId="{79D8C063-4317-48C6-BE44-5A6478EACB68}" dt="2025-03-03T19:05:33.525" v="6202" actId="1076"/>
          <ac:spMkLst>
            <pc:docMk/>
            <pc:sldMk cId="2663845591" sldId="265"/>
            <ac:spMk id="23" creationId="{56C68DFB-7B35-8FD8-270C-072CBD6DA463}"/>
          </ac:spMkLst>
        </pc:spChg>
        <pc:spChg chg="add mod">
          <ac:chgData name="K. Knijpert" userId="369d31e6-11e7-46e9-af4a-68dd54fbfa5f" providerId="ADAL" clId="{79D8C063-4317-48C6-BE44-5A6478EACB68}" dt="2025-03-03T19:10:29.876" v="6267" actId="13822"/>
          <ac:spMkLst>
            <pc:docMk/>
            <pc:sldMk cId="2663845591" sldId="265"/>
            <ac:spMk id="26" creationId="{B5ABDCA1-BC54-EF2E-AC98-11D03A6E4D94}"/>
          </ac:spMkLst>
        </pc:spChg>
        <pc:spChg chg="add mod">
          <ac:chgData name="K. Knijpert" userId="369d31e6-11e7-46e9-af4a-68dd54fbfa5f" providerId="ADAL" clId="{79D8C063-4317-48C6-BE44-5A6478EACB68}" dt="2025-03-03T19:10:33.892" v="6268" actId="13822"/>
          <ac:spMkLst>
            <pc:docMk/>
            <pc:sldMk cId="2663845591" sldId="265"/>
            <ac:spMk id="27" creationId="{DB55E9FB-6BAB-D85E-C6CD-347E622D3D27}"/>
          </ac:spMkLst>
        </pc:spChg>
        <pc:spChg chg="add mod">
          <ac:chgData name="K. Knijpert" userId="369d31e6-11e7-46e9-af4a-68dd54fbfa5f" providerId="ADAL" clId="{79D8C063-4317-48C6-BE44-5A6478EACB68}" dt="2025-03-03T19:10:37.939" v="6269" actId="13822"/>
          <ac:spMkLst>
            <pc:docMk/>
            <pc:sldMk cId="2663845591" sldId="265"/>
            <ac:spMk id="29" creationId="{CB5559A1-6925-3708-B933-DA31AC5E0DC5}"/>
          </ac:spMkLst>
        </pc:spChg>
        <pc:spChg chg="add mod">
          <ac:chgData name="K. Knijpert" userId="369d31e6-11e7-46e9-af4a-68dd54fbfa5f" providerId="ADAL" clId="{79D8C063-4317-48C6-BE44-5A6478EACB68}" dt="2025-03-03T19:10:42.587" v="6270" actId="13822"/>
          <ac:spMkLst>
            <pc:docMk/>
            <pc:sldMk cId="2663845591" sldId="265"/>
            <ac:spMk id="30" creationId="{54845A86-0D9D-B483-A55D-AEAD980F89B2}"/>
          </ac:spMkLst>
        </pc:spChg>
        <pc:spChg chg="add mod">
          <ac:chgData name="K. Knijpert" userId="369d31e6-11e7-46e9-af4a-68dd54fbfa5f" providerId="ADAL" clId="{79D8C063-4317-48C6-BE44-5A6478EACB68}" dt="2025-03-03T19:09:19.477" v="6254" actId="1076"/>
          <ac:spMkLst>
            <pc:docMk/>
            <pc:sldMk cId="2663845591" sldId="265"/>
            <ac:spMk id="31" creationId="{4AFF4B10-4BA9-8C09-1922-24CE2826E511}"/>
          </ac:spMkLst>
        </pc:spChg>
        <pc:spChg chg="add mod">
          <ac:chgData name="K. Knijpert" userId="369d31e6-11e7-46e9-af4a-68dd54fbfa5f" providerId="ADAL" clId="{79D8C063-4317-48C6-BE44-5A6478EACB68}" dt="2025-03-03T19:09:29.650" v="6256" actId="1076"/>
          <ac:spMkLst>
            <pc:docMk/>
            <pc:sldMk cId="2663845591" sldId="265"/>
            <ac:spMk id="32" creationId="{EEFACBC2-943E-3213-F21E-D3CB9D19F629}"/>
          </ac:spMkLst>
        </pc:spChg>
        <pc:spChg chg="add mod">
          <ac:chgData name="K. Knijpert" userId="369d31e6-11e7-46e9-af4a-68dd54fbfa5f" providerId="ADAL" clId="{79D8C063-4317-48C6-BE44-5A6478EACB68}" dt="2025-03-03T19:09:56.735" v="6264" actId="20577"/>
          <ac:spMkLst>
            <pc:docMk/>
            <pc:sldMk cId="2663845591" sldId="265"/>
            <ac:spMk id="33" creationId="{3DA45354-2729-89BF-6A35-5CA28F818C9D}"/>
          </ac:spMkLst>
        </pc:spChg>
        <pc:spChg chg="add mod">
          <ac:chgData name="K. Knijpert" userId="369d31e6-11e7-46e9-af4a-68dd54fbfa5f" providerId="ADAL" clId="{79D8C063-4317-48C6-BE44-5A6478EACB68}" dt="2025-03-03T19:10:11.646" v="6266" actId="1076"/>
          <ac:spMkLst>
            <pc:docMk/>
            <pc:sldMk cId="2663845591" sldId="265"/>
            <ac:spMk id="34" creationId="{CC1B3962-931C-2FD5-AD1E-03F8C1D60596}"/>
          </ac:spMkLst>
        </pc:spChg>
        <pc:graphicFrameChg chg="add mod modGraphic">
          <ac:chgData name="K. Knijpert" userId="369d31e6-11e7-46e9-af4a-68dd54fbfa5f" providerId="ADAL" clId="{79D8C063-4317-48C6-BE44-5A6478EACB68}" dt="2025-03-03T19:04:13.645" v="6178" actId="1076"/>
          <ac:graphicFrameMkLst>
            <pc:docMk/>
            <pc:sldMk cId="2663845591" sldId="265"/>
            <ac:graphicFrameMk id="2" creationId="{9B9FA4E7-2CE6-17BC-C982-6941A4969E1E}"/>
          </ac:graphicFrameMkLst>
        </pc:graphicFrameChg>
        <pc:graphicFrameChg chg="add mod modGraphic">
          <ac:chgData name="K. Knijpert" userId="369d31e6-11e7-46e9-af4a-68dd54fbfa5f" providerId="ADAL" clId="{79D8C063-4317-48C6-BE44-5A6478EACB68}" dt="2025-03-03T19:07:11.940" v="6228" actId="20577"/>
          <ac:graphicFrameMkLst>
            <pc:docMk/>
            <pc:sldMk cId="2663845591" sldId="265"/>
            <ac:graphicFrameMk id="25" creationId="{55BDC21D-E5DE-F5CE-02C5-A62F2D0F3DA9}"/>
          </ac:graphicFrameMkLst>
        </pc:graphicFrameChg>
      </pc:sldChg>
      <pc:sldChg chg="modSp mod">
        <pc:chgData name="K. Knijpert" userId="369d31e6-11e7-46e9-af4a-68dd54fbfa5f" providerId="ADAL" clId="{79D8C063-4317-48C6-BE44-5A6478EACB68}" dt="2025-03-11T19:54:26.300" v="8591" actId="14100"/>
        <pc:sldMkLst>
          <pc:docMk/>
          <pc:sldMk cId="1204954146" sldId="266"/>
        </pc:sldMkLst>
        <pc:spChg chg="mod">
          <ac:chgData name="K. Knijpert" userId="369d31e6-11e7-46e9-af4a-68dd54fbfa5f" providerId="ADAL" clId="{79D8C063-4317-48C6-BE44-5A6478EACB68}" dt="2025-03-11T19:54:26.300" v="8591" actId="14100"/>
          <ac:spMkLst>
            <pc:docMk/>
            <pc:sldMk cId="1204954146" sldId="266"/>
            <ac:spMk id="3" creationId="{36924C12-A504-C363-EC3D-FF6E60713B28}"/>
          </ac:spMkLst>
        </pc:spChg>
      </pc:sldChg>
      <pc:sldChg chg="modNotesTx">
        <pc:chgData name="K. Knijpert" userId="369d31e6-11e7-46e9-af4a-68dd54fbfa5f" providerId="ADAL" clId="{79D8C063-4317-48C6-BE44-5A6478EACB68}" dt="2025-03-11T19:28:19.660" v="8519" actId="20577"/>
        <pc:sldMkLst>
          <pc:docMk/>
          <pc:sldMk cId="113756826" sldId="268"/>
        </pc:sldMkLst>
      </pc:sldChg>
      <pc:sldChg chg="del">
        <pc:chgData name="K. Knijpert" userId="369d31e6-11e7-46e9-af4a-68dd54fbfa5f" providerId="ADAL" clId="{79D8C063-4317-48C6-BE44-5A6478EACB68}" dt="2025-03-04T18:06:32.618" v="7032" actId="47"/>
        <pc:sldMkLst>
          <pc:docMk/>
          <pc:sldMk cId="1432380886" sldId="269"/>
        </pc:sldMkLst>
      </pc:sldChg>
      <pc:sldChg chg="del">
        <pc:chgData name="K. Knijpert" userId="369d31e6-11e7-46e9-af4a-68dd54fbfa5f" providerId="ADAL" clId="{79D8C063-4317-48C6-BE44-5A6478EACB68}" dt="2025-03-11T12:24:14.366" v="7642" actId="47"/>
        <pc:sldMkLst>
          <pc:docMk/>
          <pc:sldMk cId="810891846" sldId="270"/>
        </pc:sldMkLst>
      </pc:sldChg>
      <pc:sldChg chg="modNotesTx">
        <pc:chgData name="K. Knijpert" userId="369d31e6-11e7-46e9-af4a-68dd54fbfa5f" providerId="ADAL" clId="{79D8C063-4317-48C6-BE44-5A6478EACB68}" dt="2025-03-11T19:28:28.240" v="8521" actId="20577"/>
        <pc:sldMkLst>
          <pc:docMk/>
          <pc:sldMk cId="3557437637" sldId="271"/>
        </pc:sldMkLst>
      </pc:sldChg>
      <pc:sldChg chg="modSp del mod modAnim">
        <pc:chgData name="K. Knijpert" userId="369d31e6-11e7-46e9-af4a-68dd54fbfa5f" providerId="ADAL" clId="{79D8C063-4317-48C6-BE44-5A6478EACB68}" dt="2025-03-11T13:53:07.030" v="8491" actId="47"/>
        <pc:sldMkLst>
          <pc:docMk/>
          <pc:sldMk cId="1728585713" sldId="272"/>
        </pc:sldMkLst>
      </pc:sldChg>
      <pc:sldChg chg="modSp add mod modAnim">
        <pc:chgData name="K. Knijpert" userId="369d31e6-11e7-46e9-af4a-68dd54fbfa5f" providerId="ADAL" clId="{79D8C063-4317-48C6-BE44-5A6478EACB68}" dt="2025-03-11T20:03:11.365" v="8606" actId="14100"/>
        <pc:sldMkLst>
          <pc:docMk/>
          <pc:sldMk cId="4039508967" sldId="295"/>
        </pc:sldMkLst>
        <pc:spChg chg="mod">
          <ac:chgData name="K. Knijpert" userId="369d31e6-11e7-46e9-af4a-68dd54fbfa5f" providerId="ADAL" clId="{79D8C063-4317-48C6-BE44-5A6478EACB68}" dt="2025-03-07T19:18:32.268" v="7063" actId="20577"/>
          <ac:spMkLst>
            <pc:docMk/>
            <pc:sldMk cId="4039508967" sldId="295"/>
            <ac:spMk id="2" creationId="{9800A606-33CA-02B7-E81C-329DC37C5D47}"/>
          </ac:spMkLst>
        </pc:spChg>
        <pc:spChg chg="mod">
          <ac:chgData name="K. Knijpert" userId="369d31e6-11e7-46e9-af4a-68dd54fbfa5f" providerId="ADAL" clId="{79D8C063-4317-48C6-BE44-5A6478EACB68}" dt="2025-03-11T20:03:11.365" v="8606" actId="14100"/>
          <ac:spMkLst>
            <pc:docMk/>
            <pc:sldMk cId="4039508967" sldId="295"/>
            <ac:spMk id="3" creationId="{22CDEA6D-758B-4430-0ED3-B8060A2DBE2C}"/>
          </ac:spMkLst>
        </pc:spChg>
      </pc:sldChg>
      <pc:sldChg chg="modNotesTx">
        <pc:chgData name="K. Knijpert" userId="369d31e6-11e7-46e9-af4a-68dd54fbfa5f" providerId="ADAL" clId="{79D8C063-4317-48C6-BE44-5A6478EACB68}" dt="2025-03-11T19:28:33.421" v="8522" actId="20577"/>
        <pc:sldMkLst>
          <pc:docMk/>
          <pc:sldMk cId="3917517121" sldId="338"/>
        </pc:sldMkLst>
      </pc:sldChg>
      <pc:sldChg chg="modNotesTx">
        <pc:chgData name="K. Knijpert" userId="369d31e6-11e7-46e9-af4a-68dd54fbfa5f" providerId="ADAL" clId="{79D8C063-4317-48C6-BE44-5A6478EACB68}" dt="2025-03-11T19:28:38.348" v="8523" actId="20577"/>
        <pc:sldMkLst>
          <pc:docMk/>
          <pc:sldMk cId="3486508710" sldId="339"/>
        </pc:sldMkLst>
      </pc:sldChg>
      <pc:sldChg chg="modSp mod modNotesTx">
        <pc:chgData name="K. Knijpert" userId="369d31e6-11e7-46e9-af4a-68dd54fbfa5f" providerId="ADAL" clId="{79D8C063-4317-48C6-BE44-5A6478EACB68}" dt="2025-03-11T19:28:42.576" v="8524" actId="20577"/>
        <pc:sldMkLst>
          <pc:docMk/>
          <pc:sldMk cId="989098687" sldId="340"/>
        </pc:sldMkLst>
        <pc:graphicFrameChg chg="modGraphic">
          <ac:chgData name="K. Knijpert" userId="369d31e6-11e7-46e9-af4a-68dd54fbfa5f" providerId="ADAL" clId="{79D8C063-4317-48C6-BE44-5A6478EACB68}" dt="2025-03-11T12:20:57.458" v="7419" actId="20577"/>
          <ac:graphicFrameMkLst>
            <pc:docMk/>
            <pc:sldMk cId="989098687" sldId="340"/>
            <ac:graphicFrameMk id="2" creationId="{C3BA00B8-87DF-4B46-AFFE-88BC1BB611D4}"/>
          </ac:graphicFrameMkLst>
        </pc:graphicFrameChg>
      </pc:sldChg>
      <pc:sldChg chg="modSp mod modNotesTx">
        <pc:chgData name="K. Knijpert" userId="369d31e6-11e7-46e9-af4a-68dd54fbfa5f" providerId="ADAL" clId="{79D8C063-4317-48C6-BE44-5A6478EACB68}" dt="2025-03-11T19:28:48.407" v="8525" actId="20577"/>
        <pc:sldMkLst>
          <pc:docMk/>
          <pc:sldMk cId="535532744" sldId="341"/>
        </pc:sldMkLst>
        <pc:spChg chg="mod">
          <ac:chgData name="K. Knijpert" userId="369d31e6-11e7-46e9-af4a-68dd54fbfa5f" providerId="ADAL" clId="{79D8C063-4317-48C6-BE44-5A6478EACB68}" dt="2025-03-11T19:27:49.898" v="8518" actId="20577"/>
          <ac:spMkLst>
            <pc:docMk/>
            <pc:sldMk cId="535532744" sldId="341"/>
            <ac:spMk id="4" creationId="{0418455D-8FC7-461C-7B2A-7DE1D11F1607}"/>
          </ac:spMkLst>
        </pc:spChg>
      </pc:sldChg>
      <pc:sldChg chg="del">
        <pc:chgData name="K. Knijpert" userId="369d31e6-11e7-46e9-af4a-68dd54fbfa5f" providerId="ADAL" clId="{79D8C063-4317-48C6-BE44-5A6478EACB68}" dt="2025-03-11T13:54:08.047" v="8492" actId="47"/>
        <pc:sldMkLst>
          <pc:docMk/>
          <pc:sldMk cId="1991014068" sldId="342"/>
        </pc:sldMkLst>
      </pc:sldChg>
      <pc:sldChg chg="modSp mod modNotesTx">
        <pc:chgData name="K. Knijpert" userId="369d31e6-11e7-46e9-af4a-68dd54fbfa5f" providerId="ADAL" clId="{79D8C063-4317-48C6-BE44-5A6478EACB68}" dt="2025-03-11T19:28:54.453" v="8527" actId="20577"/>
        <pc:sldMkLst>
          <pc:docMk/>
          <pc:sldMk cId="3820613414" sldId="343"/>
        </pc:sldMkLst>
        <pc:spChg chg="mod">
          <ac:chgData name="K. Knijpert" userId="369d31e6-11e7-46e9-af4a-68dd54fbfa5f" providerId="ADAL" clId="{79D8C063-4317-48C6-BE44-5A6478EACB68}" dt="2025-03-11T19:27:42.994" v="8505" actId="20577"/>
          <ac:spMkLst>
            <pc:docMk/>
            <pc:sldMk cId="3820613414" sldId="343"/>
            <ac:spMk id="4" creationId="{00E3FF04-A42D-7594-9560-FCE8F5D06E25}"/>
          </ac:spMkLst>
        </pc:spChg>
      </pc:sldChg>
      <pc:sldChg chg="modNotesTx">
        <pc:chgData name="K. Knijpert" userId="369d31e6-11e7-46e9-af4a-68dd54fbfa5f" providerId="ADAL" clId="{79D8C063-4317-48C6-BE44-5A6478EACB68}" dt="2025-03-11T19:28:57.588" v="8528" actId="20577"/>
        <pc:sldMkLst>
          <pc:docMk/>
          <pc:sldMk cId="1446431045" sldId="344"/>
        </pc:sldMkLst>
      </pc:sldChg>
      <pc:sldChg chg="modNotesTx">
        <pc:chgData name="K. Knijpert" userId="369d31e6-11e7-46e9-af4a-68dd54fbfa5f" providerId="ADAL" clId="{79D8C063-4317-48C6-BE44-5A6478EACB68}" dt="2025-03-11T19:29:01.183" v="8529" actId="20577"/>
        <pc:sldMkLst>
          <pc:docMk/>
          <pc:sldMk cId="1467743514" sldId="345"/>
        </pc:sldMkLst>
      </pc:sldChg>
      <pc:sldChg chg="modNotesTx">
        <pc:chgData name="K. Knijpert" userId="369d31e6-11e7-46e9-af4a-68dd54fbfa5f" providerId="ADAL" clId="{79D8C063-4317-48C6-BE44-5A6478EACB68}" dt="2025-03-11T19:29:11.457" v="8530" actId="20577"/>
        <pc:sldMkLst>
          <pc:docMk/>
          <pc:sldMk cId="1279888639" sldId="346"/>
        </pc:sldMkLst>
      </pc:sldChg>
      <pc:sldChg chg="del">
        <pc:chgData name="K. Knijpert" userId="369d31e6-11e7-46e9-af4a-68dd54fbfa5f" providerId="ADAL" clId="{79D8C063-4317-48C6-BE44-5A6478EACB68}" dt="2025-03-11T12:24:57.838" v="7643" actId="47"/>
        <pc:sldMkLst>
          <pc:docMk/>
          <pc:sldMk cId="1389708660" sldId="347"/>
        </pc:sldMkLst>
      </pc:sldChg>
      <pc:sldChg chg="addSp delSp modSp mod modAnim modNotesTx">
        <pc:chgData name="K. Knijpert" userId="369d31e6-11e7-46e9-af4a-68dd54fbfa5f" providerId="ADAL" clId="{79D8C063-4317-48C6-BE44-5A6478EACB68}" dt="2025-03-11T19:29:58.225" v="8540" actId="20577"/>
        <pc:sldMkLst>
          <pc:docMk/>
          <pc:sldMk cId="367016541" sldId="348"/>
        </pc:sldMkLst>
        <pc:spChg chg="add mod">
          <ac:chgData name="K. Knijpert" userId="369d31e6-11e7-46e9-af4a-68dd54fbfa5f" providerId="ADAL" clId="{79D8C063-4317-48C6-BE44-5A6478EACB68}" dt="2025-03-11T13:40:51.507" v="8144" actId="20577"/>
          <ac:spMkLst>
            <pc:docMk/>
            <pc:sldMk cId="367016541" sldId="348"/>
            <ac:spMk id="2" creationId="{4DD5AFDA-7C63-AC75-AD69-35CB7F745CDF}"/>
          </ac:spMkLst>
        </pc:spChg>
      </pc:sldChg>
      <pc:sldChg chg="modNotesTx">
        <pc:chgData name="K. Knijpert" userId="369d31e6-11e7-46e9-af4a-68dd54fbfa5f" providerId="ADAL" clId="{79D8C063-4317-48C6-BE44-5A6478EACB68}" dt="2025-03-11T19:29:16.305" v="8531" actId="20577"/>
        <pc:sldMkLst>
          <pc:docMk/>
          <pc:sldMk cId="3178104819" sldId="349"/>
        </pc:sldMkLst>
      </pc:sldChg>
      <pc:sldChg chg="delSp mod delAnim modNotesTx">
        <pc:chgData name="K. Knijpert" userId="369d31e6-11e7-46e9-af4a-68dd54fbfa5f" providerId="ADAL" clId="{79D8C063-4317-48C6-BE44-5A6478EACB68}" dt="2025-03-11T19:29:29.931" v="8534" actId="20577"/>
        <pc:sldMkLst>
          <pc:docMk/>
          <pc:sldMk cId="649532352" sldId="350"/>
        </pc:sldMkLst>
      </pc:sldChg>
      <pc:sldChg chg="modAnim modNotesTx">
        <pc:chgData name="K. Knijpert" userId="369d31e6-11e7-46e9-af4a-68dd54fbfa5f" providerId="ADAL" clId="{79D8C063-4317-48C6-BE44-5A6478EACB68}" dt="2025-03-11T19:57:00.598" v="8596"/>
        <pc:sldMkLst>
          <pc:docMk/>
          <pc:sldMk cId="574300720" sldId="351"/>
        </pc:sldMkLst>
      </pc:sldChg>
      <pc:sldChg chg="modAnim modNotesTx">
        <pc:chgData name="K. Knijpert" userId="369d31e6-11e7-46e9-af4a-68dd54fbfa5f" providerId="ADAL" clId="{79D8C063-4317-48C6-BE44-5A6478EACB68}" dt="2025-03-11T19:58:21.580" v="8598"/>
        <pc:sldMkLst>
          <pc:docMk/>
          <pc:sldMk cId="3882612655" sldId="352"/>
        </pc:sldMkLst>
      </pc:sldChg>
      <pc:sldChg chg="del">
        <pc:chgData name="K. Knijpert" userId="369d31e6-11e7-46e9-af4a-68dd54fbfa5f" providerId="ADAL" clId="{79D8C063-4317-48C6-BE44-5A6478EACB68}" dt="2025-03-11T12:25:37.648" v="7649" actId="47"/>
        <pc:sldMkLst>
          <pc:docMk/>
          <pc:sldMk cId="387648164" sldId="353"/>
        </pc:sldMkLst>
      </pc:sldChg>
      <pc:sldChg chg="modSp add mod modNotesTx">
        <pc:chgData name="K. Knijpert" userId="369d31e6-11e7-46e9-af4a-68dd54fbfa5f" providerId="ADAL" clId="{79D8C063-4317-48C6-BE44-5A6478EACB68}" dt="2025-03-11T19:29:38.471" v="8536" actId="20577"/>
        <pc:sldMkLst>
          <pc:docMk/>
          <pc:sldMk cId="972590073" sldId="354"/>
        </pc:sldMkLst>
        <pc:spChg chg="mod">
          <ac:chgData name="K. Knijpert" userId="369d31e6-11e7-46e9-af4a-68dd54fbfa5f" providerId="ADAL" clId="{79D8C063-4317-48C6-BE44-5A6478EACB68}" dt="2025-03-03T13:07:14.981" v="948" actId="113"/>
          <ac:spMkLst>
            <pc:docMk/>
            <pc:sldMk cId="972590073" sldId="354"/>
            <ac:spMk id="2" creationId="{E3BD17A5-C5AE-9646-75E0-4EA54CFC4176}"/>
          </ac:spMkLst>
        </pc:spChg>
        <pc:spChg chg="mod">
          <ac:chgData name="K. Knijpert" userId="369d31e6-11e7-46e9-af4a-68dd54fbfa5f" providerId="ADAL" clId="{79D8C063-4317-48C6-BE44-5A6478EACB68}" dt="2025-03-03T13:02:49.838" v="346" actId="20577"/>
          <ac:spMkLst>
            <pc:docMk/>
            <pc:sldMk cId="972590073" sldId="354"/>
            <ac:spMk id="4" creationId="{5AB5FB78-A8C9-BE23-8E55-AFECCC7ECB77}"/>
          </ac:spMkLst>
        </pc:spChg>
      </pc:sldChg>
      <pc:sldChg chg="addSp modSp add mod modNotesTx">
        <pc:chgData name="K. Knijpert" userId="369d31e6-11e7-46e9-af4a-68dd54fbfa5f" providerId="ADAL" clId="{79D8C063-4317-48C6-BE44-5A6478EACB68}" dt="2025-03-11T19:29:42.472" v="8537" actId="20577"/>
        <pc:sldMkLst>
          <pc:docMk/>
          <pc:sldMk cId="2074950239" sldId="355"/>
        </pc:sldMkLst>
        <pc:spChg chg="mod">
          <ac:chgData name="K. Knijpert" userId="369d31e6-11e7-46e9-af4a-68dd54fbfa5f" providerId="ADAL" clId="{79D8C063-4317-48C6-BE44-5A6478EACB68}" dt="2025-03-03T13:08:56.076" v="1031" actId="20577"/>
          <ac:spMkLst>
            <pc:docMk/>
            <pc:sldMk cId="2074950239" sldId="355"/>
            <ac:spMk id="2" creationId="{7336E1F5-23F5-8F58-436C-8A4DA6A52544}"/>
          </ac:spMkLst>
        </pc:spChg>
        <pc:spChg chg="mod">
          <ac:chgData name="K. Knijpert" userId="369d31e6-11e7-46e9-af4a-68dd54fbfa5f" providerId="ADAL" clId="{79D8C063-4317-48C6-BE44-5A6478EACB68}" dt="2025-03-03T13:08:25.121" v="966" actId="20577"/>
          <ac:spMkLst>
            <pc:docMk/>
            <pc:sldMk cId="2074950239" sldId="355"/>
            <ac:spMk id="4" creationId="{62939E48-4AE0-83EB-C25E-2F1D14371F7E}"/>
          </ac:spMkLst>
        </pc:spChg>
        <pc:spChg chg="add mod">
          <ac:chgData name="K. Knijpert" userId="369d31e6-11e7-46e9-af4a-68dd54fbfa5f" providerId="ADAL" clId="{79D8C063-4317-48C6-BE44-5A6478EACB68}" dt="2025-03-03T13:11:18.816" v="1101" actId="1076"/>
          <ac:spMkLst>
            <pc:docMk/>
            <pc:sldMk cId="2074950239" sldId="355"/>
            <ac:spMk id="6" creationId="{D49F7A0B-E5D3-C04F-520F-817F62A42078}"/>
          </ac:spMkLst>
        </pc:spChg>
        <pc:spChg chg="add mod">
          <ac:chgData name="K. Knijpert" userId="369d31e6-11e7-46e9-af4a-68dd54fbfa5f" providerId="ADAL" clId="{79D8C063-4317-48C6-BE44-5A6478EACB68}" dt="2025-03-03T13:13:41.615" v="1178" actId="113"/>
          <ac:spMkLst>
            <pc:docMk/>
            <pc:sldMk cId="2074950239" sldId="355"/>
            <ac:spMk id="9" creationId="{2179F016-74FC-F72B-6D77-CC6BF959A294}"/>
          </ac:spMkLst>
        </pc:spChg>
        <pc:picChg chg="add mod">
          <ac:chgData name="K. Knijpert" userId="369d31e6-11e7-46e9-af4a-68dd54fbfa5f" providerId="ADAL" clId="{79D8C063-4317-48C6-BE44-5A6478EACB68}" dt="2025-03-03T13:10:13.867" v="1034" actId="1076"/>
          <ac:picMkLst>
            <pc:docMk/>
            <pc:sldMk cId="2074950239" sldId="355"/>
            <ac:picMk id="5" creationId="{D76E50C6-B7CE-DFC7-1A61-B728DC197713}"/>
          </ac:picMkLst>
        </pc:picChg>
        <pc:picChg chg="add mod">
          <ac:chgData name="K. Knijpert" userId="369d31e6-11e7-46e9-af4a-68dd54fbfa5f" providerId="ADAL" clId="{79D8C063-4317-48C6-BE44-5A6478EACB68}" dt="2025-03-03T13:12:05.228" v="1104" actId="1076"/>
          <ac:picMkLst>
            <pc:docMk/>
            <pc:sldMk cId="2074950239" sldId="355"/>
            <ac:picMk id="8" creationId="{793B203C-FF73-DC35-D322-F64729C79804}"/>
          </ac:picMkLst>
        </pc:picChg>
      </pc:sldChg>
      <pc:sldChg chg="addSp delSp modSp add mod modAnim modNotesTx">
        <pc:chgData name="K. Knijpert" userId="369d31e6-11e7-46e9-af4a-68dd54fbfa5f" providerId="ADAL" clId="{79D8C063-4317-48C6-BE44-5A6478EACB68}" dt="2025-03-11T19:29:47.791" v="8538" actId="20577"/>
        <pc:sldMkLst>
          <pc:docMk/>
          <pc:sldMk cId="1573582607" sldId="356"/>
        </pc:sldMkLst>
        <pc:spChg chg="add del mod">
          <ac:chgData name="K. Knijpert" userId="369d31e6-11e7-46e9-af4a-68dd54fbfa5f" providerId="ADAL" clId="{79D8C063-4317-48C6-BE44-5A6478EACB68}" dt="2025-03-03T14:42:00.273" v="1771" actId="113"/>
          <ac:spMkLst>
            <pc:docMk/>
            <pc:sldMk cId="1573582607" sldId="356"/>
            <ac:spMk id="2" creationId="{070A0D17-98E2-2532-D992-0A0BB240831D}"/>
          </ac:spMkLst>
        </pc:spChg>
        <pc:spChg chg="mod">
          <ac:chgData name="K. Knijpert" userId="369d31e6-11e7-46e9-af4a-68dd54fbfa5f" providerId="ADAL" clId="{79D8C063-4317-48C6-BE44-5A6478EACB68}" dt="2025-03-03T13:15:30.084" v="1200" actId="20577"/>
          <ac:spMkLst>
            <pc:docMk/>
            <pc:sldMk cId="1573582607" sldId="356"/>
            <ac:spMk id="4" creationId="{BCE14C6E-FB47-2B71-68D7-24DE9A4D8969}"/>
          </ac:spMkLst>
        </pc:spChg>
        <pc:picChg chg="add mod">
          <ac:chgData name="K. Knijpert" userId="369d31e6-11e7-46e9-af4a-68dd54fbfa5f" providerId="ADAL" clId="{79D8C063-4317-48C6-BE44-5A6478EACB68}" dt="2025-03-03T14:35:04.710" v="1592" actId="1076"/>
          <ac:picMkLst>
            <pc:docMk/>
            <pc:sldMk cId="1573582607" sldId="356"/>
            <ac:picMk id="11" creationId="{12CAF928-5E1A-EF9A-E8EB-58CD0E662880}"/>
          </ac:picMkLst>
        </pc:picChg>
        <pc:picChg chg="add mod">
          <ac:chgData name="K. Knijpert" userId="369d31e6-11e7-46e9-af4a-68dd54fbfa5f" providerId="ADAL" clId="{79D8C063-4317-48C6-BE44-5A6478EACB68}" dt="2025-03-03T14:21:01.467" v="1490" actId="1076"/>
          <ac:picMkLst>
            <pc:docMk/>
            <pc:sldMk cId="1573582607" sldId="356"/>
            <ac:picMk id="13" creationId="{0BC2B311-2F3D-D3BE-0AF8-0C9BEB480BE7}"/>
          </ac:picMkLst>
        </pc:picChg>
        <pc:picChg chg="add mod">
          <ac:chgData name="K. Knijpert" userId="369d31e6-11e7-46e9-af4a-68dd54fbfa5f" providerId="ADAL" clId="{79D8C063-4317-48C6-BE44-5A6478EACB68}" dt="2025-03-03T14:21:54.923" v="1492" actId="1076"/>
          <ac:picMkLst>
            <pc:docMk/>
            <pc:sldMk cId="1573582607" sldId="356"/>
            <ac:picMk id="15" creationId="{46867AB7-C0EB-F40D-0F40-48FDC9732422}"/>
          </ac:picMkLst>
        </pc:picChg>
        <pc:picChg chg="add mod">
          <ac:chgData name="K. Knijpert" userId="369d31e6-11e7-46e9-af4a-68dd54fbfa5f" providerId="ADAL" clId="{79D8C063-4317-48C6-BE44-5A6478EACB68}" dt="2025-03-03T14:22:03.828" v="1493" actId="1076"/>
          <ac:picMkLst>
            <pc:docMk/>
            <pc:sldMk cId="1573582607" sldId="356"/>
            <ac:picMk id="17" creationId="{2FDAA000-FE8C-CE3D-EA09-9194C386B0B6}"/>
          </ac:picMkLst>
        </pc:picChg>
        <pc:picChg chg="add mod">
          <ac:chgData name="K. Knijpert" userId="369d31e6-11e7-46e9-af4a-68dd54fbfa5f" providerId="ADAL" clId="{79D8C063-4317-48C6-BE44-5A6478EACB68}" dt="2025-03-03T14:22:28.590" v="1495" actId="1076"/>
          <ac:picMkLst>
            <pc:docMk/>
            <pc:sldMk cId="1573582607" sldId="356"/>
            <ac:picMk id="19" creationId="{E56B19BF-AD1F-67F0-0AFF-F5BFF4A49F91}"/>
          </ac:picMkLst>
        </pc:picChg>
        <pc:picChg chg="add mod">
          <ac:chgData name="K. Knijpert" userId="369d31e6-11e7-46e9-af4a-68dd54fbfa5f" providerId="ADAL" clId="{79D8C063-4317-48C6-BE44-5A6478EACB68}" dt="2025-03-03T14:35:01.997" v="1591" actId="1076"/>
          <ac:picMkLst>
            <pc:docMk/>
            <pc:sldMk cId="1573582607" sldId="356"/>
            <ac:picMk id="21" creationId="{388A17FC-964C-AF61-79AD-D9B3E14776E1}"/>
          </ac:picMkLst>
        </pc:picChg>
        <pc:picChg chg="add mod">
          <ac:chgData name="K. Knijpert" userId="369d31e6-11e7-46e9-af4a-68dd54fbfa5f" providerId="ADAL" clId="{79D8C063-4317-48C6-BE44-5A6478EACB68}" dt="2025-03-03T14:38:45.023" v="1702" actId="171"/>
          <ac:picMkLst>
            <pc:docMk/>
            <pc:sldMk cId="1573582607" sldId="356"/>
            <ac:picMk id="1028" creationId="{2AFDA20C-4F76-68D1-5D8E-D0479855BEC7}"/>
          </ac:picMkLst>
        </pc:picChg>
        <pc:cxnChg chg="add mod">
          <ac:chgData name="K. Knijpert" userId="369d31e6-11e7-46e9-af4a-68dd54fbfa5f" providerId="ADAL" clId="{79D8C063-4317-48C6-BE44-5A6478EACB68}" dt="2025-03-03T14:35:54.655" v="1603" actId="14100"/>
          <ac:cxnSpMkLst>
            <pc:docMk/>
            <pc:sldMk cId="1573582607" sldId="356"/>
            <ac:cxnSpMk id="35" creationId="{7DB8F98D-1BA0-23E6-8DF0-E8333588F0EC}"/>
          </ac:cxnSpMkLst>
        </pc:cxnChg>
        <pc:cxnChg chg="add mod">
          <ac:chgData name="K. Knijpert" userId="369d31e6-11e7-46e9-af4a-68dd54fbfa5f" providerId="ADAL" clId="{79D8C063-4317-48C6-BE44-5A6478EACB68}" dt="2025-03-03T14:35:46.464" v="1602" actId="14100"/>
          <ac:cxnSpMkLst>
            <pc:docMk/>
            <pc:sldMk cId="1573582607" sldId="356"/>
            <ac:cxnSpMk id="37" creationId="{F5A5D703-2D83-5C4B-43C8-14D17B2B886D}"/>
          </ac:cxnSpMkLst>
        </pc:cxnChg>
        <pc:cxnChg chg="add mod">
          <ac:chgData name="K. Knijpert" userId="369d31e6-11e7-46e9-af4a-68dd54fbfa5f" providerId="ADAL" clId="{79D8C063-4317-48C6-BE44-5A6478EACB68}" dt="2025-03-03T14:35:40.095" v="1601" actId="14100"/>
          <ac:cxnSpMkLst>
            <pc:docMk/>
            <pc:sldMk cId="1573582607" sldId="356"/>
            <ac:cxnSpMk id="40" creationId="{012B9DD0-921B-59DC-CCD7-B87A4C77C9B2}"/>
          </ac:cxnSpMkLst>
        </pc:cxnChg>
        <pc:cxnChg chg="add mod">
          <ac:chgData name="K. Knijpert" userId="369d31e6-11e7-46e9-af4a-68dd54fbfa5f" providerId="ADAL" clId="{79D8C063-4317-48C6-BE44-5A6478EACB68}" dt="2025-03-03T14:35:33.740" v="1599" actId="14100"/>
          <ac:cxnSpMkLst>
            <pc:docMk/>
            <pc:sldMk cId="1573582607" sldId="356"/>
            <ac:cxnSpMk id="42" creationId="{EF4AC1E7-2AF8-A110-609A-728D29C29CD3}"/>
          </ac:cxnSpMkLst>
        </pc:cxnChg>
        <pc:cxnChg chg="add mod">
          <ac:chgData name="K. Knijpert" userId="369d31e6-11e7-46e9-af4a-68dd54fbfa5f" providerId="ADAL" clId="{79D8C063-4317-48C6-BE44-5A6478EACB68}" dt="2025-03-03T14:35:28.756" v="1598" actId="14100"/>
          <ac:cxnSpMkLst>
            <pc:docMk/>
            <pc:sldMk cId="1573582607" sldId="356"/>
            <ac:cxnSpMk id="44" creationId="{8DEAA071-4DEE-DB6D-FC25-B24B4C666E9F}"/>
          </ac:cxnSpMkLst>
        </pc:cxnChg>
      </pc:sldChg>
      <pc:sldChg chg="delSp modSp add mod delAnim modAnim modNotesTx">
        <pc:chgData name="K. Knijpert" userId="369d31e6-11e7-46e9-af4a-68dd54fbfa5f" providerId="ADAL" clId="{79D8C063-4317-48C6-BE44-5A6478EACB68}" dt="2025-03-11T19:58:50.356" v="8599" actId="14100"/>
        <pc:sldMkLst>
          <pc:docMk/>
          <pc:sldMk cId="1047592256" sldId="357"/>
        </pc:sldMkLst>
        <pc:spChg chg="mod">
          <ac:chgData name="K. Knijpert" userId="369d31e6-11e7-46e9-af4a-68dd54fbfa5f" providerId="ADAL" clId="{79D8C063-4317-48C6-BE44-5A6478EACB68}" dt="2025-03-11T19:58:50.356" v="8599" actId="14100"/>
          <ac:spMkLst>
            <pc:docMk/>
            <pc:sldMk cId="1047592256" sldId="357"/>
            <ac:spMk id="2" creationId="{455A94C8-12BB-4602-4943-7885CDBDC318}"/>
          </ac:spMkLst>
        </pc:spChg>
        <pc:spChg chg="mod">
          <ac:chgData name="K. Knijpert" userId="369d31e6-11e7-46e9-af4a-68dd54fbfa5f" providerId="ADAL" clId="{79D8C063-4317-48C6-BE44-5A6478EACB68}" dt="2025-03-03T14:43:52.900" v="1795" actId="20577"/>
          <ac:spMkLst>
            <pc:docMk/>
            <pc:sldMk cId="1047592256" sldId="357"/>
            <ac:spMk id="4" creationId="{886F4883-B225-CED2-2806-96EBC0708F16}"/>
          </ac:spMkLst>
        </pc:spChg>
      </pc:sldChg>
      <pc:sldChg chg="addSp delSp modSp add mod modNotesTx">
        <pc:chgData name="K. Knijpert" userId="369d31e6-11e7-46e9-af4a-68dd54fbfa5f" providerId="ADAL" clId="{79D8C063-4317-48C6-BE44-5A6478EACB68}" dt="2025-03-11T19:30:05.444" v="8541" actId="20577"/>
        <pc:sldMkLst>
          <pc:docMk/>
          <pc:sldMk cId="3289796261" sldId="358"/>
        </pc:sldMkLst>
        <pc:spChg chg="add mod">
          <ac:chgData name="K. Knijpert" userId="369d31e6-11e7-46e9-af4a-68dd54fbfa5f" providerId="ADAL" clId="{79D8C063-4317-48C6-BE44-5A6478EACB68}" dt="2025-03-03T18:14:18.537" v="4956" actId="14100"/>
          <ac:spMkLst>
            <pc:docMk/>
            <pc:sldMk cId="3289796261" sldId="358"/>
            <ac:spMk id="2" creationId="{DB7F9541-1C9C-4DE1-E0F3-5EFBF4ADF466}"/>
          </ac:spMkLst>
        </pc:spChg>
        <pc:spChg chg="mod">
          <ac:chgData name="K. Knijpert" userId="369d31e6-11e7-46e9-af4a-68dd54fbfa5f" providerId="ADAL" clId="{79D8C063-4317-48C6-BE44-5A6478EACB68}" dt="2025-03-03T15:00:53.107" v="2218" actId="20577"/>
          <ac:spMkLst>
            <pc:docMk/>
            <pc:sldMk cId="3289796261" sldId="358"/>
            <ac:spMk id="3" creationId="{9C1F6AB1-E1B9-87AF-8A97-64CCB91D18FB}"/>
          </ac:spMkLst>
        </pc:spChg>
        <pc:spChg chg="mod">
          <ac:chgData name="K. Knijpert" userId="369d31e6-11e7-46e9-af4a-68dd54fbfa5f" providerId="ADAL" clId="{79D8C063-4317-48C6-BE44-5A6478EACB68}" dt="2025-03-03T15:01:06.002" v="2242" actId="20577"/>
          <ac:spMkLst>
            <pc:docMk/>
            <pc:sldMk cId="3289796261" sldId="358"/>
            <ac:spMk id="4" creationId="{3A7DC0B4-4466-5BBB-97C9-FCBAC95B5CF0}"/>
          </ac:spMkLst>
        </pc:spChg>
        <pc:spChg chg="add mod">
          <ac:chgData name="K. Knijpert" userId="369d31e6-11e7-46e9-af4a-68dd54fbfa5f" providerId="ADAL" clId="{79D8C063-4317-48C6-BE44-5A6478EACB68}" dt="2025-03-03T15:09:19.958" v="2926" actId="1076"/>
          <ac:spMkLst>
            <pc:docMk/>
            <pc:sldMk cId="3289796261" sldId="358"/>
            <ac:spMk id="5" creationId="{9BB91983-DFD1-7CF9-F2F1-3104F06AD1B5}"/>
          </ac:spMkLst>
        </pc:spChg>
        <pc:spChg chg="add mod">
          <ac:chgData name="K. Knijpert" userId="369d31e6-11e7-46e9-af4a-68dd54fbfa5f" providerId="ADAL" clId="{79D8C063-4317-48C6-BE44-5A6478EACB68}" dt="2025-03-03T15:09:15.117" v="2925" actId="1076"/>
          <ac:spMkLst>
            <pc:docMk/>
            <pc:sldMk cId="3289796261" sldId="358"/>
            <ac:spMk id="6" creationId="{09A40C67-6BD1-2CCB-DB36-1B13BFBB3F19}"/>
          </ac:spMkLst>
        </pc:spChg>
        <pc:picChg chg="add mod">
          <ac:chgData name="K. Knijpert" userId="369d31e6-11e7-46e9-af4a-68dd54fbfa5f" providerId="ADAL" clId="{79D8C063-4317-48C6-BE44-5A6478EACB68}" dt="2025-03-03T18:09:23.007" v="4940" actId="1076"/>
          <ac:picMkLst>
            <pc:docMk/>
            <pc:sldMk cId="3289796261" sldId="358"/>
            <ac:picMk id="2050" creationId="{4A90FB25-4A10-2C23-B2B9-8B527B2220F3}"/>
          </ac:picMkLst>
        </pc:picChg>
        <pc:picChg chg="add mod">
          <ac:chgData name="K. Knijpert" userId="369d31e6-11e7-46e9-af4a-68dd54fbfa5f" providerId="ADAL" clId="{79D8C063-4317-48C6-BE44-5A6478EACB68}" dt="2025-03-03T18:11:25.321" v="4948" actId="1076"/>
          <ac:picMkLst>
            <pc:docMk/>
            <pc:sldMk cId="3289796261" sldId="358"/>
            <ac:picMk id="2054" creationId="{3D5521C6-8C73-0340-6AF3-E9B40C0D104E}"/>
          </ac:picMkLst>
        </pc:picChg>
        <pc:picChg chg="add mod">
          <ac:chgData name="K. Knijpert" userId="369d31e6-11e7-46e9-af4a-68dd54fbfa5f" providerId="ADAL" clId="{79D8C063-4317-48C6-BE44-5A6478EACB68}" dt="2025-03-03T18:12:08.349" v="4952" actId="14100"/>
          <ac:picMkLst>
            <pc:docMk/>
            <pc:sldMk cId="3289796261" sldId="358"/>
            <ac:picMk id="2056" creationId="{B8661BB4-97C4-B74A-D378-C5323E846B3F}"/>
          </ac:picMkLst>
        </pc:picChg>
        <pc:picChg chg="add mod">
          <ac:chgData name="K. Knijpert" userId="369d31e6-11e7-46e9-af4a-68dd54fbfa5f" providerId="ADAL" clId="{79D8C063-4317-48C6-BE44-5A6478EACB68}" dt="2025-03-03T18:14:29.751" v="4959" actId="1076"/>
          <ac:picMkLst>
            <pc:docMk/>
            <pc:sldMk cId="3289796261" sldId="358"/>
            <ac:picMk id="2060" creationId="{EB15E5EE-2BE0-961C-E435-29EEA4BEF38A}"/>
          </ac:picMkLst>
        </pc:picChg>
        <pc:cxnChg chg="add mod">
          <ac:chgData name="K. Knijpert" userId="369d31e6-11e7-46e9-af4a-68dd54fbfa5f" providerId="ADAL" clId="{79D8C063-4317-48C6-BE44-5A6478EACB68}" dt="2025-03-03T15:09:08.024" v="2924" actId="1076"/>
          <ac:cxnSpMkLst>
            <pc:docMk/>
            <pc:sldMk cId="3289796261" sldId="358"/>
            <ac:cxnSpMk id="8" creationId="{2CD38FDD-B911-12DE-2D7A-77E752797298}"/>
          </ac:cxnSpMkLst>
        </pc:cxnChg>
        <pc:cxnChg chg="add mod">
          <ac:chgData name="K. Knijpert" userId="369d31e6-11e7-46e9-af4a-68dd54fbfa5f" providerId="ADAL" clId="{79D8C063-4317-48C6-BE44-5A6478EACB68}" dt="2025-03-03T15:09:05.522" v="2923" actId="1076"/>
          <ac:cxnSpMkLst>
            <pc:docMk/>
            <pc:sldMk cId="3289796261" sldId="358"/>
            <ac:cxnSpMk id="9" creationId="{E7C3E3AA-16A0-4D3B-0107-607105DC074E}"/>
          </ac:cxnSpMkLst>
        </pc:cxnChg>
      </pc:sldChg>
      <pc:sldChg chg="addSp delSp modSp add mod delAnim modAnim modNotesTx">
        <pc:chgData name="K. Knijpert" userId="369d31e6-11e7-46e9-af4a-68dd54fbfa5f" providerId="ADAL" clId="{79D8C063-4317-48C6-BE44-5A6478EACB68}" dt="2025-03-11T19:30:08.735" v="8542" actId="20577"/>
        <pc:sldMkLst>
          <pc:docMk/>
          <pc:sldMk cId="3658098377" sldId="359"/>
        </pc:sldMkLst>
        <pc:spChg chg="mod">
          <ac:chgData name="K. Knijpert" userId="369d31e6-11e7-46e9-af4a-68dd54fbfa5f" providerId="ADAL" clId="{79D8C063-4317-48C6-BE44-5A6478EACB68}" dt="2025-03-03T17:30:04.632" v="3324" actId="20577"/>
          <ac:spMkLst>
            <pc:docMk/>
            <pc:sldMk cId="3658098377" sldId="359"/>
            <ac:spMk id="2" creationId="{4257EBC4-7F97-0D6D-9D78-94DEF0820D1F}"/>
          </ac:spMkLst>
        </pc:spChg>
        <pc:picChg chg="add mod">
          <ac:chgData name="K. Knijpert" userId="369d31e6-11e7-46e9-af4a-68dd54fbfa5f" providerId="ADAL" clId="{79D8C063-4317-48C6-BE44-5A6478EACB68}" dt="2025-03-03T17:29:53.967" v="3323" actId="1076"/>
          <ac:picMkLst>
            <pc:docMk/>
            <pc:sldMk cId="3658098377" sldId="359"/>
            <ac:picMk id="12" creationId="{80108A28-DBE3-CC96-37A1-91C11591330B}"/>
          </ac:picMkLst>
        </pc:picChg>
      </pc:sldChg>
      <pc:sldChg chg="addSp delSp modSp add mod modAnim modNotesTx">
        <pc:chgData name="K. Knijpert" userId="369d31e6-11e7-46e9-af4a-68dd54fbfa5f" providerId="ADAL" clId="{79D8C063-4317-48C6-BE44-5A6478EACB68}" dt="2025-03-11T19:30:11.704" v="8543" actId="20577"/>
        <pc:sldMkLst>
          <pc:docMk/>
          <pc:sldMk cId="3658401599" sldId="360"/>
        </pc:sldMkLst>
        <pc:spChg chg="mod">
          <ac:chgData name="K. Knijpert" userId="369d31e6-11e7-46e9-af4a-68dd54fbfa5f" providerId="ADAL" clId="{79D8C063-4317-48C6-BE44-5A6478EACB68}" dt="2025-03-03T17:40:19.743" v="3964" actId="20577"/>
          <ac:spMkLst>
            <pc:docMk/>
            <pc:sldMk cId="3658401599" sldId="360"/>
            <ac:spMk id="2" creationId="{CD487C89-D359-253F-863C-DFDC982CE7E4}"/>
          </ac:spMkLst>
        </pc:spChg>
        <pc:spChg chg="mod">
          <ac:chgData name="K. Knijpert" userId="369d31e6-11e7-46e9-af4a-68dd54fbfa5f" providerId="ADAL" clId="{79D8C063-4317-48C6-BE44-5A6478EACB68}" dt="2025-03-03T17:34:44.145" v="3353" actId="20577"/>
          <ac:spMkLst>
            <pc:docMk/>
            <pc:sldMk cId="3658401599" sldId="360"/>
            <ac:spMk id="4" creationId="{FF29F725-B754-7E60-E2C1-D22C2391B0A8}"/>
          </ac:spMkLst>
        </pc:spChg>
        <pc:picChg chg="add mod ord">
          <ac:chgData name="K. Knijpert" userId="369d31e6-11e7-46e9-af4a-68dd54fbfa5f" providerId="ADAL" clId="{79D8C063-4317-48C6-BE44-5A6478EACB68}" dt="2025-03-03T17:50:57.510" v="4524" actId="14100"/>
          <ac:picMkLst>
            <pc:docMk/>
            <pc:sldMk cId="3658401599" sldId="360"/>
            <ac:picMk id="7" creationId="{E7EBE390-8EE8-9738-DE48-1AB0D67C2C67}"/>
          </ac:picMkLst>
        </pc:picChg>
      </pc:sldChg>
      <pc:sldChg chg="delSp modSp add mod modNotesTx">
        <pc:chgData name="K. Knijpert" userId="369d31e6-11e7-46e9-af4a-68dd54fbfa5f" providerId="ADAL" clId="{79D8C063-4317-48C6-BE44-5A6478EACB68}" dt="2025-03-11T19:34:01.408" v="8563"/>
        <pc:sldMkLst>
          <pc:docMk/>
          <pc:sldMk cId="336488773" sldId="361"/>
        </pc:sldMkLst>
        <pc:spChg chg="mod">
          <ac:chgData name="K. Knijpert" userId="369d31e6-11e7-46e9-af4a-68dd54fbfa5f" providerId="ADAL" clId="{79D8C063-4317-48C6-BE44-5A6478EACB68}" dt="2025-03-11T19:34:01.408" v="8563"/>
          <ac:spMkLst>
            <pc:docMk/>
            <pc:sldMk cId="336488773" sldId="361"/>
            <ac:spMk id="2" creationId="{416169DD-788F-7ACB-A96E-0F527DE8B121}"/>
          </ac:spMkLst>
        </pc:spChg>
        <pc:spChg chg="mod">
          <ac:chgData name="K. Knijpert" userId="369d31e6-11e7-46e9-af4a-68dd54fbfa5f" providerId="ADAL" clId="{79D8C063-4317-48C6-BE44-5A6478EACB68}" dt="2025-03-03T17:51:39.052" v="4545" actId="20577"/>
          <ac:spMkLst>
            <pc:docMk/>
            <pc:sldMk cId="336488773" sldId="361"/>
            <ac:spMk id="4" creationId="{44FC05CA-4E1A-C974-1B08-2605D700BDF6}"/>
          </ac:spMkLst>
        </pc:spChg>
      </pc:sldChg>
      <pc:sldChg chg="addSp delSp modSp add mod delAnim modAnim modNotesTx">
        <pc:chgData name="K. Knijpert" userId="369d31e6-11e7-46e9-af4a-68dd54fbfa5f" providerId="ADAL" clId="{79D8C063-4317-48C6-BE44-5A6478EACB68}" dt="2025-03-11T19:55:25.666" v="8592" actId="21"/>
        <pc:sldMkLst>
          <pc:docMk/>
          <pc:sldMk cId="2342076124" sldId="362"/>
        </pc:sldMkLst>
        <pc:spChg chg="mod">
          <ac:chgData name="K. Knijpert" userId="369d31e6-11e7-46e9-af4a-68dd54fbfa5f" providerId="ADAL" clId="{79D8C063-4317-48C6-BE44-5A6478EACB68}" dt="2025-03-11T19:33:07.567" v="8556" actId="20577"/>
          <ac:spMkLst>
            <pc:docMk/>
            <pc:sldMk cId="2342076124" sldId="362"/>
            <ac:spMk id="2" creationId="{C82A85F8-6DF0-66B1-9BCD-061286D2E0DF}"/>
          </ac:spMkLst>
        </pc:spChg>
        <pc:spChg chg="mod">
          <ac:chgData name="K. Knijpert" userId="369d31e6-11e7-46e9-af4a-68dd54fbfa5f" providerId="ADAL" clId="{79D8C063-4317-48C6-BE44-5A6478EACB68}" dt="2025-03-03T18:03:00.178" v="4910" actId="20577"/>
          <ac:spMkLst>
            <pc:docMk/>
            <pc:sldMk cId="2342076124" sldId="362"/>
            <ac:spMk id="4" creationId="{7D454E1E-EE28-222D-13A9-ABCB8B038B7F}"/>
          </ac:spMkLst>
        </pc:spChg>
        <pc:spChg chg="add del mod">
          <ac:chgData name="K. Knijpert" userId="369d31e6-11e7-46e9-af4a-68dd54fbfa5f" providerId="ADAL" clId="{79D8C063-4317-48C6-BE44-5A6478EACB68}" dt="2025-03-11T19:55:25.666" v="8592" actId="21"/>
          <ac:spMkLst>
            <pc:docMk/>
            <pc:sldMk cId="2342076124" sldId="362"/>
            <ac:spMk id="6" creationId="{54298B04-FD53-8FA4-CF9B-14159255D587}"/>
          </ac:spMkLst>
        </pc:spChg>
        <pc:spChg chg="add mod">
          <ac:chgData name="K. Knijpert" userId="369d31e6-11e7-46e9-af4a-68dd54fbfa5f" providerId="ADAL" clId="{79D8C063-4317-48C6-BE44-5A6478EACB68}" dt="2025-03-11T19:34:36.904" v="8584" actId="20577"/>
          <ac:spMkLst>
            <pc:docMk/>
            <pc:sldMk cId="2342076124" sldId="362"/>
            <ac:spMk id="8" creationId="{0C1F30D6-A379-3437-784C-F93006DE22E0}"/>
          </ac:spMkLst>
        </pc:spChg>
        <pc:graphicFrameChg chg="add mod modGraphic">
          <ac:chgData name="K. Knijpert" userId="369d31e6-11e7-46e9-af4a-68dd54fbfa5f" providerId="ADAL" clId="{79D8C063-4317-48C6-BE44-5A6478EACB68}" dt="2025-03-03T18:31:40.304" v="5722" actId="20577"/>
          <ac:graphicFrameMkLst>
            <pc:docMk/>
            <pc:sldMk cId="2342076124" sldId="362"/>
            <ac:graphicFrameMk id="5" creationId="{B6B3266A-97F4-0D0C-EE00-79B1998C2AC9}"/>
          </ac:graphicFrameMkLst>
        </pc:graphicFrameChg>
        <pc:picChg chg="add mod">
          <ac:chgData name="K. Knijpert" userId="369d31e6-11e7-46e9-af4a-68dd54fbfa5f" providerId="ADAL" clId="{79D8C063-4317-48C6-BE44-5A6478EACB68}" dt="2025-03-03T18:33:35.477" v="5731" actId="207"/>
          <ac:picMkLst>
            <pc:docMk/>
            <pc:sldMk cId="2342076124" sldId="362"/>
            <ac:picMk id="7" creationId="{53345374-B1DE-B67B-9961-892F3AFE0B87}"/>
          </ac:picMkLst>
        </pc:picChg>
      </pc:sldChg>
      <pc:sldChg chg="delSp modSp add mod modNotesTx">
        <pc:chgData name="K. Knijpert" userId="369d31e6-11e7-46e9-af4a-68dd54fbfa5f" providerId="ADAL" clId="{79D8C063-4317-48C6-BE44-5A6478EACB68}" dt="2025-03-11T19:30:19.652" v="8545" actId="20577"/>
        <pc:sldMkLst>
          <pc:docMk/>
          <pc:sldMk cId="1141502271" sldId="363"/>
        </pc:sldMkLst>
        <pc:graphicFrameChg chg="mod modGraphic">
          <ac:chgData name="K. Knijpert" userId="369d31e6-11e7-46e9-af4a-68dd54fbfa5f" providerId="ADAL" clId="{79D8C063-4317-48C6-BE44-5A6478EACB68}" dt="2025-03-03T17:48:57.626" v="4517" actId="20577"/>
          <ac:graphicFrameMkLst>
            <pc:docMk/>
            <pc:sldMk cId="1141502271" sldId="363"/>
            <ac:graphicFrameMk id="5" creationId="{F49FAFE7-0ADE-DB45-2E65-C771D117E533}"/>
          </ac:graphicFrameMkLst>
        </pc:graphicFrameChg>
      </pc:sldChg>
      <pc:sldChg chg="addSp delSp modSp add mod modAnim modNotesTx">
        <pc:chgData name="K. Knijpert" userId="369d31e6-11e7-46e9-af4a-68dd54fbfa5f" providerId="ADAL" clId="{79D8C063-4317-48C6-BE44-5A6478EACB68}" dt="2025-03-11T20:10:18.383" v="8608"/>
        <pc:sldMkLst>
          <pc:docMk/>
          <pc:sldMk cId="2244031431" sldId="364"/>
        </pc:sldMkLst>
        <pc:spChg chg="mod">
          <ac:chgData name="K. Knijpert" userId="369d31e6-11e7-46e9-af4a-68dd54fbfa5f" providerId="ADAL" clId="{79D8C063-4317-48C6-BE44-5A6478EACB68}" dt="2025-03-04T12:12:47.321" v="6819" actId="20577"/>
          <ac:spMkLst>
            <pc:docMk/>
            <pc:sldMk cId="2244031431" sldId="364"/>
            <ac:spMk id="3" creationId="{74D3A1BE-6A9D-43BE-4D8D-A35C45BA74D8}"/>
          </ac:spMkLst>
        </pc:spChg>
      </pc:sldChg>
      <pc:sldChg chg="delSp modSp add mod modAnim modNotesTx">
        <pc:chgData name="K. Knijpert" userId="369d31e6-11e7-46e9-af4a-68dd54fbfa5f" providerId="ADAL" clId="{79D8C063-4317-48C6-BE44-5A6478EACB68}" dt="2025-03-11T19:30:44.812" v="8551" actId="20577"/>
        <pc:sldMkLst>
          <pc:docMk/>
          <pc:sldMk cId="1021229121" sldId="365"/>
        </pc:sldMkLst>
        <pc:spChg chg="mod">
          <ac:chgData name="K. Knijpert" userId="369d31e6-11e7-46e9-af4a-68dd54fbfa5f" providerId="ADAL" clId="{79D8C063-4317-48C6-BE44-5A6478EACB68}" dt="2025-03-04T17:23:13.141" v="7016" actId="20577"/>
          <ac:spMkLst>
            <pc:docMk/>
            <pc:sldMk cId="1021229121" sldId="365"/>
            <ac:spMk id="3" creationId="{E5B08366-EEF0-0337-BE92-56B291FD93A7}"/>
          </ac:spMkLst>
        </pc:spChg>
      </pc:sldChg>
      <pc:sldChg chg="modSp add mod ord modNotesTx">
        <pc:chgData name="K. Knijpert" userId="369d31e6-11e7-46e9-af4a-68dd54fbfa5f" providerId="ADAL" clId="{79D8C063-4317-48C6-BE44-5A6478EACB68}" dt="2025-03-11T20:09:58.512" v="8607" actId="20577"/>
        <pc:sldMkLst>
          <pc:docMk/>
          <pc:sldMk cId="813534145" sldId="366"/>
        </pc:sldMkLst>
        <pc:spChg chg="mod">
          <ac:chgData name="K. Knijpert" userId="369d31e6-11e7-46e9-af4a-68dd54fbfa5f" providerId="ADAL" clId="{79D8C063-4317-48C6-BE44-5A6478EACB68}" dt="2025-03-11T20:09:58.512" v="8607" actId="20577"/>
          <ac:spMkLst>
            <pc:docMk/>
            <pc:sldMk cId="813534145" sldId="366"/>
            <ac:spMk id="2" creationId="{80147FE9-2011-A168-AF3F-9F041BD18846}"/>
          </ac:spMkLst>
        </pc:spChg>
        <pc:spChg chg="mod">
          <ac:chgData name="K. Knijpert" userId="369d31e6-11e7-46e9-af4a-68dd54fbfa5f" providerId="ADAL" clId="{79D8C063-4317-48C6-BE44-5A6478EACB68}" dt="2025-03-04T17:24:02.165" v="7030" actId="20577"/>
          <ac:spMkLst>
            <pc:docMk/>
            <pc:sldMk cId="813534145" sldId="366"/>
            <ac:spMk id="3" creationId="{9A13BF3B-E2E4-425F-88E8-8A8740C0E7B9}"/>
          </ac:spMkLst>
        </pc:spChg>
      </pc:sldChg>
      <pc:sldChg chg="add del">
        <pc:chgData name="K. Knijpert" userId="369d31e6-11e7-46e9-af4a-68dd54fbfa5f" providerId="ADAL" clId="{79D8C063-4317-48C6-BE44-5A6478EACB68}" dt="2025-03-03T19:22:01.128" v="6632"/>
        <pc:sldMkLst>
          <pc:docMk/>
          <pc:sldMk cId="3840964437" sldId="366"/>
        </pc:sldMkLst>
      </pc:sldChg>
      <pc:sldChg chg="addSp delSp modSp add mod delAnim">
        <pc:chgData name="K. Knijpert" userId="369d31e6-11e7-46e9-af4a-68dd54fbfa5f" providerId="ADAL" clId="{79D8C063-4317-48C6-BE44-5A6478EACB68}" dt="2025-03-03T19:41:11.527" v="6773" actId="1076"/>
        <pc:sldMkLst>
          <pc:docMk/>
          <pc:sldMk cId="164229160" sldId="367"/>
        </pc:sldMkLst>
      </pc:sldChg>
      <pc:sldChg chg="add del">
        <pc:chgData name="K. Knijpert" userId="369d31e6-11e7-46e9-af4a-68dd54fbfa5f" providerId="ADAL" clId="{79D8C063-4317-48C6-BE44-5A6478EACB68}" dt="2025-03-03T19:33:04.281" v="6757"/>
        <pc:sldMkLst>
          <pc:docMk/>
          <pc:sldMk cId="815898925" sldId="367"/>
        </pc:sldMkLst>
      </pc:sldChg>
      <pc:sldChg chg="add del ord">
        <pc:chgData name="K. Knijpert" userId="369d31e6-11e7-46e9-af4a-68dd54fbfa5f" providerId="ADAL" clId="{79D8C063-4317-48C6-BE44-5A6478EACB68}" dt="2025-03-03T19:40:19.167" v="6763" actId="47"/>
        <pc:sldMkLst>
          <pc:docMk/>
          <pc:sldMk cId="2601600765" sldId="367"/>
        </pc:sldMkLst>
      </pc:sldChg>
      <pc:sldChg chg="addSp delSp modSp add del mod ord">
        <pc:chgData name="K. Knijpert" userId="369d31e6-11e7-46e9-af4a-68dd54fbfa5f" providerId="ADAL" clId="{79D8C063-4317-48C6-BE44-5A6478EACB68}" dt="2025-03-07T19:20:16.488" v="7088" actId="47"/>
        <pc:sldMkLst>
          <pc:docMk/>
          <pc:sldMk cId="4002142326" sldId="368"/>
        </pc:sldMkLst>
      </pc:sldChg>
      <pc:sldChg chg="modSp add del mod">
        <pc:chgData name="K. Knijpert" userId="369d31e6-11e7-46e9-af4a-68dd54fbfa5f" providerId="ADAL" clId="{79D8C063-4317-48C6-BE44-5A6478EACB68}" dt="2025-03-04T17:23:47.229" v="7019" actId="47"/>
        <pc:sldMkLst>
          <pc:docMk/>
          <pc:sldMk cId="1442138463" sldId="369"/>
        </pc:sldMkLst>
      </pc:sldChg>
      <pc:sldChg chg="add del">
        <pc:chgData name="K. Knijpert" userId="369d31e6-11e7-46e9-af4a-68dd54fbfa5f" providerId="ADAL" clId="{79D8C063-4317-48C6-BE44-5A6478EACB68}" dt="2025-03-04T12:14:22.232" v="6825"/>
        <pc:sldMkLst>
          <pc:docMk/>
          <pc:sldMk cId="1467824760" sldId="370"/>
        </pc:sldMkLst>
      </pc:sldChg>
      <pc:sldChg chg="addSp modSp add mod modAnim modNotesTx">
        <pc:chgData name="K. Knijpert" userId="369d31e6-11e7-46e9-af4a-68dd54fbfa5f" providerId="ADAL" clId="{79D8C063-4317-48C6-BE44-5A6478EACB68}" dt="2025-03-11T19:56:05.014" v="8595"/>
        <pc:sldMkLst>
          <pc:docMk/>
          <pc:sldMk cId="4160454052" sldId="373"/>
        </pc:sldMkLst>
        <pc:spChg chg="add mod">
          <ac:chgData name="K. Knijpert" userId="369d31e6-11e7-46e9-af4a-68dd54fbfa5f" providerId="ADAL" clId="{79D8C063-4317-48C6-BE44-5A6478EACB68}" dt="2025-03-11T19:55:44.442" v="8594" actId="1076"/>
          <ac:spMkLst>
            <pc:docMk/>
            <pc:sldMk cId="4160454052" sldId="373"/>
            <ac:spMk id="6" creationId="{54298B04-FD53-8FA4-CF9B-14159255D587}"/>
          </ac:spMkLst>
        </pc:spChg>
      </pc:sldChg>
      <pc:sldChg chg="addSp delSp modSp add mod ord">
        <pc:chgData name="K. Knijpert" userId="369d31e6-11e7-46e9-af4a-68dd54fbfa5f" providerId="ADAL" clId="{79D8C063-4317-48C6-BE44-5A6478EACB68}" dt="2025-03-11T12:19:48.945" v="7384" actId="1035"/>
        <pc:sldMkLst>
          <pc:docMk/>
          <pc:sldMk cId="178617101" sldId="374"/>
        </pc:sldMkLst>
        <pc:spChg chg="add mod">
          <ac:chgData name="K. Knijpert" userId="369d31e6-11e7-46e9-af4a-68dd54fbfa5f" providerId="ADAL" clId="{79D8C063-4317-48C6-BE44-5A6478EACB68}" dt="2025-03-11T12:19:41.234" v="7375" actId="1076"/>
          <ac:spMkLst>
            <pc:docMk/>
            <pc:sldMk cId="178617101" sldId="374"/>
            <ac:spMk id="2" creationId="{A7A4DA3B-C7DA-B7C1-8160-F04EF1B61246}"/>
          </ac:spMkLst>
        </pc:spChg>
        <pc:spChg chg="mod">
          <ac:chgData name="K. Knijpert" userId="369d31e6-11e7-46e9-af4a-68dd54fbfa5f" providerId="ADAL" clId="{79D8C063-4317-48C6-BE44-5A6478EACB68}" dt="2025-03-11T12:19:48.945" v="7384" actId="1035"/>
          <ac:spMkLst>
            <pc:docMk/>
            <pc:sldMk cId="178617101" sldId="374"/>
            <ac:spMk id="6" creationId="{8E26CA93-3586-D2BF-5AEF-E126AD852B02}"/>
          </ac:spMkLst>
        </pc:spChg>
        <pc:picChg chg="del">
          <ac:chgData name="K. Knijpert" userId="369d31e6-11e7-46e9-af4a-68dd54fbfa5f" providerId="ADAL" clId="{79D8C063-4317-48C6-BE44-5A6478EACB68}" dt="2025-03-11T12:17:41.733" v="7093" actId="478"/>
          <ac:picMkLst>
            <pc:docMk/>
            <pc:sldMk cId="178617101" sldId="374"/>
            <ac:picMk id="5" creationId="{EEE56C1E-0566-E9BE-F068-D9F6650B35E7}"/>
          </ac:picMkLst>
        </pc:picChg>
      </pc:sldChg>
      <pc:sldChg chg="modSp add mod ord">
        <pc:chgData name="K. Knijpert" userId="369d31e6-11e7-46e9-af4a-68dd54fbfa5f" providerId="ADAL" clId="{79D8C063-4317-48C6-BE44-5A6478EACB68}" dt="2025-03-11T12:22:55.607" v="7641" actId="20577"/>
        <pc:sldMkLst>
          <pc:docMk/>
          <pc:sldMk cId="1356239839" sldId="375"/>
        </pc:sldMkLst>
        <pc:spChg chg="mod">
          <ac:chgData name="K. Knijpert" userId="369d31e6-11e7-46e9-af4a-68dd54fbfa5f" providerId="ADAL" clId="{79D8C063-4317-48C6-BE44-5A6478EACB68}" dt="2025-03-11T12:22:55.607" v="7641" actId="20577"/>
          <ac:spMkLst>
            <pc:docMk/>
            <pc:sldMk cId="1356239839" sldId="375"/>
            <ac:spMk id="2" creationId="{B4BE2E0F-4E9A-D9E4-CBAE-CC32B013F224}"/>
          </ac:spMkLst>
        </pc:spChg>
      </pc:sldChg>
      <pc:sldChg chg="modSp add mod ord">
        <pc:chgData name="K. Knijpert" userId="369d31e6-11e7-46e9-af4a-68dd54fbfa5f" providerId="ADAL" clId="{79D8C063-4317-48C6-BE44-5A6478EACB68}" dt="2025-03-11T12:27:13.830" v="7870" actId="1037"/>
        <pc:sldMkLst>
          <pc:docMk/>
          <pc:sldMk cId="2563985048" sldId="376"/>
        </pc:sldMkLst>
        <pc:spChg chg="mod">
          <ac:chgData name="K. Knijpert" userId="369d31e6-11e7-46e9-af4a-68dd54fbfa5f" providerId="ADAL" clId="{79D8C063-4317-48C6-BE44-5A6478EACB68}" dt="2025-03-11T12:26:52.818" v="7867" actId="20577"/>
          <ac:spMkLst>
            <pc:docMk/>
            <pc:sldMk cId="2563985048" sldId="376"/>
            <ac:spMk id="2" creationId="{47AE0EBF-3B4E-7D67-047F-E6135E25D2FE}"/>
          </ac:spMkLst>
        </pc:spChg>
        <pc:spChg chg="mod">
          <ac:chgData name="K. Knijpert" userId="369d31e6-11e7-46e9-af4a-68dd54fbfa5f" providerId="ADAL" clId="{79D8C063-4317-48C6-BE44-5A6478EACB68}" dt="2025-03-11T12:27:13.830" v="7870" actId="1037"/>
          <ac:spMkLst>
            <pc:docMk/>
            <pc:sldMk cId="2563985048" sldId="376"/>
            <ac:spMk id="6" creationId="{360FC734-13D5-D785-6A33-7FD1B8A07DFE}"/>
          </ac:spMkLst>
        </pc:spChg>
      </pc:sldChg>
      <pc:sldChg chg="addSp delSp modSp add mod ord delAnim modAnim">
        <pc:chgData name="K. Knijpert" userId="369d31e6-11e7-46e9-af4a-68dd54fbfa5f" providerId="ADAL" clId="{79D8C063-4317-48C6-BE44-5A6478EACB68}" dt="2025-03-11T13:39:07.682" v="8114"/>
        <pc:sldMkLst>
          <pc:docMk/>
          <pc:sldMk cId="1599743511" sldId="377"/>
        </pc:sldMkLst>
        <pc:spChg chg="mod">
          <ac:chgData name="K. Knijpert" userId="369d31e6-11e7-46e9-af4a-68dd54fbfa5f" providerId="ADAL" clId="{79D8C063-4317-48C6-BE44-5A6478EACB68}" dt="2025-03-11T13:37:49.537" v="8097" actId="20577"/>
          <ac:spMkLst>
            <pc:docMk/>
            <pc:sldMk cId="1599743511" sldId="377"/>
            <ac:spMk id="2" creationId="{03E030B2-6E2E-B2E0-A5C8-9B4278C25CED}"/>
          </ac:spMkLst>
        </pc:spChg>
        <pc:spChg chg="add mod">
          <ac:chgData name="K. Knijpert" userId="369d31e6-11e7-46e9-af4a-68dd54fbfa5f" providerId="ADAL" clId="{79D8C063-4317-48C6-BE44-5A6478EACB68}" dt="2025-03-11T13:38:57.235" v="8113" actId="20577"/>
          <ac:spMkLst>
            <pc:docMk/>
            <pc:sldMk cId="1599743511" sldId="377"/>
            <ac:spMk id="5" creationId="{14C62F8E-D771-1637-1536-A08593C46EB8}"/>
          </ac:spMkLst>
        </pc:spChg>
        <pc:spChg chg="del">
          <ac:chgData name="K. Knijpert" userId="369d31e6-11e7-46e9-af4a-68dd54fbfa5f" providerId="ADAL" clId="{79D8C063-4317-48C6-BE44-5A6478EACB68}" dt="2025-03-11T13:36:46.336" v="7983" actId="478"/>
          <ac:spMkLst>
            <pc:docMk/>
            <pc:sldMk cId="1599743511" sldId="377"/>
            <ac:spMk id="6" creationId="{8EE8FEB2-AFCD-8D01-A4A3-6B8D1AE4DE2F}"/>
          </ac:spMkLst>
        </pc:spChg>
      </pc:sldChg>
      <pc:sldChg chg="modSp add mod ord">
        <pc:chgData name="K. Knijpert" userId="369d31e6-11e7-46e9-af4a-68dd54fbfa5f" providerId="ADAL" clId="{79D8C063-4317-48C6-BE44-5A6478EACB68}" dt="2025-03-11T13:44:40.675" v="8414" actId="1076"/>
        <pc:sldMkLst>
          <pc:docMk/>
          <pc:sldMk cId="1187338699" sldId="378"/>
        </pc:sldMkLst>
        <pc:spChg chg="mod">
          <ac:chgData name="K. Knijpert" userId="369d31e6-11e7-46e9-af4a-68dd54fbfa5f" providerId="ADAL" clId="{79D8C063-4317-48C6-BE44-5A6478EACB68}" dt="2025-03-11T13:44:25.699" v="8411" actId="1076"/>
          <ac:spMkLst>
            <pc:docMk/>
            <pc:sldMk cId="1187338699" sldId="378"/>
            <ac:spMk id="2" creationId="{C386AFEC-A44A-63E7-5864-A953D3CE01E5}"/>
          </ac:spMkLst>
        </pc:spChg>
        <pc:spChg chg="mod">
          <ac:chgData name="K. Knijpert" userId="369d31e6-11e7-46e9-af4a-68dd54fbfa5f" providerId="ADAL" clId="{79D8C063-4317-48C6-BE44-5A6478EACB68}" dt="2025-03-11T13:44:40.675" v="8414" actId="1076"/>
          <ac:spMkLst>
            <pc:docMk/>
            <pc:sldMk cId="1187338699" sldId="378"/>
            <ac:spMk id="6" creationId="{2A51F70F-2075-B89B-C191-71DC9D7E72AB}"/>
          </ac:spMkLst>
        </pc:spChg>
      </pc:sldChg>
      <pc:sldChg chg="addSp modSp add mod ord modAnim">
        <pc:chgData name="K. Knijpert" userId="369d31e6-11e7-46e9-af4a-68dd54fbfa5f" providerId="ADAL" clId="{79D8C063-4317-48C6-BE44-5A6478EACB68}" dt="2025-03-11T20:00:24.908" v="8600" actId="14100"/>
        <pc:sldMkLst>
          <pc:docMk/>
          <pc:sldMk cId="2269885719" sldId="379"/>
        </pc:sldMkLst>
        <pc:spChg chg="mod">
          <ac:chgData name="K. Knijpert" userId="369d31e6-11e7-46e9-af4a-68dd54fbfa5f" providerId="ADAL" clId="{79D8C063-4317-48C6-BE44-5A6478EACB68}" dt="2025-03-11T20:00:24.908" v="8600" actId="14100"/>
          <ac:spMkLst>
            <pc:docMk/>
            <pc:sldMk cId="2269885719" sldId="379"/>
            <ac:spMk id="2" creationId="{08E4835E-FC9C-5353-7012-9586685185C5}"/>
          </ac:spMkLst>
        </pc:spChg>
        <pc:spChg chg="mod">
          <ac:chgData name="K. Knijpert" userId="369d31e6-11e7-46e9-af4a-68dd54fbfa5f" providerId="ADAL" clId="{79D8C063-4317-48C6-BE44-5A6478EACB68}" dt="2025-03-11T13:50:53.808" v="8485" actId="20577"/>
          <ac:spMkLst>
            <pc:docMk/>
            <pc:sldMk cId="2269885719" sldId="379"/>
            <ac:spMk id="5" creationId="{27489C23-5AC3-57C1-A95F-ABCAAED996CD}"/>
          </ac:spMkLst>
        </pc:spChg>
        <pc:spChg chg="add mod">
          <ac:chgData name="K. Knijpert" userId="369d31e6-11e7-46e9-af4a-68dd54fbfa5f" providerId="ADAL" clId="{79D8C063-4317-48C6-BE44-5A6478EACB68}" dt="2025-03-11T13:51:10.152" v="8490" actId="6549"/>
          <ac:spMkLst>
            <pc:docMk/>
            <pc:sldMk cId="2269885719" sldId="379"/>
            <ac:spMk id="8" creationId="{E995A265-C636-B6F6-A802-325901A8512A}"/>
          </ac:spMkLst>
        </pc:spChg>
        <pc:picChg chg="add mod">
          <ac:chgData name="K. Knijpert" userId="369d31e6-11e7-46e9-af4a-68dd54fbfa5f" providerId="ADAL" clId="{79D8C063-4317-48C6-BE44-5A6478EACB68}" dt="2025-03-11T13:49:09.404" v="8426" actId="14100"/>
          <ac:picMkLst>
            <pc:docMk/>
            <pc:sldMk cId="2269885719" sldId="379"/>
            <ac:picMk id="7" creationId="{7737B269-71ED-3EFE-CD91-D8FF481F0C5F}"/>
          </ac:picMkLst>
        </pc:picChg>
      </pc:sldChg>
      <pc:sldChg chg="add del">
        <pc:chgData name="K. Knijpert" userId="369d31e6-11e7-46e9-af4a-68dd54fbfa5f" providerId="ADAL" clId="{79D8C063-4317-48C6-BE44-5A6478EACB68}" dt="2025-03-11T13:47:54.033" v="8419"/>
        <pc:sldMkLst>
          <pc:docMk/>
          <pc:sldMk cId="3227662896" sldId="380"/>
        </pc:sldMkLst>
      </pc:sldChg>
    </pc:docChg>
  </pc:docChgLst>
  <pc:docChgLst>
    <pc:chgData name="K. van Brummelen" userId="S::k.vanbrummelen@veluwseonderwijsgroep.nl::17ce5938-1586-452e-adae-ec51118a5b31" providerId="AD" clId="Web-{9DED73C9-1E91-C2F0-9E21-9688848016C1}"/>
    <pc:docChg chg="delSld modSld">
      <pc:chgData name="K. van Brummelen" userId="S::k.vanbrummelen@veluwseonderwijsgroep.nl::17ce5938-1586-452e-adae-ec51118a5b31" providerId="AD" clId="Web-{9DED73C9-1E91-C2F0-9E21-9688848016C1}" dt="2025-03-05T12:27:17.618" v="30"/>
      <pc:docMkLst>
        <pc:docMk/>
      </pc:docMkLst>
      <pc:sldChg chg="modSp">
        <pc:chgData name="K. van Brummelen" userId="S::k.vanbrummelen@veluwseonderwijsgroep.nl::17ce5938-1586-452e-adae-ec51118a5b31" providerId="AD" clId="Web-{9DED73C9-1E91-C2F0-9E21-9688848016C1}" dt="2025-03-05T12:24:40.280" v="29" actId="20577"/>
        <pc:sldMkLst>
          <pc:docMk/>
          <pc:sldMk cId="649532352" sldId="350"/>
        </pc:sldMkLst>
        <pc:spChg chg="mod">
          <ac:chgData name="K. van Brummelen" userId="S::k.vanbrummelen@veluwseonderwijsgroep.nl::17ce5938-1586-452e-adae-ec51118a5b31" providerId="AD" clId="Web-{9DED73C9-1E91-C2F0-9E21-9688848016C1}" dt="2025-03-05T12:24:40.280" v="29" actId="20577"/>
          <ac:spMkLst>
            <pc:docMk/>
            <pc:sldMk cId="649532352" sldId="350"/>
            <ac:spMk id="2" creationId="{4973E3DB-6F2E-52FB-380D-41D9ACEE90BC}"/>
          </ac:spMkLst>
        </pc:spChg>
      </pc:sldChg>
      <pc:sldChg chg="del">
        <pc:chgData name="K. van Brummelen" userId="S::k.vanbrummelen@veluwseonderwijsgroep.nl::17ce5938-1586-452e-adae-ec51118a5b31" providerId="AD" clId="Web-{9DED73C9-1E91-C2F0-9E21-9688848016C1}" dt="2025-03-05T12:27:17.618" v="30"/>
        <pc:sldMkLst>
          <pc:docMk/>
          <pc:sldMk cId="164229160" sldId="3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52140-51D5-49C6-8C74-16ECB4F6FD73}" type="doc">
      <dgm:prSet loTypeId="urn:microsoft.com/office/officeart/2005/8/layout/radial5" loCatId="relationship" qsTypeId="urn:microsoft.com/office/officeart/2005/8/quickstyle/simple1" qsCatId="simple" csTypeId="urn:microsoft.com/office/officeart/2005/8/colors/accent1_1" csCatId="accent1" phldr="1"/>
      <dgm:spPr/>
      <dgm:t>
        <a:bodyPr/>
        <a:lstStyle/>
        <a:p>
          <a:endParaRPr lang="nl-NL"/>
        </a:p>
      </dgm:t>
    </dgm:pt>
    <dgm:pt modelId="{B47BA3A1-05B6-4136-950F-46DC627E73AD}">
      <dgm:prSet phldrT="[Tekst]"/>
      <dgm:spPr/>
      <dgm:t>
        <a:bodyPr/>
        <a:lstStyle/>
        <a:p>
          <a:r>
            <a:rPr lang="nl-NL">
              <a:latin typeface="Effra" panose="02000506080000020004" pitchFamily="2" charset="0"/>
            </a:rPr>
            <a:t>6P’s</a:t>
          </a:r>
        </a:p>
      </dgm:t>
    </dgm:pt>
    <dgm:pt modelId="{ABD18007-77AE-4E99-879F-EA4F480EBF11}" type="parTrans" cxnId="{1487FA3D-7B69-438B-AC54-5ECCC5346490}">
      <dgm:prSet/>
      <dgm:spPr/>
      <dgm:t>
        <a:bodyPr/>
        <a:lstStyle/>
        <a:p>
          <a:endParaRPr lang="nl-NL">
            <a:latin typeface="Effra" panose="02000506080000020004" pitchFamily="2" charset="0"/>
          </a:endParaRPr>
        </a:p>
      </dgm:t>
    </dgm:pt>
    <dgm:pt modelId="{3851565C-DB4C-4DEF-9A5E-7F77311AA46B}" type="sibTrans" cxnId="{1487FA3D-7B69-438B-AC54-5ECCC5346490}">
      <dgm:prSet/>
      <dgm:spPr/>
      <dgm:t>
        <a:bodyPr/>
        <a:lstStyle/>
        <a:p>
          <a:endParaRPr lang="nl-NL">
            <a:latin typeface="Effra" panose="02000506080000020004" pitchFamily="2" charset="0"/>
          </a:endParaRPr>
        </a:p>
      </dgm:t>
    </dgm:pt>
    <dgm:pt modelId="{16B16AFB-5607-4B5D-B270-50620A393BD4}">
      <dgm:prSet phldrT="[Tekst]" custT="1"/>
      <dgm:spPr/>
      <dgm:t>
        <a:bodyPr/>
        <a:lstStyle/>
        <a:p>
          <a:r>
            <a:rPr lang="nl-NL" sz="2000" b="1">
              <a:latin typeface="Effra" panose="02000506080000020004" pitchFamily="2" charset="0"/>
            </a:rPr>
            <a:t>Product</a:t>
          </a:r>
        </a:p>
        <a:p>
          <a:r>
            <a:rPr lang="nl-NL" sz="1400" i="1">
              <a:latin typeface="Effra" panose="02000506080000020004" pitchFamily="2" charset="0"/>
            </a:rPr>
            <a:t>Wat gaan we verkopen?</a:t>
          </a:r>
        </a:p>
      </dgm:t>
    </dgm:pt>
    <dgm:pt modelId="{1330E7F8-3A6A-4915-BBF2-53F0D47B0EC5}" type="parTrans" cxnId="{FA2ACC6F-68C6-432C-92DF-8D72DD1F5C2C}">
      <dgm:prSet/>
      <dgm:spPr/>
      <dgm:t>
        <a:bodyPr/>
        <a:lstStyle/>
        <a:p>
          <a:endParaRPr lang="nl-NL">
            <a:latin typeface="Effra" panose="02000506080000020004" pitchFamily="2" charset="0"/>
          </a:endParaRPr>
        </a:p>
      </dgm:t>
    </dgm:pt>
    <dgm:pt modelId="{B51E617B-D6C1-4409-926E-066C6B49AC0F}" type="sibTrans" cxnId="{FA2ACC6F-68C6-432C-92DF-8D72DD1F5C2C}">
      <dgm:prSet/>
      <dgm:spPr/>
      <dgm:t>
        <a:bodyPr/>
        <a:lstStyle/>
        <a:p>
          <a:endParaRPr lang="nl-NL">
            <a:latin typeface="Effra" panose="02000506080000020004" pitchFamily="2" charset="0"/>
          </a:endParaRPr>
        </a:p>
      </dgm:t>
    </dgm:pt>
    <dgm:pt modelId="{AF4AB408-9F83-4357-9B8B-DA21BF875A57}">
      <dgm:prSet phldrT="[Tekst]" custT="1"/>
      <dgm:spPr/>
      <dgm:t>
        <a:bodyPr/>
        <a:lstStyle/>
        <a:p>
          <a:r>
            <a:rPr lang="nl-NL" sz="2000" b="1">
              <a:latin typeface="Effra" panose="02000506080000020004" pitchFamily="2" charset="0"/>
            </a:rPr>
            <a:t>Prijs</a:t>
          </a:r>
        </a:p>
        <a:p>
          <a:r>
            <a:rPr lang="nl-NL" sz="1400" i="1">
              <a:latin typeface="Effra" panose="02000506080000020004" pitchFamily="2" charset="0"/>
            </a:rPr>
            <a:t>Voor welke prijs?</a:t>
          </a:r>
        </a:p>
      </dgm:t>
    </dgm:pt>
    <dgm:pt modelId="{32D0A560-F39B-439B-8287-F50AF208DFEA}" type="parTrans" cxnId="{176CB578-2006-4D7E-B257-74EC0A2A8395}">
      <dgm:prSet/>
      <dgm:spPr/>
      <dgm:t>
        <a:bodyPr/>
        <a:lstStyle/>
        <a:p>
          <a:endParaRPr lang="nl-NL">
            <a:latin typeface="Effra" panose="02000506080000020004" pitchFamily="2" charset="0"/>
          </a:endParaRPr>
        </a:p>
      </dgm:t>
    </dgm:pt>
    <dgm:pt modelId="{07A73354-A603-4141-9D7B-3EBE3752744D}" type="sibTrans" cxnId="{176CB578-2006-4D7E-B257-74EC0A2A8395}">
      <dgm:prSet/>
      <dgm:spPr/>
      <dgm:t>
        <a:bodyPr/>
        <a:lstStyle/>
        <a:p>
          <a:endParaRPr lang="nl-NL">
            <a:latin typeface="Effra" panose="02000506080000020004" pitchFamily="2" charset="0"/>
          </a:endParaRPr>
        </a:p>
      </dgm:t>
    </dgm:pt>
    <dgm:pt modelId="{A192E11B-1132-4CC0-BC6C-CCA8D916AF72}">
      <dgm:prSet phldrT="[Tekst]" custT="1"/>
      <dgm:spPr/>
      <dgm:t>
        <a:bodyPr/>
        <a:lstStyle/>
        <a:p>
          <a:r>
            <a:rPr lang="nl-NL" sz="2000" b="1">
              <a:latin typeface="Effra" panose="02000506080000020004" pitchFamily="2" charset="0"/>
            </a:rPr>
            <a:t>Plaats</a:t>
          </a:r>
        </a:p>
        <a:p>
          <a:r>
            <a:rPr lang="nl-NL" sz="1400" i="1">
              <a:latin typeface="Effra" panose="02000506080000020004" pitchFamily="2" charset="0"/>
            </a:rPr>
            <a:t>Waar te koop? Winkel/ online?</a:t>
          </a:r>
        </a:p>
      </dgm:t>
    </dgm:pt>
    <dgm:pt modelId="{376AA206-FC4A-4BF0-A343-80CA835674D7}" type="parTrans" cxnId="{2F98B075-CF9C-4E6D-96D4-32DAA00FC27C}">
      <dgm:prSet/>
      <dgm:spPr/>
      <dgm:t>
        <a:bodyPr/>
        <a:lstStyle/>
        <a:p>
          <a:endParaRPr lang="nl-NL">
            <a:latin typeface="Effra" panose="02000506080000020004" pitchFamily="2" charset="0"/>
          </a:endParaRPr>
        </a:p>
      </dgm:t>
    </dgm:pt>
    <dgm:pt modelId="{1772DD22-3294-4F4D-8234-0CFCE05B9659}" type="sibTrans" cxnId="{2F98B075-CF9C-4E6D-96D4-32DAA00FC27C}">
      <dgm:prSet/>
      <dgm:spPr/>
      <dgm:t>
        <a:bodyPr/>
        <a:lstStyle/>
        <a:p>
          <a:endParaRPr lang="nl-NL">
            <a:latin typeface="Effra" panose="02000506080000020004" pitchFamily="2" charset="0"/>
          </a:endParaRPr>
        </a:p>
      </dgm:t>
    </dgm:pt>
    <dgm:pt modelId="{CFC00023-3CA1-4036-A25A-0D8F02B6A229}">
      <dgm:prSet phldrT="[Tekst]" custT="1"/>
      <dgm:spPr/>
      <dgm:t>
        <a:bodyPr/>
        <a:lstStyle/>
        <a:p>
          <a:r>
            <a:rPr lang="nl-NL" sz="1900" b="1">
              <a:latin typeface="Effra" panose="02000506080000020004" pitchFamily="2" charset="0"/>
            </a:rPr>
            <a:t>Promotie</a:t>
          </a:r>
        </a:p>
        <a:p>
          <a:r>
            <a:rPr lang="nl-NL" sz="1400" i="1">
              <a:latin typeface="Effra" panose="02000506080000020004" pitchFamily="2" charset="0"/>
            </a:rPr>
            <a:t>Hoe “verkoop” je het product?</a:t>
          </a:r>
          <a:endParaRPr lang="nl-NL" sz="1400">
            <a:latin typeface="Effra" panose="02000506080000020004" pitchFamily="2" charset="0"/>
          </a:endParaRPr>
        </a:p>
      </dgm:t>
    </dgm:pt>
    <dgm:pt modelId="{3F2E9ECF-4FF0-4D4B-AE08-C4C0E3389B15}" type="parTrans" cxnId="{1DC15BFD-C4AE-46E0-A23E-76B3BC69162D}">
      <dgm:prSet/>
      <dgm:spPr/>
      <dgm:t>
        <a:bodyPr/>
        <a:lstStyle/>
        <a:p>
          <a:endParaRPr lang="nl-NL">
            <a:latin typeface="Effra" panose="02000506080000020004" pitchFamily="2" charset="0"/>
          </a:endParaRPr>
        </a:p>
      </dgm:t>
    </dgm:pt>
    <dgm:pt modelId="{1ACAAD17-40E3-4483-A92A-5F8BF24AB85B}" type="sibTrans" cxnId="{1DC15BFD-C4AE-46E0-A23E-76B3BC69162D}">
      <dgm:prSet/>
      <dgm:spPr/>
      <dgm:t>
        <a:bodyPr/>
        <a:lstStyle/>
        <a:p>
          <a:endParaRPr lang="nl-NL">
            <a:latin typeface="Effra" panose="02000506080000020004" pitchFamily="2" charset="0"/>
          </a:endParaRPr>
        </a:p>
      </dgm:t>
    </dgm:pt>
    <dgm:pt modelId="{029FADE7-BE3C-4BC0-9CE9-F0A6EC199815}">
      <dgm:prSet phldrT="[Tekst]" custT="1"/>
      <dgm:spPr/>
      <dgm:t>
        <a:bodyPr/>
        <a:lstStyle/>
        <a:p>
          <a:r>
            <a:rPr lang="nl-NL" sz="1800" b="1">
              <a:latin typeface="Effra" panose="02000506080000020004" pitchFamily="2" charset="0"/>
            </a:rPr>
            <a:t>Personeel</a:t>
          </a:r>
        </a:p>
        <a:p>
          <a:r>
            <a:rPr lang="nl-NL" sz="1400" b="0" i="1">
              <a:latin typeface="Effra" panose="02000506080000020004" pitchFamily="2" charset="0"/>
            </a:rPr>
            <a:t>Wie werkt er?</a:t>
          </a:r>
        </a:p>
      </dgm:t>
    </dgm:pt>
    <dgm:pt modelId="{F874102A-174F-4036-AA4B-73AED714097F}" type="parTrans" cxnId="{7A906E1E-9247-4A53-B7C1-C0E73E7998F4}">
      <dgm:prSet/>
      <dgm:spPr/>
      <dgm:t>
        <a:bodyPr/>
        <a:lstStyle/>
        <a:p>
          <a:endParaRPr lang="nl-NL">
            <a:latin typeface="Effra" panose="02000506080000020004" pitchFamily="2" charset="0"/>
          </a:endParaRPr>
        </a:p>
      </dgm:t>
    </dgm:pt>
    <dgm:pt modelId="{B4F65EBF-BA58-47ED-9B44-32C99B060C0B}" type="sibTrans" cxnId="{7A906E1E-9247-4A53-B7C1-C0E73E7998F4}">
      <dgm:prSet/>
      <dgm:spPr/>
      <dgm:t>
        <a:bodyPr/>
        <a:lstStyle/>
        <a:p>
          <a:endParaRPr lang="nl-NL">
            <a:latin typeface="Effra" panose="02000506080000020004" pitchFamily="2" charset="0"/>
          </a:endParaRPr>
        </a:p>
      </dgm:t>
    </dgm:pt>
    <dgm:pt modelId="{1DC3C932-EF54-4D87-9D1E-B7DB8599F318}">
      <dgm:prSet phldrT="[Tekst]" custT="1"/>
      <dgm:spPr/>
      <dgm:t>
        <a:bodyPr/>
        <a:lstStyle/>
        <a:p>
          <a:r>
            <a:rPr lang="nl-NL" sz="1800" b="1">
              <a:latin typeface="Effra" panose="02000506080000020004" pitchFamily="2" charset="0"/>
            </a:rPr>
            <a:t>Presentatie</a:t>
          </a:r>
        </a:p>
        <a:p>
          <a:r>
            <a:rPr lang="nl-NL" sz="1400">
              <a:latin typeface="Effra" panose="02000506080000020004" pitchFamily="2" charset="0"/>
            </a:rPr>
            <a:t>Hoe gepresenteerd?</a:t>
          </a:r>
        </a:p>
      </dgm:t>
    </dgm:pt>
    <dgm:pt modelId="{9A2566E5-1F51-4F09-AC91-2154BDC3BD32}" type="parTrans" cxnId="{B23B1137-7A5D-486E-B6AB-06B9C784DB6A}">
      <dgm:prSet/>
      <dgm:spPr/>
      <dgm:t>
        <a:bodyPr/>
        <a:lstStyle/>
        <a:p>
          <a:endParaRPr lang="nl-NL">
            <a:latin typeface="Effra" panose="02000506080000020004" pitchFamily="2" charset="0"/>
          </a:endParaRPr>
        </a:p>
      </dgm:t>
    </dgm:pt>
    <dgm:pt modelId="{319F80AD-FFE2-4FB8-AF33-C8F541D5AC8D}" type="sibTrans" cxnId="{B23B1137-7A5D-486E-B6AB-06B9C784DB6A}">
      <dgm:prSet/>
      <dgm:spPr/>
      <dgm:t>
        <a:bodyPr/>
        <a:lstStyle/>
        <a:p>
          <a:endParaRPr lang="nl-NL">
            <a:latin typeface="Effra" panose="02000506080000020004" pitchFamily="2" charset="0"/>
          </a:endParaRPr>
        </a:p>
      </dgm:t>
    </dgm:pt>
    <dgm:pt modelId="{83064868-0B0B-44F8-A609-195787AC9940}" type="pres">
      <dgm:prSet presAssocID="{19752140-51D5-49C6-8C74-16ECB4F6FD73}" presName="Name0" presStyleCnt="0">
        <dgm:presLayoutVars>
          <dgm:chMax val="1"/>
          <dgm:dir/>
          <dgm:animLvl val="ctr"/>
          <dgm:resizeHandles val="exact"/>
        </dgm:presLayoutVars>
      </dgm:prSet>
      <dgm:spPr/>
    </dgm:pt>
    <dgm:pt modelId="{0F45085E-642D-4ACA-9F14-006186022BFE}" type="pres">
      <dgm:prSet presAssocID="{B47BA3A1-05B6-4136-950F-46DC627E73AD}" presName="centerShape" presStyleLbl="node0" presStyleIdx="0" presStyleCnt="1"/>
      <dgm:spPr/>
    </dgm:pt>
    <dgm:pt modelId="{F51C0128-ACED-4416-898C-A83F5F689507}" type="pres">
      <dgm:prSet presAssocID="{1330E7F8-3A6A-4915-BBF2-53F0D47B0EC5}" presName="parTrans" presStyleLbl="sibTrans2D1" presStyleIdx="0" presStyleCnt="6"/>
      <dgm:spPr/>
    </dgm:pt>
    <dgm:pt modelId="{6CF7EC27-3320-4E2A-B7D6-8CE920BF8381}" type="pres">
      <dgm:prSet presAssocID="{1330E7F8-3A6A-4915-BBF2-53F0D47B0EC5}" presName="connectorText" presStyleLbl="sibTrans2D1" presStyleIdx="0" presStyleCnt="6"/>
      <dgm:spPr/>
    </dgm:pt>
    <dgm:pt modelId="{631E15E1-6251-4C49-A2F4-F9DC49339709}" type="pres">
      <dgm:prSet presAssocID="{16B16AFB-5607-4B5D-B270-50620A393BD4}" presName="node" presStyleLbl="node1" presStyleIdx="0" presStyleCnt="6" custScaleX="114807" custScaleY="110632">
        <dgm:presLayoutVars>
          <dgm:bulletEnabled val="1"/>
        </dgm:presLayoutVars>
      </dgm:prSet>
      <dgm:spPr/>
    </dgm:pt>
    <dgm:pt modelId="{C1EA1C42-A0FA-467F-875C-F184AC5344EB}" type="pres">
      <dgm:prSet presAssocID="{32D0A560-F39B-439B-8287-F50AF208DFEA}" presName="parTrans" presStyleLbl="sibTrans2D1" presStyleIdx="1" presStyleCnt="6"/>
      <dgm:spPr/>
    </dgm:pt>
    <dgm:pt modelId="{2C66C39B-31D9-41D9-B3A1-D2111A1DCF63}" type="pres">
      <dgm:prSet presAssocID="{32D0A560-F39B-439B-8287-F50AF208DFEA}" presName="connectorText" presStyleLbl="sibTrans2D1" presStyleIdx="1" presStyleCnt="6"/>
      <dgm:spPr/>
    </dgm:pt>
    <dgm:pt modelId="{8323D36E-E020-4F61-A9B4-F00AC8DADE69}" type="pres">
      <dgm:prSet presAssocID="{AF4AB408-9F83-4357-9B8B-DA21BF875A57}" presName="node" presStyleLbl="node1" presStyleIdx="1" presStyleCnt="6" custScaleX="112758" custScaleY="108146">
        <dgm:presLayoutVars>
          <dgm:bulletEnabled val="1"/>
        </dgm:presLayoutVars>
      </dgm:prSet>
      <dgm:spPr/>
    </dgm:pt>
    <dgm:pt modelId="{38583EB0-B184-4108-88D6-5BDB5C833A2E}" type="pres">
      <dgm:prSet presAssocID="{376AA206-FC4A-4BF0-A343-80CA835674D7}" presName="parTrans" presStyleLbl="sibTrans2D1" presStyleIdx="2" presStyleCnt="6"/>
      <dgm:spPr/>
    </dgm:pt>
    <dgm:pt modelId="{D2EC19A8-2702-4B34-B29B-4AC1524825C1}" type="pres">
      <dgm:prSet presAssocID="{376AA206-FC4A-4BF0-A343-80CA835674D7}" presName="connectorText" presStyleLbl="sibTrans2D1" presStyleIdx="2" presStyleCnt="6"/>
      <dgm:spPr/>
    </dgm:pt>
    <dgm:pt modelId="{D18B2693-A833-47EF-99D3-72CADF8591AE}" type="pres">
      <dgm:prSet presAssocID="{A192E11B-1132-4CC0-BC6C-CCA8D916AF72}" presName="node" presStyleLbl="node1" presStyleIdx="2" presStyleCnt="6" custScaleX="103638" custScaleY="110429">
        <dgm:presLayoutVars>
          <dgm:bulletEnabled val="1"/>
        </dgm:presLayoutVars>
      </dgm:prSet>
      <dgm:spPr/>
    </dgm:pt>
    <dgm:pt modelId="{D2E9A2BF-1D44-4CB8-94BD-09A6F3739853}" type="pres">
      <dgm:prSet presAssocID="{3F2E9ECF-4FF0-4D4B-AE08-C4C0E3389B15}" presName="parTrans" presStyleLbl="sibTrans2D1" presStyleIdx="3" presStyleCnt="6"/>
      <dgm:spPr/>
    </dgm:pt>
    <dgm:pt modelId="{DB5ED3E0-A916-4F89-8D0D-846CA677D34F}" type="pres">
      <dgm:prSet presAssocID="{3F2E9ECF-4FF0-4D4B-AE08-C4C0E3389B15}" presName="connectorText" presStyleLbl="sibTrans2D1" presStyleIdx="3" presStyleCnt="6"/>
      <dgm:spPr/>
    </dgm:pt>
    <dgm:pt modelId="{78F0B4F8-4C00-4D93-A2E2-994A82D40286}" type="pres">
      <dgm:prSet presAssocID="{CFC00023-3CA1-4036-A25A-0D8F02B6A229}" presName="node" presStyleLbl="node1" presStyleIdx="3" presStyleCnt="6" custScaleX="110582" custScaleY="110134">
        <dgm:presLayoutVars>
          <dgm:bulletEnabled val="1"/>
        </dgm:presLayoutVars>
      </dgm:prSet>
      <dgm:spPr/>
    </dgm:pt>
    <dgm:pt modelId="{C796AAB6-E970-488A-AE99-E3E3D3CD647F}" type="pres">
      <dgm:prSet presAssocID="{F874102A-174F-4036-AA4B-73AED714097F}" presName="parTrans" presStyleLbl="sibTrans2D1" presStyleIdx="4" presStyleCnt="6"/>
      <dgm:spPr/>
    </dgm:pt>
    <dgm:pt modelId="{EE220277-9019-46C1-AF2F-EFB6F9049449}" type="pres">
      <dgm:prSet presAssocID="{F874102A-174F-4036-AA4B-73AED714097F}" presName="connectorText" presStyleLbl="sibTrans2D1" presStyleIdx="4" presStyleCnt="6"/>
      <dgm:spPr/>
    </dgm:pt>
    <dgm:pt modelId="{1E6097B0-F244-4AD9-9DFA-C68F6221CA0A}" type="pres">
      <dgm:prSet presAssocID="{029FADE7-BE3C-4BC0-9CE9-F0A6EC199815}" presName="node" presStyleLbl="node1" presStyleIdx="4" presStyleCnt="6" custScaleX="116346" custScaleY="114638">
        <dgm:presLayoutVars>
          <dgm:bulletEnabled val="1"/>
        </dgm:presLayoutVars>
      </dgm:prSet>
      <dgm:spPr/>
    </dgm:pt>
    <dgm:pt modelId="{62C07D01-50AF-4007-8F84-0BD69FE023BB}" type="pres">
      <dgm:prSet presAssocID="{9A2566E5-1F51-4F09-AC91-2154BDC3BD32}" presName="parTrans" presStyleLbl="sibTrans2D1" presStyleIdx="5" presStyleCnt="6"/>
      <dgm:spPr/>
    </dgm:pt>
    <dgm:pt modelId="{1CDC3A0D-6513-4720-AFBF-772950692305}" type="pres">
      <dgm:prSet presAssocID="{9A2566E5-1F51-4F09-AC91-2154BDC3BD32}" presName="connectorText" presStyleLbl="sibTrans2D1" presStyleIdx="5" presStyleCnt="6"/>
      <dgm:spPr/>
    </dgm:pt>
    <dgm:pt modelId="{DCCE57ED-ADEE-4D3C-AB2B-69A3FEF85C2D}" type="pres">
      <dgm:prSet presAssocID="{1DC3C932-EF54-4D87-9D1E-B7DB8599F318}" presName="node" presStyleLbl="node1" presStyleIdx="5" presStyleCnt="6" custScaleX="118555" custScaleY="127634">
        <dgm:presLayoutVars>
          <dgm:bulletEnabled val="1"/>
        </dgm:presLayoutVars>
      </dgm:prSet>
      <dgm:spPr/>
    </dgm:pt>
  </dgm:ptLst>
  <dgm:cxnLst>
    <dgm:cxn modelId="{7A906E1E-9247-4A53-B7C1-C0E73E7998F4}" srcId="{B47BA3A1-05B6-4136-950F-46DC627E73AD}" destId="{029FADE7-BE3C-4BC0-9CE9-F0A6EC199815}" srcOrd="4" destOrd="0" parTransId="{F874102A-174F-4036-AA4B-73AED714097F}" sibTransId="{B4F65EBF-BA58-47ED-9B44-32C99B060C0B}"/>
    <dgm:cxn modelId="{A3807D29-97CB-4F1A-B86A-321D1F28C866}" type="presOf" srcId="{A192E11B-1132-4CC0-BC6C-CCA8D916AF72}" destId="{D18B2693-A833-47EF-99D3-72CADF8591AE}" srcOrd="0" destOrd="0" presId="urn:microsoft.com/office/officeart/2005/8/layout/radial5"/>
    <dgm:cxn modelId="{A9D55D2D-B9DC-44BD-985D-9797B90191F7}" type="presOf" srcId="{1DC3C932-EF54-4D87-9D1E-B7DB8599F318}" destId="{DCCE57ED-ADEE-4D3C-AB2B-69A3FEF85C2D}" srcOrd="0" destOrd="0" presId="urn:microsoft.com/office/officeart/2005/8/layout/radial5"/>
    <dgm:cxn modelId="{674E652E-050F-49F4-B7FA-8BE657283D15}" type="presOf" srcId="{376AA206-FC4A-4BF0-A343-80CA835674D7}" destId="{D2EC19A8-2702-4B34-B29B-4AC1524825C1}" srcOrd="1" destOrd="0" presId="urn:microsoft.com/office/officeart/2005/8/layout/radial5"/>
    <dgm:cxn modelId="{B23B1137-7A5D-486E-B6AB-06B9C784DB6A}" srcId="{B47BA3A1-05B6-4136-950F-46DC627E73AD}" destId="{1DC3C932-EF54-4D87-9D1E-B7DB8599F318}" srcOrd="5" destOrd="0" parTransId="{9A2566E5-1F51-4F09-AC91-2154BDC3BD32}" sibTransId="{319F80AD-FFE2-4FB8-AF33-C8F541D5AC8D}"/>
    <dgm:cxn modelId="{3490803D-F742-405E-835E-49906935A074}" type="presOf" srcId="{1330E7F8-3A6A-4915-BBF2-53F0D47B0EC5}" destId="{F51C0128-ACED-4416-898C-A83F5F689507}" srcOrd="0" destOrd="0" presId="urn:microsoft.com/office/officeart/2005/8/layout/radial5"/>
    <dgm:cxn modelId="{1487FA3D-7B69-438B-AC54-5ECCC5346490}" srcId="{19752140-51D5-49C6-8C74-16ECB4F6FD73}" destId="{B47BA3A1-05B6-4136-950F-46DC627E73AD}" srcOrd="0" destOrd="0" parTransId="{ABD18007-77AE-4E99-879F-EA4F480EBF11}" sibTransId="{3851565C-DB4C-4DEF-9A5E-7F77311AA46B}"/>
    <dgm:cxn modelId="{DC46E83E-96EE-4C51-A39D-7534C2E002CC}" type="presOf" srcId="{3F2E9ECF-4FF0-4D4B-AE08-C4C0E3389B15}" destId="{DB5ED3E0-A916-4F89-8D0D-846CA677D34F}" srcOrd="1" destOrd="0" presId="urn:microsoft.com/office/officeart/2005/8/layout/radial5"/>
    <dgm:cxn modelId="{C1A3C549-5562-44B2-A927-7FD1E26681FD}" type="presOf" srcId="{9A2566E5-1F51-4F09-AC91-2154BDC3BD32}" destId="{62C07D01-50AF-4007-8F84-0BD69FE023BB}" srcOrd="0" destOrd="0" presId="urn:microsoft.com/office/officeart/2005/8/layout/radial5"/>
    <dgm:cxn modelId="{FA2ACC6F-68C6-432C-92DF-8D72DD1F5C2C}" srcId="{B47BA3A1-05B6-4136-950F-46DC627E73AD}" destId="{16B16AFB-5607-4B5D-B270-50620A393BD4}" srcOrd="0" destOrd="0" parTransId="{1330E7F8-3A6A-4915-BBF2-53F0D47B0EC5}" sibTransId="{B51E617B-D6C1-4409-926E-066C6B49AC0F}"/>
    <dgm:cxn modelId="{2F98B075-CF9C-4E6D-96D4-32DAA00FC27C}" srcId="{B47BA3A1-05B6-4136-950F-46DC627E73AD}" destId="{A192E11B-1132-4CC0-BC6C-CCA8D916AF72}" srcOrd="2" destOrd="0" parTransId="{376AA206-FC4A-4BF0-A343-80CA835674D7}" sibTransId="{1772DD22-3294-4F4D-8234-0CFCE05B9659}"/>
    <dgm:cxn modelId="{2B95DE56-E1E1-4263-A72B-8FBA5B43FAF3}" type="presOf" srcId="{19752140-51D5-49C6-8C74-16ECB4F6FD73}" destId="{83064868-0B0B-44F8-A609-195787AC9940}" srcOrd="0" destOrd="0" presId="urn:microsoft.com/office/officeart/2005/8/layout/radial5"/>
    <dgm:cxn modelId="{6C610178-F06D-42E9-BF16-16D35766B581}" type="presOf" srcId="{CFC00023-3CA1-4036-A25A-0D8F02B6A229}" destId="{78F0B4F8-4C00-4D93-A2E2-994A82D40286}" srcOrd="0" destOrd="0" presId="urn:microsoft.com/office/officeart/2005/8/layout/radial5"/>
    <dgm:cxn modelId="{176CB578-2006-4D7E-B257-74EC0A2A8395}" srcId="{B47BA3A1-05B6-4136-950F-46DC627E73AD}" destId="{AF4AB408-9F83-4357-9B8B-DA21BF875A57}" srcOrd="1" destOrd="0" parTransId="{32D0A560-F39B-439B-8287-F50AF208DFEA}" sibTransId="{07A73354-A603-4141-9D7B-3EBE3752744D}"/>
    <dgm:cxn modelId="{44EB7081-9085-4511-8A59-CAA30F62D644}" type="presOf" srcId="{376AA206-FC4A-4BF0-A343-80CA835674D7}" destId="{38583EB0-B184-4108-88D6-5BDB5C833A2E}" srcOrd="0" destOrd="0" presId="urn:microsoft.com/office/officeart/2005/8/layout/radial5"/>
    <dgm:cxn modelId="{1A24F489-EAAC-41F7-85D2-3AD02418A085}" type="presOf" srcId="{AF4AB408-9F83-4357-9B8B-DA21BF875A57}" destId="{8323D36E-E020-4F61-A9B4-F00AC8DADE69}" srcOrd="0" destOrd="0" presId="urn:microsoft.com/office/officeart/2005/8/layout/radial5"/>
    <dgm:cxn modelId="{D036759D-3C30-432F-8BC8-3C019690441E}" type="presOf" srcId="{F874102A-174F-4036-AA4B-73AED714097F}" destId="{EE220277-9019-46C1-AF2F-EFB6F9049449}" srcOrd="1" destOrd="0" presId="urn:microsoft.com/office/officeart/2005/8/layout/radial5"/>
    <dgm:cxn modelId="{94A729A7-D293-40CE-8442-0802F28F79F0}" type="presOf" srcId="{32D0A560-F39B-439B-8287-F50AF208DFEA}" destId="{C1EA1C42-A0FA-467F-875C-F184AC5344EB}" srcOrd="0" destOrd="0" presId="urn:microsoft.com/office/officeart/2005/8/layout/radial5"/>
    <dgm:cxn modelId="{520124B4-333C-4333-AF04-1B1137C20CA5}" type="presOf" srcId="{029FADE7-BE3C-4BC0-9CE9-F0A6EC199815}" destId="{1E6097B0-F244-4AD9-9DFA-C68F6221CA0A}" srcOrd="0" destOrd="0" presId="urn:microsoft.com/office/officeart/2005/8/layout/radial5"/>
    <dgm:cxn modelId="{47D213B7-DEAF-450B-9738-87EBE5FC5A6E}" type="presOf" srcId="{16B16AFB-5607-4B5D-B270-50620A393BD4}" destId="{631E15E1-6251-4C49-A2F4-F9DC49339709}" srcOrd="0" destOrd="0" presId="urn:microsoft.com/office/officeart/2005/8/layout/radial5"/>
    <dgm:cxn modelId="{D23A67C9-F719-4662-B8CC-3B8CBCE4298C}" type="presOf" srcId="{1330E7F8-3A6A-4915-BBF2-53F0D47B0EC5}" destId="{6CF7EC27-3320-4E2A-B7D6-8CE920BF8381}" srcOrd="1" destOrd="0" presId="urn:microsoft.com/office/officeart/2005/8/layout/radial5"/>
    <dgm:cxn modelId="{387DA6D2-12BC-4220-A308-C188B10415D2}" type="presOf" srcId="{9A2566E5-1F51-4F09-AC91-2154BDC3BD32}" destId="{1CDC3A0D-6513-4720-AFBF-772950692305}" srcOrd="1" destOrd="0" presId="urn:microsoft.com/office/officeart/2005/8/layout/radial5"/>
    <dgm:cxn modelId="{EAE934D8-F6F3-4E38-BFD8-EF870061C3BA}" type="presOf" srcId="{F874102A-174F-4036-AA4B-73AED714097F}" destId="{C796AAB6-E970-488A-AE99-E3E3D3CD647F}" srcOrd="0" destOrd="0" presId="urn:microsoft.com/office/officeart/2005/8/layout/radial5"/>
    <dgm:cxn modelId="{4C25BFF0-792A-4FA1-80E7-FE74AE0EEADE}" type="presOf" srcId="{32D0A560-F39B-439B-8287-F50AF208DFEA}" destId="{2C66C39B-31D9-41D9-B3A1-D2111A1DCF63}" srcOrd="1" destOrd="0" presId="urn:microsoft.com/office/officeart/2005/8/layout/radial5"/>
    <dgm:cxn modelId="{1DC15BFD-C4AE-46E0-A23E-76B3BC69162D}" srcId="{B47BA3A1-05B6-4136-950F-46DC627E73AD}" destId="{CFC00023-3CA1-4036-A25A-0D8F02B6A229}" srcOrd="3" destOrd="0" parTransId="{3F2E9ECF-4FF0-4D4B-AE08-C4C0E3389B15}" sibTransId="{1ACAAD17-40E3-4483-A92A-5F8BF24AB85B}"/>
    <dgm:cxn modelId="{1B3796FD-5C74-4444-BB42-CF0F55113D1F}" type="presOf" srcId="{B47BA3A1-05B6-4136-950F-46DC627E73AD}" destId="{0F45085E-642D-4ACA-9F14-006186022BFE}" srcOrd="0" destOrd="0" presId="urn:microsoft.com/office/officeart/2005/8/layout/radial5"/>
    <dgm:cxn modelId="{CF0140FE-9CFA-4EA4-A12E-18141C06185F}" type="presOf" srcId="{3F2E9ECF-4FF0-4D4B-AE08-C4C0E3389B15}" destId="{D2E9A2BF-1D44-4CB8-94BD-09A6F3739853}" srcOrd="0" destOrd="0" presId="urn:microsoft.com/office/officeart/2005/8/layout/radial5"/>
    <dgm:cxn modelId="{D961EF42-1E52-4A73-BDE1-678F5C964F43}" type="presParOf" srcId="{83064868-0B0B-44F8-A609-195787AC9940}" destId="{0F45085E-642D-4ACA-9F14-006186022BFE}" srcOrd="0" destOrd="0" presId="urn:microsoft.com/office/officeart/2005/8/layout/radial5"/>
    <dgm:cxn modelId="{EC88126B-6C53-4016-AD08-0C3550E88C3A}" type="presParOf" srcId="{83064868-0B0B-44F8-A609-195787AC9940}" destId="{F51C0128-ACED-4416-898C-A83F5F689507}" srcOrd="1" destOrd="0" presId="urn:microsoft.com/office/officeart/2005/8/layout/radial5"/>
    <dgm:cxn modelId="{B3839620-CA64-4732-AD51-2D1809E6BCD3}" type="presParOf" srcId="{F51C0128-ACED-4416-898C-A83F5F689507}" destId="{6CF7EC27-3320-4E2A-B7D6-8CE920BF8381}" srcOrd="0" destOrd="0" presId="urn:microsoft.com/office/officeart/2005/8/layout/radial5"/>
    <dgm:cxn modelId="{3014DAED-7A5D-4E38-9A0E-9A1FA021C5BB}" type="presParOf" srcId="{83064868-0B0B-44F8-A609-195787AC9940}" destId="{631E15E1-6251-4C49-A2F4-F9DC49339709}" srcOrd="2" destOrd="0" presId="urn:microsoft.com/office/officeart/2005/8/layout/radial5"/>
    <dgm:cxn modelId="{5945BDA8-D560-435D-92FD-FEB144FA0731}" type="presParOf" srcId="{83064868-0B0B-44F8-A609-195787AC9940}" destId="{C1EA1C42-A0FA-467F-875C-F184AC5344EB}" srcOrd="3" destOrd="0" presId="urn:microsoft.com/office/officeart/2005/8/layout/radial5"/>
    <dgm:cxn modelId="{C9801935-615C-4AB6-ACC0-F50D1C8D12AA}" type="presParOf" srcId="{C1EA1C42-A0FA-467F-875C-F184AC5344EB}" destId="{2C66C39B-31D9-41D9-B3A1-D2111A1DCF63}" srcOrd="0" destOrd="0" presId="urn:microsoft.com/office/officeart/2005/8/layout/radial5"/>
    <dgm:cxn modelId="{FBF84913-A880-43ED-964E-E59533E36D89}" type="presParOf" srcId="{83064868-0B0B-44F8-A609-195787AC9940}" destId="{8323D36E-E020-4F61-A9B4-F00AC8DADE69}" srcOrd="4" destOrd="0" presId="urn:microsoft.com/office/officeart/2005/8/layout/radial5"/>
    <dgm:cxn modelId="{1877DC6D-A438-4462-83B8-8A3C831D796A}" type="presParOf" srcId="{83064868-0B0B-44F8-A609-195787AC9940}" destId="{38583EB0-B184-4108-88D6-5BDB5C833A2E}" srcOrd="5" destOrd="0" presId="urn:microsoft.com/office/officeart/2005/8/layout/radial5"/>
    <dgm:cxn modelId="{420B0AC1-492B-4C4F-A0B7-D32375B091E6}" type="presParOf" srcId="{38583EB0-B184-4108-88D6-5BDB5C833A2E}" destId="{D2EC19A8-2702-4B34-B29B-4AC1524825C1}" srcOrd="0" destOrd="0" presId="urn:microsoft.com/office/officeart/2005/8/layout/radial5"/>
    <dgm:cxn modelId="{01D0EEDE-9EA0-4F89-8EF0-7EF19A3453D5}" type="presParOf" srcId="{83064868-0B0B-44F8-A609-195787AC9940}" destId="{D18B2693-A833-47EF-99D3-72CADF8591AE}" srcOrd="6" destOrd="0" presId="urn:microsoft.com/office/officeart/2005/8/layout/radial5"/>
    <dgm:cxn modelId="{D34ED1A0-C81B-4514-AF47-8F82E84C5B8A}" type="presParOf" srcId="{83064868-0B0B-44F8-A609-195787AC9940}" destId="{D2E9A2BF-1D44-4CB8-94BD-09A6F3739853}" srcOrd="7" destOrd="0" presId="urn:microsoft.com/office/officeart/2005/8/layout/radial5"/>
    <dgm:cxn modelId="{71B264A9-47C4-4C59-925D-EB5598A96DE3}" type="presParOf" srcId="{D2E9A2BF-1D44-4CB8-94BD-09A6F3739853}" destId="{DB5ED3E0-A916-4F89-8D0D-846CA677D34F}" srcOrd="0" destOrd="0" presId="urn:microsoft.com/office/officeart/2005/8/layout/radial5"/>
    <dgm:cxn modelId="{1CB367F2-6668-481B-88E3-19700FA7635C}" type="presParOf" srcId="{83064868-0B0B-44F8-A609-195787AC9940}" destId="{78F0B4F8-4C00-4D93-A2E2-994A82D40286}" srcOrd="8" destOrd="0" presId="urn:microsoft.com/office/officeart/2005/8/layout/radial5"/>
    <dgm:cxn modelId="{9C78F225-4633-456E-BCF6-A450D86A3EFB}" type="presParOf" srcId="{83064868-0B0B-44F8-A609-195787AC9940}" destId="{C796AAB6-E970-488A-AE99-E3E3D3CD647F}" srcOrd="9" destOrd="0" presId="urn:microsoft.com/office/officeart/2005/8/layout/radial5"/>
    <dgm:cxn modelId="{D48C8115-6736-4C4A-ACAF-B1572C3C0F36}" type="presParOf" srcId="{C796AAB6-E970-488A-AE99-E3E3D3CD647F}" destId="{EE220277-9019-46C1-AF2F-EFB6F9049449}" srcOrd="0" destOrd="0" presId="urn:microsoft.com/office/officeart/2005/8/layout/radial5"/>
    <dgm:cxn modelId="{3E81E90F-4752-4866-9EC5-798628208B92}" type="presParOf" srcId="{83064868-0B0B-44F8-A609-195787AC9940}" destId="{1E6097B0-F244-4AD9-9DFA-C68F6221CA0A}" srcOrd="10" destOrd="0" presId="urn:microsoft.com/office/officeart/2005/8/layout/radial5"/>
    <dgm:cxn modelId="{A4C034CC-E9FD-4B94-899B-34851828A0B0}" type="presParOf" srcId="{83064868-0B0B-44F8-A609-195787AC9940}" destId="{62C07D01-50AF-4007-8F84-0BD69FE023BB}" srcOrd="11" destOrd="0" presId="urn:microsoft.com/office/officeart/2005/8/layout/radial5"/>
    <dgm:cxn modelId="{B19992C8-17CC-4A65-8560-9F781E1BCC90}" type="presParOf" srcId="{62C07D01-50AF-4007-8F84-0BD69FE023BB}" destId="{1CDC3A0D-6513-4720-AFBF-772950692305}" srcOrd="0" destOrd="0" presId="urn:microsoft.com/office/officeart/2005/8/layout/radial5"/>
    <dgm:cxn modelId="{92D77DFF-4057-471E-8F0E-A10C3FD95DF8}" type="presParOf" srcId="{83064868-0B0B-44F8-A609-195787AC9940}" destId="{DCCE57ED-ADEE-4D3C-AB2B-69A3FEF85C2D}"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6259B-B1B5-4141-902A-126AFA27AD84}" type="doc">
      <dgm:prSet loTypeId="urn:microsoft.com/office/officeart/2005/8/layout/radial5" loCatId="cycle" qsTypeId="urn:microsoft.com/office/officeart/2005/8/quickstyle/simple1" qsCatId="simple" csTypeId="urn:microsoft.com/office/officeart/2005/8/colors/accent3_1" csCatId="accent3" phldr="1"/>
      <dgm:spPr/>
      <dgm:t>
        <a:bodyPr/>
        <a:lstStyle/>
        <a:p>
          <a:endParaRPr lang="nl-NL"/>
        </a:p>
      </dgm:t>
    </dgm:pt>
    <dgm:pt modelId="{3B7A64AE-3C03-40C5-8C7B-198F46D8E7E8}">
      <dgm:prSet phldrT="[Tekst]"/>
      <dgm:spPr/>
      <dgm:t>
        <a:bodyPr/>
        <a:lstStyle/>
        <a:p>
          <a:r>
            <a:rPr lang="nl-NL">
              <a:latin typeface="Effra" panose="02000506080000020004" pitchFamily="2" charset="0"/>
            </a:rPr>
            <a:t>Jaar</a:t>
          </a:r>
        </a:p>
      </dgm:t>
    </dgm:pt>
    <dgm:pt modelId="{81163750-0097-4906-92AE-DF5E5ACA537A}" type="parTrans" cxnId="{D1BE4618-1FE7-4450-95D2-B7F56BF72F42}">
      <dgm:prSet/>
      <dgm:spPr/>
      <dgm:t>
        <a:bodyPr/>
        <a:lstStyle/>
        <a:p>
          <a:endParaRPr lang="nl-NL"/>
        </a:p>
      </dgm:t>
    </dgm:pt>
    <dgm:pt modelId="{6797303B-EC56-4E1A-A7A6-CF2DDD6298BF}" type="sibTrans" cxnId="{D1BE4618-1FE7-4450-95D2-B7F56BF72F42}">
      <dgm:prSet/>
      <dgm:spPr/>
      <dgm:t>
        <a:bodyPr/>
        <a:lstStyle/>
        <a:p>
          <a:endParaRPr lang="nl-NL"/>
        </a:p>
      </dgm:t>
    </dgm:pt>
    <dgm:pt modelId="{E873406D-C95A-47C9-8E1A-11A8FF87FC9B}">
      <dgm:prSet phldrT="[Tekst]"/>
      <dgm:spPr/>
      <dgm:t>
        <a:bodyPr/>
        <a:lstStyle/>
        <a:p>
          <a:r>
            <a:rPr lang="nl-NL"/>
            <a:t>Dag</a:t>
          </a:r>
        </a:p>
      </dgm:t>
    </dgm:pt>
    <dgm:pt modelId="{091C85CC-AD2A-435A-91EF-A416BC851B63}" type="parTrans" cxnId="{7275E99A-EF83-44CC-8643-0783E8EE6F55}">
      <dgm:prSet/>
      <dgm:spPr/>
      <dgm:t>
        <a:bodyPr/>
        <a:lstStyle/>
        <a:p>
          <a:endParaRPr lang="nl-NL"/>
        </a:p>
      </dgm:t>
    </dgm:pt>
    <dgm:pt modelId="{C3566C0C-BE94-4D77-96A7-D5662A5B1E7A}" type="sibTrans" cxnId="{7275E99A-EF83-44CC-8643-0783E8EE6F55}">
      <dgm:prSet/>
      <dgm:spPr/>
      <dgm:t>
        <a:bodyPr/>
        <a:lstStyle/>
        <a:p>
          <a:endParaRPr lang="nl-NL"/>
        </a:p>
      </dgm:t>
    </dgm:pt>
    <dgm:pt modelId="{E5309743-4071-49BA-9631-DB8AA74F56F8}">
      <dgm:prSet phldrT="[Tekst]"/>
      <dgm:spPr/>
      <dgm:t>
        <a:bodyPr/>
        <a:lstStyle/>
        <a:p>
          <a:r>
            <a:rPr lang="nl-NL"/>
            <a:t>Week</a:t>
          </a:r>
        </a:p>
      </dgm:t>
    </dgm:pt>
    <dgm:pt modelId="{34CB8EB0-E52A-4EEC-8EEB-2AAF5584F1E5}" type="parTrans" cxnId="{97410E4C-208D-4D44-B48E-96A4F46BBB34}">
      <dgm:prSet/>
      <dgm:spPr/>
      <dgm:t>
        <a:bodyPr/>
        <a:lstStyle/>
        <a:p>
          <a:endParaRPr lang="nl-NL"/>
        </a:p>
      </dgm:t>
    </dgm:pt>
    <dgm:pt modelId="{C3D65ACF-23DB-4266-8350-871519A62E2E}" type="sibTrans" cxnId="{97410E4C-208D-4D44-B48E-96A4F46BBB34}">
      <dgm:prSet/>
      <dgm:spPr/>
      <dgm:t>
        <a:bodyPr/>
        <a:lstStyle/>
        <a:p>
          <a:endParaRPr lang="nl-NL"/>
        </a:p>
      </dgm:t>
    </dgm:pt>
    <dgm:pt modelId="{2DD92EC8-7370-4A61-8B57-DDBA412E9D54}">
      <dgm:prSet phldrT="[Tekst]"/>
      <dgm:spPr/>
      <dgm:t>
        <a:bodyPr/>
        <a:lstStyle/>
        <a:p>
          <a:r>
            <a:rPr lang="nl-NL"/>
            <a:t>Maand</a:t>
          </a:r>
        </a:p>
      </dgm:t>
    </dgm:pt>
    <dgm:pt modelId="{9385C707-DCD2-4407-B484-B287D8A6EC06}" type="parTrans" cxnId="{83D9D5F1-4CF3-49CF-A590-E0561FD55FBE}">
      <dgm:prSet/>
      <dgm:spPr/>
      <dgm:t>
        <a:bodyPr/>
        <a:lstStyle/>
        <a:p>
          <a:endParaRPr lang="nl-NL"/>
        </a:p>
      </dgm:t>
    </dgm:pt>
    <dgm:pt modelId="{3B1A6EBB-3ED9-4E62-B307-B9CEC68E7C8C}" type="sibTrans" cxnId="{83D9D5F1-4CF3-49CF-A590-E0561FD55FBE}">
      <dgm:prSet/>
      <dgm:spPr/>
      <dgm:t>
        <a:bodyPr/>
        <a:lstStyle/>
        <a:p>
          <a:endParaRPr lang="nl-NL"/>
        </a:p>
      </dgm:t>
    </dgm:pt>
    <dgm:pt modelId="{92899409-3572-4E38-927A-F32748398788}" type="pres">
      <dgm:prSet presAssocID="{CA16259B-B1B5-4141-902A-126AFA27AD84}" presName="Name0" presStyleCnt="0">
        <dgm:presLayoutVars>
          <dgm:chMax val="1"/>
          <dgm:dir/>
          <dgm:animLvl val="ctr"/>
          <dgm:resizeHandles val="exact"/>
        </dgm:presLayoutVars>
      </dgm:prSet>
      <dgm:spPr/>
    </dgm:pt>
    <dgm:pt modelId="{4415C12F-1F87-49CE-9A76-838014D561E6}" type="pres">
      <dgm:prSet presAssocID="{3B7A64AE-3C03-40C5-8C7B-198F46D8E7E8}" presName="centerShape" presStyleLbl="node0" presStyleIdx="0" presStyleCnt="1"/>
      <dgm:spPr/>
    </dgm:pt>
    <dgm:pt modelId="{0D7A59B7-898F-486C-891C-F90E3C2E6D54}" type="pres">
      <dgm:prSet presAssocID="{091C85CC-AD2A-435A-91EF-A416BC851B63}" presName="parTrans" presStyleLbl="sibTrans2D1" presStyleIdx="0" presStyleCnt="3"/>
      <dgm:spPr/>
    </dgm:pt>
    <dgm:pt modelId="{4E576427-629C-4525-B678-1F3A8B2431CB}" type="pres">
      <dgm:prSet presAssocID="{091C85CC-AD2A-435A-91EF-A416BC851B63}" presName="connectorText" presStyleLbl="sibTrans2D1" presStyleIdx="0" presStyleCnt="3"/>
      <dgm:spPr/>
    </dgm:pt>
    <dgm:pt modelId="{C47A586B-8DB2-4C5A-BA88-0B9C45FB6C63}" type="pres">
      <dgm:prSet presAssocID="{E873406D-C95A-47C9-8E1A-11A8FF87FC9B}" presName="node" presStyleLbl="node1" presStyleIdx="0" presStyleCnt="3">
        <dgm:presLayoutVars>
          <dgm:bulletEnabled val="1"/>
        </dgm:presLayoutVars>
      </dgm:prSet>
      <dgm:spPr/>
    </dgm:pt>
    <dgm:pt modelId="{9A7ADC94-6532-4F91-B1FC-F301865AC6CA}" type="pres">
      <dgm:prSet presAssocID="{34CB8EB0-E52A-4EEC-8EEB-2AAF5584F1E5}" presName="parTrans" presStyleLbl="sibTrans2D1" presStyleIdx="1" presStyleCnt="3"/>
      <dgm:spPr/>
    </dgm:pt>
    <dgm:pt modelId="{ED8B1635-9964-45CB-99F4-E147E728357E}" type="pres">
      <dgm:prSet presAssocID="{34CB8EB0-E52A-4EEC-8EEB-2AAF5584F1E5}" presName="connectorText" presStyleLbl="sibTrans2D1" presStyleIdx="1" presStyleCnt="3"/>
      <dgm:spPr/>
    </dgm:pt>
    <dgm:pt modelId="{395062A8-C820-4682-BB54-63193D549849}" type="pres">
      <dgm:prSet presAssocID="{E5309743-4071-49BA-9631-DB8AA74F56F8}" presName="node" presStyleLbl="node1" presStyleIdx="1" presStyleCnt="3">
        <dgm:presLayoutVars>
          <dgm:bulletEnabled val="1"/>
        </dgm:presLayoutVars>
      </dgm:prSet>
      <dgm:spPr/>
    </dgm:pt>
    <dgm:pt modelId="{63001477-58E4-45B0-888A-9256DBDF5902}" type="pres">
      <dgm:prSet presAssocID="{9385C707-DCD2-4407-B484-B287D8A6EC06}" presName="parTrans" presStyleLbl="sibTrans2D1" presStyleIdx="2" presStyleCnt="3"/>
      <dgm:spPr/>
    </dgm:pt>
    <dgm:pt modelId="{18CE7715-4384-4677-9C9A-4A89AE0AEBDD}" type="pres">
      <dgm:prSet presAssocID="{9385C707-DCD2-4407-B484-B287D8A6EC06}" presName="connectorText" presStyleLbl="sibTrans2D1" presStyleIdx="2" presStyleCnt="3"/>
      <dgm:spPr/>
    </dgm:pt>
    <dgm:pt modelId="{83D0DFE4-250C-49CE-86F3-B36A90CB3FC8}" type="pres">
      <dgm:prSet presAssocID="{2DD92EC8-7370-4A61-8B57-DDBA412E9D54}" presName="node" presStyleLbl="node1" presStyleIdx="2" presStyleCnt="3">
        <dgm:presLayoutVars>
          <dgm:bulletEnabled val="1"/>
        </dgm:presLayoutVars>
      </dgm:prSet>
      <dgm:spPr/>
    </dgm:pt>
  </dgm:ptLst>
  <dgm:cxnLst>
    <dgm:cxn modelId="{D1BE4618-1FE7-4450-95D2-B7F56BF72F42}" srcId="{CA16259B-B1B5-4141-902A-126AFA27AD84}" destId="{3B7A64AE-3C03-40C5-8C7B-198F46D8E7E8}" srcOrd="0" destOrd="0" parTransId="{81163750-0097-4906-92AE-DF5E5ACA537A}" sibTransId="{6797303B-EC56-4E1A-A7A6-CF2DDD6298BF}"/>
    <dgm:cxn modelId="{1ACACE18-9E74-4AF8-9B4B-C0CF766F0528}" type="presOf" srcId="{E873406D-C95A-47C9-8E1A-11A8FF87FC9B}" destId="{C47A586B-8DB2-4C5A-BA88-0B9C45FB6C63}" srcOrd="0" destOrd="0" presId="urn:microsoft.com/office/officeart/2005/8/layout/radial5"/>
    <dgm:cxn modelId="{FD10845B-099E-40BF-8DA4-73AD3FF8DC03}" type="presOf" srcId="{CA16259B-B1B5-4141-902A-126AFA27AD84}" destId="{92899409-3572-4E38-927A-F32748398788}" srcOrd="0" destOrd="0" presId="urn:microsoft.com/office/officeart/2005/8/layout/radial5"/>
    <dgm:cxn modelId="{D43A2D45-4BCB-4C29-B508-418172E772D2}" type="presOf" srcId="{091C85CC-AD2A-435A-91EF-A416BC851B63}" destId="{4E576427-629C-4525-B678-1F3A8B2431CB}" srcOrd="1" destOrd="0" presId="urn:microsoft.com/office/officeart/2005/8/layout/radial5"/>
    <dgm:cxn modelId="{97410E4C-208D-4D44-B48E-96A4F46BBB34}" srcId="{3B7A64AE-3C03-40C5-8C7B-198F46D8E7E8}" destId="{E5309743-4071-49BA-9631-DB8AA74F56F8}" srcOrd="1" destOrd="0" parTransId="{34CB8EB0-E52A-4EEC-8EEB-2AAF5584F1E5}" sibTransId="{C3D65ACF-23DB-4266-8350-871519A62E2E}"/>
    <dgm:cxn modelId="{095E488D-7774-4F8D-8407-7B40FE07A48B}" type="presOf" srcId="{091C85CC-AD2A-435A-91EF-A416BC851B63}" destId="{0D7A59B7-898F-486C-891C-F90E3C2E6D54}" srcOrd="0" destOrd="0" presId="urn:microsoft.com/office/officeart/2005/8/layout/radial5"/>
    <dgm:cxn modelId="{7275E99A-EF83-44CC-8643-0783E8EE6F55}" srcId="{3B7A64AE-3C03-40C5-8C7B-198F46D8E7E8}" destId="{E873406D-C95A-47C9-8E1A-11A8FF87FC9B}" srcOrd="0" destOrd="0" parTransId="{091C85CC-AD2A-435A-91EF-A416BC851B63}" sibTransId="{C3566C0C-BE94-4D77-96A7-D5662A5B1E7A}"/>
    <dgm:cxn modelId="{0E78E2A5-66DD-45CA-9433-16B465D1753D}" type="presOf" srcId="{3B7A64AE-3C03-40C5-8C7B-198F46D8E7E8}" destId="{4415C12F-1F87-49CE-9A76-838014D561E6}" srcOrd="0" destOrd="0" presId="urn:microsoft.com/office/officeart/2005/8/layout/radial5"/>
    <dgm:cxn modelId="{754DE1A6-3746-496C-BE35-DE64A81E1F85}" type="presOf" srcId="{E5309743-4071-49BA-9631-DB8AA74F56F8}" destId="{395062A8-C820-4682-BB54-63193D549849}" srcOrd="0" destOrd="0" presId="urn:microsoft.com/office/officeart/2005/8/layout/radial5"/>
    <dgm:cxn modelId="{2544DFBC-0684-491F-B551-E727D5EB6921}" type="presOf" srcId="{2DD92EC8-7370-4A61-8B57-DDBA412E9D54}" destId="{83D0DFE4-250C-49CE-86F3-B36A90CB3FC8}" srcOrd="0" destOrd="0" presId="urn:microsoft.com/office/officeart/2005/8/layout/radial5"/>
    <dgm:cxn modelId="{DC5EFDC9-CB90-470E-94CB-BE055C6BCD81}" type="presOf" srcId="{34CB8EB0-E52A-4EEC-8EEB-2AAF5584F1E5}" destId="{9A7ADC94-6532-4F91-B1FC-F301865AC6CA}" srcOrd="0" destOrd="0" presId="urn:microsoft.com/office/officeart/2005/8/layout/radial5"/>
    <dgm:cxn modelId="{31774AE4-8162-41CC-AA38-F80EF6D5CB57}" type="presOf" srcId="{9385C707-DCD2-4407-B484-B287D8A6EC06}" destId="{18CE7715-4384-4677-9C9A-4A89AE0AEBDD}" srcOrd="1" destOrd="0" presId="urn:microsoft.com/office/officeart/2005/8/layout/radial5"/>
    <dgm:cxn modelId="{83D9D5F1-4CF3-49CF-A590-E0561FD55FBE}" srcId="{3B7A64AE-3C03-40C5-8C7B-198F46D8E7E8}" destId="{2DD92EC8-7370-4A61-8B57-DDBA412E9D54}" srcOrd="2" destOrd="0" parTransId="{9385C707-DCD2-4407-B484-B287D8A6EC06}" sibTransId="{3B1A6EBB-3ED9-4E62-B307-B9CEC68E7C8C}"/>
    <dgm:cxn modelId="{9599B7F8-BFC7-44C2-ADBE-714CFD9E0488}" type="presOf" srcId="{34CB8EB0-E52A-4EEC-8EEB-2AAF5584F1E5}" destId="{ED8B1635-9964-45CB-99F4-E147E728357E}" srcOrd="1" destOrd="0" presId="urn:microsoft.com/office/officeart/2005/8/layout/radial5"/>
    <dgm:cxn modelId="{CE87ABFC-D93D-44D6-BF94-D0A2942CABBB}" type="presOf" srcId="{9385C707-DCD2-4407-B484-B287D8A6EC06}" destId="{63001477-58E4-45B0-888A-9256DBDF5902}" srcOrd="0" destOrd="0" presId="urn:microsoft.com/office/officeart/2005/8/layout/radial5"/>
    <dgm:cxn modelId="{DE4EA79E-C68E-41C3-AF10-94F0C798C91C}" type="presParOf" srcId="{92899409-3572-4E38-927A-F32748398788}" destId="{4415C12F-1F87-49CE-9A76-838014D561E6}" srcOrd="0" destOrd="0" presId="urn:microsoft.com/office/officeart/2005/8/layout/radial5"/>
    <dgm:cxn modelId="{2203A031-7D5C-4519-AA0D-12406D726B70}" type="presParOf" srcId="{92899409-3572-4E38-927A-F32748398788}" destId="{0D7A59B7-898F-486C-891C-F90E3C2E6D54}" srcOrd="1" destOrd="0" presId="urn:microsoft.com/office/officeart/2005/8/layout/radial5"/>
    <dgm:cxn modelId="{68A59D02-AA6D-4F4D-AF85-F672F0585C58}" type="presParOf" srcId="{0D7A59B7-898F-486C-891C-F90E3C2E6D54}" destId="{4E576427-629C-4525-B678-1F3A8B2431CB}" srcOrd="0" destOrd="0" presId="urn:microsoft.com/office/officeart/2005/8/layout/radial5"/>
    <dgm:cxn modelId="{41B203E4-235E-40E2-9CEE-AF94E9534AF7}" type="presParOf" srcId="{92899409-3572-4E38-927A-F32748398788}" destId="{C47A586B-8DB2-4C5A-BA88-0B9C45FB6C63}" srcOrd="2" destOrd="0" presId="urn:microsoft.com/office/officeart/2005/8/layout/radial5"/>
    <dgm:cxn modelId="{1AFBD6B7-B86F-4195-8424-45D45102BDF2}" type="presParOf" srcId="{92899409-3572-4E38-927A-F32748398788}" destId="{9A7ADC94-6532-4F91-B1FC-F301865AC6CA}" srcOrd="3" destOrd="0" presId="urn:microsoft.com/office/officeart/2005/8/layout/radial5"/>
    <dgm:cxn modelId="{795B48A1-0777-42C7-AC33-1FFAB9921526}" type="presParOf" srcId="{9A7ADC94-6532-4F91-B1FC-F301865AC6CA}" destId="{ED8B1635-9964-45CB-99F4-E147E728357E}" srcOrd="0" destOrd="0" presId="urn:microsoft.com/office/officeart/2005/8/layout/radial5"/>
    <dgm:cxn modelId="{6B6C7232-9B8E-4909-9D7D-F76B92E72911}" type="presParOf" srcId="{92899409-3572-4E38-927A-F32748398788}" destId="{395062A8-C820-4682-BB54-63193D549849}" srcOrd="4" destOrd="0" presId="urn:microsoft.com/office/officeart/2005/8/layout/radial5"/>
    <dgm:cxn modelId="{8D5C1AC0-57F7-4CF1-BA04-157DAA8149B7}" type="presParOf" srcId="{92899409-3572-4E38-927A-F32748398788}" destId="{63001477-58E4-45B0-888A-9256DBDF5902}" srcOrd="5" destOrd="0" presId="urn:microsoft.com/office/officeart/2005/8/layout/radial5"/>
    <dgm:cxn modelId="{E5316C4D-F213-4B03-8D33-A599227B417D}" type="presParOf" srcId="{63001477-58E4-45B0-888A-9256DBDF5902}" destId="{18CE7715-4384-4677-9C9A-4A89AE0AEBDD}" srcOrd="0" destOrd="0" presId="urn:microsoft.com/office/officeart/2005/8/layout/radial5"/>
    <dgm:cxn modelId="{5CFC1EEA-2FA7-4032-9AD5-3FF648E5B80C}" type="presParOf" srcId="{92899409-3572-4E38-927A-F32748398788}" destId="{83D0DFE4-250C-49CE-86F3-B36A90CB3FC8}"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5085E-642D-4ACA-9F14-006186022BFE}">
      <dsp:nvSpPr>
        <dsp:cNvPr id="0" name=""/>
        <dsp:cNvSpPr/>
      </dsp:nvSpPr>
      <dsp:spPr>
        <a:xfrm>
          <a:off x="3952493" y="2385960"/>
          <a:ext cx="1371369" cy="137136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nl-NL" sz="4100" kern="1200">
              <a:latin typeface="Effra" panose="02000506080000020004" pitchFamily="2" charset="0"/>
            </a:rPr>
            <a:t>6P’s</a:t>
          </a:r>
        </a:p>
      </dsp:txBody>
      <dsp:txXfrm>
        <a:off x="4153325" y="2586792"/>
        <a:ext cx="969705" cy="969705"/>
      </dsp:txXfrm>
    </dsp:sp>
    <dsp:sp modelId="{F51C0128-ACED-4416-898C-A83F5F689507}">
      <dsp:nvSpPr>
        <dsp:cNvPr id="0" name=""/>
        <dsp:cNvSpPr/>
      </dsp:nvSpPr>
      <dsp:spPr>
        <a:xfrm rot="16200000">
          <a:off x="4457836" y="1781626"/>
          <a:ext cx="360683"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4511939" y="1945438"/>
        <a:ext cx="252478" cy="329129"/>
      </dsp:txXfrm>
    </dsp:sp>
    <dsp:sp modelId="{631E15E1-6251-4C49-A2F4-F9DC49339709}">
      <dsp:nvSpPr>
        <dsp:cNvPr id="0" name=""/>
        <dsp:cNvSpPr/>
      </dsp:nvSpPr>
      <dsp:spPr>
        <a:xfrm>
          <a:off x="3712044" y="-79485"/>
          <a:ext cx="1852268" cy="178491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Product</a:t>
          </a:r>
        </a:p>
        <a:p>
          <a:pPr marL="0" lvl="0" indent="0" algn="ctr" defTabSz="889000">
            <a:lnSpc>
              <a:spcPct val="90000"/>
            </a:lnSpc>
            <a:spcBef>
              <a:spcPct val="0"/>
            </a:spcBef>
            <a:spcAft>
              <a:spcPct val="35000"/>
            </a:spcAft>
            <a:buNone/>
          </a:pPr>
          <a:r>
            <a:rPr lang="nl-NL" sz="1400" i="1" kern="1200">
              <a:latin typeface="Effra" panose="02000506080000020004" pitchFamily="2" charset="0"/>
            </a:rPr>
            <a:t>Wat gaan we verkopen?</a:t>
          </a:r>
        </a:p>
      </dsp:txBody>
      <dsp:txXfrm>
        <a:off x="3983302" y="181909"/>
        <a:ext cx="1309752" cy="1262122"/>
      </dsp:txXfrm>
    </dsp:sp>
    <dsp:sp modelId="{C1EA1C42-A0FA-467F-875C-F184AC5344EB}">
      <dsp:nvSpPr>
        <dsp:cNvPr id="0" name=""/>
        <dsp:cNvSpPr/>
      </dsp:nvSpPr>
      <dsp:spPr>
        <a:xfrm rot="19800000">
          <a:off x="5336349" y="2291294"/>
          <a:ext cx="356759"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5343519" y="2427760"/>
        <a:ext cx="249731" cy="329129"/>
      </dsp:txXfrm>
    </dsp:sp>
    <dsp:sp modelId="{8323D36E-E020-4F61-A9B4-F00AC8DADE69}">
      <dsp:nvSpPr>
        <dsp:cNvPr id="0" name=""/>
        <dsp:cNvSpPr/>
      </dsp:nvSpPr>
      <dsp:spPr>
        <a:xfrm>
          <a:off x="5684644" y="1069906"/>
          <a:ext cx="1819210" cy="17448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Prijs</a:t>
          </a:r>
        </a:p>
        <a:p>
          <a:pPr marL="0" lvl="0" indent="0" algn="ctr" defTabSz="889000">
            <a:lnSpc>
              <a:spcPct val="90000"/>
            </a:lnSpc>
            <a:spcBef>
              <a:spcPct val="0"/>
            </a:spcBef>
            <a:spcAft>
              <a:spcPct val="35000"/>
            </a:spcAft>
            <a:buNone/>
          </a:pPr>
          <a:r>
            <a:rPr lang="nl-NL" sz="1400" i="1" kern="1200">
              <a:latin typeface="Effra" panose="02000506080000020004" pitchFamily="2" charset="0"/>
            </a:rPr>
            <a:t>Voor welke prijs?</a:t>
          </a:r>
        </a:p>
      </dsp:txBody>
      <dsp:txXfrm>
        <a:off x="5951061" y="1325426"/>
        <a:ext cx="1286376" cy="1233761"/>
      </dsp:txXfrm>
    </dsp:sp>
    <dsp:sp modelId="{38583EB0-B184-4108-88D6-5BDB5C833A2E}">
      <dsp:nvSpPr>
        <dsp:cNvPr id="0" name=""/>
        <dsp:cNvSpPr/>
      </dsp:nvSpPr>
      <dsp:spPr>
        <a:xfrm rot="1800000">
          <a:off x="5344268" y="3315835"/>
          <a:ext cx="383832"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5351982" y="3396757"/>
        <a:ext cx="268682" cy="329129"/>
      </dsp:txXfrm>
    </dsp:sp>
    <dsp:sp modelId="{D18B2693-A833-47EF-99D3-72CADF8591AE}">
      <dsp:nvSpPr>
        <dsp:cNvPr id="0" name=""/>
        <dsp:cNvSpPr/>
      </dsp:nvSpPr>
      <dsp:spPr>
        <a:xfrm>
          <a:off x="5758214" y="3310165"/>
          <a:ext cx="1672070" cy="178163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Plaats</a:t>
          </a:r>
        </a:p>
        <a:p>
          <a:pPr marL="0" lvl="0" indent="0" algn="ctr" defTabSz="889000">
            <a:lnSpc>
              <a:spcPct val="90000"/>
            </a:lnSpc>
            <a:spcBef>
              <a:spcPct val="0"/>
            </a:spcBef>
            <a:spcAft>
              <a:spcPct val="35000"/>
            </a:spcAft>
            <a:buNone/>
          </a:pPr>
          <a:r>
            <a:rPr lang="nl-NL" sz="1400" i="1" kern="1200">
              <a:latin typeface="Effra" panose="02000506080000020004" pitchFamily="2" charset="0"/>
            </a:rPr>
            <a:t>Waar te koop? Winkel/ online?</a:t>
          </a:r>
        </a:p>
      </dsp:txBody>
      <dsp:txXfrm>
        <a:off x="6003083" y="3571079"/>
        <a:ext cx="1182332" cy="1259807"/>
      </dsp:txXfrm>
    </dsp:sp>
    <dsp:sp modelId="{D2E9A2BF-1D44-4CB8-94BD-09A6F3739853}">
      <dsp:nvSpPr>
        <dsp:cNvPr id="0" name=""/>
        <dsp:cNvSpPr/>
      </dsp:nvSpPr>
      <dsp:spPr>
        <a:xfrm rot="5400000">
          <a:off x="4456772" y="3815064"/>
          <a:ext cx="362813"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4511194" y="3870351"/>
        <a:ext cx="253969" cy="329129"/>
      </dsp:txXfrm>
    </dsp:sp>
    <dsp:sp modelId="{78F0B4F8-4C00-4D93-A2E2-994A82D40286}">
      <dsp:nvSpPr>
        <dsp:cNvPr id="0" name=""/>
        <dsp:cNvSpPr/>
      </dsp:nvSpPr>
      <dsp:spPr>
        <a:xfrm>
          <a:off x="3746126" y="4441883"/>
          <a:ext cx="1784103" cy="177687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nl-NL" sz="1900" b="1" kern="1200">
              <a:latin typeface="Effra" panose="02000506080000020004" pitchFamily="2" charset="0"/>
            </a:rPr>
            <a:t>Promotie</a:t>
          </a:r>
        </a:p>
        <a:p>
          <a:pPr marL="0" lvl="0" indent="0" algn="ctr" defTabSz="844550">
            <a:lnSpc>
              <a:spcPct val="90000"/>
            </a:lnSpc>
            <a:spcBef>
              <a:spcPct val="0"/>
            </a:spcBef>
            <a:spcAft>
              <a:spcPct val="35000"/>
            </a:spcAft>
            <a:buNone/>
          </a:pPr>
          <a:r>
            <a:rPr lang="nl-NL" sz="1400" i="1" kern="1200">
              <a:latin typeface="Effra" panose="02000506080000020004" pitchFamily="2" charset="0"/>
            </a:rPr>
            <a:t>Hoe “verkoop” je het product?</a:t>
          </a:r>
          <a:endParaRPr lang="nl-NL" sz="1400" kern="1200">
            <a:latin typeface="Effra" panose="02000506080000020004" pitchFamily="2" charset="0"/>
          </a:endParaRPr>
        </a:p>
      </dsp:txBody>
      <dsp:txXfrm>
        <a:off x="4007402" y="4702100"/>
        <a:ext cx="1261551" cy="1256441"/>
      </dsp:txXfrm>
    </dsp:sp>
    <dsp:sp modelId="{C796AAB6-E970-488A-AE99-E3E3D3CD647F}">
      <dsp:nvSpPr>
        <dsp:cNvPr id="0" name=""/>
        <dsp:cNvSpPr/>
      </dsp:nvSpPr>
      <dsp:spPr>
        <a:xfrm rot="9000000">
          <a:off x="3607352" y="3294915"/>
          <a:ext cx="338110"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rot="10800000">
        <a:off x="3701990" y="3379266"/>
        <a:ext cx="236677" cy="329129"/>
      </dsp:txXfrm>
    </dsp:sp>
    <dsp:sp modelId="{1E6097B0-F244-4AD9-9DFA-C68F6221CA0A}">
      <dsp:nvSpPr>
        <dsp:cNvPr id="0" name=""/>
        <dsp:cNvSpPr/>
      </dsp:nvSpPr>
      <dsp:spPr>
        <a:xfrm>
          <a:off x="1743558" y="3276211"/>
          <a:ext cx="1877098" cy="184954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a:latin typeface="Effra" panose="02000506080000020004" pitchFamily="2" charset="0"/>
            </a:rPr>
            <a:t>Personeel</a:t>
          </a:r>
        </a:p>
        <a:p>
          <a:pPr marL="0" lvl="0" indent="0" algn="ctr" defTabSz="800100">
            <a:lnSpc>
              <a:spcPct val="90000"/>
            </a:lnSpc>
            <a:spcBef>
              <a:spcPct val="0"/>
            </a:spcBef>
            <a:spcAft>
              <a:spcPct val="35000"/>
            </a:spcAft>
            <a:buNone/>
          </a:pPr>
          <a:r>
            <a:rPr lang="nl-NL" sz="1400" b="0" i="1" kern="1200">
              <a:latin typeface="Effra" panose="02000506080000020004" pitchFamily="2" charset="0"/>
            </a:rPr>
            <a:t>Wie werkt er?</a:t>
          </a:r>
        </a:p>
      </dsp:txBody>
      <dsp:txXfrm>
        <a:off x="2018453" y="3547070"/>
        <a:ext cx="1327308" cy="1307824"/>
      </dsp:txXfrm>
    </dsp:sp>
    <dsp:sp modelId="{62C07D01-50AF-4007-8F84-0BD69FE023BB}">
      <dsp:nvSpPr>
        <dsp:cNvPr id="0" name=""/>
        <dsp:cNvSpPr/>
      </dsp:nvSpPr>
      <dsp:spPr>
        <a:xfrm rot="12600000">
          <a:off x="3633492" y="2309080"/>
          <a:ext cx="317886"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rot="10800000">
        <a:off x="3722470" y="2442631"/>
        <a:ext cx="222520" cy="329129"/>
      </dsp:txXfrm>
    </dsp:sp>
    <dsp:sp modelId="{DCCE57ED-ADEE-4D3C-AB2B-69A3FEF85C2D}">
      <dsp:nvSpPr>
        <dsp:cNvPr id="0" name=""/>
        <dsp:cNvSpPr/>
      </dsp:nvSpPr>
      <dsp:spPr>
        <a:xfrm>
          <a:off x="1725739" y="912698"/>
          <a:ext cx="1912738" cy="205921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a:latin typeface="Effra" panose="02000506080000020004" pitchFamily="2" charset="0"/>
            </a:rPr>
            <a:t>Presentatie</a:t>
          </a:r>
        </a:p>
        <a:p>
          <a:pPr marL="0" lvl="0" indent="0" algn="ctr" defTabSz="800100">
            <a:lnSpc>
              <a:spcPct val="90000"/>
            </a:lnSpc>
            <a:spcBef>
              <a:spcPct val="0"/>
            </a:spcBef>
            <a:spcAft>
              <a:spcPct val="35000"/>
            </a:spcAft>
            <a:buNone/>
          </a:pPr>
          <a:r>
            <a:rPr lang="nl-NL" sz="1400" kern="1200">
              <a:latin typeface="Effra" panose="02000506080000020004" pitchFamily="2" charset="0"/>
            </a:rPr>
            <a:t>Hoe gepresenteerd?</a:t>
          </a:r>
        </a:p>
      </dsp:txBody>
      <dsp:txXfrm>
        <a:off x="2005853" y="1214263"/>
        <a:ext cx="1352510" cy="145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5C12F-1F87-49CE-9A76-838014D561E6}">
      <dsp:nvSpPr>
        <dsp:cNvPr id="0" name=""/>
        <dsp:cNvSpPr/>
      </dsp:nvSpPr>
      <dsp:spPr>
        <a:xfrm>
          <a:off x="3190874" y="2447145"/>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nl-NL" sz="5300" kern="1200">
              <a:latin typeface="Effra" panose="02000506080000020004" pitchFamily="2" charset="0"/>
            </a:rPr>
            <a:t>Jaar</a:t>
          </a:r>
        </a:p>
      </dsp:txBody>
      <dsp:txXfrm>
        <a:off x="3446606" y="2702877"/>
        <a:ext cx="1234785" cy="1234785"/>
      </dsp:txXfrm>
    </dsp:sp>
    <dsp:sp modelId="{0D7A59B7-898F-486C-891C-F90E3C2E6D54}">
      <dsp:nvSpPr>
        <dsp:cNvPr id="0" name=""/>
        <dsp:cNvSpPr/>
      </dsp:nvSpPr>
      <dsp:spPr>
        <a:xfrm rot="16200000">
          <a:off x="3879163" y="1811996"/>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a:off x="3934614" y="1986192"/>
        <a:ext cx="258771" cy="356234"/>
      </dsp:txXfrm>
    </dsp:sp>
    <dsp:sp modelId="{C47A586B-8DB2-4C5A-BA88-0B9C45FB6C63}">
      <dsp:nvSpPr>
        <dsp:cNvPr id="0" name=""/>
        <dsp:cNvSpPr/>
      </dsp:nvSpPr>
      <dsp:spPr>
        <a:xfrm>
          <a:off x="3190874" y="339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Dag</a:t>
          </a:r>
        </a:p>
      </dsp:txBody>
      <dsp:txXfrm>
        <a:off x="3446606" y="259130"/>
        <a:ext cx="1234785" cy="1234785"/>
      </dsp:txXfrm>
    </dsp:sp>
    <dsp:sp modelId="{9A7ADC94-6532-4F91-B1FC-F301865AC6CA}">
      <dsp:nvSpPr>
        <dsp:cNvPr id="0" name=""/>
        <dsp:cNvSpPr/>
      </dsp:nvSpPr>
      <dsp:spPr>
        <a:xfrm rot="1800000">
          <a:off x="4928275" y="3629113"/>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a:off x="4935704" y="3720133"/>
        <a:ext cx="258771" cy="356234"/>
      </dsp:txXfrm>
    </dsp:sp>
    <dsp:sp modelId="{395062A8-C820-4682-BB54-63193D549849}">
      <dsp:nvSpPr>
        <dsp:cNvPr id="0" name=""/>
        <dsp:cNvSpPr/>
      </dsp:nvSpPr>
      <dsp:spPr>
        <a:xfrm>
          <a:off x="5307221" y="366901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Week</a:t>
          </a:r>
        </a:p>
      </dsp:txBody>
      <dsp:txXfrm>
        <a:off x="5562953" y="3924750"/>
        <a:ext cx="1234785" cy="1234785"/>
      </dsp:txXfrm>
    </dsp:sp>
    <dsp:sp modelId="{63001477-58E4-45B0-888A-9256DBDF5902}">
      <dsp:nvSpPr>
        <dsp:cNvPr id="0" name=""/>
        <dsp:cNvSpPr/>
      </dsp:nvSpPr>
      <dsp:spPr>
        <a:xfrm rot="9000000">
          <a:off x="2830050" y="3629113"/>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rot="10800000">
        <a:off x="2933523" y="3720133"/>
        <a:ext cx="258771" cy="356234"/>
      </dsp:txXfrm>
    </dsp:sp>
    <dsp:sp modelId="{83D0DFE4-250C-49CE-86F3-B36A90CB3FC8}">
      <dsp:nvSpPr>
        <dsp:cNvPr id="0" name=""/>
        <dsp:cNvSpPr/>
      </dsp:nvSpPr>
      <dsp:spPr>
        <a:xfrm>
          <a:off x="1074528" y="366901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Maand</a:t>
          </a:r>
        </a:p>
      </dsp:txBody>
      <dsp:txXfrm>
        <a:off x="1330260" y="3924750"/>
        <a:ext cx="1234785" cy="123478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EAD794D7-8334-4A91-AF54-A2B076C7AD50}" type="datetimeFigureOut">
              <a:rPr lang="nl-NL" smtClean="0"/>
              <a:t>11-3-2025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EA8B8B83-5392-4575-B574-F4C5D8863A7A}" type="slidenum">
              <a:rPr lang="nl-NL" smtClean="0"/>
              <a:t>‹#›</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1D7031E-9A57-C448-850C-D3F274574048}" type="datetimeFigureOut">
              <a:rPr lang="nl-NL" smtClean="0"/>
              <a:t>11-3-2025</a:t>
            </a:fld>
            <a:endParaRPr lang="nl-NL"/>
          </a:p>
        </p:txBody>
      </p:sp>
      <p:sp>
        <p:nvSpPr>
          <p:cNvPr id="4" name="Tijdelijke aanduiding voor dia-afbeelding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8E652D38-649F-2742-B8D4-CEFE19811428}" type="slidenum">
              <a:rPr lang="nl-NL" smtClean="0"/>
              <a:t>‹#›</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356198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FB128-EB4F-576B-FADB-ACCEE8FA82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7D173F-CF84-9B07-7373-D009B72207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7BBBF9-06A7-235A-93B8-959CE48EAE5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3DF02778-CEF1-D012-A667-0818065B377B}"/>
              </a:ext>
            </a:extLst>
          </p:cNvPr>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30574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DB7B-D21E-8BCB-23A2-4443065833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0D5491-C58C-ABDD-FE98-30A4A4DEB6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D172CA-E0AB-C9CE-7520-318962527E57}"/>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E1DF719-02AD-680F-8987-2493BB54E604}"/>
              </a:ext>
            </a:extLst>
          </p:cNvPr>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256516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229C-5E8B-07A6-81B6-E44F215C72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89F52E-6044-FAA8-5BAA-02EF13CEF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73512A-35EB-8FB5-0747-7E865BF8EC3E}"/>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9151A010-D908-6DA9-AB92-3D44220FBC99}"/>
              </a:ext>
            </a:extLst>
          </p:cNvPr>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167435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AB00-1E5A-8B4E-AFC7-607E327891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EDA00D-7D17-3437-1045-5944AD3F6B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C92791-00C7-179C-C3EE-64710BB06592}"/>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F9642F3-23DF-ECF7-1CDB-00270135F9A5}"/>
              </a:ext>
            </a:extLst>
          </p:cNvPr>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388665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17E6-F88B-ADF7-E276-288E4C0D26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6AA0A6-CCC7-F303-E084-B54B017AFE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B79FB6-9E36-4C2D-32DD-84A2F3D4411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0A78AD00-B466-D192-9B14-F3F1CF6BF068}"/>
              </a:ext>
            </a:extLst>
          </p:cNvPr>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2770143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D2DB-45B8-CEAB-3169-06EDEACEDC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08E92C-C486-4844-AC3C-89E4F750F5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BD5082-3B41-3CA5-F436-A456666115D2}"/>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02F32FF2-5E00-01C4-DE2C-9C7E04EE88B7}"/>
              </a:ext>
            </a:extLst>
          </p:cNvPr>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1415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996E-170F-6917-5F8E-B832C6A687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7E9BB4-E1E3-0B1A-8D1A-BA1C63974D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C982B0-EF29-5508-78DB-8BC4B804658C}"/>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23EF7A5C-A907-10BC-6B52-13E0B7CD17CD}"/>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3530678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63325-97E1-B9B0-BCBD-06390A06A7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5D019E-70E2-9535-E043-292FBA24E6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214654-685B-7B78-9353-F2950C4561A8}"/>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37A63F67-B375-A05F-9DC0-60D669729A68}"/>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88726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E71A-2D3B-E83F-AD89-027EFCCB28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D2E47C-A360-9190-E872-3650C80E95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438B62-6F3D-AF33-AF75-6E309C767540}"/>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D5AF3CE-6E89-7242-CB34-6A6BA6ECC5BF}"/>
              </a:ext>
            </a:extLst>
          </p:cNvPr>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2746027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F73A-9B87-4CB9-A7DF-296AD85A6B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E84A37-C3DE-81D7-698D-A9F42CE5E1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73A91E-9D65-A0B3-081F-428C430C5052}"/>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3B90D331-857C-B73F-C395-52DF5AE5AD48}"/>
              </a:ext>
            </a:extLst>
          </p:cNvPr>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372553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7AD1-BFD4-A07E-5347-70B83C07A6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ADED57-DC8A-2950-D8C6-C79384C9FB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B42B6-06FF-2F7A-E57A-2C56F3D2461F}"/>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F035D090-EFFE-2965-ECCE-9455C4B6A933}"/>
              </a:ext>
            </a:extLst>
          </p:cNvPr>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2471762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B0A66-4F1E-8E6A-3B2A-052939B12D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10C7A2-C3B6-934B-AA8D-EC256C9453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495B62-BD28-910E-1636-E25DEF160EF5}"/>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D9CBED5-A194-F99B-E0DF-2663E2EC3F28}"/>
              </a:ext>
            </a:extLst>
          </p:cNvPr>
          <p:cNvSpPr>
            <a:spLocks noGrp="1"/>
          </p:cNvSpPr>
          <p:nvPr>
            <p:ph type="sldNum" sz="quarter" idx="5"/>
          </p:nvPr>
        </p:nvSpPr>
        <p:spPr/>
        <p:txBody>
          <a:bodyPr/>
          <a:lstStyle/>
          <a:p>
            <a:fld id="{8E652D38-649F-2742-B8D4-CEFE19811428}" type="slidenum">
              <a:rPr lang="nl-NL" smtClean="0"/>
              <a:t>21</a:t>
            </a:fld>
            <a:endParaRPr lang="nl-NL"/>
          </a:p>
        </p:txBody>
      </p:sp>
    </p:spTree>
    <p:extLst>
      <p:ext uri="{BB962C8B-B14F-4D97-AF65-F5344CB8AC3E}">
        <p14:creationId xmlns:p14="http://schemas.microsoft.com/office/powerpoint/2010/main" val="2699457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8351E-46E5-F8B4-6DC7-597F65B511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0BE386-719A-15CE-C591-AD65CACCFD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176351-C84A-8392-2B34-B93D6E520317}"/>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148724F4-F7BB-B9BF-0FC9-5CC612AF2A46}"/>
              </a:ext>
            </a:extLst>
          </p:cNvPr>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225577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21AB-3902-A86E-8DBF-79D4F7E49C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3D9ADB-F159-E92C-14B4-E6CEB14536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3D6C2B-A346-3E5C-813E-415930CFBB2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A1946D0-FEFD-490E-A336-CC75DE479EA9}"/>
              </a:ext>
            </a:extLst>
          </p:cNvPr>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825311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6EA75-91F3-3350-9B00-FFF6951CCE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ED012F-18B1-98AD-F3E3-F9C80781B2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F74CB9-3172-5536-52B5-8FB37758EE46}"/>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DEFD4815-5C64-7191-AC18-8D46E676E833}"/>
              </a:ext>
            </a:extLst>
          </p:cNvPr>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142632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5C58-B9B2-B2F3-DE1A-641936BA5D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DC2DD7-6178-C380-9029-B24225EFCD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E20B2E-4CB8-9780-59B2-5FF35122A18D}"/>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BE8829AE-B77E-C713-DC1D-F5952CA8F978}"/>
              </a:ext>
            </a:extLst>
          </p:cNvPr>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2802860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F5C9-4FC0-9501-218A-19DFEFA5A3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282386-AA4E-7B0F-BCFB-78BA6EEB74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154890-66A3-D66F-C5B4-B8909F15A9EE}"/>
              </a:ext>
            </a:extLst>
          </p:cNvPr>
          <p:cNvSpPr>
            <a:spLocks noGrp="1"/>
          </p:cNvSpPr>
          <p:nvPr>
            <p:ph type="body" idx="1"/>
          </p:nvPr>
        </p:nvSpPr>
        <p:spPr/>
        <p:txBody>
          <a:bodyPr/>
          <a:lstStyle/>
          <a:p>
            <a:pPr algn="l"/>
            <a:r>
              <a:rPr lang="nl-NL" b="0" i="0">
                <a:solidFill>
                  <a:srgbClr val="333333"/>
                </a:solidFill>
                <a:effectLst/>
                <a:latin typeface="Source Sans 3"/>
              </a:rPr>
              <a:t>\</a:t>
            </a:r>
          </a:p>
        </p:txBody>
      </p:sp>
      <p:sp>
        <p:nvSpPr>
          <p:cNvPr id="4" name="Tijdelijke aanduiding voor dianummer 3">
            <a:extLst>
              <a:ext uri="{FF2B5EF4-FFF2-40B4-BE49-F238E27FC236}">
                <a16:creationId xmlns:a16="http://schemas.microsoft.com/office/drawing/2014/main" id="{37AEF168-97E9-7235-AD47-EC0A3CA436E5}"/>
              </a:ext>
            </a:extLst>
          </p:cNvPr>
          <p:cNvSpPr>
            <a:spLocks noGrp="1"/>
          </p:cNvSpPr>
          <p:nvPr>
            <p:ph type="sldNum" sz="quarter" idx="5"/>
          </p:nvPr>
        </p:nvSpPr>
        <p:spPr/>
        <p:txBody>
          <a:bodyPr/>
          <a:lstStyle/>
          <a:p>
            <a:fld id="{8E652D38-649F-2742-B8D4-CEFE19811428}" type="slidenum">
              <a:rPr lang="nl-NL" smtClean="0"/>
              <a:t>26</a:t>
            </a:fld>
            <a:endParaRPr lang="nl-NL"/>
          </a:p>
        </p:txBody>
      </p:sp>
    </p:spTree>
    <p:extLst>
      <p:ext uri="{BB962C8B-B14F-4D97-AF65-F5344CB8AC3E}">
        <p14:creationId xmlns:p14="http://schemas.microsoft.com/office/powerpoint/2010/main" val="3441576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1D8B-6EA0-E660-5897-493FC1B659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F28547-4FF0-2B55-3F5B-0AED45C716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F4AE4D-8ECA-0CBE-AE57-6F1759B3DF24}"/>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56788481-76EB-5B18-C515-DC01DA1612A3}"/>
              </a:ext>
            </a:extLst>
          </p:cNvPr>
          <p:cNvSpPr>
            <a:spLocks noGrp="1"/>
          </p:cNvSpPr>
          <p:nvPr>
            <p:ph type="sldNum" sz="quarter" idx="5"/>
          </p:nvPr>
        </p:nvSpPr>
        <p:spPr/>
        <p:txBody>
          <a:bodyPr/>
          <a:lstStyle/>
          <a:p>
            <a:fld id="{8E652D38-649F-2742-B8D4-CEFE19811428}" type="slidenum">
              <a:rPr lang="nl-NL" smtClean="0"/>
              <a:t>27</a:t>
            </a:fld>
            <a:endParaRPr lang="nl-NL"/>
          </a:p>
        </p:txBody>
      </p:sp>
    </p:spTree>
    <p:extLst>
      <p:ext uri="{BB962C8B-B14F-4D97-AF65-F5344CB8AC3E}">
        <p14:creationId xmlns:p14="http://schemas.microsoft.com/office/powerpoint/2010/main" val="1857586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D58B-10F3-D6EC-3885-5BEEDA2C3E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3F63BD-AF4B-324F-B9C6-1527BED019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E4F583-7093-6F2F-DB67-FAAF5AB948C0}"/>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E4A80B9A-B76A-EFC9-F2E0-D951054F900E}"/>
              </a:ext>
            </a:extLst>
          </p:cNvPr>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237058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D814-A60C-6822-C6C3-1E82F47AD3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EA3DEF-F74D-D994-D23E-356D04239F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91AEF7-548F-E9C4-79A8-8DCA70EBF971}"/>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87E98A0-14ED-A6DE-F7EB-AAF87DDA4EC9}"/>
              </a:ext>
            </a:extLst>
          </p:cNvPr>
          <p:cNvSpPr>
            <a:spLocks noGrp="1"/>
          </p:cNvSpPr>
          <p:nvPr>
            <p:ph type="sldNum" sz="quarter" idx="5"/>
          </p:nvPr>
        </p:nvSpPr>
        <p:spPr/>
        <p:txBody>
          <a:bodyPr/>
          <a:lstStyle/>
          <a:p>
            <a:fld id="{8E652D38-649F-2742-B8D4-CEFE19811428}" type="slidenum">
              <a:rPr lang="nl-NL" smtClean="0"/>
              <a:t>29</a:t>
            </a:fld>
            <a:endParaRPr lang="nl-NL"/>
          </a:p>
        </p:txBody>
      </p:sp>
    </p:spTree>
    <p:extLst>
      <p:ext uri="{BB962C8B-B14F-4D97-AF65-F5344CB8AC3E}">
        <p14:creationId xmlns:p14="http://schemas.microsoft.com/office/powerpoint/2010/main" val="1328646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36AF-A67F-3728-9F29-DBB88242D9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65FF13-3DD0-2928-6A60-F5A7A3FF41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5441B3-A13B-AD94-9D2D-5A3C6E276054}"/>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78863704-28C9-2469-AC5E-F32369119B85}"/>
              </a:ext>
            </a:extLst>
          </p:cNvPr>
          <p:cNvSpPr>
            <a:spLocks noGrp="1"/>
          </p:cNvSpPr>
          <p:nvPr>
            <p:ph type="sldNum" sz="quarter" idx="5"/>
          </p:nvPr>
        </p:nvSpPr>
        <p:spPr/>
        <p:txBody>
          <a:bodyPr/>
          <a:lstStyle/>
          <a:p>
            <a:fld id="{8E652D38-649F-2742-B8D4-CEFE19811428}" type="slidenum">
              <a:rPr lang="nl-NL" smtClean="0"/>
              <a:t>30</a:t>
            </a:fld>
            <a:endParaRPr lang="nl-NL"/>
          </a:p>
        </p:txBody>
      </p:sp>
    </p:spTree>
    <p:extLst>
      <p:ext uri="{BB962C8B-B14F-4D97-AF65-F5344CB8AC3E}">
        <p14:creationId xmlns:p14="http://schemas.microsoft.com/office/powerpoint/2010/main" val="333501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9111E-CEA7-0EEF-EF72-0E317EAA0E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9F6D3C-8E04-8781-AC70-DE405A1144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1FA060-AE32-6454-2C43-EAB840B8F217}"/>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6CE138CD-C812-62EA-25CF-7BE4BCE4B010}"/>
              </a:ext>
            </a:extLst>
          </p:cNvPr>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4201056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7BC0-E5F2-67F6-E8C3-F39B4FB529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453D81-F6BE-B892-5F91-FA73A7ACDB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0F14C9-9253-1644-06CE-B06FC3F187D3}"/>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08A8BE81-418E-3AC8-E7A1-A79C858180C3}"/>
              </a:ext>
            </a:extLst>
          </p:cNvPr>
          <p:cNvSpPr>
            <a:spLocks noGrp="1"/>
          </p:cNvSpPr>
          <p:nvPr>
            <p:ph type="sldNum" sz="quarter" idx="5"/>
          </p:nvPr>
        </p:nvSpPr>
        <p:spPr/>
        <p:txBody>
          <a:bodyPr/>
          <a:lstStyle/>
          <a:p>
            <a:fld id="{8E652D38-649F-2742-B8D4-CEFE19811428}" type="slidenum">
              <a:rPr lang="nl-NL" smtClean="0"/>
              <a:t>31</a:t>
            </a:fld>
            <a:endParaRPr lang="nl-NL"/>
          </a:p>
        </p:txBody>
      </p:sp>
    </p:spTree>
    <p:extLst>
      <p:ext uri="{BB962C8B-B14F-4D97-AF65-F5344CB8AC3E}">
        <p14:creationId xmlns:p14="http://schemas.microsoft.com/office/powerpoint/2010/main" val="1765515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6A5C-6021-10B4-0833-99A7980C29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47E5B3-316C-CAC3-052E-113CBE84E6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C520D9-8561-2AD6-1555-1D0AC122CFD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4105813A-3B4B-6650-F1FF-A2D5AF467716}"/>
              </a:ext>
            </a:extLst>
          </p:cNvPr>
          <p:cNvSpPr>
            <a:spLocks noGrp="1"/>
          </p:cNvSpPr>
          <p:nvPr>
            <p:ph type="sldNum" sz="quarter" idx="5"/>
          </p:nvPr>
        </p:nvSpPr>
        <p:spPr/>
        <p:txBody>
          <a:bodyPr/>
          <a:lstStyle/>
          <a:p>
            <a:fld id="{8E652D38-649F-2742-B8D4-CEFE19811428}" type="slidenum">
              <a:rPr lang="nl-NL" smtClean="0"/>
              <a:t>32</a:t>
            </a:fld>
            <a:endParaRPr lang="nl-NL"/>
          </a:p>
        </p:txBody>
      </p:sp>
    </p:spTree>
    <p:extLst>
      <p:ext uri="{BB962C8B-B14F-4D97-AF65-F5344CB8AC3E}">
        <p14:creationId xmlns:p14="http://schemas.microsoft.com/office/powerpoint/2010/main" val="598756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5E2A-6491-D41B-0232-21D16B62A0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741BF4-DE9A-6ECD-3090-29A7725E09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E30150-B24E-0308-02F5-ADB3B4888120}"/>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852E941-EC48-1D55-5ECF-AED5F5382209}"/>
              </a:ext>
            </a:extLst>
          </p:cNvPr>
          <p:cNvSpPr>
            <a:spLocks noGrp="1"/>
          </p:cNvSpPr>
          <p:nvPr>
            <p:ph type="sldNum" sz="quarter" idx="5"/>
          </p:nvPr>
        </p:nvSpPr>
        <p:spPr/>
        <p:txBody>
          <a:bodyPr/>
          <a:lstStyle/>
          <a:p>
            <a:fld id="{8E652D38-649F-2742-B8D4-CEFE19811428}" type="slidenum">
              <a:rPr lang="nl-NL" smtClean="0"/>
              <a:t>33</a:t>
            </a:fld>
            <a:endParaRPr lang="nl-NL"/>
          </a:p>
        </p:txBody>
      </p:sp>
    </p:spTree>
    <p:extLst>
      <p:ext uri="{BB962C8B-B14F-4D97-AF65-F5344CB8AC3E}">
        <p14:creationId xmlns:p14="http://schemas.microsoft.com/office/powerpoint/2010/main" val="4191193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79D9-0690-9D4D-DE4C-B53F3AB78A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D19B44-7585-8384-4E48-6FB4026013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C383E9-EE0A-1B18-81D3-DBF2C8B931A1}"/>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C3DAB95-C927-2140-D2A7-42E8A5286811}"/>
              </a:ext>
            </a:extLst>
          </p:cNvPr>
          <p:cNvSpPr>
            <a:spLocks noGrp="1"/>
          </p:cNvSpPr>
          <p:nvPr>
            <p:ph type="sldNum" sz="quarter" idx="5"/>
          </p:nvPr>
        </p:nvSpPr>
        <p:spPr/>
        <p:txBody>
          <a:bodyPr/>
          <a:lstStyle/>
          <a:p>
            <a:fld id="{8E652D38-649F-2742-B8D4-CEFE19811428}" type="slidenum">
              <a:rPr lang="nl-NL" smtClean="0"/>
              <a:t>34</a:t>
            </a:fld>
            <a:endParaRPr lang="nl-NL"/>
          </a:p>
        </p:txBody>
      </p:sp>
    </p:spTree>
    <p:extLst>
      <p:ext uri="{BB962C8B-B14F-4D97-AF65-F5344CB8AC3E}">
        <p14:creationId xmlns:p14="http://schemas.microsoft.com/office/powerpoint/2010/main" val="650153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1B026-D910-CB30-ED44-D7075F6A8C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3CB49F-00E9-77FD-8D88-CD629D12A5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CAA181-517E-CF94-82AF-3E09D1060F66}"/>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B8427829-E0C4-3BEC-DF9B-5D319F48BD77}"/>
              </a:ext>
            </a:extLst>
          </p:cNvPr>
          <p:cNvSpPr>
            <a:spLocks noGrp="1"/>
          </p:cNvSpPr>
          <p:nvPr>
            <p:ph type="sldNum" sz="quarter" idx="5"/>
          </p:nvPr>
        </p:nvSpPr>
        <p:spPr/>
        <p:txBody>
          <a:bodyPr/>
          <a:lstStyle/>
          <a:p>
            <a:fld id="{8E652D38-649F-2742-B8D4-CEFE19811428}" type="slidenum">
              <a:rPr lang="nl-NL" smtClean="0"/>
              <a:t>35</a:t>
            </a:fld>
            <a:endParaRPr lang="nl-NL"/>
          </a:p>
        </p:txBody>
      </p:sp>
    </p:spTree>
    <p:extLst>
      <p:ext uri="{BB962C8B-B14F-4D97-AF65-F5344CB8AC3E}">
        <p14:creationId xmlns:p14="http://schemas.microsoft.com/office/powerpoint/2010/main" val="1864988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A46CB-D1F2-D9B8-596E-107CDEDF04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055FFB-84CF-28ED-5202-6FF2F0E41F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41E304-5BA4-3ECA-2B6A-06A3B76485F3}"/>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459CB8DE-508D-015E-8102-C51AC0CB402A}"/>
              </a:ext>
            </a:extLst>
          </p:cNvPr>
          <p:cNvSpPr>
            <a:spLocks noGrp="1"/>
          </p:cNvSpPr>
          <p:nvPr>
            <p:ph type="sldNum" sz="quarter" idx="5"/>
          </p:nvPr>
        </p:nvSpPr>
        <p:spPr/>
        <p:txBody>
          <a:bodyPr/>
          <a:lstStyle/>
          <a:p>
            <a:fld id="{8E652D38-649F-2742-B8D4-CEFE19811428}" type="slidenum">
              <a:rPr lang="nl-NL" smtClean="0"/>
              <a:t>36</a:t>
            </a:fld>
            <a:endParaRPr lang="nl-NL"/>
          </a:p>
        </p:txBody>
      </p:sp>
    </p:spTree>
    <p:extLst>
      <p:ext uri="{BB962C8B-B14F-4D97-AF65-F5344CB8AC3E}">
        <p14:creationId xmlns:p14="http://schemas.microsoft.com/office/powerpoint/2010/main" val="2256567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24F-87A6-61FC-F2D0-DCDF27AFD2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F5075A-6F02-CA12-31EE-CEAC5F23DC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FF8BF4-1BF0-4F89-837B-EED923D4AF3F}"/>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EA4443C1-F529-B300-C9DE-D2F16DD05166}"/>
              </a:ext>
            </a:extLst>
          </p:cNvPr>
          <p:cNvSpPr>
            <a:spLocks noGrp="1"/>
          </p:cNvSpPr>
          <p:nvPr>
            <p:ph type="sldNum" sz="quarter" idx="5"/>
          </p:nvPr>
        </p:nvSpPr>
        <p:spPr/>
        <p:txBody>
          <a:bodyPr/>
          <a:lstStyle/>
          <a:p>
            <a:fld id="{8E652D38-649F-2742-B8D4-CEFE19811428}" type="slidenum">
              <a:rPr lang="nl-NL" smtClean="0"/>
              <a:t>37</a:t>
            </a:fld>
            <a:endParaRPr lang="nl-NL"/>
          </a:p>
        </p:txBody>
      </p:sp>
    </p:spTree>
    <p:extLst>
      <p:ext uri="{BB962C8B-B14F-4D97-AF65-F5344CB8AC3E}">
        <p14:creationId xmlns:p14="http://schemas.microsoft.com/office/powerpoint/2010/main" val="2123442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EC3E-91C1-17EC-FE66-8BA10044F4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58126A-6A03-A9D8-87AC-D2DD5EC5B2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F0E946-8A1B-62C1-3D47-703EE3A0B34F}"/>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EF9034C4-BD50-D290-6D57-266E411CE4E8}"/>
              </a:ext>
            </a:extLst>
          </p:cNvPr>
          <p:cNvSpPr>
            <a:spLocks noGrp="1"/>
          </p:cNvSpPr>
          <p:nvPr>
            <p:ph type="sldNum" sz="quarter" idx="5"/>
          </p:nvPr>
        </p:nvSpPr>
        <p:spPr/>
        <p:txBody>
          <a:bodyPr/>
          <a:lstStyle/>
          <a:p>
            <a:fld id="{8E652D38-649F-2742-B8D4-CEFE19811428}" type="slidenum">
              <a:rPr lang="nl-NL" smtClean="0"/>
              <a:t>38</a:t>
            </a:fld>
            <a:endParaRPr lang="nl-NL"/>
          </a:p>
        </p:txBody>
      </p:sp>
    </p:spTree>
    <p:extLst>
      <p:ext uri="{BB962C8B-B14F-4D97-AF65-F5344CB8AC3E}">
        <p14:creationId xmlns:p14="http://schemas.microsoft.com/office/powerpoint/2010/main" val="3513586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897B-9916-B6A1-2DBD-C7A47E2865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FA23A1-122C-A0A1-5792-0F4C0BDBE9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691622-89AB-EF64-EA00-67AB50990E19}"/>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9F14C4F8-ECF9-BA71-144E-212B154B606F}"/>
              </a:ext>
            </a:extLst>
          </p:cNvPr>
          <p:cNvSpPr>
            <a:spLocks noGrp="1"/>
          </p:cNvSpPr>
          <p:nvPr>
            <p:ph type="sldNum" sz="quarter" idx="5"/>
          </p:nvPr>
        </p:nvSpPr>
        <p:spPr/>
        <p:txBody>
          <a:bodyPr/>
          <a:lstStyle/>
          <a:p>
            <a:fld id="{8E652D38-649F-2742-B8D4-CEFE19811428}" type="slidenum">
              <a:rPr lang="nl-NL" smtClean="0"/>
              <a:t>39</a:t>
            </a:fld>
            <a:endParaRPr lang="nl-NL"/>
          </a:p>
        </p:txBody>
      </p:sp>
    </p:spTree>
    <p:extLst>
      <p:ext uri="{BB962C8B-B14F-4D97-AF65-F5344CB8AC3E}">
        <p14:creationId xmlns:p14="http://schemas.microsoft.com/office/powerpoint/2010/main" val="2256181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5FAD-C231-16A9-6205-7D4F05D763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C5DBE3-BE63-2C77-2FD7-719DAC15BF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458D20-1D84-63E6-49D5-4117B421D0B7}"/>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D67A3DED-CF74-7B66-95FE-394C2E0FC56A}"/>
              </a:ext>
            </a:extLst>
          </p:cNvPr>
          <p:cNvSpPr>
            <a:spLocks noGrp="1"/>
          </p:cNvSpPr>
          <p:nvPr>
            <p:ph type="sldNum" sz="quarter" idx="5"/>
          </p:nvPr>
        </p:nvSpPr>
        <p:spPr/>
        <p:txBody>
          <a:bodyPr/>
          <a:lstStyle/>
          <a:p>
            <a:fld id="{8E652D38-649F-2742-B8D4-CEFE19811428}" type="slidenum">
              <a:rPr lang="nl-NL" smtClean="0"/>
              <a:t>41</a:t>
            </a:fld>
            <a:endParaRPr lang="nl-NL"/>
          </a:p>
        </p:txBody>
      </p:sp>
    </p:spTree>
    <p:extLst>
      <p:ext uri="{BB962C8B-B14F-4D97-AF65-F5344CB8AC3E}">
        <p14:creationId xmlns:p14="http://schemas.microsoft.com/office/powerpoint/2010/main" val="278094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0B7B-2A10-E473-4EB5-20F79EE082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2EF0D0-C788-B492-AA51-498C3FD54E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BA2B34-9F95-145E-DB60-22D75D329975}"/>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40C6CDB4-EA77-EAF3-2114-6C7AE121338D}"/>
              </a:ext>
            </a:extLst>
          </p:cNvPr>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4222128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27777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4424-9955-C9F5-04FC-9D2BA520F0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8568F8-D18C-B5E7-33EC-2C5E735AAB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BD9CAA-B097-42A5-92E4-8784B0AF38B9}"/>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37149320-F065-1FD5-6F0E-253B2A443412}"/>
              </a:ext>
            </a:extLst>
          </p:cNvPr>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377767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21D96-2E28-8EDF-F90A-711451771D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DB2984-C122-CE65-D737-9959709709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D28FA09-B232-17BB-9E05-A1D49DFCA60E}"/>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1160AFDD-8EC1-387B-1BFA-1F85AB69EE9D}"/>
              </a:ext>
            </a:extLst>
          </p:cNvPr>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143164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015D-47A7-40DF-E14F-FA810E9F87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984BA7-5104-BC26-B2DD-EEC4CF57E4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5176390-B9B8-9004-9B81-B95955594D58}"/>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E9D09324-3BBC-8438-13F9-CDD9CF203561}"/>
              </a:ext>
            </a:extLst>
          </p:cNvPr>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264304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AAB9E-4E4C-C3F3-881F-248B28CCB8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387D97-F127-A22F-63EC-6BD30C67D8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167713-B056-6849-8CC7-48B758DD6C27}"/>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84BFFE23-16E5-F208-C7FF-724345A668D3}"/>
              </a:ext>
            </a:extLst>
          </p:cNvPr>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302013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8.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jpe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png"/><Relationship Id="rId5" Type="http://schemas.microsoft.com/office/2007/relationships/hdphoto" Target="../media/hdphoto10.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lerenvoorhetexamen.nl/"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1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microsoft.com/office/2007/relationships/hdphoto" Target="../media/hdphoto6.wdp"/><Relationship Id="rId2" Type="http://schemas.openxmlformats.org/officeDocument/2006/relationships/notesSlide" Target="../notesSlides/notesSlide5.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3.wdp"/><Relationship Id="rId5" Type="http://schemas.openxmlformats.org/officeDocument/2006/relationships/diagramQuickStyle" Target="../diagrams/quickStyle1.xml"/><Relationship Id="rId15" Type="http://schemas.microsoft.com/office/2007/relationships/hdphoto" Target="../media/hdphoto5.wdp"/><Relationship Id="rId10" Type="http://schemas.openxmlformats.org/officeDocument/2006/relationships/image" Target="../media/image6.png"/><Relationship Id="rId4" Type="http://schemas.openxmlformats.org/officeDocument/2006/relationships/diagramLayout" Target="../diagrams/layout1.xml"/><Relationship Id="rId9" Type="http://schemas.microsoft.com/office/2007/relationships/hdphoto" Target="../media/hdphoto2.wdp"/><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EF092AB-121C-F5B3-8B49-9C08692475E1}"/>
              </a:ext>
            </a:extLst>
          </p:cNvPr>
          <p:cNvSpPr txBox="1"/>
          <p:nvPr/>
        </p:nvSpPr>
        <p:spPr>
          <a:xfrm>
            <a:off x="2922535" y="1056904"/>
            <a:ext cx="6346930" cy="2554545"/>
          </a:xfrm>
          <a:prstGeom prst="rect">
            <a:avLst/>
          </a:prstGeom>
          <a:noFill/>
        </p:spPr>
        <p:txBody>
          <a:bodyPr wrap="none" rtlCol="0">
            <a:spAutoFit/>
          </a:bodyPr>
          <a:lstStyle/>
          <a:p>
            <a:pPr algn="ctr"/>
            <a:r>
              <a:rPr lang="nl-NL" sz="8000" b="1">
                <a:ln w="9525">
                  <a:solidFill>
                    <a:schemeClr val="bg1"/>
                  </a:solidFill>
                  <a:prstDash val="solid"/>
                </a:ln>
                <a:effectLst>
                  <a:outerShdw blurRad="12700" dist="38100" dir="2700000" algn="tl" rotWithShape="0">
                    <a:schemeClr val="bg1">
                      <a:lumMod val="50000"/>
                    </a:schemeClr>
                  </a:outerShdw>
                </a:effectLst>
                <a:latin typeface="Effra Heavy" panose="02000906080000020004" pitchFamily="2" charset="0"/>
              </a:rPr>
              <a:t>Economie</a:t>
            </a:r>
          </a:p>
          <a:p>
            <a:pPr algn="ctr"/>
            <a:r>
              <a:rPr lang="nl-NL" sz="8000" b="1">
                <a:ln w="9525">
                  <a:solidFill>
                    <a:schemeClr val="bg1"/>
                  </a:solidFill>
                  <a:prstDash val="solid"/>
                </a:ln>
                <a:effectLst>
                  <a:outerShdw blurRad="12700" dist="38100" dir="2700000" algn="tl" rotWithShape="0">
                    <a:schemeClr val="bg1">
                      <a:lumMod val="50000"/>
                    </a:schemeClr>
                  </a:outerShdw>
                </a:effectLst>
                <a:latin typeface="Effra Heavy" panose="02000906080000020004" pitchFamily="2" charset="0"/>
              </a:rPr>
              <a:t>VMBO - basis</a:t>
            </a:r>
          </a:p>
        </p:txBody>
      </p:sp>
      <p:sp>
        <p:nvSpPr>
          <p:cNvPr id="3" name="Tekstvak 2">
            <a:extLst>
              <a:ext uri="{FF2B5EF4-FFF2-40B4-BE49-F238E27FC236}">
                <a16:creationId xmlns:a16="http://schemas.microsoft.com/office/drawing/2014/main" id="{20A4A45D-BACC-47FB-B115-B18C71DC26A7}"/>
              </a:ext>
            </a:extLst>
          </p:cNvPr>
          <p:cNvSpPr txBox="1"/>
          <p:nvPr/>
        </p:nvSpPr>
        <p:spPr>
          <a:xfrm>
            <a:off x="2220687" y="4619501"/>
            <a:ext cx="2636322" cy="400110"/>
          </a:xfrm>
          <a:prstGeom prst="rect">
            <a:avLst/>
          </a:prstGeom>
          <a:noFill/>
        </p:spPr>
        <p:txBody>
          <a:bodyPr wrap="square" lIns="91440" tIns="45720" rIns="91440" bIns="45720" rtlCol="0" anchor="t">
            <a:spAutoFit/>
          </a:bodyPr>
          <a:lstStyle/>
          <a:p>
            <a:r>
              <a:rPr lang="nl-NL" sz="2000">
                <a:latin typeface="Effra"/>
              </a:rPr>
              <a:t>Koen van </a:t>
            </a:r>
            <a:r>
              <a:rPr lang="nl-NL" sz="2000" err="1">
                <a:latin typeface="Effra"/>
              </a:rPr>
              <a:t>Brummelen</a:t>
            </a:r>
            <a:endParaRPr lang="nl-NL" sz="2000">
              <a:latin typeface="Effra"/>
            </a:endParaRPr>
          </a:p>
        </p:txBody>
      </p:sp>
      <p:sp>
        <p:nvSpPr>
          <p:cNvPr id="4" name="Tekstvak 3">
            <a:extLst>
              <a:ext uri="{FF2B5EF4-FFF2-40B4-BE49-F238E27FC236}">
                <a16:creationId xmlns:a16="http://schemas.microsoft.com/office/drawing/2014/main" id="{0386ADE9-0D1E-9C02-73A6-F74C8A9F481F}"/>
              </a:ext>
            </a:extLst>
          </p:cNvPr>
          <p:cNvSpPr txBox="1"/>
          <p:nvPr/>
        </p:nvSpPr>
        <p:spPr>
          <a:xfrm>
            <a:off x="7515102" y="4619501"/>
            <a:ext cx="2636322" cy="400110"/>
          </a:xfrm>
          <a:prstGeom prst="rect">
            <a:avLst/>
          </a:prstGeom>
          <a:noFill/>
        </p:spPr>
        <p:txBody>
          <a:bodyPr wrap="square" rtlCol="0">
            <a:spAutoFit/>
          </a:bodyPr>
          <a:lstStyle/>
          <a:p>
            <a:r>
              <a:rPr lang="nl-NL" sz="2000">
                <a:latin typeface="Effra" panose="02000506080000020004" pitchFamily="2" charset="0"/>
              </a:rPr>
              <a:t>Kim Knijpert</a:t>
            </a: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F36DD-1050-64F0-75AE-BE1E3EFEBE5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3E90A0A-9CC9-6D17-6234-780FFA82124E}"/>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7AADEA1A-8C65-FC1C-9B78-BC4B79462874}"/>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Ovaal 5">
            <a:extLst>
              <a:ext uri="{FF2B5EF4-FFF2-40B4-BE49-F238E27FC236}">
                <a16:creationId xmlns:a16="http://schemas.microsoft.com/office/drawing/2014/main" id="{B5BF97C5-D26F-5880-8359-A8E4979ECCD3}"/>
              </a:ext>
            </a:extLst>
          </p:cNvPr>
          <p:cNvSpPr/>
          <p:nvPr/>
        </p:nvSpPr>
        <p:spPr>
          <a:xfrm>
            <a:off x="838201" y="3817391"/>
            <a:ext cx="360000" cy="35910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B4BE2E0F-4E9A-D9E4-CBAE-CC32B013F224}"/>
              </a:ext>
            </a:extLst>
          </p:cNvPr>
          <p:cNvSpPr txBox="1"/>
          <p:nvPr/>
        </p:nvSpPr>
        <p:spPr>
          <a:xfrm>
            <a:off x="838201" y="1660326"/>
            <a:ext cx="8472053" cy="3742762"/>
          </a:xfrm>
          <a:prstGeom prst="rect">
            <a:avLst/>
          </a:prstGeom>
        </p:spPr>
        <p:txBody>
          <a:bodyPr vert="horz" lIns="91440" tIns="45720" rIns="91440" bIns="45720" rtlCol="0" anchor="t">
            <a:normAutofit/>
          </a:bodyPr>
          <a:lstStyle/>
          <a:p>
            <a:pPr marL="0" indent="0">
              <a:buNone/>
            </a:pPr>
            <a:r>
              <a:rPr lang="nl-NL" sz="2000">
                <a:latin typeface="Effra"/>
              </a:rPr>
              <a:t>De maandelijkse inkomsten van Anne bestaan voor een deel uit inkomsten uit overdracht.</a:t>
            </a:r>
          </a:p>
          <a:p>
            <a:pPr marL="0" indent="0">
              <a:buNone/>
            </a:pPr>
            <a:r>
              <a:rPr lang="nl-NL" sz="2000">
                <a:latin typeface="Effra" panose="02000506080000020004" pitchFamily="2" charset="0"/>
              </a:rPr>
              <a:t>Welke van de volgende inkomsten is een inkomen uit overdracht? </a:t>
            </a:r>
          </a:p>
          <a:p>
            <a:pPr marL="0" indent="0">
              <a:buNone/>
            </a:pP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Dividend</a:t>
            </a:r>
          </a:p>
          <a:p>
            <a:pPr marL="457200" indent="-457200">
              <a:buAutoNum type="alphaUcPeriod"/>
            </a:pPr>
            <a:r>
              <a:rPr lang="nl-NL" sz="2000">
                <a:latin typeface="Effra" panose="02000506080000020004" pitchFamily="2" charset="0"/>
              </a:rPr>
              <a:t>Pacht</a:t>
            </a:r>
          </a:p>
          <a:p>
            <a:pPr marL="457200" indent="-457200">
              <a:buAutoNum type="alphaUcPeriod"/>
            </a:pPr>
            <a:r>
              <a:rPr lang="nl-NL" sz="2000">
                <a:latin typeface="Effra" panose="02000506080000020004" pitchFamily="2" charset="0"/>
              </a:rPr>
              <a:t>Vakantiegeld</a:t>
            </a:r>
          </a:p>
          <a:p>
            <a:pPr marL="457200" indent="-457200">
              <a:buAutoNum type="alphaUcPeriod"/>
            </a:pPr>
            <a:r>
              <a:rPr lang="nl-NL" sz="2000">
                <a:latin typeface="Effra" panose="02000506080000020004" pitchFamily="2" charset="0"/>
              </a:rPr>
              <a:t>Zorgtoeslag</a:t>
            </a:r>
          </a:p>
          <a:p>
            <a:endParaRPr lang="nl-NL" sz="2000"/>
          </a:p>
          <a:p>
            <a:pPr marL="342900" indent="-342900">
              <a:buFont typeface="Wingdings" panose="05000000000000000000" pitchFamily="2" charset="2"/>
              <a:buChar char="è"/>
            </a:pPr>
            <a:endParaRPr lang="nl-NL" sz="2000"/>
          </a:p>
        </p:txBody>
      </p:sp>
    </p:spTree>
    <p:extLst>
      <p:ext uri="{BB962C8B-B14F-4D97-AF65-F5344CB8AC3E}">
        <p14:creationId xmlns:p14="http://schemas.microsoft.com/office/powerpoint/2010/main" val="13562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BD1D-EDE6-D7B5-8F86-086145CC0123}"/>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0418455D-8FC7-461C-7B2A-7DE1D11F1607}"/>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Spaarmotieven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C3F24D44-9A4F-55AF-5145-0F7FCF1BFD7E}"/>
              </a:ext>
            </a:extLst>
          </p:cNvPr>
          <p:cNvSpPr txBox="1"/>
          <p:nvPr/>
        </p:nvSpPr>
        <p:spPr>
          <a:xfrm>
            <a:off x="719448" y="1769183"/>
            <a:ext cx="8472053" cy="3742762"/>
          </a:xfrm>
          <a:prstGeom prst="rect">
            <a:avLst/>
          </a:prstGeom>
        </p:spPr>
        <p:txBody>
          <a:bodyPr vert="horz" lIns="91440" tIns="45720" rIns="91440" bIns="45720" rtlCol="0">
            <a:normAutofit/>
          </a:bodyPr>
          <a:lstStyle/>
          <a:p>
            <a:pPr marL="342900" indent="-342900">
              <a:buFont typeface="Wingdings" panose="05000000000000000000" pitchFamily="2" charset="2"/>
              <a:buChar char="è"/>
            </a:pPr>
            <a:r>
              <a:rPr lang="nl-NL" sz="2000">
                <a:latin typeface="Effra" panose="02000506080000020004" pitchFamily="2" charset="0"/>
              </a:rPr>
              <a:t>Sparen voor een doel</a:t>
            </a:r>
          </a:p>
          <a:p>
            <a:endParaRPr lang="nl-NL" sz="2000">
              <a:latin typeface="Effra" panose="02000506080000020004" pitchFamily="2" charset="0"/>
            </a:endParaRPr>
          </a:p>
          <a:p>
            <a:endParaRPr lang="nl-NL" sz="2000">
              <a:latin typeface="Effra" panose="02000506080000020004" pitchFamily="2" charset="0"/>
            </a:endParaRPr>
          </a:p>
          <a:p>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Sparen uit voorzorg</a:t>
            </a:r>
          </a:p>
          <a:p>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Sparen voor de renteopbrengst</a:t>
            </a:r>
          </a:p>
          <a:p>
            <a:endParaRPr lang="nl-NL" sz="2000"/>
          </a:p>
          <a:p>
            <a:pPr marL="342900" indent="-342900">
              <a:buFont typeface="Wingdings" panose="05000000000000000000" pitchFamily="2" charset="2"/>
              <a:buChar char="è"/>
            </a:pPr>
            <a:endParaRPr lang="nl-NL" sz="2000"/>
          </a:p>
        </p:txBody>
      </p:sp>
      <p:pic>
        <p:nvPicPr>
          <p:cNvPr id="17" name="Video 16" title="Strandstoel met draaibare paraplu">
            <a:hlinkClick r:id="" action="ppaction://media"/>
            <a:extLst>
              <a:ext uri="{FF2B5EF4-FFF2-40B4-BE49-F238E27FC236}">
                <a16:creationId xmlns:a16="http://schemas.microsoft.com/office/drawing/2014/main" id="{F772B7ED-12BA-091C-7171-283448FA4A5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034" t="3653" r="20787" b="3378"/>
          <a:stretch/>
        </p:blipFill>
        <p:spPr>
          <a:xfrm>
            <a:off x="4497982" y="1592552"/>
            <a:ext cx="2078181" cy="1836448"/>
          </a:xfrm>
          <a:prstGeom prst="rect">
            <a:avLst/>
          </a:prstGeom>
        </p:spPr>
      </p:pic>
      <p:pic>
        <p:nvPicPr>
          <p:cNvPr id="19" name="Afbeelding 18" descr="Verband">
            <a:extLst>
              <a:ext uri="{FF2B5EF4-FFF2-40B4-BE49-F238E27FC236}">
                <a16:creationId xmlns:a16="http://schemas.microsoft.com/office/drawing/2014/main" id="{8B2A1196-847A-3F8E-41AD-C4BC3CE64361}"/>
              </a:ext>
            </a:extLst>
          </p:cNvPr>
          <p:cNvPicPr>
            <a:picLocks noChangeAspect="1"/>
          </p:cNvPicPr>
          <p:nvPr/>
        </p:nvPicPr>
        <p:blipFill>
          <a:blip r:embed="rId6">
            <a:extLst>
              <a:ext uri="{28A0092B-C50C-407E-A947-70E740481C1C}">
                <a14:useLocalDpi xmlns:a14="http://schemas.microsoft.com/office/drawing/2010/main" val="0"/>
              </a:ext>
            </a:extLst>
          </a:blip>
          <a:srcRect t="33438" b="33583"/>
          <a:stretch/>
        </p:blipFill>
        <p:spPr>
          <a:xfrm>
            <a:off x="1791744" y="3719692"/>
            <a:ext cx="4671686" cy="1027135"/>
          </a:xfrm>
          <a:prstGeom prst="rect">
            <a:avLst/>
          </a:prstGeom>
        </p:spPr>
      </p:pic>
      <p:pic>
        <p:nvPicPr>
          <p:cNvPr id="21" name="Afbeelding 20" descr="Pijlen die omhoog wijzen">
            <a:extLst>
              <a:ext uri="{FF2B5EF4-FFF2-40B4-BE49-F238E27FC236}">
                <a16:creationId xmlns:a16="http://schemas.microsoft.com/office/drawing/2014/main" id="{9ACF8247-4198-8110-D676-6F611BD6FF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02032" y="3216034"/>
            <a:ext cx="3971307" cy="3971307"/>
          </a:xfrm>
          <a:prstGeom prst="rect">
            <a:avLst/>
          </a:prstGeom>
        </p:spPr>
      </p:pic>
    </p:spTree>
    <p:extLst>
      <p:ext uri="{BB962C8B-B14F-4D97-AF65-F5344CB8AC3E}">
        <p14:creationId xmlns:p14="http://schemas.microsoft.com/office/powerpoint/2010/main" val="5355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5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40AB-3166-1471-C086-B0F3C9B2E67D}"/>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00E3FF04-A42D-7594-9560-FCE8F5D06E25}"/>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Leenmotieven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E3957F52-8398-85D6-8EED-65B4A04295D8}"/>
              </a:ext>
            </a:extLst>
          </p:cNvPr>
          <p:cNvSpPr txBox="1"/>
          <p:nvPr/>
        </p:nvSpPr>
        <p:spPr>
          <a:xfrm>
            <a:off x="719448" y="1769183"/>
            <a:ext cx="8472053" cy="3742762"/>
          </a:xfrm>
          <a:prstGeom prst="rect">
            <a:avLst/>
          </a:prstGeom>
        </p:spPr>
        <p:txBody>
          <a:bodyPr vert="horz" lIns="91440" tIns="45720" rIns="91440" bIns="45720" rtlCol="0">
            <a:normAutofit lnSpcReduction="10000"/>
          </a:bodyPr>
          <a:lstStyle/>
          <a:p>
            <a:pPr marL="342900" indent="-342900">
              <a:buFont typeface="Wingdings" panose="05000000000000000000" pitchFamily="2" charset="2"/>
              <a:buChar char="è"/>
            </a:pPr>
            <a:r>
              <a:rPr lang="nl-NL" sz="2000">
                <a:latin typeface="Effra" panose="02000506080000020004" pitchFamily="2" charset="0"/>
              </a:rPr>
              <a:t>Kopen van een duurzaam consumptiegoed</a:t>
            </a:r>
          </a:p>
          <a:p>
            <a:endParaRPr lang="nl-NL" sz="2000">
              <a:latin typeface="Effra" panose="02000506080000020004" pitchFamily="2" charset="0"/>
            </a:endParaRPr>
          </a:p>
          <a:p>
            <a:endParaRPr lang="nl-NL" sz="2000">
              <a:latin typeface="Effra" panose="02000506080000020004" pitchFamily="2" charset="0"/>
            </a:endParaRPr>
          </a:p>
          <a:p>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Opvangen van tijdelijk geldtekort</a:t>
            </a:r>
          </a:p>
          <a:p>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Onverwachte gebeurtenis</a:t>
            </a: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Kopen van een huis</a:t>
            </a:r>
          </a:p>
          <a:p>
            <a:endParaRPr lang="nl-NL" sz="2000"/>
          </a:p>
          <a:p>
            <a:pPr marL="342900" indent="-342900">
              <a:buFont typeface="Wingdings" panose="05000000000000000000" pitchFamily="2" charset="2"/>
              <a:buChar char="è"/>
            </a:pPr>
            <a:endParaRPr lang="nl-NL" sz="2000"/>
          </a:p>
        </p:txBody>
      </p:sp>
      <p:pic>
        <p:nvPicPr>
          <p:cNvPr id="5" name="Graphic 4" descr="Wasmachine met effen opvulling">
            <a:extLst>
              <a:ext uri="{FF2B5EF4-FFF2-40B4-BE49-F238E27FC236}">
                <a16:creationId xmlns:a16="http://schemas.microsoft.com/office/drawing/2014/main" id="{906ECE6C-DA0D-81A1-B74A-0D1CB4DA10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4027" y="1519801"/>
            <a:ext cx="914400" cy="914400"/>
          </a:xfrm>
          <a:prstGeom prst="rect">
            <a:avLst/>
          </a:prstGeom>
        </p:spPr>
      </p:pic>
      <p:pic>
        <p:nvPicPr>
          <p:cNvPr id="7" name="Graphic 6" descr="Introductiepagina met effen opvulling">
            <a:extLst>
              <a:ext uri="{FF2B5EF4-FFF2-40B4-BE49-F238E27FC236}">
                <a16:creationId xmlns:a16="http://schemas.microsoft.com/office/drawing/2014/main" id="{4A24AF5E-C0C8-F096-8676-D047A7EAD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9271" y="4805408"/>
            <a:ext cx="914400" cy="914400"/>
          </a:xfrm>
          <a:prstGeom prst="rect">
            <a:avLst/>
          </a:prstGeom>
        </p:spPr>
      </p:pic>
      <p:pic>
        <p:nvPicPr>
          <p:cNvPr id="9" name="Graphic 8" descr="Automonteur met effen opvulling">
            <a:extLst>
              <a:ext uri="{FF2B5EF4-FFF2-40B4-BE49-F238E27FC236}">
                <a16:creationId xmlns:a16="http://schemas.microsoft.com/office/drawing/2014/main" id="{AF3B59D6-AACB-796D-7AEB-17D471702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8307" y="3730761"/>
            <a:ext cx="914400" cy="914400"/>
          </a:xfrm>
          <a:prstGeom prst="rect">
            <a:avLst/>
          </a:prstGeom>
        </p:spPr>
      </p:pic>
      <p:pic>
        <p:nvPicPr>
          <p:cNvPr id="11" name="Graphic 10" descr="Munten met effen opvulling">
            <a:extLst>
              <a:ext uri="{FF2B5EF4-FFF2-40B4-BE49-F238E27FC236}">
                <a16:creationId xmlns:a16="http://schemas.microsoft.com/office/drawing/2014/main" id="{475BFABF-5327-A3DD-D10B-DB55CA3F49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9627" y="2601473"/>
            <a:ext cx="914400" cy="914400"/>
          </a:xfrm>
          <a:prstGeom prst="rect">
            <a:avLst/>
          </a:prstGeom>
        </p:spPr>
      </p:pic>
      <p:sp>
        <p:nvSpPr>
          <p:cNvPr id="12" name="Rechteraccolade 11">
            <a:extLst>
              <a:ext uri="{FF2B5EF4-FFF2-40B4-BE49-F238E27FC236}">
                <a16:creationId xmlns:a16="http://schemas.microsoft.com/office/drawing/2014/main" id="{9FA451AD-E4B4-D9EF-667C-4B0963656406}"/>
              </a:ext>
            </a:extLst>
          </p:cNvPr>
          <p:cNvSpPr/>
          <p:nvPr/>
        </p:nvSpPr>
        <p:spPr>
          <a:xfrm>
            <a:off x="6998933" y="1540912"/>
            <a:ext cx="819398" cy="4443166"/>
          </a:xfrm>
          <a:prstGeom prst="rightBrace">
            <a:avLst>
              <a:gd name="adj1" fmla="val 130291"/>
              <a:gd name="adj2" fmla="val 5194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4A69C133-6CEB-3303-5DC2-61C680C0234D}"/>
              </a:ext>
            </a:extLst>
          </p:cNvPr>
          <p:cNvSpPr txBox="1"/>
          <p:nvPr/>
        </p:nvSpPr>
        <p:spPr>
          <a:xfrm>
            <a:off x="7998837" y="1873115"/>
            <a:ext cx="3022873" cy="3742762"/>
          </a:xfrm>
          <a:prstGeom prst="rect">
            <a:avLst/>
          </a:prstGeom>
        </p:spPr>
        <p:txBody>
          <a:bodyPr vert="horz" lIns="91440" tIns="45720" rIns="91440" bIns="45720" rtlCol="0">
            <a:normAutofit/>
          </a:bodyPr>
          <a:lstStyle/>
          <a:p>
            <a:r>
              <a:rPr lang="nl-NL" sz="2000" b="1">
                <a:latin typeface="Effra" panose="02000506080000020004" pitchFamily="2" charset="0"/>
              </a:rPr>
              <a:t>Kredietlimiet </a:t>
            </a:r>
            <a:r>
              <a:rPr lang="nl-NL" sz="2000">
                <a:latin typeface="Effra" panose="02000506080000020004" pitchFamily="2" charset="0"/>
              </a:rPr>
              <a:t>(maximale bedrag dat je kan lenen) hangt af van:</a:t>
            </a:r>
          </a:p>
          <a:p>
            <a:pPr marL="342900" indent="-342900">
              <a:buFontTx/>
              <a:buChar char="-"/>
            </a:pPr>
            <a:r>
              <a:rPr lang="nl-NL" sz="2000">
                <a:latin typeface="Effra" panose="02000506080000020004" pitchFamily="2" charset="0"/>
              </a:rPr>
              <a:t>Leeftijd</a:t>
            </a:r>
          </a:p>
          <a:p>
            <a:pPr marL="342900" indent="-342900">
              <a:buFontTx/>
              <a:buChar char="-"/>
            </a:pPr>
            <a:r>
              <a:rPr lang="nl-NL" sz="2000">
                <a:latin typeface="Effra" panose="02000506080000020004" pitchFamily="2" charset="0"/>
              </a:rPr>
              <a:t>Salaris</a:t>
            </a:r>
          </a:p>
          <a:p>
            <a:pPr marL="342900" indent="-342900">
              <a:buFontTx/>
              <a:buChar char="-"/>
            </a:pPr>
            <a:r>
              <a:rPr lang="nl-NL" sz="2000">
                <a:latin typeface="Effra" panose="02000506080000020004" pitchFamily="2" charset="0"/>
              </a:rPr>
              <a:t>Arbeidscontract</a:t>
            </a:r>
          </a:p>
          <a:p>
            <a:pPr marL="342900" indent="-342900">
              <a:buFontTx/>
              <a:buChar char="-"/>
            </a:pPr>
            <a:endParaRPr lang="nl-NL" sz="2000">
              <a:latin typeface="Effra" panose="02000506080000020004" pitchFamily="2" charset="0"/>
            </a:endParaRPr>
          </a:p>
          <a:p>
            <a:r>
              <a:rPr lang="nl-NL" sz="2000" b="1">
                <a:latin typeface="Effra" panose="02000506080000020004" pitchFamily="2" charset="0"/>
              </a:rPr>
              <a:t>Kredietkosten</a:t>
            </a:r>
            <a:r>
              <a:rPr lang="nl-NL" sz="2000">
                <a:latin typeface="Effra" panose="02000506080000020004" pitchFamily="2" charset="0"/>
              </a:rPr>
              <a:t> is het totale bedrag dat je extra betaalt om te mogen lenen.</a:t>
            </a:r>
          </a:p>
          <a:p>
            <a:endParaRPr lang="nl-NL" sz="2000"/>
          </a:p>
          <a:p>
            <a:pPr marL="342900" indent="-342900">
              <a:buFont typeface="Wingdings" panose="05000000000000000000" pitchFamily="2" charset="2"/>
              <a:buChar char="è"/>
            </a:pPr>
            <a:endParaRPr lang="nl-NL" sz="2000"/>
          </a:p>
        </p:txBody>
      </p:sp>
      <p:sp>
        <p:nvSpPr>
          <p:cNvPr id="14" name="Pijl: rechts 13">
            <a:extLst>
              <a:ext uri="{FF2B5EF4-FFF2-40B4-BE49-F238E27FC236}">
                <a16:creationId xmlns:a16="http://schemas.microsoft.com/office/drawing/2014/main" id="{96058A6B-2434-21EB-DFE7-F52222DADD01}"/>
              </a:ext>
            </a:extLst>
          </p:cNvPr>
          <p:cNvSpPr/>
          <p:nvPr/>
        </p:nvSpPr>
        <p:spPr>
          <a:xfrm>
            <a:off x="8550072" y="5321762"/>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06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1+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241B-0E59-BF86-446E-766DC9898B2B}"/>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47CAF88A-CD3A-B2A6-EC22-CB1B536DF464}"/>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Lenen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EAE70D49-7573-9F8E-FACE-725133235006}"/>
              </a:ext>
            </a:extLst>
          </p:cNvPr>
          <p:cNvSpPr txBox="1"/>
          <p:nvPr/>
        </p:nvSpPr>
        <p:spPr>
          <a:xfrm>
            <a:off x="719448" y="2600695"/>
            <a:ext cx="10051471" cy="2911249"/>
          </a:xfrm>
          <a:prstGeom prst="rect">
            <a:avLst/>
          </a:prstGeom>
        </p:spPr>
        <p:txBody>
          <a:bodyPr vert="horz" lIns="91440" tIns="45720" rIns="91440" bIns="45720" rtlCol="0">
            <a:normAutofit/>
          </a:bodyPr>
          <a:lstStyle/>
          <a:p>
            <a:r>
              <a:rPr lang="nl-NL" sz="2000">
                <a:latin typeface="Effra" panose="02000506080000020004" pitchFamily="2" charset="0"/>
              </a:rPr>
              <a:t>Stel… Je leent € 5000,- voor 5 jaar. </a:t>
            </a:r>
          </a:p>
          <a:p>
            <a:endParaRPr lang="nl-NL" sz="2000">
              <a:latin typeface="Effra" panose="02000506080000020004" pitchFamily="2" charset="0"/>
            </a:endParaRPr>
          </a:p>
          <a:p>
            <a:r>
              <a:rPr lang="nl-NL" sz="2000" i="1" u="sng">
                <a:latin typeface="Effra" panose="02000506080000020004" pitchFamily="2" charset="0"/>
              </a:rPr>
              <a:t>Aantal maanden x maandelijks bedrag = totaal – geleend bedrag = </a:t>
            </a:r>
            <a:r>
              <a:rPr lang="nl-NL" sz="2000" b="1" i="1" u="sng">
                <a:latin typeface="Effra" panose="02000506080000020004" pitchFamily="2" charset="0"/>
              </a:rPr>
              <a:t>Kredietkosten</a:t>
            </a:r>
            <a:r>
              <a:rPr lang="nl-NL" sz="2000" i="1" u="sng">
                <a:latin typeface="Effra" panose="02000506080000020004" pitchFamily="2" charset="0"/>
              </a:rPr>
              <a:t>  </a:t>
            </a:r>
          </a:p>
          <a:p>
            <a:endParaRPr lang="nl-NL" sz="2000">
              <a:latin typeface="Effra" panose="02000506080000020004" pitchFamily="2" charset="0"/>
            </a:endParaRPr>
          </a:p>
          <a:p>
            <a:r>
              <a:rPr lang="nl-NL" sz="2000">
                <a:latin typeface="Effra" panose="02000506080000020004" pitchFamily="2" charset="0"/>
              </a:rPr>
              <a:t>60 x € 100,49</a:t>
            </a:r>
            <a:r>
              <a:rPr lang="nl-NL" sz="2000"/>
              <a:t> = </a:t>
            </a:r>
            <a:r>
              <a:rPr lang="nl-NL" sz="2000">
                <a:latin typeface="Effra" panose="02000506080000020004" pitchFamily="2" charset="0"/>
              </a:rPr>
              <a:t>€ 6029,40 - € 5000,- = </a:t>
            </a:r>
            <a:r>
              <a:rPr lang="nl-NL" sz="2000" b="1">
                <a:latin typeface="Effra" panose="02000506080000020004" pitchFamily="2" charset="0"/>
              </a:rPr>
              <a:t>€ 1029,40</a:t>
            </a:r>
            <a:endParaRPr lang="nl-NL" sz="2000" b="1"/>
          </a:p>
          <a:p>
            <a:pPr marL="342900" indent="-342900">
              <a:buFont typeface="Wingdings" panose="05000000000000000000" pitchFamily="2" charset="2"/>
              <a:buChar char="è"/>
            </a:pPr>
            <a:endParaRPr lang="nl-NL" sz="2000"/>
          </a:p>
        </p:txBody>
      </p:sp>
      <p:sp>
        <p:nvSpPr>
          <p:cNvPr id="14" name="Pijl: rechts 13">
            <a:extLst>
              <a:ext uri="{FF2B5EF4-FFF2-40B4-BE49-F238E27FC236}">
                <a16:creationId xmlns:a16="http://schemas.microsoft.com/office/drawing/2014/main" id="{7F529BAA-9C83-A71C-B1C6-35B4569CAA99}"/>
              </a:ext>
            </a:extLst>
          </p:cNvPr>
          <p:cNvSpPr/>
          <p:nvPr/>
        </p:nvSpPr>
        <p:spPr>
          <a:xfrm>
            <a:off x="250588" y="1949903"/>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 name="Tabel 1">
            <a:extLst>
              <a:ext uri="{FF2B5EF4-FFF2-40B4-BE49-F238E27FC236}">
                <a16:creationId xmlns:a16="http://schemas.microsoft.com/office/drawing/2014/main" id="{78278BF8-F79C-EB50-C36F-28320CD0F4C7}"/>
              </a:ext>
            </a:extLst>
          </p:cNvPr>
          <p:cNvGraphicFramePr>
            <a:graphicFrameLocks noGrp="1"/>
          </p:cNvGraphicFramePr>
          <p:nvPr>
            <p:extLst>
              <p:ext uri="{D42A27DB-BD31-4B8C-83A1-F6EECF244321}">
                <p14:modId xmlns:p14="http://schemas.microsoft.com/office/powerpoint/2010/main" val="714066796"/>
              </p:ext>
            </p:extLst>
          </p:nvPr>
        </p:nvGraphicFramePr>
        <p:xfrm>
          <a:off x="2792261" y="1182804"/>
          <a:ext cx="8127999" cy="111252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4266534193"/>
                    </a:ext>
                  </a:extLst>
                </a:gridCol>
                <a:gridCol w="2709333">
                  <a:extLst>
                    <a:ext uri="{9D8B030D-6E8A-4147-A177-3AD203B41FA5}">
                      <a16:colId xmlns:a16="http://schemas.microsoft.com/office/drawing/2014/main" val="1182400214"/>
                    </a:ext>
                  </a:extLst>
                </a:gridCol>
                <a:gridCol w="2709333">
                  <a:extLst>
                    <a:ext uri="{9D8B030D-6E8A-4147-A177-3AD203B41FA5}">
                      <a16:colId xmlns:a16="http://schemas.microsoft.com/office/drawing/2014/main" val="1586700657"/>
                    </a:ext>
                  </a:extLst>
                </a:gridCol>
              </a:tblGrid>
              <a:tr h="370840">
                <a:tc>
                  <a:txBody>
                    <a:bodyPr/>
                    <a:lstStyle/>
                    <a:p>
                      <a:r>
                        <a:rPr lang="nl-NL"/>
                        <a:t>Kredietsom</a:t>
                      </a:r>
                    </a:p>
                  </a:txBody>
                  <a:tcPr/>
                </a:tc>
                <a:tc>
                  <a:txBody>
                    <a:bodyPr/>
                    <a:lstStyle/>
                    <a:p>
                      <a:r>
                        <a:rPr lang="nl-NL"/>
                        <a:t>24 maanden</a:t>
                      </a:r>
                    </a:p>
                  </a:txBody>
                  <a:tcPr/>
                </a:tc>
                <a:tc>
                  <a:txBody>
                    <a:bodyPr/>
                    <a:lstStyle/>
                    <a:p>
                      <a:r>
                        <a:rPr lang="nl-NL"/>
                        <a:t>60 maanden</a:t>
                      </a:r>
                    </a:p>
                  </a:txBody>
                  <a:tcPr/>
                </a:tc>
                <a:extLst>
                  <a:ext uri="{0D108BD9-81ED-4DB2-BD59-A6C34878D82A}">
                    <a16:rowId xmlns:a16="http://schemas.microsoft.com/office/drawing/2014/main" val="2837676013"/>
                  </a:ext>
                </a:extLst>
              </a:tr>
              <a:tr h="370840">
                <a:tc>
                  <a:txBody>
                    <a:bodyPr/>
                    <a:lstStyle/>
                    <a:p>
                      <a:r>
                        <a:rPr lang="nl-NL" sz="1800">
                          <a:latin typeface="Effra" panose="02000506080000020004" pitchFamily="2" charset="0"/>
                        </a:rPr>
                        <a:t>€ 5000,- </a:t>
                      </a:r>
                      <a:endParaRPr lang="nl-NL"/>
                    </a:p>
                  </a:txBody>
                  <a:tcPr/>
                </a:tc>
                <a:tc>
                  <a:txBody>
                    <a:bodyPr/>
                    <a:lstStyle/>
                    <a:p>
                      <a:r>
                        <a:rPr lang="nl-NL" sz="1800">
                          <a:latin typeface="Effra" panose="02000506080000020004" pitchFamily="2" charset="0"/>
                        </a:rPr>
                        <a:t>€ 225,28 </a:t>
                      </a:r>
                      <a:endParaRPr lang="nl-NL"/>
                    </a:p>
                  </a:txBody>
                  <a:tcPr/>
                </a:tc>
                <a:tc>
                  <a:txBody>
                    <a:bodyPr/>
                    <a:lstStyle/>
                    <a:p>
                      <a:r>
                        <a:rPr lang="nl-NL" sz="1800">
                          <a:latin typeface="Effra" panose="02000506080000020004" pitchFamily="2" charset="0"/>
                        </a:rPr>
                        <a:t>€ 100,49</a:t>
                      </a:r>
                      <a:endParaRPr lang="nl-NL"/>
                    </a:p>
                  </a:txBody>
                  <a:tcPr/>
                </a:tc>
                <a:extLst>
                  <a:ext uri="{0D108BD9-81ED-4DB2-BD59-A6C34878D82A}">
                    <a16:rowId xmlns:a16="http://schemas.microsoft.com/office/drawing/2014/main" val="2147466004"/>
                  </a:ext>
                </a:extLst>
              </a:tr>
              <a:tr h="370840">
                <a:tc>
                  <a:txBody>
                    <a:bodyPr/>
                    <a:lstStyle/>
                    <a:p>
                      <a:r>
                        <a:rPr lang="nl-NL" sz="1800">
                          <a:latin typeface="Effra" panose="02000506080000020004" pitchFamily="2" charset="0"/>
                        </a:rPr>
                        <a:t>€ 15000,- </a:t>
                      </a:r>
                      <a:endParaRPr lang="nl-NL"/>
                    </a:p>
                  </a:txBody>
                  <a:tcPr/>
                </a:tc>
                <a:tc>
                  <a:txBody>
                    <a:bodyPr/>
                    <a:lstStyle/>
                    <a:p>
                      <a:r>
                        <a:rPr lang="nl-NL" sz="1800">
                          <a:latin typeface="Effra" panose="02000506080000020004" pitchFamily="2" charset="0"/>
                        </a:rPr>
                        <a:t>€ 671,40</a:t>
                      </a:r>
                      <a:endParaRPr lang="nl-NL"/>
                    </a:p>
                  </a:txBody>
                  <a:tcPr/>
                </a:tc>
                <a:tc>
                  <a:txBody>
                    <a:bodyPr/>
                    <a:lstStyle/>
                    <a:p>
                      <a:r>
                        <a:rPr lang="nl-NL" sz="1800">
                          <a:latin typeface="Effra" panose="02000506080000020004" pitchFamily="2" charset="0"/>
                        </a:rPr>
                        <a:t>€ 296,82</a:t>
                      </a:r>
                      <a:endParaRPr lang="nl-NL"/>
                    </a:p>
                  </a:txBody>
                  <a:tcPr/>
                </a:tc>
                <a:extLst>
                  <a:ext uri="{0D108BD9-81ED-4DB2-BD59-A6C34878D82A}">
                    <a16:rowId xmlns:a16="http://schemas.microsoft.com/office/drawing/2014/main" val="3896683194"/>
                  </a:ext>
                </a:extLst>
              </a:tr>
            </a:tbl>
          </a:graphicData>
        </a:graphic>
      </p:graphicFrame>
    </p:spTree>
    <p:extLst>
      <p:ext uri="{BB962C8B-B14F-4D97-AF65-F5344CB8AC3E}">
        <p14:creationId xmlns:p14="http://schemas.microsoft.com/office/powerpoint/2010/main" val="14464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6129-6852-C6B9-6455-65E1621946D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32D0C4B4-4531-A9AE-7331-22D46A88A23C}"/>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Rente</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5" name="Tekstvak 4">
            <a:extLst>
              <a:ext uri="{FF2B5EF4-FFF2-40B4-BE49-F238E27FC236}">
                <a16:creationId xmlns:a16="http://schemas.microsoft.com/office/drawing/2014/main" id="{4FAB0C0A-B8E2-3341-2E15-900C42F97703}"/>
              </a:ext>
            </a:extLst>
          </p:cNvPr>
          <p:cNvSpPr txBox="1"/>
          <p:nvPr/>
        </p:nvSpPr>
        <p:spPr>
          <a:xfrm>
            <a:off x="719448" y="1769183"/>
            <a:ext cx="10740240" cy="3742762"/>
          </a:xfrm>
          <a:prstGeom prst="rect">
            <a:avLst/>
          </a:prstGeom>
        </p:spPr>
        <p:txBody>
          <a:bodyPr vert="horz" lIns="91440" tIns="45720" rIns="91440" bIns="45720" rtlCol="0" anchor="t">
            <a:normAutofit/>
          </a:bodyPr>
          <a:lstStyle/>
          <a:p>
            <a:pPr marL="0" indent="0">
              <a:buNone/>
            </a:pPr>
            <a:r>
              <a:rPr lang="nl-NL" sz="2000" b="1">
                <a:latin typeface="Effra"/>
              </a:rPr>
              <a:t>Rente</a:t>
            </a:r>
            <a:r>
              <a:rPr lang="nl-NL" sz="2000">
                <a:latin typeface="Effra"/>
              </a:rPr>
              <a:t> is een vergoeding die iemand ontvangt voor het uitlenen van zijn geld.</a:t>
            </a:r>
          </a:p>
          <a:p>
            <a:pPr marL="0" indent="0">
              <a:buNone/>
            </a:pPr>
            <a:r>
              <a:rPr lang="nl-NL" sz="2000">
                <a:latin typeface="Effra"/>
              </a:rPr>
              <a:t>Hoeveel rente je ontvangt, hangt af van:</a:t>
            </a:r>
          </a:p>
          <a:p>
            <a:pPr marL="342900" indent="-342900">
              <a:buFontTx/>
              <a:buChar char="-"/>
            </a:pPr>
            <a:r>
              <a:rPr lang="nl-NL" sz="2000">
                <a:latin typeface="Effra"/>
              </a:rPr>
              <a:t>het rentepercentage;</a:t>
            </a:r>
          </a:p>
          <a:p>
            <a:pPr marL="342900" indent="-342900">
              <a:buFontTx/>
              <a:buChar char="-"/>
            </a:pPr>
            <a:r>
              <a:rPr lang="nl-NL" sz="2000">
                <a:latin typeface="Effra"/>
              </a:rPr>
              <a:t>hoe lang je het geld uitleent;</a:t>
            </a:r>
            <a:endParaRPr lang="nl-NL" sz="2000">
              <a:latin typeface="Effra" panose="02000506080000020004" pitchFamily="2" charset="0"/>
            </a:endParaRPr>
          </a:p>
          <a:p>
            <a:pPr marL="342900" indent="-342900">
              <a:buFontTx/>
              <a:buChar char="-"/>
            </a:pPr>
            <a:r>
              <a:rPr lang="nl-NL" sz="2000">
                <a:latin typeface="Effra"/>
              </a:rPr>
              <a:t>hoeveel geld je hebt uitgeleend, of gespaard.</a:t>
            </a:r>
          </a:p>
          <a:p>
            <a:pPr marL="342900" indent="-342900">
              <a:buFontTx/>
              <a:buChar char="-"/>
            </a:pPr>
            <a:endParaRPr lang="nl-NL" sz="2000">
              <a:latin typeface="Effra" panose="02000506080000020004" pitchFamily="2" charset="0"/>
            </a:endParaRPr>
          </a:p>
          <a:p>
            <a:r>
              <a:rPr lang="nl-NL" sz="2000">
                <a:latin typeface="Effra"/>
              </a:rPr>
              <a:t>Zet je je geld voor lange tijd vast, krijg je een hogere rente. </a:t>
            </a:r>
          </a:p>
          <a:p>
            <a:r>
              <a:rPr lang="nl-NL" sz="2000">
                <a:latin typeface="Effra"/>
              </a:rPr>
              <a:t>Als de rente hoog is, zullen mensen minder snel geld lenen en meer geld sparen -&gt; minder geld uitgegeven -&gt; minder geproduceerd.</a:t>
            </a:r>
            <a:endParaRPr lang="nl-NL" sz="2000"/>
          </a:p>
        </p:txBody>
      </p:sp>
    </p:spTree>
    <p:extLst>
      <p:ext uri="{BB962C8B-B14F-4D97-AF65-F5344CB8AC3E}">
        <p14:creationId xmlns:p14="http://schemas.microsoft.com/office/powerpoint/2010/main" val="1467743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7151-6F4E-4EA2-FEB4-95CAB8233BC0}"/>
            </a:ext>
          </a:extLst>
        </p:cNvPr>
        <p:cNvGrpSpPr/>
        <p:nvPr/>
      </p:nvGrpSpPr>
      <p:grpSpPr>
        <a:xfrm>
          <a:off x="0" y="0"/>
          <a:ext cx="0" cy="0"/>
          <a:chOff x="0" y="0"/>
          <a:chExt cx="0" cy="0"/>
        </a:xfrm>
      </p:grpSpPr>
      <p:pic>
        <p:nvPicPr>
          <p:cNvPr id="3" name="Afbeelding 2" descr="Winkelwagen">
            <a:extLst>
              <a:ext uri="{FF2B5EF4-FFF2-40B4-BE49-F238E27FC236}">
                <a16:creationId xmlns:a16="http://schemas.microsoft.com/office/drawing/2014/main" id="{76311EEA-1EF1-F4F0-497C-53D0E10F8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107" y="534289"/>
            <a:ext cx="2943716" cy="2649344"/>
          </a:xfrm>
          <a:prstGeom prst="rect">
            <a:avLst/>
          </a:prstGeom>
        </p:spPr>
      </p:pic>
      <p:sp>
        <p:nvSpPr>
          <p:cNvPr id="4" name="Tekstvak 3">
            <a:extLst>
              <a:ext uri="{FF2B5EF4-FFF2-40B4-BE49-F238E27FC236}">
                <a16:creationId xmlns:a16="http://schemas.microsoft.com/office/drawing/2014/main" id="{9824E91C-DDB9-7DB8-DA8B-5C58C4E28EC4}"/>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Uitgaven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5" name="Tekstvak 4">
            <a:extLst>
              <a:ext uri="{FF2B5EF4-FFF2-40B4-BE49-F238E27FC236}">
                <a16:creationId xmlns:a16="http://schemas.microsoft.com/office/drawing/2014/main" id="{2FB0EE17-E8D8-3EE1-B563-9F85CB7B081B}"/>
              </a:ext>
            </a:extLst>
          </p:cNvPr>
          <p:cNvSpPr txBox="1"/>
          <p:nvPr/>
        </p:nvSpPr>
        <p:spPr>
          <a:xfrm>
            <a:off x="719448" y="1769183"/>
            <a:ext cx="10740240" cy="3742762"/>
          </a:xfrm>
          <a:prstGeom prst="rect">
            <a:avLst/>
          </a:prstGeom>
        </p:spPr>
        <p:txBody>
          <a:bodyPr vert="horz" lIns="91440" tIns="45720" rIns="91440" bIns="45720" rtlCol="0">
            <a:normAutofit/>
          </a:bodyPr>
          <a:lstStyle/>
          <a:p>
            <a:pPr marL="342900" indent="-342900">
              <a:buFont typeface="Wingdings" panose="05000000000000000000" pitchFamily="2" charset="2"/>
              <a:buChar char="è"/>
            </a:pPr>
            <a:r>
              <a:rPr lang="nl-NL" sz="2000" b="1">
                <a:latin typeface="Effra" panose="02000506080000020004" pitchFamily="2" charset="0"/>
              </a:rPr>
              <a:t>Dagelijkse huishoudelijke uitgaven</a:t>
            </a: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r>
              <a:rPr lang="nl-NL" sz="2000" b="1">
                <a:latin typeface="Effra" panose="02000506080000020004" pitchFamily="2" charset="0"/>
              </a:rPr>
              <a:t>Vaste lasten</a:t>
            </a: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r>
              <a:rPr lang="nl-NL" sz="2000" b="1">
                <a:latin typeface="Effra" panose="02000506080000020004" pitchFamily="2" charset="0"/>
              </a:rPr>
              <a:t>Incidentele uitgaven</a:t>
            </a:r>
            <a:endParaRPr lang="nl-NL" sz="2000"/>
          </a:p>
        </p:txBody>
      </p:sp>
      <p:pic>
        <p:nvPicPr>
          <p:cNvPr id="7" name="Afbeelding 6" descr="Huissleutels">
            <a:extLst>
              <a:ext uri="{FF2B5EF4-FFF2-40B4-BE49-F238E27FC236}">
                <a16:creationId xmlns:a16="http://schemas.microsoft.com/office/drawing/2014/main" id="{B23D4717-1090-91B1-94DD-D8119414D9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51" b="89905" l="9961" r="89941">
                        <a14:foregroundMark x1="22705" y1="72714" x2="22705" y2="72714"/>
                        <a14:foregroundMark x1="25586" y1="67886" x2="25586" y2="67886"/>
                        <a14:foregroundMark x1="27783" y1="71178" x2="27783" y2="71178"/>
                        <a14:foregroundMark x1="31348" y1="75347" x2="31348" y2="75347"/>
                        <a14:foregroundMark x1="43164" y1="10022" x2="43164" y2="10022"/>
                        <a14:foregroundMark x1="41650" y1="11924" x2="41650" y2="11924"/>
                        <a14:foregroundMark x1="41650" y1="11924" x2="41650" y2="11924"/>
                        <a14:foregroundMark x1="40381" y1="13826" x2="40381" y2="13826"/>
                        <a14:foregroundMark x1="40137" y1="15069" x2="40137" y2="15069"/>
                        <a14:foregroundMark x1="39893" y1="16606" x2="39893" y2="16606"/>
                        <a14:foregroundMark x1="40039" y1="17996" x2="40039" y2="17996"/>
                        <a14:foregroundMark x1="40723" y1="20263" x2="40723" y2="20263"/>
                        <a14:foregroundMark x1="43701" y1="20117" x2="43701" y2="20117"/>
                        <a14:foregroundMark x1="43262" y1="10900" x2="43262" y2="10900"/>
                        <a14:foregroundMark x1="45557" y1="9144" x2="45557" y2="9144"/>
                        <a14:foregroundMark x1="41064" y1="12802" x2="41064" y2="12802"/>
                        <a14:foregroundMark x1="40234" y1="13826" x2="40234" y2="13826"/>
                        <a14:foregroundMark x1="57715" y1="14704" x2="57715" y2="14704"/>
                        <a14:foregroundMark x1="60498" y1="17630" x2="60498" y2="17630"/>
                        <a14:foregroundMark x1="49707" y1="30651" x2="49707" y2="30651"/>
                        <a14:foregroundMark x1="57227" y1="29407" x2="57227" y2="29407"/>
                        <a14:foregroundMark x1="52979" y1="9510" x2="52979" y2="9510"/>
                        <a14:foregroundMark x1="54688" y1="10388" x2="54688" y2="10388"/>
                        <a14:foregroundMark x1="52734" y1="9144" x2="52734" y2="9144"/>
                        <a14:foregroundMark x1="51709" y1="8851" x2="51709" y2="8851"/>
                        <a14:backgroundMark x1="67432" y1="63570" x2="67432" y2="63570"/>
                        <a14:backgroundMark x1="65674" y1="64960" x2="65674" y2="64960"/>
                        <a14:backgroundMark x1="67773" y1="67740" x2="67773" y2="67740"/>
                        <a14:backgroundMark x1="70410" y1="59766" x2="70410" y2="59766"/>
                        <a14:backgroundMark x1="66162" y1="22165" x2="66162" y2="22165"/>
                        <a14:backgroundMark x1="56787" y1="26847" x2="56787" y2="26847"/>
                        <a14:backgroundMark x1="38281" y1="15435" x2="38281" y2="15435"/>
                      </a14:backgroundRemoval>
                    </a14:imgEffect>
                  </a14:imgLayer>
                </a14:imgProps>
              </a:ext>
              <a:ext uri="{28A0092B-C50C-407E-A947-70E740481C1C}">
                <a14:useLocalDpi xmlns:a14="http://schemas.microsoft.com/office/drawing/2010/main" val="0"/>
              </a:ext>
            </a:extLst>
          </a:blip>
          <a:stretch>
            <a:fillRect/>
          </a:stretch>
        </p:blipFill>
        <p:spPr>
          <a:xfrm>
            <a:off x="2704981" y="2208570"/>
            <a:ext cx="2552892" cy="1704005"/>
          </a:xfrm>
          <a:prstGeom prst="rect">
            <a:avLst/>
          </a:prstGeom>
        </p:spPr>
      </p:pic>
      <p:pic>
        <p:nvPicPr>
          <p:cNvPr id="8" name="Video 16" title="Strandstoel met draaibare paraplu">
            <a:hlinkClick r:id="" action="ppaction://media"/>
            <a:extLst>
              <a:ext uri="{FF2B5EF4-FFF2-40B4-BE49-F238E27FC236}">
                <a16:creationId xmlns:a16="http://schemas.microsoft.com/office/drawing/2014/main" id="{DDB485A4-A5DA-AB1C-5A47-FAB40988B13B}"/>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0034" t="3653" r="20787" b="3378"/>
          <a:stretch/>
        </p:blipFill>
        <p:spPr>
          <a:xfrm>
            <a:off x="5660583" y="3183633"/>
            <a:ext cx="2078181" cy="1836448"/>
          </a:xfrm>
          <a:prstGeom prst="rect">
            <a:avLst/>
          </a:prstGeom>
        </p:spPr>
      </p:pic>
    </p:spTree>
    <p:extLst>
      <p:ext uri="{BB962C8B-B14F-4D97-AF65-F5344CB8AC3E}">
        <p14:creationId xmlns:p14="http://schemas.microsoft.com/office/powerpoint/2010/main" val="127988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9049-720C-3F54-9737-573C962AD8AA}"/>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4830AD0-F88C-D4FF-4081-B28DA1276C01}"/>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Arbeid &amp; </a:t>
            </a:r>
            <a:r>
              <a:rPr lang="en-US" sz="4000" b="1" err="1">
                <a:ln w="9525">
                  <a:solidFill>
                    <a:schemeClr val="bg1"/>
                  </a:solidFill>
                  <a:prstDash val="solid"/>
                </a:ln>
                <a:effectLst>
                  <a:outerShdw blurRad="12700" dist="38100" dir="2700000" algn="tl" rotWithShape="0">
                    <a:schemeClr val="bg1">
                      <a:lumMod val="50000"/>
                    </a:schemeClr>
                  </a:outerShdw>
                </a:effectLst>
              </a:rPr>
              <a:t>productie</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7810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304E-0558-9EA5-F344-92AD108FB872}"/>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178135FA-C5B0-0768-002B-75A1B58C11DF}"/>
              </a:ext>
            </a:extLst>
          </p:cNvPr>
          <p:cNvSpPr txBox="1"/>
          <p:nvPr/>
        </p:nvSpPr>
        <p:spPr>
          <a:xfrm>
            <a:off x="838201" y="534289"/>
            <a:ext cx="8080168"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Inkoopprijs</a:t>
            </a:r>
            <a:r>
              <a:rPr lang="en-US" sz="4000" b="1">
                <a:ln w="9525">
                  <a:solidFill>
                    <a:schemeClr val="bg1"/>
                  </a:solidFill>
                  <a:prstDash val="solid"/>
                </a:ln>
                <a:effectLst>
                  <a:outerShdw blurRad="12700" dist="38100" dir="2700000" algn="tl" rotWithShape="0">
                    <a:schemeClr val="bg1">
                      <a:lumMod val="50000"/>
                    </a:schemeClr>
                  </a:outerShdw>
                </a:effectLst>
              </a:rPr>
              <a:t> / </a:t>
            </a:r>
            <a:r>
              <a:rPr lang="en-US" sz="4000" b="1" err="1">
                <a:ln w="9525">
                  <a:solidFill>
                    <a:schemeClr val="bg1"/>
                  </a:solidFill>
                  <a:prstDash val="solid"/>
                </a:ln>
                <a:effectLst>
                  <a:outerShdw blurRad="12700" dist="38100" dir="2700000" algn="tl" rotWithShape="0">
                    <a:schemeClr val="bg1">
                      <a:lumMod val="50000"/>
                    </a:schemeClr>
                  </a:outerShdw>
                </a:effectLst>
              </a:rPr>
              <a:t>verkoopprijs</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D1CB4739-7DF7-E30E-FA20-7ADE40987A74}"/>
              </a:ext>
            </a:extLst>
          </p:cNvPr>
          <p:cNvSpPr txBox="1"/>
          <p:nvPr/>
        </p:nvSpPr>
        <p:spPr>
          <a:xfrm>
            <a:off x="838200" y="1730438"/>
            <a:ext cx="5737576" cy="4593273"/>
          </a:xfrm>
          <a:prstGeom prst="rect">
            <a:avLst/>
          </a:prstGeom>
        </p:spPr>
        <p:txBody>
          <a:bodyPr vert="horz" lIns="91440" tIns="45720" rIns="91440" bIns="45720" rtlCol="0" anchor="t">
            <a:noAutofit/>
          </a:bodyPr>
          <a:lstStyle/>
          <a:p>
            <a:pPr marL="0" indent="0">
              <a:buNone/>
            </a:pPr>
            <a:endParaRPr lang="nl-NL" sz="2000" b="1">
              <a:latin typeface="Effra" panose="02000506080000020004" pitchFamily="2" charset="0"/>
            </a:endParaRPr>
          </a:p>
          <a:p>
            <a:pPr marL="0" indent="0">
              <a:buNone/>
            </a:pPr>
            <a:r>
              <a:rPr lang="nl-NL" sz="2000" b="1">
                <a:latin typeface="Effra"/>
              </a:rPr>
              <a:t>Inkoopprijs</a:t>
            </a:r>
            <a:endParaRPr lang="nl-NL" sz="2000">
              <a:latin typeface="Effra"/>
            </a:endParaRPr>
          </a:p>
          <a:p>
            <a:pPr marL="0" indent="0">
              <a:buNone/>
            </a:pPr>
            <a:r>
              <a:rPr lang="nl-NL" sz="2000" b="1">
                <a:latin typeface="Effra"/>
              </a:rPr>
              <a:t>(bruto)Winstmarge</a:t>
            </a:r>
            <a:endParaRPr lang="nl-NL" sz="2000">
              <a:latin typeface="Effra"/>
            </a:endParaRPr>
          </a:p>
          <a:p>
            <a:pPr marL="0" indent="0">
              <a:buNone/>
            </a:pPr>
            <a:r>
              <a:rPr lang="nl-NL" sz="2000">
                <a:latin typeface="Effra"/>
              </a:rPr>
              <a:t>_________________ +</a:t>
            </a:r>
          </a:p>
          <a:p>
            <a:pPr marL="0" indent="0">
              <a:buNone/>
            </a:pPr>
            <a:r>
              <a:rPr lang="nl-NL" sz="2000" b="1">
                <a:latin typeface="Effra"/>
              </a:rPr>
              <a:t>Verkoopprijs</a:t>
            </a:r>
            <a:r>
              <a:rPr lang="nl-NL" sz="2000">
                <a:latin typeface="Effra"/>
              </a:rPr>
              <a:t> (exclusief btw). </a:t>
            </a:r>
          </a:p>
          <a:p>
            <a:pPr marL="0" indent="0">
              <a:buNone/>
            </a:pPr>
            <a:r>
              <a:rPr lang="nl-NL" sz="2000" b="1">
                <a:latin typeface="Effra"/>
              </a:rPr>
              <a:t>BTW</a:t>
            </a:r>
            <a:r>
              <a:rPr lang="nl-NL" sz="2000">
                <a:latin typeface="Effra"/>
              </a:rPr>
              <a:t> (belasting op toegevoegde waarde) </a:t>
            </a:r>
          </a:p>
          <a:p>
            <a:pPr marL="0" indent="0">
              <a:buNone/>
            </a:pPr>
            <a:r>
              <a:rPr lang="nl-NL" sz="2000">
                <a:latin typeface="Effra"/>
              </a:rPr>
              <a:t>_________________ +</a:t>
            </a:r>
          </a:p>
          <a:p>
            <a:pPr marL="0" indent="0">
              <a:buNone/>
            </a:pPr>
            <a:r>
              <a:rPr lang="nl-NL" sz="2000" b="1">
                <a:latin typeface="Effra"/>
              </a:rPr>
              <a:t>Verkoopprijs inclusief btw </a:t>
            </a:r>
            <a:r>
              <a:rPr lang="nl-NL" sz="2000">
                <a:latin typeface="Effra"/>
              </a:rPr>
              <a:t>(</a:t>
            </a:r>
            <a:r>
              <a:rPr lang="nl-NL" sz="2000" b="1">
                <a:latin typeface="Effra"/>
              </a:rPr>
              <a:t>consumentenprijs</a:t>
            </a:r>
            <a:r>
              <a:rPr lang="nl-NL" sz="2000">
                <a:latin typeface="Effra"/>
              </a:rPr>
              <a:t>). </a:t>
            </a:r>
          </a:p>
          <a:p>
            <a:pPr marL="0" indent="0">
              <a:buNone/>
            </a:pPr>
            <a:endParaRPr lang="nl-NL" sz="2000">
              <a:latin typeface="Effra" panose="02000506080000020004" pitchFamily="2" charset="0"/>
            </a:endParaRPr>
          </a:p>
          <a:p>
            <a:pPr marL="0" indent="0">
              <a:buNone/>
            </a:pPr>
            <a:r>
              <a:rPr lang="nl-NL" sz="2000">
                <a:latin typeface="Effra"/>
              </a:rPr>
              <a:t>Dit is de prijs die je in een winkel betaalt. </a:t>
            </a:r>
          </a:p>
        </p:txBody>
      </p:sp>
      <p:pic>
        <p:nvPicPr>
          <p:cNvPr id="6" name="Graphic 5" descr="Vrouw die een t-shirt draagt">
            <a:extLst>
              <a:ext uri="{FF2B5EF4-FFF2-40B4-BE49-F238E27FC236}">
                <a16:creationId xmlns:a16="http://schemas.microsoft.com/office/drawing/2014/main" id="{CF825570-5E90-A2CB-518D-11F50014C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5" y="4152254"/>
            <a:ext cx="4224131" cy="2735836"/>
          </a:xfrm>
          <a:prstGeom prst="rect">
            <a:avLst/>
          </a:prstGeom>
        </p:spPr>
      </p:pic>
      <p:pic>
        <p:nvPicPr>
          <p:cNvPr id="7" name="Graphic 6" descr="Tag silhouet">
            <a:extLst>
              <a:ext uri="{FF2B5EF4-FFF2-40B4-BE49-F238E27FC236}">
                <a16:creationId xmlns:a16="http://schemas.microsoft.com/office/drawing/2014/main" id="{C9568DCA-E60C-5E5D-BF53-79494E42BE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58756" flipH="1">
            <a:off x="7879413" y="4301543"/>
            <a:ext cx="1172917" cy="1172917"/>
          </a:xfrm>
          <a:prstGeom prst="rect">
            <a:avLst/>
          </a:prstGeom>
        </p:spPr>
      </p:pic>
      <p:sp>
        <p:nvSpPr>
          <p:cNvPr id="5" name="Tekstvak 4">
            <a:extLst>
              <a:ext uri="{FF2B5EF4-FFF2-40B4-BE49-F238E27FC236}">
                <a16:creationId xmlns:a16="http://schemas.microsoft.com/office/drawing/2014/main" id="{8879305C-CE76-7725-B8B8-345EB2FCB2B8}"/>
              </a:ext>
            </a:extLst>
          </p:cNvPr>
          <p:cNvSpPr txBox="1"/>
          <p:nvPr/>
        </p:nvSpPr>
        <p:spPr>
          <a:xfrm>
            <a:off x="6098116" y="1737432"/>
            <a:ext cx="4836198" cy="2571499"/>
          </a:xfrm>
          <a:prstGeom prst="rect">
            <a:avLst/>
          </a:prstGeom>
        </p:spPr>
        <p:txBody>
          <a:bodyPr vert="horz" lIns="91440" tIns="45720" rIns="91440" bIns="45720" rtlCol="0" anchor="t">
            <a:noAutofit/>
          </a:bodyPr>
          <a:lstStyle/>
          <a:p>
            <a:pPr marL="0" indent="0">
              <a:buNone/>
            </a:pPr>
            <a:r>
              <a:rPr lang="nl-NL" sz="2000" b="1">
                <a:latin typeface="Effra"/>
              </a:rPr>
              <a:t>Voorbeeld:</a:t>
            </a:r>
            <a:endParaRPr lang="nl-NL" sz="2000" b="1">
              <a:latin typeface="Effra" panose="02000506080000020004" pitchFamily="2" charset="0"/>
            </a:endParaRPr>
          </a:p>
          <a:p>
            <a:r>
              <a:rPr lang="nl-NL" sz="2000" b="1">
                <a:latin typeface="Effra"/>
              </a:rPr>
              <a:t>€ 12     </a:t>
            </a:r>
            <a:endParaRPr lang="nl-NL" sz="2000">
              <a:latin typeface="Effra" panose="02000506080000020004" pitchFamily="2" charset="0"/>
            </a:endParaRPr>
          </a:p>
          <a:p>
            <a:r>
              <a:rPr lang="nl-NL" sz="2000" b="1">
                <a:latin typeface="Effra"/>
              </a:rPr>
              <a:t>€   8   </a:t>
            </a:r>
            <a:endParaRPr lang="nl-NL" sz="2000">
              <a:latin typeface="Effra" panose="02000506080000020004" pitchFamily="2" charset="0"/>
            </a:endParaRPr>
          </a:p>
          <a:p>
            <a:r>
              <a:rPr lang="nl-NL" sz="2000">
                <a:latin typeface="Effra"/>
              </a:rPr>
              <a:t>_________________ +</a:t>
            </a:r>
            <a:endParaRPr lang="nl-NL" sz="2000">
              <a:latin typeface="Effra" panose="02000506080000020004" pitchFamily="2" charset="0"/>
            </a:endParaRPr>
          </a:p>
          <a:p>
            <a:r>
              <a:rPr lang="nl-NL" sz="2000" b="1">
                <a:latin typeface="Effra"/>
              </a:rPr>
              <a:t>€ 20</a:t>
            </a:r>
          </a:p>
          <a:p>
            <a:r>
              <a:rPr lang="nl-NL" sz="2000" b="1">
                <a:latin typeface="Effra"/>
              </a:rPr>
              <a:t>€   4,20  (20 / 100 x 21)</a:t>
            </a:r>
          </a:p>
          <a:p>
            <a:pPr marL="0" indent="0">
              <a:buNone/>
            </a:pPr>
            <a:r>
              <a:rPr lang="nl-NL" sz="2000">
                <a:latin typeface="Effra"/>
              </a:rPr>
              <a:t>_________________ -</a:t>
            </a:r>
          </a:p>
          <a:p>
            <a:r>
              <a:rPr lang="nl-NL" sz="2000" b="1">
                <a:latin typeface="Effra"/>
              </a:rPr>
              <a:t>€ 24,20</a:t>
            </a:r>
          </a:p>
          <a:p>
            <a:pPr marL="0" indent="0">
              <a:buNone/>
            </a:pPr>
            <a:endParaRPr lang="nl-NL" sz="2000">
              <a:latin typeface="Effra" panose="02000506080000020004" pitchFamily="2" charset="0"/>
            </a:endParaRPr>
          </a:p>
        </p:txBody>
      </p:sp>
    </p:spTree>
    <p:extLst>
      <p:ext uri="{BB962C8B-B14F-4D97-AF65-F5344CB8AC3E}">
        <p14:creationId xmlns:p14="http://schemas.microsoft.com/office/powerpoint/2010/main" val="57430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1C2C-8F6A-57AA-5541-8C628614943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122F2020-9A6F-0182-28E8-5E8DEC3E02F7}"/>
              </a:ext>
            </a:extLst>
          </p:cNvPr>
          <p:cNvSpPr txBox="1"/>
          <p:nvPr/>
        </p:nvSpPr>
        <p:spPr>
          <a:xfrm>
            <a:off x="838201" y="534289"/>
            <a:ext cx="8080168"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Afzet</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en</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omzet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DF2444F7-BE6B-066A-FA57-75320AE1A41A}"/>
              </a:ext>
            </a:extLst>
          </p:cNvPr>
          <p:cNvSpPr txBox="1"/>
          <p:nvPr/>
        </p:nvSpPr>
        <p:spPr>
          <a:xfrm>
            <a:off x="838200" y="1769183"/>
            <a:ext cx="8578931" cy="4554528"/>
          </a:xfrm>
          <a:prstGeom prst="rect">
            <a:avLst/>
          </a:prstGeom>
        </p:spPr>
        <p:txBody>
          <a:bodyPr vert="horz" lIns="91440" tIns="45720" rIns="91440" bIns="45720" rtlCol="0" anchor="t">
            <a:noAutofit/>
          </a:bodyPr>
          <a:lstStyle/>
          <a:p>
            <a:pPr marL="0" indent="0">
              <a:buNone/>
            </a:pPr>
            <a:endParaRPr lang="nl-NL" sz="2000" b="1">
              <a:latin typeface="Effra" panose="02000506080000020004" pitchFamily="2" charset="0"/>
            </a:endParaRPr>
          </a:p>
          <a:p>
            <a:pPr marL="0" indent="0">
              <a:buNone/>
            </a:pPr>
            <a:r>
              <a:rPr lang="nl-NL" sz="2000" b="1">
                <a:latin typeface="Effra"/>
              </a:rPr>
              <a:t>Afzet </a:t>
            </a:r>
            <a:r>
              <a:rPr lang="nl-NL" sz="2000">
                <a:latin typeface="Effra"/>
              </a:rPr>
              <a:t>is het aantal producten dat wordt verkocht. </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pPr marL="0" indent="0">
              <a:buNone/>
            </a:pPr>
            <a:r>
              <a:rPr lang="nl-NL" sz="2000">
                <a:latin typeface="Effra"/>
              </a:rPr>
              <a:t>               </a:t>
            </a:r>
            <a:r>
              <a:rPr lang="nl-NL" sz="2000" b="1">
                <a:latin typeface="Effra"/>
              </a:rPr>
              <a:t>A</a:t>
            </a:r>
            <a:r>
              <a:rPr lang="nl-NL" sz="2000">
                <a:latin typeface="Effra"/>
              </a:rPr>
              <a:t> is van </a:t>
            </a:r>
            <a:r>
              <a:rPr lang="nl-NL" sz="2000" b="1">
                <a:latin typeface="Effra"/>
              </a:rPr>
              <a:t>A</a:t>
            </a:r>
            <a:r>
              <a:rPr lang="nl-NL" sz="2000">
                <a:latin typeface="Effra"/>
              </a:rPr>
              <a:t>antal!</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r>
              <a:rPr lang="nl-NL" sz="2000" b="1">
                <a:latin typeface="Effra"/>
              </a:rPr>
              <a:t>Omzet</a:t>
            </a:r>
            <a:r>
              <a:rPr lang="nl-NL" sz="2000">
                <a:latin typeface="Effra"/>
              </a:rPr>
              <a:t> is de totale opbrengst van de verkopen in een bepaalde periode in geld.</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pPr marL="0" indent="0">
              <a:buNone/>
            </a:pPr>
            <a:r>
              <a:rPr lang="nl-NL" sz="2000">
                <a:latin typeface="Effra"/>
              </a:rPr>
              <a:t>              </a:t>
            </a:r>
            <a:r>
              <a:rPr lang="nl-NL" sz="2000" b="1">
                <a:latin typeface="Effra"/>
              </a:rPr>
              <a:t>O</a:t>
            </a:r>
            <a:r>
              <a:rPr lang="nl-NL" sz="2000">
                <a:latin typeface="Effra"/>
              </a:rPr>
              <a:t> is van </a:t>
            </a:r>
            <a:r>
              <a:rPr lang="nl-NL" sz="2000" b="1">
                <a:latin typeface="Effra"/>
              </a:rPr>
              <a:t>O</a:t>
            </a:r>
            <a:r>
              <a:rPr lang="nl-NL" sz="2000">
                <a:latin typeface="Effra"/>
              </a:rPr>
              <a:t>pbrengst! </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pPr marL="0" indent="0">
              <a:buNone/>
            </a:pPr>
            <a:r>
              <a:rPr lang="nl-NL" sz="2000" b="1">
                <a:latin typeface="Effra"/>
              </a:rPr>
              <a:t>Omzet  = verkoopprijs (exclusief BTW) x afzet</a:t>
            </a:r>
          </a:p>
        </p:txBody>
      </p:sp>
      <p:pic>
        <p:nvPicPr>
          <p:cNvPr id="5" name="Graphic 4" descr="Gloeilamp met effen opvulling">
            <a:extLst>
              <a:ext uri="{FF2B5EF4-FFF2-40B4-BE49-F238E27FC236}">
                <a16:creationId xmlns:a16="http://schemas.microsoft.com/office/drawing/2014/main" id="{CF9A9BDF-FDF8-1BA4-3881-AC595C9FF0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61" y="2754695"/>
            <a:ext cx="914400" cy="914400"/>
          </a:xfrm>
          <a:prstGeom prst="rect">
            <a:avLst/>
          </a:prstGeom>
        </p:spPr>
      </p:pic>
      <p:pic>
        <p:nvPicPr>
          <p:cNvPr id="8" name="Graphic 7" descr="Gloeilamp met effen opvulling">
            <a:extLst>
              <a:ext uri="{FF2B5EF4-FFF2-40B4-BE49-F238E27FC236}">
                <a16:creationId xmlns:a16="http://schemas.microsoft.com/office/drawing/2014/main" id="{8D309DFF-960E-8EF5-1FC5-2601EEDB0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61" y="4539203"/>
            <a:ext cx="914400" cy="914400"/>
          </a:xfrm>
          <a:prstGeom prst="rect">
            <a:avLst/>
          </a:prstGeom>
        </p:spPr>
      </p:pic>
    </p:spTree>
    <p:extLst>
      <p:ext uri="{BB962C8B-B14F-4D97-AF65-F5344CB8AC3E}">
        <p14:creationId xmlns:p14="http://schemas.microsoft.com/office/powerpoint/2010/main" val="388261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307A6-151E-F3A6-8E9F-070726A1DD4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434AB785-1DEC-6239-7C50-A53FE0F5E294}"/>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Brutowinst</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nettowinst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973E3DB-6F2E-52FB-380D-41D9ACEE90BC}"/>
              </a:ext>
            </a:extLst>
          </p:cNvPr>
          <p:cNvSpPr txBox="1"/>
          <p:nvPr/>
        </p:nvSpPr>
        <p:spPr>
          <a:xfrm>
            <a:off x="838200" y="1737433"/>
            <a:ext cx="4991181" cy="4586278"/>
          </a:xfrm>
          <a:prstGeom prst="rect">
            <a:avLst/>
          </a:prstGeom>
        </p:spPr>
        <p:txBody>
          <a:bodyPr vert="horz" lIns="91440" tIns="45720" rIns="91440" bIns="45720" rtlCol="0" anchor="t">
            <a:noAutofit/>
          </a:bodyPr>
          <a:lstStyle/>
          <a:p>
            <a:pPr marL="0" indent="0">
              <a:buNone/>
            </a:pPr>
            <a:endParaRPr lang="nl-NL" sz="2000" b="1">
              <a:latin typeface="Effra" panose="02000506080000020004" pitchFamily="2" charset="0"/>
            </a:endParaRPr>
          </a:p>
          <a:p>
            <a:r>
              <a:rPr lang="nl-NL" sz="2000" b="1">
                <a:latin typeface="Effra"/>
              </a:rPr>
              <a:t>Omzet      (verkoopprijs x afzet) </a:t>
            </a:r>
            <a:endParaRPr lang="nl-NL" sz="2000" b="1">
              <a:latin typeface="Effra" panose="02000506080000020004" pitchFamily="2" charset="0"/>
            </a:endParaRPr>
          </a:p>
          <a:p>
            <a:r>
              <a:rPr lang="nl-NL" sz="2000" b="1">
                <a:latin typeface="Effra"/>
              </a:rPr>
              <a:t>Inkoopwaarde  (inkoopprijs x afzet)</a:t>
            </a:r>
            <a:endParaRPr lang="nl-NL" sz="2000">
              <a:latin typeface="Effra" panose="02000506080000020004" pitchFamily="2" charset="0"/>
            </a:endParaRPr>
          </a:p>
          <a:p>
            <a:pPr marL="0" indent="0">
              <a:buNone/>
            </a:pPr>
            <a:r>
              <a:rPr lang="nl-NL" sz="2000">
                <a:latin typeface="Effra"/>
              </a:rPr>
              <a:t>_________________ -</a:t>
            </a:r>
          </a:p>
          <a:p>
            <a:pPr marL="0" indent="0">
              <a:buNone/>
            </a:pPr>
            <a:r>
              <a:rPr lang="nl-NL" sz="2000" b="1">
                <a:latin typeface="Effra"/>
              </a:rPr>
              <a:t>Brutowinst</a:t>
            </a:r>
            <a:endParaRPr lang="nl-NL" sz="2000">
              <a:latin typeface="Effra"/>
            </a:endParaRPr>
          </a:p>
          <a:p>
            <a:pPr marL="0" indent="0">
              <a:buNone/>
            </a:pPr>
            <a:r>
              <a:rPr lang="nl-NL" sz="2000" b="1">
                <a:latin typeface="Effra"/>
              </a:rPr>
              <a:t>Bedrijfskosten</a:t>
            </a:r>
            <a:endParaRPr lang="nl-NL" sz="2000">
              <a:latin typeface="Effra"/>
            </a:endParaRPr>
          </a:p>
          <a:p>
            <a:pPr marL="0" indent="0">
              <a:buNone/>
            </a:pPr>
            <a:r>
              <a:rPr lang="nl-NL" sz="2000">
                <a:latin typeface="Effra"/>
              </a:rPr>
              <a:t>_________________ -</a:t>
            </a:r>
          </a:p>
          <a:p>
            <a:pPr marL="0" indent="0">
              <a:buNone/>
            </a:pPr>
            <a:r>
              <a:rPr lang="nl-NL" sz="2000" b="1">
                <a:latin typeface="Effra"/>
              </a:rPr>
              <a:t>Nettowinst</a:t>
            </a:r>
            <a:endParaRPr lang="nl-NL" sz="2000">
              <a:latin typeface="Effra"/>
            </a:endParaRPr>
          </a:p>
          <a:p>
            <a:pPr marL="0" indent="0">
              <a:buNone/>
            </a:pPr>
            <a:endParaRPr lang="nl-NL" sz="2000">
              <a:latin typeface="Effra" panose="02000506080000020004" pitchFamily="2" charset="0"/>
            </a:endParaRPr>
          </a:p>
        </p:txBody>
      </p:sp>
      <p:sp>
        <p:nvSpPr>
          <p:cNvPr id="5" name="Tekstvak 4">
            <a:extLst>
              <a:ext uri="{FF2B5EF4-FFF2-40B4-BE49-F238E27FC236}">
                <a16:creationId xmlns:a16="http://schemas.microsoft.com/office/drawing/2014/main" id="{13A5494E-E447-04D1-FA04-B143D94790B8}"/>
              </a:ext>
            </a:extLst>
          </p:cNvPr>
          <p:cNvSpPr txBox="1"/>
          <p:nvPr/>
        </p:nvSpPr>
        <p:spPr>
          <a:xfrm>
            <a:off x="6098116" y="1737432"/>
            <a:ext cx="4991181" cy="4586278"/>
          </a:xfrm>
          <a:prstGeom prst="rect">
            <a:avLst/>
          </a:prstGeom>
        </p:spPr>
        <p:txBody>
          <a:bodyPr vert="horz" lIns="91440" tIns="45720" rIns="91440" bIns="45720" rtlCol="0" anchor="t">
            <a:noAutofit/>
          </a:bodyPr>
          <a:lstStyle/>
          <a:p>
            <a:pPr marL="0" indent="0">
              <a:buNone/>
            </a:pPr>
            <a:r>
              <a:rPr lang="nl-NL" sz="2000" b="1">
                <a:latin typeface="Effra"/>
              </a:rPr>
              <a:t>Voorbeeld:</a:t>
            </a:r>
            <a:endParaRPr lang="nl-NL" sz="2000" b="1">
              <a:latin typeface="Effra" panose="02000506080000020004" pitchFamily="2" charset="0"/>
            </a:endParaRPr>
          </a:p>
          <a:p>
            <a:r>
              <a:rPr lang="nl-NL" sz="2000" b="1">
                <a:latin typeface="Effra"/>
              </a:rPr>
              <a:t>€ 1.000.000     (€ 20 x 50.000) </a:t>
            </a:r>
            <a:endParaRPr lang="nl-NL" sz="2000" b="1">
              <a:latin typeface="Effra" panose="02000506080000020004" pitchFamily="2" charset="0"/>
            </a:endParaRPr>
          </a:p>
          <a:p>
            <a:r>
              <a:rPr lang="nl-NL" sz="2000" b="1">
                <a:latin typeface="Effra"/>
              </a:rPr>
              <a:t>€    600.000     (€ 12 x 50.000)</a:t>
            </a:r>
            <a:endParaRPr lang="nl-NL" sz="2000">
              <a:latin typeface="Effra" panose="02000506080000020004" pitchFamily="2" charset="0"/>
            </a:endParaRPr>
          </a:p>
          <a:p>
            <a:pPr marL="0" indent="0">
              <a:buNone/>
            </a:pPr>
            <a:r>
              <a:rPr lang="nl-NL" sz="2000">
                <a:latin typeface="Effra"/>
              </a:rPr>
              <a:t>_________________ -</a:t>
            </a:r>
          </a:p>
          <a:p>
            <a:r>
              <a:rPr lang="nl-NL" sz="2000" b="1">
                <a:latin typeface="Effra"/>
              </a:rPr>
              <a:t>€    400.000</a:t>
            </a:r>
          </a:p>
          <a:p>
            <a:r>
              <a:rPr lang="nl-NL" sz="2000" b="1">
                <a:latin typeface="Effra"/>
              </a:rPr>
              <a:t>€    300.000</a:t>
            </a:r>
          </a:p>
          <a:p>
            <a:pPr marL="0" indent="0">
              <a:buNone/>
            </a:pPr>
            <a:r>
              <a:rPr lang="nl-NL" sz="2000">
                <a:latin typeface="Effra"/>
              </a:rPr>
              <a:t>_________________ -</a:t>
            </a:r>
          </a:p>
          <a:p>
            <a:r>
              <a:rPr lang="nl-NL" sz="2000" b="1">
                <a:latin typeface="Effra"/>
              </a:rPr>
              <a:t>€    100.000</a:t>
            </a:r>
          </a:p>
          <a:p>
            <a:pPr marL="0" indent="0">
              <a:buNone/>
            </a:pPr>
            <a:endParaRPr lang="nl-NL" sz="2000">
              <a:latin typeface="Effra" panose="02000506080000020004" pitchFamily="2" charset="0"/>
            </a:endParaRPr>
          </a:p>
        </p:txBody>
      </p:sp>
    </p:spTree>
    <p:extLst>
      <p:ext uri="{BB962C8B-B14F-4D97-AF65-F5344CB8AC3E}">
        <p14:creationId xmlns:p14="http://schemas.microsoft.com/office/powerpoint/2010/main" val="6495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2EEC7-2C48-050B-E7B9-3BEE6B0E8A0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3C3248D-96BD-C4C7-4689-F6C4A800A3F4}"/>
              </a:ext>
            </a:extLst>
          </p:cNvPr>
          <p:cNvSpPr txBox="1"/>
          <p:nvPr/>
        </p:nvSpPr>
        <p:spPr>
          <a:xfrm>
            <a:off x="7531610" y="2434201"/>
            <a:ext cx="4565371"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r>
              <a:rPr lang="en-US" sz="2000" err="1">
                <a:latin typeface="Effra" panose="02000506080000020004" pitchFamily="2" charset="0"/>
              </a:rPr>
              <a:t>Consumptie</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a:latin typeface="Effra" panose="02000506080000020004" pitchFamily="2" charset="0"/>
              </a:rPr>
              <a:t>Arbeid &amp; </a:t>
            </a:r>
            <a:r>
              <a:rPr lang="en-US" sz="2000" err="1">
                <a:latin typeface="Effra" panose="02000506080000020004" pitchFamily="2" charset="0"/>
              </a:rPr>
              <a:t>productie</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Internationale</a:t>
            </a:r>
            <a:r>
              <a:rPr lang="en-US" sz="2000">
                <a:latin typeface="Effra" panose="02000506080000020004" pitchFamily="2" charset="0"/>
              </a:rPr>
              <a:t> </a:t>
            </a:r>
            <a:r>
              <a:rPr lang="en-US" sz="2000" err="1">
                <a:latin typeface="Effra" panose="02000506080000020004" pitchFamily="2" charset="0"/>
              </a:rPr>
              <a:t>ontwikkelingen</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Rekenen</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Examentips</a:t>
            </a:r>
            <a:endParaRPr lang="en-US" sz="2000">
              <a:latin typeface="Effra" panose="02000506080000020004" pitchFamily="2" charset="0"/>
            </a:endParaRPr>
          </a:p>
        </p:txBody>
      </p:sp>
      <p:sp>
        <p:nvSpPr>
          <p:cNvPr id="4" name="Tekstvak 3">
            <a:extLst>
              <a:ext uri="{FF2B5EF4-FFF2-40B4-BE49-F238E27FC236}">
                <a16:creationId xmlns:a16="http://schemas.microsoft.com/office/drawing/2014/main" id="{078F05F1-E95E-C2E7-E625-1AEE24882E69}"/>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Planning</a:t>
            </a:r>
          </a:p>
        </p:txBody>
      </p:sp>
      <p:pic>
        <p:nvPicPr>
          <p:cNvPr id="5" name="Afbeelding 4" descr="Een agenda op een plat geel vlak">
            <a:extLst>
              <a:ext uri="{FF2B5EF4-FFF2-40B4-BE49-F238E27FC236}">
                <a16:creationId xmlns:a16="http://schemas.microsoft.com/office/drawing/2014/main" id="{290BF176-2D7C-14C2-8F53-B5228B898D5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2486" b="-1"/>
          <a:stretch/>
        </p:blipFill>
        <p:spPr>
          <a:xfrm>
            <a:off x="95019" y="125260"/>
            <a:ext cx="6714689" cy="6638795"/>
          </a:xfrm>
          <a:prstGeom prst="rect">
            <a:avLst/>
          </a:prstGeom>
        </p:spPr>
      </p:pic>
    </p:spTree>
    <p:extLst>
      <p:ext uri="{BB962C8B-B14F-4D97-AF65-F5344CB8AC3E}">
        <p14:creationId xmlns:p14="http://schemas.microsoft.com/office/powerpoint/2010/main" val="423594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3A60-56FA-9806-8C3D-3C95DF0C52F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2226EE4-1BFA-841F-ACDD-57854CB4CBFA}"/>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DEAC7426-AF97-B996-C5BB-14791422478D}"/>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Ovaal 5">
            <a:extLst>
              <a:ext uri="{FF2B5EF4-FFF2-40B4-BE49-F238E27FC236}">
                <a16:creationId xmlns:a16="http://schemas.microsoft.com/office/drawing/2014/main" id="{360FC734-13D5-D785-6A33-7FD1B8A07DFE}"/>
              </a:ext>
            </a:extLst>
          </p:cNvPr>
          <p:cNvSpPr/>
          <p:nvPr/>
        </p:nvSpPr>
        <p:spPr>
          <a:xfrm>
            <a:off x="816429" y="2582982"/>
            <a:ext cx="360000" cy="35910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47AE0EBF-3B4E-7D67-047F-E6135E25D2FE}"/>
              </a:ext>
            </a:extLst>
          </p:cNvPr>
          <p:cNvSpPr txBox="1"/>
          <p:nvPr/>
        </p:nvSpPr>
        <p:spPr>
          <a:xfrm>
            <a:off x="838201" y="1660326"/>
            <a:ext cx="8472053" cy="3742762"/>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Welke berekening geeft het bedrag van de nettowinst?</a:t>
            </a:r>
          </a:p>
          <a:p>
            <a:pPr marL="0" indent="0">
              <a:buNone/>
            </a:pP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Nettowinst = brutowinst - afzet</a:t>
            </a:r>
          </a:p>
          <a:p>
            <a:pPr marL="457200" indent="-457200">
              <a:buAutoNum type="alphaUcPeriod"/>
            </a:pPr>
            <a:r>
              <a:rPr lang="nl-NL" sz="2000">
                <a:latin typeface="Effra" panose="02000506080000020004" pitchFamily="2" charset="0"/>
              </a:rPr>
              <a:t>Nettowinst = brutowinst - bedrijfskosten</a:t>
            </a:r>
          </a:p>
          <a:p>
            <a:pPr marL="457200" indent="-457200">
              <a:buAutoNum type="alphaUcPeriod"/>
            </a:pPr>
            <a:r>
              <a:rPr lang="nl-NL" sz="2000">
                <a:latin typeface="Effra" panose="02000506080000020004" pitchFamily="2" charset="0"/>
              </a:rPr>
              <a:t>Nettowinst = omzet exclusief btw - brutowinst</a:t>
            </a:r>
          </a:p>
          <a:p>
            <a:endParaRPr lang="nl-NL" sz="2000"/>
          </a:p>
          <a:p>
            <a:pPr marL="342900" indent="-342900">
              <a:buFont typeface="Wingdings" panose="05000000000000000000" pitchFamily="2" charset="2"/>
              <a:buChar char="è"/>
            </a:pPr>
            <a:endParaRPr lang="nl-NL" sz="2000"/>
          </a:p>
        </p:txBody>
      </p:sp>
    </p:spTree>
    <p:extLst>
      <p:ext uri="{BB962C8B-B14F-4D97-AF65-F5344CB8AC3E}">
        <p14:creationId xmlns:p14="http://schemas.microsoft.com/office/powerpoint/2010/main" val="25639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2C68-46F5-B225-3005-E1110A5BF695}"/>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4DA19EF-6197-DB81-86E5-8E2BF6394428}"/>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Arbeid</a:t>
            </a:r>
          </a:p>
        </p:txBody>
      </p:sp>
      <p:sp>
        <p:nvSpPr>
          <p:cNvPr id="2" name="Tekstvak 1">
            <a:extLst>
              <a:ext uri="{FF2B5EF4-FFF2-40B4-BE49-F238E27FC236}">
                <a16:creationId xmlns:a16="http://schemas.microsoft.com/office/drawing/2014/main" id="{9F0C45AF-7D5F-687C-582D-68DD721FA350}"/>
              </a:ext>
            </a:extLst>
          </p:cNvPr>
          <p:cNvSpPr txBox="1"/>
          <p:nvPr/>
        </p:nvSpPr>
        <p:spPr>
          <a:xfrm>
            <a:off x="838200" y="1769183"/>
            <a:ext cx="10515599" cy="4554528"/>
          </a:xfrm>
          <a:prstGeom prst="rect">
            <a:avLst/>
          </a:prstGeom>
        </p:spPr>
        <p:txBody>
          <a:bodyPr vert="horz" lIns="91440" tIns="45720" rIns="91440" bIns="45720" rtlCol="0">
            <a:noAutofit/>
          </a:bodyPr>
          <a:lstStyle/>
          <a:p>
            <a:pPr marL="0" indent="0">
              <a:buNone/>
            </a:pPr>
            <a:r>
              <a:rPr lang="nl-NL" sz="2000" b="1">
                <a:latin typeface="Effra" panose="02000506080000020004" pitchFamily="2" charset="0"/>
              </a:rPr>
              <a:t>Arbeidsverdeling</a:t>
            </a:r>
            <a:r>
              <a:rPr lang="nl-NL" sz="2000">
                <a:latin typeface="Effra" panose="02000506080000020004" pitchFamily="2" charset="0"/>
              </a:rPr>
              <a:t> is het verdelen van de werkzaamheden in het productieproces waarbij iedereen doet waar hij of zij goed in is. </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p:txBody>
      </p:sp>
      <p:pic>
        <p:nvPicPr>
          <p:cNvPr id="10" name="Afbeelding 9" descr="Burger gevuld met vlees en salade">
            <a:extLst>
              <a:ext uri="{FF2B5EF4-FFF2-40B4-BE49-F238E27FC236}">
                <a16:creationId xmlns:a16="http://schemas.microsoft.com/office/drawing/2014/main" id="{3A6B6DAF-EB5E-73B5-536D-95E6ED4A87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0295" y1="78078" x2="20295" y2="78078"/>
                        <a14:backgroundMark x1="20534" y1="80178" x2="20534" y2="80178"/>
                        <a14:backgroundMark x1="18056" y1="78966" x2="18056" y2="78966"/>
                        <a14:backgroundMark x1="40924" y1="81550" x2="40924" y2="81550"/>
                        <a14:backgroundMark x1="55646" y1="81389" x2="55646" y2="81389"/>
                        <a14:backgroundMark x1="33397" y1="80702" x2="33397" y2="80702"/>
                        <a14:backgroundMark x1="80419" y1="71256" x2="80419" y2="71256"/>
                        <a14:backgroundMark x1="80419" y1="74364" x2="80419" y2="74364"/>
                        <a14:backgroundMark x1="79514" y1="67985" x2="79514" y2="67985"/>
                        <a14:backgroundMark x1="79514" y1="69721" x2="79514" y2="69721"/>
                        <a14:backgroundMark x1="76131" y1="77755" x2="76131" y2="77755"/>
                        <a14:backgroundMark x1="74798" y1="78805" x2="74798" y2="78805"/>
                      </a14:backgroundRemoval>
                    </a14:imgEffect>
                  </a14:imgLayer>
                </a14:imgProps>
              </a:ext>
              <a:ext uri="{28A0092B-C50C-407E-A947-70E740481C1C}">
                <a14:useLocalDpi xmlns:a14="http://schemas.microsoft.com/office/drawing/2010/main" val="0"/>
              </a:ext>
            </a:extLst>
          </a:blip>
          <a:stretch>
            <a:fillRect/>
          </a:stretch>
        </p:blipFill>
        <p:spPr>
          <a:xfrm>
            <a:off x="4014636" y="2315503"/>
            <a:ext cx="3497755" cy="4126906"/>
          </a:xfrm>
          <a:prstGeom prst="rect">
            <a:avLst/>
          </a:prstGeom>
        </p:spPr>
      </p:pic>
      <p:sp>
        <p:nvSpPr>
          <p:cNvPr id="11" name="Tekstvak 10">
            <a:extLst>
              <a:ext uri="{FF2B5EF4-FFF2-40B4-BE49-F238E27FC236}">
                <a16:creationId xmlns:a16="http://schemas.microsoft.com/office/drawing/2014/main" id="{F0DF1A10-5130-EC30-41E9-97F1A88F3654}"/>
              </a:ext>
            </a:extLst>
          </p:cNvPr>
          <p:cNvSpPr txBox="1"/>
          <p:nvPr/>
        </p:nvSpPr>
        <p:spPr>
          <a:xfrm>
            <a:off x="2394284" y="3059668"/>
            <a:ext cx="14317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Uien snijden</a:t>
            </a:r>
          </a:p>
        </p:txBody>
      </p:sp>
      <p:sp>
        <p:nvSpPr>
          <p:cNvPr id="12" name="Tekstvak 11">
            <a:extLst>
              <a:ext uri="{FF2B5EF4-FFF2-40B4-BE49-F238E27FC236}">
                <a16:creationId xmlns:a16="http://schemas.microsoft.com/office/drawing/2014/main" id="{2C3B365A-6F5E-1E71-CC8C-7C4C94937706}"/>
              </a:ext>
            </a:extLst>
          </p:cNvPr>
          <p:cNvSpPr txBox="1"/>
          <p:nvPr/>
        </p:nvSpPr>
        <p:spPr>
          <a:xfrm>
            <a:off x="1499935" y="4009624"/>
            <a:ext cx="212156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Broodje roosteren</a:t>
            </a:r>
          </a:p>
        </p:txBody>
      </p:sp>
      <p:sp>
        <p:nvSpPr>
          <p:cNvPr id="13" name="Tekstvak 12">
            <a:extLst>
              <a:ext uri="{FF2B5EF4-FFF2-40B4-BE49-F238E27FC236}">
                <a16:creationId xmlns:a16="http://schemas.microsoft.com/office/drawing/2014/main" id="{8C788E6C-2338-183E-5B51-ED12C20363DC}"/>
              </a:ext>
            </a:extLst>
          </p:cNvPr>
          <p:cNvSpPr txBox="1"/>
          <p:nvPr/>
        </p:nvSpPr>
        <p:spPr>
          <a:xfrm>
            <a:off x="1696502" y="5162118"/>
            <a:ext cx="175656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Burgers bakken</a:t>
            </a:r>
          </a:p>
        </p:txBody>
      </p:sp>
      <p:sp>
        <p:nvSpPr>
          <p:cNvPr id="14" name="Tekstvak 13">
            <a:extLst>
              <a:ext uri="{FF2B5EF4-FFF2-40B4-BE49-F238E27FC236}">
                <a16:creationId xmlns:a16="http://schemas.microsoft.com/office/drawing/2014/main" id="{EC39F9CE-B13F-3753-AC6C-0F51E68A695A}"/>
              </a:ext>
            </a:extLst>
          </p:cNvPr>
          <p:cNvSpPr txBox="1"/>
          <p:nvPr/>
        </p:nvSpPr>
        <p:spPr>
          <a:xfrm>
            <a:off x="3826042" y="6013728"/>
            <a:ext cx="14317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Kaas snijden</a:t>
            </a:r>
          </a:p>
        </p:txBody>
      </p:sp>
      <p:sp>
        <p:nvSpPr>
          <p:cNvPr id="15" name="Tekstvak 14">
            <a:extLst>
              <a:ext uri="{FF2B5EF4-FFF2-40B4-BE49-F238E27FC236}">
                <a16:creationId xmlns:a16="http://schemas.microsoft.com/office/drawing/2014/main" id="{64FE4CF9-A0F8-0A73-FE4A-9D9BFE670D59}"/>
              </a:ext>
            </a:extLst>
          </p:cNvPr>
          <p:cNvSpPr txBox="1"/>
          <p:nvPr/>
        </p:nvSpPr>
        <p:spPr>
          <a:xfrm>
            <a:off x="5382126" y="2707104"/>
            <a:ext cx="127133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Sla wassen</a:t>
            </a:r>
          </a:p>
        </p:txBody>
      </p:sp>
      <p:sp>
        <p:nvSpPr>
          <p:cNvPr id="16" name="Tekstvak 15">
            <a:extLst>
              <a:ext uri="{FF2B5EF4-FFF2-40B4-BE49-F238E27FC236}">
                <a16:creationId xmlns:a16="http://schemas.microsoft.com/office/drawing/2014/main" id="{28C36364-80FC-8DE3-F086-E4B6FAB4BEC9}"/>
              </a:ext>
            </a:extLst>
          </p:cNvPr>
          <p:cNvSpPr txBox="1"/>
          <p:nvPr/>
        </p:nvSpPr>
        <p:spPr>
          <a:xfrm>
            <a:off x="7438294" y="3445404"/>
            <a:ext cx="188618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Groente snijden</a:t>
            </a:r>
          </a:p>
        </p:txBody>
      </p:sp>
      <p:sp>
        <p:nvSpPr>
          <p:cNvPr id="17" name="Tekstvak 16">
            <a:extLst>
              <a:ext uri="{FF2B5EF4-FFF2-40B4-BE49-F238E27FC236}">
                <a16:creationId xmlns:a16="http://schemas.microsoft.com/office/drawing/2014/main" id="{37478868-831F-ED16-57B0-274E02D9C454}"/>
              </a:ext>
            </a:extLst>
          </p:cNvPr>
          <p:cNvSpPr txBox="1"/>
          <p:nvPr/>
        </p:nvSpPr>
        <p:spPr>
          <a:xfrm>
            <a:off x="7427036" y="4864964"/>
            <a:ext cx="240276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Broodje samenstellen</a:t>
            </a:r>
          </a:p>
        </p:txBody>
      </p:sp>
      <p:cxnSp>
        <p:nvCxnSpPr>
          <p:cNvPr id="19" name="Rechte verbindingslijn 18">
            <a:extLst>
              <a:ext uri="{FF2B5EF4-FFF2-40B4-BE49-F238E27FC236}">
                <a16:creationId xmlns:a16="http://schemas.microsoft.com/office/drawing/2014/main" id="{98EEBAE3-9E0E-0ADD-A235-02084AE3B755}"/>
              </a:ext>
            </a:extLst>
          </p:cNvPr>
          <p:cNvCxnSpPr>
            <a:stCxn id="11" idx="3"/>
          </p:cNvCxnSpPr>
          <p:nvPr/>
        </p:nvCxnSpPr>
        <p:spPr>
          <a:xfrm>
            <a:off x="3826042" y="3244334"/>
            <a:ext cx="926432" cy="570402"/>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3DE5B1DD-7ABA-008D-68B8-51EB558F3F01}"/>
              </a:ext>
            </a:extLst>
          </p:cNvPr>
          <p:cNvCxnSpPr>
            <a:cxnSpLocks/>
          </p:cNvCxnSpPr>
          <p:nvPr/>
        </p:nvCxnSpPr>
        <p:spPr>
          <a:xfrm>
            <a:off x="3601113" y="4170589"/>
            <a:ext cx="715879" cy="68544"/>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F42F79AC-5CF1-7306-3BBD-AD87C354F268}"/>
              </a:ext>
            </a:extLst>
          </p:cNvPr>
          <p:cNvCxnSpPr>
            <a:cxnSpLocks/>
          </p:cNvCxnSpPr>
          <p:nvPr/>
        </p:nvCxnSpPr>
        <p:spPr>
          <a:xfrm flipV="1">
            <a:off x="3453064" y="4925276"/>
            <a:ext cx="1088857" cy="402461"/>
          </a:xfrm>
          <a:prstGeom prst="line">
            <a:avLst/>
          </a:prstGeom>
        </p:spPr>
        <p:style>
          <a:lnRef idx="1">
            <a:schemeClr val="dk1"/>
          </a:lnRef>
          <a:fillRef idx="0">
            <a:schemeClr val="dk1"/>
          </a:fillRef>
          <a:effectRef idx="0">
            <a:schemeClr val="dk1"/>
          </a:effectRef>
          <a:fontRef idx="minor">
            <a:schemeClr val="tx1"/>
          </a:fontRef>
        </p:style>
      </p:cxnSp>
      <p:cxnSp>
        <p:nvCxnSpPr>
          <p:cNvPr id="24" name="Rechte verbindingslijn 23">
            <a:extLst>
              <a:ext uri="{FF2B5EF4-FFF2-40B4-BE49-F238E27FC236}">
                <a16:creationId xmlns:a16="http://schemas.microsoft.com/office/drawing/2014/main" id="{6BE36E33-5774-EBAB-FF47-AAB5581B8CAF}"/>
              </a:ext>
            </a:extLst>
          </p:cNvPr>
          <p:cNvCxnSpPr>
            <a:cxnSpLocks/>
            <a:stCxn id="14" idx="0"/>
          </p:cNvCxnSpPr>
          <p:nvPr/>
        </p:nvCxnSpPr>
        <p:spPr>
          <a:xfrm flipV="1">
            <a:off x="4541921" y="5531450"/>
            <a:ext cx="188594" cy="482278"/>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A1FCBDC9-FD4E-5DAA-35A8-AE6288C4540A}"/>
              </a:ext>
            </a:extLst>
          </p:cNvPr>
          <p:cNvCxnSpPr>
            <a:cxnSpLocks/>
          </p:cNvCxnSpPr>
          <p:nvPr/>
        </p:nvCxnSpPr>
        <p:spPr>
          <a:xfrm flipH="1">
            <a:off x="6851656" y="3591858"/>
            <a:ext cx="575380" cy="330437"/>
          </a:xfrm>
          <a:prstGeom prst="line">
            <a:avLst/>
          </a:prstGeom>
        </p:spPr>
        <p:style>
          <a:lnRef idx="1">
            <a:schemeClr val="dk1"/>
          </a:lnRef>
          <a:fillRef idx="0">
            <a:schemeClr val="dk1"/>
          </a:fillRef>
          <a:effectRef idx="0">
            <a:schemeClr val="dk1"/>
          </a:effectRef>
          <a:fontRef idx="minor">
            <a:schemeClr val="tx1"/>
          </a:fontRef>
        </p:style>
      </p:cxnSp>
      <p:cxnSp>
        <p:nvCxnSpPr>
          <p:cNvPr id="31" name="Rechte verbindingslijn 30">
            <a:extLst>
              <a:ext uri="{FF2B5EF4-FFF2-40B4-BE49-F238E27FC236}">
                <a16:creationId xmlns:a16="http://schemas.microsoft.com/office/drawing/2014/main" id="{F615F906-EDAC-E824-79C2-BBDDDBA2B14E}"/>
              </a:ext>
            </a:extLst>
          </p:cNvPr>
          <p:cNvCxnSpPr>
            <a:cxnSpLocks/>
          </p:cNvCxnSpPr>
          <p:nvPr/>
        </p:nvCxnSpPr>
        <p:spPr>
          <a:xfrm flipH="1" flipV="1">
            <a:off x="6942780" y="4864964"/>
            <a:ext cx="464812" cy="178554"/>
          </a:xfrm>
          <a:prstGeom prst="line">
            <a:avLst/>
          </a:prstGeom>
        </p:spPr>
        <p:style>
          <a:lnRef idx="1">
            <a:schemeClr val="dk1"/>
          </a:lnRef>
          <a:fillRef idx="0">
            <a:schemeClr val="dk1"/>
          </a:fillRef>
          <a:effectRef idx="0">
            <a:schemeClr val="dk1"/>
          </a:effectRef>
          <a:fontRef idx="minor">
            <a:schemeClr val="tx1"/>
          </a:fontRef>
        </p:style>
      </p:cxnSp>
      <p:cxnSp>
        <p:nvCxnSpPr>
          <p:cNvPr id="33" name="Rechte verbindingslijn 32">
            <a:extLst>
              <a:ext uri="{FF2B5EF4-FFF2-40B4-BE49-F238E27FC236}">
                <a16:creationId xmlns:a16="http://schemas.microsoft.com/office/drawing/2014/main" id="{FCAAE4E2-5DDA-9657-6FC8-87C07AAD716E}"/>
              </a:ext>
            </a:extLst>
          </p:cNvPr>
          <p:cNvCxnSpPr>
            <a:cxnSpLocks/>
          </p:cNvCxnSpPr>
          <p:nvPr/>
        </p:nvCxnSpPr>
        <p:spPr>
          <a:xfrm flipV="1">
            <a:off x="5900026" y="3076436"/>
            <a:ext cx="117768" cy="5154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79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7578-5BC0-4012-C989-69AC8A0D8CCC}"/>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AB5FB78-A8C9-BE23-8E55-AFECCC7ECB77}"/>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Arbeidsproductie</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E3BD17A5-C5AE-9646-75E0-4EA54CFC4176}"/>
              </a:ext>
            </a:extLst>
          </p:cNvPr>
          <p:cNvSpPr txBox="1"/>
          <p:nvPr/>
        </p:nvSpPr>
        <p:spPr>
          <a:xfrm>
            <a:off x="838200" y="1769183"/>
            <a:ext cx="8578931" cy="4554528"/>
          </a:xfrm>
          <a:prstGeom prst="rect">
            <a:avLst/>
          </a:prstGeom>
        </p:spPr>
        <p:txBody>
          <a:bodyPr vert="horz" lIns="91440" tIns="45720" rIns="91440" bIns="45720" rtlCol="0" anchor="t">
            <a:noAutofit/>
          </a:bodyPr>
          <a:lstStyle/>
          <a:p>
            <a:r>
              <a:rPr lang="nl-NL" sz="2000">
                <a:latin typeface="Effra"/>
              </a:rPr>
              <a:t>De </a:t>
            </a:r>
            <a:r>
              <a:rPr lang="nl-NL" sz="2000" b="1">
                <a:latin typeface="Effra"/>
              </a:rPr>
              <a:t>arbeidsproductiviteit</a:t>
            </a:r>
            <a:r>
              <a:rPr lang="nl-NL" sz="2000">
                <a:latin typeface="Effra"/>
              </a:rPr>
              <a:t> is de hoeveelheid werk die een werknemer in een bepaalde tijd kan doen. </a:t>
            </a:r>
          </a:p>
          <a:p>
            <a:pPr marL="0" indent="0">
              <a:buNone/>
            </a:pPr>
            <a:endParaRPr lang="nl-NL" sz="2000">
              <a:latin typeface="Effra" panose="02000506080000020004" pitchFamily="2" charset="0"/>
            </a:endParaRPr>
          </a:p>
          <a:p>
            <a:pPr marL="0" indent="0">
              <a:buNone/>
            </a:pPr>
            <a:r>
              <a:rPr lang="nl-NL" sz="2000" i="1">
                <a:latin typeface="Effra"/>
              </a:rPr>
              <a:t>Bijvoorbeeld: Hoeveel broden kan een bakker in een uur bakken? </a:t>
            </a:r>
          </a:p>
          <a:p>
            <a:pPr marL="0" indent="0">
              <a:buNone/>
            </a:pPr>
            <a:r>
              <a:rPr lang="nl-NL" sz="2000">
                <a:latin typeface="Effra"/>
              </a:rPr>
              <a:t>Als hij veel broden kan bakken, heeft hij een </a:t>
            </a:r>
            <a:r>
              <a:rPr lang="nl-NL" sz="2000" b="1">
                <a:latin typeface="Effra"/>
              </a:rPr>
              <a:t>hoge arbeidsproductiviteit </a:t>
            </a:r>
            <a:r>
              <a:rPr lang="nl-NL" sz="2000">
                <a:latin typeface="Effra"/>
              </a:rPr>
              <a:t>en bakt hij er niet zoveel, dan is de arbeidsproductiviteit </a:t>
            </a:r>
            <a:r>
              <a:rPr lang="nl-NL" sz="2000" b="1">
                <a:latin typeface="Effra"/>
              </a:rPr>
              <a:t>laag</a:t>
            </a:r>
            <a:r>
              <a:rPr lang="nl-NL" sz="2000">
                <a:latin typeface="Effra"/>
              </a:rPr>
              <a:t>. </a:t>
            </a:r>
          </a:p>
          <a:p>
            <a:pPr marL="0" indent="0">
              <a:buNone/>
            </a:pPr>
            <a:r>
              <a:rPr lang="nl-NL" sz="2000">
                <a:latin typeface="Effra"/>
              </a:rPr>
              <a:t>Een lage arbeidsproductiviteit leidt tot een hoge kostprijs per product omdat de loonkosten over minder producten zijn verdeeld. </a:t>
            </a:r>
          </a:p>
          <a:p>
            <a:pPr marL="0" indent="0">
              <a:buNone/>
            </a:pPr>
            <a:endParaRPr lang="nl-NL" sz="2000">
              <a:latin typeface="Effra" panose="02000506080000020004" pitchFamily="2" charset="0"/>
            </a:endParaRPr>
          </a:p>
          <a:p>
            <a:pPr marL="0" indent="0">
              <a:buNone/>
            </a:pPr>
            <a:r>
              <a:rPr lang="nl-NL" sz="2000">
                <a:latin typeface="Effra"/>
              </a:rPr>
              <a:t>Wat heeft hier invloed op:</a:t>
            </a:r>
          </a:p>
          <a:p>
            <a:pPr marL="342900" indent="-342900">
              <a:buFontTx/>
              <a:buChar char="-"/>
            </a:pPr>
            <a:r>
              <a:rPr lang="nl-NL" sz="2000">
                <a:latin typeface="Effra"/>
              </a:rPr>
              <a:t>Arbeidsomstandigheden</a:t>
            </a:r>
          </a:p>
          <a:p>
            <a:pPr marL="342900" indent="-342900">
              <a:buFontTx/>
              <a:buChar char="-"/>
            </a:pPr>
            <a:r>
              <a:rPr lang="nl-NL" sz="2000">
                <a:latin typeface="Effra"/>
              </a:rPr>
              <a:t>Scholing</a:t>
            </a:r>
          </a:p>
          <a:p>
            <a:pPr marL="342900" indent="-342900">
              <a:buFontTx/>
              <a:buChar char="-"/>
            </a:pPr>
            <a:r>
              <a:rPr lang="nl-NL" sz="2000">
                <a:latin typeface="Effra"/>
              </a:rPr>
              <a:t>Arbeidsverdeling</a:t>
            </a:r>
          </a:p>
          <a:p>
            <a:pPr marL="342900" indent="-342900">
              <a:buFontTx/>
              <a:buChar char="-"/>
            </a:pPr>
            <a:r>
              <a:rPr lang="nl-NL" sz="2000">
                <a:latin typeface="Effra"/>
              </a:rPr>
              <a:t>Arbeidsvoorwaarden</a:t>
            </a:r>
          </a:p>
          <a:p>
            <a:pPr marL="342900" indent="-342900">
              <a:buFontTx/>
              <a:buChar char="-"/>
            </a:pPr>
            <a:r>
              <a:rPr lang="nl-NL" sz="2000">
                <a:latin typeface="Effra"/>
              </a:rPr>
              <a:t>Nieuwe technieken</a:t>
            </a:r>
          </a:p>
        </p:txBody>
      </p:sp>
    </p:spTree>
    <p:extLst>
      <p:ext uri="{BB962C8B-B14F-4D97-AF65-F5344CB8AC3E}">
        <p14:creationId xmlns:p14="http://schemas.microsoft.com/office/powerpoint/2010/main" val="97259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1E80D-E57C-1BD1-904A-B4BDB422BE1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62939E48-4AE0-83EB-C25E-2F1D14371F7E}"/>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Arbeidsmarkt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7336E1F5-23F5-8F58-436C-8A4DA6A52544}"/>
              </a:ext>
            </a:extLst>
          </p:cNvPr>
          <p:cNvSpPr txBox="1"/>
          <p:nvPr/>
        </p:nvSpPr>
        <p:spPr>
          <a:xfrm>
            <a:off x="838200" y="1769183"/>
            <a:ext cx="8578931" cy="4554528"/>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De </a:t>
            </a:r>
            <a:r>
              <a:rPr lang="nl-NL" sz="2000" b="1">
                <a:latin typeface="Effra" panose="02000506080000020004" pitchFamily="2" charset="0"/>
              </a:rPr>
              <a:t>arbeidsmarkt</a:t>
            </a:r>
            <a:r>
              <a:rPr lang="nl-NL" sz="2000">
                <a:latin typeface="Effra" panose="02000506080000020004" pitchFamily="2" charset="0"/>
              </a:rPr>
              <a:t> is het geheel van vraag en aanbod van arbeid. </a:t>
            </a:r>
          </a:p>
        </p:txBody>
      </p:sp>
      <p:pic>
        <p:nvPicPr>
          <p:cNvPr id="5" name="Graphic 4" descr="Gespierde arm silhouet">
            <a:extLst>
              <a:ext uri="{FF2B5EF4-FFF2-40B4-BE49-F238E27FC236}">
                <a16:creationId xmlns:a16="http://schemas.microsoft.com/office/drawing/2014/main" id="{D76E50C6-B7CE-DFC7-1A61-B728DC197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706" y="2322095"/>
            <a:ext cx="1969168" cy="1969168"/>
          </a:xfrm>
          <a:prstGeom prst="rect">
            <a:avLst/>
          </a:prstGeom>
        </p:spPr>
      </p:pic>
      <p:sp>
        <p:nvSpPr>
          <p:cNvPr id="6" name="Tekstvak 5">
            <a:extLst>
              <a:ext uri="{FF2B5EF4-FFF2-40B4-BE49-F238E27FC236}">
                <a16:creationId xmlns:a16="http://schemas.microsoft.com/office/drawing/2014/main" id="{D49F7A0B-E5D3-C04F-520F-817F62A42078}"/>
              </a:ext>
            </a:extLst>
          </p:cNvPr>
          <p:cNvSpPr txBox="1"/>
          <p:nvPr/>
        </p:nvSpPr>
        <p:spPr>
          <a:xfrm>
            <a:off x="2618874" y="3216817"/>
            <a:ext cx="8578931" cy="521905"/>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Het </a:t>
            </a:r>
            <a:r>
              <a:rPr lang="nl-NL" sz="2000" b="1">
                <a:latin typeface="Effra" panose="02000506080000020004" pitchFamily="2" charset="0"/>
              </a:rPr>
              <a:t>aanbod van arbeid </a:t>
            </a:r>
            <a:r>
              <a:rPr lang="nl-NL" sz="2000">
                <a:latin typeface="Effra" panose="02000506080000020004" pitchFamily="2" charset="0"/>
              </a:rPr>
              <a:t>= alle werkenden en werkzoekenden</a:t>
            </a:r>
          </a:p>
        </p:txBody>
      </p:sp>
      <p:pic>
        <p:nvPicPr>
          <p:cNvPr id="8" name="Graphic 7" descr="Vragen silhouet">
            <a:extLst>
              <a:ext uri="{FF2B5EF4-FFF2-40B4-BE49-F238E27FC236}">
                <a16:creationId xmlns:a16="http://schemas.microsoft.com/office/drawing/2014/main" id="{793B203C-FF73-DC35-D322-F64729C79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053" y="4291263"/>
            <a:ext cx="1704474" cy="1704474"/>
          </a:xfrm>
          <a:prstGeom prst="rect">
            <a:avLst/>
          </a:prstGeom>
        </p:spPr>
      </p:pic>
      <p:sp>
        <p:nvSpPr>
          <p:cNvPr id="9" name="Tekstvak 8">
            <a:extLst>
              <a:ext uri="{FF2B5EF4-FFF2-40B4-BE49-F238E27FC236}">
                <a16:creationId xmlns:a16="http://schemas.microsoft.com/office/drawing/2014/main" id="{2179F016-74FC-F72B-6D77-CC6BF959A294}"/>
              </a:ext>
            </a:extLst>
          </p:cNvPr>
          <p:cNvSpPr txBox="1"/>
          <p:nvPr/>
        </p:nvSpPr>
        <p:spPr>
          <a:xfrm>
            <a:off x="2618873" y="5061852"/>
            <a:ext cx="8578931" cy="521905"/>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De</a:t>
            </a:r>
            <a:r>
              <a:rPr lang="nl-NL" sz="2000" b="1">
                <a:latin typeface="Effra" panose="02000506080000020004" pitchFamily="2" charset="0"/>
              </a:rPr>
              <a:t> vraag naar arbeid </a:t>
            </a:r>
            <a:r>
              <a:rPr lang="nl-NL" sz="2000">
                <a:latin typeface="Effra" panose="02000506080000020004" pitchFamily="2" charset="0"/>
              </a:rPr>
              <a:t>= Bezette arbeidsplaatsen én </a:t>
            </a:r>
            <a:r>
              <a:rPr lang="nl-NL" sz="2000" b="1">
                <a:latin typeface="Effra" panose="02000506080000020004" pitchFamily="2" charset="0"/>
              </a:rPr>
              <a:t>vacatures</a:t>
            </a:r>
          </a:p>
        </p:txBody>
      </p:sp>
    </p:spTree>
    <p:extLst>
      <p:ext uri="{BB962C8B-B14F-4D97-AF65-F5344CB8AC3E}">
        <p14:creationId xmlns:p14="http://schemas.microsoft.com/office/powerpoint/2010/main" val="207495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F2891-5041-A196-7559-ED8904CA463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BED050C-A11A-BBDC-3EA3-F38D9A564706}"/>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8BB8B5E6-93CA-9E56-6E79-9C5364F3AB17}"/>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Ovaal 5">
            <a:extLst>
              <a:ext uri="{FF2B5EF4-FFF2-40B4-BE49-F238E27FC236}">
                <a16:creationId xmlns:a16="http://schemas.microsoft.com/office/drawing/2014/main" id="{2A51F70F-2075-B89B-C191-71DC9D7E72AB}"/>
              </a:ext>
            </a:extLst>
          </p:cNvPr>
          <p:cNvSpPr/>
          <p:nvPr/>
        </p:nvSpPr>
        <p:spPr>
          <a:xfrm>
            <a:off x="838201" y="3553478"/>
            <a:ext cx="360000" cy="35910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C386AFEC-A44A-63E7-5864-A953D3CE01E5}"/>
              </a:ext>
            </a:extLst>
          </p:cNvPr>
          <p:cNvSpPr txBox="1"/>
          <p:nvPr/>
        </p:nvSpPr>
        <p:spPr>
          <a:xfrm>
            <a:off x="838201" y="1682097"/>
            <a:ext cx="8472053" cy="3742762"/>
          </a:xfrm>
          <a:prstGeom prst="rect">
            <a:avLst/>
          </a:prstGeom>
        </p:spPr>
        <p:txBody>
          <a:bodyPr vert="horz" lIns="91440" tIns="45720" rIns="91440" bIns="45720" rtlCol="0" anchor="t">
            <a:normAutofit/>
          </a:bodyPr>
          <a:lstStyle/>
          <a:p>
            <a:pPr marL="0" indent="0">
              <a:buNone/>
            </a:pPr>
            <a:r>
              <a:rPr lang="nl-NL" sz="2000">
                <a:latin typeface="Effra" panose="02000506080000020004" pitchFamily="2" charset="0"/>
              </a:rPr>
              <a:t>Cain zoekt direct na het afronden van zijn opleiding een betaalde baan. </a:t>
            </a:r>
          </a:p>
          <a:p>
            <a:pPr marL="0" indent="0">
              <a:buNone/>
            </a:pPr>
            <a:r>
              <a:rPr lang="nl-NL" sz="2000">
                <a:latin typeface="Effra" panose="02000506080000020004" pitchFamily="2" charset="0"/>
              </a:rPr>
              <a:t>Wat is op dat moment het gevolg op de arbeidsmarkt?</a:t>
            </a:r>
          </a:p>
          <a:p>
            <a:pPr marL="0" indent="0">
              <a:buNone/>
            </a:pP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De vraag naar arbeid daalt</a:t>
            </a:r>
          </a:p>
          <a:p>
            <a:pPr marL="457200" indent="-457200">
              <a:buAutoNum type="alphaUcPeriod"/>
            </a:pPr>
            <a:r>
              <a:rPr lang="nl-NL" sz="2000">
                <a:latin typeface="Effra" panose="02000506080000020004" pitchFamily="2" charset="0"/>
              </a:rPr>
              <a:t>De vraag naar arbeid stijgt</a:t>
            </a:r>
          </a:p>
          <a:p>
            <a:pPr marL="457200" indent="-457200">
              <a:buAutoNum type="alphaUcPeriod"/>
            </a:pPr>
            <a:r>
              <a:rPr lang="nl-NL" sz="2000">
                <a:latin typeface="Effra"/>
              </a:rPr>
              <a:t>Het aanbod van arbeid daalt</a:t>
            </a:r>
          </a:p>
          <a:p>
            <a:pPr marL="457200" indent="-457200">
              <a:buAutoNum type="alphaUcPeriod"/>
            </a:pPr>
            <a:r>
              <a:rPr lang="nl-NL" sz="2000">
                <a:latin typeface="Effra"/>
              </a:rPr>
              <a:t>Het aanbod van arbeid stijgt</a:t>
            </a:r>
          </a:p>
          <a:p>
            <a:endParaRPr lang="nl-NL" sz="2000">
              <a:latin typeface="Effra" panose="02000506080000020004" pitchFamily="2" charset="0"/>
            </a:endParaRPr>
          </a:p>
          <a:p>
            <a:endParaRPr lang="nl-NL" sz="2000"/>
          </a:p>
          <a:p>
            <a:pPr marL="342900" indent="-342900">
              <a:buFont typeface="Wingdings" panose="05000000000000000000" pitchFamily="2" charset="2"/>
              <a:buChar char="è"/>
            </a:pPr>
            <a:endParaRPr lang="nl-NL" sz="2000"/>
          </a:p>
        </p:txBody>
      </p:sp>
    </p:spTree>
    <p:extLst>
      <p:ext uri="{BB962C8B-B14F-4D97-AF65-F5344CB8AC3E}">
        <p14:creationId xmlns:p14="http://schemas.microsoft.com/office/powerpoint/2010/main" val="11873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CC78-BAE5-C9A3-316E-7794F07559DD}"/>
            </a:ext>
          </a:extLst>
        </p:cNvPr>
        <p:cNvGrpSpPr/>
        <p:nvPr/>
      </p:nvGrpSpPr>
      <p:grpSpPr>
        <a:xfrm>
          <a:off x="0" y="0"/>
          <a:ext cx="0" cy="0"/>
          <a:chOff x="0" y="0"/>
          <a:chExt cx="0" cy="0"/>
        </a:xfrm>
      </p:grpSpPr>
      <p:pic>
        <p:nvPicPr>
          <p:cNvPr id="1028" name="Picture 4" descr="Kleurplaat Kaart van Nederland | Leukekleurplaten.nl">
            <a:extLst>
              <a:ext uri="{FF2B5EF4-FFF2-40B4-BE49-F238E27FC236}">
                <a16:creationId xmlns:a16="http://schemas.microsoft.com/office/drawing/2014/main" id="{2AFDA20C-4F76-68D1-5D8E-D0479855B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271" y="2531432"/>
            <a:ext cx="1621898" cy="216253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CE14C6E-FB47-2B71-68D7-24DE9A4D8969}"/>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Werkloosheid</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070A0D17-98E2-2532-D992-0A0BB240831D}"/>
              </a:ext>
            </a:extLst>
          </p:cNvPr>
          <p:cNvSpPr txBox="1"/>
          <p:nvPr/>
        </p:nvSpPr>
        <p:spPr>
          <a:xfrm>
            <a:off x="838200" y="1769183"/>
            <a:ext cx="7343098" cy="4554528"/>
          </a:xfrm>
          <a:prstGeom prst="rect">
            <a:avLst/>
          </a:prstGeom>
        </p:spPr>
        <p:txBody>
          <a:bodyPr vert="horz" lIns="91440" tIns="45720" rIns="91440" bIns="45720" rtlCol="0" anchor="t">
            <a:noAutofit/>
          </a:bodyPr>
          <a:lstStyle/>
          <a:p>
            <a:r>
              <a:rPr lang="nl-NL" sz="2000" b="1">
                <a:latin typeface="Effra"/>
              </a:rPr>
              <a:t>Werkloosheid</a:t>
            </a:r>
            <a:r>
              <a:rPr lang="nl-NL" sz="2000">
                <a:latin typeface="Effra"/>
              </a:rPr>
              <a:t> is dat iemand nog geen betaald werk heeft maar daar wel naar op zoek is en per direct beschikbaar is. </a:t>
            </a:r>
          </a:p>
          <a:p>
            <a:pPr marL="0" indent="0">
              <a:buNone/>
            </a:pPr>
            <a:endParaRPr lang="nl-NL" sz="2000">
              <a:latin typeface="Effra" panose="02000506080000020004" pitchFamily="2" charset="0"/>
            </a:endParaRPr>
          </a:p>
          <a:p>
            <a:pPr marL="0" indent="0">
              <a:buNone/>
            </a:pPr>
            <a:r>
              <a:rPr lang="nl-NL" sz="2000" b="1">
                <a:latin typeface="Effra"/>
              </a:rPr>
              <a:t>Tekort</a:t>
            </a:r>
            <a:r>
              <a:rPr lang="nl-NL" sz="2000">
                <a:latin typeface="Effra"/>
              </a:rPr>
              <a:t> aan werknemers – </a:t>
            </a:r>
            <a:r>
              <a:rPr lang="nl-NL" sz="2000" b="1">
                <a:latin typeface="Effra"/>
              </a:rPr>
              <a:t>vraag</a:t>
            </a:r>
            <a:r>
              <a:rPr lang="nl-NL" sz="2000">
                <a:latin typeface="Effra"/>
              </a:rPr>
              <a:t> naar arbeid </a:t>
            </a:r>
            <a:r>
              <a:rPr lang="nl-NL" sz="2000" b="1">
                <a:latin typeface="Effra"/>
              </a:rPr>
              <a:t>groter</a:t>
            </a:r>
            <a:r>
              <a:rPr lang="nl-NL" sz="2000">
                <a:latin typeface="Effra"/>
              </a:rPr>
              <a:t> dan aanbod</a:t>
            </a:r>
          </a:p>
          <a:p>
            <a:pPr marL="0" indent="0">
              <a:buNone/>
            </a:pPr>
            <a:r>
              <a:rPr lang="nl-NL" sz="2000" b="1">
                <a:latin typeface="Effra"/>
              </a:rPr>
              <a:t>Overschot</a:t>
            </a:r>
            <a:r>
              <a:rPr lang="nl-NL" sz="2000">
                <a:latin typeface="Effra"/>
              </a:rPr>
              <a:t> aan werknemers – </a:t>
            </a:r>
            <a:r>
              <a:rPr lang="nl-NL" sz="2000" b="1">
                <a:latin typeface="Effra"/>
              </a:rPr>
              <a:t>aanbod</a:t>
            </a:r>
            <a:r>
              <a:rPr lang="nl-NL" sz="2000">
                <a:latin typeface="Effra"/>
              </a:rPr>
              <a:t> </a:t>
            </a:r>
            <a:r>
              <a:rPr lang="nl-NL" sz="2000" b="1">
                <a:latin typeface="Effra"/>
              </a:rPr>
              <a:t>groter</a:t>
            </a:r>
            <a:r>
              <a:rPr lang="nl-NL" sz="2000">
                <a:latin typeface="Effra"/>
              </a:rPr>
              <a:t> dan de vraag</a:t>
            </a:r>
          </a:p>
          <a:p>
            <a:pPr marL="0" indent="0">
              <a:buNone/>
            </a:pPr>
            <a:endParaRPr lang="nl-NL" sz="2000">
              <a:latin typeface="Effra" panose="02000506080000020004" pitchFamily="2" charset="0"/>
            </a:endParaRPr>
          </a:p>
          <a:p>
            <a:pPr marL="342900" indent="-342900">
              <a:buFontTx/>
              <a:buChar char="-"/>
            </a:pPr>
            <a:r>
              <a:rPr lang="nl-NL" sz="2000">
                <a:latin typeface="Effra"/>
              </a:rPr>
              <a:t>Structurele werkloosheid</a:t>
            </a:r>
          </a:p>
          <a:p>
            <a:pPr marL="342900" indent="-342900">
              <a:buFontTx/>
              <a:buChar char="-"/>
            </a:pPr>
            <a:r>
              <a:rPr lang="nl-NL" sz="2000">
                <a:latin typeface="Effra"/>
              </a:rPr>
              <a:t>Conjuncturele werkloosheid</a:t>
            </a:r>
          </a:p>
          <a:p>
            <a:pPr marL="342900" indent="-342900">
              <a:buFontTx/>
              <a:buChar char="-"/>
            </a:pPr>
            <a:r>
              <a:rPr lang="nl-NL" sz="2000">
                <a:latin typeface="Effra"/>
              </a:rPr>
              <a:t>Regionale werkloosheid</a:t>
            </a:r>
          </a:p>
          <a:p>
            <a:pPr marL="342900" indent="-342900">
              <a:buFontTx/>
              <a:buChar char="-"/>
            </a:pPr>
            <a:r>
              <a:rPr lang="nl-NL" sz="2000">
                <a:latin typeface="Effra"/>
              </a:rPr>
              <a:t>Seizoenswerkloosheid</a:t>
            </a:r>
          </a:p>
          <a:p>
            <a:pPr marL="342900" indent="-342900">
              <a:buFontTx/>
              <a:buChar char="-"/>
            </a:pPr>
            <a:r>
              <a:rPr lang="nl-NL" sz="2000">
                <a:latin typeface="Effra"/>
              </a:rPr>
              <a:t>Frictiewerkloosheid</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p:txBody>
      </p:sp>
      <p:pic>
        <p:nvPicPr>
          <p:cNvPr id="11" name="Graphic 10" descr="Robothand met effen opvulling">
            <a:extLst>
              <a:ext uri="{FF2B5EF4-FFF2-40B4-BE49-F238E27FC236}">
                <a16:creationId xmlns:a16="http://schemas.microsoft.com/office/drawing/2014/main" id="{12CAF928-5E1A-EF9A-E8EB-58CD0E6628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4346" y="556718"/>
            <a:ext cx="1544053" cy="1544053"/>
          </a:xfrm>
          <a:prstGeom prst="rect">
            <a:avLst/>
          </a:prstGeom>
        </p:spPr>
      </p:pic>
      <p:pic>
        <p:nvPicPr>
          <p:cNvPr id="13" name="Graphic 12" descr="IJsje met effen opvulling">
            <a:extLst>
              <a:ext uri="{FF2B5EF4-FFF2-40B4-BE49-F238E27FC236}">
                <a16:creationId xmlns:a16="http://schemas.microsoft.com/office/drawing/2014/main" id="{0BC2B311-2F3D-D3BE-0AF8-0C9BEB480B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78453" y="3320447"/>
            <a:ext cx="1452000" cy="1452000"/>
          </a:xfrm>
          <a:prstGeom prst="rect">
            <a:avLst/>
          </a:prstGeom>
        </p:spPr>
      </p:pic>
      <p:pic>
        <p:nvPicPr>
          <p:cNvPr id="15" name="Graphic 14" descr="Mannelijke bouwvakker met effen opvulling">
            <a:extLst>
              <a:ext uri="{FF2B5EF4-FFF2-40B4-BE49-F238E27FC236}">
                <a16:creationId xmlns:a16="http://schemas.microsoft.com/office/drawing/2014/main" id="{46867AB7-C0EB-F40D-0F40-48FDC97324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6373" y="4656222"/>
            <a:ext cx="914400" cy="914400"/>
          </a:xfrm>
          <a:prstGeom prst="rect">
            <a:avLst/>
          </a:prstGeom>
        </p:spPr>
      </p:pic>
      <p:pic>
        <p:nvPicPr>
          <p:cNvPr id="17" name="Graphic 16" descr="Mannelijke bouwvakker silhouet">
            <a:extLst>
              <a:ext uri="{FF2B5EF4-FFF2-40B4-BE49-F238E27FC236}">
                <a16:creationId xmlns:a16="http://schemas.microsoft.com/office/drawing/2014/main" id="{2FDAA000-FE8C-CE3D-EA09-9194C386B0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69737" y="4656222"/>
            <a:ext cx="914400" cy="914400"/>
          </a:xfrm>
          <a:prstGeom prst="rect">
            <a:avLst/>
          </a:prstGeom>
        </p:spPr>
      </p:pic>
      <p:pic>
        <p:nvPicPr>
          <p:cNvPr id="19" name="Graphic 18" descr="Pijl-rechts met effen opvulling">
            <a:extLst>
              <a:ext uri="{FF2B5EF4-FFF2-40B4-BE49-F238E27FC236}">
                <a16:creationId xmlns:a16="http://schemas.microsoft.com/office/drawing/2014/main" id="{E56B19BF-AD1F-67F0-0AFF-F5BFF4A49F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1817" y="4656222"/>
            <a:ext cx="914400" cy="914400"/>
          </a:xfrm>
          <a:prstGeom prst="rect">
            <a:avLst/>
          </a:prstGeom>
        </p:spPr>
      </p:pic>
      <p:pic>
        <p:nvPicPr>
          <p:cNvPr id="21" name="Graphic 20" descr="Periodieke grafiek met effen opvulling">
            <a:extLst>
              <a:ext uri="{FF2B5EF4-FFF2-40B4-BE49-F238E27FC236}">
                <a16:creationId xmlns:a16="http://schemas.microsoft.com/office/drawing/2014/main" id="{388A17FC-964C-AF61-79AD-D9B3E14776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2983" y="1529144"/>
            <a:ext cx="1684422" cy="1684422"/>
          </a:xfrm>
          <a:prstGeom prst="rect">
            <a:avLst/>
          </a:prstGeom>
        </p:spPr>
      </p:pic>
      <p:cxnSp>
        <p:nvCxnSpPr>
          <p:cNvPr id="35" name="Rechte verbindingslijn met pijl 34">
            <a:extLst>
              <a:ext uri="{FF2B5EF4-FFF2-40B4-BE49-F238E27FC236}">
                <a16:creationId xmlns:a16="http://schemas.microsoft.com/office/drawing/2014/main" id="{7DB8F98D-1BA0-23E6-8DF0-E8333588F0EC}"/>
              </a:ext>
            </a:extLst>
          </p:cNvPr>
          <p:cNvCxnSpPr>
            <a:cxnSpLocks/>
          </p:cNvCxnSpPr>
          <p:nvPr/>
        </p:nvCxnSpPr>
        <p:spPr>
          <a:xfrm flipV="1">
            <a:off x="4162926" y="2008683"/>
            <a:ext cx="4160886" cy="1717934"/>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Rechte verbindingslijn met pijl 36">
            <a:extLst>
              <a:ext uri="{FF2B5EF4-FFF2-40B4-BE49-F238E27FC236}">
                <a16:creationId xmlns:a16="http://schemas.microsoft.com/office/drawing/2014/main" id="{F5A5D703-2D83-5C4B-43C8-14D17B2B886D}"/>
              </a:ext>
            </a:extLst>
          </p:cNvPr>
          <p:cNvCxnSpPr>
            <a:cxnSpLocks/>
          </p:cNvCxnSpPr>
          <p:nvPr/>
        </p:nvCxnSpPr>
        <p:spPr>
          <a:xfrm flipV="1">
            <a:off x="4430241" y="2100771"/>
            <a:ext cx="5551172" cy="1945676"/>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Rechte verbindingslijn met pijl 39">
            <a:extLst>
              <a:ext uri="{FF2B5EF4-FFF2-40B4-BE49-F238E27FC236}">
                <a16:creationId xmlns:a16="http://schemas.microsoft.com/office/drawing/2014/main" id="{012B9DD0-921B-59DC-CCD7-B87A4C77C9B2}"/>
              </a:ext>
            </a:extLst>
          </p:cNvPr>
          <p:cNvCxnSpPr>
            <a:cxnSpLocks/>
          </p:cNvCxnSpPr>
          <p:nvPr/>
        </p:nvCxnSpPr>
        <p:spPr>
          <a:xfrm flipV="1">
            <a:off x="4054642" y="3320447"/>
            <a:ext cx="3771416" cy="1097622"/>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Rechte verbindingslijn met pijl 41">
            <a:extLst>
              <a:ext uri="{FF2B5EF4-FFF2-40B4-BE49-F238E27FC236}">
                <a16:creationId xmlns:a16="http://schemas.microsoft.com/office/drawing/2014/main" id="{EF4AC1E7-2AF8-A110-609A-728D29C29CD3}"/>
              </a:ext>
            </a:extLst>
          </p:cNvPr>
          <p:cNvCxnSpPr>
            <a:cxnSpLocks/>
          </p:cNvCxnSpPr>
          <p:nvPr/>
        </p:nvCxnSpPr>
        <p:spPr>
          <a:xfrm flipV="1">
            <a:off x="3862137" y="4225561"/>
            <a:ext cx="6338636" cy="499025"/>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Rechte verbindingslijn met pijl 43">
            <a:extLst>
              <a:ext uri="{FF2B5EF4-FFF2-40B4-BE49-F238E27FC236}">
                <a16:creationId xmlns:a16="http://schemas.microsoft.com/office/drawing/2014/main" id="{8DEAA071-4DEE-DB6D-FC25-B24B4C666E9F}"/>
              </a:ext>
            </a:extLst>
          </p:cNvPr>
          <p:cNvCxnSpPr>
            <a:cxnSpLocks/>
          </p:cNvCxnSpPr>
          <p:nvPr/>
        </p:nvCxnSpPr>
        <p:spPr>
          <a:xfrm>
            <a:off x="3575069" y="5011947"/>
            <a:ext cx="4094668" cy="0"/>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735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4A5DA-9653-0822-5BB5-362549D81B4A}"/>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86F4883-B225-CED2-2806-96EBC0708F16}"/>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Werkloosheid</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overheid</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55A94C8-12BB-4602-4943-7885CDBDC318}"/>
              </a:ext>
            </a:extLst>
          </p:cNvPr>
          <p:cNvSpPr txBox="1"/>
          <p:nvPr/>
        </p:nvSpPr>
        <p:spPr>
          <a:xfrm>
            <a:off x="838199" y="1769183"/>
            <a:ext cx="7979229" cy="4554528"/>
          </a:xfrm>
          <a:prstGeom prst="rect">
            <a:avLst/>
          </a:prstGeom>
        </p:spPr>
        <p:txBody>
          <a:bodyPr vert="horz" lIns="91440" tIns="45720" rIns="91440" bIns="45720" rtlCol="0" anchor="t">
            <a:noAutofit/>
          </a:bodyPr>
          <a:lstStyle/>
          <a:p>
            <a:r>
              <a:rPr lang="nl-NL" sz="2000">
                <a:latin typeface="Effra"/>
              </a:rPr>
              <a:t>Als er veel mensen geen baan hebben, kost dat de overheid veel geld </a:t>
            </a:r>
            <a:endParaRPr lang="nl-NL">
              <a:latin typeface="Effra"/>
            </a:endParaRPr>
          </a:p>
          <a:p>
            <a:pPr marL="0" indent="0">
              <a:buNone/>
            </a:pPr>
            <a:r>
              <a:rPr lang="nl-NL" sz="2000">
                <a:latin typeface="Effra"/>
              </a:rPr>
              <a:t>-&gt; </a:t>
            </a:r>
            <a:r>
              <a:rPr lang="nl-NL" sz="2000" b="1">
                <a:latin typeface="Effra"/>
              </a:rPr>
              <a:t>werkeloosheidsuitkering</a:t>
            </a:r>
            <a:endParaRPr lang="nl-NL">
              <a:latin typeface="Effra"/>
            </a:endParaRPr>
          </a:p>
          <a:p>
            <a:pPr marL="0" indent="0">
              <a:buNone/>
            </a:pPr>
            <a:endParaRPr lang="nl-NL" sz="2000" b="1">
              <a:latin typeface="Effra" panose="02000506080000020004" pitchFamily="2" charset="0"/>
            </a:endParaRPr>
          </a:p>
          <a:p>
            <a:pPr marL="0" indent="0">
              <a:buNone/>
            </a:pPr>
            <a:r>
              <a:rPr lang="nl-NL" sz="2000">
                <a:latin typeface="Effra" panose="02000506080000020004" pitchFamily="2" charset="0"/>
              </a:rPr>
              <a:t>Maatregelen overheid voor vermindering werkloosheid:</a:t>
            </a:r>
            <a:endParaRPr lang="nl-NL" sz="2000" b="1">
              <a:latin typeface="Effra" panose="02000506080000020004" pitchFamily="2" charset="0"/>
            </a:endParaRPr>
          </a:p>
          <a:p>
            <a:pPr marL="342900" indent="-342900">
              <a:buFont typeface="Calibri"/>
              <a:buChar char="-"/>
            </a:pPr>
            <a:r>
              <a:rPr lang="nl-NL" sz="2000">
                <a:latin typeface="Effra"/>
              </a:rPr>
              <a:t>Verhogen van de overheidsuitgaven</a:t>
            </a:r>
          </a:p>
          <a:p>
            <a:pPr marL="342900" indent="-342900">
              <a:buFont typeface="Calibri"/>
              <a:buChar char="-"/>
            </a:pPr>
            <a:r>
              <a:rPr lang="nl-NL" sz="2000">
                <a:latin typeface="Effra"/>
              </a:rPr>
              <a:t>Verhogen van de inkomens</a:t>
            </a:r>
          </a:p>
          <a:p>
            <a:pPr marL="342900" indent="-342900">
              <a:buFont typeface="Calibri"/>
              <a:buChar char="-"/>
            </a:pPr>
            <a:r>
              <a:rPr lang="nl-NL" sz="2000">
                <a:latin typeface="Effra" panose="02000506080000020004" pitchFamily="2" charset="0"/>
              </a:rPr>
              <a:t>Verlagen premies/ belastingen</a:t>
            </a:r>
          </a:p>
          <a:p>
            <a:pPr marL="342900" indent="-342900">
              <a:buFont typeface="Calibri"/>
              <a:buChar char="-"/>
            </a:pPr>
            <a:r>
              <a:rPr lang="nl-NL" sz="2000">
                <a:latin typeface="Effra" panose="02000506080000020004" pitchFamily="2" charset="0"/>
              </a:rPr>
              <a:t>Verkorting arbeidstijd</a:t>
            </a:r>
          </a:p>
          <a:p>
            <a:pPr marL="342900" indent="-342900">
              <a:buFont typeface="Calibri"/>
              <a:buChar char="-"/>
            </a:pPr>
            <a:r>
              <a:rPr lang="nl-NL" sz="2000">
                <a:latin typeface="Effra" panose="02000506080000020004" pitchFamily="2" charset="0"/>
              </a:rPr>
              <a:t>Kinderopvang</a:t>
            </a:r>
          </a:p>
          <a:p>
            <a:pPr marL="342900" indent="-342900">
              <a:buFont typeface="Calibri"/>
              <a:buChar char="-"/>
            </a:pPr>
            <a:r>
              <a:rPr lang="nl-NL" sz="2000">
                <a:latin typeface="Effra" panose="02000506080000020004" pitchFamily="2" charset="0"/>
              </a:rPr>
              <a:t>Scholing</a:t>
            </a:r>
          </a:p>
        </p:txBody>
      </p:sp>
    </p:spTree>
    <p:extLst>
      <p:ext uri="{BB962C8B-B14F-4D97-AF65-F5344CB8AC3E}">
        <p14:creationId xmlns:p14="http://schemas.microsoft.com/office/powerpoint/2010/main" val="1047592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8CFB7-F12C-6A23-9167-1F9E6CB3709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E28180D-D483-9A64-B910-2AB587858F99}"/>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Internationale</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ontwikkelingen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DD5AFDA-7C63-AC75-AD69-35CB7F745CDF}"/>
              </a:ext>
            </a:extLst>
          </p:cNvPr>
          <p:cNvSpPr txBox="1"/>
          <p:nvPr/>
        </p:nvSpPr>
        <p:spPr>
          <a:xfrm>
            <a:off x="956954" y="3370445"/>
            <a:ext cx="8472053" cy="1827838"/>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LEERLINGVRAAG IMPORT/ EXPORT</a:t>
            </a:r>
            <a:endParaRPr lang="nl-NL" sz="2000"/>
          </a:p>
        </p:txBody>
      </p:sp>
    </p:spTree>
    <p:extLst>
      <p:ext uri="{BB962C8B-B14F-4D97-AF65-F5344CB8AC3E}">
        <p14:creationId xmlns:p14="http://schemas.microsoft.com/office/powerpoint/2010/main" val="367016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020A-F684-963E-2146-2CEDF557295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C1F6AB1-E1B9-87AF-8A97-64CCB91D18FB}"/>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3A7DC0B4-4466-5BBB-97C9-FCBAC95B5CF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Import &amp; export</a:t>
            </a:r>
          </a:p>
        </p:txBody>
      </p:sp>
      <p:sp>
        <p:nvSpPr>
          <p:cNvPr id="2" name="Tekstvak 1">
            <a:extLst>
              <a:ext uri="{FF2B5EF4-FFF2-40B4-BE49-F238E27FC236}">
                <a16:creationId xmlns:a16="http://schemas.microsoft.com/office/drawing/2014/main" id="{DB7F9541-1C9C-4DE1-E0F3-5EFBF4ADF466}"/>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en-US" sz="2000" err="1">
                <a:latin typeface="Effra"/>
              </a:rPr>
              <a:t>Een</a:t>
            </a:r>
            <a:r>
              <a:rPr lang="en-US" sz="2000">
                <a:latin typeface="Effra"/>
              </a:rPr>
              <a:t> land </a:t>
            </a:r>
            <a:r>
              <a:rPr lang="en-US" sz="2000" err="1">
                <a:latin typeface="Effra"/>
              </a:rPr>
              <a:t>heeft</a:t>
            </a:r>
            <a:r>
              <a:rPr lang="en-US" sz="2000">
                <a:latin typeface="Effra"/>
              </a:rPr>
              <a:t> </a:t>
            </a:r>
            <a:r>
              <a:rPr lang="en-US" sz="2000" err="1">
                <a:latin typeface="Effra"/>
              </a:rPr>
              <a:t>een</a:t>
            </a:r>
            <a:r>
              <a:rPr lang="en-US" sz="2000">
                <a:latin typeface="Effra"/>
              </a:rPr>
              <a:t> </a:t>
            </a:r>
            <a:r>
              <a:rPr lang="en-US" sz="2000" b="1">
                <a:latin typeface="Effra"/>
              </a:rPr>
              <a:t>open</a:t>
            </a:r>
            <a:r>
              <a:rPr lang="en-US" sz="2000">
                <a:latin typeface="Effra"/>
              </a:rPr>
              <a:t> </a:t>
            </a:r>
            <a:r>
              <a:rPr lang="en-US" sz="2000" b="1" err="1">
                <a:latin typeface="Effra"/>
              </a:rPr>
              <a:t>economie</a:t>
            </a:r>
            <a:r>
              <a:rPr lang="en-US" sz="2000">
                <a:latin typeface="Effra"/>
              </a:rPr>
              <a:t> </a:t>
            </a:r>
            <a:r>
              <a:rPr lang="en-US" sz="2000" err="1">
                <a:latin typeface="Effra"/>
              </a:rPr>
              <a:t>als</a:t>
            </a:r>
            <a:r>
              <a:rPr lang="en-US" sz="2000">
                <a:latin typeface="Effra"/>
              </a:rPr>
              <a:t> het </a:t>
            </a:r>
            <a:r>
              <a:rPr lang="en-US" sz="2000" err="1">
                <a:latin typeface="Effra"/>
              </a:rPr>
              <a:t>veel</a:t>
            </a:r>
            <a:r>
              <a:rPr lang="en-US" sz="2000">
                <a:latin typeface="Effra"/>
              </a:rPr>
              <a:t> </a:t>
            </a:r>
            <a:r>
              <a:rPr lang="en-US" sz="2000" err="1">
                <a:latin typeface="Effra"/>
              </a:rPr>
              <a:t>handelt</a:t>
            </a:r>
            <a:r>
              <a:rPr lang="en-US" sz="2000">
                <a:latin typeface="Effra"/>
              </a:rPr>
              <a:t> met </a:t>
            </a:r>
            <a:r>
              <a:rPr lang="en-US" sz="2000" err="1">
                <a:latin typeface="Effra"/>
              </a:rPr>
              <a:t>andere</a:t>
            </a:r>
            <a:r>
              <a:rPr lang="en-US" sz="2000">
                <a:latin typeface="Effra"/>
              </a:rPr>
              <a:t> </a:t>
            </a:r>
            <a:r>
              <a:rPr lang="en-US" sz="2000" err="1">
                <a:latin typeface="Effra"/>
              </a:rPr>
              <a:t>landen</a:t>
            </a:r>
            <a:r>
              <a:rPr lang="en-US" sz="2000">
                <a:latin typeface="Effra"/>
              </a:rPr>
              <a:t> </a:t>
            </a:r>
            <a:r>
              <a:rPr lang="en-US" sz="2000" err="1">
                <a:latin typeface="Effra"/>
              </a:rPr>
              <a:t>en</a:t>
            </a:r>
            <a:r>
              <a:rPr lang="en-US" sz="2000">
                <a:latin typeface="Effra"/>
              </a:rPr>
              <a:t> er in </a:t>
            </a:r>
            <a:r>
              <a:rPr lang="en-US" sz="2000" err="1">
                <a:latin typeface="Effra"/>
              </a:rPr>
              <a:t>verhouding</a:t>
            </a:r>
            <a:r>
              <a:rPr lang="en-US" sz="2000">
                <a:latin typeface="Effra"/>
              </a:rPr>
              <a:t> </a:t>
            </a:r>
            <a:r>
              <a:rPr lang="en-US" sz="2000" err="1">
                <a:latin typeface="Effra"/>
              </a:rPr>
              <a:t>veel</a:t>
            </a:r>
            <a:r>
              <a:rPr lang="en-US" sz="2000">
                <a:latin typeface="Effra"/>
              </a:rPr>
              <a:t> </a:t>
            </a:r>
            <a:r>
              <a:rPr lang="en-US" sz="2000" b="1">
                <a:latin typeface="Effra"/>
              </a:rPr>
              <a:t>import</a:t>
            </a:r>
            <a:r>
              <a:rPr lang="en-US" sz="2000">
                <a:latin typeface="Effra"/>
              </a:rPr>
              <a:t> </a:t>
            </a:r>
            <a:r>
              <a:rPr lang="en-US" sz="2000" err="1">
                <a:latin typeface="Effra"/>
              </a:rPr>
              <a:t>en</a:t>
            </a:r>
            <a:r>
              <a:rPr lang="en-US" sz="2000">
                <a:latin typeface="Effra"/>
              </a:rPr>
              <a:t> </a:t>
            </a:r>
            <a:r>
              <a:rPr lang="en-US" sz="2000" b="1">
                <a:latin typeface="Effra"/>
              </a:rPr>
              <a:t>export</a:t>
            </a:r>
            <a:r>
              <a:rPr lang="en-US" sz="2000">
                <a:latin typeface="Effra"/>
              </a:rPr>
              <a:t> is (= </a:t>
            </a:r>
            <a:r>
              <a:rPr lang="en-US" sz="2000" err="1">
                <a:latin typeface="Effra"/>
              </a:rPr>
              <a:t>internationale</a:t>
            </a:r>
            <a:r>
              <a:rPr lang="en-US" sz="2000">
                <a:latin typeface="Effra"/>
              </a:rPr>
              <a:t> handel).</a:t>
            </a: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en-US" sz="2000">
                <a:latin typeface="Effra"/>
              </a:rPr>
              <a:t>Nederland is </a:t>
            </a:r>
            <a:r>
              <a:rPr lang="en-US" sz="2000" err="1">
                <a:latin typeface="Effra"/>
              </a:rPr>
              <a:t>een</a:t>
            </a:r>
            <a:r>
              <a:rPr lang="en-US" sz="2000">
                <a:latin typeface="Effra"/>
              </a:rPr>
              <a:t> open </a:t>
            </a:r>
            <a:r>
              <a:rPr lang="en-US" sz="2000" err="1">
                <a:latin typeface="Effra"/>
              </a:rPr>
              <a:t>economie</a:t>
            </a:r>
            <a:r>
              <a:rPr lang="en-US" sz="2000">
                <a:latin typeface="Effra"/>
              </a:rPr>
              <a:t> -&gt; Groot </a:t>
            </a:r>
            <a:r>
              <a:rPr lang="en-US" sz="2000" err="1">
                <a:latin typeface="Effra"/>
              </a:rPr>
              <a:t>deel</a:t>
            </a:r>
            <a:r>
              <a:rPr lang="en-US" sz="2000">
                <a:latin typeface="Effra"/>
              </a:rPr>
              <a:t> van het nationaal </a:t>
            </a:r>
            <a:r>
              <a:rPr lang="en-US" sz="2000" err="1">
                <a:latin typeface="Effra"/>
              </a:rPr>
              <a:t>inkomen</a:t>
            </a:r>
            <a:r>
              <a:rPr lang="en-US" sz="2000">
                <a:latin typeface="Effra"/>
              </a:rPr>
              <a:t> </a:t>
            </a:r>
            <a:r>
              <a:rPr lang="en-US" sz="2000" err="1">
                <a:latin typeface="Effra"/>
              </a:rPr>
              <a:t>wordt</a:t>
            </a:r>
            <a:r>
              <a:rPr lang="en-US" sz="2000">
                <a:latin typeface="Effra"/>
              </a:rPr>
              <a:t> </a:t>
            </a:r>
            <a:r>
              <a:rPr lang="en-US" sz="2000" err="1">
                <a:latin typeface="Effra"/>
              </a:rPr>
              <a:t>verdiend</a:t>
            </a:r>
            <a:r>
              <a:rPr lang="en-US" sz="2000">
                <a:latin typeface="Effra"/>
              </a:rPr>
              <a:t> met import en export. </a:t>
            </a:r>
          </a:p>
          <a:p>
            <a:pPr marL="114300">
              <a:lnSpc>
                <a:spcPct val="90000"/>
              </a:lnSpc>
              <a:spcAft>
                <a:spcPts val="600"/>
              </a:spcAft>
            </a:pPr>
            <a:endParaRPr lang="en-US" sz="2000">
              <a:latin typeface="Effra"/>
            </a:endParaRPr>
          </a:p>
          <a:p>
            <a:pPr marL="114300">
              <a:lnSpc>
                <a:spcPct val="90000"/>
              </a:lnSpc>
              <a:spcAft>
                <a:spcPts val="600"/>
              </a:spcAft>
            </a:pPr>
            <a:r>
              <a:rPr lang="en-US" sz="2000">
                <a:latin typeface="Effra"/>
              </a:rPr>
              <a:t>Waarom </a:t>
            </a:r>
            <a:r>
              <a:rPr lang="en-US" sz="2000" err="1">
                <a:latin typeface="Effra"/>
              </a:rPr>
              <a:t>importeren</a:t>
            </a:r>
            <a:r>
              <a:rPr lang="en-US" sz="2000">
                <a:latin typeface="Effra"/>
              </a:rPr>
              <a:t>?</a:t>
            </a:r>
            <a:endParaRPr lang="en-US">
              <a:ea typeface="Calibri"/>
              <a:cs typeface="Calibri"/>
            </a:endParaRPr>
          </a:p>
          <a:p>
            <a:pPr marL="457200" indent="-342900">
              <a:lnSpc>
                <a:spcPct val="90000"/>
              </a:lnSpc>
              <a:spcAft>
                <a:spcPts val="600"/>
              </a:spcAft>
              <a:buFontTx/>
              <a:buChar char="-"/>
            </a:pPr>
            <a:r>
              <a:rPr lang="en-US" sz="2000" err="1">
                <a:latin typeface="Effra"/>
              </a:rPr>
              <a:t>Wordt</a:t>
            </a:r>
            <a:r>
              <a:rPr lang="en-US" sz="2000">
                <a:latin typeface="Effra"/>
              </a:rPr>
              <a:t> </a:t>
            </a:r>
            <a:r>
              <a:rPr lang="en-US" sz="2000" i="1" u="sng" err="1">
                <a:latin typeface="Effra"/>
              </a:rPr>
              <a:t>hier</a:t>
            </a:r>
            <a:r>
              <a:rPr lang="en-US" sz="2000" i="1" u="sng">
                <a:latin typeface="Effra"/>
              </a:rPr>
              <a:t> </a:t>
            </a:r>
            <a:r>
              <a:rPr lang="en-US" sz="2000" i="1" u="sng" err="1">
                <a:latin typeface="Effra"/>
              </a:rPr>
              <a:t>niet</a:t>
            </a:r>
            <a:r>
              <a:rPr lang="en-US" sz="2000" i="1" u="sng">
                <a:latin typeface="Effra"/>
              </a:rPr>
              <a:t> </a:t>
            </a:r>
            <a:r>
              <a:rPr lang="en-US" sz="2000" i="1" u="sng" err="1">
                <a:latin typeface="Effra"/>
              </a:rPr>
              <a:t>gemaakt</a:t>
            </a:r>
            <a:endParaRPr lang="en-US" sz="2000" i="1" u="sng">
              <a:latin typeface="Effra"/>
            </a:endParaRPr>
          </a:p>
          <a:p>
            <a:pPr marL="457200" indent="-342900">
              <a:lnSpc>
                <a:spcPct val="90000"/>
              </a:lnSpc>
              <a:spcAft>
                <a:spcPts val="600"/>
              </a:spcAft>
              <a:buFontTx/>
              <a:buChar char="-"/>
            </a:pPr>
            <a:r>
              <a:rPr lang="en-US" sz="2000">
                <a:latin typeface="Effra"/>
              </a:rPr>
              <a:t>Is </a:t>
            </a:r>
            <a:r>
              <a:rPr lang="en-US" sz="2000" i="1" u="sng" err="1">
                <a:latin typeface="Effra"/>
              </a:rPr>
              <a:t>goedkoper</a:t>
            </a:r>
            <a:r>
              <a:rPr lang="en-US" sz="2000">
                <a:latin typeface="Effra"/>
              </a:rPr>
              <a:t> in </a:t>
            </a:r>
            <a:r>
              <a:rPr lang="en-US" sz="2000" err="1">
                <a:latin typeface="Effra"/>
              </a:rPr>
              <a:t>andere</a:t>
            </a:r>
            <a:r>
              <a:rPr lang="en-US" sz="2000">
                <a:latin typeface="Effra"/>
              </a:rPr>
              <a:t> </a:t>
            </a:r>
            <a:r>
              <a:rPr lang="en-US" sz="2000" err="1">
                <a:latin typeface="Effra"/>
              </a:rPr>
              <a:t>landen</a:t>
            </a:r>
            <a:endParaRPr lang="en-US" sz="2000">
              <a:latin typeface="Effra"/>
            </a:endParaRPr>
          </a:p>
          <a:p>
            <a:pPr marL="457200" indent="-342900">
              <a:lnSpc>
                <a:spcPct val="90000"/>
              </a:lnSpc>
              <a:spcAft>
                <a:spcPts val="600"/>
              </a:spcAft>
              <a:buFontTx/>
              <a:buChar char="-"/>
            </a:pPr>
            <a:r>
              <a:rPr lang="en-US" sz="2000" i="1" u="sng" err="1">
                <a:latin typeface="Effra"/>
              </a:rPr>
              <a:t>Betere</a:t>
            </a:r>
            <a:r>
              <a:rPr lang="en-US" sz="2000" i="1" u="sng">
                <a:latin typeface="Effra"/>
              </a:rPr>
              <a:t> </a:t>
            </a:r>
            <a:r>
              <a:rPr lang="en-US" sz="2000" i="1" u="sng" err="1">
                <a:latin typeface="Effra"/>
              </a:rPr>
              <a:t>kwaliteit</a:t>
            </a:r>
            <a:endParaRPr lang="en-US" sz="2000" i="1" u="sng">
              <a:latin typeface="Effra"/>
            </a:endParaRPr>
          </a:p>
          <a:p>
            <a:pPr marL="457200" indent="-342900">
              <a:lnSpc>
                <a:spcPct val="90000"/>
              </a:lnSpc>
              <a:spcAft>
                <a:spcPts val="600"/>
              </a:spcAft>
              <a:buFontTx/>
              <a:buChar char="-"/>
            </a:pPr>
            <a:r>
              <a:rPr lang="en-US" sz="2000" i="1" u="sng" err="1">
                <a:latin typeface="Effra"/>
              </a:rPr>
              <a:t>Grondstoffen</a:t>
            </a:r>
            <a:r>
              <a:rPr lang="en-US" sz="2000" u="sng">
                <a:latin typeface="Effra"/>
              </a:rPr>
              <a:t> </a:t>
            </a:r>
          </a:p>
          <a:p>
            <a:pPr marL="457200" indent="-342900">
              <a:lnSpc>
                <a:spcPct val="90000"/>
              </a:lnSpc>
              <a:spcAft>
                <a:spcPts val="600"/>
              </a:spcAft>
              <a:buFontTx/>
              <a:buChar char="-"/>
            </a:pPr>
            <a:endParaRPr lang="en-US" sz="2000"/>
          </a:p>
          <a:p>
            <a:pPr marL="114300">
              <a:lnSpc>
                <a:spcPct val="90000"/>
              </a:lnSpc>
              <a:spcAft>
                <a:spcPts val="600"/>
              </a:spcAft>
            </a:pPr>
            <a:endParaRPr lang="en-US" sz="2000"/>
          </a:p>
          <a:p>
            <a:pPr marL="114300">
              <a:lnSpc>
                <a:spcPct val="90000"/>
              </a:lnSpc>
              <a:spcAft>
                <a:spcPts val="600"/>
              </a:spcAft>
            </a:pPr>
            <a:endParaRPr lang="en-US" sz="2000"/>
          </a:p>
        </p:txBody>
      </p:sp>
      <p:sp>
        <p:nvSpPr>
          <p:cNvPr id="5" name="Tekstvak 4">
            <a:extLst>
              <a:ext uri="{FF2B5EF4-FFF2-40B4-BE49-F238E27FC236}">
                <a16:creationId xmlns:a16="http://schemas.microsoft.com/office/drawing/2014/main" id="{9BB91983-DFD1-7CF9-F2F1-3104F06AD1B5}"/>
              </a:ext>
            </a:extLst>
          </p:cNvPr>
          <p:cNvSpPr txBox="1"/>
          <p:nvPr/>
        </p:nvSpPr>
        <p:spPr>
          <a:xfrm>
            <a:off x="4174958" y="2751019"/>
            <a:ext cx="2430378" cy="369332"/>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Uitvoer van goederen</a:t>
            </a:r>
          </a:p>
        </p:txBody>
      </p:sp>
      <p:sp>
        <p:nvSpPr>
          <p:cNvPr id="6" name="Tekstvak 5">
            <a:extLst>
              <a:ext uri="{FF2B5EF4-FFF2-40B4-BE49-F238E27FC236}">
                <a16:creationId xmlns:a16="http://schemas.microsoft.com/office/drawing/2014/main" id="{09A40C67-6BD1-2CCB-DB36-1B13BFBB3F19}"/>
              </a:ext>
            </a:extLst>
          </p:cNvPr>
          <p:cNvSpPr txBox="1"/>
          <p:nvPr/>
        </p:nvSpPr>
        <p:spPr>
          <a:xfrm>
            <a:off x="525379" y="2895035"/>
            <a:ext cx="2277978" cy="369332"/>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Invoer van goederen</a:t>
            </a:r>
          </a:p>
        </p:txBody>
      </p:sp>
      <p:cxnSp>
        <p:nvCxnSpPr>
          <p:cNvPr id="8" name="Rechte verbindingslijn met pijl 7">
            <a:extLst>
              <a:ext uri="{FF2B5EF4-FFF2-40B4-BE49-F238E27FC236}">
                <a16:creationId xmlns:a16="http://schemas.microsoft.com/office/drawing/2014/main" id="{2CD38FDD-B911-12DE-2D7A-77E752797298}"/>
              </a:ext>
            </a:extLst>
          </p:cNvPr>
          <p:cNvCxnSpPr/>
          <p:nvPr/>
        </p:nvCxnSpPr>
        <p:spPr>
          <a:xfrm flipH="1">
            <a:off x="1664368" y="2434201"/>
            <a:ext cx="192506" cy="43732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Rechte verbindingslijn met pijl 8">
            <a:extLst>
              <a:ext uri="{FF2B5EF4-FFF2-40B4-BE49-F238E27FC236}">
                <a16:creationId xmlns:a16="http://schemas.microsoft.com/office/drawing/2014/main" id="{E7C3E3AA-16A0-4D3B-0107-607105DC074E}"/>
              </a:ext>
            </a:extLst>
          </p:cNvPr>
          <p:cNvCxnSpPr>
            <a:cxnSpLocks/>
          </p:cNvCxnSpPr>
          <p:nvPr/>
        </p:nvCxnSpPr>
        <p:spPr>
          <a:xfrm>
            <a:off x="3116178" y="2485961"/>
            <a:ext cx="886324" cy="28492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50" name="Picture 2" descr="Ananas Mit Brille 3D Icon - Gratis Download Feiertage 3D Icons | IconScout">
            <a:extLst>
              <a:ext uri="{FF2B5EF4-FFF2-40B4-BE49-F238E27FC236}">
                <a16:creationId xmlns:a16="http://schemas.microsoft.com/office/drawing/2014/main" id="{4A90FB25-4A10-2C23-B2B9-8B527B222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829" y="4199020"/>
            <a:ext cx="2202507" cy="22025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d karton verpakking doos geïsoleerd Aan wit. geven karton pakket met  omslag. post- tekens van Broos. karton levering verpakking. presentatie,  geschenk vervoer en logistiek. vector illustratie 35860958 Vectorkunst bij  Vecteezy">
            <a:extLst>
              <a:ext uri="{FF2B5EF4-FFF2-40B4-BE49-F238E27FC236}">
                <a16:creationId xmlns:a16="http://schemas.microsoft.com/office/drawing/2014/main" id="{3D5521C6-8C73-0340-6AF3-E9B40C0D10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0147" y="3961021"/>
            <a:ext cx="3097212" cy="3053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ooter transparant achtergrond 24543684 PNG">
            <a:extLst>
              <a:ext uri="{FF2B5EF4-FFF2-40B4-BE49-F238E27FC236}">
                <a16:creationId xmlns:a16="http://schemas.microsoft.com/office/drawing/2014/main" id="{B8661BB4-97C4-B74A-D378-C5323E846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496" y="4415589"/>
            <a:ext cx="1795290" cy="1812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offiebonen 1209467 PNG">
            <a:extLst>
              <a:ext uri="{FF2B5EF4-FFF2-40B4-BE49-F238E27FC236}">
                <a16:creationId xmlns:a16="http://schemas.microsoft.com/office/drawing/2014/main" id="{EB15E5EE-2BE0-961C-E435-29EEA4BEF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953" y="4371245"/>
            <a:ext cx="1583238" cy="19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796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DE44-0408-6C78-F65F-2E719FACC11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E474C7F-9DE2-798B-4175-F783B1F53631}"/>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CDAAE32A-A4EE-F51E-3ACD-5423DB4C7609}"/>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Import &amp; export</a:t>
            </a:r>
          </a:p>
        </p:txBody>
      </p:sp>
      <p:sp>
        <p:nvSpPr>
          <p:cNvPr id="2" name="Tekstvak 1">
            <a:extLst>
              <a:ext uri="{FF2B5EF4-FFF2-40B4-BE49-F238E27FC236}">
                <a16:creationId xmlns:a16="http://schemas.microsoft.com/office/drawing/2014/main" id="{4257EBC4-7F97-0D6D-9D78-94DEF0820D1F}"/>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nl-NL" sz="2000" b="1" i="0">
                <a:solidFill>
                  <a:srgbClr val="333333"/>
                </a:solidFill>
                <a:effectLst/>
                <a:latin typeface="Effra" panose="02000506080000020004" pitchFamily="2" charset="0"/>
              </a:rPr>
              <a:t>Als een product door één land wordt geëxporteerd, wordt dit door een ander land geïmporteerd</a:t>
            </a:r>
            <a:r>
              <a:rPr lang="nl-NL" sz="2000" b="0" i="0">
                <a:solidFill>
                  <a:srgbClr val="333333"/>
                </a:solidFill>
                <a:effectLst/>
                <a:latin typeface="Effra" panose="02000506080000020004" pitchFamily="2" charset="0"/>
              </a:rPr>
              <a:t>. </a:t>
            </a:r>
          </a:p>
          <a:p>
            <a:pPr marL="114300">
              <a:lnSpc>
                <a:spcPct val="90000"/>
              </a:lnSpc>
              <a:spcAft>
                <a:spcPts val="600"/>
              </a:spcAft>
            </a:pPr>
            <a:r>
              <a:rPr lang="nl-NL" sz="2000" b="0" i="0">
                <a:solidFill>
                  <a:srgbClr val="333333"/>
                </a:solidFill>
                <a:effectLst/>
                <a:latin typeface="Effra" panose="02000506080000020004" pitchFamily="2" charset="0"/>
              </a:rPr>
              <a:t>Als een Nederlands bedrijf bijvoorbeeld tulpen verkoopt in België, worden deze tulpen door België geïmporteerd. De tulpen gelden dan voor Nederland als export en voor België als import.</a:t>
            </a: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nl-NL" sz="2000" i="0">
                <a:solidFill>
                  <a:srgbClr val="333333"/>
                </a:solidFill>
                <a:effectLst/>
                <a:latin typeface="Effra"/>
              </a:rPr>
              <a:t>De </a:t>
            </a:r>
            <a:r>
              <a:rPr lang="nl-NL" sz="2000" b="1" i="0">
                <a:solidFill>
                  <a:srgbClr val="333333"/>
                </a:solidFill>
                <a:effectLst/>
                <a:latin typeface="Effra"/>
              </a:rPr>
              <a:t>internationale</a:t>
            </a:r>
            <a:r>
              <a:rPr lang="nl-NL" sz="2000" i="0">
                <a:solidFill>
                  <a:srgbClr val="333333"/>
                </a:solidFill>
                <a:effectLst/>
                <a:latin typeface="Effra"/>
              </a:rPr>
              <a:t> </a:t>
            </a:r>
            <a:r>
              <a:rPr lang="nl-NL" sz="2000" b="1" i="0">
                <a:solidFill>
                  <a:srgbClr val="333333"/>
                </a:solidFill>
                <a:effectLst/>
                <a:latin typeface="Effra"/>
              </a:rPr>
              <a:t>concurrentiepositie</a:t>
            </a:r>
            <a:r>
              <a:rPr lang="nl-NL" sz="2000" i="0">
                <a:solidFill>
                  <a:srgbClr val="333333"/>
                </a:solidFill>
                <a:effectLst/>
                <a:latin typeface="Effra"/>
              </a:rPr>
              <a:t> geeft aan hoe goed een land in staat is te concurreren met andere landen. Als producten in Nederland goedkoper en/of beter zijn dan in België, heeft Nederland een sterkere concurrentiepositie dan België. </a:t>
            </a:r>
            <a:endParaRPr lang="en-US" sz="2000">
              <a:latin typeface="Effra"/>
            </a:endParaRPr>
          </a:p>
          <a:p>
            <a:pPr marL="114300">
              <a:lnSpc>
                <a:spcPct val="90000"/>
              </a:lnSpc>
              <a:spcAft>
                <a:spcPts val="600"/>
              </a:spcAft>
            </a:pPr>
            <a:r>
              <a:rPr lang="en-US" sz="2000">
                <a:latin typeface="Effra"/>
              </a:rPr>
              <a:t>Als er </a:t>
            </a:r>
            <a:r>
              <a:rPr lang="en-US" sz="2000" err="1">
                <a:latin typeface="Effra"/>
              </a:rPr>
              <a:t>meer</a:t>
            </a:r>
            <a:r>
              <a:rPr lang="en-US" sz="2000">
                <a:latin typeface="Effra"/>
              </a:rPr>
              <a:t> </a:t>
            </a:r>
            <a:r>
              <a:rPr lang="en-US" sz="2000" err="1">
                <a:latin typeface="Effra"/>
              </a:rPr>
              <a:t>wordt</a:t>
            </a:r>
            <a:r>
              <a:rPr lang="en-US" sz="2000">
                <a:latin typeface="Effra"/>
              </a:rPr>
              <a:t> </a:t>
            </a:r>
            <a:r>
              <a:rPr lang="en-US" sz="2000" err="1">
                <a:latin typeface="Effra"/>
              </a:rPr>
              <a:t>geëxporteerd</a:t>
            </a:r>
            <a:r>
              <a:rPr lang="en-US" sz="2000">
                <a:latin typeface="Effra"/>
              </a:rPr>
              <a:t> dan </a:t>
            </a:r>
            <a:r>
              <a:rPr lang="en-US" sz="2000" err="1">
                <a:latin typeface="Effra"/>
              </a:rPr>
              <a:t>geïmporteerd</a:t>
            </a:r>
            <a:r>
              <a:rPr lang="en-US" sz="2000">
                <a:latin typeface="Effra"/>
              </a:rPr>
              <a:t>, </a:t>
            </a:r>
            <a:r>
              <a:rPr lang="en-US" sz="2000" err="1">
                <a:latin typeface="Effra"/>
              </a:rPr>
              <a:t>zal</a:t>
            </a:r>
            <a:r>
              <a:rPr lang="en-US" sz="2000">
                <a:latin typeface="Effra"/>
              </a:rPr>
              <a:t> de </a:t>
            </a:r>
            <a:r>
              <a:rPr lang="en-US" sz="2000" err="1">
                <a:latin typeface="Effra"/>
              </a:rPr>
              <a:t>internationale</a:t>
            </a:r>
            <a:r>
              <a:rPr lang="en-US" sz="2000">
                <a:latin typeface="Effra"/>
              </a:rPr>
              <a:t> </a:t>
            </a:r>
            <a:r>
              <a:rPr lang="en-US" sz="2000" err="1">
                <a:latin typeface="Effra"/>
              </a:rPr>
              <a:t>concurrentiepositie</a:t>
            </a:r>
            <a:r>
              <a:rPr lang="en-US" sz="2000">
                <a:latin typeface="Effra"/>
              </a:rPr>
              <a:t> </a:t>
            </a:r>
            <a:r>
              <a:rPr lang="en-US" sz="2000" err="1">
                <a:latin typeface="Effra"/>
              </a:rPr>
              <a:t>verbeteren</a:t>
            </a:r>
            <a:r>
              <a:rPr lang="en-US" sz="2000">
                <a:latin typeface="Effra"/>
              </a:rPr>
              <a:t>. </a:t>
            </a:r>
          </a:p>
          <a:p>
            <a:pPr marL="114300">
              <a:lnSpc>
                <a:spcPct val="90000"/>
              </a:lnSpc>
              <a:spcAft>
                <a:spcPts val="600"/>
              </a:spcAft>
            </a:pPr>
            <a:endParaRPr lang="en-US" sz="2000">
              <a:latin typeface="Effra"/>
            </a:endParaRPr>
          </a:p>
          <a:p>
            <a:pPr marL="114300">
              <a:lnSpc>
                <a:spcPct val="90000"/>
              </a:lnSpc>
              <a:spcAft>
                <a:spcPts val="600"/>
              </a:spcAft>
            </a:pPr>
            <a:r>
              <a:rPr lang="en-US" sz="2000">
                <a:latin typeface="Effra"/>
              </a:rPr>
              <a:t>Export </a:t>
            </a:r>
            <a:r>
              <a:rPr lang="en-US" sz="2000" err="1">
                <a:latin typeface="Effra"/>
              </a:rPr>
              <a:t>zorgt</a:t>
            </a:r>
            <a:r>
              <a:rPr lang="en-US" sz="2000">
                <a:latin typeface="Effra"/>
              </a:rPr>
              <a:t> </a:t>
            </a:r>
            <a:r>
              <a:rPr lang="en-US" sz="2000" err="1">
                <a:latin typeface="Effra"/>
              </a:rPr>
              <a:t>voor</a:t>
            </a:r>
            <a:r>
              <a:rPr lang="en-US" sz="2000">
                <a:latin typeface="Effra"/>
              </a:rPr>
              <a:t> </a:t>
            </a:r>
            <a:r>
              <a:rPr lang="en-US" sz="2000" err="1">
                <a:latin typeface="Effra"/>
              </a:rPr>
              <a:t>werkgelegenheid</a:t>
            </a:r>
            <a:r>
              <a:rPr lang="en-US" sz="2000">
                <a:latin typeface="Effra"/>
              </a:rPr>
              <a:t>.  </a:t>
            </a:r>
            <a:endParaRPr lang="en-US"/>
          </a:p>
          <a:p>
            <a:pPr marL="114300">
              <a:lnSpc>
                <a:spcPct val="90000"/>
              </a:lnSpc>
              <a:spcAft>
                <a:spcPts val="600"/>
              </a:spcAft>
            </a:pPr>
            <a:endParaRPr lang="en-US" sz="2000"/>
          </a:p>
          <a:p>
            <a:pPr marL="114300">
              <a:lnSpc>
                <a:spcPct val="90000"/>
              </a:lnSpc>
              <a:spcAft>
                <a:spcPts val="600"/>
              </a:spcAft>
            </a:pPr>
            <a:endParaRPr lang="en-US" sz="2000"/>
          </a:p>
          <a:p>
            <a:pPr marL="114300">
              <a:lnSpc>
                <a:spcPct val="90000"/>
              </a:lnSpc>
              <a:spcAft>
                <a:spcPts val="600"/>
              </a:spcAft>
            </a:pPr>
            <a:endParaRPr lang="en-US" sz="2000"/>
          </a:p>
        </p:txBody>
      </p:sp>
      <p:pic>
        <p:nvPicPr>
          <p:cNvPr id="12" name="Graphic 11" descr="Bloem silhouet">
            <a:extLst>
              <a:ext uri="{FF2B5EF4-FFF2-40B4-BE49-F238E27FC236}">
                <a16:creationId xmlns:a16="http://schemas.microsoft.com/office/drawing/2014/main" id="{80108A28-DBE3-CC96-37A1-91C115913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6600" y="2261937"/>
            <a:ext cx="914400" cy="914400"/>
          </a:xfrm>
          <a:prstGeom prst="rect">
            <a:avLst/>
          </a:prstGeom>
        </p:spPr>
      </p:pic>
    </p:spTree>
    <p:extLst>
      <p:ext uri="{BB962C8B-B14F-4D97-AF65-F5344CB8AC3E}">
        <p14:creationId xmlns:p14="http://schemas.microsoft.com/office/powerpoint/2010/main" val="3658098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B8B5-08B5-FFD2-41A1-18F0B89D4391}"/>
            </a:ext>
          </a:extLst>
        </p:cNvPr>
        <p:cNvGrpSpPr/>
        <p:nvPr/>
      </p:nvGrpSpPr>
      <p:grpSpPr>
        <a:xfrm>
          <a:off x="0" y="0"/>
          <a:ext cx="0" cy="0"/>
          <a:chOff x="0" y="0"/>
          <a:chExt cx="0" cy="0"/>
        </a:xfrm>
      </p:grpSpPr>
      <p:pic>
        <p:nvPicPr>
          <p:cNvPr id="21" name="Video 20" title="Stapel munten">
            <a:hlinkClick r:id="" action="ppaction://media"/>
            <a:extLst>
              <a:ext uri="{FF2B5EF4-FFF2-40B4-BE49-F238E27FC236}">
                <a16:creationId xmlns:a16="http://schemas.microsoft.com/office/drawing/2014/main" id="{73BB9D65-E665-DB7D-68EF-C7B9112EEE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77247" y="3429000"/>
            <a:ext cx="5861473" cy="3297079"/>
          </a:xfrm>
          <a:prstGeom prst="rect">
            <a:avLst/>
          </a:prstGeom>
        </p:spPr>
      </p:pic>
      <p:sp>
        <p:nvSpPr>
          <p:cNvPr id="3" name="Tekstvak 2">
            <a:extLst>
              <a:ext uri="{FF2B5EF4-FFF2-40B4-BE49-F238E27FC236}">
                <a16:creationId xmlns:a16="http://schemas.microsoft.com/office/drawing/2014/main" id="{50542A8F-EFEB-0C26-4002-8E52A9F79279}"/>
              </a:ext>
            </a:extLst>
          </p:cNvPr>
          <p:cNvSpPr txBox="1"/>
          <p:nvPr/>
        </p:nvSpPr>
        <p:spPr>
          <a:xfrm>
            <a:off x="719448" y="1769183"/>
            <a:ext cx="10515598" cy="3742762"/>
          </a:xfrm>
          <a:prstGeom prst="rect">
            <a:avLst/>
          </a:prstGeom>
        </p:spPr>
        <p:txBody>
          <a:bodyPr vert="horz" lIns="91440" tIns="45720" rIns="91440" bIns="45720" rtlCol="0" anchor="t">
            <a:normAutofit/>
          </a:bodyPr>
          <a:lstStyle/>
          <a:p>
            <a:pPr marL="0" indent="0">
              <a:buNone/>
            </a:pPr>
            <a:r>
              <a:rPr lang="nl-NL" sz="2000" b="1">
                <a:latin typeface="Effra"/>
              </a:rPr>
              <a:t>Consumptie </a:t>
            </a:r>
            <a:r>
              <a:rPr lang="nl-NL" sz="2000">
                <a:latin typeface="Effra"/>
              </a:rPr>
              <a:t>of consumeren betekent het gebruiken of kopen van goederen en diensten. Goederen en diensten zijn belangrijk omdat ze ons helpen met wat we nodig hebben (=behoefte).</a:t>
            </a:r>
            <a:endParaRPr lang="nl-NL" sz="2000" b="1">
              <a:latin typeface="Effra" panose="02000506080000020004" pitchFamily="2" charset="0"/>
            </a:endParaRPr>
          </a:p>
          <a:p>
            <a:pPr marL="0" indent="0">
              <a:buNone/>
            </a:pPr>
            <a:endParaRPr lang="nl-NL" sz="2000" b="1">
              <a:latin typeface="Effra" panose="02000506080000020004" pitchFamily="2" charset="0"/>
            </a:endParaRPr>
          </a:p>
          <a:p>
            <a:pPr marL="0" indent="0">
              <a:buNone/>
            </a:pPr>
            <a:r>
              <a:rPr lang="nl-NL" sz="2000" b="1">
                <a:latin typeface="Effra"/>
              </a:rPr>
              <a:t>2 soorten behoeften:</a:t>
            </a:r>
          </a:p>
          <a:p>
            <a:pPr marL="457200" indent="-457200">
              <a:buFont typeface="+mj-lt"/>
              <a:buAutoNum type="arabicPeriod"/>
            </a:pPr>
            <a:r>
              <a:rPr lang="nl-NL" sz="2000">
                <a:latin typeface="Effra"/>
              </a:rPr>
              <a:t>Basis behoeften (eten, drinken, kleding, onderdak en medicijnen)</a:t>
            </a:r>
          </a:p>
          <a:p>
            <a:pPr marL="457200" indent="-457200">
              <a:buFont typeface="+mj-lt"/>
              <a:buAutoNum type="arabicPeriod"/>
            </a:pPr>
            <a:r>
              <a:rPr lang="nl-NL" sz="2000">
                <a:latin typeface="Effra"/>
              </a:rPr>
              <a:t>Overige behoeften (luxe goederen) </a:t>
            </a:r>
          </a:p>
          <a:p>
            <a:endParaRPr lang="nl-NL" sz="2000">
              <a:latin typeface="Effra" panose="02000506080000020004" pitchFamily="2" charset="0"/>
            </a:endParaRPr>
          </a:p>
          <a:p>
            <a:r>
              <a:rPr lang="nl-NL" sz="2000">
                <a:latin typeface="Effra"/>
              </a:rPr>
              <a:t>Middelen -&gt; </a:t>
            </a:r>
            <a:r>
              <a:rPr lang="nl-NL" sz="2000" b="1">
                <a:latin typeface="Effra"/>
              </a:rPr>
              <a:t>tijd</a:t>
            </a:r>
            <a:r>
              <a:rPr lang="nl-NL" sz="2000">
                <a:latin typeface="Effra"/>
              </a:rPr>
              <a:t> en </a:t>
            </a:r>
            <a:r>
              <a:rPr lang="nl-NL" sz="2000" b="1">
                <a:latin typeface="Effra"/>
              </a:rPr>
              <a:t>geld</a:t>
            </a:r>
          </a:p>
          <a:p>
            <a:r>
              <a:rPr lang="nl-NL" sz="2000">
                <a:latin typeface="Effra"/>
              </a:rPr>
              <a:t>Vaak heb je meer behoeften dan middelen en daarom dus </a:t>
            </a:r>
            <a:r>
              <a:rPr lang="nl-NL" sz="2000" b="1">
                <a:latin typeface="Effra"/>
              </a:rPr>
              <a:t>prioriteiten</a:t>
            </a:r>
            <a:r>
              <a:rPr lang="nl-NL" sz="2000">
                <a:latin typeface="Effra"/>
              </a:rPr>
              <a:t> stellen!</a:t>
            </a:r>
          </a:p>
          <a:p>
            <a:endParaRPr lang="nl-NL" sz="3200"/>
          </a:p>
          <a:p>
            <a:endParaRPr lang="nl-NL" sz="3200"/>
          </a:p>
        </p:txBody>
      </p:sp>
      <p:sp>
        <p:nvSpPr>
          <p:cNvPr id="4" name="Tekstvak 3">
            <a:extLst>
              <a:ext uri="{FF2B5EF4-FFF2-40B4-BE49-F238E27FC236}">
                <a16:creationId xmlns:a16="http://schemas.microsoft.com/office/drawing/2014/main" id="{351F4428-7ADE-0BBC-5488-25237FEF1A0E}"/>
              </a:ext>
            </a:extLst>
          </p:cNvPr>
          <p:cNvSpPr txBox="1"/>
          <p:nvPr/>
        </p:nvSpPr>
        <p:spPr>
          <a:xfrm>
            <a:off x="838201" y="534289"/>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Consumptie</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pic>
        <p:nvPicPr>
          <p:cNvPr id="19" name="Video 18" title="Rode wekker op witte achtergrond">
            <a:hlinkClick r:id="" action="ppaction://media"/>
            <a:extLst>
              <a:ext uri="{FF2B5EF4-FFF2-40B4-BE49-F238E27FC236}">
                <a16:creationId xmlns:a16="http://schemas.microsoft.com/office/drawing/2014/main" id="{D20D9550-E4FC-09E0-D1D8-A97C99E24994}"/>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32194" t="20709" r="29052" b="16415"/>
          <a:stretch/>
        </p:blipFill>
        <p:spPr>
          <a:xfrm>
            <a:off x="1941534" y="4826343"/>
            <a:ext cx="2104373" cy="1920496"/>
          </a:xfrm>
          <a:prstGeom prst="rect">
            <a:avLst/>
          </a:prstGeom>
        </p:spPr>
      </p:pic>
    </p:spTree>
    <p:extLst>
      <p:ext uri="{BB962C8B-B14F-4D97-AF65-F5344CB8AC3E}">
        <p14:creationId xmlns:p14="http://schemas.microsoft.com/office/powerpoint/2010/main" val="1137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21" fill="hold"/>
                                        <p:tgtEl>
                                          <p:spTgt spid="21"/>
                                        </p:tgtEl>
                                      </p:cBhvr>
                                    </p:cmd>
                                  </p:childTnLst>
                                </p:cTn>
                              </p:par>
                              <p:par>
                                <p:cTn id="7" presetID="1" presetClass="mediacall" presetSubtype="0" fill="hold" nodeType="withEffect">
                                  <p:stCondLst>
                                    <p:cond delay="0"/>
                                  </p:stCondLst>
                                  <p:childTnLst>
                                    <p:cmd type="call" cmd="playFrom(0.0)">
                                      <p:cBhvr>
                                        <p:cTn id="8" dur="81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19"/>
                </p:tgtEl>
              </p:cMediaNode>
            </p:video>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9"/>
                                        </p:tgtEl>
                                      </p:cBhvr>
                                    </p:cmd>
                                  </p:childTnLst>
                                </p:cTn>
                              </p:par>
                            </p:childTnLst>
                          </p:cTn>
                        </p:par>
                      </p:childTnLst>
                    </p:cTn>
                  </p:par>
                </p:childTnLst>
              </p:cTn>
              <p:nextCondLst>
                <p:cond evt="onClick" delay="0">
                  <p:tgtEl>
                    <p:spTgt spid="19"/>
                  </p:tgtEl>
                </p:cond>
              </p:nextCondLst>
            </p:seq>
            <p:video>
              <p:cMediaNode vol="80000" mute="1">
                <p:cTn id="15" repeatCount="indefinite" fill="hold" display="0">
                  <p:stCondLst>
                    <p:cond delay="indefinite"/>
                  </p:stCondLst>
                </p:cTn>
                <p:tgtEl>
                  <p:spTgt spid="21"/>
                </p:tgtEl>
              </p:cMediaNode>
            </p:video>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59AA-BF34-609A-758B-63796E5DCF1F}"/>
            </a:ext>
          </a:extLst>
        </p:cNvPr>
        <p:cNvGrpSpPr/>
        <p:nvPr/>
      </p:nvGrpSpPr>
      <p:grpSpPr>
        <a:xfrm>
          <a:off x="0" y="0"/>
          <a:ext cx="0" cy="0"/>
          <a:chOff x="0" y="0"/>
          <a:chExt cx="0" cy="0"/>
        </a:xfrm>
      </p:grpSpPr>
      <p:pic>
        <p:nvPicPr>
          <p:cNvPr id="7" name="Video 6" title="Stapel munten">
            <a:hlinkClick r:id="" action="ppaction://media"/>
            <a:extLst>
              <a:ext uri="{FF2B5EF4-FFF2-40B4-BE49-F238E27FC236}">
                <a16:creationId xmlns:a16="http://schemas.microsoft.com/office/drawing/2014/main" id="{E7EBE390-8EE8-9738-DE48-1AB0D67C2C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2747" y="1874670"/>
            <a:ext cx="8674769" cy="4879557"/>
          </a:xfrm>
          <a:prstGeom prst="rect">
            <a:avLst/>
          </a:prstGeom>
        </p:spPr>
      </p:pic>
      <p:sp>
        <p:nvSpPr>
          <p:cNvPr id="3" name="Tekstvak 2">
            <a:extLst>
              <a:ext uri="{FF2B5EF4-FFF2-40B4-BE49-F238E27FC236}">
                <a16:creationId xmlns:a16="http://schemas.microsoft.com/office/drawing/2014/main" id="{23E4C27A-297F-A93A-1B58-48E80BCA8286}"/>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FF29F725-B754-7E60-E2C1-D22C2391B0A8}"/>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Wisselkoersen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CD487C89-D359-253F-863C-DFDC982CE7E4}"/>
              </a:ext>
            </a:extLst>
          </p:cNvPr>
          <p:cNvSpPr txBox="1"/>
          <p:nvPr/>
        </p:nvSpPr>
        <p:spPr>
          <a:xfrm>
            <a:off x="838201" y="1804736"/>
            <a:ext cx="10515598" cy="4788569"/>
          </a:xfrm>
          <a:prstGeom prst="rect">
            <a:avLst/>
          </a:prstGeom>
        </p:spPr>
        <p:txBody>
          <a:bodyPr vert="horz" lIns="91440" tIns="45720" rIns="91440" bIns="45720" rtlCol="0">
            <a:normAutofit/>
          </a:bodyPr>
          <a:lstStyle/>
          <a:p>
            <a:pPr marL="114300">
              <a:lnSpc>
                <a:spcPct val="90000"/>
              </a:lnSpc>
              <a:spcAft>
                <a:spcPts val="600"/>
              </a:spcAft>
            </a:pPr>
            <a:r>
              <a:rPr lang="en-US" sz="2000" err="1">
                <a:latin typeface="Effra" panose="02000506080000020004" pitchFamily="2" charset="0"/>
              </a:rPr>
              <a:t>Veel</a:t>
            </a:r>
            <a:r>
              <a:rPr lang="en-US" sz="2000">
                <a:latin typeface="Effra" panose="02000506080000020004" pitchFamily="2" charset="0"/>
              </a:rPr>
              <a:t> </a:t>
            </a:r>
            <a:r>
              <a:rPr lang="en-US" sz="2000" err="1">
                <a:latin typeface="Effra" panose="02000506080000020004" pitchFamily="2" charset="0"/>
              </a:rPr>
              <a:t>landen</a:t>
            </a:r>
            <a:r>
              <a:rPr lang="en-US" sz="2000">
                <a:latin typeface="Effra" panose="02000506080000020004" pitchFamily="2" charset="0"/>
              </a:rPr>
              <a:t> </a:t>
            </a:r>
            <a:r>
              <a:rPr lang="en-US" sz="2000" err="1">
                <a:latin typeface="Effra" panose="02000506080000020004" pitchFamily="2" charset="0"/>
              </a:rPr>
              <a:t>hebben</a:t>
            </a:r>
            <a:r>
              <a:rPr lang="en-US" sz="2000">
                <a:latin typeface="Effra" panose="02000506080000020004" pitchFamily="2" charset="0"/>
              </a:rPr>
              <a:t> </a:t>
            </a:r>
            <a:r>
              <a:rPr lang="en-US" sz="2000" err="1">
                <a:latin typeface="Effra" panose="02000506080000020004" pitchFamily="2" charset="0"/>
              </a:rPr>
              <a:t>een</a:t>
            </a:r>
            <a:r>
              <a:rPr lang="en-US" sz="2000">
                <a:latin typeface="Effra" panose="02000506080000020004" pitchFamily="2" charset="0"/>
              </a:rPr>
              <a:t> eigen munt. </a:t>
            </a:r>
            <a:r>
              <a:rPr lang="en-US" sz="2000" err="1">
                <a:latin typeface="Effra" panose="02000506080000020004" pitchFamily="2" charset="0"/>
              </a:rPr>
              <a:t>Niet</a:t>
            </a:r>
            <a:r>
              <a:rPr lang="en-US" sz="2000">
                <a:latin typeface="Effra" panose="02000506080000020004" pitchFamily="2" charset="0"/>
              </a:rPr>
              <a:t> elk land </a:t>
            </a:r>
            <a:r>
              <a:rPr lang="en-US" sz="2000" err="1">
                <a:latin typeface="Effra" panose="02000506080000020004" pitchFamily="2" charset="0"/>
              </a:rPr>
              <a:t>betaalt</a:t>
            </a:r>
            <a:r>
              <a:rPr lang="en-US" sz="2000">
                <a:latin typeface="Effra" panose="02000506080000020004" pitchFamily="2" charset="0"/>
              </a:rPr>
              <a:t> met de euro. </a:t>
            </a:r>
          </a:p>
          <a:p>
            <a:pPr marL="114300">
              <a:lnSpc>
                <a:spcPct val="90000"/>
              </a:lnSpc>
              <a:spcAft>
                <a:spcPts val="600"/>
              </a:spcAft>
            </a:pPr>
            <a:r>
              <a:rPr lang="en-US" sz="2000">
                <a:latin typeface="Effra" panose="02000506080000020004" pitchFamily="2" charset="0"/>
              </a:rPr>
              <a:t>Als </a:t>
            </a:r>
            <a:r>
              <a:rPr lang="en-US" sz="2000" err="1">
                <a:latin typeface="Effra" panose="02000506080000020004" pitchFamily="2" charset="0"/>
              </a:rPr>
              <a:t>een</a:t>
            </a:r>
            <a:r>
              <a:rPr lang="en-US" sz="2000">
                <a:latin typeface="Effra" panose="02000506080000020004" pitchFamily="2" charset="0"/>
              </a:rPr>
              <a:t> land </a:t>
            </a:r>
            <a:r>
              <a:rPr lang="en-US" sz="2000" err="1">
                <a:latin typeface="Effra" panose="02000506080000020004" pitchFamily="2" charset="0"/>
              </a:rPr>
              <a:t>wil</a:t>
            </a:r>
            <a:r>
              <a:rPr lang="en-US" sz="2000">
                <a:latin typeface="Effra" panose="02000506080000020004" pitchFamily="2" charset="0"/>
              </a:rPr>
              <a:t> </a:t>
            </a:r>
            <a:r>
              <a:rPr lang="en-US" sz="2000" err="1">
                <a:latin typeface="Effra" panose="02000506080000020004" pitchFamily="2" charset="0"/>
              </a:rPr>
              <a:t>handelen</a:t>
            </a:r>
            <a:r>
              <a:rPr lang="en-US" sz="2000">
                <a:latin typeface="Effra" panose="02000506080000020004" pitchFamily="2" charset="0"/>
              </a:rPr>
              <a:t> met </a:t>
            </a:r>
            <a:r>
              <a:rPr lang="en-US" sz="2000" err="1">
                <a:latin typeface="Effra" panose="02000506080000020004" pitchFamily="2" charset="0"/>
              </a:rPr>
              <a:t>een</a:t>
            </a:r>
            <a:r>
              <a:rPr lang="en-US" sz="2000">
                <a:latin typeface="Effra" panose="02000506080000020004" pitchFamily="2" charset="0"/>
              </a:rPr>
              <a:t> </a:t>
            </a:r>
            <a:r>
              <a:rPr lang="en-US" sz="2000" err="1">
                <a:latin typeface="Effra" panose="02000506080000020004" pitchFamily="2" charset="0"/>
              </a:rPr>
              <a:t>ander</a:t>
            </a:r>
            <a:r>
              <a:rPr lang="en-US" sz="2000">
                <a:latin typeface="Effra" panose="02000506080000020004" pitchFamily="2" charset="0"/>
              </a:rPr>
              <a:t> land, dan </a:t>
            </a:r>
            <a:r>
              <a:rPr lang="en-US" sz="2000" err="1">
                <a:latin typeface="Effra" panose="02000506080000020004" pitchFamily="2" charset="0"/>
              </a:rPr>
              <a:t>moet</a:t>
            </a:r>
            <a:r>
              <a:rPr lang="en-US" sz="2000">
                <a:latin typeface="Effra" panose="02000506080000020004" pitchFamily="2" charset="0"/>
              </a:rPr>
              <a:t> je </a:t>
            </a:r>
            <a:r>
              <a:rPr lang="en-US" sz="2000" err="1">
                <a:latin typeface="Effra" panose="02000506080000020004" pitchFamily="2" charset="0"/>
              </a:rPr>
              <a:t>rekening</a:t>
            </a:r>
            <a:r>
              <a:rPr lang="en-US" sz="2000">
                <a:latin typeface="Effra" panose="02000506080000020004" pitchFamily="2" charset="0"/>
              </a:rPr>
              <a:t> </a:t>
            </a:r>
            <a:r>
              <a:rPr lang="en-US" sz="2000" err="1">
                <a:latin typeface="Effra" panose="02000506080000020004" pitchFamily="2" charset="0"/>
              </a:rPr>
              <a:t>houden</a:t>
            </a:r>
            <a:r>
              <a:rPr lang="en-US" sz="2000">
                <a:latin typeface="Effra" panose="02000506080000020004" pitchFamily="2" charset="0"/>
              </a:rPr>
              <a:t> met de </a:t>
            </a:r>
            <a:r>
              <a:rPr lang="en-US" sz="2000" err="1">
                <a:latin typeface="Effra" panose="02000506080000020004" pitchFamily="2" charset="0"/>
              </a:rPr>
              <a:t>munteenheid</a:t>
            </a:r>
            <a:r>
              <a:rPr lang="en-US" sz="2000">
                <a:latin typeface="Effra" panose="02000506080000020004" pitchFamily="2" charset="0"/>
              </a:rPr>
              <a:t> (</a:t>
            </a:r>
            <a:r>
              <a:rPr lang="en-US" sz="2000" b="1">
                <a:latin typeface="Effra" panose="02000506080000020004" pitchFamily="2" charset="0"/>
              </a:rPr>
              <a:t>valuta</a:t>
            </a:r>
            <a:r>
              <a:rPr lang="en-US" sz="2000">
                <a:latin typeface="Effra" panose="02000506080000020004" pitchFamily="2" charset="0"/>
              </a:rPr>
              <a:t>) van </a:t>
            </a:r>
            <a:r>
              <a:rPr lang="en-US" sz="2000" err="1">
                <a:latin typeface="Effra" panose="02000506080000020004" pitchFamily="2" charset="0"/>
              </a:rPr>
              <a:t>dat</a:t>
            </a:r>
            <a:r>
              <a:rPr lang="en-US" sz="2000">
                <a:latin typeface="Effra" panose="02000506080000020004" pitchFamily="2" charset="0"/>
              </a:rPr>
              <a:t> land. Je </a:t>
            </a:r>
            <a:r>
              <a:rPr lang="en-US" sz="2000" err="1">
                <a:latin typeface="Effra" panose="02000506080000020004" pitchFamily="2" charset="0"/>
              </a:rPr>
              <a:t>moet</a:t>
            </a:r>
            <a:r>
              <a:rPr lang="en-US" sz="2000">
                <a:latin typeface="Effra" panose="02000506080000020004" pitchFamily="2" charset="0"/>
              </a:rPr>
              <a:t> </a:t>
            </a:r>
            <a:r>
              <a:rPr lang="en-US" sz="2000" err="1">
                <a:latin typeface="Effra" panose="02000506080000020004" pitchFamily="2" charset="0"/>
              </a:rPr>
              <a:t>bij</a:t>
            </a:r>
            <a:r>
              <a:rPr lang="en-US" sz="2000">
                <a:latin typeface="Effra" panose="02000506080000020004" pitchFamily="2" charset="0"/>
              </a:rPr>
              <a:t> het </a:t>
            </a:r>
            <a:r>
              <a:rPr lang="en-US" sz="2000" err="1">
                <a:latin typeface="Effra" panose="02000506080000020004" pitchFamily="2" charset="0"/>
              </a:rPr>
              <a:t>importeren</a:t>
            </a:r>
            <a:r>
              <a:rPr lang="en-US" sz="2000">
                <a:latin typeface="Effra" panose="02000506080000020004" pitchFamily="2" charset="0"/>
              </a:rPr>
              <a:t> </a:t>
            </a:r>
            <a:r>
              <a:rPr lang="en-US" sz="2000" err="1">
                <a:latin typeface="Effra" panose="02000506080000020004" pitchFamily="2" charset="0"/>
              </a:rPr>
              <a:t>en</a:t>
            </a:r>
            <a:r>
              <a:rPr lang="en-US" sz="2000">
                <a:latin typeface="Effra" panose="02000506080000020004" pitchFamily="2" charset="0"/>
              </a:rPr>
              <a:t> </a:t>
            </a:r>
            <a:r>
              <a:rPr lang="en-US" sz="2000" err="1">
                <a:latin typeface="Effra" panose="02000506080000020004" pitchFamily="2" charset="0"/>
              </a:rPr>
              <a:t>exporteren</a:t>
            </a:r>
            <a:r>
              <a:rPr lang="en-US" sz="2000">
                <a:latin typeface="Effra" panose="02000506080000020004" pitchFamily="2" charset="0"/>
              </a:rPr>
              <a:t> </a:t>
            </a:r>
            <a:r>
              <a:rPr lang="en-US" sz="2000" err="1">
                <a:latin typeface="Effra" panose="02000506080000020004" pitchFamily="2" charset="0"/>
              </a:rPr>
              <a:t>rekening</a:t>
            </a:r>
            <a:r>
              <a:rPr lang="en-US" sz="2000">
                <a:latin typeface="Effra" panose="02000506080000020004" pitchFamily="2" charset="0"/>
              </a:rPr>
              <a:t> </a:t>
            </a:r>
            <a:r>
              <a:rPr lang="en-US" sz="2000" err="1">
                <a:latin typeface="Effra" panose="02000506080000020004" pitchFamily="2" charset="0"/>
              </a:rPr>
              <a:t>houden</a:t>
            </a:r>
            <a:r>
              <a:rPr lang="en-US" sz="2000">
                <a:latin typeface="Effra" panose="02000506080000020004" pitchFamily="2" charset="0"/>
              </a:rPr>
              <a:t> met de </a:t>
            </a:r>
            <a:r>
              <a:rPr lang="en-US" sz="2000" b="1" err="1">
                <a:latin typeface="Effra" panose="02000506080000020004" pitchFamily="2" charset="0"/>
              </a:rPr>
              <a:t>wisselkoers</a:t>
            </a:r>
            <a:r>
              <a:rPr lang="en-US" sz="2000">
                <a:latin typeface="Effra" panose="02000506080000020004" pitchFamily="2" charset="0"/>
              </a:rPr>
              <a:t>. </a:t>
            </a:r>
          </a:p>
          <a:p>
            <a:pPr marL="114300">
              <a:lnSpc>
                <a:spcPct val="90000"/>
              </a:lnSpc>
              <a:spcAft>
                <a:spcPts val="600"/>
              </a:spcAft>
            </a:pPr>
            <a:r>
              <a:rPr lang="en-US" sz="2000" err="1">
                <a:latin typeface="Effra" panose="02000506080000020004" pitchFamily="2" charset="0"/>
              </a:rPr>
              <a:t>Dit</a:t>
            </a:r>
            <a:r>
              <a:rPr lang="en-US" sz="2000">
                <a:latin typeface="Effra" panose="02000506080000020004" pitchFamily="2" charset="0"/>
              </a:rPr>
              <a:t> is de </a:t>
            </a:r>
            <a:r>
              <a:rPr lang="en-US" sz="2000" err="1">
                <a:latin typeface="Effra" panose="02000506080000020004" pitchFamily="2" charset="0"/>
              </a:rPr>
              <a:t>prijs</a:t>
            </a:r>
            <a:r>
              <a:rPr lang="en-US" sz="2000">
                <a:latin typeface="Effra" panose="02000506080000020004" pitchFamily="2" charset="0"/>
              </a:rPr>
              <a:t> van de </a:t>
            </a:r>
            <a:r>
              <a:rPr lang="en-US" sz="2000" err="1">
                <a:latin typeface="Effra" panose="02000506080000020004" pitchFamily="2" charset="0"/>
              </a:rPr>
              <a:t>ene</a:t>
            </a:r>
            <a:r>
              <a:rPr lang="en-US" sz="2000">
                <a:latin typeface="Effra" panose="02000506080000020004" pitchFamily="2" charset="0"/>
              </a:rPr>
              <a:t> munt </a:t>
            </a:r>
            <a:r>
              <a:rPr lang="en-US" sz="2000" err="1">
                <a:latin typeface="Effra" panose="02000506080000020004" pitchFamily="2" charset="0"/>
              </a:rPr>
              <a:t>uitgedrukt</a:t>
            </a:r>
            <a:r>
              <a:rPr lang="en-US" sz="2000">
                <a:latin typeface="Effra" panose="02000506080000020004" pitchFamily="2" charset="0"/>
              </a:rPr>
              <a:t> in de </a:t>
            </a:r>
            <a:r>
              <a:rPr lang="en-US" sz="2000" err="1">
                <a:latin typeface="Effra" panose="02000506080000020004" pitchFamily="2" charset="0"/>
              </a:rPr>
              <a:t>andere</a:t>
            </a:r>
            <a:r>
              <a:rPr lang="en-US" sz="2000">
                <a:latin typeface="Effra" panose="02000506080000020004" pitchFamily="2" charset="0"/>
              </a:rPr>
              <a:t> munt. </a:t>
            </a: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en-US" sz="2000" err="1">
                <a:latin typeface="Effra" panose="02000506080000020004" pitchFamily="2" charset="0"/>
              </a:rPr>
              <a:t>Een</a:t>
            </a:r>
            <a:r>
              <a:rPr lang="en-US" sz="2000">
                <a:latin typeface="Effra" panose="02000506080000020004" pitchFamily="2" charset="0"/>
              </a:rPr>
              <a:t> </a:t>
            </a:r>
            <a:r>
              <a:rPr lang="en-US" sz="2000" err="1">
                <a:latin typeface="Effra" panose="02000506080000020004" pitchFamily="2" charset="0"/>
              </a:rPr>
              <a:t>voorbeeld</a:t>
            </a:r>
            <a:r>
              <a:rPr lang="en-US" sz="2000">
                <a:latin typeface="Effra" panose="02000506080000020004" pitchFamily="2" charset="0"/>
              </a:rPr>
              <a:t> is de </a:t>
            </a:r>
            <a:r>
              <a:rPr lang="en-US" sz="2000" err="1">
                <a:latin typeface="Effra" panose="02000506080000020004" pitchFamily="2" charset="0"/>
              </a:rPr>
              <a:t>wisselkoers</a:t>
            </a:r>
            <a:r>
              <a:rPr lang="en-US" sz="2000">
                <a:latin typeface="Effra" panose="02000506080000020004" pitchFamily="2" charset="0"/>
              </a:rPr>
              <a:t> euro/ dollar. </a:t>
            </a:r>
          </a:p>
          <a:p>
            <a:pPr marL="114300">
              <a:lnSpc>
                <a:spcPct val="90000"/>
              </a:lnSpc>
              <a:spcAft>
                <a:spcPts val="600"/>
              </a:spcAft>
            </a:pPr>
            <a:endParaRPr lang="en-US" sz="2000"/>
          </a:p>
        </p:txBody>
      </p:sp>
    </p:spTree>
    <p:extLst>
      <p:ext uri="{BB962C8B-B14F-4D97-AF65-F5344CB8AC3E}">
        <p14:creationId xmlns:p14="http://schemas.microsoft.com/office/powerpoint/2010/main" val="36584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425C-2CC6-03BF-815D-30CDFE86215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67D54CA-B98E-0F95-ACDA-EBF61C199035}"/>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F654A8B4-1702-AE2A-3591-1FCD00120F47}"/>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03E030B2-6E2E-B2E0-A5C8-9B4278C25CED}"/>
              </a:ext>
            </a:extLst>
          </p:cNvPr>
          <p:cNvSpPr txBox="1"/>
          <p:nvPr/>
        </p:nvSpPr>
        <p:spPr>
          <a:xfrm>
            <a:off x="956954" y="1557619"/>
            <a:ext cx="8472053" cy="3742762"/>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De Nederlandse export in 2022 heeft een waarde van € 170.271 miljoen. </a:t>
            </a:r>
          </a:p>
          <a:p>
            <a:pPr marL="0" indent="0">
              <a:buNone/>
            </a:pPr>
            <a:r>
              <a:rPr lang="nl-NL" sz="2000">
                <a:latin typeface="Effra" panose="02000506080000020004" pitchFamily="2" charset="0"/>
              </a:rPr>
              <a:t>€ 1 EUR staat gelijk aan $ 1,09 USD. </a:t>
            </a:r>
          </a:p>
          <a:p>
            <a:pPr marL="0" indent="0">
              <a:buNone/>
            </a:pPr>
            <a:endParaRPr lang="nl-NL" sz="2000">
              <a:latin typeface="Effra" panose="02000506080000020004" pitchFamily="2" charset="0"/>
            </a:endParaRPr>
          </a:p>
          <a:p>
            <a:pPr marL="342900" indent="-342900">
              <a:buFont typeface="Wingdings" panose="05000000000000000000" pitchFamily="2" charset="2"/>
              <a:buChar char="è"/>
            </a:pPr>
            <a:r>
              <a:rPr lang="nl-NL" sz="2000"/>
              <a:t>Bereken hoeveel de Nederlandse export in 2022 waard is in USD. </a:t>
            </a:r>
          </a:p>
          <a:p>
            <a:r>
              <a:rPr lang="nl-NL" sz="2000"/>
              <a:t>Schrijf je berekening op.</a:t>
            </a:r>
          </a:p>
          <a:p>
            <a:pPr marL="342900" indent="-342900">
              <a:buFont typeface="Wingdings" panose="05000000000000000000" pitchFamily="2" charset="2"/>
              <a:buChar char="è"/>
            </a:pPr>
            <a:endParaRPr lang="nl-NL" sz="2000"/>
          </a:p>
        </p:txBody>
      </p:sp>
      <p:sp>
        <p:nvSpPr>
          <p:cNvPr id="5" name="Tekstvak 4">
            <a:extLst>
              <a:ext uri="{FF2B5EF4-FFF2-40B4-BE49-F238E27FC236}">
                <a16:creationId xmlns:a16="http://schemas.microsoft.com/office/drawing/2014/main" id="{14C62F8E-D771-1637-1536-A08593C46EB8}"/>
              </a:ext>
            </a:extLst>
          </p:cNvPr>
          <p:cNvSpPr txBox="1"/>
          <p:nvPr/>
        </p:nvSpPr>
        <p:spPr>
          <a:xfrm>
            <a:off x="956954" y="3370445"/>
            <a:ext cx="8472053" cy="1827838"/>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€ 170.271 miljoen x $ 1,09 = $ 185.595,39 miljoen </a:t>
            </a:r>
            <a:endParaRPr lang="nl-NL" sz="2000"/>
          </a:p>
        </p:txBody>
      </p:sp>
    </p:spTree>
    <p:extLst>
      <p:ext uri="{BB962C8B-B14F-4D97-AF65-F5344CB8AC3E}">
        <p14:creationId xmlns:p14="http://schemas.microsoft.com/office/powerpoint/2010/main" val="15997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B113-814E-AC9C-A67F-80E7E8F7C87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B37B364-9807-0365-C26E-C4F38F00CABA}"/>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5CBA193C-EB84-FE76-EE4C-8DE3314CABD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Wisselkoersen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5" name="Tabel 4">
            <a:extLst>
              <a:ext uri="{FF2B5EF4-FFF2-40B4-BE49-F238E27FC236}">
                <a16:creationId xmlns:a16="http://schemas.microsoft.com/office/drawing/2014/main" id="{F49FAFE7-0ADE-DB45-2E65-C771D117E533}"/>
              </a:ext>
            </a:extLst>
          </p:cNvPr>
          <p:cNvGraphicFramePr>
            <a:graphicFrameLocks noGrp="1"/>
          </p:cNvGraphicFramePr>
          <p:nvPr>
            <p:extLst>
              <p:ext uri="{D42A27DB-BD31-4B8C-83A1-F6EECF244321}">
                <p14:modId xmlns:p14="http://schemas.microsoft.com/office/powerpoint/2010/main" val="947661425"/>
              </p:ext>
            </p:extLst>
          </p:nvPr>
        </p:nvGraphicFramePr>
        <p:xfrm>
          <a:off x="593638" y="2020093"/>
          <a:ext cx="11004723" cy="3566160"/>
        </p:xfrm>
        <a:graphic>
          <a:graphicData uri="http://schemas.openxmlformats.org/drawingml/2006/table">
            <a:tbl>
              <a:tblPr firstRow="1" bandRow="1">
                <a:tableStyleId>{F5AB1C69-6EDB-4FF4-983F-18BD219EF322}</a:tableStyleId>
              </a:tblPr>
              <a:tblGrid>
                <a:gridCol w="1824228">
                  <a:extLst>
                    <a:ext uri="{9D8B030D-6E8A-4147-A177-3AD203B41FA5}">
                      <a16:colId xmlns:a16="http://schemas.microsoft.com/office/drawing/2014/main" val="2390590327"/>
                    </a:ext>
                  </a:extLst>
                </a:gridCol>
                <a:gridCol w="1678298">
                  <a:extLst>
                    <a:ext uri="{9D8B030D-6E8A-4147-A177-3AD203B41FA5}">
                      <a16:colId xmlns:a16="http://schemas.microsoft.com/office/drawing/2014/main" val="2109192413"/>
                    </a:ext>
                  </a:extLst>
                </a:gridCol>
                <a:gridCol w="2671011">
                  <a:extLst>
                    <a:ext uri="{9D8B030D-6E8A-4147-A177-3AD203B41FA5}">
                      <a16:colId xmlns:a16="http://schemas.microsoft.com/office/drawing/2014/main" val="2685875085"/>
                    </a:ext>
                  </a:extLst>
                </a:gridCol>
                <a:gridCol w="2358189">
                  <a:extLst>
                    <a:ext uri="{9D8B030D-6E8A-4147-A177-3AD203B41FA5}">
                      <a16:colId xmlns:a16="http://schemas.microsoft.com/office/drawing/2014/main" val="4252299199"/>
                    </a:ext>
                  </a:extLst>
                </a:gridCol>
                <a:gridCol w="2472997">
                  <a:extLst>
                    <a:ext uri="{9D8B030D-6E8A-4147-A177-3AD203B41FA5}">
                      <a16:colId xmlns:a16="http://schemas.microsoft.com/office/drawing/2014/main" val="3118140332"/>
                    </a:ext>
                  </a:extLst>
                </a:gridCol>
              </a:tblGrid>
              <a:tr h="370840">
                <a:tc>
                  <a:txBody>
                    <a:bodyPr/>
                    <a:lstStyle/>
                    <a:p>
                      <a:r>
                        <a:rPr lang="nl-NL"/>
                        <a:t>Waarde van de €</a:t>
                      </a:r>
                    </a:p>
                  </a:txBody>
                  <a:tcPr/>
                </a:tc>
                <a:tc>
                  <a:txBody>
                    <a:bodyPr/>
                    <a:lstStyle/>
                    <a:p>
                      <a:r>
                        <a:rPr lang="nl-NL"/>
                        <a:t>Waarde van de andere valuta</a:t>
                      </a:r>
                    </a:p>
                  </a:txBody>
                  <a:tcPr/>
                </a:tc>
                <a:tc>
                  <a:txBody>
                    <a:bodyPr/>
                    <a:lstStyle/>
                    <a:p>
                      <a:r>
                        <a:rPr lang="nl-NL"/>
                        <a:t>Exporteren</a:t>
                      </a:r>
                    </a:p>
                  </a:txBody>
                  <a:tcPr/>
                </a:tc>
                <a:tc>
                  <a:txBody>
                    <a:bodyPr/>
                    <a:lstStyle/>
                    <a:p>
                      <a:r>
                        <a:rPr lang="nl-NL"/>
                        <a:t>Importeren</a:t>
                      </a:r>
                    </a:p>
                  </a:txBody>
                  <a:tcPr/>
                </a:tc>
                <a:tc>
                  <a:txBody>
                    <a:bodyPr/>
                    <a:lstStyle/>
                    <a:p>
                      <a:r>
                        <a:rPr lang="nl-NL"/>
                        <a:t>Werkgelegenheid</a:t>
                      </a:r>
                    </a:p>
                  </a:txBody>
                  <a:tcPr/>
                </a:tc>
                <a:extLst>
                  <a:ext uri="{0D108BD9-81ED-4DB2-BD59-A6C34878D82A}">
                    <a16:rowId xmlns:a16="http://schemas.microsoft.com/office/drawing/2014/main" val="3042095712"/>
                  </a:ext>
                </a:extLst>
              </a:tr>
              <a:tr h="370840">
                <a:tc>
                  <a:txBody>
                    <a:bodyPr/>
                    <a:lstStyle/>
                    <a:p>
                      <a:r>
                        <a:rPr lang="nl-NL"/>
                        <a:t>Laag</a:t>
                      </a:r>
                    </a:p>
                  </a:txBody>
                  <a:tcPr/>
                </a:tc>
                <a:tc>
                  <a:txBody>
                    <a:bodyPr/>
                    <a:lstStyle/>
                    <a:p>
                      <a:r>
                        <a:rPr lang="nl-NL"/>
                        <a:t>Hoog</a:t>
                      </a:r>
                    </a:p>
                  </a:txBody>
                  <a:tcPr/>
                </a:tc>
                <a:tc>
                  <a:txBody>
                    <a:bodyPr/>
                    <a:lstStyle/>
                    <a:p>
                      <a:r>
                        <a:rPr lang="nl-NL"/>
                        <a:t>Het buitenland kan goedkoper in de eurolanden kopen.</a:t>
                      </a:r>
                    </a:p>
                  </a:txBody>
                  <a:tcPr/>
                </a:tc>
                <a:tc>
                  <a:txBody>
                    <a:bodyPr/>
                    <a:lstStyle/>
                    <a:p>
                      <a:r>
                        <a:rPr lang="nl-NL"/>
                        <a:t>Eurolanden kunnen minder in het buitenland kopen omdat het duurder is geworden.</a:t>
                      </a:r>
                    </a:p>
                  </a:txBody>
                  <a:tcPr/>
                </a:tc>
                <a:tc>
                  <a:txBody>
                    <a:bodyPr/>
                    <a:lstStyle/>
                    <a:p>
                      <a:r>
                        <a:rPr lang="nl-NL"/>
                        <a:t>Vraag naar producten in eurolanden neemt toe  </a:t>
                      </a:r>
                    </a:p>
                    <a:p>
                      <a:pPr marL="285750" indent="-285750">
                        <a:buFont typeface="Wingdings" panose="05000000000000000000" pitchFamily="2" charset="2"/>
                        <a:buChar char="è"/>
                      </a:pPr>
                      <a:r>
                        <a:rPr lang="nl-NL"/>
                        <a:t>productie neemt toe </a:t>
                      </a:r>
                    </a:p>
                    <a:p>
                      <a:pPr marL="285750" indent="-285750">
                        <a:buFont typeface="Wingdings" panose="05000000000000000000" pitchFamily="2" charset="2"/>
                        <a:buChar char="è"/>
                      </a:pPr>
                      <a:r>
                        <a:rPr lang="nl-NL"/>
                        <a:t>werkgelegenheid neemt toe</a:t>
                      </a:r>
                    </a:p>
                  </a:txBody>
                  <a:tcPr/>
                </a:tc>
                <a:extLst>
                  <a:ext uri="{0D108BD9-81ED-4DB2-BD59-A6C34878D82A}">
                    <a16:rowId xmlns:a16="http://schemas.microsoft.com/office/drawing/2014/main" val="680804559"/>
                  </a:ext>
                </a:extLst>
              </a:tr>
              <a:tr h="0">
                <a:tc>
                  <a:txBody>
                    <a:bodyPr/>
                    <a:lstStyle/>
                    <a:p>
                      <a:r>
                        <a:rPr lang="nl-NL"/>
                        <a:t>Hoog</a:t>
                      </a:r>
                    </a:p>
                  </a:txBody>
                  <a:tcPr/>
                </a:tc>
                <a:tc>
                  <a:txBody>
                    <a:bodyPr/>
                    <a:lstStyle/>
                    <a:p>
                      <a:r>
                        <a:rPr lang="nl-NL"/>
                        <a:t>Laag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Voor het buitenland wordt het duurder om binnen de eurolanden te kopen.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Eurolanden kunnen goedkoper in het buitenland kopen.</a:t>
                      </a:r>
                    </a:p>
                  </a:txBody>
                  <a:tcPr/>
                </a:tc>
                <a:tc>
                  <a:txBody>
                    <a:bodyPr/>
                    <a:lstStyle/>
                    <a:p>
                      <a:r>
                        <a:rPr lang="nl-NL"/>
                        <a:t>Vraag naar producten in eurolanden neemt af  </a:t>
                      </a:r>
                    </a:p>
                    <a:p>
                      <a:pPr marL="285750" indent="-285750">
                        <a:buFont typeface="Wingdings" panose="05000000000000000000" pitchFamily="2" charset="2"/>
                        <a:buChar char="è"/>
                      </a:pPr>
                      <a:r>
                        <a:rPr lang="nl-NL"/>
                        <a:t>productie neemt af </a:t>
                      </a:r>
                    </a:p>
                    <a:p>
                      <a:pPr marL="285750" indent="-285750">
                        <a:buFont typeface="Wingdings" panose="05000000000000000000" pitchFamily="2" charset="2"/>
                        <a:buChar char="è"/>
                      </a:pPr>
                      <a:r>
                        <a:rPr lang="nl-NL"/>
                        <a:t>werkgelegenheid neemt af</a:t>
                      </a:r>
                    </a:p>
                  </a:txBody>
                  <a:tcPr/>
                </a:tc>
                <a:extLst>
                  <a:ext uri="{0D108BD9-81ED-4DB2-BD59-A6C34878D82A}">
                    <a16:rowId xmlns:a16="http://schemas.microsoft.com/office/drawing/2014/main" val="2099466995"/>
                  </a:ext>
                </a:extLst>
              </a:tr>
            </a:tbl>
          </a:graphicData>
        </a:graphic>
      </p:graphicFrame>
    </p:spTree>
    <p:extLst>
      <p:ext uri="{BB962C8B-B14F-4D97-AF65-F5344CB8AC3E}">
        <p14:creationId xmlns:p14="http://schemas.microsoft.com/office/powerpoint/2010/main" val="1141502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EB03-CFD6-86F9-3EE5-C1DA16D0FDC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B423CBF-DB97-CC7F-4177-05BCD855FB93}"/>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44FC05CA-4E1A-C974-1B08-2605D700BDF6}"/>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Europa</a:t>
            </a:r>
          </a:p>
        </p:txBody>
      </p:sp>
      <p:sp>
        <p:nvSpPr>
          <p:cNvPr id="2" name="Tekstvak 1">
            <a:extLst>
              <a:ext uri="{FF2B5EF4-FFF2-40B4-BE49-F238E27FC236}">
                <a16:creationId xmlns:a16="http://schemas.microsoft.com/office/drawing/2014/main" id="{416169DD-788F-7ACB-A96E-0F527DE8B121}"/>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nl-NL" sz="2000">
                <a:solidFill>
                  <a:srgbClr val="333333"/>
                </a:solidFill>
                <a:latin typeface="Effra" panose="02000506080000020004" pitchFamily="2" charset="0"/>
              </a:rPr>
              <a:t>De Europese Unie (EU) bestaat uit 27 lidstaten. </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a:rPr>
              <a:t>Niet alle lidstaten hebben de euro als betaalmiddel. </a:t>
            </a:r>
            <a:br>
              <a:rPr lang="nl-NL" sz="2000">
                <a:solidFill>
                  <a:srgbClr val="333333"/>
                </a:solidFill>
                <a:latin typeface="Effra"/>
              </a:rPr>
            </a:br>
            <a:r>
              <a:rPr lang="nl-NL" sz="2000">
                <a:solidFill>
                  <a:srgbClr val="333333"/>
                </a:solidFill>
                <a:latin typeface="Effra"/>
              </a:rPr>
              <a:t>Voorbeelden hiervan zijn: Denemarken, Zweden en Polen. </a:t>
            </a:r>
          </a:p>
          <a:p>
            <a:pPr marL="114300">
              <a:lnSpc>
                <a:spcPct val="90000"/>
              </a:lnSpc>
              <a:spcAft>
                <a:spcPts val="600"/>
              </a:spcAft>
            </a:pPr>
            <a:r>
              <a:rPr lang="nl-NL" sz="2000">
                <a:solidFill>
                  <a:srgbClr val="333333"/>
                </a:solidFill>
                <a:latin typeface="Effra" panose="02000506080000020004" pitchFamily="2" charset="0"/>
              </a:rPr>
              <a:t>De landen die de euro wel als betaalmiddel hebben worden samen de </a:t>
            </a:r>
            <a:r>
              <a:rPr lang="nl-NL" sz="2000" b="1">
                <a:solidFill>
                  <a:srgbClr val="333333"/>
                </a:solidFill>
                <a:latin typeface="Effra" panose="02000506080000020004" pitchFamily="2" charset="0"/>
              </a:rPr>
              <a:t>eurozone (Economische en Monetaire Unie(EMU))</a:t>
            </a:r>
            <a:r>
              <a:rPr lang="nl-NL" sz="2000">
                <a:solidFill>
                  <a:srgbClr val="333333"/>
                </a:solidFill>
                <a:latin typeface="Effra" panose="02000506080000020004" pitchFamily="2" charset="0"/>
              </a:rPr>
              <a:t> genoemd. </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panose="02000506080000020004" pitchFamily="2" charset="0"/>
              </a:rPr>
              <a:t>Voordeel handelen EU:</a:t>
            </a:r>
          </a:p>
          <a:p>
            <a:pPr marL="342900" indent="-342900">
              <a:buFontTx/>
              <a:buChar char="-"/>
            </a:pPr>
            <a:r>
              <a:rPr lang="nl-NL" sz="2000" b="1" i="0">
                <a:effectLst/>
                <a:latin typeface="Effra" panose="02000506080000020004" pitchFamily="2" charset="0"/>
              </a:rPr>
              <a:t>vrij verkeer van goederen en diensten</a:t>
            </a:r>
            <a:r>
              <a:rPr lang="nl-NL" sz="2000" b="0" i="0">
                <a:effectLst/>
                <a:latin typeface="Effra" panose="02000506080000020004" pitchFamily="2" charset="0"/>
              </a:rPr>
              <a:t>: vrijhandel: geen belemmeringen bij in- en uitvoer van producten</a:t>
            </a:r>
          </a:p>
          <a:p>
            <a:pPr marL="342900" indent="-342900">
              <a:buFontTx/>
              <a:buChar char="-"/>
            </a:pPr>
            <a:r>
              <a:rPr lang="nl-NL" sz="2000" b="1" i="0">
                <a:effectLst/>
                <a:latin typeface="Effra" panose="02000506080000020004" pitchFamily="2" charset="0"/>
              </a:rPr>
              <a:t>vrij verkeer van personen</a:t>
            </a:r>
            <a:r>
              <a:rPr lang="nl-NL" sz="2000" b="0" i="0">
                <a:effectLst/>
                <a:latin typeface="Effra" panose="02000506080000020004" pitchFamily="2" charset="0"/>
              </a:rPr>
              <a:t>: je mag werken, wonen en studeren in een ander EU-land</a:t>
            </a:r>
          </a:p>
          <a:p>
            <a:pPr marL="342900" indent="-342900">
              <a:buFontTx/>
              <a:buChar char="-"/>
            </a:pPr>
            <a:r>
              <a:rPr lang="nl-NL" sz="2000" b="1" i="0">
                <a:effectLst/>
                <a:latin typeface="Effra" panose="02000506080000020004" pitchFamily="2" charset="0"/>
              </a:rPr>
              <a:t>vrij verkeer van kapitaal</a:t>
            </a:r>
            <a:r>
              <a:rPr lang="nl-NL" sz="2000" b="0" i="0">
                <a:effectLst/>
                <a:latin typeface="Effra" panose="02000506080000020004" pitchFamily="2" charset="0"/>
              </a:rPr>
              <a:t>: je mag sparen en beleggen in elk ander EU-land</a:t>
            </a:r>
            <a:endParaRPr lang="nl-NL" sz="2000">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p:txBody>
      </p:sp>
    </p:spTree>
    <p:extLst>
      <p:ext uri="{BB962C8B-B14F-4D97-AF65-F5344CB8AC3E}">
        <p14:creationId xmlns:p14="http://schemas.microsoft.com/office/powerpoint/2010/main" val="336488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236A-EF99-673E-A09A-1FCE30DD7BF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29C57C9-C32F-0CC8-A71C-18767C7639B6}"/>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7D454E1E-EE28-222D-13A9-ABCB8B038B7F}"/>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Ontwikkelingslanden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C82A85F8-6DF0-66B1-9BCD-061286D2E0DF}"/>
              </a:ext>
            </a:extLst>
          </p:cNvPr>
          <p:cNvSpPr txBox="1"/>
          <p:nvPr/>
        </p:nvSpPr>
        <p:spPr>
          <a:xfrm>
            <a:off x="838201" y="1804736"/>
            <a:ext cx="10515598" cy="4788569"/>
          </a:xfrm>
          <a:prstGeom prst="rect">
            <a:avLst/>
          </a:prstGeom>
        </p:spPr>
        <p:txBody>
          <a:bodyPr vert="horz" lIns="91440" tIns="45720" rIns="91440" bIns="45720" rtlCol="0">
            <a:normAutofit/>
          </a:bodyPr>
          <a:lstStyle/>
          <a:p>
            <a:pPr marL="114300">
              <a:lnSpc>
                <a:spcPct val="90000"/>
              </a:lnSpc>
              <a:spcAft>
                <a:spcPts val="600"/>
              </a:spcAft>
            </a:pPr>
            <a:r>
              <a:rPr lang="nl-NL" sz="2000" b="1" i="0">
                <a:solidFill>
                  <a:srgbClr val="333333"/>
                </a:solidFill>
                <a:effectLst/>
                <a:latin typeface="Effra" panose="02000506080000020004" pitchFamily="2" charset="0"/>
              </a:rPr>
              <a:t>Welvaart</a:t>
            </a:r>
            <a:r>
              <a:rPr lang="nl-NL" sz="2000" i="0">
                <a:solidFill>
                  <a:srgbClr val="333333"/>
                </a:solidFill>
                <a:effectLst/>
                <a:latin typeface="Effra" panose="02000506080000020004" pitchFamily="2" charset="0"/>
              </a:rPr>
              <a:t>, </a:t>
            </a:r>
            <a:r>
              <a:rPr lang="nl-NL" sz="2000" i="1">
                <a:solidFill>
                  <a:srgbClr val="333333"/>
                </a:solidFill>
                <a:latin typeface="Effra" panose="02000506080000020004" pitchFamily="2" charset="0"/>
              </a:rPr>
              <a:t>de mate waarin iemand in zijn of haar behoeften kan voorzien, </a:t>
            </a:r>
            <a:r>
              <a:rPr lang="nl-NL" sz="2000" i="0">
                <a:solidFill>
                  <a:srgbClr val="333333"/>
                </a:solidFill>
                <a:effectLst/>
                <a:latin typeface="Effra" panose="02000506080000020004" pitchFamily="2" charset="0"/>
              </a:rPr>
              <a:t>is niet eerlijk verdeeld in de wereld. Er zijn grote verschillen tussen rijke landen en ontwikkelingslanden. </a:t>
            </a:r>
            <a:endParaRPr lang="nl-NL" sz="2000" i="1">
              <a:solidFill>
                <a:srgbClr val="333333"/>
              </a:solidFill>
              <a:effectLst/>
              <a:latin typeface="Effra" panose="02000506080000020004" pitchFamily="2" charset="0"/>
            </a:endParaRPr>
          </a:p>
          <a:p>
            <a:pPr marL="114300">
              <a:lnSpc>
                <a:spcPct val="90000"/>
              </a:lnSpc>
              <a:spcAft>
                <a:spcPts val="600"/>
              </a:spcAft>
            </a:pPr>
            <a:endParaRPr lang="nl-NL" sz="2000" i="1">
              <a:solidFill>
                <a:srgbClr val="333333"/>
              </a:solidFill>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p:txBody>
      </p:sp>
      <p:graphicFrame>
        <p:nvGraphicFramePr>
          <p:cNvPr id="5" name="Tabel 4">
            <a:extLst>
              <a:ext uri="{FF2B5EF4-FFF2-40B4-BE49-F238E27FC236}">
                <a16:creationId xmlns:a16="http://schemas.microsoft.com/office/drawing/2014/main" id="{B6B3266A-97F4-0D0C-EE00-79B1998C2AC9}"/>
              </a:ext>
            </a:extLst>
          </p:cNvPr>
          <p:cNvGraphicFramePr>
            <a:graphicFrameLocks noGrp="1"/>
          </p:cNvGraphicFramePr>
          <p:nvPr>
            <p:extLst>
              <p:ext uri="{D42A27DB-BD31-4B8C-83A1-F6EECF244321}">
                <p14:modId xmlns:p14="http://schemas.microsoft.com/office/powerpoint/2010/main" val="4086038827"/>
              </p:ext>
            </p:extLst>
          </p:nvPr>
        </p:nvGraphicFramePr>
        <p:xfrm>
          <a:off x="838200" y="2636802"/>
          <a:ext cx="10515598" cy="3606800"/>
        </p:xfrm>
        <a:graphic>
          <a:graphicData uri="http://schemas.openxmlformats.org/drawingml/2006/table">
            <a:tbl>
              <a:tblPr firstRow="1" bandRow="1">
                <a:tableStyleId>{F5AB1C69-6EDB-4FF4-983F-18BD219EF322}</a:tableStyleId>
              </a:tblPr>
              <a:tblGrid>
                <a:gridCol w="5257799">
                  <a:extLst>
                    <a:ext uri="{9D8B030D-6E8A-4147-A177-3AD203B41FA5}">
                      <a16:colId xmlns:a16="http://schemas.microsoft.com/office/drawing/2014/main" val="2687782287"/>
                    </a:ext>
                  </a:extLst>
                </a:gridCol>
                <a:gridCol w="5257799">
                  <a:extLst>
                    <a:ext uri="{9D8B030D-6E8A-4147-A177-3AD203B41FA5}">
                      <a16:colId xmlns:a16="http://schemas.microsoft.com/office/drawing/2014/main" val="33736660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Ontwikkelingsland</a:t>
                      </a:r>
                    </a:p>
                  </a:txBody>
                  <a:tcPr/>
                </a:tc>
                <a:tc>
                  <a:txBody>
                    <a:bodyPr/>
                    <a:lstStyle/>
                    <a:p>
                      <a:r>
                        <a:rPr lang="nl-NL"/>
                        <a:t>Rijke landen</a:t>
                      </a:r>
                    </a:p>
                  </a:txBody>
                  <a:tcPr/>
                </a:tc>
                <a:extLst>
                  <a:ext uri="{0D108BD9-81ED-4DB2-BD59-A6C34878D82A}">
                    <a16:rowId xmlns:a16="http://schemas.microsoft.com/office/drawing/2014/main" val="17383426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Exporteren goedkope producten en grondstoffen</a:t>
                      </a:r>
                    </a:p>
                  </a:txBody>
                  <a:tcPr/>
                </a:tc>
                <a:tc>
                  <a:txBody>
                    <a:bodyPr/>
                    <a:lstStyle/>
                    <a:p>
                      <a:r>
                        <a:rPr lang="nl-NL"/>
                        <a:t>Exporteren relatief dure goederen</a:t>
                      </a:r>
                    </a:p>
                  </a:txBody>
                  <a:tcPr/>
                </a:tc>
                <a:extLst>
                  <a:ext uri="{0D108BD9-81ED-4DB2-BD59-A6C34878D82A}">
                    <a16:rowId xmlns:a16="http://schemas.microsoft.com/office/drawing/2014/main" val="14427446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Importwaarde ligt hoger dan exportwaarde</a:t>
                      </a:r>
                    </a:p>
                  </a:txBody>
                  <a:tcPr/>
                </a:tc>
                <a:tc>
                  <a:txBody>
                    <a:bodyPr/>
                    <a:lstStyle/>
                    <a:p>
                      <a:r>
                        <a:rPr lang="nl-NL"/>
                        <a:t>Exportwaarde ligt hoger dan importwaarde</a:t>
                      </a:r>
                    </a:p>
                  </a:txBody>
                  <a:tcPr/>
                </a:tc>
                <a:extLst>
                  <a:ext uri="{0D108BD9-81ED-4DB2-BD59-A6C34878D82A}">
                    <a16:rowId xmlns:a16="http://schemas.microsoft.com/office/drawing/2014/main" val="1682782064"/>
                  </a:ext>
                </a:extLst>
              </a:tr>
              <a:tr h="370840">
                <a:tc>
                  <a:txBody>
                    <a:bodyPr/>
                    <a:lstStyle/>
                    <a:p>
                      <a:r>
                        <a:rPr lang="nl-NL"/>
                        <a:t>Kennisniveau is laag (geen onderwijs). </a:t>
                      </a:r>
                    </a:p>
                    <a:p>
                      <a:r>
                        <a:rPr lang="nl-NL"/>
                        <a:t>Kennis verhuist naar rijke landen.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Veel kennis (studeren)</a:t>
                      </a:r>
                    </a:p>
                    <a:p>
                      <a:endParaRPr lang="nl-NL"/>
                    </a:p>
                  </a:txBody>
                  <a:tcPr/>
                </a:tc>
                <a:extLst>
                  <a:ext uri="{0D108BD9-81ED-4DB2-BD59-A6C34878D82A}">
                    <a16:rowId xmlns:a16="http://schemas.microsoft.com/office/drawing/2014/main" val="1221425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Analfabetisme</a:t>
                      </a:r>
                    </a:p>
                  </a:txBody>
                  <a:tcPr/>
                </a:tc>
                <a:tc>
                  <a:txBody>
                    <a:bodyPr/>
                    <a:lstStyle/>
                    <a:p>
                      <a:endParaRPr lang="nl-NL"/>
                    </a:p>
                  </a:txBody>
                  <a:tcPr/>
                </a:tc>
                <a:extLst>
                  <a:ext uri="{0D108BD9-81ED-4DB2-BD59-A6C34878D82A}">
                    <a16:rowId xmlns:a16="http://schemas.microsoft.com/office/drawing/2014/main" val="2175557230"/>
                  </a:ext>
                </a:extLst>
              </a:tr>
              <a:tr h="370840">
                <a:tc>
                  <a:txBody>
                    <a:bodyPr/>
                    <a:lstStyle/>
                    <a:p>
                      <a:r>
                        <a:rPr lang="nl-NL"/>
                        <a:t>Laag inkomen per hoofd van de bevolking</a:t>
                      </a:r>
                    </a:p>
                  </a:txBody>
                  <a:tcPr/>
                </a:tc>
                <a:tc>
                  <a:txBody>
                    <a:bodyPr/>
                    <a:lstStyle/>
                    <a:p>
                      <a:endParaRPr lang="nl-NL"/>
                    </a:p>
                  </a:txBody>
                  <a:tcPr/>
                </a:tc>
                <a:extLst>
                  <a:ext uri="{0D108BD9-81ED-4DB2-BD59-A6C34878D82A}">
                    <a16:rowId xmlns:a16="http://schemas.microsoft.com/office/drawing/2014/main" val="4184473660"/>
                  </a:ext>
                </a:extLst>
              </a:tr>
              <a:tr h="370840">
                <a:tc>
                  <a:txBody>
                    <a:bodyPr/>
                    <a:lstStyle/>
                    <a:p>
                      <a:r>
                        <a:rPr lang="nl-NL"/>
                        <a:t>Grote werkloosheid</a:t>
                      </a:r>
                    </a:p>
                  </a:txBody>
                  <a:tcPr/>
                </a:tc>
                <a:tc>
                  <a:txBody>
                    <a:bodyPr/>
                    <a:lstStyle/>
                    <a:p>
                      <a:endParaRPr lang="nl-NL"/>
                    </a:p>
                  </a:txBody>
                  <a:tcPr/>
                </a:tc>
                <a:extLst>
                  <a:ext uri="{0D108BD9-81ED-4DB2-BD59-A6C34878D82A}">
                    <a16:rowId xmlns:a16="http://schemas.microsoft.com/office/drawing/2014/main" val="131936480"/>
                  </a:ext>
                </a:extLst>
              </a:tr>
              <a:tr h="370840">
                <a:tc>
                  <a:txBody>
                    <a:bodyPr/>
                    <a:lstStyle/>
                    <a:p>
                      <a:r>
                        <a:rPr lang="nl-NL"/>
                        <a:t>Ondervoeding</a:t>
                      </a:r>
                    </a:p>
                  </a:txBody>
                  <a:tcPr/>
                </a:tc>
                <a:tc>
                  <a:txBody>
                    <a:bodyPr/>
                    <a:lstStyle/>
                    <a:p>
                      <a:endParaRPr lang="nl-NL"/>
                    </a:p>
                  </a:txBody>
                  <a:tcPr/>
                </a:tc>
                <a:extLst>
                  <a:ext uri="{0D108BD9-81ED-4DB2-BD59-A6C34878D82A}">
                    <a16:rowId xmlns:a16="http://schemas.microsoft.com/office/drawing/2014/main" val="463797685"/>
                  </a:ext>
                </a:extLst>
              </a:tr>
              <a:tr h="370840">
                <a:tc>
                  <a:txBody>
                    <a:bodyPr/>
                    <a:lstStyle/>
                    <a:p>
                      <a:r>
                        <a:rPr lang="nl-NL"/>
                        <a:t>Snelle bevolkingsgroei</a:t>
                      </a:r>
                    </a:p>
                  </a:txBody>
                  <a:tcPr/>
                </a:tc>
                <a:tc>
                  <a:txBody>
                    <a:bodyPr/>
                    <a:lstStyle/>
                    <a:p>
                      <a:endParaRPr lang="nl-NL"/>
                    </a:p>
                  </a:txBody>
                  <a:tcPr/>
                </a:tc>
                <a:extLst>
                  <a:ext uri="{0D108BD9-81ED-4DB2-BD59-A6C34878D82A}">
                    <a16:rowId xmlns:a16="http://schemas.microsoft.com/office/drawing/2014/main" val="1856690151"/>
                  </a:ext>
                </a:extLst>
              </a:tr>
            </a:tbl>
          </a:graphicData>
        </a:graphic>
      </p:graphicFrame>
      <p:pic>
        <p:nvPicPr>
          <p:cNvPr id="7" name="Graphic 6" descr="Pijl: lichte curve met effen opvulling">
            <a:extLst>
              <a:ext uri="{FF2B5EF4-FFF2-40B4-BE49-F238E27FC236}">
                <a16:creationId xmlns:a16="http://schemas.microsoft.com/office/drawing/2014/main" id="{53345374-B1DE-B67B-9961-892F3AFE0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26254" flipH="1">
            <a:off x="5209909" y="4752141"/>
            <a:ext cx="1541490" cy="1541490"/>
          </a:xfrm>
          <a:prstGeom prst="rect">
            <a:avLst/>
          </a:prstGeom>
        </p:spPr>
      </p:pic>
      <p:sp>
        <p:nvSpPr>
          <p:cNvPr id="8" name="Tekstvak 7">
            <a:extLst>
              <a:ext uri="{FF2B5EF4-FFF2-40B4-BE49-F238E27FC236}">
                <a16:creationId xmlns:a16="http://schemas.microsoft.com/office/drawing/2014/main" id="{0C1F30D6-A379-3437-784C-F93006DE22E0}"/>
              </a:ext>
            </a:extLst>
          </p:cNvPr>
          <p:cNvSpPr txBox="1"/>
          <p:nvPr/>
        </p:nvSpPr>
        <p:spPr>
          <a:xfrm>
            <a:off x="6615214" y="4295269"/>
            <a:ext cx="5576786" cy="1938992"/>
          </a:xfrm>
          <a:prstGeom prst="rect">
            <a:avLst/>
          </a:prstGeom>
          <a:noFill/>
        </p:spPr>
        <p:txBody>
          <a:bodyPr wrap="square" rtlCol="0">
            <a:spAutoFit/>
          </a:bodyPr>
          <a:lstStyle/>
          <a:p>
            <a:r>
              <a:rPr lang="nl-NL" sz="2000" b="1">
                <a:latin typeface="Effra" panose="02000506080000020004" pitchFamily="2" charset="0"/>
              </a:rPr>
              <a:t>Ontwikkelingshulp (lange termijn)</a:t>
            </a:r>
          </a:p>
          <a:p>
            <a:pPr marL="342900" indent="-342900">
              <a:buFontTx/>
              <a:buChar char="-"/>
            </a:pPr>
            <a:r>
              <a:rPr lang="nl-NL" sz="2000">
                <a:latin typeface="Effra" panose="02000506080000020004" pitchFamily="2" charset="0"/>
              </a:rPr>
              <a:t>Financiële hulp</a:t>
            </a:r>
          </a:p>
          <a:p>
            <a:pPr marL="342900" indent="-342900">
              <a:buFontTx/>
              <a:buChar char="-"/>
            </a:pPr>
            <a:r>
              <a:rPr lang="nl-NL" sz="2000">
                <a:latin typeface="Effra" panose="02000506080000020004" pitchFamily="2" charset="0"/>
              </a:rPr>
              <a:t>Kennis </a:t>
            </a:r>
          </a:p>
          <a:p>
            <a:r>
              <a:rPr lang="nl-NL" sz="2000" b="1">
                <a:latin typeface="Effra" panose="02000506080000020004" pitchFamily="2" charset="0"/>
              </a:rPr>
              <a:t>Noodhulp (korte termijn)</a:t>
            </a:r>
          </a:p>
          <a:p>
            <a:pPr marL="342900" indent="-342900">
              <a:buFontTx/>
              <a:buChar char="-"/>
            </a:pPr>
            <a:r>
              <a:rPr lang="nl-NL" sz="2000">
                <a:latin typeface="Effra" panose="02000506080000020004" pitchFamily="2" charset="0"/>
              </a:rPr>
              <a:t>Rampen</a:t>
            </a:r>
          </a:p>
          <a:p>
            <a:pPr marL="342900" indent="-342900">
              <a:buFontTx/>
              <a:buChar char="-"/>
            </a:pPr>
            <a:r>
              <a:rPr lang="nl-NL" sz="2000">
                <a:latin typeface="Effra" panose="02000506080000020004" pitchFamily="2" charset="0"/>
              </a:rPr>
              <a:t>Conflicten</a:t>
            </a:r>
          </a:p>
        </p:txBody>
      </p:sp>
    </p:spTree>
    <p:extLst>
      <p:ext uri="{BB962C8B-B14F-4D97-AF65-F5344CB8AC3E}">
        <p14:creationId xmlns:p14="http://schemas.microsoft.com/office/powerpoint/2010/main" val="234207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AF48D-E6EA-102B-F57E-BA7606BD6DE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E3BA2C5E-5678-FD2B-5D25-961CFED0B554}"/>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6FA44B50-B767-570C-10CA-35444D1D0437}"/>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08E4835E-FC9C-5353-7012-9586685185C5}"/>
              </a:ext>
            </a:extLst>
          </p:cNvPr>
          <p:cNvSpPr txBox="1"/>
          <p:nvPr/>
        </p:nvSpPr>
        <p:spPr>
          <a:xfrm>
            <a:off x="838201" y="3640564"/>
            <a:ext cx="9481456" cy="1899912"/>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Bereken het nationaal inkomen per hoofd van de bevolking van Bangladesh in 2021. </a:t>
            </a:r>
          </a:p>
          <a:p>
            <a:pPr marL="0" indent="0">
              <a:buNone/>
            </a:pPr>
            <a:r>
              <a:rPr lang="nl-NL" sz="2000">
                <a:latin typeface="Effra" panose="02000506080000020004" pitchFamily="2" charset="0"/>
              </a:rPr>
              <a:t>Schrijf je berekening op.</a:t>
            </a:r>
            <a:endParaRPr lang="nl-NL" sz="2000"/>
          </a:p>
        </p:txBody>
      </p:sp>
      <p:sp>
        <p:nvSpPr>
          <p:cNvPr id="5" name="Tekstvak 4">
            <a:extLst>
              <a:ext uri="{FF2B5EF4-FFF2-40B4-BE49-F238E27FC236}">
                <a16:creationId xmlns:a16="http://schemas.microsoft.com/office/drawing/2014/main" id="{27489C23-5AC3-57C1-A95F-ABCAAED996CD}"/>
              </a:ext>
            </a:extLst>
          </p:cNvPr>
          <p:cNvSpPr txBox="1"/>
          <p:nvPr/>
        </p:nvSpPr>
        <p:spPr>
          <a:xfrm>
            <a:off x="838200" y="4838122"/>
            <a:ext cx="8472053" cy="1827838"/>
          </a:xfrm>
          <a:prstGeom prst="rect">
            <a:avLst/>
          </a:prstGeom>
        </p:spPr>
        <p:txBody>
          <a:bodyPr vert="horz" lIns="91440" tIns="45720" rIns="91440" bIns="45720" rtlCol="0">
            <a:normAutofit/>
          </a:bodyPr>
          <a:lstStyle/>
          <a:p>
            <a:r>
              <a:rPr lang="nl-NL" sz="2000">
                <a:latin typeface="Effra" panose="02000506080000020004" pitchFamily="2" charset="0"/>
              </a:rPr>
              <a:t>Nationaal inkomen : aantal inwoners = inkomen per hoofd van de bevolking </a:t>
            </a:r>
          </a:p>
        </p:txBody>
      </p:sp>
      <p:pic>
        <p:nvPicPr>
          <p:cNvPr id="7" name="Afbeelding 6">
            <a:extLst>
              <a:ext uri="{FF2B5EF4-FFF2-40B4-BE49-F238E27FC236}">
                <a16:creationId xmlns:a16="http://schemas.microsoft.com/office/drawing/2014/main" id="{7737B269-71ED-3EFE-CD91-D8FF481F0C5F}"/>
              </a:ext>
            </a:extLst>
          </p:cNvPr>
          <p:cNvPicPr>
            <a:picLocks noChangeAspect="1"/>
          </p:cNvPicPr>
          <p:nvPr/>
        </p:nvPicPr>
        <p:blipFill>
          <a:blip r:embed="rId3"/>
          <a:stretch>
            <a:fillRect/>
          </a:stretch>
        </p:blipFill>
        <p:spPr>
          <a:xfrm>
            <a:off x="838201" y="1488932"/>
            <a:ext cx="8802892" cy="1940067"/>
          </a:xfrm>
          <a:prstGeom prst="rect">
            <a:avLst/>
          </a:prstGeom>
        </p:spPr>
      </p:pic>
      <p:sp>
        <p:nvSpPr>
          <p:cNvPr id="8" name="Tekstvak 7">
            <a:extLst>
              <a:ext uri="{FF2B5EF4-FFF2-40B4-BE49-F238E27FC236}">
                <a16:creationId xmlns:a16="http://schemas.microsoft.com/office/drawing/2014/main" id="{E995A265-C636-B6F6-A802-325901A8512A}"/>
              </a:ext>
            </a:extLst>
          </p:cNvPr>
          <p:cNvSpPr txBox="1"/>
          <p:nvPr/>
        </p:nvSpPr>
        <p:spPr>
          <a:xfrm>
            <a:off x="838200" y="5369068"/>
            <a:ext cx="8472053" cy="1827838"/>
          </a:xfrm>
          <a:prstGeom prst="rect">
            <a:avLst/>
          </a:prstGeom>
        </p:spPr>
        <p:txBody>
          <a:bodyPr vert="horz" lIns="91440" tIns="45720" rIns="91440" bIns="45720" rtlCol="0">
            <a:normAutofit/>
          </a:bodyPr>
          <a:lstStyle/>
          <a:p>
            <a:r>
              <a:rPr lang="nl-NL" sz="2000">
                <a:latin typeface="Effra" panose="02000506080000020004" pitchFamily="2" charset="0"/>
              </a:rPr>
              <a:t>€ 373.998.000.000 : 166.000.000 = € 2.253 </a:t>
            </a:r>
            <a:endParaRPr lang="nl-NL" sz="2000"/>
          </a:p>
        </p:txBody>
      </p:sp>
    </p:spTree>
    <p:extLst>
      <p:ext uri="{BB962C8B-B14F-4D97-AF65-F5344CB8AC3E}">
        <p14:creationId xmlns:p14="http://schemas.microsoft.com/office/powerpoint/2010/main" val="226988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B6A3-606E-C034-CE5F-08CA006D1F9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6D0534E5-8228-CF07-F9B9-DD1A9320E5D8}"/>
              </a:ext>
            </a:extLst>
          </p:cNvPr>
          <p:cNvSpPr txBox="1"/>
          <p:nvPr/>
        </p:nvSpPr>
        <p:spPr>
          <a:xfrm>
            <a:off x="838202" y="1832622"/>
            <a:ext cx="10515598" cy="3742762"/>
          </a:xfrm>
          <a:prstGeom prst="rect">
            <a:avLst/>
          </a:prstGeom>
        </p:spPr>
        <p:txBody>
          <a:bodyPr vert="horz" lIns="91440" tIns="45720" rIns="91440" bIns="45720" rtlCol="0">
            <a:normAutofit/>
          </a:bodyPr>
          <a:lstStyle/>
          <a:p>
            <a:pPr marL="114300">
              <a:lnSpc>
                <a:spcPct val="90000"/>
              </a:lnSpc>
              <a:spcAft>
                <a:spcPts val="600"/>
              </a:spcAft>
            </a:pPr>
            <a:r>
              <a:rPr lang="en-US" sz="2000" b="1" err="1"/>
              <a:t>Tijdsperiode</a:t>
            </a:r>
            <a:r>
              <a:rPr lang="en-US" sz="2000" b="1"/>
              <a:t> </a:t>
            </a:r>
            <a:r>
              <a:rPr lang="en-US" sz="2000" b="1" err="1"/>
              <a:t>omrekenen</a:t>
            </a:r>
            <a:endParaRPr lang="en-US" sz="2000" b="1"/>
          </a:p>
          <a:p>
            <a:pPr marL="114300">
              <a:lnSpc>
                <a:spcPct val="90000"/>
              </a:lnSpc>
              <a:spcAft>
                <a:spcPts val="600"/>
              </a:spcAft>
            </a:pPr>
            <a:endParaRPr lang="en-US" sz="2000"/>
          </a:p>
          <a:p>
            <a:pPr marL="114300">
              <a:lnSpc>
                <a:spcPct val="90000"/>
              </a:lnSpc>
              <a:spcAft>
                <a:spcPts val="600"/>
              </a:spcAft>
            </a:pPr>
            <a:endParaRPr lang="en-US" sz="2000"/>
          </a:p>
        </p:txBody>
      </p:sp>
      <p:sp>
        <p:nvSpPr>
          <p:cNvPr id="4" name="Tekstvak 3">
            <a:extLst>
              <a:ext uri="{FF2B5EF4-FFF2-40B4-BE49-F238E27FC236}">
                <a16:creationId xmlns:a16="http://schemas.microsoft.com/office/drawing/2014/main" id="{CDDC43C5-75DE-B3C1-B6D2-3EECC4406E62}"/>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Diagram 1">
            <a:extLst>
              <a:ext uri="{FF2B5EF4-FFF2-40B4-BE49-F238E27FC236}">
                <a16:creationId xmlns:a16="http://schemas.microsoft.com/office/drawing/2014/main" id="{9B9FA4E7-2CE6-17BC-C982-6941A4969E1E}"/>
              </a:ext>
            </a:extLst>
          </p:cNvPr>
          <p:cNvGraphicFramePr/>
          <p:nvPr>
            <p:extLst>
              <p:ext uri="{D42A27DB-BD31-4B8C-83A1-F6EECF244321}">
                <p14:modId xmlns:p14="http://schemas.microsoft.com/office/powerpoint/2010/main" val="1306181275"/>
              </p:ext>
            </p:extLst>
          </p:nvPr>
        </p:nvGraphicFramePr>
        <p:xfrm>
          <a:off x="4403060" y="841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ijl: omhoog/omlaag 8">
            <a:extLst>
              <a:ext uri="{FF2B5EF4-FFF2-40B4-BE49-F238E27FC236}">
                <a16:creationId xmlns:a16="http://schemas.microsoft.com/office/drawing/2014/main" id="{580D4FAF-3B9A-FF42-0214-D32EDBB811DF}"/>
              </a:ext>
            </a:extLst>
          </p:cNvPr>
          <p:cNvSpPr/>
          <p:nvPr/>
        </p:nvSpPr>
        <p:spPr>
          <a:xfrm>
            <a:off x="8188653" y="2750978"/>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0" name="Pijl: omhoog/omlaag 9">
            <a:extLst>
              <a:ext uri="{FF2B5EF4-FFF2-40B4-BE49-F238E27FC236}">
                <a16:creationId xmlns:a16="http://schemas.microsoft.com/office/drawing/2014/main" id="{F9D459F4-10D4-0B4C-B3E3-5C940192E3AC}"/>
              </a:ext>
            </a:extLst>
          </p:cNvPr>
          <p:cNvSpPr/>
          <p:nvPr/>
        </p:nvSpPr>
        <p:spPr>
          <a:xfrm rot="17932202">
            <a:off x="9186945" y="4473401"/>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1" name="Pijl: omhoog/omlaag 10">
            <a:extLst>
              <a:ext uri="{FF2B5EF4-FFF2-40B4-BE49-F238E27FC236}">
                <a16:creationId xmlns:a16="http://schemas.microsoft.com/office/drawing/2014/main" id="{51E098A6-2AAB-6E60-5C84-0C9429D55C02}"/>
              </a:ext>
            </a:extLst>
          </p:cNvPr>
          <p:cNvSpPr/>
          <p:nvPr/>
        </p:nvSpPr>
        <p:spPr>
          <a:xfrm rot="3566358">
            <a:off x="7203861" y="4473765"/>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2" name="Tekstvak 11">
            <a:extLst>
              <a:ext uri="{FF2B5EF4-FFF2-40B4-BE49-F238E27FC236}">
                <a16:creationId xmlns:a16="http://schemas.microsoft.com/office/drawing/2014/main" id="{1652CA2A-17EC-0C7F-021C-F2788610B86B}"/>
              </a:ext>
            </a:extLst>
          </p:cNvPr>
          <p:cNvSpPr txBox="1"/>
          <p:nvPr/>
        </p:nvSpPr>
        <p:spPr>
          <a:xfrm>
            <a:off x="9023718" y="2826905"/>
            <a:ext cx="1057991" cy="369332"/>
          </a:xfrm>
          <a:prstGeom prst="rect">
            <a:avLst/>
          </a:prstGeom>
          <a:noFill/>
        </p:spPr>
        <p:txBody>
          <a:bodyPr wrap="square" rtlCol="0">
            <a:spAutoFit/>
          </a:bodyPr>
          <a:lstStyle/>
          <a:p>
            <a:r>
              <a:rPr lang="nl-NL">
                <a:latin typeface="Effra" panose="02000506080000020004" pitchFamily="2" charset="0"/>
              </a:rPr>
              <a:t>X 365</a:t>
            </a:r>
          </a:p>
        </p:txBody>
      </p:sp>
      <p:sp>
        <p:nvSpPr>
          <p:cNvPr id="13" name="Tekstvak 12">
            <a:extLst>
              <a:ext uri="{FF2B5EF4-FFF2-40B4-BE49-F238E27FC236}">
                <a16:creationId xmlns:a16="http://schemas.microsoft.com/office/drawing/2014/main" id="{77E240A6-61A3-474A-17D0-4D7D34A360DE}"/>
              </a:ext>
            </a:extLst>
          </p:cNvPr>
          <p:cNvSpPr txBox="1"/>
          <p:nvPr/>
        </p:nvSpPr>
        <p:spPr>
          <a:xfrm>
            <a:off x="7247220" y="2819933"/>
            <a:ext cx="1057991" cy="369332"/>
          </a:xfrm>
          <a:prstGeom prst="rect">
            <a:avLst/>
          </a:prstGeom>
          <a:noFill/>
        </p:spPr>
        <p:txBody>
          <a:bodyPr wrap="square" rtlCol="0">
            <a:spAutoFit/>
          </a:bodyPr>
          <a:lstStyle/>
          <a:p>
            <a:r>
              <a:rPr lang="nl-NL">
                <a:latin typeface="Effra" panose="02000506080000020004" pitchFamily="2" charset="0"/>
              </a:rPr>
              <a:t>: 365</a:t>
            </a:r>
          </a:p>
        </p:txBody>
      </p:sp>
      <p:sp>
        <p:nvSpPr>
          <p:cNvPr id="14" name="Pijl: omhoog 13">
            <a:extLst>
              <a:ext uri="{FF2B5EF4-FFF2-40B4-BE49-F238E27FC236}">
                <a16:creationId xmlns:a16="http://schemas.microsoft.com/office/drawing/2014/main" id="{FF06EA3A-3D96-84FA-9D27-8B0872EE518A}"/>
              </a:ext>
            </a:extLst>
          </p:cNvPr>
          <p:cNvSpPr/>
          <p:nvPr/>
        </p:nvSpPr>
        <p:spPr>
          <a:xfrm>
            <a:off x="7852477" y="2819933"/>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5" name="Pijl: omhoog 14">
            <a:extLst>
              <a:ext uri="{FF2B5EF4-FFF2-40B4-BE49-F238E27FC236}">
                <a16:creationId xmlns:a16="http://schemas.microsoft.com/office/drawing/2014/main" id="{D27C0981-8DF9-B415-E926-E60547EB0321}"/>
              </a:ext>
            </a:extLst>
          </p:cNvPr>
          <p:cNvSpPr/>
          <p:nvPr/>
        </p:nvSpPr>
        <p:spPr>
          <a:xfrm rot="10800000">
            <a:off x="8838938" y="2842802"/>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6" name="Tekstvak 15">
            <a:extLst>
              <a:ext uri="{FF2B5EF4-FFF2-40B4-BE49-F238E27FC236}">
                <a16:creationId xmlns:a16="http://schemas.microsoft.com/office/drawing/2014/main" id="{1CB970F3-D682-071F-A2AC-00DCAF3789D7}"/>
              </a:ext>
            </a:extLst>
          </p:cNvPr>
          <p:cNvSpPr txBox="1"/>
          <p:nvPr/>
        </p:nvSpPr>
        <p:spPr>
          <a:xfrm rot="18156780">
            <a:off x="8692147" y="5069403"/>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17" name="Pijl: omhoog 16">
            <a:extLst>
              <a:ext uri="{FF2B5EF4-FFF2-40B4-BE49-F238E27FC236}">
                <a16:creationId xmlns:a16="http://schemas.microsoft.com/office/drawing/2014/main" id="{50BD70E4-18EA-CE0C-BE4E-87F6969C60E9}"/>
              </a:ext>
            </a:extLst>
          </p:cNvPr>
          <p:cNvSpPr/>
          <p:nvPr/>
        </p:nvSpPr>
        <p:spPr>
          <a:xfrm rot="17922127">
            <a:off x="9129804" y="4919426"/>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8" name="Tekstvak 17">
            <a:extLst>
              <a:ext uri="{FF2B5EF4-FFF2-40B4-BE49-F238E27FC236}">
                <a16:creationId xmlns:a16="http://schemas.microsoft.com/office/drawing/2014/main" id="{646CE0A5-BA52-ED95-114C-2ABD5B46D067}"/>
              </a:ext>
            </a:extLst>
          </p:cNvPr>
          <p:cNvSpPr txBox="1"/>
          <p:nvPr/>
        </p:nvSpPr>
        <p:spPr>
          <a:xfrm rot="18156780">
            <a:off x="9464376" y="3709017"/>
            <a:ext cx="1057991" cy="369332"/>
          </a:xfrm>
          <a:prstGeom prst="rect">
            <a:avLst/>
          </a:prstGeom>
          <a:noFill/>
        </p:spPr>
        <p:txBody>
          <a:bodyPr wrap="square" rtlCol="0">
            <a:spAutoFit/>
          </a:bodyPr>
          <a:lstStyle/>
          <a:p>
            <a:r>
              <a:rPr lang="nl-NL">
                <a:latin typeface="Effra" panose="02000506080000020004" pitchFamily="2" charset="0"/>
              </a:rPr>
              <a:t>: 52</a:t>
            </a:r>
          </a:p>
        </p:txBody>
      </p:sp>
      <p:sp>
        <p:nvSpPr>
          <p:cNvPr id="19" name="Pijl: omhoog 18">
            <a:extLst>
              <a:ext uri="{FF2B5EF4-FFF2-40B4-BE49-F238E27FC236}">
                <a16:creationId xmlns:a16="http://schemas.microsoft.com/office/drawing/2014/main" id="{CB500989-23A5-FCDB-FD4B-7840AE84E676}"/>
              </a:ext>
            </a:extLst>
          </p:cNvPr>
          <p:cNvSpPr/>
          <p:nvPr/>
        </p:nvSpPr>
        <p:spPr>
          <a:xfrm rot="7337149">
            <a:off x="9607420" y="4210778"/>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0" name="Pijl: omhoog 19">
            <a:extLst>
              <a:ext uri="{FF2B5EF4-FFF2-40B4-BE49-F238E27FC236}">
                <a16:creationId xmlns:a16="http://schemas.microsoft.com/office/drawing/2014/main" id="{F2F27779-DB8F-874B-D583-208D4C1B9E90}"/>
              </a:ext>
            </a:extLst>
          </p:cNvPr>
          <p:cNvSpPr/>
          <p:nvPr/>
        </p:nvSpPr>
        <p:spPr>
          <a:xfrm rot="3348669">
            <a:off x="7165391" y="4161287"/>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1" name="Pijl: omhoog 20">
            <a:extLst>
              <a:ext uri="{FF2B5EF4-FFF2-40B4-BE49-F238E27FC236}">
                <a16:creationId xmlns:a16="http://schemas.microsoft.com/office/drawing/2014/main" id="{AB16B090-FF0B-BE43-90F3-6833E122D0E2}"/>
              </a:ext>
            </a:extLst>
          </p:cNvPr>
          <p:cNvSpPr/>
          <p:nvPr/>
        </p:nvSpPr>
        <p:spPr>
          <a:xfrm rot="14233491">
            <a:off x="7608638" y="4912215"/>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2" name="Tekstvak 21">
            <a:extLst>
              <a:ext uri="{FF2B5EF4-FFF2-40B4-BE49-F238E27FC236}">
                <a16:creationId xmlns:a16="http://schemas.microsoft.com/office/drawing/2014/main" id="{2A4E4502-B6B2-FB16-F688-AE30E9AA1F3D}"/>
              </a:ext>
            </a:extLst>
          </p:cNvPr>
          <p:cNvSpPr txBox="1"/>
          <p:nvPr/>
        </p:nvSpPr>
        <p:spPr>
          <a:xfrm rot="3468362">
            <a:off x="7581723" y="5359204"/>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23" name="Tekstvak 22">
            <a:extLst>
              <a:ext uri="{FF2B5EF4-FFF2-40B4-BE49-F238E27FC236}">
                <a16:creationId xmlns:a16="http://schemas.microsoft.com/office/drawing/2014/main" id="{56C68DFB-7B35-8FD8-270C-072CBD6DA463}"/>
              </a:ext>
            </a:extLst>
          </p:cNvPr>
          <p:cNvSpPr txBox="1"/>
          <p:nvPr/>
        </p:nvSpPr>
        <p:spPr>
          <a:xfrm rot="3468362">
            <a:off x="6663747" y="4084097"/>
            <a:ext cx="1057991" cy="369332"/>
          </a:xfrm>
          <a:prstGeom prst="rect">
            <a:avLst/>
          </a:prstGeom>
          <a:noFill/>
        </p:spPr>
        <p:txBody>
          <a:bodyPr wrap="square" rtlCol="0">
            <a:spAutoFit/>
          </a:bodyPr>
          <a:lstStyle/>
          <a:p>
            <a:r>
              <a:rPr lang="nl-NL">
                <a:latin typeface="Effra" panose="02000506080000020004" pitchFamily="2" charset="0"/>
              </a:rPr>
              <a:t>x 12</a:t>
            </a:r>
          </a:p>
        </p:txBody>
      </p:sp>
      <p:graphicFrame>
        <p:nvGraphicFramePr>
          <p:cNvPr id="25" name="Tabel 24">
            <a:extLst>
              <a:ext uri="{FF2B5EF4-FFF2-40B4-BE49-F238E27FC236}">
                <a16:creationId xmlns:a16="http://schemas.microsoft.com/office/drawing/2014/main" id="{55BDC21D-E5DE-F5CE-02C5-A62F2D0F3DA9}"/>
              </a:ext>
            </a:extLst>
          </p:cNvPr>
          <p:cNvGraphicFramePr>
            <a:graphicFrameLocks noGrp="1"/>
          </p:cNvGraphicFramePr>
          <p:nvPr>
            <p:extLst>
              <p:ext uri="{D42A27DB-BD31-4B8C-83A1-F6EECF244321}">
                <p14:modId xmlns:p14="http://schemas.microsoft.com/office/powerpoint/2010/main" val="17411198"/>
              </p:ext>
            </p:extLst>
          </p:nvPr>
        </p:nvGraphicFramePr>
        <p:xfrm>
          <a:off x="942022" y="3338243"/>
          <a:ext cx="4527808" cy="731520"/>
        </p:xfrm>
        <a:graphic>
          <a:graphicData uri="http://schemas.openxmlformats.org/drawingml/2006/table">
            <a:tbl>
              <a:tblPr firstRow="1" bandRow="1">
                <a:tableStyleId>{5940675A-B579-460E-94D1-54222C63F5DA}</a:tableStyleId>
              </a:tblPr>
              <a:tblGrid>
                <a:gridCol w="1131952">
                  <a:extLst>
                    <a:ext uri="{9D8B030D-6E8A-4147-A177-3AD203B41FA5}">
                      <a16:colId xmlns:a16="http://schemas.microsoft.com/office/drawing/2014/main" val="2761454082"/>
                    </a:ext>
                  </a:extLst>
                </a:gridCol>
                <a:gridCol w="1131952">
                  <a:extLst>
                    <a:ext uri="{9D8B030D-6E8A-4147-A177-3AD203B41FA5}">
                      <a16:colId xmlns:a16="http://schemas.microsoft.com/office/drawing/2014/main" val="1976360185"/>
                    </a:ext>
                  </a:extLst>
                </a:gridCol>
                <a:gridCol w="1131952">
                  <a:extLst>
                    <a:ext uri="{9D8B030D-6E8A-4147-A177-3AD203B41FA5}">
                      <a16:colId xmlns:a16="http://schemas.microsoft.com/office/drawing/2014/main" val="1196040145"/>
                    </a:ext>
                  </a:extLst>
                </a:gridCol>
                <a:gridCol w="1131952">
                  <a:extLst>
                    <a:ext uri="{9D8B030D-6E8A-4147-A177-3AD203B41FA5}">
                      <a16:colId xmlns:a16="http://schemas.microsoft.com/office/drawing/2014/main" val="723537170"/>
                    </a:ext>
                  </a:extLst>
                </a:gridCol>
              </a:tblGrid>
              <a:tr h="333302">
                <a:tc>
                  <a:txBody>
                    <a:bodyPr/>
                    <a:lstStyle/>
                    <a:p>
                      <a:r>
                        <a:rPr lang="nl-NL">
                          <a:latin typeface="Effra" panose="02000506080000020004" pitchFamily="2" charset="0"/>
                        </a:rPr>
                        <a:t>Periode</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Jaar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Maand</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9800131"/>
                  </a:ext>
                </a:extLst>
              </a:tr>
              <a:tr h="333302">
                <a:tc>
                  <a:txBody>
                    <a:bodyPr/>
                    <a:lstStyle/>
                    <a:p>
                      <a:r>
                        <a:rPr lang="nl-NL">
                          <a:latin typeface="Effra" panose="02000506080000020004" pitchFamily="2" charset="0"/>
                        </a:rPr>
                        <a:t>Bedrag</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a:latin typeface="Effra" panose="02000506080000020004" pitchFamily="2" charset="0"/>
                        </a:rPr>
                        <a: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Effra" panose="02000506080000020004" pitchFamily="2" charset="0"/>
                        </a:rPr>
                        <a:t>€ 1560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Effra" panose="02000506080000020004" pitchFamily="2" charset="0"/>
                        </a:rPr>
                        <a:t>€ 130</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6368682"/>
                  </a:ext>
                </a:extLst>
              </a:tr>
            </a:tbl>
          </a:graphicData>
        </a:graphic>
      </p:graphicFrame>
      <p:sp>
        <p:nvSpPr>
          <p:cNvPr id="26" name="Pijl: gekromd omlaag 25">
            <a:extLst>
              <a:ext uri="{FF2B5EF4-FFF2-40B4-BE49-F238E27FC236}">
                <a16:creationId xmlns:a16="http://schemas.microsoft.com/office/drawing/2014/main" id="{B5ABDCA1-BC54-EF2E-AC98-11D03A6E4D94}"/>
              </a:ext>
            </a:extLst>
          </p:cNvPr>
          <p:cNvSpPr/>
          <p:nvPr/>
        </p:nvSpPr>
        <p:spPr>
          <a:xfrm>
            <a:off x="2570480" y="2926080"/>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27" name="Pijl: gekromd omlaag 26">
            <a:extLst>
              <a:ext uri="{FF2B5EF4-FFF2-40B4-BE49-F238E27FC236}">
                <a16:creationId xmlns:a16="http://schemas.microsoft.com/office/drawing/2014/main" id="{DB55E9FB-6BAB-D85E-C6CD-347E622D3D27}"/>
              </a:ext>
            </a:extLst>
          </p:cNvPr>
          <p:cNvSpPr/>
          <p:nvPr/>
        </p:nvSpPr>
        <p:spPr>
          <a:xfrm>
            <a:off x="3913500" y="2903198"/>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29" name="Pijl: gekromd omlaag 28">
            <a:extLst>
              <a:ext uri="{FF2B5EF4-FFF2-40B4-BE49-F238E27FC236}">
                <a16:creationId xmlns:a16="http://schemas.microsoft.com/office/drawing/2014/main" id="{CB5559A1-6925-3708-B933-DA31AC5E0DC5}"/>
              </a:ext>
            </a:extLst>
          </p:cNvPr>
          <p:cNvSpPr/>
          <p:nvPr/>
        </p:nvSpPr>
        <p:spPr>
          <a:xfrm flipV="1">
            <a:off x="2561807" y="4044865"/>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30" name="Pijl: gekromd omlaag 29">
            <a:extLst>
              <a:ext uri="{FF2B5EF4-FFF2-40B4-BE49-F238E27FC236}">
                <a16:creationId xmlns:a16="http://schemas.microsoft.com/office/drawing/2014/main" id="{54845A86-0D9D-B483-A55D-AEAD980F89B2}"/>
              </a:ext>
            </a:extLst>
          </p:cNvPr>
          <p:cNvSpPr/>
          <p:nvPr/>
        </p:nvSpPr>
        <p:spPr>
          <a:xfrm flipV="1">
            <a:off x="3909543" y="4066305"/>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31" name="Tekstvak 30">
            <a:extLst>
              <a:ext uri="{FF2B5EF4-FFF2-40B4-BE49-F238E27FC236}">
                <a16:creationId xmlns:a16="http://schemas.microsoft.com/office/drawing/2014/main" id="{4AFF4B10-4BA9-8C09-1922-24CE2826E511}"/>
              </a:ext>
            </a:extLst>
          </p:cNvPr>
          <p:cNvSpPr txBox="1"/>
          <p:nvPr/>
        </p:nvSpPr>
        <p:spPr>
          <a:xfrm>
            <a:off x="2894846" y="2570431"/>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32" name="Tekstvak 31">
            <a:extLst>
              <a:ext uri="{FF2B5EF4-FFF2-40B4-BE49-F238E27FC236}">
                <a16:creationId xmlns:a16="http://schemas.microsoft.com/office/drawing/2014/main" id="{EEFACBC2-943E-3213-F21E-D3CB9D19F629}"/>
              </a:ext>
            </a:extLst>
          </p:cNvPr>
          <p:cNvSpPr txBox="1"/>
          <p:nvPr/>
        </p:nvSpPr>
        <p:spPr>
          <a:xfrm>
            <a:off x="2894846" y="4467369"/>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33" name="Tekstvak 32">
            <a:extLst>
              <a:ext uri="{FF2B5EF4-FFF2-40B4-BE49-F238E27FC236}">
                <a16:creationId xmlns:a16="http://schemas.microsoft.com/office/drawing/2014/main" id="{3DA45354-2729-89BF-6A35-5CA28F818C9D}"/>
              </a:ext>
            </a:extLst>
          </p:cNvPr>
          <p:cNvSpPr txBox="1"/>
          <p:nvPr/>
        </p:nvSpPr>
        <p:spPr>
          <a:xfrm>
            <a:off x="4160571" y="2566312"/>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34" name="Tekstvak 33">
            <a:extLst>
              <a:ext uri="{FF2B5EF4-FFF2-40B4-BE49-F238E27FC236}">
                <a16:creationId xmlns:a16="http://schemas.microsoft.com/office/drawing/2014/main" id="{CC1B3962-931C-2FD5-AD1E-03F8C1D60596}"/>
              </a:ext>
            </a:extLst>
          </p:cNvPr>
          <p:cNvSpPr txBox="1"/>
          <p:nvPr/>
        </p:nvSpPr>
        <p:spPr>
          <a:xfrm>
            <a:off x="4170810" y="4467351"/>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45" name="Tekstvak 44">
            <a:extLst>
              <a:ext uri="{FF2B5EF4-FFF2-40B4-BE49-F238E27FC236}">
                <a16:creationId xmlns:a16="http://schemas.microsoft.com/office/drawing/2014/main" id="{06BC9198-60DF-13C8-94C4-3762F30D95FC}"/>
              </a:ext>
            </a:extLst>
          </p:cNvPr>
          <p:cNvSpPr txBox="1"/>
          <p:nvPr/>
        </p:nvSpPr>
        <p:spPr>
          <a:xfrm>
            <a:off x="1084306" y="5189181"/>
            <a:ext cx="3949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ea typeface="Calibri"/>
                <a:cs typeface="Calibri"/>
              </a:rPr>
              <a:t>Let op: een </a:t>
            </a:r>
            <a:r>
              <a:rPr lang="nl-NL" b="1">
                <a:ea typeface="Calibri"/>
                <a:cs typeface="Calibri"/>
              </a:rPr>
              <a:t>kwartaal </a:t>
            </a:r>
            <a:r>
              <a:rPr lang="nl-NL">
                <a:ea typeface="Calibri"/>
                <a:cs typeface="Calibri"/>
              </a:rPr>
              <a:t>= 3 maanden!</a:t>
            </a:r>
            <a:endParaRPr lang="nl-NL"/>
          </a:p>
        </p:txBody>
      </p:sp>
    </p:spTree>
    <p:extLst>
      <p:ext uri="{BB962C8B-B14F-4D97-AF65-F5344CB8AC3E}">
        <p14:creationId xmlns:p14="http://schemas.microsoft.com/office/powerpoint/2010/main" val="26638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4F3D-20E9-223F-97B3-85922A747F9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4D3A1BE-6A9D-43BE-4D8D-A35C45BA74D8}"/>
              </a:ext>
            </a:extLst>
          </p:cNvPr>
          <p:cNvSpPr txBox="1"/>
          <p:nvPr/>
        </p:nvSpPr>
        <p:spPr>
          <a:xfrm>
            <a:off x="838202" y="1832622"/>
            <a:ext cx="10515598" cy="4623596"/>
          </a:xfrm>
          <a:prstGeom prst="rect">
            <a:avLst/>
          </a:prstGeom>
        </p:spPr>
        <p:txBody>
          <a:bodyPr vert="horz" lIns="91440" tIns="45720" rIns="91440" bIns="45720" rtlCol="0">
            <a:normAutofit lnSpcReduction="10000"/>
          </a:bodyPr>
          <a:lstStyle/>
          <a:p>
            <a:pPr marL="114300">
              <a:lnSpc>
                <a:spcPct val="120000"/>
              </a:lnSpc>
              <a:spcAft>
                <a:spcPts val="600"/>
              </a:spcAft>
            </a:pPr>
            <a:r>
              <a:rPr lang="en-US" sz="2000" b="1" err="1">
                <a:latin typeface="Effra" panose="02000506080000020004" pitchFamily="2" charset="0"/>
              </a:rPr>
              <a:t>Procenten</a:t>
            </a:r>
            <a:r>
              <a:rPr lang="en-US" sz="2000" b="1">
                <a:latin typeface="Effra" panose="02000506080000020004" pitchFamily="2" charset="0"/>
              </a:rPr>
              <a:t> </a:t>
            </a:r>
            <a:r>
              <a:rPr lang="en-US" sz="2000" b="1" err="1">
                <a:latin typeface="Effra" panose="02000506080000020004" pitchFamily="2" charset="0"/>
              </a:rPr>
              <a:t>berekenen</a:t>
            </a:r>
            <a:endParaRPr lang="en-US" sz="2000" b="1">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Als je procenten wilt berekenen dan is de volgende formule het makkelijkst:</a:t>
            </a:r>
            <a:endParaRPr lang="nl-NL">
              <a:solidFill>
                <a:srgbClr val="272423"/>
              </a:solidFill>
              <a:effectLst/>
              <a:latin typeface="Effra" panose="02000506080000020004" pitchFamily="2" charset="0"/>
            </a:endParaRPr>
          </a:p>
          <a:p>
            <a:pPr>
              <a:lnSpc>
                <a:spcPct val="120000"/>
              </a:lnSpc>
            </a:pPr>
            <a:r>
              <a:rPr lang="nl-NL" b="1" i="0">
                <a:solidFill>
                  <a:srgbClr val="272423"/>
                </a:solidFill>
                <a:effectLst/>
                <a:latin typeface="Effra" panose="02000506080000020004" pitchFamily="2" charset="0"/>
              </a:rPr>
              <a:t>Getal: 100 x aantal % </a:t>
            </a:r>
          </a:p>
          <a:p>
            <a:pPr>
              <a:lnSpc>
                <a:spcPct val="120000"/>
              </a:lnSpc>
            </a:pPr>
            <a:endParaRPr lang="nl-NL" b="0" i="0">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Je hebt een jas gezien met een winkelprijs van €99,-. Toevallig is de jas deze week in de aanbieding met 20% korting. </a:t>
            </a:r>
            <a:endParaRPr lang="nl-NL" b="0" i="0">
              <a:solidFill>
                <a:srgbClr val="272423"/>
              </a:solidFill>
              <a:latin typeface="Effra" panose="02000506080000020004" pitchFamily="2" charset="0"/>
            </a:endParaRPr>
          </a:p>
          <a:p>
            <a:pPr>
              <a:lnSpc>
                <a:spcPct val="120000"/>
              </a:lnSpc>
            </a:pPr>
            <a:r>
              <a:rPr lang="nl-NL">
                <a:solidFill>
                  <a:srgbClr val="272423"/>
                </a:solidFill>
                <a:effectLst/>
                <a:latin typeface="Effra" panose="02000506080000020004" pitchFamily="2" charset="0"/>
              </a:rPr>
              <a:t>Hoeveel moet je bij de kassa afrekenen?</a:t>
            </a:r>
          </a:p>
          <a:p>
            <a:pPr>
              <a:lnSpc>
                <a:spcPct val="120000"/>
              </a:lnSpc>
            </a:pPr>
            <a:endParaRPr lang="nl-NL">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Uitgaande van de formule is de korting op de jas </a:t>
            </a:r>
            <a:endParaRPr lang="nl-NL">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€ 99 : 100 x 20 = €19,80</a:t>
            </a:r>
            <a:endParaRPr lang="nl-NL">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Ik krijg dus €19,80 korting. </a:t>
            </a:r>
            <a:endParaRPr lang="nl-NL">
              <a:solidFill>
                <a:srgbClr val="272423"/>
              </a:solidFill>
              <a:effectLst/>
              <a:latin typeface="Effra" panose="02000506080000020004" pitchFamily="2" charset="0"/>
            </a:endParaRPr>
          </a:p>
          <a:p>
            <a:pPr>
              <a:lnSpc>
                <a:spcPct val="120000"/>
              </a:lnSpc>
            </a:pPr>
            <a:r>
              <a:rPr lang="nl-NL">
                <a:solidFill>
                  <a:srgbClr val="272423"/>
                </a:solidFill>
                <a:latin typeface="Effra" panose="02000506080000020004" pitchFamily="2" charset="0"/>
              </a:rPr>
              <a:t>Maar w</a:t>
            </a:r>
            <a:r>
              <a:rPr lang="nl-NL" b="0" i="0">
                <a:solidFill>
                  <a:srgbClr val="272423"/>
                </a:solidFill>
                <a:effectLst/>
                <a:latin typeface="Effra" panose="02000506080000020004" pitchFamily="2" charset="0"/>
              </a:rPr>
              <a:t>at kost de jas?</a:t>
            </a:r>
            <a:endParaRPr lang="nl-NL">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€99,- - €19,80 = €79,20</a:t>
            </a:r>
            <a:endParaRPr lang="nl-NL">
              <a:solidFill>
                <a:srgbClr val="272423"/>
              </a:solidFill>
              <a:effectLst/>
              <a:latin typeface="Effra" panose="02000506080000020004" pitchFamily="2" charset="0"/>
            </a:endParaRPr>
          </a:p>
          <a:p>
            <a:pPr>
              <a:lnSpc>
                <a:spcPct val="120000"/>
              </a:lnSpc>
            </a:pPr>
            <a:r>
              <a:rPr lang="nl-NL" b="0" i="0">
                <a:solidFill>
                  <a:srgbClr val="272423"/>
                </a:solidFill>
                <a:effectLst/>
                <a:latin typeface="Effra" panose="02000506080000020004" pitchFamily="2" charset="0"/>
              </a:rPr>
              <a:t>Je betaalt dan nog maar €79,20 voor de jas.</a:t>
            </a:r>
            <a:endParaRPr lang="nl-NL">
              <a:solidFill>
                <a:srgbClr val="272423"/>
              </a:solidFill>
              <a:effectLst/>
              <a:latin typeface="Effra" panose="02000506080000020004" pitchFamily="2" charset="0"/>
            </a:endParaRPr>
          </a:p>
          <a:p>
            <a:pPr>
              <a:lnSpc>
                <a:spcPct val="120000"/>
              </a:lnSpc>
            </a:pPr>
            <a:endParaRPr lang="nl-NL">
              <a:solidFill>
                <a:srgbClr val="272423"/>
              </a:solidFill>
              <a:latin typeface="Effra" panose="02000506080000020004" pitchFamily="2" charset="0"/>
            </a:endParaRPr>
          </a:p>
          <a:p>
            <a:pPr>
              <a:lnSpc>
                <a:spcPct val="120000"/>
              </a:lnSpc>
            </a:pPr>
            <a:endParaRPr lang="en-US" b="1">
              <a:latin typeface="Effra" panose="02000506080000020004" pitchFamily="2" charset="0"/>
            </a:endParaRPr>
          </a:p>
          <a:p>
            <a:pPr marL="114300">
              <a:lnSpc>
                <a:spcPct val="120000"/>
              </a:lnSpc>
              <a:spcAft>
                <a:spcPts val="600"/>
              </a:spcAft>
            </a:pPr>
            <a:endParaRPr lang="en-US" sz="2000" b="1">
              <a:latin typeface="Effra" panose="02000506080000020004" pitchFamily="2" charset="0"/>
            </a:endParaRPr>
          </a:p>
          <a:p>
            <a:pPr marL="114300">
              <a:lnSpc>
                <a:spcPct val="120000"/>
              </a:lnSpc>
              <a:spcAft>
                <a:spcPts val="600"/>
              </a:spcAft>
            </a:pPr>
            <a:endParaRPr lang="en-US" sz="2000" b="1">
              <a:latin typeface="Effra" panose="02000506080000020004" pitchFamily="2" charset="0"/>
            </a:endParaRPr>
          </a:p>
          <a:p>
            <a:pPr marL="114300">
              <a:lnSpc>
                <a:spcPct val="120000"/>
              </a:lnSpc>
              <a:spcAft>
                <a:spcPts val="600"/>
              </a:spcAft>
            </a:pPr>
            <a:endParaRPr lang="en-US" sz="2000"/>
          </a:p>
        </p:txBody>
      </p:sp>
      <p:sp>
        <p:nvSpPr>
          <p:cNvPr id="4" name="Tekstvak 3">
            <a:extLst>
              <a:ext uri="{FF2B5EF4-FFF2-40B4-BE49-F238E27FC236}">
                <a16:creationId xmlns:a16="http://schemas.microsoft.com/office/drawing/2014/main" id="{353104AE-A13A-6382-BDFD-EA34738176AD}"/>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4403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EEE5F-E1EE-504F-4B16-FEFC93C14EF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A13BF3B-E2E4-425F-88E8-8A8740C0E7B9}"/>
              </a:ext>
            </a:extLst>
          </p:cNvPr>
          <p:cNvSpPr txBox="1"/>
          <p:nvPr/>
        </p:nvSpPr>
        <p:spPr>
          <a:xfrm>
            <a:off x="825287" y="1729300"/>
            <a:ext cx="10528513" cy="3264140"/>
          </a:xfrm>
          <a:prstGeom prst="rect">
            <a:avLst/>
          </a:prstGeom>
        </p:spPr>
        <p:txBody>
          <a:bodyPr vert="horz" lIns="91440" tIns="45720" rIns="91440" bIns="45720" rtlCol="0" anchor="t">
            <a:noAutofit/>
          </a:bodyPr>
          <a:lstStyle/>
          <a:p>
            <a:pPr marL="114300">
              <a:spcAft>
                <a:spcPts val="600"/>
              </a:spcAft>
            </a:pPr>
            <a:r>
              <a:rPr lang="nl-NL" sz="2000" b="1">
                <a:solidFill>
                  <a:srgbClr val="272423"/>
                </a:solidFill>
                <a:latin typeface="Effra"/>
              </a:rPr>
              <a:t>V</a:t>
            </a:r>
            <a:r>
              <a:rPr lang="nl-NL" sz="2000" b="1" i="0">
                <a:solidFill>
                  <a:srgbClr val="272423"/>
                </a:solidFill>
                <a:effectLst/>
                <a:latin typeface="Effra"/>
              </a:rPr>
              <a:t>erhoudingen </a:t>
            </a:r>
            <a:r>
              <a:rPr lang="nl-NL" sz="2000" b="1">
                <a:solidFill>
                  <a:srgbClr val="272423"/>
                </a:solidFill>
                <a:latin typeface="Effra"/>
              </a:rPr>
              <a:t>percentage</a:t>
            </a:r>
            <a:r>
              <a:rPr lang="nl-NL" sz="2000" b="1" i="0">
                <a:solidFill>
                  <a:srgbClr val="272423"/>
                </a:solidFill>
                <a:effectLst/>
                <a:latin typeface="Effra"/>
              </a:rPr>
              <a:t> berekenen</a:t>
            </a:r>
            <a:endParaRPr lang="en-US" sz="2000" b="1">
              <a:latin typeface="Effra"/>
            </a:endParaRPr>
          </a:p>
          <a:p>
            <a:r>
              <a:rPr lang="nl-NL" b="0" i="0">
                <a:solidFill>
                  <a:srgbClr val="272423"/>
                </a:solidFill>
                <a:effectLst/>
                <a:latin typeface="Effra" panose="02000506080000020004" pitchFamily="2" charset="0"/>
              </a:rPr>
              <a:t>Sommige percentages zal je waarschijnlijk al kennen, wellicht zonder dat je het zelf weet. </a:t>
            </a:r>
          </a:p>
          <a:p>
            <a:r>
              <a:rPr lang="nl-NL" b="0" i="0">
                <a:solidFill>
                  <a:srgbClr val="272423"/>
                </a:solidFill>
                <a:effectLst/>
                <a:latin typeface="Effra" panose="02000506080000020004" pitchFamily="2" charset="0"/>
              </a:rPr>
              <a:t>Zo weet je bijvoorbeeld wel dat de helft gelijk staat aan 50%. </a:t>
            </a:r>
            <a:endParaRPr lang="nl-NL">
              <a:solidFill>
                <a:srgbClr val="272423"/>
              </a:solidFill>
              <a:effectLst/>
              <a:latin typeface="Effra" panose="02000506080000020004" pitchFamily="2" charset="0"/>
            </a:endParaRPr>
          </a:p>
          <a:p>
            <a:r>
              <a:rPr lang="nl-NL" b="0" i="0">
                <a:solidFill>
                  <a:srgbClr val="272423"/>
                </a:solidFill>
                <a:effectLst/>
                <a:latin typeface="Effra" panose="02000506080000020004" pitchFamily="2" charset="0"/>
              </a:rPr>
              <a:t>Maar stel dat je dit nog niet zou weten, hoe bereken ik dat dan? </a:t>
            </a:r>
          </a:p>
          <a:p>
            <a:endParaRPr lang="nl-NL">
              <a:solidFill>
                <a:srgbClr val="272423"/>
              </a:solidFill>
              <a:effectLst/>
              <a:latin typeface="Effra" panose="02000506080000020004" pitchFamily="2" charset="0"/>
            </a:endParaRPr>
          </a:p>
          <a:p>
            <a:r>
              <a:rPr lang="nl-NL" b="0" i="0">
                <a:solidFill>
                  <a:srgbClr val="272423"/>
                </a:solidFill>
                <a:effectLst/>
                <a:latin typeface="Effra" panose="02000506080000020004" pitchFamily="2" charset="0"/>
              </a:rPr>
              <a:t>De helft is hetzelfde als 1/2 als breuk, 1 van de 2.</a:t>
            </a:r>
          </a:p>
          <a:p>
            <a:endParaRPr lang="nl-NL">
              <a:solidFill>
                <a:srgbClr val="272423"/>
              </a:solidFill>
              <a:effectLst/>
              <a:latin typeface="Effra" panose="02000506080000020004" pitchFamily="2" charset="0"/>
            </a:endParaRPr>
          </a:p>
          <a:p>
            <a:r>
              <a:rPr lang="nl-NL" b="0" i="0">
                <a:solidFill>
                  <a:srgbClr val="272423"/>
                </a:solidFill>
                <a:effectLst/>
                <a:latin typeface="Effra"/>
              </a:rPr>
              <a:t>Om nu te rekenen maak je gebruik van de</a:t>
            </a:r>
            <a:r>
              <a:rPr lang="nl-NL">
                <a:solidFill>
                  <a:srgbClr val="272423"/>
                </a:solidFill>
                <a:latin typeface="Effra"/>
              </a:rPr>
              <a:t> formule:  </a:t>
            </a:r>
            <a:r>
              <a:rPr lang="nl-NL" sz="2000" b="1" i="0" u="sng">
                <a:solidFill>
                  <a:srgbClr val="272423"/>
                </a:solidFill>
                <a:effectLst/>
                <a:latin typeface="Effra"/>
              </a:rPr>
              <a:t>deel </a:t>
            </a:r>
            <a:r>
              <a:rPr lang="nl-NL" sz="2000" b="1" u="sng">
                <a:solidFill>
                  <a:srgbClr val="272423"/>
                </a:solidFill>
                <a:latin typeface="Effra"/>
              </a:rPr>
              <a:t>:</a:t>
            </a:r>
            <a:r>
              <a:rPr lang="nl-NL" sz="2000" b="1" i="0" u="sng">
                <a:solidFill>
                  <a:srgbClr val="272423"/>
                </a:solidFill>
                <a:effectLst/>
                <a:latin typeface="Effra"/>
              </a:rPr>
              <a:t> geheel x 100</a:t>
            </a:r>
            <a:r>
              <a:rPr lang="nl-NL" sz="2000" b="1" u="sng">
                <a:solidFill>
                  <a:srgbClr val="272423"/>
                </a:solidFill>
                <a:latin typeface="Effra"/>
              </a:rPr>
              <a:t> </a:t>
            </a:r>
            <a:r>
              <a:rPr lang="nl-NL" sz="2000" b="1">
                <a:solidFill>
                  <a:srgbClr val="272423"/>
                </a:solidFill>
                <a:latin typeface="Effra"/>
              </a:rPr>
              <a:t>--&gt; </a:t>
            </a:r>
            <a:r>
              <a:rPr lang="nl-NL">
                <a:solidFill>
                  <a:srgbClr val="272423"/>
                </a:solidFill>
                <a:ea typeface="+mn-lt"/>
                <a:cs typeface="+mn-lt"/>
              </a:rPr>
              <a:t>1 : 2 x 100 = 50%. </a:t>
            </a:r>
            <a:endParaRPr lang="nl-NL" sz="2000">
              <a:solidFill>
                <a:srgbClr val="272423"/>
              </a:solidFill>
              <a:effectLst/>
              <a:latin typeface="Effra"/>
            </a:endParaRPr>
          </a:p>
          <a:p>
            <a:r>
              <a:rPr lang="nl-NL">
                <a:solidFill>
                  <a:srgbClr val="272423"/>
                </a:solidFill>
                <a:latin typeface="Effra"/>
              </a:rPr>
              <a:t>                       </a:t>
            </a:r>
            <a:endParaRPr lang="nl-NL" b="0" i="0">
              <a:solidFill>
                <a:srgbClr val="272423"/>
              </a:solidFill>
              <a:effectLst/>
              <a:latin typeface="Effra"/>
            </a:endParaRPr>
          </a:p>
          <a:p>
            <a:r>
              <a:rPr lang="nl-NL" b="0" i="0">
                <a:solidFill>
                  <a:srgbClr val="272423"/>
                </a:solidFill>
                <a:effectLst/>
                <a:latin typeface="Effra"/>
              </a:rPr>
              <a:t>Zo ga je ook te werk bij alle andere opgaves. Je gaat steeds kijken naar het deel wat je wilt weten ten opzichte van het totaal.</a:t>
            </a:r>
            <a:endParaRPr lang="nl-NL">
              <a:solidFill>
                <a:srgbClr val="272423"/>
              </a:solidFill>
              <a:effectLst/>
              <a:latin typeface="Effra"/>
            </a:endParaRPr>
          </a:p>
          <a:p>
            <a:endParaRPr lang="nl-NL">
              <a:solidFill>
                <a:srgbClr val="272423"/>
              </a:solidFill>
              <a:latin typeface="Effra" panose="02000506080000020004" pitchFamily="2" charset="0"/>
              <a:ea typeface="Calibri"/>
              <a:cs typeface="Calibri"/>
            </a:endParaRPr>
          </a:p>
          <a:p>
            <a:pPr marL="114300">
              <a:spcAft>
                <a:spcPts val="600"/>
              </a:spcAft>
            </a:pPr>
            <a:endParaRPr lang="en-US" b="1">
              <a:solidFill>
                <a:srgbClr val="000000"/>
              </a:solidFill>
              <a:latin typeface="Effra" panose="02000506080000020004" pitchFamily="2" charset="0"/>
            </a:endParaRPr>
          </a:p>
          <a:p>
            <a:pPr marL="114300">
              <a:spcAft>
                <a:spcPts val="600"/>
              </a:spcAft>
            </a:pPr>
            <a:endParaRPr lang="en-US" b="1">
              <a:latin typeface="Effra" panose="02000506080000020004" pitchFamily="2" charset="0"/>
            </a:endParaRPr>
          </a:p>
          <a:p>
            <a:pPr marL="114300">
              <a:spcAft>
                <a:spcPts val="600"/>
              </a:spcAft>
            </a:pPr>
            <a:endParaRPr lang="en-US">
              <a:latin typeface="Effra" panose="02000506080000020004" pitchFamily="2" charset="0"/>
            </a:endParaRPr>
          </a:p>
        </p:txBody>
      </p:sp>
      <p:sp>
        <p:nvSpPr>
          <p:cNvPr id="4" name="Tekstvak 3">
            <a:extLst>
              <a:ext uri="{FF2B5EF4-FFF2-40B4-BE49-F238E27FC236}">
                <a16:creationId xmlns:a16="http://schemas.microsoft.com/office/drawing/2014/main" id="{CAB5E9C8-EAC5-04F3-6EEC-8B14EA3C5FD6}"/>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80147FE9-2011-A168-AF3F-9F041BD18846}"/>
              </a:ext>
            </a:extLst>
          </p:cNvPr>
          <p:cNvSpPr txBox="1"/>
          <p:nvPr/>
        </p:nvSpPr>
        <p:spPr>
          <a:xfrm>
            <a:off x="813230" y="4995330"/>
            <a:ext cx="105332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272423"/>
                </a:solidFill>
                <a:latin typeface="Segoe UI"/>
                <a:cs typeface="Segoe UI"/>
              </a:rPr>
              <a:t>Rekenvoorbeeld: in een klas met 24 leerlingen hebben er 15 een bijbaan.</a:t>
            </a:r>
            <a:endParaRPr lang="nl-NL">
              <a:latin typeface="Segoe UI"/>
              <a:cs typeface="Segoe UI"/>
            </a:endParaRPr>
          </a:p>
          <a:p>
            <a:r>
              <a:rPr lang="nl-NL">
                <a:solidFill>
                  <a:srgbClr val="272423"/>
                </a:solidFill>
                <a:latin typeface="Segoe UI"/>
                <a:cs typeface="Segoe UI"/>
              </a:rPr>
              <a:t>Hoeveel procent van de leerlingen heeft een bijbaan?</a:t>
            </a:r>
            <a:endParaRPr lang="nl-NL"/>
          </a:p>
        </p:txBody>
      </p:sp>
      <p:sp>
        <p:nvSpPr>
          <p:cNvPr id="5" name="Tekstvak 4">
            <a:extLst>
              <a:ext uri="{FF2B5EF4-FFF2-40B4-BE49-F238E27FC236}">
                <a16:creationId xmlns:a16="http://schemas.microsoft.com/office/drawing/2014/main" id="{3D2EEB07-20BE-474E-40F3-21E432DC8099}"/>
              </a:ext>
            </a:extLst>
          </p:cNvPr>
          <p:cNvSpPr txBox="1"/>
          <p:nvPr/>
        </p:nvSpPr>
        <p:spPr>
          <a:xfrm>
            <a:off x="813230" y="5808785"/>
            <a:ext cx="105332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u="sng">
                <a:solidFill>
                  <a:srgbClr val="272423"/>
                </a:solidFill>
                <a:ea typeface="Calibri"/>
                <a:cs typeface="Calibri"/>
              </a:rPr>
              <a:t>deel : geheel x 100 </a:t>
            </a:r>
            <a:r>
              <a:rPr lang="nl-NL" sz="2000" b="1">
                <a:solidFill>
                  <a:srgbClr val="272423"/>
                </a:solidFill>
                <a:ea typeface="Calibri"/>
                <a:cs typeface="Calibri"/>
              </a:rPr>
              <a:t>--&gt; </a:t>
            </a:r>
            <a:r>
              <a:rPr lang="nl-NL">
                <a:solidFill>
                  <a:srgbClr val="272423"/>
                </a:solidFill>
                <a:ea typeface="Calibri"/>
                <a:cs typeface="Calibri"/>
              </a:rPr>
              <a:t>15 : 24 x 100 = 62,5%</a:t>
            </a:r>
            <a:endParaRPr lang="nl-NL"/>
          </a:p>
        </p:txBody>
      </p:sp>
    </p:spTree>
    <p:extLst>
      <p:ext uri="{BB962C8B-B14F-4D97-AF65-F5344CB8AC3E}">
        <p14:creationId xmlns:p14="http://schemas.microsoft.com/office/powerpoint/2010/main" val="8135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76D9D-53EE-F8BE-7C43-D79E2EE79E9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E5B08366-EEF0-0337-BE92-56B291FD93A7}"/>
              </a:ext>
            </a:extLst>
          </p:cNvPr>
          <p:cNvSpPr txBox="1"/>
          <p:nvPr/>
        </p:nvSpPr>
        <p:spPr>
          <a:xfrm>
            <a:off x="838202" y="1832621"/>
            <a:ext cx="10515598" cy="4491089"/>
          </a:xfrm>
          <a:prstGeom prst="rect">
            <a:avLst/>
          </a:prstGeom>
        </p:spPr>
        <p:txBody>
          <a:bodyPr vert="horz" lIns="91440" tIns="45720" rIns="91440" bIns="45720" rtlCol="0" anchor="t">
            <a:noAutofit/>
          </a:bodyPr>
          <a:lstStyle/>
          <a:p>
            <a:pPr lvl="0">
              <a:lnSpc>
                <a:spcPct val="107000"/>
              </a:lnSpc>
              <a:spcAft>
                <a:spcPts val="800"/>
              </a:spcAft>
              <a:tabLst>
                <a:tab pos="457200" algn="l"/>
              </a:tabLst>
            </a:pPr>
            <a:r>
              <a:rPr lang="nl-NL" sz="1800" b="1">
                <a:effectLst/>
                <a:latin typeface="Effra"/>
                <a:ea typeface="Calibri"/>
                <a:cs typeface="Times New Roman"/>
              </a:rPr>
              <a:t>Groei(stijging) en krimp(daling) in procenten:</a:t>
            </a:r>
            <a:r>
              <a:rPr lang="nl-NL" sz="1800">
                <a:effectLst/>
                <a:latin typeface="Effra"/>
                <a:ea typeface="Calibri"/>
                <a:cs typeface="Times New Roman"/>
              </a:rPr>
              <a:t> </a:t>
            </a:r>
          </a:p>
          <a:p>
            <a:pPr lvl="0">
              <a:lnSpc>
                <a:spcPct val="107000"/>
              </a:lnSpc>
              <a:spcAft>
                <a:spcPts val="800"/>
              </a:spcAft>
              <a:tabLst>
                <a:tab pos="457200" algn="l"/>
              </a:tabLst>
            </a:pPr>
            <a:r>
              <a:rPr lang="nl-NL" sz="1800">
                <a:effectLst/>
                <a:latin typeface="Effra" panose="02000506080000020004" pitchFamily="2" charset="0"/>
                <a:ea typeface="Calibri" panose="020F0502020204030204" pitchFamily="34" charset="0"/>
                <a:cs typeface="Times New Roman" panose="02020603050405020304" pitchFamily="18" charset="0"/>
              </a:rPr>
              <a:t>verschil : oud x 100 </a:t>
            </a:r>
          </a:p>
          <a:p>
            <a:pPr marL="457200"/>
            <a:endParaRPr lang="nl-NL" sz="1800">
              <a:effectLst/>
              <a:latin typeface="Effra" panose="02000506080000020004" pitchFamily="2" charset="0"/>
              <a:ea typeface="Calibri" panose="020F0502020204030204" pitchFamily="34" charset="0"/>
              <a:cs typeface="Times New Roman" panose="02020603050405020304" pitchFamily="18" charset="0"/>
            </a:endParaRPr>
          </a:p>
          <a:p>
            <a:pPr marL="457200"/>
            <a:r>
              <a:rPr lang="nl-NL" sz="1800">
                <a:effectLst/>
                <a:latin typeface="Effra" panose="02000506080000020004" pitchFamily="2" charset="0"/>
                <a:ea typeface="Calibri" panose="020F0502020204030204" pitchFamily="34" charset="0"/>
                <a:cs typeface="Times New Roman" panose="02020603050405020304" pitchFamily="18" charset="0"/>
              </a:rPr>
              <a:t>Voorbeeldvraag: </a:t>
            </a:r>
          </a:p>
          <a:p>
            <a:pPr marL="457200"/>
            <a:r>
              <a:rPr lang="nl-NL" sz="1800">
                <a:effectLst/>
                <a:latin typeface="Effra" panose="02000506080000020004" pitchFamily="2" charset="0"/>
                <a:ea typeface="Calibri" panose="020F0502020204030204" pitchFamily="34" charset="0"/>
                <a:cs typeface="Times New Roman" panose="02020603050405020304" pitchFamily="18" charset="0"/>
              </a:rPr>
              <a:t>Een broek was eerst € 80 en is nu €56. Met hoeveel procent is de prijs gedaald? </a:t>
            </a:r>
          </a:p>
          <a:p>
            <a:pPr marL="457200"/>
            <a:r>
              <a:rPr lang="nl-NL" sz="1800">
                <a:effectLst/>
                <a:latin typeface="Effra"/>
                <a:ea typeface="Calibri"/>
                <a:cs typeface="Times New Roman"/>
              </a:rPr>
              <a:t>Antwoord: </a:t>
            </a:r>
            <a:r>
              <a:rPr lang="nl-NL">
                <a:latin typeface="Effra"/>
                <a:ea typeface="Calibri"/>
                <a:cs typeface="Times New Roman"/>
              </a:rPr>
              <a:t>-</a:t>
            </a:r>
            <a:r>
              <a:rPr lang="nl-NL" sz="1800">
                <a:effectLst/>
                <a:latin typeface="Effra"/>
                <a:ea typeface="Calibri"/>
                <a:cs typeface="Times New Roman"/>
              </a:rPr>
              <a:t>24 : 80 x 100 = -30%  </a:t>
            </a:r>
          </a:p>
          <a:p>
            <a:endParaRPr lang="nl-NL" sz="1800">
              <a:effectLst/>
              <a:latin typeface="Effra" panose="02000506080000020004" pitchFamily="2"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Effra"/>
                <a:ea typeface="Calibri"/>
                <a:cs typeface="Times New Roman"/>
              </a:rPr>
              <a:t>  </a:t>
            </a:r>
          </a:p>
          <a:p>
            <a:pPr lvl="0">
              <a:lnSpc>
                <a:spcPct val="107000"/>
              </a:lnSpc>
              <a:spcAft>
                <a:spcPts val="800"/>
              </a:spcAft>
              <a:tabLst>
                <a:tab pos="457200" algn="l"/>
              </a:tabLst>
            </a:pPr>
            <a:r>
              <a:rPr lang="nl-NL" sz="1800" b="1">
                <a:effectLst/>
                <a:latin typeface="Effra"/>
                <a:ea typeface="Calibri"/>
                <a:cs typeface="Times New Roman"/>
              </a:rPr>
              <a:t>Meer of minder DAN in procenten:</a:t>
            </a:r>
            <a:r>
              <a:rPr lang="nl-NL" sz="1800">
                <a:effectLst/>
                <a:latin typeface="Effra"/>
                <a:ea typeface="Calibri"/>
                <a:cs typeface="Times New Roman"/>
              </a:rPr>
              <a:t> </a:t>
            </a:r>
          </a:p>
          <a:p>
            <a:pPr lvl="0">
              <a:lnSpc>
                <a:spcPct val="107000"/>
              </a:lnSpc>
              <a:spcAft>
                <a:spcPts val="800"/>
              </a:spcAft>
              <a:tabLst>
                <a:tab pos="457200" algn="l"/>
              </a:tabLst>
            </a:pPr>
            <a:r>
              <a:rPr lang="nl-NL" sz="1800">
                <a:effectLst/>
                <a:latin typeface="Effra" panose="02000506080000020004" pitchFamily="2" charset="0"/>
                <a:ea typeface="Calibri" panose="020F0502020204030204" pitchFamily="34" charset="0"/>
                <a:cs typeface="Times New Roman" panose="02020603050405020304" pitchFamily="18" charset="0"/>
              </a:rPr>
              <a:t>verschil : na dan x 100 </a:t>
            </a:r>
          </a:p>
          <a:p>
            <a:pPr marL="457200"/>
            <a:endParaRPr lang="nl-NL" sz="1800">
              <a:effectLst/>
              <a:latin typeface="Effra" panose="02000506080000020004" pitchFamily="2" charset="0"/>
              <a:ea typeface="Calibri" panose="020F0502020204030204" pitchFamily="34" charset="0"/>
              <a:cs typeface="Times New Roman" panose="02020603050405020304" pitchFamily="18" charset="0"/>
            </a:endParaRPr>
          </a:p>
          <a:p>
            <a:pPr marL="457200"/>
            <a:r>
              <a:rPr lang="nl-NL" sz="1800">
                <a:effectLst/>
                <a:latin typeface="Effra" panose="02000506080000020004" pitchFamily="2" charset="0"/>
                <a:ea typeface="Calibri" panose="020F0502020204030204" pitchFamily="34" charset="0"/>
                <a:cs typeface="Times New Roman" panose="02020603050405020304" pitchFamily="18" charset="0"/>
              </a:rPr>
              <a:t>Voorbeeldvraag: Mohamed verdient €2100, Klaas verdient €1800. Hoeveel verdient Mohamed meer dan Klaas? </a:t>
            </a:r>
          </a:p>
          <a:p>
            <a:pPr marL="457200"/>
            <a:r>
              <a:rPr lang="nl-NL" sz="1800">
                <a:effectLst/>
                <a:latin typeface="Effra" panose="02000506080000020004" pitchFamily="2" charset="0"/>
                <a:ea typeface="Calibri" panose="020F0502020204030204" pitchFamily="34" charset="0"/>
                <a:cs typeface="Times New Roman" panose="02020603050405020304" pitchFamily="18" charset="0"/>
              </a:rPr>
              <a:t>Antwoord: €300 : 1800 x 100 = 16,7%  </a:t>
            </a:r>
          </a:p>
          <a:p>
            <a:pPr marL="114300">
              <a:spcAft>
                <a:spcPts val="600"/>
              </a:spcAft>
            </a:pPr>
            <a:endParaRPr lang="en-US" b="1">
              <a:latin typeface="Effra" panose="02000506080000020004" pitchFamily="2" charset="0"/>
            </a:endParaRPr>
          </a:p>
          <a:p>
            <a:pPr marL="114300">
              <a:spcAft>
                <a:spcPts val="600"/>
              </a:spcAft>
            </a:pPr>
            <a:endParaRPr lang="en-US">
              <a:latin typeface="Effra" panose="02000506080000020004" pitchFamily="2" charset="0"/>
            </a:endParaRPr>
          </a:p>
        </p:txBody>
      </p:sp>
      <p:sp>
        <p:nvSpPr>
          <p:cNvPr id="4" name="Tekstvak 3">
            <a:extLst>
              <a:ext uri="{FF2B5EF4-FFF2-40B4-BE49-F238E27FC236}">
                <a16:creationId xmlns:a16="http://schemas.microsoft.com/office/drawing/2014/main" id="{A1B0670D-5186-431A-1AC8-7F8732A6EB9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212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9A06E-A39F-29E3-E500-5B09C34A209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B41BDAC-71E6-8C2C-40D9-0CB301178B0F}"/>
              </a:ext>
            </a:extLst>
          </p:cNvPr>
          <p:cNvSpPr txBox="1"/>
          <p:nvPr/>
        </p:nvSpPr>
        <p:spPr>
          <a:xfrm>
            <a:off x="719447" y="1769183"/>
            <a:ext cx="10728365" cy="4655368"/>
          </a:xfrm>
          <a:prstGeom prst="rect">
            <a:avLst/>
          </a:prstGeom>
        </p:spPr>
        <p:txBody>
          <a:bodyPr vert="horz" lIns="91440" tIns="45720" rIns="91440" bIns="45720" rtlCol="0" anchor="t">
            <a:normAutofit/>
          </a:bodyPr>
          <a:lstStyle/>
          <a:p>
            <a:pPr marL="0" indent="0">
              <a:buNone/>
            </a:pPr>
            <a:r>
              <a:rPr lang="nl-NL" sz="2000" b="1">
                <a:latin typeface="Effra"/>
              </a:rPr>
              <a:t>Welvaart </a:t>
            </a:r>
            <a:r>
              <a:rPr lang="nl-NL" sz="2000">
                <a:latin typeface="Effra"/>
              </a:rPr>
              <a:t>is de mate waarin men in de behoefte kan voorzien – hoe beter je in je behoefte kunt voorzien, hoe meer welvaart je hebt. </a:t>
            </a:r>
            <a:endParaRPr lang="nl-NL" sz="2000" b="1">
              <a:latin typeface="Effra"/>
            </a:endParaRPr>
          </a:p>
          <a:p>
            <a:pPr marL="0" indent="0">
              <a:buNone/>
            </a:pPr>
            <a:endParaRPr lang="nl-NL" sz="2000" b="1">
              <a:latin typeface="Effra" panose="02000506080000020004" pitchFamily="2" charset="0"/>
            </a:endParaRPr>
          </a:p>
          <a:p>
            <a:r>
              <a:rPr lang="nl-NL" sz="2000" b="1">
                <a:latin typeface="Effra"/>
              </a:rPr>
              <a:t>Koopkracht </a:t>
            </a:r>
            <a:r>
              <a:rPr lang="nl-NL" sz="2000">
                <a:latin typeface="Effra"/>
              </a:rPr>
              <a:t>is de hoeveelheid producten en diensten die je voor je geld kunt kopen.</a:t>
            </a:r>
          </a:p>
          <a:p>
            <a:pPr marL="342900" indent="-342900">
              <a:buFont typeface="Wingdings" panose="05000000000000000000" pitchFamily="2" charset="2"/>
              <a:buChar char="è"/>
            </a:pPr>
            <a:r>
              <a:rPr lang="nl-NL" sz="2000">
                <a:latin typeface="Effra"/>
              </a:rPr>
              <a:t>Hoeveel geld heb je?</a:t>
            </a:r>
          </a:p>
          <a:p>
            <a:pPr marL="342900" indent="-342900">
              <a:buFont typeface="Wingdings" panose="05000000000000000000" pitchFamily="2" charset="2"/>
              <a:buChar char="è"/>
            </a:pPr>
            <a:r>
              <a:rPr lang="nl-NL" sz="2000">
                <a:latin typeface="Effra"/>
              </a:rPr>
              <a:t>Prijzen van de producten</a:t>
            </a:r>
          </a:p>
          <a:p>
            <a:pPr marL="342900" indent="-342900">
              <a:buFont typeface="Wingdings" panose="05000000000000000000" pitchFamily="2" charset="2"/>
              <a:buChar char="è"/>
            </a:pPr>
            <a:endParaRPr lang="nl-NL" sz="2000">
              <a:latin typeface="Effra" panose="02000506080000020004" pitchFamily="2" charset="0"/>
            </a:endParaRPr>
          </a:p>
          <a:p>
            <a:r>
              <a:rPr lang="nl-NL" sz="2000">
                <a:latin typeface="Effra"/>
              </a:rPr>
              <a:t>De algemene prijsstijging van goederen en diensten noemen we </a:t>
            </a:r>
            <a:r>
              <a:rPr lang="nl-NL" sz="2000" b="1">
                <a:latin typeface="Effra"/>
              </a:rPr>
              <a:t>inflatie</a:t>
            </a:r>
            <a:r>
              <a:rPr lang="nl-NL" sz="2000">
                <a:latin typeface="Effra"/>
              </a:rPr>
              <a:t>.</a:t>
            </a:r>
            <a:endParaRPr lang="nl-NL" sz="2000">
              <a:latin typeface="Effra" panose="02000506080000020004" pitchFamily="2" charset="0"/>
            </a:endParaRPr>
          </a:p>
          <a:p>
            <a:pPr marL="342900" indent="-342900">
              <a:buFont typeface="Wingdings" panose="05000000000000000000" pitchFamily="2" charset="2"/>
              <a:buChar char="è"/>
            </a:pPr>
            <a:endParaRPr lang="nl-NL" sz="2000" b="1">
              <a:latin typeface="Effra" panose="02000506080000020004" pitchFamily="2" charset="0"/>
            </a:endParaRPr>
          </a:p>
          <a:p>
            <a:pPr marL="0" indent="0">
              <a:buNone/>
            </a:pPr>
            <a:endParaRPr lang="nl-NL" sz="2000" b="1">
              <a:latin typeface="Effra" panose="02000506080000020004" pitchFamily="2" charset="0"/>
            </a:endParaRPr>
          </a:p>
          <a:p>
            <a:endParaRPr lang="nl-NL" sz="3200"/>
          </a:p>
          <a:p>
            <a:endParaRPr lang="nl-NL" sz="3200"/>
          </a:p>
        </p:txBody>
      </p:sp>
      <p:sp>
        <p:nvSpPr>
          <p:cNvPr id="4" name="Tekstvak 3">
            <a:extLst>
              <a:ext uri="{FF2B5EF4-FFF2-40B4-BE49-F238E27FC236}">
                <a16:creationId xmlns:a16="http://schemas.microsoft.com/office/drawing/2014/main" id="{2CC3D6AB-DB15-D235-2985-A02411E628B0}"/>
              </a:ext>
            </a:extLst>
          </p:cNvPr>
          <p:cNvSpPr txBox="1"/>
          <p:nvPr/>
        </p:nvSpPr>
        <p:spPr>
          <a:xfrm>
            <a:off x="838201" y="534289"/>
            <a:ext cx="800891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Welvaart</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koopkracht</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en</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inflatie</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Tekstvak 5">
            <a:extLst>
              <a:ext uri="{FF2B5EF4-FFF2-40B4-BE49-F238E27FC236}">
                <a16:creationId xmlns:a16="http://schemas.microsoft.com/office/drawing/2014/main" id="{54298B04-FD53-8FA4-CF9B-14159255D587}"/>
              </a:ext>
            </a:extLst>
          </p:cNvPr>
          <p:cNvSpPr txBox="1"/>
          <p:nvPr/>
        </p:nvSpPr>
        <p:spPr>
          <a:xfrm rot="21011501">
            <a:off x="7076038" y="4644258"/>
            <a:ext cx="4310281" cy="1091788"/>
          </a:xfrm>
          <a:prstGeom prst="rect">
            <a:avLst/>
          </a:prstGeom>
          <a:solidFill>
            <a:srgbClr val="945DE8"/>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Autofit/>
          </a:bodyPr>
          <a:lstStyle/>
          <a:p>
            <a:pPr marL="114300">
              <a:lnSpc>
                <a:spcPct val="90000"/>
              </a:lnSpc>
              <a:spcAft>
                <a:spcPts val="600"/>
              </a:spcAft>
            </a:pPr>
            <a:r>
              <a:rPr lang="nl-NL" b="1" i="0">
                <a:solidFill>
                  <a:schemeClr val="bg1"/>
                </a:solidFill>
                <a:effectLst/>
                <a:latin typeface="Effra"/>
              </a:rPr>
              <a:t>Welzijn </a:t>
            </a:r>
            <a:r>
              <a:rPr lang="nl-NL" i="0">
                <a:solidFill>
                  <a:schemeClr val="bg1"/>
                </a:solidFill>
                <a:effectLst/>
                <a:latin typeface="Effra"/>
              </a:rPr>
              <a:t>is het gevoel wat de bevolking van een land, oftewel hoe </a:t>
            </a:r>
            <a:r>
              <a:rPr lang="nl-NL">
                <a:solidFill>
                  <a:schemeClr val="bg1"/>
                </a:solidFill>
                <a:latin typeface="Effra"/>
              </a:rPr>
              <a:t>tevreden</a:t>
            </a:r>
            <a:r>
              <a:rPr lang="nl-NL" i="0">
                <a:solidFill>
                  <a:schemeClr val="bg1"/>
                </a:solidFill>
                <a:effectLst/>
                <a:latin typeface="Effra"/>
              </a:rPr>
              <a:t> deze mensen zijn </a:t>
            </a:r>
            <a:r>
              <a:rPr lang="nl-NL">
                <a:solidFill>
                  <a:schemeClr val="bg1"/>
                </a:solidFill>
                <a:latin typeface="Effra"/>
              </a:rPr>
              <a:t>met hun</a:t>
            </a:r>
            <a:r>
              <a:rPr lang="nl-NL" i="0">
                <a:solidFill>
                  <a:schemeClr val="bg1"/>
                </a:solidFill>
                <a:effectLst/>
                <a:latin typeface="Effra"/>
              </a:rPr>
              <a:t> leven (gezondheid/ liefde/ gelukkig zijn). </a:t>
            </a:r>
            <a:endParaRPr lang="nl-NL">
              <a:solidFill>
                <a:schemeClr val="bg1"/>
              </a:solidFill>
              <a:latin typeface="Effra"/>
            </a:endParaRPr>
          </a:p>
          <a:p>
            <a:pPr marL="114300">
              <a:lnSpc>
                <a:spcPct val="90000"/>
              </a:lnSpc>
              <a:spcAft>
                <a:spcPts val="600"/>
              </a:spcAft>
            </a:pPr>
            <a:endParaRPr lang="nl-NL" i="0">
              <a:solidFill>
                <a:schemeClr val="bg1"/>
              </a:solidFill>
              <a:effectLst/>
              <a:latin typeface="Effra" panose="02000506080000020004" pitchFamily="2" charset="0"/>
            </a:endParaRPr>
          </a:p>
          <a:p>
            <a:pPr marL="114300">
              <a:lnSpc>
                <a:spcPct val="90000"/>
              </a:lnSpc>
              <a:spcAft>
                <a:spcPts val="600"/>
              </a:spcAft>
            </a:pPr>
            <a:endParaRPr lang="nl-NL">
              <a:solidFill>
                <a:schemeClr val="bg1"/>
              </a:solidFill>
              <a:latin typeface="Effra" panose="02000506080000020004" pitchFamily="2" charset="0"/>
            </a:endParaRPr>
          </a:p>
          <a:p>
            <a:pPr marL="114300">
              <a:lnSpc>
                <a:spcPct val="90000"/>
              </a:lnSpc>
              <a:spcAft>
                <a:spcPts val="600"/>
              </a:spcAft>
            </a:pPr>
            <a:endParaRPr lang="nl-NL" i="1">
              <a:solidFill>
                <a:schemeClr val="bg1"/>
              </a:solidFill>
              <a:effectLst/>
              <a:latin typeface="Effra" panose="02000506080000020004" pitchFamily="2" charset="0"/>
            </a:endParaRPr>
          </a:p>
          <a:p>
            <a:pPr marL="114300">
              <a:lnSpc>
                <a:spcPct val="90000"/>
              </a:lnSpc>
              <a:spcAft>
                <a:spcPts val="600"/>
              </a:spcAft>
            </a:pPr>
            <a:endParaRPr lang="nl-NL" i="1">
              <a:solidFill>
                <a:schemeClr val="bg1"/>
              </a:solidFill>
              <a:latin typeface="Effra" panose="02000506080000020004" pitchFamily="2" charset="0"/>
            </a:endParaRPr>
          </a:p>
          <a:p>
            <a:pPr marL="114300">
              <a:lnSpc>
                <a:spcPct val="90000"/>
              </a:lnSpc>
              <a:spcAft>
                <a:spcPts val="600"/>
              </a:spcAft>
            </a:pPr>
            <a:endParaRPr lang="en-US">
              <a:solidFill>
                <a:schemeClr val="bg1"/>
              </a:solidFill>
              <a:latin typeface="Effra" panose="02000506080000020004" pitchFamily="2" charset="0"/>
            </a:endParaRPr>
          </a:p>
          <a:p>
            <a:pPr marL="114300">
              <a:lnSpc>
                <a:spcPct val="90000"/>
              </a:lnSpc>
              <a:spcAft>
                <a:spcPts val="600"/>
              </a:spcAft>
            </a:pPr>
            <a:endParaRPr lang="en-US">
              <a:solidFill>
                <a:schemeClr val="bg1"/>
              </a:solidFill>
              <a:latin typeface="Effra" panose="02000506080000020004" pitchFamily="2" charset="0"/>
            </a:endParaRPr>
          </a:p>
        </p:txBody>
      </p:sp>
    </p:spTree>
    <p:extLst>
      <p:ext uri="{BB962C8B-B14F-4D97-AF65-F5344CB8AC3E}">
        <p14:creationId xmlns:p14="http://schemas.microsoft.com/office/powerpoint/2010/main" val="41604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0A606-33CA-02B7-E81C-329DC37C5D47}"/>
              </a:ext>
            </a:extLst>
          </p:cNvPr>
          <p:cNvSpPr>
            <a:spLocks noGrp="1"/>
          </p:cNvSpPr>
          <p:nvPr>
            <p:ph type="title"/>
          </p:nvPr>
        </p:nvSpPr>
        <p:spPr/>
        <p:txBody>
          <a:bodyPr/>
          <a:lstStyle/>
          <a:p>
            <a:pPr marL="114300">
              <a:lnSpc>
                <a:spcPct val="90000"/>
              </a:lnSpc>
              <a:spcAft>
                <a:spcPts val="600"/>
              </a:spcAft>
            </a:pPr>
            <a:r>
              <a:rPr lang="en-US" b="1" err="1">
                <a:ln w="9525">
                  <a:solidFill>
                    <a:schemeClr val="bg1"/>
                  </a:solidFill>
                  <a:prstDash val="solid"/>
                </a:ln>
                <a:effectLst>
                  <a:outerShdw blurRad="12700" dist="38100" dir="2700000" algn="tl" rotWithShape="0">
                    <a:schemeClr val="bg1">
                      <a:lumMod val="50000"/>
                    </a:schemeClr>
                  </a:outerShdw>
                </a:effectLst>
              </a:rPr>
              <a:t>Exclusief</a:t>
            </a:r>
            <a:r>
              <a:rPr lang="en-US" b="1">
                <a:ln w="9525">
                  <a:solidFill>
                    <a:schemeClr val="bg1"/>
                  </a:solidFill>
                  <a:prstDash val="solid"/>
                </a:ln>
                <a:effectLst>
                  <a:outerShdw blurRad="12700" dist="38100" dir="2700000" algn="tl" rotWithShape="0">
                    <a:schemeClr val="bg1">
                      <a:lumMod val="50000"/>
                    </a:schemeClr>
                  </a:outerShdw>
                </a:effectLst>
              </a:rPr>
              <a:t> BTW</a:t>
            </a:r>
            <a:endParaRPr lang="en-US" sz="4400" b="1">
              <a:ln w="9525">
                <a:solidFill>
                  <a:schemeClr val="bg1"/>
                </a:solidFill>
                <a:prstDash val="solid"/>
              </a:ln>
              <a:effectLst>
                <a:outerShdw blurRad="12700" dist="38100" dir="2700000" algn="tl" rotWithShape="0">
                  <a:schemeClr val="bg1">
                    <a:lumMod val="50000"/>
                  </a:schemeClr>
                </a:outerShdw>
              </a:effectLst>
            </a:endParaRPr>
          </a:p>
        </p:txBody>
      </p:sp>
      <p:sp>
        <p:nvSpPr>
          <p:cNvPr id="3" name="Tijdelijke aanduiding voor inhoud 2">
            <a:extLst>
              <a:ext uri="{FF2B5EF4-FFF2-40B4-BE49-F238E27FC236}">
                <a16:creationId xmlns:a16="http://schemas.microsoft.com/office/drawing/2014/main" id="{22CDEA6D-758B-4430-0ED3-B8060A2DBE2C}"/>
              </a:ext>
            </a:extLst>
          </p:cNvPr>
          <p:cNvSpPr>
            <a:spLocks noGrp="1"/>
          </p:cNvSpPr>
          <p:nvPr>
            <p:ph idx="1"/>
          </p:nvPr>
        </p:nvSpPr>
        <p:spPr>
          <a:xfrm>
            <a:off x="838200" y="1799499"/>
            <a:ext cx="10515600" cy="469337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nl-NL" i="1"/>
              <a:t>Formule bij 21% btw: prijs inclusief 21% btw : 121 x 100                                   : 121 	 x100</a:t>
            </a:r>
            <a:br>
              <a:rPr lang="nl-NL" i="1"/>
            </a:br>
            <a:r>
              <a:rPr lang="nl-NL" i="1">
                <a:highlight>
                  <a:srgbClr val="FF00FF"/>
                </a:highlight>
              </a:rPr>
              <a:t>            									</a:t>
            </a:r>
            <a:r>
              <a:rPr lang="nl-NL" i="1"/>
              <a:t> 	</a:t>
            </a:r>
            <a:br>
              <a:rPr lang="nl-NL" i="1"/>
            </a:br>
            <a:br>
              <a:rPr lang="nl-NL" i="1"/>
            </a:br>
            <a:r>
              <a:rPr lang="nl-NL" u="sng"/>
              <a:t>Voorbeeldopgaven:</a:t>
            </a:r>
            <a:r>
              <a:rPr lang="nl-NL"/>
              <a:t> </a:t>
            </a:r>
            <a:br>
              <a:rPr lang="nl-NL"/>
            </a:br>
            <a:r>
              <a:rPr lang="nl-NL"/>
              <a:t>						          %		121	       1	       100	</a:t>
            </a:r>
            <a:br>
              <a:rPr lang="nl-NL"/>
            </a:br>
            <a:r>
              <a:rPr lang="nl-NL"/>
              <a:t>Een tv kost €847.- inclusief 21% BTW. </a:t>
            </a:r>
            <a:br>
              <a:rPr lang="nl-NL"/>
            </a:br>
            <a:r>
              <a:rPr lang="nl-NL" b="1"/>
              <a:t>Bereken het bedrag exclusief BTW.                                	          </a:t>
            </a:r>
            <a:r>
              <a:rPr lang="nl-NL"/>
              <a:t>€		847	       7	       700</a:t>
            </a:r>
            <a:br>
              <a:rPr lang="nl-NL" b="1"/>
            </a:br>
            <a:br>
              <a:rPr lang="nl-NL"/>
            </a:br>
            <a:r>
              <a:rPr lang="nl-NL"/>
              <a:t>Berekening:  847 : 121 x 100 = €700.-				</a:t>
            </a:r>
            <a:br>
              <a:rPr lang="nl-NL"/>
            </a:br>
            <a:br>
              <a:rPr lang="nl-NL" i="1">
                <a:highlight>
                  <a:srgbClr val="FF00FF"/>
                </a:highlight>
              </a:rPr>
            </a:br>
            <a:r>
              <a:rPr lang="nl-NL" i="1"/>
              <a:t>Formule bij 9% btw = prijs inclusief 9% btw : 109 x 100 		           : 121              x 100</a:t>
            </a:r>
          </a:p>
          <a:p>
            <a:pPr marL="0" indent="0">
              <a:buNone/>
            </a:pPr>
            <a:r>
              <a:rPr lang="nl-NL"/>
              <a:t>								          :109	  x 100</a:t>
            </a:r>
            <a:br>
              <a:rPr lang="nl-NL"/>
            </a:br>
            <a:r>
              <a:rPr lang="nl-NL" u="sng"/>
              <a:t>Voorbeeldopgaven:</a:t>
            </a:r>
            <a:br>
              <a:rPr lang="nl-NL" u="sng"/>
            </a:br>
            <a:br>
              <a:rPr lang="nl-NL"/>
            </a:br>
            <a:r>
              <a:rPr lang="nl-NL"/>
              <a:t>Een zak chips kost €2,18 inclusief 9% BTW.		            			       	</a:t>
            </a:r>
            <a:br>
              <a:rPr lang="nl-NL"/>
            </a:br>
            <a:r>
              <a:rPr lang="nl-NL" b="1"/>
              <a:t>Bereken het bedrag exclusief BTW.			             </a:t>
            </a:r>
            <a:r>
              <a:rPr lang="nl-NL"/>
              <a:t>%	109	         1	          100</a:t>
            </a:r>
            <a:br>
              <a:rPr lang="nl-NL"/>
            </a:br>
            <a:br>
              <a:rPr lang="nl-NL"/>
            </a:br>
            <a:r>
              <a:rPr lang="nl-NL"/>
              <a:t>Berekening: €2,18 : 109 x 100 = €2.-		              €	2,18	         0,02            2</a:t>
            </a:r>
          </a:p>
          <a:p>
            <a:pPr marL="0" indent="0">
              <a:buNone/>
            </a:pPr>
            <a:br>
              <a:rPr lang="nl-NL"/>
            </a:br>
            <a:r>
              <a:rPr lang="nl-NL"/>
              <a:t>								            : 109 	 x 100</a:t>
            </a:r>
          </a:p>
        </p:txBody>
      </p:sp>
      <p:cxnSp>
        <p:nvCxnSpPr>
          <p:cNvPr id="6" name="Rechte verbindingslijn 5">
            <a:extLst>
              <a:ext uri="{FF2B5EF4-FFF2-40B4-BE49-F238E27FC236}">
                <a16:creationId xmlns:a16="http://schemas.microsoft.com/office/drawing/2014/main" id="{9B426AAD-ABD4-6FA2-D9F3-64C59EFEA6D7}"/>
              </a:ext>
            </a:extLst>
          </p:cNvPr>
          <p:cNvCxnSpPr>
            <a:cxnSpLocks/>
          </p:cNvCxnSpPr>
          <p:nvPr/>
        </p:nvCxnSpPr>
        <p:spPr>
          <a:xfrm>
            <a:off x="6544491" y="2935864"/>
            <a:ext cx="466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D06F9981-7B70-4A0B-89C5-77307B9C07EE}"/>
              </a:ext>
            </a:extLst>
          </p:cNvPr>
          <p:cNvCxnSpPr/>
          <p:nvPr/>
        </p:nvCxnSpPr>
        <p:spPr>
          <a:xfrm>
            <a:off x="7772400" y="2442754"/>
            <a:ext cx="0" cy="986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9CDCDEEE-A239-71E3-0398-51ED3D1C1EC7}"/>
              </a:ext>
            </a:extLst>
          </p:cNvPr>
          <p:cNvCxnSpPr>
            <a:cxnSpLocks/>
          </p:cNvCxnSpPr>
          <p:nvPr/>
        </p:nvCxnSpPr>
        <p:spPr>
          <a:xfrm>
            <a:off x="9091749" y="2442754"/>
            <a:ext cx="0" cy="986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38B2A0-4106-E8DF-62FF-A60EF95DD72A}"/>
              </a:ext>
            </a:extLst>
          </p:cNvPr>
          <p:cNvCxnSpPr/>
          <p:nvPr/>
        </p:nvCxnSpPr>
        <p:spPr>
          <a:xfrm>
            <a:off x="10267406" y="2442754"/>
            <a:ext cx="0" cy="986246"/>
          </a:xfrm>
          <a:prstGeom prst="line">
            <a:avLst/>
          </a:prstGeom>
        </p:spPr>
        <p:style>
          <a:lnRef idx="1">
            <a:schemeClr val="accent1"/>
          </a:lnRef>
          <a:fillRef idx="0">
            <a:schemeClr val="accent1"/>
          </a:fillRef>
          <a:effectRef idx="0">
            <a:schemeClr val="accent1"/>
          </a:effectRef>
          <a:fontRef idx="minor">
            <a:schemeClr val="tx1"/>
          </a:fontRef>
        </p:style>
      </p:cxnSp>
      <p:sp>
        <p:nvSpPr>
          <p:cNvPr id="16" name="Draaiende pijl 15">
            <a:extLst>
              <a:ext uri="{FF2B5EF4-FFF2-40B4-BE49-F238E27FC236}">
                <a16:creationId xmlns:a16="http://schemas.microsoft.com/office/drawing/2014/main" id="{C0AD3DD4-6808-A324-A49F-B5190CEAED48}"/>
              </a:ext>
            </a:extLst>
          </p:cNvPr>
          <p:cNvSpPr/>
          <p:nvPr/>
        </p:nvSpPr>
        <p:spPr>
          <a:xfrm>
            <a:off x="8445142" y="1949643"/>
            <a:ext cx="1110336" cy="98622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Draaiende pijl 17">
            <a:extLst>
              <a:ext uri="{FF2B5EF4-FFF2-40B4-BE49-F238E27FC236}">
                <a16:creationId xmlns:a16="http://schemas.microsoft.com/office/drawing/2014/main" id="{C8B6CE7F-2720-7C61-BD63-05162D3F4443}"/>
              </a:ext>
            </a:extLst>
          </p:cNvPr>
          <p:cNvSpPr/>
          <p:nvPr/>
        </p:nvSpPr>
        <p:spPr>
          <a:xfrm>
            <a:off x="9712238" y="1949618"/>
            <a:ext cx="1110336" cy="98622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Gekromde pijl omhoog 20">
            <a:extLst>
              <a:ext uri="{FF2B5EF4-FFF2-40B4-BE49-F238E27FC236}">
                <a16:creationId xmlns:a16="http://schemas.microsoft.com/office/drawing/2014/main" id="{681A138E-D39F-37F4-B1A8-552161A9BBB4}"/>
              </a:ext>
            </a:extLst>
          </p:cNvPr>
          <p:cNvSpPr/>
          <p:nvPr/>
        </p:nvSpPr>
        <p:spPr>
          <a:xfrm>
            <a:off x="8677037" y="3387667"/>
            <a:ext cx="875190" cy="5344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Gekromde pijl omhoog 21">
            <a:extLst>
              <a:ext uri="{FF2B5EF4-FFF2-40B4-BE49-F238E27FC236}">
                <a16:creationId xmlns:a16="http://schemas.microsoft.com/office/drawing/2014/main" id="{3AF37D9E-C84B-DCF5-8B20-7A1D823D082E}"/>
              </a:ext>
            </a:extLst>
          </p:cNvPr>
          <p:cNvSpPr/>
          <p:nvPr/>
        </p:nvSpPr>
        <p:spPr>
          <a:xfrm>
            <a:off x="9917966" y="3427964"/>
            <a:ext cx="875190" cy="5344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24" name="Rechte verbindingslijn 23">
            <a:extLst>
              <a:ext uri="{FF2B5EF4-FFF2-40B4-BE49-F238E27FC236}">
                <a16:creationId xmlns:a16="http://schemas.microsoft.com/office/drawing/2014/main" id="{9897D64A-823F-3BAA-61A3-E5B377EF8802}"/>
              </a:ext>
            </a:extLst>
          </p:cNvPr>
          <p:cNvCxnSpPr>
            <a:cxnSpLocks/>
          </p:cNvCxnSpPr>
          <p:nvPr/>
        </p:nvCxnSpPr>
        <p:spPr>
          <a:xfrm>
            <a:off x="6858001" y="5505994"/>
            <a:ext cx="42846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7D302ED-E4A5-7C36-24E2-43AAD255EC69}"/>
              </a:ext>
            </a:extLst>
          </p:cNvPr>
          <p:cNvCxnSpPr/>
          <p:nvPr/>
        </p:nvCxnSpPr>
        <p:spPr>
          <a:xfrm>
            <a:off x="7772400" y="5068389"/>
            <a:ext cx="0" cy="875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AD835ABD-FC3A-DF3F-20CB-347CCEC9336A}"/>
              </a:ext>
            </a:extLst>
          </p:cNvPr>
          <p:cNvCxnSpPr>
            <a:cxnSpLocks/>
          </p:cNvCxnSpPr>
          <p:nvPr/>
        </p:nvCxnSpPr>
        <p:spPr>
          <a:xfrm>
            <a:off x="9114632" y="4872446"/>
            <a:ext cx="0" cy="1071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1B005DD-6524-1E23-BCFC-843745C2E26D}"/>
              </a:ext>
            </a:extLst>
          </p:cNvPr>
          <p:cNvCxnSpPr>
            <a:cxnSpLocks/>
          </p:cNvCxnSpPr>
          <p:nvPr/>
        </p:nvCxnSpPr>
        <p:spPr>
          <a:xfrm>
            <a:off x="10355561" y="4872446"/>
            <a:ext cx="0" cy="1071154"/>
          </a:xfrm>
          <a:prstGeom prst="line">
            <a:avLst/>
          </a:prstGeom>
        </p:spPr>
        <p:style>
          <a:lnRef idx="1">
            <a:schemeClr val="accent1"/>
          </a:lnRef>
          <a:fillRef idx="0">
            <a:schemeClr val="accent1"/>
          </a:fillRef>
          <a:effectRef idx="0">
            <a:schemeClr val="accent1"/>
          </a:effectRef>
          <a:fontRef idx="minor">
            <a:schemeClr val="tx1"/>
          </a:fontRef>
        </p:style>
      </p:cxnSp>
      <p:sp>
        <p:nvSpPr>
          <p:cNvPr id="33" name="Draaiende pijl 32">
            <a:extLst>
              <a:ext uri="{FF2B5EF4-FFF2-40B4-BE49-F238E27FC236}">
                <a16:creationId xmlns:a16="http://schemas.microsoft.com/office/drawing/2014/main" id="{F2502291-73BC-172D-9CBE-C78CC7004DB2}"/>
              </a:ext>
            </a:extLst>
          </p:cNvPr>
          <p:cNvSpPr/>
          <p:nvPr/>
        </p:nvSpPr>
        <p:spPr>
          <a:xfrm>
            <a:off x="8536581" y="4543375"/>
            <a:ext cx="1110336" cy="98622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Draaiende pijl 35">
            <a:extLst>
              <a:ext uri="{FF2B5EF4-FFF2-40B4-BE49-F238E27FC236}">
                <a16:creationId xmlns:a16="http://schemas.microsoft.com/office/drawing/2014/main" id="{70E0BBB1-F3ED-0657-9816-507EA25E9BF0}"/>
              </a:ext>
            </a:extLst>
          </p:cNvPr>
          <p:cNvSpPr/>
          <p:nvPr/>
        </p:nvSpPr>
        <p:spPr>
          <a:xfrm>
            <a:off x="9878812" y="4519747"/>
            <a:ext cx="1110336" cy="98622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7" name="Gekromde pijl omhoog 36">
            <a:extLst>
              <a:ext uri="{FF2B5EF4-FFF2-40B4-BE49-F238E27FC236}">
                <a16:creationId xmlns:a16="http://schemas.microsoft.com/office/drawing/2014/main" id="{F0399E69-F626-4305-2983-1B97A0D31601}"/>
              </a:ext>
            </a:extLst>
          </p:cNvPr>
          <p:cNvSpPr/>
          <p:nvPr/>
        </p:nvSpPr>
        <p:spPr>
          <a:xfrm>
            <a:off x="8771727" y="5789685"/>
            <a:ext cx="875190" cy="3078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0" name="Gekromde pijl omhoog 39">
            <a:extLst>
              <a:ext uri="{FF2B5EF4-FFF2-40B4-BE49-F238E27FC236}">
                <a16:creationId xmlns:a16="http://schemas.microsoft.com/office/drawing/2014/main" id="{C58C9157-D228-E1A1-6196-70FD3767FA65}"/>
              </a:ext>
            </a:extLst>
          </p:cNvPr>
          <p:cNvSpPr/>
          <p:nvPr/>
        </p:nvSpPr>
        <p:spPr>
          <a:xfrm>
            <a:off x="9987094" y="5821912"/>
            <a:ext cx="875190" cy="3078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0395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174E-8DED-236A-BC78-0799DF0CEE6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6924C12-A504-C363-EC3D-FF6E60713B28}"/>
              </a:ext>
            </a:extLst>
          </p:cNvPr>
          <p:cNvSpPr txBox="1"/>
          <p:nvPr/>
        </p:nvSpPr>
        <p:spPr>
          <a:xfrm>
            <a:off x="743199" y="1792933"/>
            <a:ext cx="10515598" cy="4530777"/>
          </a:xfrm>
          <a:prstGeom prst="rect">
            <a:avLst/>
          </a:prstGeom>
        </p:spPr>
        <p:txBody>
          <a:bodyPr vert="horz" lIns="91440" tIns="45720" rIns="91440" bIns="45720" rtlCol="0">
            <a:noAutofit/>
          </a:bodyPr>
          <a:lstStyle/>
          <a:p>
            <a:pPr algn="l"/>
            <a:r>
              <a:rPr lang="nl-NL" b="1" i="0">
                <a:solidFill>
                  <a:srgbClr val="333333"/>
                </a:solidFill>
                <a:effectLst/>
                <a:latin typeface="Effra" panose="02000506080000020004" pitchFamily="2" charset="0"/>
              </a:rPr>
              <a:t>#1: Oefen oude examens Economie VMBO</a:t>
            </a:r>
          </a:p>
          <a:p>
            <a:pPr algn="l"/>
            <a:r>
              <a:rPr lang="nl-NL" b="0" i="0">
                <a:solidFill>
                  <a:srgbClr val="333333"/>
                </a:solidFill>
                <a:effectLst/>
                <a:latin typeface="Effra" panose="02000506080000020004" pitchFamily="2" charset="0"/>
              </a:rPr>
              <a:t>Lees eerst de examenstof uit je boek goed door. Maak vervolgens enkele oude examens. Zo raak je bekend met verschillende soorten vragen op het examen Economie. En beter 3 examens heel goed maken, dan heel veel snel en vluchtig</a:t>
            </a:r>
          </a:p>
          <a:p>
            <a:pPr algn="l"/>
            <a:r>
              <a:rPr lang="nl-NL" b="1" i="0">
                <a:solidFill>
                  <a:srgbClr val="333333"/>
                </a:solidFill>
                <a:effectLst/>
                <a:latin typeface="Effra" panose="02000506080000020004" pitchFamily="2" charset="0"/>
              </a:rPr>
              <a:t>#2: Begin op tijd met leren</a:t>
            </a:r>
          </a:p>
          <a:p>
            <a:pPr algn="l"/>
            <a:r>
              <a:rPr lang="nl-NL" b="0" i="0">
                <a:solidFill>
                  <a:srgbClr val="333333"/>
                </a:solidFill>
                <a:effectLst/>
                <a:latin typeface="Effra" panose="02000506080000020004" pitchFamily="2" charset="0"/>
              </a:rPr>
              <a:t>Een valkuil voor veel examenkandidaten is tijdgebrek. Zorg dat je op tijd begint met het leren van de stof. Leer de stof stap voor stap. Zo hoef je in de laatste dagen voor het examen alleen nog je samenvatting door te nemen.</a:t>
            </a:r>
          </a:p>
          <a:p>
            <a:pPr algn="l"/>
            <a:r>
              <a:rPr lang="nl-NL" b="1" i="0">
                <a:solidFill>
                  <a:srgbClr val="333333"/>
                </a:solidFill>
                <a:effectLst/>
                <a:latin typeface="Effra" panose="02000506080000020004" pitchFamily="2" charset="0"/>
              </a:rPr>
              <a:t>#3: Examenvideo’s Economie VMBO</a:t>
            </a:r>
          </a:p>
          <a:p>
            <a:pPr algn="l"/>
            <a:r>
              <a:rPr lang="nl-NL" b="0" i="0">
                <a:solidFill>
                  <a:srgbClr val="333333"/>
                </a:solidFill>
                <a:effectLst/>
                <a:latin typeface="Effra" panose="02000506080000020004" pitchFamily="2" charset="0"/>
              </a:rPr>
              <a:t>Veel begrippen voor het Economie examen VMBO zijn uitgelegd in video’s op YouTube. Deze video’s helpen je om de stof beter te begrijpen door ook beelden toe te voegen. </a:t>
            </a:r>
          </a:p>
          <a:p>
            <a:r>
              <a:rPr lang="nl-NL" b="1" i="0">
                <a:solidFill>
                  <a:srgbClr val="333333"/>
                </a:solidFill>
                <a:effectLst/>
                <a:latin typeface="Effra" panose="02000506080000020004" pitchFamily="2" charset="0"/>
              </a:rPr>
              <a:t>#4: Niet te lang blijven hangen</a:t>
            </a:r>
          </a:p>
          <a:p>
            <a:r>
              <a:rPr lang="nl-NL">
                <a:solidFill>
                  <a:srgbClr val="333333"/>
                </a:solidFill>
                <a:latin typeface="Effra" panose="02000506080000020004" pitchFamily="2" charset="0"/>
              </a:rPr>
              <a:t>Weet je een vraag “even” niet, ga dan eerst verder en blijf niet te lang bij één vraag hangen. Kom aan het einde nog even terug bij je vraag die je niet wist. Misschien weet je hem nu wel. Laat in ieder geval niets leeg!</a:t>
            </a:r>
          </a:p>
          <a:p>
            <a:r>
              <a:rPr lang="nl-NL" b="1" i="0">
                <a:solidFill>
                  <a:srgbClr val="333333"/>
                </a:solidFill>
                <a:effectLst/>
                <a:latin typeface="Effra" panose="02000506080000020004" pitchFamily="2" charset="0"/>
              </a:rPr>
              <a:t>#5: </a:t>
            </a:r>
            <a:r>
              <a:rPr lang="nl-NL">
                <a:solidFill>
                  <a:srgbClr val="333333"/>
                </a:solidFill>
                <a:latin typeface="Effra" panose="02000506080000020004" pitchFamily="2" charset="0"/>
                <a:hlinkClick r:id="rId3"/>
              </a:rPr>
              <a:t>www.lerenvoorhetexamen.nl</a:t>
            </a:r>
            <a:r>
              <a:rPr lang="nl-NL">
                <a:solidFill>
                  <a:srgbClr val="333333"/>
                </a:solidFill>
                <a:latin typeface="Effra" panose="02000506080000020004" pitchFamily="2" charset="0"/>
              </a:rPr>
              <a:t> </a:t>
            </a:r>
            <a:endParaRPr lang="nl-NL" b="0" i="0">
              <a:solidFill>
                <a:srgbClr val="333333"/>
              </a:solidFill>
              <a:effectLst/>
              <a:latin typeface="Effra" panose="02000506080000020004" pitchFamily="2" charset="0"/>
            </a:endParaRPr>
          </a:p>
        </p:txBody>
      </p:sp>
      <p:sp>
        <p:nvSpPr>
          <p:cNvPr id="4" name="Tekstvak 3">
            <a:extLst>
              <a:ext uri="{FF2B5EF4-FFF2-40B4-BE49-F238E27FC236}">
                <a16:creationId xmlns:a16="http://schemas.microsoft.com/office/drawing/2014/main" id="{A470FC2C-A7FF-C10C-3E0D-F54E821CE19D}"/>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Examentips</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04954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519C-3A02-CB6F-81AA-5C9E0FA43A3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478AC2F-847F-EC61-EEF1-73175493CE5F}"/>
              </a:ext>
            </a:extLst>
          </p:cNvPr>
          <p:cNvSpPr txBox="1"/>
          <p:nvPr/>
        </p:nvSpPr>
        <p:spPr>
          <a:xfrm>
            <a:off x="719448" y="1769183"/>
            <a:ext cx="10515598" cy="3742762"/>
          </a:xfrm>
          <a:prstGeom prst="rect">
            <a:avLst/>
          </a:prstGeom>
        </p:spPr>
        <p:txBody>
          <a:bodyPr vert="horz" lIns="91440" tIns="45720" rIns="91440" bIns="45720" rtlCol="0" anchor="t">
            <a:normAutofit lnSpcReduction="10000"/>
          </a:bodyPr>
          <a:lstStyle/>
          <a:p>
            <a:pPr marL="0" indent="0">
              <a:buNone/>
            </a:pPr>
            <a:r>
              <a:rPr lang="nl-NL" sz="2000">
                <a:latin typeface="Effra"/>
              </a:rPr>
              <a:t>Mensen kopen goederen en diensten, waarmee we in onze behoefte proberen te voorzien. </a:t>
            </a:r>
          </a:p>
          <a:p>
            <a:pPr marL="342900" indent="-342900">
              <a:buFont typeface="Wingdings" panose="05000000000000000000" pitchFamily="2" charset="2"/>
              <a:buChar char="è"/>
            </a:pPr>
            <a:endParaRPr lang="nl-NL" sz="2000">
              <a:latin typeface="Effra"/>
            </a:endParaRPr>
          </a:p>
          <a:p>
            <a:pPr marL="342900" indent="-342900">
              <a:buFont typeface="Wingdings" panose="05000000000000000000" pitchFamily="2" charset="2"/>
              <a:buChar char="è"/>
            </a:pPr>
            <a:r>
              <a:rPr lang="nl-NL" sz="2000">
                <a:latin typeface="Effra"/>
              </a:rPr>
              <a:t>Als méér mensen een product willen </a:t>
            </a:r>
            <a:endParaRPr lang="nl-NL">
              <a:latin typeface="Effra"/>
            </a:endParaRPr>
          </a:p>
          <a:p>
            <a:pPr marL="342900" indent="-342900">
              <a:buFont typeface="Wingdings" panose="05000000000000000000" pitchFamily="2" charset="2"/>
              <a:buChar char="è"/>
            </a:pPr>
            <a:r>
              <a:rPr lang="nl-NL" sz="2000">
                <a:latin typeface="Effra"/>
              </a:rPr>
              <a:t>Stijgt de </a:t>
            </a:r>
            <a:r>
              <a:rPr lang="nl-NL" sz="2000" b="1">
                <a:latin typeface="Effra"/>
              </a:rPr>
              <a:t>vraag</a:t>
            </a:r>
            <a:r>
              <a:rPr lang="nl-NL" sz="2000">
                <a:latin typeface="Effra"/>
              </a:rPr>
              <a:t> </a:t>
            </a:r>
            <a:endParaRPr lang="nl-NL">
              <a:latin typeface="Effra"/>
            </a:endParaRPr>
          </a:p>
          <a:p>
            <a:pPr marL="342900" indent="-342900">
              <a:buFont typeface="Wingdings" panose="05000000000000000000" pitchFamily="2" charset="2"/>
              <a:buChar char="è"/>
            </a:pPr>
            <a:r>
              <a:rPr lang="nl-NL" sz="2000">
                <a:latin typeface="Effra"/>
              </a:rPr>
              <a:t>Meer bedrijven willen het product gaan verkopen</a:t>
            </a:r>
          </a:p>
          <a:p>
            <a:pPr marL="342900" indent="-342900">
              <a:buFont typeface="Wingdings" panose="05000000000000000000" pitchFamily="2" charset="2"/>
              <a:buChar char="è"/>
            </a:pPr>
            <a:r>
              <a:rPr lang="nl-NL" sz="2000" b="1">
                <a:latin typeface="Effra"/>
              </a:rPr>
              <a:t>Aanbod</a:t>
            </a:r>
            <a:r>
              <a:rPr lang="nl-NL" sz="2000">
                <a:latin typeface="Effra"/>
              </a:rPr>
              <a:t> stijgt</a:t>
            </a:r>
          </a:p>
          <a:p>
            <a:pPr marL="342900" indent="-342900">
              <a:buFont typeface="Wingdings" panose="05000000000000000000" pitchFamily="2" charset="2"/>
              <a:buChar char="è"/>
            </a:pPr>
            <a:r>
              <a:rPr lang="nl-NL" sz="2000">
                <a:latin typeface="Effra"/>
              </a:rPr>
              <a:t>Vraag &amp; aanbod komen samen en de prijs wordt bepaald…</a:t>
            </a:r>
          </a:p>
          <a:p>
            <a:endParaRPr lang="nl-NL" sz="2000">
              <a:latin typeface="Effra" panose="02000506080000020004" pitchFamily="2" charset="0"/>
            </a:endParaRPr>
          </a:p>
          <a:p>
            <a:r>
              <a:rPr lang="nl-NL" sz="2000">
                <a:latin typeface="Effra"/>
              </a:rPr>
              <a:t>Een markt is het geheel van aanbieders en vragers.</a:t>
            </a:r>
          </a:p>
          <a:p>
            <a:endParaRPr lang="nl-NL" sz="2000">
              <a:latin typeface="Effra" panose="02000506080000020004" pitchFamily="2" charset="0"/>
            </a:endParaRPr>
          </a:p>
          <a:p>
            <a:r>
              <a:rPr lang="nl-NL" sz="2000" i="1" u="sng">
                <a:latin typeface="Effra"/>
              </a:rPr>
              <a:t>Is het aanbod groter dan de vraag, zal de prijs dalen.</a:t>
            </a:r>
          </a:p>
          <a:p>
            <a:r>
              <a:rPr lang="nl-NL" sz="2000" i="1" u="sng">
                <a:latin typeface="Effra"/>
              </a:rPr>
              <a:t>Is de vraag groter dan het aanbod, zal de prijs stijgen. </a:t>
            </a:r>
          </a:p>
          <a:p>
            <a:endParaRPr lang="nl-NL" sz="2000"/>
          </a:p>
          <a:p>
            <a:pPr marL="342900" indent="-342900">
              <a:buFont typeface="Wingdings" panose="05000000000000000000" pitchFamily="2" charset="2"/>
              <a:buChar char="è"/>
            </a:pPr>
            <a:endParaRPr lang="nl-NL" sz="2000"/>
          </a:p>
        </p:txBody>
      </p:sp>
      <p:sp>
        <p:nvSpPr>
          <p:cNvPr id="4" name="Tekstvak 3">
            <a:extLst>
              <a:ext uri="{FF2B5EF4-FFF2-40B4-BE49-F238E27FC236}">
                <a16:creationId xmlns:a16="http://schemas.microsoft.com/office/drawing/2014/main" id="{3B67F033-477E-1FFE-5AF6-4DF199B529F1}"/>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Vraag</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aanbod</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3557437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C4EEA1-8955-49AB-909A-8EC12317620A}"/>
              </a:ext>
            </a:extLst>
          </p:cNvPr>
          <p:cNvGraphicFramePr/>
          <p:nvPr>
            <p:extLst>
              <p:ext uri="{D42A27DB-BD31-4B8C-83A1-F6EECF244321}">
                <p14:modId xmlns:p14="http://schemas.microsoft.com/office/powerpoint/2010/main" val="2471330319"/>
              </p:ext>
            </p:extLst>
          </p:nvPr>
        </p:nvGraphicFramePr>
        <p:xfrm>
          <a:off x="2008249" y="605909"/>
          <a:ext cx="9229594" cy="6139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1">
            <a:extLst>
              <a:ext uri="{FF2B5EF4-FFF2-40B4-BE49-F238E27FC236}">
                <a16:creationId xmlns:a16="http://schemas.microsoft.com/office/drawing/2014/main" id="{69A60182-5775-194E-20BB-EE6E785C4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27" name="Picture 3" descr="Premium Vector | Cardboard box packaging isometric cartoon illustration">
            <a:extLst>
              <a:ext uri="{FF2B5EF4-FFF2-40B4-BE49-F238E27FC236}">
                <a16:creationId xmlns:a16="http://schemas.microsoft.com/office/drawing/2014/main" id="{E4A923A7-329D-326C-BC2D-6E33F47C2A3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74" y1="39137" x2="53674" y2="39137"/>
                        <a14:foregroundMark x1="56230" y1="34665" x2="52716" y2="42971"/>
                        <a14:foregroundMark x1="52716" y1="42971" x2="52396" y2="43131"/>
                        <a14:foregroundMark x1="52396" y1="38658" x2="60703" y2="36581"/>
                        <a14:foregroundMark x1="60703" y1="36581" x2="52236" y2="38658"/>
                        <a14:foregroundMark x1="52236" y1="38658" x2="60383" y2="38019"/>
                        <a14:foregroundMark x1="60383" y1="38019" x2="57668" y2="38658"/>
                        <a14:foregroundMark x1="47125" y1="40096" x2="47923" y2="41534"/>
                        <a14:foregroundMark x1="30831" y1="52236" x2="35942" y2="60064"/>
                        <a14:foregroundMark x1="35942" y1="60064" x2="43930" y2="64058"/>
                        <a14:foregroundMark x1="43930" y1="64058" x2="43770" y2="69489"/>
                        <a14:foregroundMark x1="29872" y1="55591" x2="35783" y2="67252"/>
                        <a14:foregroundMark x1="35783" y1="67252" x2="30351" y2="62460"/>
                      </a14:backgroundRemoval>
                    </a14:imgEffect>
                  </a14:imgLayer>
                </a14:imgProps>
              </a:ext>
              <a:ext uri="{28A0092B-C50C-407E-A947-70E740481C1C}">
                <a14:useLocalDpi xmlns:a14="http://schemas.microsoft.com/office/drawing/2010/main" val="0"/>
              </a:ext>
            </a:extLst>
          </a:blip>
          <a:srcRect/>
          <a:stretch>
            <a:fillRect/>
          </a:stretch>
        </p:blipFill>
        <p:spPr bwMode="auto">
          <a:xfrm>
            <a:off x="6837634" y="35343"/>
            <a:ext cx="1755198" cy="17551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ollar Price Tag Illustration On White Stock Illustration 68844532 |  Shutterstock">
            <a:extLst>
              <a:ext uri="{FF2B5EF4-FFF2-40B4-BE49-F238E27FC236}">
                <a16:creationId xmlns:a16="http://schemas.microsoft.com/office/drawing/2014/main" id="{9946E059-61FF-922F-DADA-296176406E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0769" y1="10714" x2="20769" y2="10714"/>
                      </a14:backgroundRemoval>
                    </a14:imgEffect>
                  </a14:imgLayer>
                </a14:imgProps>
              </a:ext>
              <a:ext uri="{28A0092B-C50C-407E-A947-70E740481C1C}">
                <a14:useLocalDpi xmlns:a14="http://schemas.microsoft.com/office/drawing/2010/main" val="0"/>
              </a:ext>
            </a:extLst>
          </a:blip>
          <a:srcRect/>
          <a:stretch>
            <a:fillRect/>
          </a:stretch>
        </p:blipFill>
        <p:spPr bwMode="auto">
          <a:xfrm>
            <a:off x="8851081" y="2013828"/>
            <a:ext cx="1629827" cy="175519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46564E0-FEEF-36C2-444A-35D6273F3D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7" b="91589" l="8497" r="89706">
                        <a14:foregroundMark x1="36275" y1="49346" x2="36275" y2="49346"/>
                        <a14:foregroundMark x1="52778" y1="48972" x2="52778" y2="48972"/>
                        <a14:foregroundMark x1="64216" y1="48972" x2="64216" y2="48972"/>
                        <a14:foregroundMark x1="79412" y1="87850" x2="79412" y2="87850"/>
                        <a14:foregroundMark x1="76471" y1="90841" x2="76471" y2="90841"/>
                        <a14:foregroundMark x1="68301" y1="91215" x2="68301" y2="91215"/>
                        <a14:foregroundMark x1="60458" y1="91028" x2="60458" y2="91028"/>
                        <a14:foregroundMark x1="52778" y1="89533" x2="52778" y2="89533"/>
                        <a14:foregroundMark x1="50000" y1="91215" x2="50000" y2="91215"/>
                        <a14:foregroundMark x1="43137" y1="91215" x2="43137" y2="91215"/>
                        <a14:foregroundMark x1="37908" y1="90841" x2="37908" y2="90841"/>
                        <a14:foregroundMark x1="30719" y1="91028" x2="30719" y2="91028"/>
                        <a14:foregroundMark x1="26307" y1="91215" x2="26307" y2="91215"/>
                        <a14:foregroundMark x1="20588" y1="89907" x2="20588" y2="89907"/>
                        <a14:foregroundMark x1="24020" y1="90654" x2="24020" y2="90654"/>
                        <a14:foregroundMark x1="22059" y1="91589" x2="22059" y2="91589"/>
                        <a14:foregroundMark x1="19935" y1="90467" x2="19935" y2="90467"/>
                        <a14:foregroundMark x1="16503" y1="90654" x2="16503" y2="90654"/>
                        <a14:foregroundMark x1="9804" y1="88972" x2="9804" y2="88972"/>
                        <a14:foregroundMark x1="8497" y1="89533" x2="8497" y2="89533"/>
                      </a14:backgroundRemoval>
                    </a14:imgEffect>
                  </a14:imgLayer>
                </a14:imgProps>
              </a:ext>
            </a:extLst>
          </a:blip>
          <a:stretch>
            <a:fillRect/>
          </a:stretch>
        </p:blipFill>
        <p:spPr>
          <a:xfrm>
            <a:off x="8710804" y="3429000"/>
            <a:ext cx="2585017" cy="2259778"/>
          </a:xfrm>
          <a:prstGeom prst="rect">
            <a:avLst/>
          </a:prstGeom>
        </p:spPr>
      </p:pic>
      <p:pic>
        <p:nvPicPr>
          <p:cNvPr id="1031" name="Picture 7" descr="Marketing, Promotion, Advertising, Sales Promotion, Drawing, Cartoon  transparent background PNG clipart | HiClipart">
            <a:extLst>
              <a:ext uri="{FF2B5EF4-FFF2-40B4-BE49-F238E27FC236}">
                <a16:creationId xmlns:a16="http://schemas.microsoft.com/office/drawing/2014/main" id="{7DD2B3CA-EA2D-E915-28CC-C7D848F1BA2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4875" l="7500" r="95125">
                        <a14:foregroundMark x1="91375" y1="56500" x2="91375" y2="56500"/>
                        <a14:foregroundMark x1="95125" y1="47500" x2="95125" y2="47500"/>
                        <a14:foregroundMark x1="75250" y1="45875" x2="75750" y2="46000"/>
                        <a14:foregroundMark x1="71875" y1="53500" x2="71875" y2="53500"/>
                        <a14:foregroundMark x1="7500" y1="53125" x2="7500" y2="53125"/>
                        <a14:foregroundMark x1="12250" y1="52500" x2="12250" y2="52500"/>
                        <a14:foregroundMark x1="8750" y1="54500" x2="8750" y2="54500"/>
                        <a14:foregroundMark x1="17375" y1="54500" x2="17375" y2="54500"/>
                        <a14:foregroundMark x1="16500" y1="59625" x2="16500" y2="59625"/>
                        <a14:foregroundMark x1="16750" y1="62500" x2="16750" y2="62500"/>
                        <a14:foregroundMark x1="15000" y1="59750" x2="15000" y2="59750"/>
                        <a14:foregroundMark x1="35000" y1="70125" x2="35000" y2="70125"/>
                        <a14:foregroundMark x1="30000" y1="65125" x2="30000" y2="65125"/>
                        <a14:foregroundMark x1="24625" y1="67125" x2="24625" y2="67125"/>
                        <a14:foregroundMark x1="25875" y1="74625" x2="25875" y2="74625"/>
                        <a14:foregroundMark x1="29500" y1="71375" x2="29500" y2="71375"/>
                        <a14:foregroundMark x1="44625" y1="87500" x2="44625" y2="87500"/>
                        <a14:foregroundMark x1="13750" y1="93125" x2="14250" y2="93375"/>
                        <a14:foregroundMark x1="11125" y1="94875" x2="11125" y2="94875"/>
                        <a14:foregroundMark x1="23125" y1="71125" x2="23125" y2="71125"/>
                      </a14:backgroundRemoval>
                    </a14:imgEffect>
                  </a14:imgLayer>
                </a14:imgProps>
              </a:ext>
              <a:ext uri="{28A0092B-C50C-407E-A947-70E740481C1C}">
                <a14:useLocalDpi xmlns:a14="http://schemas.microsoft.com/office/drawing/2010/main" val="0"/>
              </a:ext>
            </a:extLst>
          </a:blip>
          <a:srcRect/>
          <a:stretch>
            <a:fillRect/>
          </a:stretch>
        </p:blipFill>
        <p:spPr bwMode="auto">
          <a:xfrm>
            <a:off x="7166494" y="4589546"/>
            <a:ext cx="2155636" cy="21556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nterview Cartoon png download - 627*627 - Free Transparent Job png  Download. - CleanPNG / KissPNG">
            <a:extLst>
              <a:ext uri="{FF2B5EF4-FFF2-40B4-BE49-F238E27FC236}">
                <a16:creationId xmlns:a16="http://schemas.microsoft.com/office/drawing/2014/main" id="{D17D464A-7BBC-A74A-739A-3FD4C4533B6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42889" y1="21250" x2="42889" y2="21250"/>
                        <a14:foregroundMark x1="43889" y1="38594" x2="43889" y2="38594"/>
                        <a14:foregroundMark x1="41000" y1="37656" x2="41000" y2="37656"/>
                        <a14:foregroundMark x1="43111" y1="36094" x2="43111" y2="36094"/>
                        <a14:foregroundMark x1="43556" y1="37344" x2="43556" y2="37344"/>
                        <a14:foregroundMark x1="27111" y1="40469" x2="27111" y2="40469"/>
                        <a14:foregroundMark x1="60222" y1="45781" x2="60222" y2="45781"/>
                        <a14:foregroundMark x1="60222" y1="39844" x2="60222" y2="39844"/>
                        <a14:foregroundMark x1="54556" y1="40313" x2="54556" y2="40313"/>
                        <a14:foregroundMark x1="52000" y1="39688" x2="52000" y2="39688"/>
                        <a14:foregroundMark x1="51333" y1="51875" x2="51333" y2="51875"/>
                      </a14:backgroundRemoval>
                    </a14:imgEffect>
                  </a14:imgLayer>
                </a14:imgProps>
              </a:ext>
              <a:ext uri="{28A0092B-C50C-407E-A947-70E740481C1C}">
                <a14:useLocalDpi xmlns:a14="http://schemas.microsoft.com/office/drawing/2010/main" val="0"/>
              </a:ext>
            </a:extLst>
          </a:blip>
          <a:srcRect/>
          <a:stretch>
            <a:fillRect/>
          </a:stretch>
        </p:blipFill>
        <p:spPr bwMode="auto">
          <a:xfrm>
            <a:off x="1892292" y="3940503"/>
            <a:ext cx="2658341" cy="189037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toy shop window: Meer dan 1.379 rechtenvrije licentieerbare  stockillustraties en tekeningen | Shutterstock">
            <a:extLst>
              <a:ext uri="{FF2B5EF4-FFF2-40B4-BE49-F238E27FC236}">
                <a16:creationId xmlns:a16="http://schemas.microsoft.com/office/drawing/2014/main" id="{ADC60027-5F8D-2E7A-06EF-BF85AA7D397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062" t="8207" r="7270" b="15447"/>
          <a:stretch/>
        </p:blipFill>
        <p:spPr bwMode="auto">
          <a:xfrm>
            <a:off x="1711092" y="2013828"/>
            <a:ext cx="2266122" cy="126836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5BB987D-CC12-5C02-8C8B-8DF2FFC1D37E}"/>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Marketingmix</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391751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0B40-92E0-44D1-9CFD-1D38EDC717B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8E426B-DCE4-1C22-B961-CAF2083AE257}"/>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6A977B6B-5174-DB3B-392D-C9F21F378F70}"/>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Ovaal 5">
            <a:extLst>
              <a:ext uri="{FF2B5EF4-FFF2-40B4-BE49-F238E27FC236}">
                <a16:creationId xmlns:a16="http://schemas.microsoft.com/office/drawing/2014/main" id="{8E26CA93-3586-D2BF-5AEF-E126AD852B02}"/>
              </a:ext>
            </a:extLst>
          </p:cNvPr>
          <p:cNvSpPr/>
          <p:nvPr/>
        </p:nvSpPr>
        <p:spPr>
          <a:xfrm>
            <a:off x="838201" y="3636577"/>
            <a:ext cx="360000" cy="35910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A7A4DA3B-C7DA-B7C1-8160-F04EF1B61246}"/>
              </a:ext>
            </a:extLst>
          </p:cNvPr>
          <p:cNvSpPr txBox="1"/>
          <p:nvPr/>
        </p:nvSpPr>
        <p:spPr>
          <a:xfrm>
            <a:off x="838201" y="1763648"/>
            <a:ext cx="8472053" cy="3742762"/>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Een supermarkt biedt vaak van verschillende merken hetzelfde soort artikel aan. Bij welk onderdeel van de marketingmix hoort dit beleid van de supermarkt?</a:t>
            </a:r>
          </a:p>
          <a:p>
            <a:pPr marL="0" indent="0">
              <a:buNone/>
            </a:pP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Bij personeelsbeleid</a:t>
            </a:r>
          </a:p>
          <a:p>
            <a:pPr marL="457200" indent="-457200">
              <a:buAutoNum type="alphaUcPeriod"/>
            </a:pPr>
            <a:r>
              <a:rPr lang="nl-NL" sz="2000">
                <a:latin typeface="Effra" panose="02000506080000020004" pitchFamily="2" charset="0"/>
              </a:rPr>
              <a:t>Bij </a:t>
            </a:r>
            <a:r>
              <a:rPr lang="nl-NL" sz="2000" err="1">
                <a:latin typeface="Effra" panose="02000506080000020004" pitchFamily="2" charset="0"/>
              </a:rPr>
              <a:t>plaatsbeleid</a:t>
            </a: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Bij presentatiebeleid</a:t>
            </a:r>
          </a:p>
          <a:p>
            <a:pPr marL="457200" indent="-457200">
              <a:buAutoNum type="alphaUcPeriod"/>
            </a:pPr>
            <a:r>
              <a:rPr lang="nl-NL" sz="2000">
                <a:latin typeface="Effra" panose="02000506080000020004" pitchFamily="2" charset="0"/>
              </a:rPr>
              <a:t>Bij het productbeleid</a:t>
            </a:r>
          </a:p>
          <a:p>
            <a:endParaRPr lang="nl-NL" sz="2000"/>
          </a:p>
          <a:p>
            <a:pPr marL="342900" indent="-342900">
              <a:buFont typeface="Wingdings" panose="05000000000000000000" pitchFamily="2" charset="2"/>
              <a:buChar char="è"/>
            </a:pPr>
            <a:endParaRPr lang="nl-NL" sz="2000"/>
          </a:p>
        </p:txBody>
      </p:sp>
    </p:spTree>
    <p:extLst>
      <p:ext uri="{BB962C8B-B14F-4D97-AF65-F5344CB8AC3E}">
        <p14:creationId xmlns:p14="http://schemas.microsoft.com/office/powerpoint/2010/main" val="1786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8327F-EDB8-5162-5EC4-69A0C5F25A02}"/>
            </a:ext>
          </a:extLst>
        </p:cNvPr>
        <p:cNvGrpSpPr/>
        <p:nvPr/>
      </p:nvGrpSpPr>
      <p:grpSpPr>
        <a:xfrm>
          <a:off x="0" y="0"/>
          <a:ext cx="0" cy="0"/>
          <a:chOff x="0" y="0"/>
          <a:chExt cx="0" cy="0"/>
        </a:xfrm>
      </p:grpSpPr>
      <p:pic>
        <p:nvPicPr>
          <p:cNvPr id="9" name="Afbeelding 8" descr="Spaarvarken op witte achtergrond">
            <a:extLst>
              <a:ext uri="{FF2B5EF4-FFF2-40B4-BE49-F238E27FC236}">
                <a16:creationId xmlns:a16="http://schemas.microsoft.com/office/drawing/2014/main" id="{9748CB66-200E-C8E9-0DE9-6DFEAB867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233" y="4174425"/>
            <a:ext cx="2546268" cy="2546268"/>
          </a:xfrm>
          <a:prstGeom prst="rect">
            <a:avLst/>
          </a:prstGeom>
        </p:spPr>
      </p:pic>
      <p:sp>
        <p:nvSpPr>
          <p:cNvPr id="3" name="Tekstvak 2">
            <a:extLst>
              <a:ext uri="{FF2B5EF4-FFF2-40B4-BE49-F238E27FC236}">
                <a16:creationId xmlns:a16="http://schemas.microsoft.com/office/drawing/2014/main" id="{80756A6B-D6B7-433B-6FD8-ACCCD99D9669}"/>
              </a:ext>
            </a:extLst>
          </p:cNvPr>
          <p:cNvSpPr txBox="1"/>
          <p:nvPr/>
        </p:nvSpPr>
        <p:spPr>
          <a:xfrm>
            <a:off x="719448" y="1769183"/>
            <a:ext cx="8472053" cy="3742762"/>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Als je iets koopt, geef je geld aan de verkoper in ruil voor het product. </a:t>
            </a:r>
          </a:p>
          <a:p>
            <a:pPr marL="342900" indent="-342900">
              <a:buFont typeface="Wingdings" panose="05000000000000000000" pitchFamily="2" charset="2"/>
              <a:buChar char="è"/>
            </a:pPr>
            <a:r>
              <a:rPr lang="nl-NL" sz="2000">
                <a:latin typeface="Effra" panose="02000506080000020004" pitchFamily="2" charset="0"/>
              </a:rPr>
              <a:t>Geld is dus een </a:t>
            </a:r>
            <a:r>
              <a:rPr lang="nl-NL" sz="2000" b="1">
                <a:latin typeface="Effra" panose="02000506080000020004" pitchFamily="2" charset="0"/>
              </a:rPr>
              <a:t>ruilmiddel</a:t>
            </a:r>
            <a:r>
              <a:rPr lang="nl-NL" sz="2000">
                <a:latin typeface="Effra" panose="02000506080000020004" pitchFamily="2" charset="0"/>
              </a:rPr>
              <a:t>.</a:t>
            </a:r>
          </a:p>
          <a:p>
            <a:endParaRPr lang="nl-NL" sz="2000">
              <a:latin typeface="Effra" panose="02000506080000020004" pitchFamily="2" charset="0"/>
            </a:endParaRPr>
          </a:p>
          <a:p>
            <a:r>
              <a:rPr lang="nl-NL" sz="2000">
                <a:latin typeface="Effra" panose="02000506080000020004" pitchFamily="2" charset="0"/>
              </a:rPr>
              <a:t>Een product heeft een bepaalde waarde, die wordt uitgedrukt in geld. Zo kan je makkelijk rekenen en de waarde van een product begrijpen. </a:t>
            </a:r>
          </a:p>
          <a:p>
            <a:pPr marL="342900" indent="-342900">
              <a:buFont typeface="Wingdings" panose="05000000000000000000" pitchFamily="2" charset="2"/>
              <a:buChar char="è"/>
            </a:pPr>
            <a:r>
              <a:rPr lang="nl-NL" sz="2000">
                <a:latin typeface="Effra" panose="02000506080000020004" pitchFamily="2" charset="0"/>
              </a:rPr>
              <a:t>Geld is dus ook een </a:t>
            </a:r>
            <a:r>
              <a:rPr lang="nl-NL" sz="2000" b="1">
                <a:latin typeface="Effra" panose="02000506080000020004" pitchFamily="2" charset="0"/>
              </a:rPr>
              <a:t>rekenmiddel</a:t>
            </a:r>
            <a:r>
              <a:rPr lang="nl-NL" sz="2000">
                <a:latin typeface="Effra" panose="02000506080000020004" pitchFamily="2" charset="0"/>
              </a:rPr>
              <a:t>.</a:t>
            </a:r>
          </a:p>
          <a:p>
            <a:pPr marL="342900" indent="-342900">
              <a:buFont typeface="Wingdings" panose="05000000000000000000" pitchFamily="2" charset="2"/>
              <a:buChar char="è"/>
            </a:pPr>
            <a:endParaRPr lang="nl-NL" sz="2000">
              <a:latin typeface="Effra" panose="02000506080000020004" pitchFamily="2" charset="0"/>
            </a:endParaRPr>
          </a:p>
          <a:p>
            <a:r>
              <a:rPr lang="nl-NL" sz="2000">
                <a:latin typeface="Effra" panose="02000506080000020004" pitchFamily="2" charset="0"/>
              </a:rPr>
              <a:t>Als je geld krijgt, kan je dit op je spaarrekening zetten en sparen. Sparen betekent dat je het opzij legt om het later te gebruiken. </a:t>
            </a:r>
          </a:p>
          <a:p>
            <a:pPr marL="342900" indent="-342900">
              <a:buFont typeface="Wingdings" panose="05000000000000000000" pitchFamily="2" charset="2"/>
              <a:buChar char="è"/>
            </a:pPr>
            <a:r>
              <a:rPr lang="nl-NL" sz="2000">
                <a:latin typeface="Effra" panose="02000506080000020004" pitchFamily="2" charset="0"/>
              </a:rPr>
              <a:t>Geld is ook een </a:t>
            </a:r>
            <a:r>
              <a:rPr lang="nl-NL" sz="2000" b="1">
                <a:latin typeface="Effra" panose="02000506080000020004" pitchFamily="2" charset="0"/>
              </a:rPr>
              <a:t>spaarmiddel</a:t>
            </a:r>
            <a:r>
              <a:rPr lang="nl-NL" sz="2000">
                <a:latin typeface="Effra" panose="02000506080000020004" pitchFamily="2" charset="0"/>
              </a:rPr>
              <a:t>.</a:t>
            </a:r>
          </a:p>
          <a:p>
            <a:endParaRPr lang="nl-NL" sz="2000"/>
          </a:p>
          <a:p>
            <a:pPr marL="342900" indent="-342900">
              <a:buFont typeface="Wingdings" panose="05000000000000000000" pitchFamily="2" charset="2"/>
              <a:buChar char="è"/>
            </a:pPr>
            <a:endParaRPr lang="nl-NL" sz="2000"/>
          </a:p>
        </p:txBody>
      </p:sp>
      <p:sp>
        <p:nvSpPr>
          <p:cNvPr id="4" name="Tekstvak 3">
            <a:extLst>
              <a:ext uri="{FF2B5EF4-FFF2-40B4-BE49-F238E27FC236}">
                <a16:creationId xmlns:a16="http://schemas.microsoft.com/office/drawing/2014/main" id="{2BE81758-AFFA-F325-5A94-D5FBE536E190}"/>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Geld</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6" name="Rechteraccolade 5">
            <a:extLst>
              <a:ext uri="{FF2B5EF4-FFF2-40B4-BE49-F238E27FC236}">
                <a16:creationId xmlns:a16="http://schemas.microsoft.com/office/drawing/2014/main" id="{00D735B6-39D5-AE35-D06C-176E78D675FB}"/>
              </a:ext>
            </a:extLst>
          </p:cNvPr>
          <p:cNvSpPr/>
          <p:nvPr/>
        </p:nvSpPr>
        <p:spPr>
          <a:xfrm>
            <a:off x="8930244" y="1068780"/>
            <a:ext cx="819398" cy="4443166"/>
          </a:xfrm>
          <a:prstGeom prst="rightBrace">
            <a:avLst>
              <a:gd name="adj1" fmla="val 130291"/>
              <a:gd name="adj2" fmla="val 5194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DD2640D3-C6EB-4FAA-1134-A973265AC9FD}"/>
              </a:ext>
            </a:extLst>
          </p:cNvPr>
          <p:cNvSpPr txBox="1"/>
          <p:nvPr/>
        </p:nvSpPr>
        <p:spPr>
          <a:xfrm>
            <a:off x="9749642" y="3131007"/>
            <a:ext cx="3061854" cy="595986"/>
          </a:xfrm>
          <a:prstGeom prst="rect">
            <a:avLst/>
          </a:prstGeom>
        </p:spPr>
        <p:txBody>
          <a:bodyPr vert="horz" lIns="91440" tIns="45720" rIns="91440" bIns="45720" rtlCol="0">
            <a:normAutofit/>
          </a:bodyPr>
          <a:lstStyle/>
          <a:p>
            <a:pPr marL="0" indent="0">
              <a:buNone/>
            </a:pPr>
            <a:r>
              <a:rPr lang="nl-NL" sz="2000" b="1">
                <a:latin typeface="Effra" panose="02000506080000020004" pitchFamily="2" charset="0"/>
              </a:rPr>
              <a:t>Functies van geld</a:t>
            </a:r>
          </a:p>
          <a:p>
            <a:endParaRPr lang="nl-NL" sz="2000" b="1"/>
          </a:p>
          <a:p>
            <a:pPr marL="342900" indent="-342900">
              <a:buFont typeface="Wingdings" panose="05000000000000000000" pitchFamily="2" charset="2"/>
              <a:buChar char="è"/>
            </a:pPr>
            <a:endParaRPr lang="nl-NL" sz="2000" b="1"/>
          </a:p>
        </p:txBody>
      </p:sp>
    </p:spTree>
    <p:extLst>
      <p:ext uri="{BB962C8B-B14F-4D97-AF65-F5344CB8AC3E}">
        <p14:creationId xmlns:p14="http://schemas.microsoft.com/office/powerpoint/2010/main" val="348650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F8649-9A09-34D2-5107-BE5BF713949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35EB643A-49C1-3A0B-FE78-F506A72B4E37}"/>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Inkomen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graphicFrame>
        <p:nvGraphicFramePr>
          <p:cNvPr id="2" name="Tabel 1">
            <a:extLst>
              <a:ext uri="{FF2B5EF4-FFF2-40B4-BE49-F238E27FC236}">
                <a16:creationId xmlns:a16="http://schemas.microsoft.com/office/drawing/2014/main" id="{C3BA00B8-87DF-4B46-AFFE-88BC1BB611D4}"/>
              </a:ext>
            </a:extLst>
          </p:cNvPr>
          <p:cNvGraphicFramePr>
            <a:graphicFrameLocks noGrp="1"/>
          </p:cNvGraphicFramePr>
          <p:nvPr>
            <p:extLst>
              <p:ext uri="{D42A27DB-BD31-4B8C-83A1-F6EECF244321}">
                <p14:modId xmlns:p14="http://schemas.microsoft.com/office/powerpoint/2010/main" val="3751119664"/>
              </p:ext>
            </p:extLst>
          </p:nvPr>
        </p:nvGraphicFramePr>
        <p:xfrm>
          <a:off x="894774" y="3842875"/>
          <a:ext cx="10402452" cy="2198344"/>
        </p:xfrm>
        <a:graphic>
          <a:graphicData uri="http://schemas.openxmlformats.org/drawingml/2006/table">
            <a:tbl>
              <a:tblPr firstRow="1" bandRow="1">
                <a:tableStyleId>{F5AB1C69-6EDB-4FF4-983F-18BD219EF322}</a:tableStyleId>
              </a:tblPr>
              <a:tblGrid>
                <a:gridCol w="3467484">
                  <a:extLst>
                    <a:ext uri="{9D8B030D-6E8A-4147-A177-3AD203B41FA5}">
                      <a16:colId xmlns:a16="http://schemas.microsoft.com/office/drawing/2014/main" val="2768599360"/>
                    </a:ext>
                  </a:extLst>
                </a:gridCol>
                <a:gridCol w="3467484">
                  <a:extLst>
                    <a:ext uri="{9D8B030D-6E8A-4147-A177-3AD203B41FA5}">
                      <a16:colId xmlns:a16="http://schemas.microsoft.com/office/drawing/2014/main" val="3274476067"/>
                    </a:ext>
                  </a:extLst>
                </a:gridCol>
                <a:gridCol w="3467484">
                  <a:extLst>
                    <a:ext uri="{9D8B030D-6E8A-4147-A177-3AD203B41FA5}">
                      <a16:colId xmlns:a16="http://schemas.microsoft.com/office/drawing/2014/main" val="3461919542"/>
                    </a:ext>
                  </a:extLst>
                </a:gridCol>
              </a:tblGrid>
              <a:tr h="549586">
                <a:tc>
                  <a:txBody>
                    <a:bodyPr/>
                    <a:lstStyle/>
                    <a:p>
                      <a:pPr algn="ctr"/>
                      <a:r>
                        <a:rPr lang="nl-NL" sz="2000">
                          <a:latin typeface="Effra" panose="02000506080000020004" pitchFamily="2" charset="0"/>
                        </a:rPr>
                        <a:t>Inkomen uit arbeid</a:t>
                      </a:r>
                    </a:p>
                  </a:txBody>
                  <a:tcPr/>
                </a:tc>
                <a:tc>
                  <a:txBody>
                    <a:bodyPr/>
                    <a:lstStyle/>
                    <a:p>
                      <a:pPr algn="ctr"/>
                      <a:r>
                        <a:rPr lang="nl-NL" sz="2000">
                          <a:latin typeface="Effra" panose="02000506080000020004" pitchFamily="2" charset="0"/>
                        </a:rPr>
                        <a:t>Inkomen uit bezit</a:t>
                      </a:r>
                    </a:p>
                  </a:txBody>
                  <a:tcPr/>
                </a:tc>
                <a:tc>
                  <a:txBody>
                    <a:bodyPr/>
                    <a:lstStyle/>
                    <a:p>
                      <a:pPr algn="ctr"/>
                      <a:r>
                        <a:rPr lang="nl-NL" sz="2000">
                          <a:latin typeface="Effra" panose="02000506080000020004" pitchFamily="2" charset="0"/>
                        </a:rPr>
                        <a:t>Inkomen uit overdracht</a:t>
                      </a:r>
                    </a:p>
                  </a:txBody>
                  <a:tcPr/>
                </a:tc>
                <a:extLst>
                  <a:ext uri="{0D108BD9-81ED-4DB2-BD59-A6C34878D82A}">
                    <a16:rowId xmlns:a16="http://schemas.microsoft.com/office/drawing/2014/main" val="1646272868"/>
                  </a:ext>
                </a:extLst>
              </a:tr>
              <a:tr h="549586">
                <a:tc>
                  <a:txBody>
                    <a:bodyPr/>
                    <a:lstStyle/>
                    <a:p>
                      <a:pPr algn="ctr"/>
                      <a:r>
                        <a:rPr lang="nl-NL" sz="2000">
                          <a:latin typeface="Effra" panose="02000506080000020004" pitchFamily="2" charset="0"/>
                        </a:rPr>
                        <a:t>Salaris (+vakantiegeld)</a:t>
                      </a:r>
                    </a:p>
                  </a:txBody>
                  <a:tcPr/>
                </a:tc>
                <a:tc>
                  <a:txBody>
                    <a:bodyPr/>
                    <a:lstStyle/>
                    <a:p>
                      <a:pPr algn="ctr"/>
                      <a:r>
                        <a:rPr lang="nl-NL" sz="2000">
                          <a:latin typeface="Effra" panose="02000506080000020004" pitchFamily="2" charset="0"/>
                        </a:rPr>
                        <a:t>Rente</a:t>
                      </a:r>
                    </a:p>
                  </a:txBody>
                  <a:tcPr/>
                </a:tc>
                <a:tc>
                  <a:txBody>
                    <a:bodyPr/>
                    <a:lstStyle/>
                    <a:p>
                      <a:pPr algn="ctr"/>
                      <a:r>
                        <a:rPr lang="nl-NL" sz="2000">
                          <a:latin typeface="Effra" panose="02000506080000020004" pitchFamily="2" charset="0"/>
                        </a:rPr>
                        <a:t>Kinderbijslag</a:t>
                      </a:r>
                    </a:p>
                  </a:txBody>
                  <a:tcPr/>
                </a:tc>
                <a:extLst>
                  <a:ext uri="{0D108BD9-81ED-4DB2-BD59-A6C34878D82A}">
                    <a16:rowId xmlns:a16="http://schemas.microsoft.com/office/drawing/2014/main" val="1055596813"/>
                  </a:ext>
                </a:extLst>
              </a:tr>
              <a:tr h="549586">
                <a:tc>
                  <a:txBody>
                    <a:bodyPr/>
                    <a:lstStyle/>
                    <a:p>
                      <a:pPr algn="ctr"/>
                      <a:r>
                        <a:rPr lang="nl-NL" sz="2000">
                          <a:latin typeface="Effra" panose="02000506080000020004" pitchFamily="2" charset="0"/>
                        </a:rPr>
                        <a:t>Winst</a:t>
                      </a:r>
                    </a:p>
                  </a:txBody>
                  <a:tcPr/>
                </a:tc>
                <a:tc>
                  <a:txBody>
                    <a:bodyPr/>
                    <a:lstStyle/>
                    <a:p>
                      <a:pPr algn="ctr"/>
                      <a:r>
                        <a:rPr lang="nl-NL" sz="2000">
                          <a:latin typeface="Effra" panose="02000506080000020004" pitchFamily="2" charset="0"/>
                        </a:rPr>
                        <a:t>Dividend</a:t>
                      </a:r>
                    </a:p>
                  </a:txBody>
                  <a:tcPr/>
                </a:tc>
                <a:tc>
                  <a:txBody>
                    <a:bodyPr/>
                    <a:lstStyle/>
                    <a:p>
                      <a:pPr algn="ctr"/>
                      <a:r>
                        <a:rPr lang="nl-NL" sz="2000">
                          <a:latin typeface="Effra" panose="02000506080000020004" pitchFamily="2" charset="0"/>
                        </a:rPr>
                        <a:t>Huurtoeslag/ Zorgtoeslag</a:t>
                      </a:r>
                    </a:p>
                  </a:txBody>
                  <a:tcPr/>
                </a:tc>
                <a:extLst>
                  <a:ext uri="{0D108BD9-81ED-4DB2-BD59-A6C34878D82A}">
                    <a16:rowId xmlns:a16="http://schemas.microsoft.com/office/drawing/2014/main" val="444914370"/>
                  </a:ext>
                </a:extLst>
              </a:tr>
              <a:tr h="549586">
                <a:tc>
                  <a:txBody>
                    <a:bodyPr/>
                    <a:lstStyle/>
                    <a:p>
                      <a:pPr algn="ctr"/>
                      <a:r>
                        <a:rPr lang="nl-NL" sz="2000">
                          <a:latin typeface="Effra" panose="02000506080000020004" pitchFamily="2" charset="0"/>
                        </a:rPr>
                        <a:t>Loon in natura</a:t>
                      </a:r>
                    </a:p>
                  </a:txBody>
                  <a:tcPr/>
                </a:tc>
                <a:tc>
                  <a:txBody>
                    <a:bodyPr/>
                    <a:lstStyle/>
                    <a:p>
                      <a:pPr algn="ctr"/>
                      <a:r>
                        <a:rPr lang="nl-NL" sz="2000">
                          <a:latin typeface="Effra" panose="02000506080000020004" pitchFamily="2" charset="0"/>
                        </a:rPr>
                        <a:t>Huur/ Pacht</a:t>
                      </a:r>
                    </a:p>
                  </a:txBody>
                  <a:tcPr/>
                </a:tc>
                <a:tc>
                  <a:txBody>
                    <a:bodyPr/>
                    <a:lstStyle/>
                    <a:p>
                      <a:pPr algn="ctr"/>
                      <a:r>
                        <a:rPr lang="nl-NL" sz="2000">
                          <a:latin typeface="Effra" panose="02000506080000020004" pitchFamily="2" charset="0"/>
                        </a:rPr>
                        <a:t>Bijstand</a:t>
                      </a:r>
                    </a:p>
                  </a:txBody>
                  <a:tcPr/>
                </a:tc>
                <a:extLst>
                  <a:ext uri="{0D108BD9-81ED-4DB2-BD59-A6C34878D82A}">
                    <a16:rowId xmlns:a16="http://schemas.microsoft.com/office/drawing/2014/main" val="3744915957"/>
                  </a:ext>
                </a:extLst>
              </a:tr>
            </a:tbl>
          </a:graphicData>
        </a:graphic>
      </p:graphicFrame>
      <p:sp>
        <p:nvSpPr>
          <p:cNvPr id="5" name="Bijschrift: lijn 4">
            <a:extLst>
              <a:ext uri="{FF2B5EF4-FFF2-40B4-BE49-F238E27FC236}">
                <a16:creationId xmlns:a16="http://schemas.microsoft.com/office/drawing/2014/main" id="{B11F7B5C-6AC6-87A1-8175-DC97197E35D5}"/>
              </a:ext>
            </a:extLst>
          </p:cNvPr>
          <p:cNvSpPr/>
          <p:nvPr/>
        </p:nvSpPr>
        <p:spPr>
          <a:xfrm>
            <a:off x="1781299" y="2434201"/>
            <a:ext cx="2339439" cy="1099294"/>
          </a:xfrm>
          <a:prstGeom prst="borderCallout1">
            <a:avLst>
              <a:gd name="adj1" fmla="val 57640"/>
              <a:gd name="adj2" fmla="val -719"/>
              <a:gd name="adj3" fmla="val 127624"/>
              <a:gd name="adj4" fmla="val -19551"/>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in ruil voor arbeid</a:t>
            </a:r>
          </a:p>
        </p:txBody>
      </p:sp>
      <p:sp>
        <p:nvSpPr>
          <p:cNvPr id="8" name="Bijschrift: lijn 7">
            <a:extLst>
              <a:ext uri="{FF2B5EF4-FFF2-40B4-BE49-F238E27FC236}">
                <a16:creationId xmlns:a16="http://schemas.microsoft.com/office/drawing/2014/main" id="{1C91A691-6B33-CC20-EDD3-BC7AD030E6A1}"/>
              </a:ext>
            </a:extLst>
          </p:cNvPr>
          <p:cNvSpPr/>
          <p:nvPr/>
        </p:nvSpPr>
        <p:spPr>
          <a:xfrm flipH="1">
            <a:off x="4360235" y="1175727"/>
            <a:ext cx="2339439" cy="1099294"/>
          </a:xfrm>
          <a:prstGeom prst="borderCallout1">
            <a:avLst>
              <a:gd name="adj1" fmla="val 57640"/>
              <a:gd name="adj2" fmla="val -719"/>
              <a:gd name="adj3" fmla="val 242132"/>
              <a:gd name="adj4" fmla="val -13967"/>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door het uitlenen van kapitaal</a:t>
            </a:r>
          </a:p>
        </p:txBody>
      </p:sp>
      <p:sp>
        <p:nvSpPr>
          <p:cNvPr id="10" name="Bijschrift: lijn 9">
            <a:extLst>
              <a:ext uri="{FF2B5EF4-FFF2-40B4-BE49-F238E27FC236}">
                <a16:creationId xmlns:a16="http://schemas.microsoft.com/office/drawing/2014/main" id="{A202A318-13C4-C103-87A0-C1886F0E756E}"/>
              </a:ext>
            </a:extLst>
          </p:cNvPr>
          <p:cNvSpPr/>
          <p:nvPr/>
        </p:nvSpPr>
        <p:spPr>
          <a:xfrm>
            <a:off x="8667008" y="2465478"/>
            <a:ext cx="2339439" cy="1099294"/>
          </a:xfrm>
          <a:prstGeom prst="borderCallout1">
            <a:avLst>
              <a:gd name="adj1" fmla="val 57640"/>
              <a:gd name="adj2" fmla="val -719"/>
              <a:gd name="adj3" fmla="val 127624"/>
              <a:gd name="adj4" fmla="val -19551"/>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vanuit de overheid</a:t>
            </a:r>
          </a:p>
        </p:txBody>
      </p:sp>
    </p:spTree>
    <p:extLst>
      <p:ext uri="{BB962C8B-B14F-4D97-AF65-F5344CB8AC3E}">
        <p14:creationId xmlns:p14="http://schemas.microsoft.com/office/powerpoint/2010/main" val="9890986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65a11041-aba8-449e-bef6-559f13c05a59"/>
    <ds:schemaRef ds:uri="e7183d92-7d1c-4abc-9060-17c5b27035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B6DB2C58-D6F0-473C-A08D-AEC2338970A5}"/>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39</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Exclusief BTW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revision>1</cp:revision>
  <cp:lastPrinted>2025-03-11T11:44:36Z</cp:lastPrinted>
  <dcterms:created xsi:type="dcterms:W3CDTF">2022-04-29T11:47:46Z</dcterms:created>
  <dcterms:modified xsi:type="dcterms:W3CDTF">2025-03-11T20:10:21Z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