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0" r:id="rId5"/>
    <p:sldId id="282" r:id="rId6"/>
    <p:sldId id="287" r:id="rId7"/>
    <p:sldId id="262" r:id="rId8"/>
    <p:sldId id="264" r:id="rId9"/>
    <p:sldId id="265" r:id="rId10"/>
    <p:sldId id="272" r:id="rId11"/>
    <p:sldId id="286" r:id="rId12"/>
    <p:sldId id="291" r:id="rId13"/>
    <p:sldId id="273" r:id="rId14"/>
    <p:sldId id="277" r:id="rId15"/>
    <p:sldId id="263" r:id="rId16"/>
    <p:sldId id="267" r:id="rId17"/>
    <p:sldId id="283" r:id="rId18"/>
    <p:sldId id="266" r:id="rId19"/>
    <p:sldId id="274" r:id="rId20"/>
    <p:sldId id="279" r:id="rId21"/>
    <p:sldId id="275" r:id="rId22"/>
    <p:sldId id="280" r:id="rId23"/>
    <p:sldId id="270" r:id="rId24"/>
    <p:sldId id="285" r:id="rId25"/>
    <p:sldId id="284" r:id="rId26"/>
    <p:sldId id="292" r:id="rId27"/>
    <p:sldId id="294" r:id="rId28"/>
    <p:sldId id="281" r:id="rId29"/>
    <p:sldId id="288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EE2"/>
    <a:srgbClr val="FFFFFF"/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E52FA-23B8-481F-8414-8AF54C7F825B}" v="6" dt="2024-03-12T13:02:26.331"/>
    <p1510:client id="{A08E4FD7-2FCC-481B-80C9-8DBB269C1598}" v="55" dt="2024-03-11T18:21:17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88010" autoAdjust="0"/>
  </p:normalViewPr>
  <p:slideViewPr>
    <p:cSldViewPr snapToGrid="0">
      <p:cViewPr varScale="1">
        <p:scale>
          <a:sx n="98" d="100"/>
          <a:sy n="98" d="100"/>
        </p:scale>
        <p:origin x="14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remonde, Kees van" userId="4a19ca61-6d40-4bd3-9c42-25d236d34837" providerId="ADAL" clId="{A08E4FD7-2FCC-481B-80C9-8DBB269C1598}"/>
    <pc:docChg chg="custSel addSld modSld">
      <pc:chgData name="Ruremonde, Kees van" userId="4a19ca61-6d40-4bd3-9c42-25d236d34837" providerId="ADAL" clId="{A08E4FD7-2FCC-481B-80C9-8DBB269C1598}" dt="2024-03-11T18:28:55.485" v="871" actId="14100"/>
      <pc:docMkLst>
        <pc:docMk/>
      </pc:docMkLst>
      <pc:sldChg chg="modSp modAnim">
        <pc:chgData name="Ruremonde, Kees van" userId="4a19ca61-6d40-4bd3-9c42-25d236d34837" providerId="ADAL" clId="{A08E4FD7-2FCC-481B-80C9-8DBB269C1598}" dt="2024-03-11T18:21:17.697" v="849"/>
        <pc:sldMkLst>
          <pc:docMk/>
          <pc:sldMk cId="2164697149" sldId="262"/>
        </pc:sldMkLst>
        <pc:spChg chg="mod">
          <ac:chgData name="Ruremonde, Kees van" userId="4a19ca61-6d40-4bd3-9c42-25d236d34837" providerId="ADAL" clId="{A08E4FD7-2FCC-481B-80C9-8DBB269C1598}" dt="2024-03-11T18:21:13.220" v="848" actId="20578"/>
          <ac:spMkLst>
            <pc:docMk/>
            <pc:sldMk cId="2164697149" sldId="262"/>
            <ac:spMk id="4" creationId="{2115B421-6E5B-8EFE-184D-7BF2465FC395}"/>
          </ac:spMkLst>
        </pc:spChg>
      </pc:sldChg>
      <pc:sldChg chg="modSp mod">
        <pc:chgData name="Ruremonde, Kees van" userId="4a19ca61-6d40-4bd3-9c42-25d236d34837" providerId="ADAL" clId="{A08E4FD7-2FCC-481B-80C9-8DBB269C1598}" dt="2024-03-09T17:27:52.310" v="740" actId="1076"/>
        <pc:sldMkLst>
          <pc:docMk/>
          <pc:sldMk cId="789968363" sldId="263"/>
        </pc:sldMkLst>
        <pc:picChg chg="mod">
          <ac:chgData name="Ruremonde, Kees van" userId="4a19ca61-6d40-4bd3-9c42-25d236d34837" providerId="ADAL" clId="{A08E4FD7-2FCC-481B-80C9-8DBB269C1598}" dt="2024-03-09T17:27:52.310" v="740" actId="1076"/>
          <ac:picMkLst>
            <pc:docMk/>
            <pc:sldMk cId="789968363" sldId="263"/>
            <ac:picMk id="5" creationId="{11DEB61F-698E-FB05-962C-78E5EA05BE7B}"/>
          </ac:picMkLst>
        </pc:picChg>
        <pc:picChg chg="mod">
          <ac:chgData name="Ruremonde, Kees van" userId="4a19ca61-6d40-4bd3-9c42-25d236d34837" providerId="ADAL" clId="{A08E4FD7-2FCC-481B-80C9-8DBB269C1598}" dt="2024-03-09T17:27:43.932" v="738" actId="1076"/>
          <ac:picMkLst>
            <pc:docMk/>
            <pc:sldMk cId="789968363" sldId="263"/>
            <ac:picMk id="7" creationId="{C7C21A19-DF29-C7D7-97FC-93C6F0CDA023}"/>
          </ac:picMkLst>
        </pc:picChg>
      </pc:sldChg>
      <pc:sldChg chg="addSp delSp modSp mod delAnim modAnim">
        <pc:chgData name="Ruremonde, Kees van" userId="4a19ca61-6d40-4bd3-9c42-25d236d34837" providerId="ADAL" clId="{A08E4FD7-2FCC-481B-80C9-8DBB269C1598}" dt="2024-03-11T18:07:39.947" v="831" actId="14100"/>
        <pc:sldMkLst>
          <pc:docMk/>
          <pc:sldMk cId="2453459237" sldId="265"/>
        </pc:sldMkLst>
        <pc:spChg chg="add mod">
          <ac:chgData name="Ruremonde, Kees van" userId="4a19ca61-6d40-4bd3-9c42-25d236d34837" providerId="ADAL" clId="{A08E4FD7-2FCC-481B-80C9-8DBB269C1598}" dt="2024-03-09T17:30:47.288" v="752" actId="14100"/>
          <ac:spMkLst>
            <pc:docMk/>
            <pc:sldMk cId="2453459237" sldId="265"/>
            <ac:spMk id="3" creationId="{E99FF036-BE6A-53ED-0221-EFD49E5DD47B}"/>
          </ac:spMkLst>
        </pc:spChg>
        <pc:spChg chg="add mod">
          <ac:chgData name="Ruremonde, Kees van" userId="4a19ca61-6d40-4bd3-9c42-25d236d34837" providerId="ADAL" clId="{A08E4FD7-2FCC-481B-80C9-8DBB269C1598}" dt="2024-03-09T17:30:59.384" v="754" actId="1076"/>
          <ac:spMkLst>
            <pc:docMk/>
            <pc:sldMk cId="2453459237" sldId="265"/>
            <ac:spMk id="4" creationId="{B1CC5A4C-436A-7DB4-5308-F10EDF782421}"/>
          </ac:spMkLst>
        </pc:spChg>
        <pc:spChg chg="add mod">
          <ac:chgData name="Ruremonde, Kees van" userId="4a19ca61-6d40-4bd3-9c42-25d236d34837" providerId="ADAL" clId="{A08E4FD7-2FCC-481B-80C9-8DBB269C1598}" dt="2024-03-09T17:31:17.482" v="773" actId="14100"/>
          <ac:spMkLst>
            <pc:docMk/>
            <pc:sldMk cId="2453459237" sldId="265"/>
            <ac:spMk id="5" creationId="{66D13DF3-30AB-017D-7CFD-A8886C226185}"/>
          </ac:spMkLst>
        </pc:spChg>
        <pc:spChg chg="add mod">
          <ac:chgData name="Ruremonde, Kees van" userId="4a19ca61-6d40-4bd3-9c42-25d236d34837" providerId="ADAL" clId="{A08E4FD7-2FCC-481B-80C9-8DBB269C1598}" dt="2024-03-11T18:07:35.258" v="830" actId="14100"/>
          <ac:spMkLst>
            <pc:docMk/>
            <pc:sldMk cId="2453459237" sldId="265"/>
            <ac:spMk id="7" creationId="{B6F4BC88-C797-00A6-A399-7743D3E7823F}"/>
          </ac:spMkLst>
        </pc:spChg>
        <pc:spChg chg="add del mod">
          <ac:chgData name="Ruremonde, Kees van" userId="4a19ca61-6d40-4bd3-9c42-25d236d34837" providerId="ADAL" clId="{A08E4FD7-2FCC-481B-80C9-8DBB269C1598}" dt="2024-03-11T18:06:17.038" v="799" actId="478"/>
          <ac:spMkLst>
            <pc:docMk/>
            <pc:sldMk cId="2453459237" sldId="265"/>
            <ac:spMk id="9" creationId="{CA8DD4B0-6D49-7A40-94FE-3B2AE6FE88C4}"/>
          </ac:spMkLst>
        </pc:spChg>
        <pc:spChg chg="add mod">
          <ac:chgData name="Ruremonde, Kees van" userId="4a19ca61-6d40-4bd3-9c42-25d236d34837" providerId="ADAL" clId="{A08E4FD7-2FCC-481B-80C9-8DBB269C1598}" dt="2024-03-11T18:07:39.947" v="831" actId="14100"/>
          <ac:spMkLst>
            <pc:docMk/>
            <pc:sldMk cId="2453459237" sldId="265"/>
            <ac:spMk id="10" creationId="{49E6FB97-AD0F-456E-E8F7-01764B3ECC8F}"/>
          </ac:spMkLst>
        </pc:spChg>
      </pc:sldChg>
      <pc:sldChg chg="addSp modSp mod modAnim">
        <pc:chgData name="Ruremonde, Kees van" userId="4a19ca61-6d40-4bd3-9c42-25d236d34837" providerId="ADAL" clId="{A08E4FD7-2FCC-481B-80C9-8DBB269C1598}" dt="2024-03-11T18:05:53.972" v="793"/>
        <pc:sldMkLst>
          <pc:docMk/>
          <pc:sldMk cId="4010919940" sldId="266"/>
        </pc:sldMkLst>
        <pc:spChg chg="add mod">
          <ac:chgData name="Ruremonde, Kees van" userId="4a19ca61-6d40-4bd3-9c42-25d236d34837" providerId="ADAL" clId="{A08E4FD7-2FCC-481B-80C9-8DBB269C1598}" dt="2024-03-11T18:04:49.618" v="788" actId="14100"/>
          <ac:spMkLst>
            <pc:docMk/>
            <pc:sldMk cId="4010919940" sldId="266"/>
            <ac:spMk id="3" creationId="{3481E6D0-94EF-4DF3-012F-4AD71AE018C7}"/>
          </ac:spMkLst>
        </pc:spChg>
      </pc:sldChg>
      <pc:sldChg chg="modSp mod">
        <pc:chgData name="Ruremonde, Kees van" userId="4a19ca61-6d40-4bd3-9c42-25d236d34837" providerId="ADAL" clId="{A08E4FD7-2FCC-481B-80C9-8DBB269C1598}" dt="2024-03-11T18:23:33.031" v="870" actId="20577"/>
        <pc:sldMkLst>
          <pc:docMk/>
          <pc:sldMk cId="53078200" sldId="267"/>
        </pc:sldMkLst>
        <pc:spChg chg="mod">
          <ac:chgData name="Ruremonde, Kees van" userId="4a19ca61-6d40-4bd3-9c42-25d236d34837" providerId="ADAL" clId="{A08E4FD7-2FCC-481B-80C9-8DBB269C1598}" dt="2024-03-11T18:23:33.031" v="870" actId="20577"/>
          <ac:spMkLst>
            <pc:docMk/>
            <pc:sldMk cId="53078200" sldId="267"/>
            <ac:spMk id="4" creationId="{2115B421-6E5B-8EFE-184D-7BF2465FC395}"/>
          </ac:spMkLst>
        </pc:spChg>
      </pc:sldChg>
      <pc:sldChg chg="addSp modSp mod modAnim">
        <pc:chgData name="Ruremonde, Kees van" userId="4a19ca61-6d40-4bd3-9c42-25d236d34837" providerId="ADAL" clId="{A08E4FD7-2FCC-481B-80C9-8DBB269C1598}" dt="2024-03-11T18:05:39.505" v="792"/>
        <pc:sldMkLst>
          <pc:docMk/>
          <pc:sldMk cId="343005952" sldId="283"/>
        </pc:sldMkLst>
        <pc:spChg chg="add mod">
          <ac:chgData name="Ruremonde, Kees van" userId="4a19ca61-6d40-4bd3-9c42-25d236d34837" providerId="ADAL" clId="{A08E4FD7-2FCC-481B-80C9-8DBB269C1598}" dt="2024-03-09T17:36:19.856" v="781" actId="1076"/>
          <ac:spMkLst>
            <pc:docMk/>
            <pc:sldMk cId="343005952" sldId="283"/>
            <ac:spMk id="3" creationId="{01DB2A07-C87F-846D-7002-639E242C1ECD}"/>
          </ac:spMkLst>
        </pc:spChg>
        <pc:spChg chg="add mod">
          <ac:chgData name="Ruremonde, Kees van" userId="4a19ca61-6d40-4bd3-9c42-25d236d34837" providerId="ADAL" clId="{A08E4FD7-2FCC-481B-80C9-8DBB269C1598}" dt="2024-03-09T17:36:23.763" v="783" actId="1076"/>
          <ac:spMkLst>
            <pc:docMk/>
            <pc:sldMk cId="343005952" sldId="283"/>
            <ac:spMk id="7" creationId="{D7FA18E9-52F5-494C-A18D-F8859CB9BF3B}"/>
          </ac:spMkLst>
        </pc:spChg>
      </pc:sldChg>
      <pc:sldChg chg="modSp modAnim">
        <pc:chgData name="Ruremonde, Kees van" userId="4a19ca61-6d40-4bd3-9c42-25d236d34837" providerId="ADAL" clId="{A08E4FD7-2FCC-481B-80C9-8DBB269C1598}" dt="2024-03-11T18:19:54.219" v="847" actId="20577"/>
        <pc:sldMkLst>
          <pc:docMk/>
          <pc:sldMk cId="1871983126" sldId="288"/>
        </pc:sldMkLst>
        <pc:spChg chg="mod">
          <ac:chgData name="Ruremonde, Kees van" userId="4a19ca61-6d40-4bd3-9c42-25d236d34837" providerId="ADAL" clId="{A08E4FD7-2FCC-481B-80C9-8DBB269C1598}" dt="2024-03-11T18:19:54.219" v="847" actId="20577"/>
          <ac:spMkLst>
            <pc:docMk/>
            <pc:sldMk cId="1871983126" sldId="288"/>
            <ac:spMk id="3" creationId="{837CE46F-A65A-2494-3BCA-1337974A5F1C}"/>
          </ac:spMkLst>
        </pc:spChg>
      </pc:sldChg>
      <pc:sldChg chg="addSp modSp modAnim">
        <pc:chgData name="Ruremonde, Kees van" userId="4a19ca61-6d40-4bd3-9c42-25d236d34837" providerId="ADAL" clId="{A08E4FD7-2FCC-481B-80C9-8DBB269C1598}" dt="2024-03-09T17:30:06.734" v="748"/>
        <pc:sldMkLst>
          <pc:docMk/>
          <pc:sldMk cId="2708343814" sldId="291"/>
        </pc:sldMkLst>
        <pc:spChg chg="add mod">
          <ac:chgData name="Ruremonde, Kees van" userId="4a19ca61-6d40-4bd3-9c42-25d236d34837" providerId="ADAL" clId="{A08E4FD7-2FCC-481B-80C9-8DBB269C1598}" dt="2024-03-09T17:29:04.256" v="742"/>
          <ac:spMkLst>
            <pc:docMk/>
            <pc:sldMk cId="2708343814" sldId="291"/>
            <ac:spMk id="3" creationId="{C539401D-92F3-0FD6-3418-36F06655972C}"/>
          </ac:spMkLst>
        </pc:spChg>
      </pc:sldChg>
      <pc:sldChg chg="modSp mod">
        <pc:chgData name="Ruremonde, Kees van" userId="4a19ca61-6d40-4bd3-9c42-25d236d34837" providerId="ADAL" clId="{A08E4FD7-2FCC-481B-80C9-8DBB269C1598}" dt="2024-03-11T18:28:55.485" v="871" actId="14100"/>
        <pc:sldMkLst>
          <pc:docMk/>
          <pc:sldMk cId="3534014361" sldId="292"/>
        </pc:sldMkLst>
        <pc:spChg chg="mod">
          <ac:chgData name="Ruremonde, Kees van" userId="4a19ca61-6d40-4bd3-9c42-25d236d34837" providerId="ADAL" clId="{A08E4FD7-2FCC-481B-80C9-8DBB269C1598}" dt="2024-03-11T18:28:55.485" v="871" actId="14100"/>
          <ac:spMkLst>
            <pc:docMk/>
            <pc:sldMk cId="3534014361" sldId="292"/>
            <ac:spMk id="4" creationId="{2C196EA7-F50C-48C7-76F4-80C71A20A298}"/>
          </ac:spMkLst>
        </pc:spChg>
      </pc:sldChg>
      <pc:sldChg chg="addSp modSp mod">
        <pc:chgData name="Ruremonde, Kees van" userId="4a19ca61-6d40-4bd3-9c42-25d236d34837" providerId="ADAL" clId="{A08E4FD7-2FCC-481B-80C9-8DBB269C1598}" dt="2024-03-09T17:22:05.575" v="27" actId="1076"/>
        <pc:sldMkLst>
          <pc:docMk/>
          <pc:sldMk cId="3459560948" sldId="293"/>
        </pc:sldMkLst>
        <pc:spChg chg="mod">
          <ac:chgData name="Ruremonde, Kees van" userId="4a19ca61-6d40-4bd3-9c42-25d236d34837" providerId="ADAL" clId="{A08E4FD7-2FCC-481B-80C9-8DBB269C1598}" dt="2024-03-09T17:21:32.513" v="25" actId="20577"/>
          <ac:spMkLst>
            <pc:docMk/>
            <pc:sldMk cId="3459560948" sldId="293"/>
            <ac:spMk id="9" creationId="{818BCB2B-D539-D369-6032-933E3EAE6226}"/>
          </ac:spMkLst>
        </pc:spChg>
        <pc:graphicFrameChg chg="add mod">
          <ac:chgData name="Ruremonde, Kees van" userId="4a19ca61-6d40-4bd3-9c42-25d236d34837" providerId="ADAL" clId="{A08E4FD7-2FCC-481B-80C9-8DBB269C1598}" dt="2024-03-09T17:22:05.575" v="27" actId="1076"/>
          <ac:graphicFrameMkLst>
            <pc:docMk/>
            <pc:sldMk cId="3459560948" sldId="293"/>
            <ac:graphicFrameMk id="2" creationId="{4A60A01B-8E56-4C21-800F-3426E43E5809}"/>
          </ac:graphicFrameMkLst>
        </pc:graphicFrameChg>
      </pc:sldChg>
      <pc:sldChg chg="addSp delSp modSp add mod modAnim">
        <pc:chgData name="Ruremonde, Kees van" userId="4a19ca61-6d40-4bd3-9c42-25d236d34837" providerId="ADAL" clId="{A08E4FD7-2FCC-481B-80C9-8DBB269C1598}" dt="2024-03-09T17:26:34.068" v="731"/>
        <pc:sldMkLst>
          <pc:docMk/>
          <pc:sldMk cId="1762397166" sldId="294"/>
        </pc:sldMkLst>
        <pc:spChg chg="add del mod">
          <ac:chgData name="Ruremonde, Kees van" userId="4a19ca61-6d40-4bd3-9c42-25d236d34837" providerId="ADAL" clId="{A08E4FD7-2FCC-481B-80C9-8DBB269C1598}" dt="2024-03-09T17:25:45.921" v="614" actId="478"/>
          <ac:spMkLst>
            <pc:docMk/>
            <pc:sldMk cId="1762397166" sldId="294"/>
            <ac:spMk id="5" creationId="{6EA35480-6DA6-8A80-8D51-7359B92F6736}"/>
          </ac:spMkLst>
        </pc:spChg>
        <pc:spChg chg="add mod">
          <ac:chgData name="Ruremonde, Kees van" userId="4a19ca61-6d40-4bd3-9c42-25d236d34837" providerId="ADAL" clId="{A08E4FD7-2FCC-481B-80C9-8DBB269C1598}" dt="2024-03-09T17:26:15.062" v="729" actId="14100"/>
          <ac:spMkLst>
            <pc:docMk/>
            <pc:sldMk cId="1762397166" sldId="294"/>
            <ac:spMk id="6" creationId="{B20F5DB2-171B-9E15-A065-228BC48A6656}"/>
          </ac:spMkLst>
        </pc:spChg>
        <pc:spChg chg="del">
          <ac:chgData name="Ruremonde, Kees van" userId="4a19ca61-6d40-4bd3-9c42-25d236d34837" providerId="ADAL" clId="{A08E4FD7-2FCC-481B-80C9-8DBB269C1598}" dt="2024-03-09T17:25:43.933" v="613" actId="478"/>
          <ac:spMkLst>
            <pc:docMk/>
            <pc:sldMk cId="1762397166" sldId="294"/>
            <ac:spMk id="9" creationId="{E026145C-77BD-0CD6-424B-5D449AC66D3B}"/>
          </ac:spMkLst>
        </pc:spChg>
        <pc:graphicFrameChg chg="del">
          <ac:chgData name="Ruremonde, Kees van" userId="4a19ca61-6d40-4bd3-9c42-25d236d34837" providerId="ADAL" clId="{A08E4FD7-2FCC-481B-80C9-8DBB269C1598}" dt="2024-03-09T17:22:10.169" v="29" actId="478"/>
          <ac:graphicFrameMkLst>
            <pc:docMk/>
            <pc:sldMk cId="1762397166" sldId="294"/>
            <ac:graphicFrameMk id="2" creationId="{2FB7028E-5067-FBE8-DA5C-DC9EE5497DB3}"/>
          </ac:graphicFrameMkLst>
        </pc:graphicFrameChg>
        <pc:graphicFrameChg chg="add mod modGraphic">
          <ac:chgData name="Ruremonde, Kees van" userId="4a19ca61-6d40-4bd3-9c42-25d236d34837" providerId="ADAL" clId="{A08E4FD7-2FCC-481B-80C9-8DBB269C1598}" dt="2024-03-09T17:26:21.280" v="730" actId="1076"/>
          <ac:graphicFrameMkLst>
            <pc:docMk/>
            <pc:sldMk cId="1762397166" sldId="294"/>
            <ac:graphicFrameMk id="3" creationId="{7C865ACA-A458-C667-BC31-3652B5B2E348}"/>
          </ac:graphicFrameMkLst>
        </pc:graphicFrameChg>
      </pc:sldChg>
    </pc:docChg>
  </pc:docChgLst>
  <pc:docChgLst>
    <pc:chgData name="Ruremonde, Kees van" userId="4a19ca61-6d40-4bd3-9c42-25d236d34837" providerId="ADAL" clId="{E7210F59-4EE6-4F24-965C-19A2D6E7E187}"/>
    <pc:docChg chg="undo redo custSel addSld delSld modSld sldOrd">
      <pc:chgData name="Ruremonde, Kees van" userId="4a19ca61-6d40-4bd3-9c42-25d236d34837" providerId="ADAL" clId="{E7210F59-4EE6-4F24-965C-19A2D6E7E187}" dt="2024-03-03T17:34:42.130" v="1048" actId="114"/>
      <pc:docMkLst>
        <pc:docMk/>
      </pc:docMkLst>
      <pc:sldChg chg="modSp mod">
        <pc:chgData name="Ruremonde, Kees van" userId="4a19ca61-6d40-4bd3-9c42-25d236d34837" providerId="ADAL" clId="{E7210F59-4EE6-4F24-965C-19A2D6E7E187}" dt="2024-03-03T17:34:42.130" v="1048" actId="114"/>
        <pc:sldMkLst>
          <pc:docMk/>
          <pc:sldMk cId="4208573002" sldId="260"/>
        </pc:sldMkLst>
        <pc:spChg chg="mod">
          <ac:chgData name="Ruremonde, Kees van" userId="4a19ca61-6d40-4bd3-9c42-25d236d34837" providerId="ADAL" clId="{E7210F59-4EE6-4F24-965C-19A2D6E7E187}" dt="2024-03-03T17:34:42.130" v="1048" actId="114"/>
          <ac:spMkLst>
            <pc:docMk/>
            <pc:sldMk cId="4208573002" sldId="260"/>
            <ac:spMk id="3" creationId="{A745CA3A-1013-4129-828C-01E25CFA2E52}"/>
          </ac:spMkLst>
        </pc:spChg>
      </pc:sldChg>
      <pc:sldChg chg="modSp">
        <pc:chgData name="Ruremonde, Kees van" userId="4a19ca61-6d40-4bd3-9c42-25d236d34837" providerId="ADAL" clId="{E7210F59-4EE6-4F24-965C-19A2D6E7E187}" dt="2024-03-03T17:25:38.946" v="977" actId="13926"/>
        <pc:sldMkLst>
          <pc:docMk/>
          <pc:sldMk cId="2164697149" sldId="262"/>
        </pc:sldMkLst>
        <pc:spChg chg="mod">
          <ac:chgData name="Ruremonde, Kees van" userId="4a19ca61-6d40-4bd3-9c42-25d236d34837" providerId="ADAL" clId="{E7210F59-4EE6-4F24-965C-19A2D6E7E187}" dt="2024-03-03T17:25:38.946" v="977" actId="13926"/>
          <ac:spMkLst>
            <pc:docMk/>
            <pc:sldMk cId="2164697149" sldId="262"/>
            <ac:spMk id="4" creationId="{2115B421-6E5B-8EFE-184D-7BF2465FC395}"/>
          </ac:spMkLst>
        </pc:spChg>
      </pc:sldChg>
      <pc:sldChg chg="ord">
        <pc:chgData name="Ruremonde, Kees van" userId="4a19ca61-6d40-4bd3-9c42-25d236d34837" providerId="ADAL" clId="{E7210F59-4EE6-4F24-965C-19A2D6E7E187}" dt="2024-03-03T17:27:45.634" v="982"/>
        <pc:sldMkLst>
          <pc:docMk/>
          <pc:sldMk cId="4010919940" sldId="266"/>
        </pc:sldMkLst>
      </pc:sldChg>
      <pc:sldChg chg="modSp mod">
        <pc:chgData name="Ruremonde, Kees van" userId="4a19ca61-6d40-4bd3-9c42-25d236d34837" providerId="ADAL" clId="{E7210F59-4EE6-4F24-965C-19A2D6E7E187}" dt="2024-03-03T17:23:27.802" v="920" actId="20577"/>
        <pc:sldMkLst>
          <pc:docMk/>
          <pc:sldMk cId="53078200" sldId="267"/>
        </pc:sldMkLst>
        <pc:spChg chg="mod">
          <ac:chgData name="Ruremonde, Kees van" userId="4a19ca61-6d40-4bd3-9c42-25d236d34837" providerId="ADAL" clId="{E7210F59-4EE6-4F24-965C-19A2D6E7E187}" dt="2024-03-03T17:23:27.802" v="920" actId="20577"/>
          <ac:spMkLst>
            <pc:docMk/>
            <pc:sldMk cId="53078200" sldId="267"/>
            <ac:spMk id="4" creationId="{2115B421-6E5B-8EFE-184D-7BF2465FC395}"/>
          </ac:spMkLst>
        </pc:spChg>
      </pc:sldChg>
      <pc:sldChg chg="ord">
        <pc:chgData name="Ruremonde, Kees van" userId="4a19ca61-6d40-4bd3-9c42-25d236d34837" providerId="ADAL" clId="{E7210F59-4EE6-4F24-965C-19A2D6E7E187}" dt="2024-03-03T16:58:51.228" v="685"/>
        <pc:sldMkLst>
          <pc:docMk/>
          <pc:sldMk cId="881542397" sldId="273"/>
        </pc:sldMkLst>
      </pc:sldChg>
      <pc:sldChg chg="addSp delSp modSp mod ord delAnim modAnim modNotesTx">
        <pc:chgData name="Ruremonde, Kees van" userId="4a19ca61-6d40-4bd3-9c42-25d236d34837" providerId="ADAL" clId="{E7210F59-4EE6-4F24-965C-19A2D6E7E187}" dt="2024-03-03T17:23:39.389" v="949" actId="1038"/>
        <pc:sldMkLst>
          <pc:docMk/>
          <pc:sldMk cId="2199476705" sldId="277"/>
        </pc:sldMkLst>
        <pc:spChg chg="del">
          <ac:chgData name="Ruremonde, Kees van" userId="4a19ca61-6d40-4bd3-9c42-25d236d34837" providerId="ADAL" clId="{E7210F59-4EE6-4F24-965C-19A2D6E7E187}" dt="2024-03-03T17:15:03.274" v="793" actId="478"/>
          <ac:spMkLst>
            <pc:docMk/>
            <pc:sldMk cId="2199476705" sldId="277"/>
            <ac:spMk id="7" creationId="{BA11B8D7-6F96-B1E9-5AF5-65DF9DDB0B5F}"/>
          </ac:spMkLst>
        </pc:spChg>
        <pc:spChg chg="del">
          <ac:chgData name="Ruremonde, Kees van" userId="4a19ca61-6d40-4bd3-9c42-25d236d34837" providerId="ADAL" clId="{E7210F59-4EE6-4F24-965C-19A2D6E7E187}" dt="2024-03-03T17:15:03.274" v="793" actId="478"/>
          <ac:spMkLst>
            <pc:docMk/>
            <pc:sldMk cId="2199476705" sldId="277"/>
            <ac:spMk id="8" creationId="{D4AEEAE4-5AFD-C2C8-BB89-BA3F022EED58}"/>
          </ac:spMkLst>
        </pc:spChg>
        <pc:spChg chg="del">
          <ac:chgData name="Ruremonde, Kees van" userId="4a19ca61-6d40-4bd3-9c42-25d236d34837" providerId="ADAL" clId="{E7210F59-4EE6-4F24-965C-19A2D6E7E187}" dt="2024-03-03T17:15:03.274" v="793" actId="478"/>
          <ac:spMkLst>
            <pc:docMk/>
            <pc:sldMk cId="2199476705" sldId="277"/>
            <ac:spMk id="9" creationId="{B8B2E92D-64E1-5063-69E4-D32DFB07789D}"/>
          </ac:spMkLst>
        </pc:spChg>
        <pc:spChg chg="del">
          <ac:chgData name="Ruremonde, Kees van" userId="4a19ca61-6d40-4bd3-9c42-25d236d34837" providerId="ADAL" clId="{E7210F59-4EE6-4F24-965C-19A2D6E7E187}" dt="2024-03-03T17:15:03.274" v="793" actId="478"/>
          <ac:spMkLst>
            <pc:docMk/>
            <pc:sldMk cId="2199476705" sldId="277"/>
            <ac:spMk id="10" creationId="{4C445270-761F-F22F-4643-9C2867849C68}"/>
          </ac:spMkLst>
        </pc:spChg>
        <pc:spChg chg="add mod">
          <ac:chgData name="Ruremonde, Kees van" userId="4a19ca61-6d40-4bd3-9c42-25d236d34837" providerId="ADAL" clId="{E7210F59-4EE6-4F24-965C-19A2D6E7E187}" dt="2024-03-03T17:23:39.389" v="949" actId="1038"/>
          <ac:spMkLst>
            <pc:docMk/>
            <pc:sldMk cId="2199476705" sldId="277"/>
            <ac:spMk id="12" creationId="{2BDA05A0-BA4C-C0D1-25FD-779D3EA47A2F}"/>
          </ac:spMkLst>
        </pc:spChg>
        <pc:spChg chg="add mod">
          <ac:chgData name="Ruremonde, Kees van" userId="4a19ca61-6d40-4bd3-9c42-25d236d34837" providerId="ADAL" clId="{E7210F59-4EE6-4F24-965C-19A2D6E7E187}" dt="2024-03-03T17:23:39.389" v="949" actId="1038"/>
          <ac:spMkLst>
            <pc:docMk/>
            <pc:sldMk cId="2199476705" sldId="277"/>
            <ac:spMk id="13" creationId="{228038CD-5ED4-79D6-0689-49FB9C76634C}"/>
          </ac:spMkLst>
        </pc:spChg>
        <pc:spChg chg="add mod">
          <ac:chgData name="Ruremonde, Kees van" userId="4a19ca61-6d40-4bd3-9c42-25d236d34837" providerId="ADAL" clId="{E7210F59-4EE6-4F24-965C-19A2D6E7E187}" dt="2024-03-03T17:23:39.389" v="949" actId="1038"/>
          <ac:spMkLst>
            <pc:docMk/>
            <pc:sldMk cId="2199476705" sldId="277"/>
            <ac:spMk id="15" creationId="{8B1F7E4C-9D6B-AA3C-D030-0BD20113C6AE}"/>
          </ac:spMkLst>
        </pc:spChg>
        <pc:spChg chg="del">
          <ac:chgData name="Ruremonde, Kees van" userId="4a19ca61-6d40-4bd3-9c42-25d236d34837" providerId="ADAL" clId="{E7210F59-4EE6-4F24-965C-19A2D6E7E187}" dt="2024-03-03T17:15:03.274" v="793" actId="478"/>
          <ac:spMkLst>
            <pc:docMk/>
            <pc:sldMk cId="2199476705" sldId="277"/>
            <ac:spMk id="16" creationId="{A2DD7D9E-17B6-FE24-2C47-8083DD0E261A}"/>
          </ac:spMkLst>
        </pc:spChg>
        <pc:spChg chg="del">
          <ac:chgData name="Ruremonde, Kees van" userId="4a19ca61-6d40-4bd3-9c42-25d236d34837" providerId="ADAL" clId="{E7210F59-4EE6-4F24-965C-19A2D6E7E187}" dt="2024-03-03T17:15:03.274" v="793" actId="478"/>
          <ac:spMkLst>
            <pc:docMk/>
            <pc:sldMk cId="2199476705" sldId="277"/>
            <ac:spMk id="17" creationId="{E80D4C69-0C29-4B43-0E25-B2C929D2A188}"/>
          </ac:spMkLst>
        </pc:spChg>
        <pc:spChg chg="add mod">
          <ac:chgData name="Ruremonde, Kees van" userId="4a19ca61-6d40-4bd3-9c42-25d236d34837" providerId="ADAL" clId="{E7210F59-4EE6-4F24-965C-19A2D6E7E187}" dt="2024-03-03T17:23:39.389" v="949" actId="1038"/>
          <ac:spMkLst>
            <pc:docMk/>
            <pc:sldMk cId="2199476705" sldId="277"/>
            <ac:spMk id="18" creationId="{A62E0E20-C2E2-3FBE-10C9-C29101B6704A}"/>
          </ac:spMkLst>
        </pc:spChg>
        <pc:spChg chg="add mod">
          <ac:chgData name="Ruremonde, Kees van" userId="4a19ca61-6d40-4bd3-9c42-25d236d34837" providerId="ADAL" clId="{E7210F59-4EE6-4F24-965C-19A2D6E7E187}" dt="2024-03-03T17:23:39.389" v="949" actId="1038"/>
          <ac:spMkLst>
            <pc:docMk/>
            <pc:sldMk cId="2199476705" sldId="277"/>
            <ac:spMk id="19" creationId="{E2F13D42-2054-2823-55E7-41CA1FC9188F}"/>
          </ac:spMkLst>
        </pc:spChg>
        <pc:spChg chg="add mod">
          <ac:chgData name="Ruremonde, Kees van" userId="4a19ca61-6d40-4bd3-9c42-25d236d34837" providerId="ADAL" clId="{E7210F59-4EE6-4F24-965C-19A2D6E7E187}" dt="2024-03-03T17:16:25.271" v="813" actId="1076"/>
          <ac:spMkLst>
            <pc:docMk/>
            <pc:sldMk cId="2199476705" sldId="277"/>
            <ac:spMk id="21" creationId="{D279C18E-72A1-5B86-5B6E-8BEB9A181A27}"/>
          </ac:spMkLst>
        </pc:spChg>
        <pc:spChg chg="add mod">
          <ac:chgData name="Ruremonde, Kees van" userId="4a19ca61-6d40-4bd3-9c42-25d236d34837" providerId="ADAL" clId="{E7210F59-4EE6-4F24-965C-19A2D6E7E187}" dt="2024-03-03T17:23:39.389" v="949" actId="1038"/>
          <ac:spMkLst>
            <pc:docMk/>
            <pc:sldMk cId="2199476705" sldId="277"/>
            <ac:spMk id="22" creationId="{844987AF-1081-4249-14FB-4455B1F0C87D}"/>
          </ac:spMkLst>
        </pc:spChg>
        <pc:spChg chg="add mod">
          <ac:chgData name="Ruremonde, Kees van" userId="4a19ca61-6d40-4bd3-9c42-25d236d34837" providerId="ADAL" clId="{E7210F59-4EE6-4F24-965C-19A2D6E7E187}" dt="2024-03-03T17:23:39.389" v="949" actId="1038"/>
          <ac:spMkLst>
            <pc:docMk/>
            <pc:sldMk cId="2199476705" sldId="277"/>
            <ac:spMk id="23" creationId="{58D0CA83-FAE3-374B-EB21-9E494DE5AB82}"/>
          </ac:spMkLst>
        </pc:spChg>
        <pc:picChg chg="add mod">
          <ac:chgData name="Ruremonde, Kees van" userId="4a19ca61-6d40-4bd3-9c42-25d236d34837" providerId="ADAL" clId="{E7210F59-4EE6-4F24-965C-19A2D6E7E187}" dt="2024-03-03T17:16:25.271" v="813" actId="1076"/>
          <ac:picMkLst>
            <pc:docMk/>
            <pc:sldMk cId="2199476705" sldId="277"/>
            <ac:picMk id="3" creationId="{31D8BADF-FFF0-AF4F-F7CB-AC471262CF8C}"/>
          </ac:picMkLst>
        </pc:picChg>
        <pc:picChg chg="del">
          <ac:chgData name="Ruremonde, Kees van" userId="4a19ca61-6d40-4bd3-9c42-25d236d34837" providerId="ADAL" clId="{E7210F59-4EE6-4F24-965C-19A2D6E7E187}" dt="2024-03-03T17:15:00.564" v="792" actId="478"/>
          <ac:picMkLst>
            <pc:docMk/>
            <pc:sldMk cId="2199476705" sldId="277"/>
            <ac:picMk id="4" creationId="{A063F952-69FF-11D1-86A5-83AFC2366795}"/>
          </ac:picMkLst>
        </pc:picChg>
        <pc:picChg chg="add mod">
          <ac:chgData name="Ruremonde, Kees van" userId="4a19ca61-6d40-4bd3-9c42-25d236d34837" providerId="ADAL" clId="{E7210F59-4EE6-4F24-965C-19A2D6E7E187}" dt="2024-03-03T17:23:39.389" v="949" actId="1038"/>
          <ac:picMkLst>
            <pc:docMk/>
            <pc:sldMk cId="2199476705" sldId="277"/>
            <ac:picMk id="5" creationId="{A5F1EA12-52EC-AB1B-3F4E-8FF067FEF899}"/>
          </ac:picMkLst>
        </pc:picChg>
        <pc:picChg chg="add mod">
          <ac:chgData name="Ruremonde, Kees van" userId="4a19ca61-6d40-4bd3-9c42-25d236d34837" providerId="ADAL" clId="{E7210F59-4EE6-4F24-965C-19A2D6E7E187}" dt="2024-03-03T17:23:39.389" v="949" actId="1038"/>
          <ac:picMkLst>
            <pc:docMk/>
            <pc:sldMk cId="2199476705" sldId="277"/>
            <ac:picMk id="11" creationId="{6B32FE5D-9F84-C81A-DD6C-53019E0A5FD2}"/>
          </ac:picMkLst>
        </pc:picChg>
        <pc:picChg chg="del">
          <ac:chgData name="Ruremonde, Kees van" userId="4a19ca61-6d40-4bd3-9c42-25d236d34837" providerId="ADAL" clId="{E7210F59-4EE6-4F24-965C-19A2D6E7E187}" dt="2024-03-03T17:15:00.564" v="792" actId="478"/>
          <ac:picMkLst>
            <pc:docMk/>
            <pc:sldMk cId="2199476705" sldId="277"/>
            <ac:picMk id="14" creationId="{065A7408-522E-79CC-E61A-DAE046012D85}"/>
          </ac:picMkLst>
        </pc:picChg>
        <pc:picChg chg="add mod">
          <ac:chgData name="Ruremonde, Kees van" userId="4a19ca61-6d40-4bd3-9c42-25d236d34837" providerId="ADAL" clId="{E7210F59-4EE6-4F24-965C-19A2D6E7E187}" dt="2024-03-03T17:15:53.859" v="798" actId="571"/>
          <ac:picMkLst>
            <pc:docMk/>
            <pc:sldMk cId="2199476705" sldId="277"/>
            <ac:picMk id="24" creationId="{E6A37852-B4C5-69F1-3626-0F746024D82C}"/>
          </ac:picMkLst>
        </pc:picChg>
        <pc:cxnChg chg="add mod">
          <ac:chgData name="Ruremonde, Kees van" userId="4a19ca61-6d40-4bd3-9c42-25d236d34837" providerId="ADAL" clId="{E7210F59-4EE6-4F24-965C-19A2D6E7E187}" dt="2024-03-03T17:23:39.389" v="949" actId="1038"/>
          <ac:cxnSpMkLst>
            <pc:docMk/>
            <pc:sldMk cId="2199476705" sldId="277"/>
            <ac:cxnSpMk id="20" creationId="{3507941E-B290-EC46-9C48-7B98C5C69D9F}"/>
          </ac:cxnSpMkLst>
        </pc:cxnChg>
      </pc:sldChg>
      <pc:sldChg chg="modSp mod">
        <pc:chgData name="Ruremonde, Kees van" userId="4a19ca61-6d40-4bd3-9c42-25d236d34837" providerId="ADAL" clId="{E7210F59-4EE6-4F24-965C-19A2D6E7E187}" dt="2024-03-03T17:11:02.628" v="768" actId="20577"/>
        <pc:sldMkLst>
          <pc:docMk/>
          <pc:sldMk cId="2303912170" sldId="282"/>
        </pc:sldMkLst>
        <pc:spChg chg="mod">
          <ac:chgData name="Ruremonde, Kees van" userId="4a19ca61-6d40-4bd3-9c42-25d236d34837" providerId="ADAL" clId="{E7210F59-4EE6-4F24-965C-19A2D6E7E187}" dt="2024-03-03T17:11:02.628" v="768" actId="20577"/>
          <ac:spMkLst>
            <pc:docMk/>
            <pc:sldMk cId="2303912170" sldId="282"/>
            <ac:spMk id="4" creationId="{2115B421-6E5B-8EFE-184D-7BF2465FC395}"/>
          </ac:spMkLst>
        </pc:spChg>
      </pc:sldChg>
      <pc:sldChg chg="ord">
        <pc:chgData name="Ruremonde, Kees van" userId="4a19ca61-6d40-4bd3-9c42-25d236d34837" providerId="ADAL" clId="{E7210F59-4EE6-4F24-965C-19A2D6E7E187}" dt="2024-03-03T17:27:47.838" v="984"/>
        <pc:sldMkLst>
          <pc:docMk/>
          <pc:sldMk cId="343005952" sldId="283"/>
        </pc:sldMkLst>
      </pc:sldChg>
      <pc:sldChg chg="ord">
        <pc:chgData name="Ruremonde, Kees van" userId="4a19ca61-6d40-4bd3-9c42-25d236d34837" providerId="ADAL" clId="{E7210F59-4EE6-4F24-965C-19A2D6E7E187}" dt="2024-03-03T17:28:08.627" v="986"/>
        <pc:sldMkLst>
          <pc:docMk/>
          <pc:sldMk cId="141154747" sldId="284"/>
        </pc:sldMkLst>
      </pc:sldChg>
      <pc:sldChg chg="addSp delSp modSp mod delAnim modAnim">
        <pc:chgData name="Ruremonde, Kees van" userId="4a19ca61-6d40-4bd3-9c42-25d236d34837" providerId="ADAL" clId="{E7210F59-4EE6-4F24-965C-19A2D6E7E187}" dt="2024-03-03T17:12:28.784" v="774"/>
        <pc:sldMkLst>
          <pc:docMk/>
          <pc:sldMk cId="1940955884" sldId="286"/>
        </pc:sldMkLst>
        <pc:spChg chg="add del mod">
          <ac:chgData name="Ruremonde, Kees van" userId="4a19ca61-6d40-4bd3-9c42-25d236d34837" providerId="ADAL" clId="{E7210F59-4EE6-4F24-965C-19A2D6E7E187}" dt="2024-03-03T17:12:05.578" v="771" actId="478"/>
          <ac:spMkLst>
            <pc:docMk/>
            <pc:sldMk cId="1940955884" sldId="286"/>
            <ac:spMk id="4" creationId="{F59002EB-068B-D5B8-025D-B5C9DBF6FECA}"/>
          </ac:spMkLst>
        </pc:spChg>
        <pc:spChg chg="del">
          <ac:chgData name="Ruremonde, Kees van" userId="4a19ca61-6d40-4bd3-9c42-25d236d34837" providerId="ADAL" clId="{E7210F59-4EE6-4F24-965C-19A2D6E7E187}" dt="2024-03-03T17:12:08.131" v="773" actId="478"/>
          <ac:spMkLst>
            <pc:docMk/>
            <pc:sldMk cId="1940955884" sldId="286"/>
            <ac:spMk id="9" creationId="{EC6F51D5-21BB-6048-CD16-60C0FAB632C9}"/>
          </ac:spMkLst>
        </pc:spChg>
        <pc:spChg chg="del">
          <ac:chgData name="Ruremonde, Kees van" userId="4a19ca61-6d40-4bd3-9c42-25d236d34837" providerId="ADAL" clId="{E7210F59-4EE6-4F24-965C-19A2D6E7E187}" dt="2024-03-03T17:12:07.213" v="772" actId="478"/>
          <ac:spMkLst>
            <pc:docMk/>
            <pc:sldMk cId="1940955884" sldId="286"/>
            <ac:spMk id="11" creationId="{0B623983-9C7B-6E24-95B3-20BE671F50D7}"/>
          </ac:spMkLst>
        </pc:spChg>
        <pc:spChg chg="del">
          <ac:chgData name="Ruremonde, Kees van" userId="4a19ca61-6d40-4bd3-9c42-25d236d34837" providerId="ADAL" clId="{E7210F59-4EE6-4F24-965C-19A2D6E7E187}" dt="2024-03-03T17:12:07.213" v="772" actId="478"/>
          <ac:spMkLst>
            <pc:docMk/>
            <pc:sldMk cId="1940955884" sldId="286"/>
            <ac:spMk id="12" creationId="{AB23D79D-4357-27BF-5A84-E0CB4CADCF96}"/>
          </ac:spMkLst>
        </pc:spChg>
        <pc:spChg chg="del">
          <ac:chgData name="Ruremonde, Kees van" userId="4a19ca61-6d40-4bd3-9c42-25d236d34837" providerId="ADAL" clId="{E7210F59-4EE6-4F24-965C-19A2D6E7E187}" dt="2024-03-03T17:12:03.134" v="770" actId="478"/>
          <ac:spMkLst>
            <pc:docMk/>
            <pc:sldMk cId="1940955884" sldId="286"/>
            <ac:spMk id="13" creationId="{E2CC6F76-3DE1-5C88-627E-F2CADFF4364A}"/>
          </ac:spMkLst>
        </pc:spChg>
        <pc:spChg chg="del">
          <ac:chgData name="Ruremonde, Kees van" userId="4a19ca61-6d40-4bd3-9c42-25d236d34837" providerId="ADAL" clId="{E7210F59-4EE6-4F24-965C-19A2D6E7E187}" dt="2024-03-03T17:12:07.213" v="772" actId="478"/>
          <ac:spMkLst>
            <pc:docMk/>
            <pc:sldMk cId="1940955884" sldId="286"/>
            <ac:spMk id="14" creationId="{0BF068CD-D4CD-0B0B-D1CC-DC2988D0D223}"/>
          </ac:spMkLst>
        </pc:spChg>
        <pc:spChg chg="add mod">
          <ac:chgData name="Ruremonde, Kees van" userId="4a19ca61-6d40-4bd3-9c42-25d236d34837" providerId="ADAL" clId="{E7210F59-4EE6-4F24-965C-19A2D6E7E187}" dt="2024-03-03T17:12:28.784" v="774"/>
          <ac:spMkLst>
            <pc:docMk/>
            <pc:sldMk cId="1940955884" sldId="286"/>
            <ac:spMk id="15" creationId="{23997BFF-4E90-6B3F-DF3A-8DFF925B5F43}"/>
          </ac:spMkLst>
        </pc:spChg>
        <pc:spChg chg="add mod">
          <ac:chgData name="Ruremonde, Kees van" userId="4a19ca61-6d40-4bd3-9c42-25d236d34837" providerId="ADAL" clId="{E7210F59-4EE6-4F24-965C-19A2D6E7E187}" dt="2024-03-03T17:12:28.784" v="774"/>
          <ac:spMkLst>
            <pc:docMk/>
            <pc:sldMk cId="1940955884" sldId="286"/>
            <ac:spMk id="16" creationId="{373F0BA9-3FF0-3D3C-F086-69413BF23658}"/>
          </ac:spMkLst>
        </pc:spChg>
        <pc:spChg chg="add mod">
          <ac:chgData name="Ruremonde, Kees van" userId="4a19ca61-6d40-4bd3-9c42-25d236d34837" providerId="ADAL" clId="{E7210F59-4EE6-4F24-965C-19A2D6E7E187}" dt="2024-03-03T17:12:28.784" v="774"/>
          <ac:spMkLst>
            <pc:docMk/>
            <pc:sldMk cId="1940955884" sldId="286"/>
            <ac:spMk id="17" creationId="{9AC6BCDE-850B-77AB-7697-7A63F733BB9B}"/>
          </ac:spMkLst>
        </pc:spChg>
        <pc:spChg chg="add mod">
          <ac:chgData name="Ruremonde, Kees van" userId="4a19ca61-6d40-4bd3-9c42-25d236d34837" providerId="ADAL" clId="{E7210F59-4EE6-4F24-965C-19A2D6E7E187}" dt="2024-03-03T17:12:28.784" v="774"/>
          <ac:spMkLst>
            <pc:docMk/>
            <pc:sldMk cId="1940955884" sldId="286"/>
            <ac:spMk id="18" creationId="{4B99E4C0-86E7-FF58-803D-F6771E977A49}"/>
          </ac:spMkLst>
        </pc:spChg>
        <pc:spChg chg="add mod">
          <ac:chgData name="Ruremonde, Kees van" userId="4a19ca61-6d40-4bd3-9c42-25d236d34837" providerId="ADAL" clId="{E7210F59-4EE6-4F24-965C-19A2D6E7E187}" dt="2024-03-03T17:12:28.784" v="774"/>
          <ac:spMkLst>
            <pc:docMk/>
            <pc:sldMk cId="1940955884" sldId="286"/>
            <ac:spMk id="19" creationId="{21C4DD61-3DD7-57D8-FF12-91E326F03272}"/>
          </ac:spMkLst>
        </pc:spChg>
        <pc:spChg chg="add mod">
          <ac:chgData name="Ruremonde, Kees van" userId="4a19ca61-6d40-4bd3-9c42-25d236d34837" providerId="ADAL" clId="{E7210F59-4EE6-4F24-965C-19A2D6E7E187}" dt="2024-03-03T17:12:28.784" v="774"/>
          <ac:spMkLst>
            <pc:docMk/>
            <pc:sldMk cId="1940955884" sldId="286"/>
            <ac:spMk id="20" creationId="{AD75B9AF-6C97-A479-53D6-706866A73025}"/>
          </ac:spMkLst>
        </pc:spChg>
        <pc:spChg chg="add mod">
          <ac:chgData name="Ruremonde, Kees van" userId="4a19ca61-6d40-4bd3-9c42-25d236d34837" providerId="ADAL" clId="{E7210F59-4EE6-4F24-965C-19A2D6E7E187}" dt="2024-03-03T17:12:28.784" v="774"/>
          <ac:spMkLst>
            <pc:docMk/>
            <pc:sldMk cId="1940955884" sldId="286"/>
            <ac:spMk id="21" creationId="{4B6014BA-6519-F912-2C0F-8B8419810BF2}"/>
          </ac:spMkLst>
        </pc:spChg>
        <pc:picChg chg="del">
          <ac:chgData name="Ruremonde, Kees van" userId="4a19ca61-6d40-4bd3-9c42-25d236d34837" providerId="ADAL" clId="{E7210F59-4EE6-4F24-965C-19A2D6E7E187}" dt="2024-03-03T17:12:03.134" v="770" actId="478"/>
          <ac:picMkLst>
            <pc:docMk/>
            <pc:sldMk cId="1940955884" sldId="286"/>
            <ac:picMk id="5" creationId="{691D7598-A214-EDCA-87B9-702054FEF3A0}"/>
          </ac:picMkLst>
        </pc:picChg>
        <pc:picChg chg="add mod">
          <ac:chgData name="Ruremonde, Kees van" userId="4a19ca61-6d40-4bd3-9c42-25d236d34837" providerId="ADAL" clId="{E7210F59-4EE6-4F24-965C-19A2D6E7E187}" dt="2024-03-03T17:12:28.784" v="774"/>
          <ac:picMkLst>
            <pc:docMk/>
            <pc:sldMk cId="1940955884" sldId="286"/>
            <ac:picMk id="7" creationId="{A5B81D57-93B6-3C4D-7052-768A1DD5DA4F}"/>
          </ac:picMkLst>
        </pc:picChg>
        <pc:picChg chg="del">
          <ac:chgData name="Ruremonde, Kees van" userId="4a19ca61-6d40-4bd3-9c42-25d236d34837" providerId="ADAL" clId="{E7210F59-4EE6-4F24-965C-19A2D6E7E187}" dt="2024-03-03T17:12:03.134" v="770" actId="478"/>
          <ac:picMkLst>
            <pc:docMk/>
            <pc:sldMk cId="1940955884" sldId="286"/>
            <ac:picMk id="8" creationId="{09DEBA1A-AB22-6246-7C24-BBFEF04E3931}"/>
          </ac:picMkLst>
        </pc:picChg>
        <pc:picChg chg="add mod">
          <ac:chgData name="Ruremonde, Kees van" userId="4a19ca61-6d40-4bd3-9c42-25d236d34837" providerId="ADAL" clId="{E7210F59-4EE6-4F24-965C-19A2D6E7E187}" dt="2024-03-03T17:12:28.784" v="774"/>
          <ac:picMkLst>
            <pc:docMk/>
            <pc:sldMk cId="1940955884" sldId="286"/>
            <ac:picMk id="10" creationId="{6164D589-2484-299D-6B95-790F445EDB06}"/>
          </ac:picMkLst>
        </pc:picChg>
      </pc:sldChg>
      <pc:sldChg chg="modSp modAnim">
        <pc:chgData name="Ruremonde, Kees van" userId="4a19ca61-6d40-4bd3-9c42-25d236d34837" providerId="ADAL" clId="{E7210F59-4EE6-4F24-965C-19A2D6E7E187}" dt="2024-03-03T17:28:44.580" v="992" actId="20577"/>
        <pc:sldMkLst>
          <pc:docMk/>
          <pc:sldMk cId="1871983126" sldId="288"/>
        </pc:sldMkLst>
        <pc:spChg chg="mod">
          <ac:chgData name="Ruremonde, Kees van" userId="4a19ca61-6d40-4bd3-9c42-25d236d34837" providerId="ADAL" clId="{E7210F59-4EE6-4F24-965C-19A2D6E7E187}" dt="2024-03-03T17:28:44.580" v="992" actId="20577"/>
          <ac:spMkLst>
            <pc:docMk/>
            <pc:sldMk cId="1871983126" sldId="288"/>
            <ac:spMk id="3" creationId="{837CE46F-A65A-2494-3BCA-1337974A5F1C}"/>
          </ac:spMkLst>
        </pc:spChg>
      </pc:sldChg>
      <pc:sldChg chg="modSp add del mod modAnim">
        <pc:chgData name="Ruremonde, Kees van" userId="4a19ca61-6d40-4bd3-9c42-25d236d34837" providerId="ADAL" clId="{E7210F59-4EE6-4F24-965C-19A2D6E7E187}" dt="2024-03-03T16:57:21.095" v="589" actId="47"/>
        <pc:sldMkLst>
          <pc:docMk/>
          <pc:sldMk cId="2479090184" sldId="289"/>
        </pc:sldMkLst>
        <pc:spChg chg="mod">
          <ac:chgData name="Ruremonde, Kees van" userId="4a19ca61-6d40-4bd3-9c42-25d236d34837" providerId="ADAL" clId="{E7210F59-4EE6-4F24-965C-19A2D6E7E187}" dt="2024-03-03T16:51:31.369" v="20" actId="20577"/>
          <ac:spMkLst>
            <pc:docMk/>
            <pc:sldMk cId="2479090184" sldId="289"/>
            <ac:spMk id="2" creationId="{579F058A-F6E7-C11B-2D37-47E832CC1EE7}"/>
          </ac:spMkLst>
        </pc:spChg>
        <pc:spChg chg="mod">
          <ac:chgData name="Ruremonde, Kees van" userId="4a19ca61-6d40-4bd3-9c42-25d236d34837" providerId="ADAL" clId="{E7210F59-4EE6-4F24-965C-19A2D6E7E187}" dt="2024-03-03T16:52:53.708" v="244" actId="20577"/>
          <ac:spMkLst>
            <pc:docMk/>
            <pc:sldMk cId="2479090184" sldId="289"/>
            <ac:spMk id="3" creationId="{3DD5EFA8-3FA3-8B03-9A38-258E41FAEE14}"/>
          </ac:spMkLst>
        </pc:spChg>
      </pc:sldChg>
      <pc:sldChg chg="addSp delSp modSp add del mod ord modClrScheme chgLayout">
        <pc:chgData name="Ruremonde, Kees van" userId="4a19ca61-6d40-4bd3-9c42-25d236d34837" providerId="ADAL" clId="{E7210F59-4EE6-4F24-965C-19A2D6E7E187}" dt="2024-03-03T17:18:49.480" v="862" actId="47"/>
        <pc:sldMkLst>
          <pc:docMk/>
          <pc:sldMk cId="2843755902" sldId="290"/>
        </pc:sldMkLst>
        <pc:spChg chg="del mod ord">
          <ac:chgData name="Ruremonde, Kees van" userId="4a19ca61-6d40-4bd3-9c42-25d236d34837" providerId="ADAL" clId="{E7210F59-4EE6-4F24-965C-19A2D6E7E187}" dt="2024-03-03T16:59:53.904" v="690" actId="478"/>
          <ac:spMkLst>
            <pc:docMk/>
            <pc:sldMk cId="2843755902" sldId="290"/>
            <ac:spMk id="2" creationId="{8522E3BF-897A-76C7-2BAB-D454E1BC0102}"/>
          </ac:spMkLst>
        </pc:spChg>
        <pc:spChg chg="mod ord">
          <ac:chgData name="Ruremonde, Kees van" userId="4a19ca61-6d40-4bd3-9c42-25d236d34837" providerId="ADAL" clId="{E7210F59-4EE6-4F24-965C-19A2D6E7E187}" dt="2024-03-03T17:00:01.351" v="726" actId="1036"/>
          <ac:spMkLst>
            <pc:docMk/>
            <pc:sldMk cId="2843755902" sldId="290"/>
            <ac:spMk id="3" creationId="{D3B5DE20-5FF9-6510-4E7B-8FFA724C8F92}"/>
          </ac:spMkLst>
        </pc:spChg>
        <pc:spChg chg="add mod ord">
          <ac:chgData name="Ruremonde, Kees van" userId="4a19ca61-6d40-4bd3-9c42-25d236d34837" providerId="ADAL" clId="{E7210F59-4EE6-4F24-965C-19A2D6E7E187}" dt="2024-03-03T17:00:01.351" v="726" actId="1036"/>
          <ac:spMkLst>
            <pc:docMk/>
            <pc:sldMk cId="2843755902" sldId="290"/>
            <ac:spMk id="4" creationId="{5D301FE8-5920-EA5A-59C1-A28F3C6A9E9F}"/>
          </ac:spMkLst>
        </pc:spChg>
        <pc:spChg chg="add del mod">
          <ac:chgData name="Ruremonde, Kees van" userId="4a19ca61-6d40-4bd3-9c42-25d236d34837" providerId="ADAL" clId="{E7210F59-4EE6-4F24-965C-19A2D6E7E187}" dt="2024-03-03T16:59:55.524" v="692" actId="478"/>
          <ac:spMkLst>
            <pc:docMk/>
            <pc:sldMk cId="2843755902" sldId="290"/>
            <ac:spMk id="6" creationId="{72AECB8D-97D7-53FF-E253-A10E42FF9946}"/>
          </ac:spMkLst>
        </pc:spChg>
        <pc:spChg chg="add mod">
          <ac:chgData name="Ruremonde, Kees van" userId="4a19ca61-6d40-4bd3-9c42-25d236d34837" providerId="ADAL" clId="{E7210F59-4EE6-4F24-965C-19A2D6E7E187}" dt="2024-03-03T16:59:58.384" v="710" actId="20577"/>
          <ac:spMkLst>
            <pc:docMk/>
            <pc:sldMk cId="2843755902" sldId="290"/>
            <ac:spMk id="7" creationId="{EC483C02-3E61-66F2-F47A-3F7990F70D1B}"/>
          </ac:spMkLst>
        </pc:spChg>
      </pc:sldChg>
      <pc:sldChg chg="addSp delSp modSp add mod delAnim modAnim">
        <pc:chgData name="Ruremonde, Kees van" userId="4a19ca61-6d40-4bd3-9c42-25d236d34837" providerId="ADAL" clId="{E7210F59-4EE6-4F24-965C-19A2D6E7E187}" dt="2024-03-03T17:14:42.881" v="791" actId="1076"/>
        <pc:sldMkLst>
          <pc:docMk/>
          <pc:sldMk cId="2708343814" sldId="291"/>
        </pc:sldMkLst>
        <pc:spChg chg="add del mod">
          <ac:chgData name="Ruremonde, Kees van" userId="4a19ca61-6d40-4bd3-9c42-25d236d34837" providerId="ADAL" clId="{E7210F59-4EE6-4F24-965C-19A2D6E7E187}" dt="2024-03-03T17:12:57.060" v="777" actId="478"/>
          <ac:spMkLst>
            <pc:docMk/>
            <pc:sldMk cId="2708343814" sldId="291"/>
            <ac:spMk id="4" creationId="{311AAA78-C14F-C401-92AD-9BA02841BFA9}"/>
          </ac:spMkLst>
        </pc:spChg>
        <pc:spChg chg="add mod">
          <ac:chgData name="Ruremonde, Kees van" userId="4a19ca61-6d40-4bd3-9c42-25d236d34837" providerId="ADAL" clId="{E7210F59-4EE6-4F24-965C-19A2D6E7E187}" dt="2024-03-03T17:13:07.466" v="780"/>
          <ac:spMkLst>
            <pc:docMk/>
            <pc:sldMk cId="2708343814" sldId="291"/>
            <ac:spMk id="5" creationId="{224BE0C1-41CC-7281-9395-EBA66DFF732C}"/>
          </ac:spMkLst>
        </pc:spChg>
        <pc:spChg chg="mod">
          <ac:chgData name="Ruremonde, Kees van" userId="4a19ca61-6d40-4bd3-9c42-25d236d34837" providerId="ADAL" clId="{E7210F59-4EE6-4F24-965C-19A2D6E7E187}" dt="2024-03-03T17:14:42.881" v="791" actId="1076"/>
          <ac:spMkLst>
            <pc:docMk/>
            <pc:sldMk cId="2708343814" sldId="291"/>
            <ac:spMk id="6" creationId="{02633579-8A66-2DC4-8F7B-58BA0B1ED943}"/>
          </ac:spMkLst>
        </pc:spChg>
        <pc:spChg chg="add mod">
          <ac:chgData name="Ruremonde, Kees van" userId="4a19ca61-6d40-4bd3-9c42-25d236d34837" providerId="ADAL" clId="{E7210F59-4EE6-4F24-965C-19A2D6E7E187}" dt="2024-03-03T17:13:07.466" v="780"/>
          <ac:spMkLst>
            <pc:docMk/>
            <pc:sldMk cId="2708343814" sldId="291"/>
            <ac:spMk id="9" creationId="{FED446BA-478C-16E3-6DEB-84B31897177C}"/>
          </ac:spMkLst>
        </pc:spChg>
        <pc:spChg chg="add mod">
          <ac:chgData name="Ruremonde, Kees van" userId="4a19ca61-6d40-4bd3-9c42-25d236d34837" providerId="ADAL" clId="{E7210F59-4EE6-4F24-965C-19A2D6E7E187}" dt="2024-03-03T17:13:07.466" v="780"/>
          <ac:spMkLst>
            <pc:docMk/>
            <pc:sldMk cId="2708343814" sldId="291"/>
            <ac:spMk id="11" creationId="{A9792B49-F23D-F101-F8CC-F5233B55E014}"/>
          </ac:spMkLst>
        </pc:spChg>
        <pc:spChg chg="add mod">
          <ac:chgData name="Ruremonde, Kees van" userId="4a19ca61-6d40-4bd3-9c42-25d236d34837" providerId="ADAL" clId="{E7210F59-4EE6-4F24-965C-19A2D6E7E187}" dt="2024-03-03T17:13:07.466" v="780"/>
          <ac:spMkLst>
            <pc:docMk/>
            <pc:sldMk cId="2708343814" sldId="291"/>
            <ac:spMk id="12" creationId="{1299FD87-F802-64FC-BB6E-EA0D318DE280}"/>
          </ac:spMkLst>
        </pc:spChg>
        <pc:spChg chg="add mod">
          <ac:chgData name="Ruremonde, Kees van" userId="4a19ca61-6d40-4bd3-9c42-25d236d34837" providerId="ADAL" clId="{E7210F59-4EE6-4F24-965C-19A2D6E7E187}" dt="2024-03-03T17:13:07.466" v="780"/>
          <ac:spMkLst>
            <pc:docMk/>
            <pc:sldMk cId="2708343814" sldId="291"/>
            <ac:spMk id="13" creationId="{82AE4BB7-D8CA-FC8F-EA38-24036DBB17D4}"/>
          </ac:spMkLst>
        </pc:spChg>
        <pc:spChg chg="del">
          <ac:chgData name="Ruremonde, Kees van" userId="4a19ca61-6d40-4bd3-9c42-25d236d34837" providerId="ADAL" clId="{E7210F59-4EE6-4F24-965C-19A2D6E7E187}" dt="2024-03-03T17:13:00.320" v="778" actId="478"/>
          <ac:spMkLst>
            <pc:docMk/>
            <pc:sldMk cId="2708343814" sldId="291"/>
            <ac:spMk id="15" creationId="{B046DE67-C8BC-2D0F-1502-D1788D659951}"/>
          </ac:spMkLst>
        </pc:spChg>
        <pc:spChg chg="del">
          <ac:chgData name="Ruremonde, Kees van" userId="4a19ca61-6d40-4bd3-9c42-25d236d34837" providerId="ADAL" clId="{E7210F59-4EE6-4F24-965C-19A2D6E7E187}" dt="2024-03-03T17:13:00.320" v="778" actId="478"/>
          <ac:spMkLst>
            <pc:docMk/>
            <pc:sldMk cId="2708343814" sldId="291"/>
            <ac:spMk id="16" creationId="{6F029737-B4CE-FCEB-8BB4-BD2DEE878FE9}"/>
          </ac:spMkLst>
        </pc:spChg>
        <pc:spChg chg="del">
          <ac:chgData name="Ruremonde, Kees van" userId="4a19ca61-6d40-4bd3-9c42-25d236d34837" providerId="ADAL" clId="{E7210F59-4EE6-4F24-965C-19A2D6E7E187}" dt="2024-03-03T17:12:53.759" v="776" actId="478"/>
          <ac:spMkLst>
            <pc:docMk/>
            <pc:sldMk cId="2708343814" sldId="291"/>
            <ac:spMk id="17" creationId="{F7A9E525-88CB-71DC-8D65-4C42A647902B}"/>
          </ac:spMkLst>
        </pc:spChg>
        <pc:spChg chg="del">
          <ac:chgData name="Ruremonde, Kees van" userId="4a19ca61-6d40-4bd3-9c42-25d236d34837" providerId="ADAL" clId="{E7210F59-4EE6-4F24-965C-19A2D6E7E187}" dt="2024-03-03T17:13:00.320" v="778" actId="478"/>
          <ac:spMkLst>
            <pc:docMk/>
            <pc:sldMk cId="2708343814" sldId="291"/>
            <ac:spMk id="18" creationId="{ADD7DE44-2FF9-0E1F-6C8B-07262C31C59B}"/>
          </ac:spMkLst>
        </pc:spChg>
        <pc:spChg chg="del">
          <ac:chgData name="Ruremonde, Kees van" userId="4a19ca61-6d40-4bd3-9c42-25d236d34837" providerId="ADAL" clId="{E7210F59-4EE6-4F24-965C-19A2D6E7E187}" dt="2024-03-03T17:13:00.320" v="778" actId="478"/>
          <ac:spMkLst>
            <pc:docMk/>
            <pc:sldMk cId="2708343814" sldId="291"/>
            <ac:spMk id="19" creationId="{BCEE0A94-7AF5-C0ED-B965-C56048D350EF}"/>
          </ac:spMkLst>
        </pc:spChg>
        <pc:spChg chg="del">
          <ac:chgData name="Ruremonde, Kees van" userId="4a19ca61-6d40-4bd3-9c42-25d236d34837" providerId="ADAL" clId="{E7210F59-4EE6-4F24-965C-19A2D6E7E187}" dt="2024-03-03T17:13:01.234" v="779" actId="478"/>
          <ac:spMkLst>
            <pc:docMk/>
            <pc:sldMk cId="2708343814" sldId="291"/>
            <ac:spMk id="20" creationId="{382A540A-C8DF-E7BD-A6A9-50847A4BCA77}"/>
          </ac:spMkLst>
        </pc:spChg>
        <pc:spChg chg="del">
          <ac:chgData name="Ruremonde, Kees van" userId="4a19ca61-6d40-4bd3-9c42-25d236d34837" providerId="ADAL" clId="{E7210F59-4EE6-4F24-965C-19A2D6E7E187}" dt="2024-03-03T17:13:00.320" v="778" actId="478"/>
          <ac:spMkLst>
            <pc:docMk/>
            <pc:sldMk cId="2708343814" sldId="291"/>
            <ac:spMk id="21" creationId="{680F6539-209F-5C05-0111-3CFBCE821FAF}"/>
          </ac:spMkLst>
        </pc:spChg>
        <pc:spChg chg="add mod">
          <ac:chgData name="Ruremonde, Kees van" userId="4a19ca61-6d40-4bd3-9c42-25d236d34837" providerId="ADAL" clId="{E7210F59-4EE6-4F24-965C-19A2D6E7E187}" dt="2024-03-03T17:13:14.908" v="781"/>
          <ac:spMkLst>
            <pc:docMk/>
            <pc:sldMk cId="2708343814" sldId="291"/>
            <ac:spMk id="22" creationId="{83D75A20-000D-41A3-B3C6-83DB5FBA56F8}"/>
          </ac:spMkLst>
        </pc:spChg>
        <pc:spChg chg="add mod">
          <ac:chgData name="Ruremonde, Kees van" userId="4a19ca61-6d40-4bd3-9c42-25d236d34837" providerId="ADAL" clId="{E7210F59-4EE6-4F24-965C-19A2D6E7E187}" dt="2024-03-03T17:13:14.908" v="781"/>
          <ac:spMkLst>
            <pc:docMk/>
            <pc:sldMk cId="2708343814" sldId="291"/>
            <ac:spMk id="23" creationId="{6C34F7C6-4AEA-1F70-5D65-632B81E95878}"/>
          </ac:spMkLst>
        </pc:spChg>
        <pc:spChg chg="add mod">
          <ac:chgData name="Ruremonde, Kees van" userId="4a19ca61-6d40-4bd3-9c42-25d236d34837" providerId="ADAL" clId="{E7210F59-4EE6-4F24-965C-19A2D6E7E187}" dt="2024-03-03T17:13:19.395" v="782"/>
          <ac:spMkLst>
            <pc:docMk/>
            <pc:sldMk cId="2708343814" sldId="291"/>
            <ac:spMk id="24" creationId="{0D946B07-0A51-484C-4C4B-8ABA6AF7C235}"/>
          </ac:spMkLst>
        </pc:spChg>
        <pc:spChg chg="add mod">
          <ac:chgData name="Ruremonde, Kees van" userId="4a19ca61-6d40-4bd3-9c42-25d236d34837" providerId="ADAL" clId="{E7210F59-4EE6-4F24-965C-19A2D6E7E187}" dt="2024-03-03T17:14:20.286" v="788" actId="1076"/>
          <ac:spMkLst>
            <pc:docMk/>
            <pc:sldMk cId="2708343814" sldId="291"/>
            <ac:spMk id="25" creationId="{CBE9CD0E-C1C6-132E-CDD5-8EEF2D76EAE9}"/>
          </ac:spMkLst>
        </pc:spChg>
        <pc:spChg chg="add mod">
          <ac:chgData name="Ruremonde, Kees van" userId="4a19ca61-6d40-4bd3-9c42-25d236d34837" providerId="ADAL" clId="{E7210F59-4EE6-4F24-965C-19A2D6E7E187}" dt="2024-03-03T17:14:36.331" v="789" actId="1076"/>
          <ac:spMkLst>
            <pc:docMk/>
            <pc:sldMk cId="2708343814" sldId="291"/>
            <ac:spMk id="27" creationId="{6B35D343-BD77-2A97-630B-CAE1B61C623F}"/>
          </ac:spMkLst>
        </pc:spChg>
        <pc:spChg chg="add mod">
          <ac:chgData name="Ruremonde, Kees van" userId="4a19ca61-6d40-4bd3-9c42-25d236d34837" providerId="ADAL" clId="{E7210F59-4EE6-4F24-965C-19A2D6E7E187}" dt="2024-03-03T17:14:36.331" v="789" actId="1076"/>
          <ac:spMkLst>
            <pc:docMk/>
            <pc:sldMk cId="2708343814" sldId="291"/>
            <ac:spMk id="28" creationId="{04AC27DE-9228-794D-7FD7-19891744748D}"/>
          </ac:spMkLst>
        </pc:spChg>
        <pc:spChg chg="add mod">
          <ac:chgData name="Ruremonde, Kees van" userId="4a19ca61-6d40-4bd3-9c42-25d236d34837" providerId="ADAL" clId="{E7210F59-4EE6-4F24-965C-19A2D6E7E187}" dt="2024-03-03T17:14:20.286" v="788" actId="1076"/>
          <ac:spMkLst>
            <pc:docMk/>
            <pc:sldMk cId="2708343814" sldId="291"/>
            <ac:spMk id="30" creationId="{C214FFD4-6403-1B50-4182-A5AD6737CB64}"/>
          </ac:spMkLst>
        </pc:spChg>
        <pc:spChg chg="add mod">
          <ac:chgData name="Ruremonde, Kees van" userId="4a19ca61-6d40-4bd3-9c42-25d236d34837" providerId="ADAL" clId="{E7210F59-4EE6-4F24-965C-19A2D6E7E187}" dt="2024-03-03T17:14:20.286" v="788" actId="1076"/>
          <ac:spMkLst>
            <pc:docMk/>
            <pc:sldMk cId="2708343814" sldId="291"/>
            <ac:spMk id="31" creationId="{B13C525C-68FD-8A89-65AD-351D9C1E0523}"/>
          </ac:spMkLst>
        </pc:spChg>
        <pc:spChg chg="add mod">
          <ac:chgData name="Ruremonde, Kees van" userId="4a19ca61-6d40-4bd3-9c42-25d236d34837" providerId="ADAL" clId="{E7210F59-4EE6-4F24-965C-19A2D6E7E187}" dt="2024-03-03T17:14:20.286" v="788" actId="1076"/>
          <ac:spMkLst>
            <pc:docMk/>
            <pc:sldMk cId="2708343814" sldId="291"/>
            <ac:spMk id="32" creationId="{A905AEA9-2EC0-81B5-1FDF-B94E2FA5AE30}"/>
          </ac:spMkLst>
        </pc:spChg>
        <pc:spChg chg="add mod">
          <ac:chgData name="Ruremonde, Kees van" userId="4a19ca61-6d40-4bd3-9c42-25d236d34837" providerId="ADAL" clId="{E7210F59-4EE6-4F24-965C-19A2D6E7E187}" dt="2024-03-03T17:14:20.286" v="788" actId="1076"/>
          <ac:spMkLst>
            <pc:docMk/>
            <pc:sldMk cId="2708343814" sldId="291"/>
            <ac:spMk id="33" creationId="{8B161083-9BF7-5695-156E-0BF52A66207B}"/>
          </ac:spMkLst>
        </pc:spChg>
        <pc:spChg chg="add mod">
          <ac:chgData name="Ruremonde, Kees van" userId="4a19ca61-6d40-4bd3-9c42-25d236d34837" providerId="ADAL" clId="{E7210F59-4EE6-4F24-965C-19A2D6E7E187}" dt="2024-03-03T17:14:36.331" v="789" actId="1076"/>
          <ac:spMkLst>
            <pc:docMk/>
            <pc:sldMk cId="2708343814" sldId="291"/>
            <ac:spMk id="34" creationId="{0800AFA6-634E-3872-C99C-DCBF3072F2FA}"/>
          </ac:spMkLst>
        </pc:spChg>
        <pc:picChg chg="del">
          <ac:chgData name="Ruremonde, Kees van" userId="4a19ca61-6d40-4bd3-9c42-25d236d34837" providerId="ADAL" clId="{E7210F59-4EE6-4F24-965C-19A2D6E7E187}" dt="2024-03-03T17:12:53.759" v="776" actId="478"/>
          <ac:picMkLst>
            <pc:docMk/>
            <pc:sldMk cId="2708343814" sldId="291"/>
            <ac:picMk id="7" creationId="{10042D19-32F9-A317-465A-E2AA13224155}"/>
          </ac:picMkLst>
        </pc:picChg>
        <pc:picChg chg="add mod">
          <ac:chgData name="Ruremonde, Kees van" userId="4a19ca61-6d40-4bd3-9c42-25d236d34837" providerId="ADAL" clId="{E7210F59-4EE6-4F24-965C-19A2D6E7E187}" dt="2024-03-03T17:13:07.466" v="780"/>
          <ac:picMkLst>
            <pc:docMk/>
            <pc:sldMk cId="2708343814" sldId="291"/>
            <ac:picMk id="8" creationId="{296CF1D8-EDEC-4767-7F20-22DC496F693D}"/>
          </ac:picMkLst>
        </pc:picChg>
        <pc:picChg chg="del">
          <ac:chgData name="Ruremonde, Kees van" userId="4a19ca61-6d40-4bd3-9c42-25d236d34837" providerId="ADAL" clId="{E7210F59-4EE6-4F24-965C-19A2D6E7E187}" dt="2024-03-03T17:12:53.759" v="776" actId="478"/>
          <ac:picMkLst>
            <pc:docMk/>
            <pc:sldMk cId="2708343814" sldId="291"/>
            <ac:picMk id="10" creationId="{5456C296-8689-4EA3-6DBB-10FA130DAF52}"/>
          </ac:picMkLst>
        </pc:picChg>
        <pc:picChg chg="add mod">
          <ac:chgData name="Ruremonde, Kees van" userId="4a19ca61-6d40-4bd3-9c42-25d236d34837" providerId="ADAL" clId="{E7210F59-4EE6-4F24-965C-19A2D6E7E187}" dt="2024-03-03T17:13:14.908" v="781"/>
          <ac:picMkLst>
            <pc:docMk/>
            <pc:sldMk cId="2708343814" sldId="291"/>
            <ac:picMk id="14" creationId="{83A8DFA0-E25C-C9A6-5752-B49463DB6D1D}"/>
          </ac:picMkLst>
        </pc:picChg>
        <pc:picChg chg="add mod">
          <ac:chgData name="Ruremonde, Kees van" userId="4a19ca61-6d40-4bd3-9c42-25d236d34837" providerId="ADAL" clId="{E7210F59-4EE6-4F24-965C-19A2D6E7E187}" dt="2024-03-03T17:14:36.331" v="789" actId="1076"/>
          <ac:picMkLst>
            <pc:docMk/>
            <pc:sldMk cId="2708343814" sldId="291"/>
            <ac:picMk id="26" creationId="{29BD0F93-B9D4-3F5E-DD34-A1F692CD7669}"/>
          </ac:picMkLst>
        </pc:picChg>
        <pc:picChg chg="add mod">
          <ac:chgData name="Ruremonde, Kees van" userId="4a19ca61-6d40-4bd3-9c42-25d236d34837" providerId="ADAL" clId="{E7210F59-4EE6-4F24-965C-19A2D6E7E187}" dt="2024-03-03T17:14:20.286" v="788" actId="1076"/>
          <ac:picMkLst>
            <pc:docMk/>
            <pc:sldMk cId="2708343814" sldId="291"/>
            <ac:picMk id="29" creationId="{38175E7B-0D38-71DD-60E2-4C308390C975}"/>
          </ac:picMkLst>
        </pc:picChg>
      </pc:sldChg>
      <pc:sldChg chg="addSp delSp modSp new del mod modClrScheme chgLayout">
        <pc:chgData name="Ruremonde, Kees van" userId="4a19ca61-6d40-4bd3-9c42-25d236d34837" providerId="ADAL" clId="{E7210F59-4EE6-4F24-965C-19A2D6E7E187}" dt="2024-03-03T17:00:20.302" v="730" actId="47"/>
        <pc:sldMkLst>
          <pc:docMk/>
          <pc:sldMk cId="3105760573" sldId="291"/>
        </pc:sldMkLst>
        <pc:spChg chg="del mod ord">
          <ac:chgData name="Ruremonde, Kees van" userId="4a19ca61-6d40-4bd3-9c42-25d236d34837" providerId="ADAL" clId="{E7210F59-4EE6-4F24-965C-19A2D6E7E187}" dt="2024-03-03T16:59:44.946" v="689" actId="700"/>
          <ac:spMkLst>
            <pc:docMk/>
            <pc:sldMk cId="3105760573" sldId="291"/>
            <ac:spMk id="2" creationId="{0E401455-01E5-1413-DBE4-DBD15CF3EDDC}"/>
          </ac:spMkLst>
        </pc:spChg>
        <pc:spChg chg="del mod ord">
          <ac:chgData name="Ruremonde, Kees van" userId="4a19ca61-6d40-4bd3-9c42-25d236d34837" providerId="ADAL" clId="{E7210F59-4EE6-4F24-965C-19A2D6E7E187}" dt="2024-03-03T16:59:44.946" v="689" actId="700"/>
          <ac:spMkLst>
            <pc:docMk/>
            <pc:sldMk cId="3105760573" sldId="291"/>
            <ac:spMk id="3" creationId="{AB2B7429-8101-EC4E-24F9-8EA39B3DAAB9}"/>
          </ac:spMkLst>
        </pc:spChg>
        <pc:spChg chg="add mod ord">
          <ac:chgData name="Ruremonde, Kees van" userId="4a19ca61-6d40-4bd3-9c42-25d236d34837" providerId="ADAL" clId="{E7210F59-4EE6-4F24-965C-19A2D6E7E187}" dt="2024-03-03T16:59:44.946" v="689" actId="700"/>
          <ac:spMkLst>
            <pc:docMk/>
            <pc:sldMk cId="3105760573" sldId="291"/>
            <ac:spMk id="4" creationId="{0AF64FCE-E3A9-FD6C-D9B7-27C910365669}"/>
          </ac:spMkLst>
        </pc:spChg>
        <pc:spChg chg="add mod ord">
          <ac:chgData name="Ruremonde, Kees van" userId="4a19ca61-6d40-4bd3-9c42-25d236d34837" providerId="ADAL" clId="{E7210F59-4EE6-4F24-965C-19A2D6E7E187}" dt="2024-03-03T16:59:44.946" v="689" actId="700"/>
          <ac:spMkLst>
            <pc:docMk/>
            <pc:sldMk cId="3105760573" sldId="291"/>
            <ac:spMk id="5" creationId="{18D3FD38-6CC9-4E99-193F-8BB8EE648680}"/>
          </ac:spMkLst>
        </pc:spChg>
        <pc:spChg chg="add mod ord">
          <ac:chgData name="Ruremonde, Kees van" userId="4a19ca61-6d40-4bd3-9c42-25d236d34837" providerId="ADAL" clId="{E7210F59-4EE6-4F24-965C-19A2D6E7E187}" dt="2024-03-03T16:59:44.946" v="689" actId="700"/>
          <ac:spMkLst>
            <pc:docMk/>
            <pc:sldMk cId="3105760573" sldId="291"/>
            <ac:spMk id="6" creationId="{78E30AF5-AA1D-4B27-3E79-103E89CEDF93}"/>
          </ac:spMkLst>
        </pc:spChg>
      </pc:sldChg>
      <pc:sldChg chg="modSp add mod modAnim">
        <pc:chgData name="Ruremonde, Kees van" userId="4a19ca61-6d40-4bd3-9c42-25d236d34837" providerId="ADAL" clId="{E7210F59-4EE6-4F24-965C-19A2D6E7E187}" dt="2024-03-03T17:26:26.948" v="980" actId="20577"/>
        <pc:sldMkLst>
          <pc:docMk/>
          <pc:sldMk cId="3534014361" sldId="292"/>
        </pc:sldMkLst>
        <pc:spChg chg="mod">
          <ac:chgData name="Ruremonde, Kees van" userId="4a19ca61-6d40-4bd3-9c42-25d236d34837" providerId="ADAL" clId="{E7210F59-4EE6-4F24-965C-19A2D6E7E187}" dt="2024-03-03T17:26:26.948" v="980" actId="20577"/>
          <ac:spMkLst>
            <pc:docMk/>
            <pc:sldMk cId="3534014361" sldId="292"/>
            <ac:spMk id="4" creationId="{2C196EA7-F50C-48C7-76F4-80C71A20A298}"/>
          </ac:spMkLst>
        </pc:spChg>
        <pc:spChg chg="mod">
          <ac:chgData name="Ruremonde, Kees van" userId="4a19ca61-6d40-4bd3-9c42-25d236d34837" providerId="ADAL" clId="{E7210F59-4EE6-4F24-965C-19A2D6E7E187}" dt="2024-03-03T17:18:03.996" v="842" actId="20577"/>
          <ac:spMkLst>
            <pc:docMk/>
            <pc:sldMk cId="3534014361" sldId="292"/>
            <ac:spMk id="7" creationId="{D08E5583-5AC9-CA79-FB89-1834F267A0A2}"/>
          </ac:spMkLst>
        </pc:spChg>
      </pc:sldChg>
      <pc:sldChg chg="addSp delSp modSp add mod modAnim">
        <pc:chgData name="Ruremonde, Kees van" userId="4a19ca61-6d40-4bd3-9c42-25d236d34837" providerId="ADAL" clId="{E7210F59-4EE6-4F24-965C-19A2D6E7E187}" dt="2024-03-03T17:18:34.862" v="861" actId="120"/>
        <pc:sldMkLst>
          <pc:docMk/>
          <pc:sldMk cId="3459560948" sldId="293"/>
        </pc:sldMkLst>
        <pc:spChg chg="del">
          <ac:chgData name="Ruremonde, Kees van" userId="4a19ca61-6d40-4bd3-9c42-25d236d34837" providerId="ADAL" clId="{E7210F59-4EE6-4F24-965C-19A2D6E7E187}" dt="2024-03-03T17:18:08.796" v="844" actId="478"/>
          <ac:spMkLst>
            <pc:docMk/>
            <pc:sldMk cId="3459560948" sldId="293"/>
            <ac:spMk id="3" creationId="{A1BEE634-569C-31D6-52AD-8FA066F55804}"/>
          </ac:spMkLst>
        </pc:spChg>
        <pc:spChg chg="del">
          <ac:chgData name="Ruremonde, Kees van" userId="4a19ca61-6d40-4bd3-9c42-25d236d34837" providerId="ADAL" clId="{E7210F59-4EE6-4F24-965C-19A2D6E7E187}" dt="2024-03-03T17:18:08.796" v="844" actId="478"/>
          <ac:spMkLst>
            <pc:docMk/>
            <pc:sldMk cId="3459560948" sldId="293"/>
            <ac:spMk id="4" creationId="{3B125C51-2B46-D157-C084-85A87AA5B3B7}"/>
          </ac:spMkLst>
        </pc:spChg>
        <pc:spChg chg="add del mod">
          <ac:chgData name="Ruremonde, Kees van" userId="4a19ca61-6d40-4bd3-9c42-25d236d34837" providerId="ADAL" clId="{E7210F59-4EE6-4F24-965C-19A2D6E7E187}" dt="2024-03-03T17:18:27.655" v="855" actId="478"/>
          <ac:spMkLst>
            <pc:docMk/>
            <pc:sldMk cId="3459560948" sldId="293"/>
            <ac:spMk id="5" creationId="{4390102B-952D-1A9C-4B2C-D5AFEE6AD457}"/>
          </ac:spMkLst>
        </pc:spChg>
        <pc:spChg chg="mod">
          <ac:chgData name="Ruremonde, Kees van" userId="4a19ca61-6d40-4bd3-9c42-25d236d34837" providerId="ADAL" clId="{E7210F59-4EE6-4F24-965C-19A2D6E7E187}" dt="2024-03-03T17:18:20.528" v="854" actId="20577"/>
          <ac:spMkLst>
            <pc:docMk/>
            <pc:sldMk cId="3459560948" sldId="293"/>
            <ac:spMk id="7" creationId="{DC8C8BCD-E139-C304-C274-54CB267411AC}"/>
          </ac:spMkLst>
        </pc:spChg>
        <pc:spChg chg="add del mod">
          <ac:chgData name="Ruremonde, Kees van" userId="4a19ca61-6d40-4bd3-9c42-25d236d34837" providerId="ADAL" clId="{E7210F59-4EE6-4F24-965C-19A2D6E7E187}" dt="2024-03-03T17:18:14.645" v="845" actId="478"/>
          <ac:spMkLst>
            <pc:docMk/>
            <pc:sldMk cId="3459560948" sldId="293"/>
            <ac:spMk id="8" creationId="{18CA6B1F-AE83-DD4B-2586-EF219CE73F13}"/>
          </ac:spMkLst>
        </pc:spChg>
        <pc:spChg chg="add mod">
          <ac:chgData name="Ruremonde, Kees van" userId="4a19ca61-6d40-4bd3-9c42-25d236d34837" providerId="ADAL" clId="{E7210F59-4EE6-4F24-965C-19A2D6E7E187}" dt="2024-03-03T17:18:34.862" v="861" actId="120"/>
          <ac:spMkLst>
            <pc:docMk/>
            <pc:sldMk cId="3459560948" sldId="293"/>
            <ac:spMk id="9" creationId="{818BCB2B-D539-D369-6032-933E3EAE6226}"/>
          </ac:spMkLst>
        </pc:spChg>
      </pc:sldChg>
    </pc:docChg>
  </pc:docChgLst>
  <pc:docChgLst>
    <pc:chgData name="Ruremonde, Kees van" userId="4a19ca61-6d40-4bd3-9c42-25d236d34837" providerId="ADAL" clId="{B7412756-752C-48E8-951F-F8864682BEA6}"/>
    <pc:docChg chg="undo redo custSel addSld delSld modSld sldOrd">
      <pc:chgData name="Ruremonde, Kees van" userId="4a19ca61-6d40-4bd3-9c42-25d236d34837" providerId="ADAL" clId="{B7412756-752C-48E8-951F-F8864682BEA6}" dt="2024-02-24T10:25:38.452" v="1339" actId="1035"/>
      <pc:docMkLst>
        <pc:docMk/>
      </pc:docMkLst>
      <pc:sldChg chg="del">
        <pc:chgData name="Ruremonde, Kees van" userId="4a19ca61-6d40-4bd3-9c42-25d236d34837" providerId="ADAL" clId="{B7412756-752C-48E8-951F-F8864682BEA6}" dt="2024-02-23T13:17:07.162" v="1079" actId="47"/>
        <pc:sldMkLst>
          <pc:docMk/>
          <pc:sldMk cId="2320584697" sldId="261"/>
        </pc:sldMkLst>
      </pc:sldChg>
      <pc:sldChg chg="modSp mod modAnim">
        <pc:chgData name="Ruremonde, Kees van" userId="4a19ca61-6d40-4bd3-9c42-25d236d34837" providerId="ADAL" clId="{B7412756-752C-48E8-951F-F8864682BEA6}" dt="2024-02-24T10:24:21.881" v="1328" actId="20577"/>
        <pc:sldMkLst>
          <pc:docMk/>
          <pc:sldMk cId="2164697149" sldId="262"/>
        </pc:sldMkLst>
        <pc:spChg chg="mod">
          <ac:chgData name="Ruremonde, Kees van" userId="4a19ca61-6d40-4bd3-9c42-25d236d34837" providerId="ADAL" clId="{B7412756-752C-48E8-951F-F8864682BEA6}" dt="2024-02-24T10:24:21.881" v="1328" actId="20577"/>
          <ac:spMkLst>
            <pc:docMk/>
            <pc:sldMk cId="2164697149" sldId="262"/>
            <ac:spMk id="4" creationId="{2115B421-6E5B-8EFE-184D-7BF2465FC395}"/>
          </ac:spMkLst>
        </pc:spChg>
      </pc:sldChg>
      <pc:sldChg chg="addSp delSp modSp mod">
        <pc:chgData name="Ruremonde, Kees van" userId="4a19ca61-6d40-4bd3-9c42-25d236d34837" providerId="ADAL" clId="{B7412756-752C-48E8-951F-F8864682BEA6}" dt="2024-02-24T10:25:16.739" v="1332" actId="1076"/>
        <pc:sldMkLst>
          <pc:docMk/>
          <pc:sldMk cId="789968363" sldId="263"/>
        </pc:sldMkLst>
        <pc:spChg chg="mod">
          <ac:chgData name="Ruremonde, Kees van" userId="4a19ca61-6d40-4bd3-9c42-25d236d34837" providerId="ADAL" clId="{B7412756-752C-48E8-951F-F8864682BEA6}" dt="2024-02-23T12:10:23.777" v="105" actId="20577"/>
          <ac:spMkLst>
            <pc:docMk/>
            <pc:sldMk cId="789968363" sldId="263"/>
            <ac:spMk id="2" creationId="{92B674F6-C562-4F76-84FE-5A6E65846230}"/>
          </ac:spMkLst>
        </pc:spChg>
        <pc:spChg chg="del mod">
          <ac:chgData name="Ruremonde, Kees van" userId="4a19ca61-6d40-4bd3-9c42-25d236d34837" providerId="ADAL" clId="{B7412756-752C-48E8-951F-F8864682BEA6}" dt="2024-02-23T12:10:34.292" v="107" actId="478"/>
          <ac:spMkLst>
            <pc:docMk/>
            <pc:sldMk cId="789968363" sldId="263"/>
            <ac:spMk id="4" creationId="{2115B421-6E5B-8EFE-184D-7BF2465FC395}"/>
          </ac:spMkLst>
        </pc:spChg>
        <pc:picChg chg="add mod ord">
          <ac:chgData name="Ruremonde, Kees van" userId="4a19ca61-6d40-4bd3-9c42-25d236d34837" providerId="ADAL" clId="{B7412756-752C-48E8-951F-F8864682BEA6}" dt="2024-02-24T10:25:15.794" v="1331" actId="1076"/>
          <ac:picMkLst>
            <pc:docMk/>
            <pc:sldMk cId="789968363" sldId="263"/>
            <ac:picMk id="5" creationId="{11DEB61F-698E-FB05-962C-78E5EA05BE7B}"/>
          </ac:picMkLst>
        </pc:picChg>
        <pc:picChg chg="add mod">
          <ac:chgData name="Ruremonde, Kees van" userId="4a19ca61-6d40-4bd3-9c42-25d236d34837" providerId="ADAL" clId="{B7412756-752C-48E8-951F-F8864682BEA6}" dt="2024-02-24T10:25:14.433" v="1330" actId="1076"/>
          <ac:picMkLst>
            <pc:docMk/>
            <pc:sldMk cId="789968363" sldId="263"/>
            <ac:picMk id="7" creationId="{C7C21A19-DF29-C7D7-97FC-93C6F0CDA023}"/>
          </ac:picMkLst>
        </pc:picChg>
        <pc:picChg chg="add mod">
          <ac:chgData name="Ruremonde, Kees van" userId="4a19ca61-6d40-4bd3-9c42-25d236d34837" providerId="ADAL" clId="{B7412756-752C-48E8-951F-F8864682BEA6}" dt="2024-02-24T10:25:16.739" v="1332" actId="1076"/>
          <ac:picMkLst>
            <pc:docMk/>
            <pc:sldMk cId="789968363" sldId="263"/>
            <ac:picMk id="9" creationId="{9F4FCC09-60BF-DD71-A0E9-2C78A5EA93E0}"/>
          </ac:picMkLst>
        </pc:picChg>
        <pc:picChg chg="add del mod">
          <ac:chgData name="Ruremonde, Kees van" userId="4a19ca61-6d40-4bd3-9c42-25d236d34837" providerId="ADAL" clId="{B7412756-752C-48E8-951F-F8864682BEA6}" dt="2024-02-24T10:25:12.863" v="1329" actId="478"/>
          <ac:picMkLst>
            <pc:docMk/>
            <pc:sldMk cId="789968363" sldId="263"/>
            <ac:picMk id="11" creationId="{8E09B4CC-BCD9-775C-38D2-5BA9FE8EEA04}"/>
          </ac:picMkLst>
        </pc:picChg>
      </pc:sldChg>
      <pc:sldChg chg="addSp delSp modSp mod addAnim delAnim modAnim">
        <pc:chgData name="Ruremonde, Kees van" userId="4a19ca61-6d40-4bd3-9c42-25d236d34837" providerId="ADAL" clId="{B7412756-752C-48E8-951F-F8864682BEA6}" dt="2024-02-23T13:29:33.276" v="1303" actId="1076"/>
        <pc:sldMkLst>
          <pc:docMk/>
          <pc:sldMk cId="2453459237" sldId="265"/>
        </pc:sldMkLst>
        <pc:spChg chg="mod">
          <ac:chgData name="Ruremonde, Kees van" userId="4a19ca61-6d40-4bd3-9c42-25d236d34837" providerId="ADAL" clId="{B7412756-752C-48E8-951F-F8864682BEA6}" dt="2024-02-23T13:24:13.294" v="1168" actId="1076"/>
          <ac:spMkLst>
            <pc:docMk/>
            <pc:sldMk cId="2453459237" sldId="265"/>
            <ac:spMk id="2" creationId="{92B674F6-C562-4F76-84FE-5A6E65846230}"/>
          </ac:spMkLst>
        </pc:spChg>
        <pc:spChg chg="add del mod">
          <ac:chgData name="Ruremonde, Kees van" userId="4a19ca61-6d40-4bd3-9c42-25d236d34837" providerId="ADAL" clId="{B7412756-752C-48E8-951F-F8864682BEA6}" dt="2024-02-23T13:28:09.840" v="1271" actId="478"/>
          <ac:spMkLst>
            <pc:docMk/>
            <pc:sldMk cId="2453459237" sldId="265"/>
            <ac:spMk id="7" creationId="{9FF928C1-84CF-34A2-6C3F-5C99EFDFD1EE}"/>
          </ac:spMkLst>
        </pc:spChg>
        <pc:spChg chg="add mod">
          <ac:chgData name="Ruremonde, Kees van" userId="4a19ca61-6d40-4bd3-9c42-25d236d34837" providerId="ADAL" clId="{B7412756-752C-48E8-951F-F8864682BEA6}" dt="2024-02-23T13:24:26.252" v="1172" actId="20577"/>
          <ac:spMkLst>
            <pc:docMk/>
            <pc:sldMk cId="2453459237" sldId="265"/>
            <ac:spMk id="8" creationId="{8D7637FE-18E8-C349-E852-45BE54158C2A}"/>
          </ac:spMkLst>
        </pc:spChg>
        <pc:spChg chg="del mod ord">
          <ac:chgData name="Ruremonde, Kees van" userId="4a19ca61-6d40-4bd3-9c42-25d236d34837" providerId="ADAL" clId="{B7412756-752C-48E8-951F-F8864682BEA6}" dt="2024-02-23T13:22:19.728" v="1097" actId="478"/>
          <ac:spMkLst>
            <pc:docMk/>
            <pc:sldMk cId="2453459237" sldId="265"/>
            <ac:spMk id="10" creationId="{8EC0CDA3-7A1B-E448-DA22-8FC31BB2CDC8}"/>
          </ac:spMkLst>
        </pc:spChg>
        <pc:spChg chg="add del mod ord">
          <ac:chgData name="Ruremonde, Kees van" userId="4a19ca61-6d40-4bd3-9c42-25d236d34837" providerId="ADAL" clId="{B7412756-752C-48E8-951F-F8864682BEA6}" dt="2024-02-23T13:28:09.654" v="1270" actId="478"/>
          <ac:spMkLst>
            <pc:docMk/>
            <pc:sldMk cId="2453459237" sldId="265"/>
            <ac:spMk id="11" creationId="{64558BF9-F0AE-1B4B-8ADA-1AD3785EAB76}"/>
          </ac:spMkLst>
        </pc:spChg>
        <pc:spChg chg="mod">
          <ac:chgData name="Ruremonde, Kees van" userId="4a19ca61-6d40-4bd3-9c42-25d236d34837" providerId="ADAL" clId="{B7412756-752C-48E8-951F-F8864682BEA6}" dt="2024-02-23T13:27:13.369" v="1244" actId="20577"/>
          <ac:spMkLst>
            <pc:docMk/>
            <pc:sldMk cId="2453459237" sldId="265"/>
            <ac:spMk id="12" creationId="{CD283A1C-6638-F791-EDE1-05CE59D5E705}"/>
          </ac:spMkLst>
        </pc:spChg>
        <pc:spChg chg="del mod ord">
          <ac:chgData name="Ruremonde, Kees van" userId="4a19ca61-6d40-4bd3-9c42-25d236d34837" providerId="ADAL" clId="{B7412756-752C-48E8-951F-F8864682BEA6}" dt="2024-02-23T13:22:19.728" v="1097" actId="478"/>
          <ac:spMkLst>
            <pc:docMk/>
            <pc:sldMk cId="2453459237" sldId="265"/>
            <ac:spMk id="13" creationId="{411527EB-63BF-48C3-6380-1B3901A6B26D}"/>
          </ac:spMkLst>
        </pc:spChg>
        <pc:spChg chg="del mod ord">
          <ac:chgData name="Ruremonde, Kees van" userId="4a19ca61-6d40-4bd3-9c42-25d236d34837" providerId="ADAL" clId="{B7412756-752C-48E8-951F-F8864682BEA6}" dt="2024-02-23T13:22:19.728" v="1097" actId="478"/>
          <ac:spMkLst>
            <pc:docMk/>
            <pc:sldMk cId="2453459237" sldId="265"/>
            <ac:spMk id="14" creationId="{378CD269-C7BD-6A99-B9F0-01FA45C9C17B}"/>
          </ac:spMkLst>
        </pc:spChg>
        <pc:spChg chg="add del mod">
          <ac:chgData name="Ruremonde, Kees van" userId="4a19ca61-6d40-4bd3-9c42-25d236d34837" providerId="ADAL" clId="{B7412756-752C-48E8-951F-F8864682BEA6}" dt="2024-02-23T13:27:32.941" v="1248" actId="478"/>
          <ac:spMkLst>
            <pc:docMk/>
            <pc:sldMk cId="2453459237" sldId="265"/>
            <ac:spMk id="17" creationId="{745B211A-9C1E-0205-3451-0E13D4A77B0C}"/>
          </ac:spMkLst>
        </pc:spChg>
        <pc:spChg chg="add mod">
          <ac:chgData name="Ruremonde, Kees van" userId="4a19ca61-6d40-4bd3-9c42-25d236d34837" providerId="ADAL" clId="{B7412756-752C-48E8-951F-F8864682BEA6}" dt="2024-02-23T13:29:15.239" v="1300" actId="14100"/>
          <ac:spMkLst>
            <pc:docMk/>
            <pc:sldMk cId="2453459237" sldId="265"/>
            <ac:spMk id="18" creationId="{73A7EBDA-2CFB-F672-7097-99D072977FD5}"/>
          </ac:spMkLst>
        </pc:spChg>
        <pc:spChg chg="add mod">
          <ac:chgData name="Ruremonde, Kees van" userId="4a19ca61-6d40-4bd3-9c42-25d236d34837" providerId="ADAL" clId="{B7412756-752C-48E8-951F-F8864682BEA6}" dt="2024-02-23T13:29:33.276" v="1303" actId="1076"/>
          <ac:spMkLst>
            <pc:docMk/>
            <pc:sldMk cId="2453459237" sldId="265"/>
            <ac:spMk id="19" creationId="{032CAB67-4628-5814-ADB1-EADE025E14A2}"/>
          </ac:spMkLst>
        </pc:spChg>
        <pc:spChg chg="del mod">
          <ac:chgData name="Ruremonde, Kees van" userId="4a19ca61-6d40-4bd3-9c42-25d236d34837" providerId="ADAL" clId="{B7412756-752C-48E8-951F-F8864682BEA6}" dt="2024-02-23T13:24:23.684" v="1170" actId="478"/>
          <ac:spMkLst>
            <pc:docMk/>
            <pc:sldMk cId="2453459237" sldId="265"/>
            <ac:spMk id="20" creationId="{C80DD1F4-FCD9-E8B5-4A51-32E935880D5E}"/>
          </ac:spMkLst>
        </pc:spChg>
        <pc:spChg chg="add mod">
          <ac:chgData name="Ruremonde, Kees van" userId="4a19ca61-6d40-4bd3-9c42-25d236d34837" providerId="ADAL" clId="{B7412756-752C-48E8-951F-F8864682BEA6}" dt="2024-02-23T13:29:11.644" v="1298" actId="1036"/>
          <ac:spMkLst>
            <pc:docMk/>
            <pc:sldMk cId="2453459237" sldId="265"/>
            <ac:spMk id="21" creationId="{329A8CFA-E1D5-72FD-5F30-2BD956F0C1DA}"/>
          </ac:spMkLst>
        </pc:spChg>
        <pc:picChg chg="add del">
          <ac:chgData name="Ruremonde, Kees van" userId="4a19ca61-6d40-4bd3-9c42-25d236d34837" providerId="ADAL" clId="{B7412756-752C-48E8-951F-F8864682BEA6}" dt="2024-02-23T13:21:33.380" v="1084" actId="22"/>
          <ac:picMkLst>
            <pc:docMk/>
            <pc:sldMk cId="2453459237" sldId="265"/>
            <ac:picMk id="4" creationId="{D23DF092-8521-4C7C-58BA-2F4B2D401C83}"/>
          </ac:picMkLst>
        </pc:picChg>
        <pc:picChg chg="add mod">
          <ac:chgData name="Ruremonde, Kees van" userId="4a19ca61-6d40-4bd3-9c42-25d236d34837" providerId="ADAL" clId="{B7412756-752C-48E8-951F-F8864682BEA6}" dt="2024-02-23T13:27:58.580" v="1259" actId="1076"/>
          <ac:picMkLst>
            <pc:docMk/>
            <pc:sldMk cId="2453459237" sldId="265"/>
            <ac:picMk id="6" creationId="{CD1E8B53-0991-CB00-F6B0-1ABE49730977}"/>
          </ac:picMkLst>
        </pc:picChg>
        <pc:picChg chg="del mod">
          <ac:chgData name="Ruremonde, Kees van" userId="4a19ca61-6d40-4bd3-9c42-25d236d34837" providerId="ADAL" clId="{B7412756-752C-48E8-951F-F8864682BEA6}" dt="2024-02-23T13:21:32.491" v="1082" actId="478"/>
          <ac:picMkLst>
            <pc:docMk/>
            <pc:sldMk cId="2453459237" sldId="265"/>
            <ac:picMk id="9" creationId="{334F5A99-3F95-A951-97C5-1C7645D27850}"/>
          </ac:picMkLst>
        </pc:picChg>
        <pc:picChg chg="add mod ord modCrop">
          <ac:chgData name="Ruremonde, Kees van" userId="4a19ca61-6d40-4bd3-9c42-25d236d34837" providerId="ADAL" clId="{B7412756-752C-48E8-951F-F8864682BEA6}" dt="2024-02-23T13:26:20.615" v="1201" actId="1076"/>
          <ac:picMkLst>
            <pc:docMk/>
            <pc:sldMk cId="2453459237" sldId="265"/>
            <ac:picMk id="16" creationId="{AD8936BF-F731-DFEC-71AE-656F6FF05812}"/>
          </ac:picMkLst>
        </pc:picChg>
      </pc:sldChg>
      <pc:sldChg chg="addSp delSp modSp mod delAnim modAnim">
        <pc:chgData name="Ruremonde, Kees van" userId="4a19ca61-6d40-4bd3-9c42-25d236d34837" providerId="ADAL" clId="{B7412756-752C-48E8-951F-F8864682BEA6}" dt="2024-02-24T10:25:38.452" v="1339" actId="1035"/>
        <pc:sldMkLst>
          <pc:docMk/>
          <pc:sldMk cId="4010919940" sldId="266"/>
        </pc:sldMkLst>
        <pc:spChg chg="mod">
          <ac:chgData name="Ruremonde, Kees van" userId="4a19ca61-6d40-4bd3-9c42-25d236d34837" providerId="ADAL" clId="{B7412756-752C-48E8-951F-F8864682BEA6}" dt="2024-02-23T12:11:29.064" v="155" actId="20577"/>
          <ac:spMkLst>
            <pc:docMk/>
            <pc:sldMk cId="4010919940" sldId="266"/>
            <ac:spMk id="2" creationId="{92B674F6-C562-4F76-84FE-5A6E65846230}"/>
          </ac:spMkLst>
        </pc:spChg>
        <pc:spChg chg="del mod">
          <ac:chgData name="Ruremonde, Kees van" userId="4a19ca61-6d40-4bd3-9c42-25d236d34837" providerId="ADAL" clId="{B7412756-752C-48E8-951F-F8864682BEA6}" dt="2024-02-23T12:26:22.539" v="657" actId="478"/>
          <ac:spMkLst>
            <pc:docMk/>
            <pc:sldMk cId="4010919940" sldId="266"/>
            <ac:spMk id="3" creationId="{B7C8163E-118A-62D9-2A70-5092EAB7A82F}"/>
          </ac:spMkLst>
        </pc:spChg>
        <pc:spChg chg="mod">
          <ac:chgData name="Ruremonde, Kees van" userId="4a19ca61-6d40-4bd3-9c42-25d236d34837" providerId="ADAL" clId="{B7412756-752C-48E8-951F-F8864682BEA6}" dt="2024-02-23T13:15:51.061" v="1061" actId="6549"/>
          <ac:spMkLst>
            <pc:docMk/>
            <pc:sldMk cId="4010919940" sldId="266"/>
            <ac:spMk id="5" creationId="{9E161AC4-51F2-037E-1C1F-CE837C56E663}"/>
          </ac:spMkLst>
        </pc:spChg>
        <pc:spChg chg="del mod ord">
          <ac:chgData name="Ruremonde, Kees van" userId="4a19ca61-6d40-4bd3-9c42-25d236d34837" providerId="ADAL" clId="{B7412756-752C-48E8-951F-F8864682BEA6}" dt="2024-02-23T12:38:24.445" v="690" actId="478"/>
          <ac:spMkLst>
            <pc:docMk/>
            <pc:sldMk cId="4010919940" sldId="266"/>
            <ac:spMk id="6" creationId="{CC77328C-9F90-BA99-A3B4-4D917318CBCA}"/>
          </ac:spMkLst>
        </pc:spChg>
        <pc:spChg chg="del mod ord">
          <ac:chgData name="Ruremonde, Kees van" userId="4a19ca61-6d40-4bd3-9c42-25d236d34837" providerId="ADAL" clId="{B7412756-752C-48E8-951F-F8864682BEA6}" dt="2024-02-23T12:26:22.539" v="657" actId="478"/>
          <ac:spMkLst>
            <pc:docMk/>
            <pc:sldMk cId="4010919940" sldId="266"/>
            <ac:spMk id="8" creationId="{40B82E1D-B40F-240B-B6D5-9E0EBA0E704B}"/>
          </ac:spMkLst>
        </pc:spChg>
        <pc:spChg chg="del mod ord">
          <ac:chgData name="Ruremonde, Kees van" userId="4a19ca61-6d40-4bd3-9c42-25d236d34837" providerId="ADAL" clId="{B7412756-752C-48E8-951F-F8864682BEA6}" dt="2024-02-23T12:38:47.323" v="700" actId="478"/>
          <ac:spMkLst>
            <pc:docMk/>
            <pc:sldMk cId="4010919940" sldId="266"/>
            <ac:spMk id="9" creationId="{D2F96C88-2C09-84ED-81EC-C0949D9C51FA}"/>
          </ac:spMkLst>
        </pc:spChg>
        <pc:spChg chg="del mod">
          <ac:chgData name="Ruremonde, Kees van" userId="4a19ca61-6d40-4bd3-9c42-25d236d34837" providerId="ADAL" clId="{B7412756-752C-48E8-951F-F8864682BEA6}" dt="2024-02-23T12:26:22.539" v="657" actId="478"/>
          <ac:spMkLst>
            <pc:docMk/>
            <pc:sldMk cId="4010919940" sldId="266"/>
            <ac:spMk id="10" creationId="{DD9FCF37-DA51-7CB2-6CE6-1FC71F2C5C2D}"/>
          </ac:spMkLst>
        </pc:spChg>
        <pc:spChg chg="mod ord">
          <ac:chgData name="Ruremonde, Kees van" userId="4a19ca61-6d40-4bd3-9c42-25d236d34837" providerId="ADAL" clId="{B7412756-752C-48E8-951F-F8864682BEA6}" dt="2024-02-23T12:38:38.679" v="697" actId="14100"/>
          <ac:spMkLst>
            <pc:docMk/>
            <pc:sldMk cId="4010919940" sldId="266"/>
            <ac:spMk id="14" creationId="{157EE164-9871-CA02-EBE5-640F9131CA25}"/>
          </ac:spMkLst>
        </pc:spChg>
        <pc:spChg chg="del mod">
          <ac:chgData name="Ruremonde, Kees van" userId="4a19ca61-6d40-4bd3-9c42-25d236d34837" providerId="ADAL" clId="{B7412756-752C-48E8-951F-F8864682BEA6}" dt="2024-02-23T12:26:22.539" v="657" actId="478"/>
          <ac:spMkLst>
            <pc:docMk/>
            <pc:sldMk cId="4010919940" sldId="266"/>
            <ac:spMk id="15" creationId="{8EB77251-9299-A5CE-F5AA-2A6409923C5B}"/>
          </ac:spMkLst>
        </pc:spChg>
        <pc:spChg chg="del mod">
          <ac:chgData name="Ruremonde, Kees van" userId="4a19ca61-6d40-4bd3-9c42-25d236d34837" providerId="ADAL" clId="{B7412756-752C-48E8-951F-F8864682BEA6}" dt="2024-02-23T12:26:22.539" v="657" actId="478"/>
          <ac:spMkLst>
            <pc:docMk/>
            <pc:sldMk cId="4010919940" sldId="266"/>
            <ac:spMk id="16" creationId="{3424855C-D832-9217-79F5-1BBB9F98FCF9}"/>
          </ac:spMkLst>
        </pc:spChg>
        <pc:spChg chg="del mod">
          <ac:chgData name="Ruremonde, Kees van" userId="4a19ca61-6d40-4bd3-9c42-25d236d34837" providerId="ADAL" clId="{B7412756-752C-48E8-951F-F8864682BEA6}" dt="2024-02-23T12:26:22.539" v="657" actId="478"/>
          <ac:spMkLst>
            <pc:docMk/>
            <pc:sldMk cId="4010919940" sldId="266"/>
            <ac:spMk id="17" creationId="{3637FA09-F0B0-DEBB-D204-4BE23CB40DF6}"/>
          </ac:spMkLst>
        </pc:spChg>
        <pc:spChg chg="add mod">
          <ac:chgData name="Ruremonde, Kees van" userId="4a19ca61-6d40-4bd3-9c42-25d236d34837" providerId="ADAL" clId="{B7412756-752C-48E8-951F-F8864682BEA6}" dt="2024-02-23T12:38:45.735" v="699" actId="14100"/>
          <ac:spMkLst>
            <pc:docMk/>
            <pc:sldMk cId="4010919940" sldId="266"/>
            <ac:spMk id="21" creationId="{8B9C1A19-CA09-0A2D-5E59-1A79E84E1957}"/>
          </ac:spMkLst>
        </pc:spChg>
        <pc:spChg chg="add mod ord">
          <ac:chgData name="Ruremonde, Kees van" userId="4a19ca61-6d40-4bd3-9c42-25d236d34837" providerId="ADAL" clId="{B7412756-752C-48E8-951F-F8864682BEA6}" dt="2024-02-24T10:25:38.452" v="1339" actId="1035"/>
          <ac:spMkLst>
            <pc:docMk/>
            <pc:sldMk cId="4010919940" sldId="266"/>
            <ac:spMk id="25" creationId="{EA022214-AB0C-5A6D-0A73-8B271CC7924D}"/>
          </ac:spMkLst>
        </pc:spChg>
        <pc:picChg chg="del">
          <ac:chgData name="Ruremonde, Kees van" userId="4a19ca61-6d40-4bd3-9c42-25d236d34837" providerId="ADAL" clId="{B7412756-752C-48E8-951F-F8864682BEA6}" dt="2024-02-23T12:21:23.763" v="535" actId="478"/>
          <ac:picMkLst>
            <pc:docMk/>
            <pc:sldMk cId="4010919940" sldId="266"/>
            <ac:picMk id="7" creationId="{809C4326-156B-D422-7250-9527719AC1D2}"/>
          </ac:picMkLst>
        </pc:picChg>
        <pc:picChg chg="add del mod">
          <ac:chgData name="Ruremonde, Kees van" userId="4a19ca61-6d40-4bd3-9c42-25d236d34837" providerId="ADAL" clId="{B7412756-752C-48E8-951F-F8864682BEA6}" dt="2024-02-23T12:37:46.602" v="680" actId="478"/>
          <ac:picMkLst>
            <pc:docMk/>
            <pc:sldMk cId="4010919940" sldId="266"/>
            <ac:picMk id="11" creationId="{EB50760D-AE1B-A2FC-ACD1-0C52AAED8CD8}"/>
          </ac:picMkLst>
        </pc:picChg>
        <pc:picChg chg="del">
          <ac:chgData name="Ruremonde, Kees van" userId="4a19ca61-6d40-4bd3-9c42-25d236d34837" providerId="ADAL" clId="{B7412756-752C-48E8-951F-F8864682BEA6}" dt="2024-02-23T12:21:25.881" v="536" actId="478"/>
          <ac:picMkLst>
            <pc:docMk/>
            <pc:sldMk cId="4010919940" sldId="266"/>
            <ac:picMk id="13" creationId="{185A5460-5D11-4F0B-041F-C849CE8B1178}"/>
          </ac:picMkLst>
        </pc:picChg>
        <pc:picChg chg="add del mod">
          <ac:chgData name="Ruremonde, Kees van" userId="4a19ca61-6d40-4bd3-9c42-25d236d34837" providerId="ADAL" clId="{B7412756-752C-48E8-951F-F8864682BEA6}" dt="2024-02-23T12:24:30.544" v="614" actId="478"/>
          <ac:picMkLst>
            <pc:docMk/>
            <pc:sldMk cId="4010919940" sldId="266"/>
            <ac:picMk id="18" creationId="{68EFE9B7-FE1C-9709-07C8-1B686D8E6DFA}"/>
          </ac:picMkLst>
        </pc:picChg>
        <pc:picChg chg="add del mod">
          <ac:chgData name="Ruremonde, Kees van" userId="4a19ca61-6d40-4bd3-9c42-25d236d34837" providerId="ADAL" clId="{B7412756-752C-48E8-951F-F8864682BEA6}" dt="2024-02-23T12:38:06.462" v="682" actId="478"/>
          <ac:picMkLst>
            <pc:docMk/>
            <pc:sldMk cId="4010919940" sldId="266"/>
            <ac:picMk id="20" creationId="{145C3B84-D851-009E-3B64-31682ABE9483}"/>
          </ac:picMkLst>
        </pc:picChg>
        <pc:picChg chg="add del mod">
          <ac:chgData name="Ruremonde, Kees van" userId="4a19ca61-6d40-4bd3-9c42-25d236d34837" providerId="ADAL" clId="{B7412756-752C-48E8-951F-F8864682BEA6}" dt="2024-02-23T13:16:18.285" v="1062" actId="478"/>
          <ac:picMkLst>
            <pc:docMk/>
            <pc:sldMk cId="4010919940" sldId="266"/>
            <ac:picMk id="22" creationId="{E3FCB95D-55F5-81A8-0FEF-FDD7EDC314D7}"/>
          </ac:picMkLst>
        </pc:picChg>
        <pc:picChg chg="add mod ord">
          <ac:chgData name="Ruremonde, Kees van" userId="4a19ca61-6d40-4bd3-9c42-25d236d34837" providerId="ADAL" clId="{B7412756-752C-48E8-951F-F8864682BEA6}" dt="2024-02-23T12:38:31.253" v="694" actId="1076"/>
          <ac:picMkLst>
            <pc:docMk/>
            <pc:sldMk cId="4010919940" sldId="266"/>
            <ac:picMk id="24" creationId="{C3A639D4-736C-6D67-7953-432516E86157}"/>
          </ac:picMkLst>
        </pc:picChg>
        <pc:picChg chg="add mod">
          <ac:chgData name="Ruremonde, Kees van" userId="4a19ca61-6d40-4bd3-9c42-25d236d34837" providerId="ADAL" clId="{B7412756-752C-48E8-951F-F8864682BEA6}" dt="2024-02-23T13:16:43.538" v="1073" actId="14100"/>
          <ac:picMkLst>
            <pc:docMk/>
            <pc:sldMk cId="4010919940" sldId="266"/>
            <ac:picMk id="27" creationId="{E9908E94-FD26-E926-8E6F-69719E8F540E}"/>
          </ac:picMkLst>
        </pc:picChg>
      </pc:sldChg>
      <pc:sldChg chg="modSp mod ord">
        <pc:chgData name="Ruremonde, Kees van" userId="4a19ca61-6d40-4bd3-9c42-25d236d34837" providerId="ADAL" clId="{B7412756-752C-48E8-951F-F8864682BEA6}" dt="2024-02-23T12:41:54.616" v="746" actId="20577"/>
        <pc:sldMkLst>
          <pc:docMk/>
          <pc:sldMk cId="53078200" sldId="267"/>
        </pc:sldMkLst>
        <pc:spChg chg="mod">
          <ac:chgData name="Ruremonde, Kees van" userId="4a19ca61-6d40-4bd3-9c42-25d236d34837" providerId="ADAL" clId="{B7412756-752C-48E8-951F-F8864682BEA6}" dt="2024-02-23T12:13:48.727" v="181" actId="20577"/>
          <ac:spMkLst>
            <pc:docMk/>
            <pc:sldMk cId="53078200" sldId="267"/>
            <ac:spMk id="2" creationId="{92B674F6-C562-4F76-84FE-5A6E65846230}"/>
          </ac:spMkLst>
        </pc:spChg>
        <pc:spChg chg="mod">
          <ac:chgData name="Ruremonde, Kees van" userId="4a19ca61-6d40-4bd3-9c42-25d236d34837" providerId="ADAL" clId="{B7412756-752C-48E8-951F-F8864682BEA6}" dt="2024-02-23T12:41:54.616" v="746" actId="20577"/>
          <ac:spMkLst>
            <pc:docMk/>
            <pc:sldMk cId="53078200" sldId="267"/>
            <ac:spMk id="4" creationId="{2115B421-6E5B-8EFE-184D-7BF2465FC395}"/>
          </ac:spMkLst>
        </pc:spChg>
      </pc:sldChg>
      <pc:sldChg chg="del">
        <pc:chgData name="Ruremonde, Kees van" userId="4a19ca61-6d40-4bd3-9c42-25d236d34837" providerId="ADAL" clId="{B7412756-752C-48E8-951F-F8864682BEA6}" dt="2024-02-23T12:39:24.084" v="713" actId="47"/>
        <pc:sldMkLst>
          <pc:docMk/>
          <pc:sldMk cId="3271826176" sldId="268"/>
        </pc:sldMkLst>
      </pc:sldChg>
      <pc:sldChg chg="del">
        <pc:chgData name="Ruremonde, Kees van" userId="4a19ca61-6d40-4bd3-9c42-25d236d34837" providerId="ADAL" clId="{B7412756-752C-48E8-951F-F8864682BEA6}" dt="2024-02-23T12:29:39.597" v="658" actId="47"/>
        <pc:sldMkLst>
          <pc:docMk/>
          <pc:sldMk cId="121421561" sldId="269"/>
        </pc:sldMkLst>
      </pc:sldChg>
      <pc:sldChg chg="addSp delSp modSp del mod delAnim">
        <pc:chgData name="Ruremonde, Kees van" userId="4a19ca61-6d40-4bd3-9c42-25d236d34837" providerId="ADAL" clId="{B7412756-752C-48E8-951F-F8864682BEA6}" dt="2024-02-23T13:13:30.585" v="1060" actId="47"/>
        <pc:sldMkLst>
          <pc:docMk/>
          <pc:sldMk cId="3166514743" sldId="271"/>
        </pc:sldMkLst>
        <pc:spChg chg="del">
          <ac:chgData name="Ruremonde, Kees van" userId="4a19ca61-6d40-4bd3-9c42-25d236d34837" providerId="ADAL" clId="{B7412756-752C-48E8-951F-F8864682BEA6}" dt="2024-02-23T12:56:43.260" v="821" actId="478"/>
          <ac:spMkLst>
            <pc:docMk/>
            <pc:sldMk cId="3166514743" sldId="271"/>
            <ac:spMk id="14" creationId="{279D5E15-582C-C5A0-8C14-90DF1E3757EB}"/>
          </ac:spMkLst>
        </pc:spChg>
        <pc:spChg chg="del">
          <ac:chgData name="Ruremonde, Kees van" userId="4a19ca61-6d40-4bd3-9c42-25d236d34837" providerId="ADAL" clId="{B7412756-752C-48E8-951F-F8864682BEA6}" dt="2024-02-23T12:56:43.260" v="821" actId="478"/>
          <ac:spMkLst>
            <pc:docMk/>
            <pc:sldMk cId="3166514743" sldId="271"/>
            <ac:spMk id="15" creationId="{252D3725-A5E9-61B4-ADB4-F5576A06B020}"/>
          </ac:spMkLst>
        </pc:spChg>
        <pc:spChg chg="del">
          <ac:chgData name="Ruremonde, Kees van" userId="4a19ca61-6d40-4bd3-9c42-25d236d34837" providerId="ADAL" clId="{B7412756-752C-48E8-951F-F8864682BEA6}" dt="2024-02-23T12:56:43.260" v="821" actId="478"/>
          <ac:spMkLst>
            <pc:docMk/>
            <pc:sldMk cId="3166514743" sldId="271"/>
            <ac:spMk id="16" creationId="{D8D2B7FC-46CD-2339-01CB-D7A233972456}"/>
          </ac:spMkLst>
        </pc:spChg>
        <pc:spChg chg="del">
          <ac:chgData name="Ruremonde, Kees van" userId="4a19ca61-6d40-4bd3-9c42-25d236d34837" providerId="ADAL" clId="{B7412756-752C-48E8-951F-F8864682BEA6}" dt="2024-02-23T12:56:43.260" v="821" actId="478"/>
          <ac:spMkLst>
            <pc:docMk/>
            <pc:sldMk cId="3166514743" sldId="271"/>
            <ac:spMk id="17" creationId="{2E505425-6D0A-4670-2D86-003702EA62CF}"/>
          </ac:spMkLst>
        </pc:spChg>
        <pc:spChg chg="mod">
          <ac:chgData name="Ruremonde, Kees van" userId="4a19ca61-6d40-4bd3-9c42-25d236d34837" providerId="ADAL" clId="{B7412756-752C-48E8-951F-F8864682BEA6}" dt="2024-02-23T12:56:47.302" v="824" actId="1076"/>
          <ac:spMkLst>
            <pc:docMk/>
            <pc:sldMk cId="3166514743" sldId="271"/>
            <ac:spMk id="20" creationId="{E81FCBB4-7E7B-C191-AD75-F5B33EFCF01A}"/>
          </ac:spMkLst>
        </pc:spChg>
        <pc:picChg chg="add del">
          <ac:chgData name="Ruremonde, Kees van" userId="4a19ca61-6d40-4bd3-9c42-25d236d34837" providerId="ADAL" clId="{B7412756-752C-48E8-951F-F8864682BEA6}" dt="2024-02-23T12:56:25.204" v="816" actId="22"/>
          <ac:picMkLst>
            <pc:docMk/>
            <pc:sldMk cId="3166514743" sldId="271"/>
            <ac:picMk id="4" creationId="{41E40FAB-0AA6-3336-754B-6EAB74B9E4E2}"/>
          </ac:picMkLst>
        </pc:picChg>
        <pc:picChg chg="add del">
          <ac:chgData name="Ruremonde, Kees van" userId="4a19ca61-6d40-4bd3-9c42-25d236d34837" providerId="ADAL" clId="{B7412756-752C-48E8-951F-F8864682BEA6}" dt="2024-02-23T12:56:38.682" v="818" actId="478"/>
          <ac:picMkLst>
            <pc:docMk/>
            <pc:sldMk cId="3166514743" sldId="271"/>
            <ac:picMk id="7" creationId="{999BB4F8-B647-3993-CF58-21747241F23B}"/>
          </ac:picMkLst>
        </pc:picChg>
        <pc:picChg chg="add del mod">
          <ac:chgData name="Ruremonde, Kees van" userId="4a19ca61-6d40-4bd3-9c42-25d236d34837" providerId="ADAL" clId="{B7412756-752C-48E8-951F-F8864682BEA6}" dt="2024-02-23T13:00:09.460" v="884" actId="478"/>
          <ac:picMkLst>
            <pc:docMk/>
            <pc:sldMk cId="3166514743" sldId="271"/>
            <ac:picMk id="8" creationId="{E87DC4FB-586D-B2DD-B4A2-BB684C0C08F7}"/>
          </ac:picMkLst>
        </pc:picChg>
      </pc:sldChg>
      <pc:sldChg chg="modSp modAnim">
        <pc:chgData name="Ruremonde, Kees van" userId="4a19ca61-6d40-4bd3-9c42-25d236d34837" providerId="ADAL" clId="{B7412756-752C-48E8-951F-F8864682BEA6}" dt="2024-02-23T12:49:50.823" v="813" actId="20577"/>
        <pc:sldMkLst>
          <pc:docMk/>
          <pc:sldMk cId="2303912170" sldId="282"/>
        </pc:sldMkLst>
        <pc:spChg chg="mod">
          <ac:chgData name="Ruremonde, Kees van" userId="4a19ca61-6d40-4bd3-9c42-25d236d34837" providerId="ADAL" clId="{B7412756-752C-48E8-951F-F8864682BEA6}" dt="2024-02-23T12:49:50.823" v="813" actId="20577"/>
          <ac:spMkLst>
            <pc:docMk/>
            <pc:sldMk cId="2303912170" sldId="282"/>
            <ac:spMk id="4" creationId="{2115B421-6E5B-8EFE-184D-7BF2465FC395}"/>
          </ac:spMkLst>
        </pc:spChg>
      </pc:sldChg>
      <pc:sldChg chg="addSp delSp modSp add mod delAnim modAnim">
        <pc:chgData name="Ruremonde, Kees van" userId="4a19ca61-6d40-4bd3-9c42-25d236d34837" providerId="ADAL" clId="{B7412756-752C-48E8-951F-F8864682BEA6}" dt="2024-02-23T12:39:19.932" v="712" actId="1076"/>
        <pc:sldMkLst>
          <pc:docMk/>
          <pc:sldMk cId="343005952" sldId="283"/>
        </pc:sldMkLst>
        <pc:spChg chg="del">
          <ac:chgData name="Ruremonde, Kees van" userId="4a19ca61-6d40-4bd3-9c42-25d236d34837" providerId="ADAL" clId="{B7412756-752C-48E8-951F-F8864682BEA6}" dt="2024-02-23T12:38:58.018" v="701" actId="478"/>
          <ac:spMkLst>
            <pc:docMk/>
            <pc:sldMk cId="343005952" sldId="283"/>
            <ac:spMk id="3" creationId="{D970C6BE-F34C-1021-F548-12C4D63825D4}"/>
          </ac:spMkLst>
        </pc:spChg>
        <pc:spChg chg="add mod">
          <ac:chgData name="Ruremonde, Kees van" userId="4a19ca61-6d40-4bd3-9c42-25d236d34837" providerId="ADAL" clId="{B7412756-752C-48E8-951F-F8864682BEA6}" dt="2024-02-23T12:39:19.932" v="712" actId="1076"/>
          <ac:spMkLst>
            <pc:docMk/>
            <pc:sldMk cId="343005952" sldId="283"/>
            <ac:spMk id="4" creationId="{B55A6142-EB8D-F906-44BF-737DCAF5BC68}"/>
          </ac:spMkLst>
        </pc:spChg>
        <pc:spChg chg="mod">
          <ac:chgData name="Ruremonde, Kees van" userId="4a19ca61-6d40-4bd3-9c42-25d236d34837" providerId="ADAL" clId="{B7412756-752C-48E8-951F-F8864682BEA6}" dt="2024-02-23T12:37:34.129" v="677" actId="6549"/>
          <ac:spMkLst>
            <pc:docMk/>
            <pc:sldMk cId="343005952" sldId="283"/>
            <ac:spMk id="5" creationId="{E1E93763-D3CB-9E27-6DE0-91DAE3CE473D}"/>
          </ac:spMkLst>
        </pc:spChg>
        <pc:spChg chg="del">
          <ac:chgData name="Ruremonde, Kees van" userId="4a19ca61-6d40-4bd3-9c42-25d236d34837" providerId="ADAL" clId="{B7412756-752C-48E8-951F-F8864682BEA6}" dt="2024-02-23T12:38:58.018" v="701" actId="478"/>
          <ac:spMkLst>
            <pc:docMk/>
            <pc:sldMk cId="343005952" sldId="283"/>
            <ac:spMk id="8" creationId="{AB2FDD86-5B9A-7555-C49D-B4658B13695C}"/>
          </ac:spMkLst>
        </pc:spChg>
        <pc:spChg chg="del">
          <ac:chgData name="Ruremonde, Kees van" userId="4a19ca61-6d40-4bd3-9c42-25d236d34837" providerId="ADAL" clId="{B7412756-752C-48E8-951F-F8864682BEA6}" dt="2024-02-23T12:38:58.018" v="701" actId="478"/>
          <ac:spMkLst>
            <pc:docMk/>
            <pc:sldMk cId="343005952" sldId="283"/>
            <ac:spMk id="10" creationId="{E98D7CD8-C1B7-1051-7513-143AE3027F2D}"/>
          </ac:spMkLst>
        </pc:spChg>
        <pc:spChg chg="del">
          <ac:chgData name="Ruremonde, Kees van" userId="4a19ca61-6d40-4bd3-9c42-25d236d34837" providerId="ADAL" clId="{B7412756-752C-48E8-951F-F8864682BEA6}" dt="2024-02-23T12:38:58.018" v="701" actId="478"/>
          <ac:spMkLst>
            <pc:docMk/>
            <pc:sldMk cId="343005952" sldId="283"/>
            <ac:spMk id="15" creationId="{5750C060-B1AF-2D44-1D20-E09A47F42AF0}"/>
          </ac:spMkLst>
        </pc:spChg>
        <pc:spChg chg="del">
          <ac:chgData name="Ruremonde, Kees van" userId="4a19ca61-6d40-4bd3-9c42-25d236d34837" providerId="ADAL" clId="{B7412756-752C-48E8-951F-F8864682BEA6}" dt="2024-02-23T12:38:58.018" v="701" actId="478"/>
          <ac:spMkLst>
            <pc:docMk/>
            <pc:sldMk cId="343005952" sldId="283"/>
            <ac:spMk id="16" creationId="{FE50F924-9018-868A-90BF-058C345F3E1A}"/>
          </ac:spMkLst>
        </pc:spChg>
        <pc:spChg chg="del">
          <ac:chgData name="Ruremonde, Kees van" userId="4a19ca61-6d40-4bd3-9c42-25d236d34837" providerId="ADAL" clId="{B7412756-752C-48E8-951F-F8864682BEA6}" dt="2024-02-23T12:38:58.018" v="701" actId="478"/>
          <ac:spMkLst>
            <pc:docMk/>
            <pc:sldMk cId="343005952" sldId="283"/>
            <ac:spMk id="17" creationId="{2BCC45D9-A707-9D23-02F6-20A9D677390E}"/>
          </ac:spMkLst>
        </pc:spChg>
      </pc:sldChg>
      <pc:sldChg chg="addSp delSp modSp add mod ord addAnim delAnim modAnim">
        <pc:chgData name="Ruremonde, Kees van" userId="4a19ca61-6d40-4bd3-9c42-25d236d34837" providerId="ADAL" clId="{B7412756-752C-48E8-951F-F8864682BEA6}" dt="2024-02-23T13:07:40.104" v="988" actId="1038"/>
        <pc:sldMkLst>
          <pc:docMk/>
          <pc:sldMk cId="141154747" sldId="284"/>
        </pc:sldMkLst>
        <pc:spChg chg="mod">
          <ac:chgData name="Ruremonde, Kees van" userId="4a19ca61-6d40-4bd3-9c42-25d236d34837" providerId="ADAL" clId="{B7412756-752C-48E8-951F-F8864682BEA6}" dt="2024-02-23T12:57:07.010" v="846" actId="20577"/>
          <ac:spMkLst>
            <pc:docMk/>
            <pc:sldMk cId="141154747" sldId="284"/>
            <ac:spMk id="2" creationId="{4641C793-65E6-3048-4000-A18B2975F588}"/>
          </ac:spMkLst>
        </pc:spChg>
        <pc:spChg chg="mod">
          <ac:chgData name="Ruremonde, Kees van" userId="4a19ca61-6d40-4bd3-9c42-25d236d34837" providerId="ADAL" clId="{B7412756-752C-48E8-951F-F8864682BEA6}" dt="2024-02-23T12:57:10.341" v="847" actId="6549"/>
          <ac:spMkLst>
            <pc:docMk/>
            <pc:sldMk cId="141154747" sldId="284"/>
            <ac:spMk id="5" creationId="{FB4567C3-5C23-9D0C-82BA-591CC96AD85A}"/>
          </ac:spMkLst>
        </pc:spChg>
        <pc:spChg chg="add mod">
          <ac:chgData name="Ruremonde, Kees van" userId="4a19ca61-6d40-4bd3-9c42-25d236d34837" providerId="ADAL" clId="{B7412756-752C-48E8-951F-F8864682BEA6}" dt="2024-02-23T13:02:25.751" v="933" actId="1076"/>
          <ac:spMkLst>
            <pc:docMk/>
            <pc:sldMk cId="141154747" sldId="284"/>
            <ac:spMk id="9" creationId="{D1742B92-9044-2108-5B41-DD2568FBBBC5}"/>
          </ac:spMkLst>
        </pc:spChg>
        <pc:spChg chg="add mod">
          <ac:chgData name="Ruremonde, Kees van" userId="4a19ca61-6d40-4bd3-9c42-25d236d34837" providerId="ADAL" clId="{B7412756-752C-48E8-951F-F8864682BEA6}" dt="2024-02-23T13:02:36.984" v="940" actId="1035"/>
          <ac:spMkLst>
            <pc:docMk/>
            <pc:sldMk cId="141154747" sldId="284"/>
            <ac:spMk id="10" creationId="{3DD839AA-88DB-6A6E-6CAC-AEF2AC12F32E}"/>
          </ac:spMkLst>
        </pc:spChg>
        <pc:spChg chg="add mod">
          <ac:chgData name="Ruremonde, Kees van" userId="4a19ca61-6d40-4bd3-9c42-25d236d34837" providerId="ADAL" clId="{B7412756-752C-48E8-951F-F8864682BEA6}" dt="2024-02-23T13:02:34.387" v="938" actId="1036"/>
          <ac:spMkLst>
            <pc:docMk/>
            <pc:sldMk cId="141154747" sldId="284"/>
            <ac:spMk id="11" creationId="{791545FB-2DE3-8A26-A290-E38CDEDE3729}"/>
          </ac:spMkLst>
        </pc:spChg>
        <pc:spChg chg="add mod">
          <ac:chgData name="Ruremonde, Kees van" userId="4a19ca61-6d40-4bd3-9c42-25d236d34837" providerId="ADAL" clId="{B7412756-752C-48E8-951F-F8864682BEA6}" dt="2024-02-23T13:02:40.372" v="944" actId="1035"/>
          <ac:spMkLst>
            <pc:docMk/>
            <pc:sldMk cId="141154747" sldId="284"/>
            <ac:spMk id="12" creationId="{37FAB109-7C2E-B118-F10F-8F9659E1E43C}"/>
          </ac:spMkLst>
        </pc:spChg>
        <pc:spChg chg="add mod">
          <ac:chgData name="Ruremonde, Kees van" userId="4a19ca61-6d40-4bd3-9c42-25d236d34837" providerId="ADAL" clId="{B7412756-752C-48E8-951F-F8864682BEA6}" dt="2024-02-23T13:06:19.808" v="970" actId="1036"/>
          <ac:spMkLst>
            <pc:docMk/>
            <pc:sldMk cId="141154747" sldId="284"/>
            <ac:spMk id="13" creationId="{5072483F-5C31-4265-6213-D4A6F067E028}"/>
          </ac:spMkLst>
        </pc:spChg>
        <pc:spChg chg="mod ord">
          <ac:chgData name="Ruremonde, Kees van" userId="4a19ca61-6d40-4bd3-9c42-25d236d34837" providerId="ADAL" clId="{B7412756-752C-48E8-951F-F8864682BEA6}" dt="2024-02-23T12:58:47.328" v="871" actId="1036"/>
          <ac:spMkLst>
            <pc:docMk/>
            <pc:sldMk cId="141154747" sldId="284"/>
            <ac:spMk id="14" creationId="{C3F04F6B-7687-46EF-7625-B09185782AA4}"/>
          </ac:spMkLst>
        </pc:spChg>
        <pc:spChg chg="add mod">
          <ac:chgData name="Ruremonde, Kees van" userId="4a19ca61-6d40-4bd3-9c42-25d236d34837" providerId="ADAL" clId="{B7412756-752C-48E8-951F-F8864682BEA6}" dt="2024-02-23T13:06:27.902" v="972" actId="1037"/>
          <ac:spMkLst>
            <pc:docMk/>
            <pc:sldMk cId="141154747" sldId="284"/>
            <ac:spMk id="15" creationId="{A1A30AB6-7E12-2D27-740B-F6101C323E4A}"/>
          </ac:spMkLst>
        </pc:spChg>
        <pc:spChg chg="add mod">
          <ac:chgData name="Ruremonde, Kees van" userId="4a19ca61-6d40-4bd3-9c42-25d236d34837" providerId="ADAL" clId="{B7412756-752C-48E8-951F-F8864682BEA6}" dt="2024-02-23T13:07:40.104" v="988" actId="1038"/>
          <ac:spMkLst>
            <pc:docMk/>
            <pc:sldMk cId="141154747" sldId="284"/>
            <ac:spMk id="16" creationId="{58E731FB-8451-2538-7184-15EE1051EB30}"/>
          </ac:spMkLst>
        </pc:spChg>
        <pc:spChg chg="add del mod ord">
          <ac:chgData name="Ruremonde, Kees van" userId="4a19ca61-6d40-4bd3-9c42-25d236d34837" providerId="ADAL" clId="{B7412756-752C-48E8-951F-F8864682BEA6}" dt="2024-02-23T12:59:55.284" v="883" actId="478"/>
          <ac:spMkLst>
            <pc:docMk/>
            <pc:sldMk cId="141154747" sldId="284"/>
            <ac:spMk id="21" creationId="{8BDD0C3D-8899-CA4B-C70F-47930F61AAE1}"/>
          </ac:spMkLst>
        </pc:spChg>
        <pc:spChg chg="mod ord">
          <ac:chgData name="Ruremonde, Kees van" userId="4a19ca61-6d40-4bd3-9c42-25d236d34837" providerId="ADAL" clId="{B7412756-752C-48E8-951F-F8864682BEA6}" dt="2024-02-23T13:02:52.787" v="947" actId="1076"/>
          <ac:spMkLst>
            <pc:docMk/>
            <pc:sldMk cId="141154747" sldId="284"/>
            <ac:spMk id="25" creationId="{F5310825-53B3-26C6-499E-F56FFDBBFE4C}"/>
          </ac:spMkLst>
        </pc:spChg>
        <pc:picChg chg="add mod">
          <ac:chgData name="Ruremonde, Kees van" userId="4a19ca61-6d40-4bd3-9c42-25d236d34837" providerId="ADAL" clId="{B7412756-752C-48E8-951F-F8864682BEA6}" dt="2024-02-23T12:57:29.844" v="856" actId="1076"/>
          <ac:picMkLst>
            <pc:docMk/>
            <pc:sldMk cId="141154747" sldId="284"/>
            <ac:picMk id="3" creationId="{6E6BEB91-EB19-10C6-D1BF-20CCAFE66C6D}"/>
          </ac:picMkLst>
        </pc:picChg>
        <pc:picChg chg="add del">
          <ac:chgData name="Ruremonde, Kees van" userId="4a19ca61-6d40-4bd3-9c42-25d236d34837" providerId="ADAL" clId="{B7412756-752C-48E8-951F-F8864682BEA6}" dt="2024-02-23T12:58:06.867" v="859" actId="478"/>
          <ac:picMkLst>
            <pc:docMk/>
            <pc:sldMk cId="141154747" sldId="284"/>
            <ac:picMk id="6" creationId="{08C41ACD-F077-629D-DFE3-95690824CE14}"/>
          </ac:picMkLst>
        </pc:picChg>
        <pc:picChg chg="add mod">
          <ac:chgData name="Ruremonde, Kees van" userId="4a19ca61-6d40-4bd3-9c42-25d236d34837" providerId="ADAL" clId="{B7412756-752C-48E8-951F-F8864682BEA6}" dt="2024-02-23T12:58:31.405" v="865" actId="1076"/>
          <ac:picMkLst>
            <pc:docMk/>
            <pc:sldMk cId="141154747" sldId="284"/>
            <ac:picMk id="8" creationId="{E46FBAD3-BAC7-3399-181D-48A4792523CF}"/>
          </ac:picMkLst>
        </pc:picChg>
        <pc:picChg chg="add del mod">
          <ac:chgData name="Ruremonde, Kees van" userId="4a19ca61-6d40-4bd3-9c42-25d236d34837" providerId="ADAL" clId="{B7412756-752C-48E8-951F-F8864682BEA6}" dt="2024-02-23T12:57:26.638" v="855" actId="478"/>
          <ac:picMkLst>
            <pc:docMk/>
            <pc:sldMk cId="141154747" sldId="284"/>
            <ac:picMk id="22" creationId="{775E2DDA-9497-4A7F-5EF9-F76EEC1D17C2}"/>
          </ac:picMkLst>
        </pc:picChg>
        <pc:picChg chg="del">
          <ac:chgData name="Ruremonde, Kees van" userId="4a19ca61-6d40-4bd3-9c42-25d236d34837" providerId="ADAL" clId="{B7412756-752C-48E8-951F-F8864682BEA6}" dt="2024-02-23T12:57:47.234" v="857" actId="478"/>
          <ac:picMkLst>
            <pc:docMk/>
            <pc:sldMk cId="141154747" sldId="284"/>
            <ac:picMk id="24" creationId="{53A8A088-E2A3-9C4B-37EE-B53521D8F08F}"/>
          </ac:picMkLst>
        </pc:picChg>
      </pc:sldChg>
      <pc:sldChg chg="addSp delSp modSp add mod delAnim modAnim">
        <pc:chgData name="Ruremonde, Kees van" userId="4a19ca61-6d40-4bd3-9c42-25d236d34837" providerId="ADAL" clId="{B7412756-752C-48E8-951F-F8864682BEA6}" dt="2024-02-23T13:12:54.025" v="1059" actId="1076"/>
        <pc:sldMkLst>
          <pc:docMk/>
          <pc:sldMk cId="3737429359" sldId="285"/>
        </pc:sldMkLst>
        <pc:spChg chg="del mod">
          <ac:chgData name="Ruremonde, Kees van" userId="4a19ca61-6d40-4bd3-9c42-25d236d34837" providerId="ADAL" clId="{B7412756-752C-48E8-951F-F8864682BEA6}" dt="2024-02-23T13:10:18.859" v="1019" actId="478"/>
          <ac:spMkLst>
            <pc:docMk/>
            <pc:sldMk cId="3737429359" sldId="285"/>
            <ac:spMk id="9" creationId="{67125851-94B1-83CB-644A-617F18E79E04}"/>
          </ac:spMkLst>
        </pc:spChg>
        <pc:spChg chg="del mod">
          <ac:chgData name="Ruremonde, Kees van" userId="4a19ca61-6d40-4bd3-9c42-25d236d34837" providerId="ADAL" clId="{B7412756-752C-48E8-951F-F8864682BEA6}" dt="2024-02-23T13:10:27.827" v="1023" actId="478"/>
          <ac:spMkLst>
            <pc:docMk/>
            <pc:sldMk cId="3737429359" sldId="285"/>
            <ac:spMk id="10" creationId="{7BBDFBB3-8524-4F3B-40DB-D99EB832960E}"/>
          </ac:spMkLst>
        </pc:spChg>
        <pc:spChg chg="del mod">
          <ac:chgData name="Ruremonde, Kees van" userId="4a19ca61-6d40-4bd3-9c42-25d236d34837" providerId="ADAL" clId="{B7412756-752C-48E8-951F-F8864682BEA6}" dt="2024-02-23T13:10:26.055" v="1022" actId="478"/>
          <ac:spMkLst>
            <pc:docMk/>
            <pc:sldMk cId="3737429359" sldId="285"/>
            <ac:spMk id="11" creationId="{9D68A54C-5F79-850A-1CAA-2E16A5D51161}"/>
          </ac:spMkLst>
        </pc:spChg>
        <pc:spChg chg="del mod">
          <ac:chgData name="Ruremonde, Kees van" userId="4a19ca61-6d40-4bd3-9c42-25d236d34837" providerId="ADAL" clId="{B7412756-752C-48E8-951F-F8864682BEA6}" dt="2024-02-23T13:10:27.827" v="1023" actId="478"/>
          <ac:spMkLst>
            <pc:docMk/>
            <pc:sldMk cId="3737429359" sldId="285"/>
            <ac:spMk id="12" creationId="{E4D34FE5-5555-D3A1-B256-73758CA4D950}"/>
          </ac:spMkLst>
        </pc:spChg>
        <pc:spChg chg="del mod">
          <ac:chgData name="Ruremonde, Kees van" userId="4a19ca61-6d40-4bd3-9c42-25d236d34837" providerId="ADAL" clId="{B7412756-752C-48E8-951F-F8864682BEA6}" dt="2024-02-23T13:10:10.220" v="1017" actId="478"/>
          <ac:spMkLst>
            <pc:docMk/>
            <pc:sldMk cId="3737429359" sldId="285"/>
            <ac:spMk id="13" creationId="{64087D1E-1485-FDEB-EC50-AFCB003A748B}"/>
          </ac:spMkLst>
        </pc:spChg>
        <pc:spChg chg="mod ord">
          <ac:chgData name="Ruremonde, Kees van" userId="4a19ca61-6d40-4bd3-9c42-25d236d34837" providerId="ADAL" clId="{B7412756-752C-48E8-951F-F8864682BEA6}" dt="2024-02-23T13:11:30.484" v="1039" actId="1037"/>
          <ac:spMkLst>
            <pc:docMk/>
            <pc:sldMk cId="3737429359" sldId="285"/>
            <ac:spMk id="14" creationId="{8B78A1B1-E52B-017B-0191-A5BECAFD4ABF}"/>
          </ac:spMkLst>
        </pc:spChg>
        <pc:spChg chg="del mod">
          <ac:chgData name="Ruremonde, Kees van" userId="4a19ca61-6d40-4bd3-9c42-25d236d34837" providerId="ADAL" clId="{B7412756-752C-48E8-951F-F8864682BEA6}" dt="2024-02-23T13:10:10.220" v="1017" actId="478"/>
          <ac:spMkLst>
            <pc:docMk/>
            <pc:sldMk cId="3737429359" sldId="285"/>
            <ac:spMk id="15" creationId="{1BE49A15-3CB0-5834-3E40-6801BE8FDCC5}"/>
          </ac:spMkLst>
        </pc:spChg>
        <pc:spChg chg="del mod">
          <ac:chgData name="Ruremonde, Kees van" userId="4a19ca61-6d40-4bd3-9c42-25d236d34837" providerId="ADAL" clId="{B7412756-752C-48E8-951F-F8864682BEA6}" dt="2024-02-23T13:09:19.007" v="1006" actId="478"/>
          <ac:spMkLst>
            <pc:docMk/>
            <pc:sldMk cId="3737429359" sldId="285"/>
            <ac:spMk id="16" creationId="{0A42DBA4-BF75-8494-05C8-F86FDBAD7B1D}"/>
          </ac:spMkLst>
        </pc:spChg>
        <pc:spChg chg="add mod">
          <ac:chgData name="Ruremonde, Kees van" userId="4a19ca61-6d40-4bd3-9c42-25d236d34837" providerId="ADAL" clId="{B7412756-752C-48E8-951F-F8864682BEA6}" dt="2024-02-23T13:09:55.420" v="1016" actId="1076"/>
          <ac:spMkLst>
            <pc:docMk/>
            <pc:sldMk cId="3737429359" sldId="285"/>
            <ac:spMk id="18" creationId="{6D757951-E2AE-661F-25FA-032DA1E2D90B}"/>
          </ac:spMkLst>
        </pc:spChg>
        <pc:spChg chg="add mod">
          <ac:chgData name="Ruremonde, Kees van" userId="4a19ca61-6d40-4bd3-9c42-25d236d34837" providerId="ADAL" clId="{B7412756-752C-48E8-951F-F8864682BEA6}" dt="2024-02-23T13:10:50.887" v="1033" actId="14100"/>
          <ac:spMkLst>
            <pc:docMk/>
            <pc:sldMk cId="3737429359" sldId="285"/>
            <ac:spMk id="19" creationId="{88FCF584-F9F4-44B6-A953-7C9D628BA9FB}"/>
          </ac:spMkLst>
        </pc:spChg>
        <pc:spChg chg="add mod">
          <ac:chgData name="Ruremonde, Kees van" userId="4a19ca61-6d40-4bd3-9c42-25d236d34837" providerId="ADAL" clId="{B7412756-752C-48E8-951F-F8864682BEA6}" dt="2024-02-23T13:12:04.500" v="1044" actId="14100"/>
          <ac:spMkLst>
            <pc:docMk/>
            <pc:sldMk cId="3737429359" sldId="285"/>
            <ac:spMk id="20" creationId="{F8D4CB2B-AA57-C56D-12C8-603CD421BCE8}"/>
          </ac:spMkLst>
        </pc:spChg>
        <pc:spChg chg="add mod">
          <ac:chgData name="Ruremonde, Kees van" userId="4a19ca61-6d40-4bd3-9c42-25d236d34837" providerId="ADAL" clId="{B7412756-752C-48E8-951F-F8864682BEA6}" dt="2024-02-23T13:12:15.462" v="1050" actId="1076"/>
          <ac:spMkLst>
            <pc:docMk/>
            <pc:sldMk cId="3737429359" sldId="285"/>
            <ac:spMk id="21" creationId="{A1D93F59-91F7-DC10-A46C-03956ACFB875}"/>
          </ac:spMkLst>
        </pc:spChg>
        <pc:spChg chg="mod ord">
          <ac:chgData name="Ruremonde, Kees van" userId="4a19ca61-6d40-4bd3-9c42-25d236d34837" providerId="ADAL" clId="{B7412756-752C-48E8-951F-F8864682BEA6}" dt="2024-02-23T13:09:46.401" v="1014" actId="14100"/>
          <ac:spMkLst>
            <pc:docMk/>
            <pc:sldMk cId="3737429359" sldId="285"/>
            <ac:spMk id="25" creationId="{5D67C83D-698F-4042-D006-68E7490D54A8}"/>
          </ac:spMkLst>
        </pc:spChg>
        <pc:spChg chg="add mod">
          <ac:chgData name="Ruremonde, Kees van" userId="4a19ca61-6d40-4bd3-9c42-25d236d34837" providerId="ADAL" clId="{B7412756-752C-48E8-951F-F8864682BEA6}" dt="2024-02-23T13:12:54.025" v="1059" actId="1076"/>
          <ac:spMkLst>
            <pc:docMk/>
            <pc:sldMk cId="3737429359" sldId="285"/>
            <ac:spMk id="27" creationId="{F67608D3-80B6-E075-AA41-4AC7B3ADA7A5}"/>
          </ac:spMkLst>
        </pc:spChg>
        <pc:picChg chg="del">
          <ac:chgData name="Ruremonde, Kees van" userId="4a19ca61-6d40-4bd3-9c42-25d236d34837" providerId="ADAL" clId="{B7412756-752C-48E8-951F-F8864682BEA6}" dt="2024-02-23T13:08:27.552" v="996" actId="478"/>
          <ac:picMkLst>
            <pc:docMk/>
            <pc:sldMk cId="3737429359" sldId="285"/>
            <ac:picMk id="3" creationId="{11CA5911-3403-E27E-5329-951ED1A6C058}"/>
          </ac:picMkLst>
        </pc:picChg>
        <pc:picChg chg="add mod">
          <ac:chgData name="Ruremonde, Kees van" userId="4a19ca61-6d40-4bd3-9c42-25d236d34837" providerId="ADAL" clId="{B7412756-752C-48E8-951F-F8864682BEA6}" dt="2024-02-23T13:12:07.762" v="1047" actId="1076"/>
          <ac:picMkLst>
            <pc:docMk/>
            <pc:sldMk cId="3737429359" sldId="285"/>
            <ac:picMk id="6" creationId="{68746476-9E2E-5AD8-7971-AF59D64EDEC3}"/>
          </ac:picMkLst>
        </pc:picChg>
        <pc:picChg chg="del">
          <ac:chgData name="Ruremonde, Kees van" userId="4a19ca61-6d40-4bd3-9c42-25d236d34837" providerId="ADAL" clId="{B7412756-752C-48E8-951F-F8864682BEA6}" dt="2024-02-23T13:09:04.977" v="1000" actId="478"/>
          <ac:picMkLst>
            <pc:docMk/>
            <pc:sldMk cId="3737429359" sldId="285"/>
            <ac:picMk id="8" creationId="{8188C116-7EDD-D486-9E6C-B4E6D8E28969}"/>
          </ac:picMkLst>
        </pc:picChg>
        <pc:picChg chg="add mod">
          <ac:chgData name="Ruremonde, Kees van" userId="4a19ca61-6d40-4bd3-9c42-25d236d34837" providerId="ADAL" clId="{B7412756-752C-48E8-951F-F8864682BEA6}" dt="2024-02-23T13:10:44.861" v="1031" actId="1076"/>
          <ac:picMkLst>
            <pc:docMk/>
            <pc:sldMk cId="3737429359" sldId="285"/>
            <ac:picMk id="17" creationId="{4BB55B92-B30B-FA6A-6853-999A5CC0419E}"/>
          </ac:picMkLst>
        </pc:picChg>
        <pc:cxnChg chg="add">
          <ac:chgData name="Ruremonde, Kees van" userId="4a19ca61-6d40-4bd3-9c42-25d236d34837" providerId="ADAL" clId="{B7412756-752C-48E8-951F-F8864682BEA6}" dt="2024-02-23T13:12:25.588" v="1051" actId="11529"/>
          <ac:cxnSpMkLst>
            <pc:docMk/>
            <pc:sldMk cId="3737429359" sldId="285"/>
            <ac:cxnSpMk id="23" creationId="{35623F0A-3FE4-6ACA-20FB-D962E4DBA9B0}"/>
          </ac:cxnSpMkLst>
        </pc:cxnChg>
        <pc:cxnChg chg="add mod">
          <ac:chgData name="Ruremonde, Kees van" userId="4a19ca61-6d40-4bd3-9c42-25d236d34837" providerId="ADAL" clId="{B7412756-752C-48E8-951F-F8864682BEA6}" dt="2024-02-23T13:12:35.098" v="1054" actId="14100"/>
          <ac:cxnSpMkLst>
            <pc:docMk/>
            <pc:sldMk cId="3737429359" sldId="285"/>
            <ac:cxnSpMk id="24" creationId="{22CCFE50-4F0D-6985-1C2B-A4F810445347}"/>
          </ac:cxnSpMkLst>
        </pc:cxnChg>
      </pc:sldChg>
    </pc:docChg>
  </pc:docChgLst>
  <pc:docChgLst>
    <pc:chgData name="Ruremonde, Kees van" userId="4a19ca61-6d40-4bd3-9c42-25d236d34837" providerId="ADAL" clId="{87760D31-7E69-45A5-9B63-EE4FDEABD7CC}"/>
    <pc:docChg chg="custSel addSld delSld modSld sldOrd">
      <pc:chgData name="Ruremonde, Kees van" userId="4a19ca61-6d40-4bd3-9c42-25d236d34837" providerId="ADAL" clId="{87760D31-7E69-45A5-9B63-EE4FDEABD7CC}" dt="2023-05-07T08:18:23.594" v="389" actId="1037"/>
      <pc:docMkLst>
        <pc:docMk/>
      </pc:docMkLst>
      <pc:sldChg chg="modSp mod">
        <pc:chgData name="Ruremonde, Kees van" userId="4a19ca61-6d40-4bd3-9c42-25d236d34837" providerId="ADAL" clId="{87760D31-7E69-45A5-9B63-EE4FDEABD7CC}" dt="2023-05-07T08:17:10.659" v="371" actId="20577"/>
        <pc:sldMkLst>
          <pc:docMk/>
          <pc:sldMk cId="2601498113" sldId="264"/>
        </pc:sldMkLst>
        <pc:spChg chg="mod">
          <ac:chgData name="Ruremonde, Kees van" userId="4a19ca61-6d40-4bd3-9c42-25d236d34837" providerId="ADAL" clId="{87760D31-7E69-45A5-9B63-EE4FDEABD7CC}" dt="2023-05-07T08:17:10.659" v="371" actId="20577"/>
          <ac:spMkLst>
            <pc:docMk/>
            <pc:sldMk cId="2601498113" sldId="264"/>
            <ac:spMk id="4" creationId="{2115B421-6E5B-8EFE-184D-7BF2465FC395}"/>
          </ac:spMkLst>
        </pc:spChg>
      </pc:sldChg>
      <pc:sldChg chg="addSp modSp mod modAnim">
        <pc:chgData name="Ruremonde, Kees van" userId="4a19ca61-6d40-4bd3-9c42-25d236d34837" providerId="ADAL" clId="{87760D31-7E69-45A5-9B63-EE4FDEABD7CC}" dt="2023-05-07T08:18:23.594" v="389" actId="1037"/>
        <pc:sldMkLst>
          <pc:docMk/>
          <pc:sldMk cId="4010919940" sldId="266"/>
        </pc:sldMkLst>
        <pc:spChg chg="add mod">
          <ac:chgData name="Ruremonde, Kees van" userId="4a19ca61-6d40-4bd3-9c42-25d236d34837" providerId="ADAL" clId="{87760D31-7E69-45A5-9B63-EE4FDEABD7CC}" dt="2023-05-07T08:18:23.594" v="389" actId="1037"/>
          <ac:spMkLst>
            <pc:docMk/>
            <pc:sldMk cId="4010919940" sldId="266"/>
            <ac:spMk id="3" creationId="{B7C8163E-118A-62D9-2A70-5092EAB7A82F}"/>
          </ac:spMkLst>
        </pc:spChg>
      </pc:sldChg>
      <pc:sldChg chg="modSp">
        <pc:chgData name="Ruremonde, Kees van" userId="4a19ca61-6d40-4bd3-9c42-25d236d34837" providerId="ADAL" clId="{87760D31-7E69-45A5-9B63-EE4FDEABD7CC}" dt="2023-05-07T08:15:42.361" v="349" actId="20578"/>
        <pc:sldMkLst>
          <pc:docMk/>
          <pc:sldMk cId="3363448643" sldId="272"/>
        </pc:sldMkLst>
        <pc:spChg chg="mod">
          <ac:chgData name="Ruremonde, Kees van" userId="4a19ca61-6d40-4bd3-9c42-25d236d34837" providerId="ADAL" clId="{87760D31-7E69-45A5-9B63-EE4FDEABD7CC}" dt="2023-05-07T08:15:42.361" v="349" actId="20578"/>
          <ac:spMkLst>
            <pc:docMk/>
            <pc:sldMk cId="3363448643" sldId="272"/>
            <ac:spMk id="4" creationId="{2115B421-6E5B-8EFE-184D-7BF2465FC395}"/>
          </ac:spMkLst>
        </pc:spChg>
      </pc:sldChg>
      <pc:sldChg chg="modSp mod">
        <pc:chgData name="Ruremonde, Kees van" userId="4a19ca61-6d40-4bd3-9c42-25d236d34837" providerId="ADAL" clId="{87760D31-7E69-45A5-9B63-EE4FDEABD7CC}" dt="2023-05-07T07:48:55.517" v="4" actId="20577"/>
        <pc:sldMkLst>
          <pc:docMk/>
          <pc:sldMk cId="881542397" sldId="273"/>
        </pc:sldMkLst>
        <pc:spChg chg="mod">
          <ac:chgData name="Ruremonde, Kees van" userId="4a19ca61-6d40-4bd3-9c42-25d236d34837" providerId="ADAL" clId="{87760D31-7E69-45A5-9B63-EE4FDEABD7CC}" dt="2023-05-07T07:48:55.517" v="4" actId="20577"/>
          <ac:spMkLst>
            <pc:docMk/>
            <pc:sldMk cId="881542397" sldId="273"/>
            <ac:spMk id="4" creationId="{2115B421-6E5B-8EFE-184D-7BF2465FC395}"/>
          </ac:spMkLst>
        </pc:spChg>
      </pc:sldChg>
      <pc:sldChg chg="modSp mod">
        <pc:chgData name="Ruremonde, Kees van" userId="4a19ca61-6d40-4bd3-9c42-25d236d34837" providerId="ADAL" clId="{87760D31-7E69-45A5-9B63-EE4FDEABD7CC}" dt="2023-05-07T07:49:43.858" v="10" actId="14100"/>
        <pc:sldMkLst>
          <pc:docMk/>
          <pc:sldMk cId="3296804704" sldId="281"/>
        </pc:sldMkLst>
        <pc:spChg chg="mod">
          <ac:chgData name="Ruremonde, Kees van" userId="4a19ca61-6d40-4bd3-9c42-25d236d34837" providerId="ADAL" clId="{87760D31-7E69-45A5-9B63-EE4FDEABD7CC}" dt="2023-05-07T07:49:43.858" v="10" actId="14100"/>
          <ac:spMkLst>
            <pc:docMk/>
            <pc:sldMk cId="3296804704" sldId="281"/>
            <ac:spMk id="3" creationId="{0B9251BB-476E-ED4F-E28A-5A6574656B32}"/>
          </ac:spMkLst>
        </pc:spChg>
      </pc:sldChg>
      <pc:sldChg chg="add del">
        <pc:chgData name="Ruremonde, Kees van" userId="4a19ca61-6d40-4bd3-9c42-25d236d34837" providerId="ADAL" clId="{87760D31-7E69-45A5-9B63-EE4FDEABD7CC}" dt="2023-05-07T07:50:10.132" v="12" actId="47"/>
        <pc:sldMkLst>
          <pc:docMk/>
          <pc:sldMk cId="1997161709" sldId="282"/>
        </pc:sldMkLst>
      </pc:sldChg>
      <pc:sldChg chg="modSp add mod ord modAnim">
        <pc:chgData name="Ruremonde, Kees van" userId="4a19ca61-6d40-4bd3-9c42-25d236d34837" providerId="ADAL" clId="{87760D31-7E69-45A5-9B63-EE4FDEABD7CC}" dt="2023-05-07T08:06:36.430" v="348" actId="6549"/>
        <pc:sldMkLst>
          <pc:docMk/>
          <pc:sldMk cId="2303912170" sldId="282"/>
        </pc:sldMkLst>
        <pc:spChg chg="mod">
          <ac:chgData name="Ruremonde, Kees van" userId="4a19ca61-6d40-4bd3-9c42-25d236d34837" providerId="ADAL" clId="{87760D31-7E69-45A5-9B63-EE4FDEABD7CC}" dt="2023-05-07T07:50:22.075" v="38" actId="20577"/>
          <ac:spMkLst>
            <pc:docMk/>
            <pc:sldMk cId="2303912170" sldId="282"/>
            <ac:spMk id="2" creationId="{92B674F6-C562-4F76-84FE-5A6E65846230}"/>
          </ac:spMkLst>
        </pc:spChg>
        <pc:spChg chg="mod">
          <ac:chgData name="Ruremonde, Kees van" userId="4a19ca61-6d40-4bd3-9c42-25d236d34837" providerId="ADAL" clId="{87760D31-7E69-45A5-9B63-EE4FDEABD7CC}" dt="2023-05-07T08:06:36.430" v="348" actId="6549"/>
          <ac:spMkLst>
            <pc:docMk/>
            <pc:sldMk cId="2303912170" sldId="282"/>
            <ac:spMk id="4" creationId="{2115B421-6E5B-8EFE-184D-7BF2465FC395}"/>
          </ac:spMkLst>
        </pc:spChg>
      </pc:sldChg>
    </pc:docChg>
  </pc:docChgLst>
  <pc:docChgLst>
    <pc:chgData name="Ruremonde, Kees van" userId="4a19ca61-6d40-4bd3-9c42-25d236d34837" providerId="ADAL" clId="{2A0E52FA-23B8-481F-8414-8AF54C7F825B}"/>
    <pc:docChg chg="custSel delSld modSld">
      <pc:chgData name="Ruremonde, Kees van" userId="4a19ca61-6d40-4bd3-9c42-25d236d34837" providerId="ADAL" clId="{2A0E52FA-23B8-481F-8414-8AF54C7F825B}" dt="2024-03-12T13:02:26.331" v="9"/>
      <pc:docMkLst>
        <pc:docMk/>
      </pc:docMkLst>
      <pc:sldChg chg="modAnim">
        <pc:chgData name="Ruremonde, Kees van" userId="4a19ca61-6d40-4bd3-9c42-25d236d34837" providerId="ADAL" clId="{2A0E52FA-23B8-481F-8414-8AF54C7F825B}" dt="2024-03-12T13:00:22.122" v="1"/>
        <pc:sldMkLst>
          <pc:docMk/>
          <pc:sldMk cId="53078200" sldId="267"/>
        </pc:sldMkLst>
      </pc:sldChg>
      <pc:sldChg chg="addSp delSp modSp mod modAnim">
        <pc:chgData name="Ruremonde, Kees van" userId="4a19ca61-6d40-4bd3-9c42-25d236d34837" providerId="ADAL" clId="{2A0E52FA-23B8-481F-8414-8AF54C7F825B}" dt="2024-03-12T13:01:16.919" v="6"/>
        <pc:sldMkLst>
          <pc:docMk/>
          <pc:sldMk cId="653321254" sldId="279"/>
        </pc:sldMkLst>
        <pc:spChg chg="add mod">
          <ac:chgData name="Ruremonde, Kees van" userId="4a19ca61-6d40-4bd3-9c42-25d236d34837" providerId="ADAL" clId="{2A0E52FA-23B8-481F-8414-8AF54C7F825B}" dt="2024-03-12T13:01:14.761" v="5"/>
          <ac:spMkLst>
            <pc:docMk/>
            <pc:sldMk cId="653321254" sldId="279"/>
            <ac:spMk id="5" creationId="{EE1D13A1-A588-E6C2-FB3F-457877788CF5}"/>
          </ac:spMkLst>
        </pc:spChg>
        <pc:spChg chg="add mod">
          <ac:chgData name="Ruremonde, Kees van" userId="4a19ca61-6d40-4bd3-9c42-25d236d34837" providerId="ADAL" clId="{2A0E52FA-23B8-481F-8414-8AF54C7F825B}" dt="2024-03-12T13:01:14.761" v="5"/>
          <ac:spMkLst>
            <pc:docMk/>
            <pc:sldMk cId="653321254" sldId="279"/>
            <ac:spMk id="7" creationId="{94F8CC71-FDEF-29BA-9C6E-2F3B3D75D3E7}"/>
          </ac:spMkLst>
        </pc:spChg>
        <pc:spChg chg="del">
          <ac:chgData name="Ruremonde, Kees van" userId="4a19ca61-6d40-4bd3-9c42-25d236d34837" providerId="ADAL" clId="{2A0E52FA-23B8-481F-8414-8AF54C7F825B}" dt="2024-03-12T13:01:14.229" v="4" actId="478"/>
          <ac:spMkLst>
            <pc:docMk/>
            <pc:sldMk cId="653321254" sldId="279"/>
            <ac:spMk id="18" creationId="{2C8CA778-8E74-539F-29D0-85A8E0C0C79B}"/>
          </ac:spMkLst>
        </pc:spChg>
        <pc:spChg chg="del">
          <ac:chgData name="Ruremonde, Kees van" userId="4a19ca61-6d40-4bd3-9c42-25d236d34837" providerId="ADAL" clId="{2A0E52FA-23B8-481F-8414-8AF54C7F825B}" dt="2024-03-12T13:01:14.229" v="4" actId="478"/>
          <ac:spMkLst>
            <pc:docMk/>
            <pc:sldMk cId="653321254" sldId="279"/>
            <ac:spMk id="20" creationId="{F5BCE1F4-CD89-E9B6-C04F-0481ABEE4BE1}"/>
          </ac:spMkLst>
        </pc:spChg>
        <pc:picChg chg="add mod">
          <ac:chgData name="Ruremonde, Kees van" userId="4a19ca61-6d40-4bd3-9c42-25d236d34837" providerId="ADAL" clId="{2A0E52FA-23B8-481F-8414-8AF54C7F825B}" dt="2024-03-12T13:01:14.761" v="5"/>
          <ac:picMkLst>
            <pc:docMk/>
            <pc:sldMk cId="653321254" sldId="279"/>
            <ac:picMk id="3" creationId="{628D6D06-D9A7-3220-4CBD-D21A0C5BE10E}"/>
          </ac:picMkLst>
        </pc:picChg>
        <pc:picChg chg="del">
          <ac:chgData name="Ruremonde, Kees van" userId="4a19ca61-6d40-4bd3-9c42-25d236d34837" providerId="ADAL" clId="{2A0E52FA-23B8-481F-8414-8AF54C7F825B}" dt="2024-03-12T13:01:11.295" v="3" actId="478"/>
          <ac:picMkLst>
            <pc:docMk/>
            <pc:sldMk cId="653321254" sldId="279"/>
            <ac:picMk id="4" creationId="{DDF51CCF-5ED9-9B29-B03A-D5C13F35511B}"/>
          </ac:picMkLst>
        </pc:picChg>
      </pc:sldChg>
      <pc:sldChg chg="del">
        <pc:chgData name="Ruremonde, Kees van" userId="4a19ca61-6d40-4bd3-9c42-25d236d34837" providerId="ADAL" clId="{2A0E52FA-23B8-481F-8414-8AF54C7F825B}" dt="2024-03-12T13:02:17.307" v="7" actId="47"/>
        <pc:sldMkLst>
          <pc:docMk/>
          <pc:sldMk cId="3459560948" sldId="293"/>
        </pc:sldMkLst>
      </pc:sldChg>
      <pc:sldChg chg="addSp delSp modSp mod">
        <pc:chgData name="Ruremonde, Kees van" userId="4a19ca61-6d40-4bd3-9c42-25d236d34837" providerId="ADAL" clId="{2A0E52FA-23B8-481F-8414-8AF54C7F825B}" dt="2024-03-12T13:02:26.331" v="9"/>
        <pc:sldMkLst>
          <pc:docMk/>
          <pc:sldMk cId="1762397166" sldId="294"/>
        </pc:sldMkLst>
        <pc:graphicFrameChg chg="add mod">
          <ac:chgData name="Ruremonde, Kees van" userId="4a19ca61-6d40-4bd3-9c42-25d236d34837" providerId="ADAL" clId="{2A0E52FA-23B8-481F-8414-8AF54C7F825B}" dt="2024-03-12T13:02:26.331" v="9"/>
          <ac:graphicFrameMkLst>
            <pc:docMk/>
            <pc:sldMk cId="1762397166" sldId="294"/>
            <ac:graphicFrameMk id="2" creationId="{F4566D20-F501-49F6-3C5A-6EB8FED200BC}"/>
          </ac:graphicFrameMkLst>
        </pc:graphicFrameChg>
        <pc:graphicFrameChg chg="del">
          <ac:chgData name="Ruremonde, Kees van" userId="4a19ca61-6d40-4bd3-9c42-25d236d34837" providerId="ADAL" clId="{2A0E52FA-23B8-481F-8414-8AF54C7F825B}" dt="2024-03-12T13:02:25.751" v="8" actId="478"/>
          <ac:graphicFrameMkLst>
            <pc:docMk/>
            <pc:sldMk cId="1762397166" sldId="294"/>
            <ac:graphicFrameMk id="3" creationId="{7C865ACA-A458-C667-BC31-3652B5B2E348}"/>
          </ac:graphicFrameMkLst>
        </pc:graphicFrameChg>
      </pc:sldChg>
    </pc:docChg>
  </pc:docChgLst>
  <pc:docChgLst>
    <pc:chgData name="Ruremonde, Kees van" userId="4a19ca61-6d40-4bd3-9c42-25d236d34837" providerId="ADAL" clId="{EFA36B59-B03E-48B1-8E45-B963838ABE74}"/>
    <pc:docChg chg="custSel addSld delSld modSld sldOrd">
      <pc:chgData name="Ruremonde, Kees van" userId="4a19ca61-6d40-4bd3-9c42-25d236d34837" providerId="ADAL" clId="{EFA36B59-B03E-48B1-8E45-B963838ABE74}" dt="2024-02-26T13:11:31.770" v="498"/>
      <pc:docMkLst>
        <pc:docMk/>
      </pc:docMkLst>
      <pc:sldChg chg="modSp mod">
        <pc:chgData name="Ruremonde, Kees van" userId="4a19ca61-6d40-4bd3-9c42-25d236d34837" providerId="ADAL" clId="{EFA36B59-B03E-48B1-8E45-B963838ABE74}" dt="2024-02-26T12:36:36.180" v="389" actId="14100"/>
        <pc:sldMkLst>
          <pc:docMk/>
          <pc:sldMk cId="2164697149" sldId="262"/>
        </pc:sldMkLst>
        <pc:spChg chg="mod">
          <ac:chgData name="Ruremonde, Kees van" userId="4a19ca61-6d40-4bd3-9c42-25d236d34837" providerId="ADAL" clId="{EFA36B59-B03E-48B1-8E45-B963838ABE74}" dt="2024-02-26T12:36:36.180" v="389" actId="14100"/>
          <ac:spMkLst>
            <pc:docMk/>
            <pc:sldMk cId="2164697149" sldId="262"/>
            <ac:spMk id="4" creationId="{2115B421-6E5B-8EFE-184D-7BF2465FC395}"/>
          </ac:spMkLst>
        </pc:spChg>
      </pc:sldChg>
      <pc:sldChg chg="modSp mod">
        <pc:chgData name="Ruremonde, Kees van" userId="4a19ca61-6d40-4bd3-9c42-25d236d34837" providerId="ADAL" clId="{EFA36B59-B03E-48B1-8E45-B963838ABE74}" dt="2024-02-26T12:39:52.840" v="393" actId="1076"/>
        <pc:sldMkLst>
          <pc:docMk/>
          <pc:sldMk cId="789968363" sldId="263"/>
        </pc:sldMkLst>
        <pc:picChg chg="mod">
          <ac:chgData name="Ruremonde, Kees van" userId="4a19ca61-6d40-4bd3-9c42-25d236d34837" providerId="ADAL" clId="{EFA36B59-B03E-48B1-8E45-B963838ABE74}" dt="2024-02-26T12:39:52.840" v="393" actId="1076"/>
          <ac:picMkLst>
            <pc:docMk/>
            <pc:sldMk cId="789968363" sldId="263"/>
            <ac:picMk id="5" creationId="{11DEB61F-698E-FB05-962C-78E5EA05BE7B}"/>
          </ac:picMkLst>
        </pc:picChg>
        <pc:picChg chg="mod">
          <ac:chgData name="Ruremonde, Kees van" userId="4a19ca61-6d40-4bd3-9c42-25d236d34837" providerId="ADAL" clId="{EFA36B59-B03E-48B1-8E45-B963838ABE74}" dt="2024-02-26T12:39:45.175" v="391" actId="1076"/>
          <ac:picMkLst>
            <pc:docMk/>
            <pc:sldMk cId="789968363" sldId="263"/>
            <ac:picMk id="7" creationId="{C7C21A19-DF29-C7D7-97FC-93C6F0CDA023}"/>
          </ac:picMkLst>
        </pc:picChg>
      </pc:sldChg>
      <pc:sldChg chg="ord">
        <pc:chgData name="Ruremonde, Kees van" userId="4a19ca61-6d40-4bd3-9c42-25d236d34837" providerId="ADAL" clId="{EFA36B59-B03E-48B1-8E45-B963838ABE74}" dt="2024-02-26T13:11:31.770" v="498"/>
        <pc:sldMkLst>
          <pc:docMk/>
          <pc:sldMk cId="1317307456" sldId="270"/>
        </pc:sldMkLst>
      </pc:sldChg>
      <pc:sldChg chg="ord">
        <pc:chgData name="Ruremonde, Kees van" userId="4a19ca61-6d40-4bd3-9c42-25d236d34837" providerId="ADAL" clId="{EFA36B59-B03E-48B1-8E45-B963838ABE74}" dt="2024-02-26T13:08:49.769" v="496"/>
        <pc:sldMkLst>
          <pc:docMk/>
          <pc:sldMk cId="3363448643" sldId="272"/>
        </pc:sldMkLst>
      </pc:sldChg>
      <pc:sldChg chg="modSp mod">
        <pc:chgData name="Ruremonde, Kees van" userId="4a19ca61-6d40-4bd3-9c42-25d236d34837" providerId="ADAL" clId="{EFA36B59-B03E-48B1-8E45-B963838ABE74}" dt="2024-02-26T11:29:00.379" v="3" actId="20577"/>
        <pc:sldMkLst>
          <pc:docMk/>
          <pc:sldMk cId="881542397" sldId="273"/>
        </pc:sldMkLst>
        <pc:spChg chg="mod">
          <ac:chgData name="Ruremonde, Kees van" userId="4a19ca61-6d40-4bd3-9c42-25d236d34837" providerId="ADAL" clId="{EFA36B59-B03E-48B1-8E45-B963838ABE74}" dt="2024-02-26T11:29:00.379" v="3" actId="20577"/>
          <ac:spMkLst>
            <pc:docMk/>
            <pc:sldMk cId="881542397" sldId="273"/>
            <ac:spMk id="4" creationId="{2115B421-6E5B-8EFE-184D-7BF2465FC395}"/>
          </ac:spMkLst>
        </pc:spChg>
      </pc:sldChg>
      <pc:sldChg chg="addSp delSp modSp mod delAnim">
        <pc:chgData name="Ruremonde, Kees van" userId="4a19ca61-6d40-4bd3-9c42-25d236d34837" providerId="ADAL" clId="{EFA36B59-B03E-48B1-8E45-B963838ABE74}" dt="2024-02-26T11:30:47.794" v="15" actId="1076"/>
        <pc:sldMkLst>
          <pc:docMk/>
          <pc:sldMk cId="3663826323" sldId="275"/>
        </pc:sldMkLst>
        <pc:spChg chg="del">
          <ac:chgData name="Ruremonde, Kees van" userId="4a19ca61-6d40-4bd3-9c42-25d236d34837" providerId="ADAL" clId="{EFA36B59-B03E-48B1-8E45-B963838ABE74}" dt="2024-02-26T11:30:42.811" v="13" actId="478"/>
          <ac:spMkLst>
            <pc:docMk/>
            <pc:sldMk cId="3663826323" sldId="275"/>
            <ac:spMk id="6" creationId="{F7FE19EF-14AD-AE68-1807-940350E84385}"/>
          </ac:spMkLst>
        </pc:spChg>
        <pc:spChg chg="del">
          <ac:chgData name="Ruremonde, Kees van" userId="4a19ca61-6d40-4bd3-9c42-25d236d34837" providerId="ADAL" clId="{EFA36B59-B03E-48B1-8E45-B963838ABE74}" dt="2024-02-26T11:30:42.811" v="13" actId="478"/>
          <ac:spMkLst>
            <pc:docMk/>
            <pc:sldMk cId="3663826323" sldId="275"/>
            <ac:spMk id="7" creationId="{42249631-29C8-41B5-2BBE-BBA0027D4A8B}"/>
          </ac:spMkLst>
        </pc:spChg>
        <pc:spChg chg="del">
          <ac:chgData name="Ruremonde, Kees van" userId="4a19ca61-6d40-4bd3-9c42-25d236d34837" providerId="ADAL" clId="{EFA36B59-B03E-48B1-8E45-B963838ABE74}" dt="2024-02-26T11:30:42.811" v="13" actId="478"/>
          <ac:spMkLst>
            <pc:docMk/>
            <pc:sldMk cId="3663826323" sldId="275"/>
            <ac:spMk id="8" creationId="{D49509B8-BC4B-A6E4-5DB4-088C838AB7BD}"/>
          </ac:spMkLst>
        </pc:spChg>
        <pc:picChg chg="add mod">
          <ac:chgData name="Ruremonde, Kees van" userId="4a19ca61-6d40-4bd3-9c42-25d236d34837" providerId="ADAL" clId="{EFA36B59-B03E-48B1-8E45-B963838ABE74}" dt="2024-02-26T11:30:47.794" v="15" actId="1076"/>
          <ac:picMkLst>
            <pc:docMk/>
            <pc:sldMk cId="3663826323" sldId="275"/>
            <ac:picMk id="3" creationId="{47F59C26-DC6E-02DF-4523-B5EB3200119E}"/>
          </ac:picMkLst>
        </pc:picChg>
        <pc:picChg chg="del">
          <ac:chgData name="Ruremonde, Kees van" userId="4a19ca61-6d40-4bd3-9c42-25d236d34837" providerId="ADAL" clId="{EFA36B59-B03E-48B1-8E45-B963838ABE74}" dt="2024-02-26T11:30:35.708" v="12" actId="478"/>
          <ac:picMkLst>
            <pc:docMk/>
            <pc:sldMk cId="3663826323" sldId="275"/>
            <ac:picMk id="5" creationId="{B046F2D3-845D-037A-0AF6-F4A129E0248E}"/>
          </ac:picMkLst>
        </pc:picChg>
      </pc:sldChg>
      <pc:sldChg chg="modSp add del mod">
        <pc:chgData name="Ruremonde, Kees van" userId="4a19ca61-6d40-4bd3-9c42-25d236d34837" providerId="ADAL" clId="{EFA36B59-B03E-48B1-8E45-B963838ABE74}" dt="2024-02-26T11:29:37.453" v="9" actId="1076"/>
        <pc:sldMkLst>
          <pc:docMk/>
          <pc:sldMk cId="2199476705" sldId="277"/>
        </pc:sldMkLst>
        <pc:spChg chg="mod">
          <ac:chgData name="Ruremonde, Kees van" userId="4a19ca61-6d40-4bd3-9c42-25d236d34837" providerId="ADAL" clId="{EFA36B59-B03E-48B1-8E45-B963838ABE74}" dt="2024-02-26T11:29:37.453" v="9" actId="1076"/>
          <ac:spMkLst>
            <pc:docMk/>
            <pc:sldMk cId="2199476705" sldId="277"/>
            <ac:spMk id="7" creationId="{BA11B8D7-6F96-B1E9-5AF5-65DF9DDB0B5F}"/>
          </ac:spMkLst>
        </pc:spChg>
        <pc:spChg chg="mod">
          <ac:chgData name="Ruremonde, Kees van" userId="4a19ca61-6d40-4bd3-9c42-25d236d34837" providerId="ADAL" clId="{EFA36B59-B03E-48B1-8E45-B963838ABE74}" dt="2024-02-26T11:29:26.701" v="7" actId="1076"/>
          <ac:spMkLst>
            <pc:docMk/>
            <pc:sldMk cId="2199476705" sldId="277"/>
            <ac:spMk id="8" creationId="{D4AEEAE4-5AFD-C2C8-BB89-BA3F022EED58}"/>
          </ac:spMkLst>
        </pc:spChg>
        <pc:spChg chg="mod">
          <ac:chgData name="Ruremonde, Kees van" userId="4a19ca61-6d40-4bd3-9c42-25d236d34837" providerId="ADAL" clId="{EFA36B59-B03E-48B1-8E45-B963838ABE74}" dt="2024-02-26T11:29:24.819" v="6" actId="1076"/>
          <ac:spMkLst>
            <pc:docMk/>
            <pc:sldMk cId="2199476705" sldId="277"/>
            <ac:spMk id="9" creationId="{B8B2E92D-64E1-5063-69E4-D32DFB07789D}"/>
          </ac:spMkLst>
        </pc:spChg>
      </pc:sldChg>
      <pc:sldChg chg="del">
        <pc:chgData name="Ruremonde, Kees van" userId="4a19ca61-6d40-4bd3-9c42-25d236d34837" providerId="ADAL" clId="{EFA36B59-B03E-48B1-8E45-B963838ABE74}" dt="2024-02-26T11:27:42.074" v="1" actId="47"/>
        <pc:sldMkLst>
          <pc:docMk/>
          <pc:sldMk cId="3340592763" sldId="278"/>
        </pc:sldMkLst>
      </pc:sldChg>
      <pc:sldChg chg="add del">
        <pc:chgData name="Ruremonde, Kees van" userId="4a19ca61-6d40-4bd3-9c42-25d236d34837" providerId="ADAL" clId="{EFA36B59-B03E-48B1-8E45-B963838ABE74}" dt="2024-02-26T11:30:06.609" v="11"/>
        <pc:sldMkLst>
          <pc:docMk/>
          <pc:sldMk cId="653321254" sldId="279"/>
        </pc:sldMkLst>
      </pc:sldChg>
      <pc:sldChg chg="addSp delSp modSp add del mod delAnim modAnim">
        <pc:chgData name="Ruremonde, Kees van" userId="4a19ca61-6d40-4bd3-9c42-25d236d34837" providerId="ADAL" clId="{EFA36B59-B03E-48B1-8E45-B963838ABE74}" dt="2024-02-26T11:33:41.518" v="40"/>
        <pc:sldMkLst>
          <pc:docMk/>
          <pc:sldMk cId="74100410" sldId="280"/>
        </pc:sldMkLst>
        <pc:spChg chg="ord">
          <ac:chgData name="Ruremonde, Kees van" userId="4a19ca61-6d40-4bd3-9c42-25d236d34837" providerId="ADAL" clId="{EFA36B59-B03E-48B1-8E45-B963838ABE74}" dt="2024-02-26T11:32:10.941" v="22" actId="166"/>
          <ac:spMkLst>
            <pc:docMk/>
            <pc:sldMk cId="74100410" sldId="280"/>
            <ac:spMk id="19" creationId="{F3FA1834-0EF2-8723-1525-C3D6F341812F}"/>
          </ac:spMkLst>
        </pc:spChg>
        <pc:spChg chg="ord">
          <ac:chgData name="Ruremonde, Kees van" userId="4a19ca61-6d40-4bd3-9c42-25d236d34837" providerId="ADAL" clId="{EFA36B59-B03E-48B1-8E45-B963838ABE74}" dt="2024-02-26T11:33:01.321" v="34" actId="166"/>
          <ac:spMkLst>
            <pc:docMk/>
            <pc:sldMk cId="74100410" sldId="280"/>
            <ac:spMk id="22" creationId="{2DBB6EA8-4F84-4980-FB34-649128D1C71D}"/>
          </ac:spMkLst>
        </pc:spChg>
        <pc:picChg chg="del">
          <ac:chgData name="Ruremonde, Kees van" userId="4a19ca61-6d40-4bd3-9c42-25d236d34837" providerId="ADAL" clId="{EFA36B59-B03E-48B1-8E45-B963838ABE74}" dt="2024-02-26T11:32:03.180" v="18" actId="478"/>
          <ac:picMkLst>
            <pc:docMk/>
            <pc:sldMk cId="74100410" sldId="280"/>
            <ac:picMk id="4" creationId="{5938477F-0B19-4D9F-017C-92A4FFCE2546}"/>
          </ac:picMkLst>
        </pc:picChg>
        <pc:picChg chg="add mod">
          <ac:chgData name="Ruremonde, Kees van" userId="4a19ca61-6d40-4bd3-9c42-25d236d34837" providerId="ADAL" clId="{EFA36B59-B03E-48B1-8E45-B963838ABE74}" dt="2024-02-26T11:32:35.269" v="29" actId="14861"/>
          <ac:picMkLst>
            <pc:docMk/>
            <pc:sldMk cId="74100410" sldId="280"/>
            <ac:picMk id="5" creationId="{B070CB6B-4C59-4533-AFEC-A2EC942E5AEB}"/>
          </ac:picMkLst>
        </pc:picChg>
        <pc:picChg chg="add mod">
          <ac:chgData name="Ruremonde, Kees van" userId="4a19ca61-6d40-4bd3-9c42-25d236d34837" providerId="ADAL" clId="{EFA36B59-B03E-48B1-8E45-B963838ABE74}" dt="2024-02-26T11:33:09.372" v="36" actId="14861"/>
          <ac:picMkLst>
            <pc:docMk/>
            <pc:sldMk cId="74100410" sldId="280"/>
            <ac:picMk id="9" creationId="{F1AF0626-1819-3077-5B1A-2C590C1E490E}"/>
          </ac:picMkLst>
        </pc:picChg>
        <pc:picChg chg="del">
          <ac:chgData name="Ruremonde, Kees van" userId="4a19ca61-6d40-4bd3-9c42-25d236d34837" providerId="ADAL" clId="{EFA36B59-B03E-48B1-8E45-B963838ABE74}" dt="2024-02-26T11:32:49.129" v="30" actId="478"/>
          <ac:picMkLst>
            <pc:docMk/>
            <pc:sldMk cId="74100410" sldId="280"/>
            <ac:picMk id="21" creationId="{48EBAF9C-6E06-E71F-3FC5-56091634253E}"/>
          </ac:picMkLst>
        </pc:picChg>
      </pc:sldChg>
      <pc:sldChg chg="modSp mod modAnim">
        <pc:chgData name="Ruremonde, Kees van" userId="4a19ca61-6d40-4bd3-9c42-25d236d34837" providerId="ADAL" clId="{EFA36B59-B03E-48B1-8E45-B963838ABE74}" dt="2024-02-26T13:00:57.754" v="400" actId="6549"/>
        <pc:sldMkLst>
          <pc:docMk/>
          <pc:sldMk cId="3296804704" sldId="281"/>
        </pc:sldMkLst>
        <pc:spChg chg="mod">
          <ac:chgData name="Ruremonde, Kees van" userId="4a19ca61-6d40-4bd3-9c42-25d236d34837" providerId="ADAL" clId="{EFA36B59-B03E-48B1-8E45-B963838ABE74}" dt="2024-02-26T13:00:57.754" v="400" actId="6549"/>
          <ac:spMkLst>
            <pc:docMk/>
            <pc:sldMk cId="3296804704" sldId="281"/>
            <ac:spMk id="2" creationId="{4B967373-355F-0E3A-95D7-7A86809A8261}"/>
          </ac:spMkLst>
        </pc:spChg>
        <pc:spChg chg="mod">
          <ac:chgData name="Ruremonde, Kees van" userId="4a19ca61-6d40-4bd3-9c42-25d236d34837" providerId="ADAL" clId="{EFA36B59-B03E-48B1-8E45-B963838ABE74}" dt="2024-02-26T11:34:51.775" v="201" actId="20577"/>
          <ac:spMkLst>
            <pc:docMk/>
            <pc:sldMk cId="3296804704" sldId="281"/>
            <ac:spMk id="3" creationId="{0B9251BB-476E-ED4F-E28A-5A6574656B32}"/>
          </ac:spMkLst>
        </pc:spChg>
      </pc:sldChg>
      <pc:sldChg chg="modSp mod modAnim">
        <pc:chgData name="Ruremonde, Kees van" userId="4a19ca61-6d40-4bd3-9c42-25d236d34837" providerId="ADAL" clId="{EFA36B59-B03E-48B1-8E45-B963838ABE74}" dt="2024-02-26T11:36:29.066" v="382" actId="20577"/>
        <pc:sldMkLst>
          <pc:docMk/>
          <pc:sldMk cId="2303912170" sldId="282"/>
        </pc:sldMkLst>
        <pc:spChg chg="mod">
          <ac:chgData name="Ruremonde, Kees van" userId="4a19ca61-6d40-4bd3-9c42-25d236d34837" providerId="ADAL" clId="{EFA36B59-B03E-48B1-8E45-B963838ABE74}" dt="2024-02-26T11:35:43.546" v="225" actId="20577"/>
          <ac:spMkLst>
            <pc:docMk/>
            <pc:sldMk cId="2303912170" sldId="282"/>
            <ac:spMk id="2" creationId="{92B674F6-C562-4F76-84FE-5A6E65846230}"/>
          </ac:spMkLst>
        </pc:spChg>
        <pc:spChg chg="mod">
          <ac:chgData name="Ruremonde, Kees van" userId="4a19ca61-6d40-4bd3-9c42-25d236d34837" providerId="ADAL" clId="{EFA36B59-B03E-48B1-8E45-B963838ABE74}" dt="2024-02-26T11:36:29.066" v="382" actId="20577"/>
          <ac:spMkLst>
            <pc:docMk/>
            <pc:sldMk cId="2303912170" sldId="282"/>
            <ac:spMk id="4" creationId="{2115B421-6E5B-8EFE-184D-7BF2465FC395}"/>
          </ac:spMkLst>
        </pc:spChg>
      </pc:sldChg>
      <pc:sldChg chg="modSp mod">
        <pc:chgData name="Ruremonde, Kees van" userId="4a19ca61-6d40-4bd3-9c42-25d236d34837" providerId="ADAL" clId="{EFA36B59-B03E-48B1-8E45-B963838ABE74}" dt="2024-02-26T12:43:04.198" v="396" actId="1036"/>
        <pc:sldMkLst>
          <pc:docMk/>
          <pc:sldMk cId="343005952" sldId="283"/>
        </pc:sldMkLst>
        <pc:spChg chg="mod">
          <ac:chgData name="Ruremonde, Kees van" userId="4a19ca61-6d40-4bd3-9c42-25d236d34837" providerId="ADAL" clId="{EFA36B59-B03E-48B1-8E45-B963838ABE74}" dt="2024-02-26T12:43:04.198" v="396" actId="1036"/>
          <ac:spMkLst>
            <pc:docMk/>
            <pc:sldMk cId="343005952" sldId="283"/>
            <ac:spMk id="9" creationId="{8D443B5A-083E-00E4-03CE-1090F2520E6F}"/>
          </ac:spMkLst>
        </pc:spChg>
      </pc:sldChg>
      <pc:sldChg chg="ord">
        <pc:chgData name="Ruremonde, Kees van" userId="4a19ca61-6d40-4bd3-9c42-25d236d34837" providerId="ADAL" clId="{EFA36B59-B03E-48B1-8E45-B963838ABE74}" dt="2024-02-26T13:11:31.770" v="498"/>
        <pc:sldMkLst>
          <pc:docMk/>
          <pc:sldMk cId="141154747" sldId="284"/>
        </pc:sldMkLst>
      </pc:sldChg>
      <pc:sldChg chg="ord modAnim">
        <pc:chgData name="Ruremonde, Kees van" userId="4a19ca61-6d40-4bd3-9c42-25d236d34837" providerId="ADAL" clId="{EFA36B59-B03E-48B1-8E45-B963838ABE74}" dt="2024-02-26T13:11:31.770" v="498"/>
        <pc:sldMkLst>
          <pc:docMk/>
          <pc:sldMk cId="3737429359" sldId="285"/>
        </pc:sldMkLst>
      </pc:sldChg>
      <pc:sldChg chg="add ord">
        <pc:chgData name="Ruremonde, Kees van" userId="4a19ca61-6d40-4bd3-9c42-25d236d34837" providerId="ADAL" clId="{EFA36B59-B03E-48B1-8E45-B963838ABE74}" dt="2024-02-26T13:08:49.769" v="496"/>
        <pc:sldMkLst>
          <pc:docMk/>
          <pc:sldMk cId="1940955884" sldId="286"/>
        </pc:sldMkLst>
      </pc:sldChg>
      <pc:sldChg chg="modSp add modAnim">
        <pc:chgData name="Ruremonde, Kees van" userId="4a19ca61-6d40-4bd3-9c42-25d236d34837" providerId="ADAL" clId="{EFA36B59-B03E-48B1-8E45-B963838ABE74}" dt="2024-02-26T12:35:22.290" v="387" actId="20577"/>
        <pc:sldMkLst>
          <pc:docMk/>
          <pc:sldMk cId="3632168437" sldId="287"/>
        </pc:sldMkLst>
        <pc:spChg chg="mod">
          <ac:chgData name="Ruremonde, Kees van" userId="4a19ca61-6d40-4bd3-9c42-25d236d34837" providerId="ADAL" clId="{EFA36B59-B03E-48B1-8E45-B963838ABE74}" dt="2024-02-26T12:35:22.290" v="387" actId="20577"/>
          <ac:spMkLst>
            <pc:docMk/>
            <pc:sldMk cId="3632168437" sldId="287"/>
            <ac:spMk id="4" creationId="{C3C5BEEE-8A8F-B0E3-71CD-CF439630F012}"/>
          </ac:spMkLst>
        </pc:spChg>
      </pc:sldChg>
      <pc:sldChg chg="modSp add modAnim">
        <pc:chgData name="Ruremonde, Kees van" userId="4a19ca61-6d40-4bd3-9c42-25d236d34837" providerId="ADAL" clId="{EFA36B59-B03E-48B1-8E45-B963838ABE74}" dt="2024-02-26T13:03:30.103" v="494" actId="20577"/>
        <pc:sldMkLst>
          <pc:docMk/>
          <pc:sldMk cId="1871983126" sldId="288"/>
        </pc:sldMkLst>
        <pc:spChg chg="mod">
          <ac:chgData name="Ruremonde, Kees van" userId="4a19ca61-6d40-4bd3-9c42-25d236d34837" providerId="ADAL" clId="{EFA36B59-B03E-48B1-8E45-B963838ABE74}" dt="2024-02-26T13:03:30.103" v="494" actId="20577"/>
          <ac:spMkLst>
            <pc:docMk/>
            <pc:sldMk cId="1871983126" sldId="288"/>
            <ac:spMk id="3" creationId="{837CE46F-A65A-2494-3BCA-1337974A5F1C}"/>
          </ac:spMkLst>
        </pc:spChg>
      </pc:sldChg>
    </pc:docChg>
  </pc:docChgLst>
  <pc:docChgLst>
    <pc:chgData name="Ruremonde, Kees van" userId="4a19ca61-6d40-4bd3-9c42-25d236d34837" providerId="ADAL" clId="{83B452EA-1917-47C3-A91C-A392FEA9521D}"/>
    <pc:docChg chg="modSld">
      <pc:chgData name="Ruremonde, Kees van" userId="4a19ca61-6d40-4bd3-9c42-25d236d34837" providerId="ADAL" clId="{83B452EA-1917-47C3-A91C-A392FEA9521D}" dt="2023-05-08T13:40:33.173" v="39" actId="20577"/>
      <pc:docMkLst>
        <pc:docMk/>
      </pc:docMkLst>
      <pc:sldChg chg="modSp">
        <pc:chgData name="Ruremonde, Kees van" userId="4a19ca61-6d40-4bd3-9c42-25d236d34837" providerId="ADAL" clId="{83B452EA-1917-47C3-A91C-A392FEA9521D}" dt="2023-05-08T13:40:33.173" v="39" actId="20577"/>
        <pc:sldMkLst>
          <pc:docMk/>
          <pc:sldMk cId="2164697149" sldId="262"/>
        </pc:sldMkLst>
        <pc:spChg chg="mod">
          <ac:chgData name="Ruremonde, Kees van" userId="4a19ca61-6d40-4bd3-9c42-25d236d34837" providerId="ADAL" clId="{83B452EA-1917-47C3-A91C-A392FEA9521D}" dt="2023-05-08T13:40:33.173" v="39" actId="20577"/>
          <ac:spMkLst>
            <pc:docMk/>
            <pc:sldMk cId="2164697149" sldId="262"/>
            <ac:spMk id="4" creationId="{2115B421-6E5B-8EFE-184D-7BF2465FC39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C72FF-15DB-0469-7802-1D04D0CE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FEC10C3-5D47-F96A-3F78-3B3CC7EDE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BB1C9E9-18DF-BF4A-BF06-D159B8250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Danique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321CB5-046A-9A05-154B-AF721664D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89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32473-9161-08E6-B845-7C962DFEA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4628777-3362-DEF0-A0CC-FC57ADB99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9994ED0-AA91-A8DE-2700-A412FA9C6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E52963-1AFA-6BA7-72A7-7F0E52923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268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2CD03-8C64-7E11-2C25-011E926F8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4AFE947-04C5-9254-ED59-2C8200664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1750046-BCC6-A538-974E-125C2CAC8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4FDF20-9BF2-2ADD-8908-F3FFA155D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646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360F9-5212-BB8A-F955-EC1D6D437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3CF5AD7-C714-CDBB-E8FB-7F6F09849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F7905F1-2D9F-DAD8-DDE8-C3600D998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74AF07-FC9B-D47B-569E-2453343E9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302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57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39254-1FB7-C1EA-F80A-0AB6F098C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679CA23-C6CC-1732-465F-FC59908E0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4542ADA-CD1B-DDB8-8DDE-394AE1FD6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36C74B-FD3A-CC7B-057A-D07815BEC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7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A1629-0A3E-AF75-8983-9401A7E1C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517C759-5BFF-0BBC-1418-4B76FFCDA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BC64529-5150-C4A5-7D0B-092873617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Danique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716B99-2B74-0552-BC36-27CA60B77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03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07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Rode draad (plaatje, titel)</a:t>
            </a:r>
          </a:p>
          <a:p>
            <a:r>
              <a:rPr lang="nl-NL" dirty="0"/>
              <a:t>Twee zinnen ervoor, twee zinnen erna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51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1E5D-FA67-BBCA-C480-0C7EBC636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EB58326-09D6-1848-9E7F-B2C2718F9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BE057E9-8868-F3CC-18A9-BC2A3BEBE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EE06DC-CDBB-AD09-640F-16CAAEA66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90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57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Informatie in de vraag </a:t>
            </a:r>
            <a:r>
              <a:rPr lang="nl-NL" dirty="0">
                <a:sym typeface="Wingdings" panose="05000000000000000000" pitchFamily="2" charset="2"/>
              </a:rPr>
              <a:t> Vergrijpen, journalist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11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Danique betreffende fragment ernaast </a:t>
            </a:r>
            <a:r>
              <a:rPr lang="nl-NL"/>
              <a:t>+ woordenboek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748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0F46-27E6-D488-9088-493BF2A6D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CE9D14B-B083-7AC5-DCA5-CBC097979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D2C74BA-C6C9-8026-B0AE-43D3F6DBB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42D000-BC9D-48FC-3021-5F30656CC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47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Examenspreekuur Duits (vwo)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45CA3A-1013-4129-828C-01E25CFA2E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Effra" panose="02000506080000020004" pitchFamily="2" charset="0"/>
              </a:rPr>
              <a:t>Danique Simons-Trommelen </a:t>
            </a:r>
            <a:r>
              <a:rPr lang="nl-NL" sz="2000" i="1" dirty="0">
                <a:latin typeface="Effra" panose="02000506080000020004" pitchFamily="2" charset="0"/>
              </a:rPr>
              <a:t>(Mgr. </a:t>
            </a:r>
            <a:r>
              <a:rPr lang="nl-NL" sz="2000" i="1" dirty="0" err="1">
                <a:latin typeface="Effra" panose="02000506080000020004" pitchFamily="2" charset="0"/>
              </a:rPr>
              <a:t>Frencken</a:t>
            </a:r>
            <a:r>
              <a:rPr lang="nl-NL" sz="2000" i="1" dirty="0">
                <a:latin typeface="Effra" panose="02000506080000020004" pitchFamily="2" charset="0"/>
              </a:rPr>
              <a:t> College)</a:t>
            </a:r>
          </a:p>
          <a:p>
            <a:r>
              <a:rPr lang="nl-NL" sz="2000" dirty="0"/>
              <a:t>Kees van Ruremonde </a:t>
            </a:r>
            <a:r>
              <a:rPr lang="nl-NL" sz="2000" i="1" dirty="0"/>
              <a:t>(Cals College Nieuwegein)</a:t>
            </a:r>
            <a:endParaRPr lang="nl-NL" sz="2000" i="1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73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Gatenvragen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115B421-6E5B-8EFE-184D-7BF2465F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081463"/>
          </a:xfrm>
        </p:spPr>
        <p:txBody>
          <a:bodyPr/>
          <a:lstStyle/>
          <a:p>
            <a:r>
              <a:rPr lang="nl-NL" dirty="0"/>
              <a:t>Gaat het om een signaalwoord of een ander woord?</a:t>
            </a:r>
          </a:p>
          <a:p>
            <a:pPr lvl="1"/>
            <a:r>
              <a:rPr lang="nl-NL" dirty="0"/>
              <a:t>Signaalwoord: Om welk tekstverband gaat het?</a:t>
            </a:r>
          </a:p>
          <a:p>
            <a:pPr lvl="1"/>
            <a:r>
              <a:rPr lang="nl-NL" dirty="0"/>
              <a:t>Geen signaalwoord: Wat voor soort woord moet er komen te staan? Voorbeeld: Positief/negatief? </a:t>
            </a:r>
          </a:p>
          <a:p>
            <a:r>
              <a:rPr lang="nl-NL" dirty="0"/>
              <a:t>Bedenk </a:t>
            </a:r>
            <a:r>
              <a:rPr lang="nl-NL" u="sng" dirty="0"/>
              <a:t>eerst</a:t>
            </a:r>
            <a:r>
              <a:rPr lang="nl-NL" dirty="0"/>
              <a:t> wat je zelf zou invullen.</a:t>
            </a:r>
          </a:p>
          <a:p>
            <a:r>
              <a:rPr lang="nl-NL" dirty="0"/>
              <a:t>Lees tenminste twee zinnen vóór en twee zinnen na het gat. </a:t>
            </a:r>
          </a:p>
          <a:p>
            <a:r>
              <a:rPr lang="nl-NL" dirty="0"/>
              <a:t>Zorg ervoor dat je alle antwoorden begrijpt.</a:t>
            </a:r>
          </a:p>
          <a:p>
            <a:r>
              <a:rPr lang="nl-NL" dirty="0"/>
              <a:t>Ga in de tekst op zoek naar synoniemen.</a:t>
            </a:r>
          </a:p>
        </p:txBody>
      </p:sp>
    </p:spTree>
    <p:extLst>
      <p:ext uri="{BB962C8B-B14F-4D97-AF65-F5344CB8AC3E}">
        <p14:creationId xmlns:p14="http://schemas.microsoft.com/office/powerpoint/2010/main" val="88154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Gatenvragen - Voorbeeld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1882C0B-AA63-73A1-2BEB-49B8202DD785}"/>
              </a:ext>
            </a:extLst>
          </p:cNvPr>
          <p:cNvSpPr txBox="1"/>
          <p:nvPr/>
        </p:nvSpPr>
        <p:spPr>
          <a:xfrm>
            <a:off x="615202" y="2029614"/>
            <a:ext cx="105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latin typeface="Effra" panose="02000506080000020004" pitchFamily="2" charset="0"/>
              </a:rPr>
              <a:t>2023-I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D8BADF-FFF0-AF4F-F7CB-AC471262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02" y="2504068"/>
            <a:ext cx="4981575" cy="13716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5F1EA12-52EC-AB1B-3F4E-8FF067FEF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103" y="1845701"/>
            <a:ext cx="4642257" cy="291704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32FE5D-9F84-C81A-DD6C-53019E0A5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434" y="4683958"/>
            <a:ext cx="5808086" cy="2026651"/>
          </a:xfrm>
          <a:prstGeom prst="rect">
            <a:avLst/>
          </a:prstGeom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BDA05A0-BA4C-C0D1-25FD-779D3EA47A2F}"/>
              </a:ext>
            </a:extLst>
          </p:cNvPr>
          <p:cNvSpPr/>
          <p:nvPr/>
        </p:nvSpPr>
        <p:spPr>
          <a:xfrm>
            <a:off x="6045102" y="2392747"/>
            <a:ext cx="2776513" cy="19647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228038CD-5ED4-79D6-0689-49FB9C76634C}"/>
              </a:ext>
            </a:extLst>
          </p:cNvPr>
          <p:cNvSpPr/>
          <p:nvPr/>
        </p:nvSpPr>
        <p:spPr>
          <a:xfrm>
            <a:off x="10621723" y="5868449"/>
            <a:ext cx="822037" cy="2311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8B1F7E4C-9D6B-AA3C-D030-0BD20113C6AE}"/>
              </a:ext>
            </a:extLst>
          </p:cNvPr>
          <p:cNvSpPr/>
          <p:nvPr/>
        </p:nvSpPr>
        <p:spPr>
          <a:xfrm>
            <a:off x="8284924" y="5868449"/>
            <a:ext cx="424873" cy="2311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A62E0E20-C2E2-3FBE-10C9-C29101B6704A}"/>
              </a:ext>
            </a:extLst>
          </p:cNvPr>
          <p:cNvSpPr/>
          <p:nvPr/>
        </p:nvSpPr>
        <p:spPr>
          <a:xfrm>
            <a:off x="6045102" y="6082638"/>
            <a:ext cx="909785" cy="2311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E2F13D42-2054-2823-55E7-41CA1FC9188F}"/>
              </a:ext>
            </a:extLst>
          </p:cNvPr>
          <p:cNvSpPr/>
          <p:nvPr/>
        </p:nvSpPr>
        <p:spPr>
          <a:xfrm>
            <a:off x="7273509" y="6082638"/>
            <a:ext cx="670656" cy="2311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3507941E-B290-EC46-9C48-7B98C5C69D9F}"/>
              </a:ext>
            </a:extLst>
          </p:cNvPr>
          <p:cNvCxnSpPr>
            <a:cxnSpLocks/>
          </p:cNvCxnSpPr>
          <p:nvPr/>
        </p:nvCxnSpPr>
        <p:spPr>
          <a:xfrm flipH="1" flipV="1">
            <a:off x="7887695" y="5652669"/>
            <a:ext cx="415701" cy="21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>
            <a:extLst>
              <a:ext uri="{FF2B5EF4-FFF2-40B4-BE49-F238E27FC236}">
                <a16:creationId xmlns:a16="http://schemas.microsoft.com/office/drawing/2014/main" id="{D279C18E-72A1-5B86-5B6E-8BEB9A181A27}"/>
              </a:ext>
            </a:extLst>
          </p:cNvPr>
          <p:cNvSpPr/>
          <p:nvPr/>
        </p:nvSpPr>
        <p:spPr>
          <a:xfrm>
            <a:off x="615202" y="2762115"/>
            <a:ext cx="252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844987AF-1081-4249-14FB-4455B1F0C87D}"/>
              </a:ext>
            </a:extLst>
          </p:cNvPr>
          <p:cNvSpPr/>
          <p:nvPr/>
        </p:nvSpPr>
        <p:spPr>
          <a:xfrm>
            <a:off x="11217725" y="5401273"/>
            <a:ext cx="452070" cy="2513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58D0CA83-FAE3-374B-EB21-9E494DE5AB82}"/>
              </a:ext>
            </a:extLst>
          </p:cNvPr>
          <p:cNvSpPr/>
          <p:nvPr/>
        </p:nvSpPr>
        <p:spPr>
          <a:xfrm>
            <a:off x="9520287" y="5831293"/>
            <a:ext cx="1101435" cy="26830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4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Toon van de tekst/auteur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C21A19-DF29-C7D7-97FC-93C6F0CD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800" y="4777414"/>
            <a:ext cx="5040000" cy="12406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F4FCC09-60BF-DD71-A0E9-2C78A5EA9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20285"/>
            <a:ext cx="4680000" cy="16826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1DEB61F-698E-FB05-962C-78E5EA05B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800" y="2359339"/>
            <a:ext cx="5040000" cy="13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Toon van de tekst/auteur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115B421-6E5B-8EFE-184D-7BF2465F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081463"/>
          </a:xfrm>
        </p:spPr>
        <p:txBody>
          <a:bodyPr/>
          <a:lstStyle/>
          <a:p>
            <a:r>
              <a:rPr lang="nl-NL" dirty="0"/>
              <a:t>Neutraal/informatief? </a:t>
            </a:r>
            <a:r>
              <a:rPr lang="nl-NL" sz="2800" b="0" kern="1200" dirty="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nl-NL" dirty="0"/>
              <a:t> zakelijk </a:t>
            </a:r>
            <a:r>
              <a:rPr lang="nl-NL" i="1" dirty="0"/>
              <a:t>(</a:t>
            </a:r>
            <a:r>
              <a:rPr lang="nl-NL" i="1" dirty="0" err="1"/>
              <a:t>sachlich</a:t>
            </a:r>
            <a:r>
              <a:rPr lang="nl-NL" i="1" dirty="0"/>
              <a:t>/</a:t>
            </a:r>
            <a:r>
              <a:rPr lang="nl-NL" i="1" dirty="0" err="1"/>
              <a:t>neutral</a:t>
            </a:r>
            <a:r>
              <a:rPr lang="nl-NL" i="1" dirty="0"/>
              <a:t>/</a:t>
            </a:r>
            <a:r>
              <a:rPr lang="nl-NL" i="1" dirty="0" err="1"/>
              <a:t>Erkenntnis</a:t>
            </a:r>
            <a:r>
              <a:rPr lang="nl-NL" i="1" dirty="0"/>
              <a:t>)</a:t>
            </a:r>
            <a:endParaRPr lang="nl-NL" dirty="0"/>
          </a:p>
          <a:p>
            <a:r>
              <a:rPr lang="nl-NL" dirty="0"/>
              <a:t>Gebiedende wijs? Uitroepteken? </a:t>
            </a:r>
            <a:r>
              <a:rPr lang="nl-NL" sz="2800" b="0" kern="1200" dirty="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nl-NL" dirty="0"/>
              <a:t> oproep </a:t>
            </a:r>
            <a:r>
              <a:rPr lang="nl-NL" i="1" dirty="0"/>
              <a:t>(</a:t>
            </a:r>
            <a:r>
              <a:rPr lang="nl-NL" i="1" dirty="0" err="1"/>
              <a:t>Aufforderung</a:t>
            </a:r>
            <a:r>
              <a:rPr lang="nl-NL" i="1" dirty="0"/>
              <a:t>, </a:t>
            </a:r>
            <a:r>
              <a:rPr lang="nl-NL" i="1" dirty="0" err="1"/>
              <a:t>auffordernd</a:t>
            </a:r>
            <a:r>
              <a:rPr lang="nl-NL" i="1" dirty="0"/>
              <a:t>) / </a:t>
            </a:r>
            <a:r>
              <a:rPr lang="nl-NL" dirty="0"/>
              <a:t>advies </a:t>
            </a:r>
            <a:r>
              <a:rPr lang="nl-NL" i="1" dirty="0"/>
              <a:t>(Rat)</a:t>
            </a:r>
            <a:endParaRPr lang="nl-NL" dirty="0"/>
          </a:p>
          <a:p>
            <a:r>
              <a:rPr lang="nl-NL" dirty="0" err="1"/>
              <a:t>Konjunktiv</a:t>
            </a:r>
            <a:r>
              <a:rPr lang="nl-NL" dirty="0"/>
              <a:t> II (</a:t>
            </a:r>
            <a:r>
              <a:rPr lang="nl-NL" i="1" dirty="0"/>
              <a:t>zou-vorm</a:t>
            </a:r>
            <a:r>
              <a:rPr lang="nl-NL" dirty="0"/>
              <a:t>) </a:t>
            </a:r>
            <a:r>
              <a:rPr lang="nl-NL" sz="2800" b="0" kern="1200" dirty="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nl-NL" dirty="0"/>
              <a:t> voorstel </a:t>
            </a:r>
            <a:r>
              <a:rPr lang="nl-NL" i="1" dirty="0"/>
              <a:t>(</a:t>
            </a:r>
            <a:r>
              <a:rPr lang="nl-NL" i="1" dirty="0" err="1"/>
              <a:t>Vorschlag</a:t>
            </a:r>
            <a:r>
              <a:rPr lang="nl-NL" i="1" dirty="0"/>
              <a:t>/</a:t>
            </a:r>
            <a:r>
              <a:rPr lang="nl-NL" i="1" dirty="0" err="1"/>
              <a:t>Lösung</a:t>
            </a:r>
            <a:r>
              <a:rPr lang="nl-NL" i="1" dirty="0"/>
              <a:t>)</a:t>
            </a:r>
          </a:p>
          <a:p>
            <a:r>
              <a:rPr lang="nl-NL" dirty="0"/>
              <a:t>Positief/negatief, bijvoeglijk naamwoorden </a:t>
            </a:r>
            <a:r>
              <a:rPr lang="nl-NL" sz="2800" b="0" kern="1200" dirty="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nl-NL" dirty="0"/>
              <a:t> </a:t>
            </a:r>
            <a:r>
              <a:rPr lang="nl-NL" dirty="0" err="1"/>
              <a:t>meninggevend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0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27873-C729-27CF-7771-F43CCDA43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8366E-84F5-0F69-165A-358A35EE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Toon van de tekst/auteur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E93763-D3CB-9E27-6DE0-91DAE3CE473D}"/>
              </a:ext>
            </a:extLst>
          </p:cNvPr>
          <p:cNvSpPr txBox="1"/>
          <p:nvPr/>
        </p:nvSpPr>
        <p:spPr>
          <a:xfrm>
            <a:off x="443352" y="2011486"/>
            <a:ext cx="113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latin typeface="Effra" panose="02000506080000020004" pitchFamily="2" charset="0"/>
              </a:rPr>
              <a:t>2023-I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EB8F0BB-ECF3-B1D5-C698-68EF37222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52" y="2346833"/>
            <a:ext cx="5400000" cy="144557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2D5BF2B-BACC-2C4B-C900-A3EDA7867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48" y="3408680"/>
            <a:ext cx="7920000" cy="320800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49D1DE86-F409-FF2E-D6DE-947C948A6E8F}"/>
              </a:ext>
            </a:extLst>
          </p:cNvPr>
          <p:cNvSpPr/>
          <p:nvPr/>
        </p:nvSpPr>
        <p:spPr>
          <a:xfrm>
            <a:off x="6197600" y="3650395"/>
            <a:ext cx="1452880" cy="342900"/>
          </a:xfrm>
          <a:custGeom>
            <a:avLst/>
            <a:gdLst>
              <a:gd name="connsiteX0" fmla="*/ 0 w 1452880"/>
              <a:gd name="connsiteY0" fmla="*/ 171450 h 342900"/>
              <a:gd name="connsiteX1" fmla="*/ 726440 w 1452880"/>
              <a:gd name="connsiteY1" fmla="*/ 0 h 342900"/>
              <a:gd name="connsiteX2" fmla="*/ 1452880 w 1452880"/>
              <a:gd name="connsiteY2" fmla="*/ 171450 h 342900"/>
              <a:gd name="connsiteX3" fmla="*/ 726440 w 1452880"/>
              <a:gd name="connsiteY3" fmla="*/ 342900 h 342900"/>
              <a:gd name="connsiteX4" fmla="*/ 0 w 1452880"/>
              <a:gd name="connsiteY4" fmla="*/ 1714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880" h="342900" extrusionOk="0">
                <a:moveTo>
                  <a:pt x="0" y="171450"/>
                </a:moveTo>
                <a:cubicBezTo>
                  <a:pt x="-64398" y="79516"/>
                  <a:pt x="339419" y="13943"/>
                  <a:pt x="726440" y="0"/>
                </a:cubicBezTo>
                <a:cubicBezTo>
                  <a:pt x="1135723" y="16585"/>
                  <a:pt x="1453332" y="90569"/>
                  <a:pt x="1452880" y="171450"/>
                </a:cubicBezTo>
                <a:cubicBezTo>
                  <a:pt x="1447969" y="258730"/>
                  <a:pt x="1138245" y="355720"/>
                  <a:pt x="726440" y="342900"/>
                </a:cubicBezTo>
                <a:cubicBezTo>
                  <a:pt x="327734" y="333617"/>
                  <a:pt x="2573" y="270936"/>
                  <a:pt x="0" y="17145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A1949424-24C1-1F5B-9CDA-24F0351BA2D6}"/>
              </a:ext>
            </a:extLst>
          </p:cNvPr>
          <p:cNvSpPr/>
          <p:nvPr/>
        </p:nvSpPr>
        <p:spPr>
          <a:xfrm>
            <a:off x="6177280" y="5576225"/>
            <a:ext cx="4165600" cy="265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5FB73C05-5CF3-A7CD-D5E7-55BDEF772F87}"/>
              </a:ext>
            </a:extLst>
          </p:cNvPr>
          <p:cNvSpPr/>
          <p:nvPr/>
        </p:nvSpPr>
        <p:spPr>
          <a:xfrm>
            <a:off x="5587268" y="5845309"/>
            <a:ext cx="3760906" cy="265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D443B5A-083E-00E4-03CE-1090F2520E6F}"/>
              </a:ext>
            </a:extLst>
          </p:cNvPr>
          <p:cNvSpPr/>
          <p:nvPr/>
        </p:nvSpPr>
        <p:spPr>
          <a:xfrm>
            <a:off x="4095213" y="6302362"/>
            <a:ext cx="1413348" cy="342900"/>
          </a:xfrm>
          <a:custGeom>
            <a:avLst/>
            <a:gdLst>
              <a:gd name="connsiteX0" fmla="*/ 0 w 1413348"/>
              <a:gd name="connsiteY0" fmla="*/ 171450 h 342900"/>
              <a:gd name="connsiteX1" fmla="*/ 706674 w 1413348"/>
              <a:gd name="connsiteY1" fmla="*/ 0 h 342900"/>
              <a:gd name="connsiteX2" fmla="*/ 1413348 w 1413348"/>
              <a:gd name="connsiteY2" fmla="*/ 171450 h 342900"/>
              <a:gd name="connsiteX3" fmla="*/ 706674 w 1413348"/>
              <a:gd name="connsiteY3" fmla="*/ 342900 h 342900"/>
              <a:gd name="connsiteX4" fmla="*/ 0 w 1413348"/>
              <a:gd name="connsiteY4" fmla="*/ 1714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348" h="342900" extrusionOk="0">
                <a:moveTo>
                  <a:pt x="0" y="171450"/>
                </a:moveTo>
                <a:cubicBezTo>
                  <a:pt x="-14454" y="77379"/>
                  <a:pt x="332389" y="15731"/>
                  <a:pt x="706674" y="0"/>
                </a:cubicBezTo>
                <a:cubicBezTo>
                  <a:pt x="1105040" y="16585"/>
                  <a:pt x="1413800" y="90569"/>
                  <a:pt x="1413348" y="171450"/>
                </a:cubicBezTo>
                <a:cubicBezTo>
                  <a:pt x="1407738" y="257675"/>
                  <a:pt x="1135510" y="389511"/>
                  <a:pt x="706674" y="342900"/>
                </a:cubicBezTo>
                <a:cubicBezTo>
                  <a:pt x="318885" y="333617"/>
                  <a:pt x="2573" y="270936"/>
                  <a:pt x="0" y="17145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55A6142-EB8D-F906-44BF-737DCAF5BC68}"/>
              </a:ext>
            </a:extLst>
          </p:cNvPr>
          <p:cNvSpPr/>
          <p:nvPr/>
        </p:nvSpPr>
        <p:spPr>
          <a:xfrm>
            <a:off x="1321888" y="2960613"/>
            <a:ext cx="252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1DB2A07-C87F-846D-7002-639E242C1ECD}"/>
              </a:ext>
            </a:extLst>
          </p:cNvPr>
          <p:cNvSpPr/>
          <p:nvPr/>
        </p:nvSpPr>
        <p:spPr>
          <a:xfrm>
            <a:off x="6017600" y="5619112"/>
            <a:ext cx="180000" cy="1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7FA18E9-52F5-494C-A18D-F8859CB9BF3B}"/>
              </a:ext>
            </a:extLst>
          </p:cNvPr>
          <p:cNvSpPr/>
          <p:nvPr/>
        </p:nvSpPr>
        <p:spPr>
          <a:xfrm>
            <a:off x="8607754" y="6122362"/>
            <a:ext cx="180000" cy="1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1" grpId="0" animBg="1"/>
      <p:bldP spid="9" grpId="0" animBg="1"/>
      <p:bldP spid="4" grpId="0" animBg="1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C3A639D4-736C-6D67-7953-432516E8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21" y="3785959"/>
            <a:ext cx="9000000" cy="2232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Toon van de tekst/auteur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161AC4-51F2-037E-1C1F-CE837C56E663}"/>
              </a:ext>
            </a:extLst>
          </p:cNvPr>
          <p:cNvSpPr txBox="1"/>
          <p:nvPr/>
        </p:nvSpPr>
        <p:spPr>
          <a:xfrm>
            <a:off x="443352" y="2011486"/>
            <a:ext cx="113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latin typeface="Effra" panose="02000506080000020004" pitchFamily="2" charset="0"/>
              </a:rPr>
              <a:t>2023-I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57EE164-9871-CA02-EBE5-640F9131CA25}"/>
              </a:ext>
            </a:extLst>
          </p:cNvPr>
          <p:cNvSpPr/>
          <p:nvPr/>
        </p:nvSpPr>
        <p:spPr>
          <a:xfrm>
            <a:off x="6848814" y="5061787"/>
            <a:ext cx="2183426" cy="265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8B9C1A19-CA09-0A2D-5E59-1A79E84E1957}"/>
              </a:ext>
            </a:extLst>
          </p:cNvPr>
          <p:cNvSpPr/>
          <p:nvPr/>
        </p:nvSpPr>
        <p:spPr>
          <a:xfrm>
            <a:off x="6331032" y="5645906"/>
            <a:ext cx="2792648" cy="265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E9908E94-FD26-E926-8E6F-69719E8F5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54" y="2380818"/>
            <a:ext cx="6192001" cy="1332000"/>
          </a:xfrm>
          <a:prstGeom prst="rect">
            <a:avLst/>
          </a:prstGeom>
        </p:spPr>
      </p:pic>
      <p:sp>
        <p:nvSpPr>
          <p:cNvPr id="25" name="Ovaal 24">
            <a:extLst>
              <a:ext uri="{FF2B5EF4-FFF2-40B4-BE49-F238E27FC236}">
                <a16:creationId xmlns:a16="http://schemas.microsoft.com/office/drawing/2014/main" id="{EA022214-AB0C-5A6D-0A73-8B271CC7924D}"/>
              </a:ext>
            </a:extLst>
          </p:cNvPr>
          <p:cNvSpPr/>
          <p:nvPr/>
        </p:nvSpPr>
        <p:spPr>
          <a:xfrm>
            <a:off x="1359988" y="2692094"/>
            <a:ext cx="252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3481E6D0-94EF-4DF3-012F-4AD71AE018C7}"/>
              </a:ext>
            </a:extLst>
          </p:cNvPr>
          <p:cNvSpPr/>
          <p:nvPr/>
        </p:nvSpPr>
        <p:spPr>
          <a:xfrm>
            <a:off x="6668814" y="5061787"/>
            <a:ext cx="180000" cy="2657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9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Open vragen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115B421-6E5B-8EFE-184D-7BF2465F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081463"/>
          </a:xfrm>
        </p:spPr>
        <p:txBody>
          <a:bodyPr>
            <a:normAutofit/>
          </a:bodyPr>
          <a:lstStyle/>
          <a:p>
            <a:r>
              <a:rPr lang="nl-NL" dirty="0"/>
              <a:t>Wat moet ik doen? Citeren, benoemen, uitleggen?</a:t>
            </a:r>
          </a:p>
          <a:p>
            <a:r>
              <a:rPr lang="nl-NL" dirty="0"/>
              <a:t>Welke informatie krijg ik uit de vraag?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Beantwoorden van een open vraag:</a:t>
            </a:r>
          </a:p>
          <a:p>
            <a:r>
              <a:rPr lang="nl-NL" u="sng" dirty="0"/>
              <a:t>Altijd</a:t>
            </a:r>
            <a:r>
              <a:rPr lang="nl-NL" dirty="0"/>
              <a:t> in het Nederlands, behalve bij citeer-vragen.</a:t>
            </a:r>
          </a:p>
          <a:p>
            <a:r>
              <a:rPr lang="nl-NL" dirty="0"/>
              <a:t>Geen vage verwijzingen zoals ‘ze/zij’, ‘die/hij/zij’. </a:t>
            </a:r>
          </a:p>
          <a:p>
            <a:r>
              <a:rPr lang="nl-NL" dirty="0"/>
              <a:t>Herhaal een deel van de vraag.</a:t>
            </a:r>
          </a:p>
          <a:p>
            <a:r>
              <a:rPr lang="nl-NL" dirty="0"/>
              <a:t>Wees bondig.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83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035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Open vragen - Voorbeeld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A399F88-F066-A493-D45D-73A6E8453B5A}"/>
              </a:ext>
            </a:extLst>
          </p:cNvPr>
          <p:cNvSpPr txBox="1"/>
          <p:nvPr/>
        </p:nvSpPr>
        <p:spPr>
          <a:xfrm>
            <a:off x="610913" y="2639681"/>
            <a:ext cx="105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latin typeface="Effra" panose="02000506080000020004" pitchFamily="2" charset="0"/>
              </a:rPr>
              <a:t>2023-II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42469A-DF9C-429E-4981-A9232530A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631" y="1893600"/>
            <a:ext cx="6515100" cy="10858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20BD9A-FE9A-44F6-DE5E-BBBE2ABE8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94" y="3131096"/>
            <a:ext cx="4429125" cy="5619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28D6D06-D9A7-3220-4CBD-D21A0C5BE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750" y="2639681"/>
            <a:ext cx="5930217" cy="3654571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E1D13A1-A588-E6C2-FB3F-457877788CF5}"/>
              </a:ext>
            </a:extLst>
          </p:cNvPr>
          <p:cNvSpPr/>
          <p:nvPr/>
        </p:nvSpPr>
        <p:spPr>
          <a:xfrm>
            <a:off x="5740750" y="3745663"/>
            <a:ext cx="1960530" cy="295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94F8CC71-FDEF-29BA-9C6E-2F3B3D75D3E7}"/>
              </a:ext>
            </a:extLst>
          </p:cNvPr>
          <p:cNvSpPr/>
          <p:nvPr/>
        </p:nvSpPr>
        <p:spPr>
          <a:xfrm>
            <a:off x="9303131" y="4782511"/>
            <a:ext cx="1375029" cy="2568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3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Beweringsvragen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115B421-6E5B-8EFE-184D-7BF2465F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031"/>
            <a:ext cx="10515600" cy="4081463"/>
          </a:xfrm>
        </p:spPr>
        <p:txBody>
          <a:bodyPr/>
          <a:lstStyle/>
          <a:p>
            <a:r>
              <a:rPr lang="nl-NL" dirty="0"/>
              <a:t>Vooraf goed lezen, markeer goede kernwoorden.</a:t>
            </a:r>
          </a:p>
          <a:p>
            <a:r>
              <a:rPr lang="nl-NL" dirty="0"/>
              <a:t>Alles uit de bewering moet wel/niet kloppen. Let op woorden als: regelmatig, uitermate, vaak, nooit, altijd etc.</a:t>
            </a:r>
          </a:p>
          <a:p>
            <a:endParaRPr lang="nl-NL" dirty="0"/>
          </a:p>
          <a:p>
            <a:r>
              <a:rPr lang="nl-NL" dirty="0"/>
              <a:t>Bij literair fragment: introductie geeft context!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F59C26-DC6E-02DF-4523-B5EB3200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03544"/>
            <a:ext cx="98298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2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D62CC17-C1A7-1FBD-D5C3-DDF508602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83" y="2672642"/>
            <a:ext cx="9134475" cy="9239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Beweringsvragen - Voorbeeld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65E6B0C-9E11-64FC-9599-4EAB9F354430}"/>
              </a:ext>
            </a:extLst>
          </p:cNvPr>
          <p:cNvSpPr txBox="1"/>
          <p:nvPr/>
        </p:nvSpPr>
        <p:spPr>
          <a:xfrm>
            <a:off x="838200" y="2113901"/>
            <a:ext cx="105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latin typeface="Effra" panose="02000506080000020004" pitchFamily="2" charset="0"/>
              </a:rPr>
              <a:t>2023-I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5EFCB896-4DC1-56A7-6D33-3C0134DEEE8E}"/>
              </a:ext>
            </a:extLst>
          </p:cNvPr>
          <p:cNvSpPr/>
          <p:nvPr/>
        </p:nvSpPr>
        <p:spPr>
          <a:xfrm>
            <a:off x="5535406" y="2927022"/>
            <a:ext cx="4022251" cy="4151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F9E799C-1341-6D88-DB91-5F832FD98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383" y="4535171"/>
            <a:ext cx="8553450" cy="71437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7110783-AEA3-AF9D-1274-615FA5392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107" y="5118482"/>
            <a:ext cx="8963025" cy="1504950"/>
          </a:xfrm>
          <a:prstGeom prst="rect">
            <a:avLst/>
          </a:prstGeom>
        </p:spPr>
      </p:pic>
      <p:sp>
        <p:nvSpPr>
          <p:cNvPr id="27" name="Ovaal 26">
            <a:extLst>
              <a:ext uri="{FF2B5EF4-FFF2-40B4-BE49-F238E27FC236}">
                <a16:creationId xmlns:a16="http://schemas.microsoft.com/office/drawing/2014/main" id="{31AA3CBE-D763-DD5D-289E-5654CE892046}"/>
              </a:ext>
            </a:extLst>
          </p:cNvPr>
          <p:cNvSpPr/>
          <p:nvPr/>
        </p:nvSpPr>
        <p:spPr>
          <a:xfrm>
            <a:off x="5912623" y="4562491"/>
            <a:ext cx="997332" cy="3333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0D50956B-53ED-C11D-C61D-28BA2E2B6A1A}"/>
              </a:ext>
            </a:extLst>
          </p:cNvPr>
          <p:cNvSpPr/>
          <p:nvPr/>
        </p:nvSpPr>
        <p:spPr>
          <a:xfrm>
            <a:off x="3158836" y="5118482"/>
            <a:ext cx="2937163" cy="36407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70CB6B-4C59-4533-AFEC-A2EC942E5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445" y="2150490"/>
            <a:ext cx="6191250" cy="361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Ovaal 18">
            <a:extLst>
              <a:ext uri="{FF2B5EF4-FFF2-40B4-BE49-F238E27FC236}">
                <a16:creationId xmlns:a16="http://schemas.microsoft.com/office/drawing/2014/main" id="{F3FA1834-0EF2-8723-1525-C3D6F341812F}"/>
              </a:ext>
            </a:extLst>
          </p:cNvPr>
          <p:cNvSpPr/>
          <p:nvPr/>
        </p:nvSpPr>
        <p:spPr>
          <a:xfrm>
            <a:off x="8284028" y="2161830"/>
            <a:ext cx="544286" cy="3333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AF0626-1819-3077-5B1A-2C590C1E4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1798" y="3958987"/>
            <a:ext cx="8315325" cy="390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Ovaal 21">
            <a:extLst>
              <a:ext uri="{FF2B5EF4-FFF2-40B4-BE49-F238E27FC236}">
                <a16:creationId xmlns:a16="http://schemas.microsoft.com/office/drawing/2014/main" id="{2DBB6EA8-4F84-4980-FB34-649128D1C71D}"/>
              </a:ext>
            </a:extLst>
          </p:cNvPr>
          <p:cNvSpPr/>
          <p:nvPr/>
        </p:nvSpPr>
        <p:spPr>
          <a:xfrm>
            <a:off x="10003971" y="3989571"/>
            <a:ext cx="1727427" cy="3333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 animBg="1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Overzicht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115B421-6E5B-8EFE-184D-7BF2465F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159386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Opbouw examen Duits vwo</a:t>
            </a:r>
          </a:p>
          <a:p>
            <a:r>
              <a:rPr lang="nl-NL" dirty="0"/>
              <a:t>Vraagsoorten</a:t>
            </a:r>
          </a:p>
          <a:p>
            <a:r>
              <a:rPr lang="nl-NL" dirty="0"/>
              <a:t>Algemeen</a:t>
            </a:r>
          </a:p>
          <a:p>
            <a:r>
              <a:rPr lang="nl-NL" dirty="0"/>
              <a:t>Expertvragen</a:t>
            </a:r>
          </a:p>
          <a:p>
            <a:r>
              <a:rPr lang="nl-NL" dirty="0"/>
              <a:t>Gatenvragen</a:t>
            </a:r>
          </a:p>
          <a:p>
            <a:r>
              <a:rPr lang="nl-NL" dirty="0"/>
              <a:t>Toon van de tekst/auteur</a:t>
            </a:r>
          </a:p>
          <a:p>
            <a:r>
              <a:rPr lang="nl-NL" dirty="0"/>
              <a:t>Open vragen</a:t>
            </a:r>
          </a:p>
          <a:p>
            <a:r>
              <a:rPr lang="nl-NL" dirty="0"/>
              <a:t>Beweringsvragen</a:t>
            </a:r>
          </a:p>
          <a:p>
            <a:r>
              <a:rPr lang="nl-NL" dirty="0"/>
              <a:t>Signaalwoorden</a:t>
            </a:r>
          </a:p>
          <a:p>
            <a:r>
              <a:rPr lang="nl-NL" dirty="0"/>
              <a:t>Woordenboekgebruik</a:t>
            </a:r>
          </a:p>
          <a:p>
            <a:r>
              <a:rPr lang="nl-NL" dirty="0"/>
              <a:t>Laatste tips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391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Signaalwoorden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115B421-6E5B-8EFE-184D-7BF2465F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081463"/>
          </a:xfrm>
        </p:spPr>
        <p:txBody>
          <a:bodyPr/>
          <a:lstStyle/>
          <a:p>
            <a:r>
              <a:rPr lang="nl-NL" dirty="0"/>
              <a:t>Geven tekstverbanden aan.</a:t>
            </a:r>
          </a:p>
          <a:p>
            <a:r>
              <a:rPr lang="nl-NL" dirty="0"/>
              <a:t>Leer ze! En weet welk tekstverband erbij hoort.</a:t>
            </a:r>
          </a:p>
          <a:p>
            <a:r>
              <a:rPr lang="nl-NL" dirty="0"/>
              <a:t>Voorbeeld of tegenstelling? Controleer!</a:t>
            </a:r>
          </a:p>
          <a:p>
            <a:r>
              <a:rPr lang="nl-NL" dirty="0"/>
              <a:t>Bij open plek: twee signaalwoorden met hetzelfde tekstverband? </a:t>
            </a:r>
          </a:p>
        </p:txBody>
      </p:sp>
    </p:spTree>
    <p:extLst>
      <p:ext uri="{BB962C8B-B14F-4D97-AF65-F5344CB8AC3E}">
        <p14:creationId xmlns:p14="http://schemas.microsoft.com/office/powerpoint/2010/main" val="131730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B9E7-936F-B961-85AD-E07CB4371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97376-34A0-5E06-BFCA-450C4228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Signaalwoorden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2BC1A7-8257-D50F-7F47-5936B5D1B7E8}"/>
              </a:ext>
            </a:extLst>
          </p:cNvPr>
          <p:cNvSpPr txBox="1"/>
          <p:nvPr/>
        </p:nvSpPr>
        <p:spPr>
          <a:xfrm>
            <a:off x="443352" y="2011486"/>
            <a:ext cx="113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latin typeface="Effra" panose="02000506080000020004" pitchFamily="2" charset="0"/>
              </a:rPr>
              <a:t>2023-I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8746476-9E2E-5AD8-7971-AF59D64ED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52" y="2465257"/>
            <a:ext cx="7200000" cy="149831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BB55B92-B30B-FA6A-6853-999A5CC04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806" y="4238748"/>
            <a:ext cx="10334625" cy="1819275"/>
          </a:xfrm>
          <a:prstGeom prst="rect">
            <a:avLst/>
          </a:prstGeom>
        </p:spPr>
      </p:pic>
      <p:sp>
        <p:nvSpPr>
          <p:cNvPr id="25" name="Ovaal 24">
            <a:extLst>
              <a:ext uri="{FF2B5EF4-FFF2-40B4-BE49-F238E27FC236}">
                <a16:creationId xmlns:a16="http://schemas.microsoft.com/office/drawing/2014/main" id="{5D67C83D-698F-4042-D006-68E7490D54A8}"/>
              </a:ext>
            </a:extLst>
          </p:cNvPr>
          <p:cNvSpPr/>
          <p:nvPr/>
        </p:nvSpPr>
        <p:spPr>
          <a:xfrm>
            <a:off x="2955260" y="5148385"/>
            <a:ext cx="180000" cy="1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6D757951-E2AE-661F-25FA-032DA1E2D90B}"/>
              </a:ext>
            </a:extLst>
          </p:cNvPr>
          <p:cNvSpPr/>
          <p:nvPr/>
        </p:nvSpPr>
        <p:spPr>
          <a:xfrm>
            <a:off x="9152860" y="5640736"/>
            <a:ext cx="180000" cy="1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8B78A1B1-E52B-017B-0191-A5BECAFD4ABF}"/>
              </a:ext>
            </a:extLst>
          </p:cNvPr>
          <p:cNvSpPr/>
          <p:nvPr/>
        </p:nvSpPr>
        <p:spPr>
          <a:xfrm>
            <a:off x="3094620" y="5015497"/>
            <a:ext cx="1260000" cy="265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88FCF584-F9F4-44B6-A953-7C9D628BA9FB}"/>
              </a:ext>
            </a:extLst>
          </p:cNvPr>
          <p:cNvSpPr/>
          <p:nvPr/>
        </p:nvSpPr>
        <p:spPr>
          <a:xfrm>
            <a:off x="2438650" y="5337788"/>
            <a:ext cx="1625350" cy="265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F8D4CB2B-AA57-C56D-12C8-603CD421BCE8}"/>
              </a:ext>
            </a:extLst>
          </p:cNvPr>
          <p:cNvSpPr/>
          <p:nvPr/>
        </p:nvSpPr>
        <p:spPr>
          <a:xfrm>
            <a:off x="5369560" y="4994888"/>
            <a:ext cx="1711960" cy="342900"/>
          </a:xfrm>
          <a:custGeom>
            <a:avLst/>
            <a:gdLst>
              <a:gd name="connsiteX0" fmla="*/ 0 w 1711960"/>
              <a:gd name="connsiteY0" fmla="*/ 171450 h 342900"/>
              <a:gd name="connsiteX1" fmla="*/ 855980 w 1711960"/>
              <a:gd name="connsiteY1" fmla="*/ 0 h 342900"/>
              <a:gd name="connsiteX2" fmla="*/ 1711960 w 1711960"/>
              <a:gd name="connsiteY2" fmla="*/ 171450 h 342900"/>
              <a:gd name="connsiteX3" fmla="*/ 855980 w 1711960"/>
              <a:gd name="connsiteY3" fmla="*/ 342900 h 342900"/>
              <a:gd name="connsiteX4" fmla="*/ 0 w 1711960"/>
              <a:gd name="connsiteY4" fmla="*/ 1714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60" h="342900" extrusionOk="0">
                <a:moveTo>
                  <a:pt x="0" y="171450"/>
                </a:moveTo>
                <a:cubicBezTo>
                  <a:pt x="-41993" y="78557"/>
                  <a:pt x="408009" y="24357"/>
                  <a:pt x="855980" y="0"/>
                </a:cubicBezTo>
                <a:cubicBezTo>
                  <a:pt x="1336806" y="16585"/>
                  <a:pt x="1712412" y="90569"/>
                  <a:pt x="1711960" y="171450"/>
                </a:cubicBezTo>
                <a:cubicBezTo>
                  <a:pt x="1688401" y="230595"/>
                  <a:pt x="1359551" y="380171"/>
                  <a:pt x="855980" y="342900"/>
                </a:cubicBezTo>
                <a:cubicBezTo>
                  <a:pt x="385731" y="333617"/>
                  <a:pt x="2573" y="270936"/>
                  <a:pt x="0" y="17145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A1D93F59-91F7-DC10-A46C-03956ACFB875}"/>
              </a:ext>
            </a:extLst>
          </p:cNvPr>
          <p:cNvSpPr/>
          <p:nvPr/>
        </p:nvSpPr>
        <p:spPr>
          <a:xfrm>
            <a:off x="3997044" y="5297836"/>
            <a:ext cx="949880" cy="342900"/>
          </a:xfrm>
          <a:custGeom>
            <a:avLst/>
            <a:gdLst>
              <a:gd name="connsiteX0" fmla="*/ 0 w 949880"/>
              <a:gd name="connsiteY0" fmla="*/ 171450 h 342900"/>
              <a:gd name="connsiteX1" fmla="*/ 474940 w 949880"/>
              <a:gd name="connsiteY1" fmla="*/ 0 h 342900"/>
              <a:gd name="connsiteX2" fmla="*/ 949880 w 949880"/>
              <a:gd name="connsiteY2" fmla="*/ 171450 h 342900"/>
              <a:gd name="connsiteX3" fmla="*/ 474940 w 949880"/>
              <a:gd name="connsiteY3" fmla="*/ 342900 h 342900"/>
              <a:gd name="connsiteX4" fmla="*/ 0 w 949880"/>
              <a:gd name="connsiteY4" fmla="*/ 1714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880" h="342900" extrusionOk="0">
                <a:moveTo>
                  <a:pt x="0" y="171450"/>
                </a:moveTo>
                <a:cubicBezTo>
                  <a:pt x="-29369" y="78017"/>
                  <a:pt x="240846" y="27733"/>
                  <a:pt x="474940" y="0"/>
                </a:cubicBezTo>
                <a:cubicBezTo>
                  <a:pt x="745323" y="16585"/>
                  <a:pt x="950332" y="90569"/>
                  <a:pt x="949880" y="171450"/>
                </a:cubicBezTo>
                <a:cubicBezTo>
                  <a:pt x="925616" y="229531"/>
                  <a:pt x="764624" y="376007"/>
                  <a:pt x="474940" y="342900"/>
                </a:cubicBezTo>
                <a:cubicBezTo>
                  <a:pt x="215134" y="333617"/>
                  <a:pt x="2573" y="270936"/>
                  <a:pt x="0" y="17145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35623F0A-3FE4-6ACA-20FB-D962E4DBA9B0}"/>
              </a:ext>
            </a:extLst>
          </p:cNvPr>
          <p:cNvCxnSpPr/>
          <p:nvPr/>
        </p:nvCxnSpPr>
        <p:spPr>
          <a:xfrm flipH="1" flipV="1">
            <a:off x="2164080" y="3429000"/>
            <a:ext cx="4061460" cy="1565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22CCFE50-4F0D-6985-1C2B-A4F810445347}"/>
              </a:ext>
            </a:extLst>
          </p:cNvPr>
          <p:cNvCxnSpPr>
            <a:cxnSpLocks/>
          </p:cNvCxnSpPr>
          <p:nvPr/>
        </p:nvCxnSpPr>
        <p:spPr>
          <a:xfrm flipH="1" flipV="1">
            <a:off x="3574408" y="3429000"/>
            <a:ext cx="939172" cy="1869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:a16="http://schemas.microsoft.com/office/drawing/2014/main" id="{F67608D3-80B6-E075-AA41-4AC7B3ADA7A5}"/>
              </a:ext>
            </a:extLst>
          </p:cNvPr>
          <p:cNvSpPr/>
          <p:nvPr/>
        </p:nvSpPr>
        <p:spPr>
          <a:xfrm>
            <a:off x="1182100" y="3177000"/>
            <a:ext cx="252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4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14" grpId="0" animBg="1"/>
      <p:bldP spid="19" grpId="0" animBg="1"/>
      <p:bldP spid="20" grpId="0" animBg="1"/>
      <p:bldP spid="21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5DC2-F5AB-78A1-A319-A1F60474F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1C793-65E6-3048-4000-A18B2975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Signaalwoorden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B4567C3-5C23-9D0C-82BA-591CC96AD85A}"/>
              </a:ext>
            </a:extLst>
          </p:cNvPr>
          <p:cNvSpPr txBox="1"/>
          <p:nvPr/>
        </p:nvSpPr>
        <p:spPr>
          <a:xfrm>
            <a:off x="443352" y="2011486"/>
            <a:ext cx="113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latin typeface="Effra" panose="02000506080000020004" pitchFamily="2" charset="0"/>
              </a:rPr>
              <a:t>2023-I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6BEB91-EB19-10C6-D1BF-20CCAFE66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2" y="2393392"/>
            <a:ext cx="5400000" cy="13572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6FBAD3-BAC7-3399-181D-48A479252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12" y="4029526"/>
            <a:ext cx="9000000" cy="2064067"/>
          </a:xfrm>
          <a:prstGeom prst="rect">
            <a:avLst/>
          </a:prstGeom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3F04F6B-7687-46EF-7625-B09185782AA4}"/>
              </a:ext>
            </a:extLst>
          </p:cNvPr>
          <p:cNvSpPr/>
          <p:nvPr/>
        </p:nvSpPr>
        <p:spPr>
          <a:xfrm>
            <a:off x="2757338" y="4948991"/>
            <a:ext cx="6589861" cy="265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742B92-9044-2108-5B41-DD2568FBBBC5}"/>
              </a:ext>
            </a:extLst>
          </p:cNvPr>
          <p:cNvSpPr txBox="1"/>
          <p:nvPr/>
        </p:nvSpPr>
        <p:spPr>
          <a:xfrm>
            <a:off x="4015413" y="2814088"/>
            <a:ext cx="4342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400" i="1" dirty="0">
                <a:latin typeface="Effra" panose="02000506080000020004" pitchFamily="2" charset="0"/>
              </a:rPr>
              <a:t>toegeving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DD839AA-88DB-6A6E-6CAC-AEF2AC12F32E}"/>
              </a:ext>
            </a:extLst>
          </p:cNvPr>
          <p:cNvSpPr txBox="1"/>
          <p:nvPr/>
        </p:nvSpPr>
        <p:spPr>
          <a:xfrm>
            <a:off x="4015412" y="3025267"/>
            <a:ext cx="4342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400" i="1" dirty="0">
                <a:latin typeface="Effra" panose="02000506080000020004" pitchFamily="2" charset="0"/>
              </a:rPr>
              <a:t>versterking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91545FB-2DE3-8A26-A290-E38CDEDE3729}"/>
              </a:ext>
            </a:extLst>
          </p:cNvPr>
          <p:cNvSpPr txBox="1"/>
          <p:nvPr/>
        </p:nvSpPr>
        <p:spPr>
          <a:xfrm>
            <a:off x="4015411" y="3248632"/>
            <a:ext cx="4342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400" i="1" dirty="0">
                <a:latin typeface="Effra" panose="02000506080000020004" pitchFamily="2" charset="0"/>
              </a:rPr>
              <a:t>generalisatie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7FAB109-7C2E-B118-F10F-8F9659E1E43C}"/>
              </a:ext>
            </a:extLst>
          </p:cNvPr>
          <p:cNvSpPr txBox="1"/>
          <p:nvPr/>
        </p:nvSpPr>
        <p:spPr>
          <a:xfrm>
            <a:off x="4015410" y="3456751"/>
            <a:ext cx="4342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400" i="1" dirty="0">
                <a:latin typeface="Effra" panose="02000506080000020004" pitchFamily="2" charset="0"/>
              </a:rPr>
              <a:t>weerlegging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F5310825-53B3-26C6-499E-F56FFDBBFE4C}"/>
              </a:ext>
            </a:extLst>
          </p:cNvPr>
          <p:cNvSpPr/>
          <p:nvPr/>
        </p:nvSpPr>
        <p:spPr>
          <a:xfrm>
            <a:off x="1149168" y="3053155"/>
            <a:ext cx="252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ermenigvuldigingsteken 12">
            <a:extLst>
              <a:ext uri="{FF2B5EF4-FFF2-40B4-BE49-F238E27FC236}">
                <a16:creationId xmlns:a16="http://schemas.microsoft.com/office/drawing/2014/main" id="{5072483F-5C31-4265-6213-D4A6F067E028}"/>
              </a:ext>
            </a:extLst>
          </p:cNvPr>
          <p:cNvSpPr/>
          <p:nvPr/>
        </p:nvSpPr>
        <p:spPr>
          <a:xfrm>
            <a:off x="4950639" y="2842684"/>
            <a:ext cx="288000" cy="2880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ermenigvuldigingsteken 14">
            <a:extLst>
              <a:ext uri="{FF2B5EF4-FFF2-40B4-BE49-F238E27FC236}">
                <a16:creationId xmlns:a16="http://schemas.microsoft.com/office/drawing/2014/main" id="{A1A30AB6-7E12-2D27-740B-F6101C323E4A}"/>
              </a:ext>
            </a:extLst>
          </p:cNvPr>
          <p:cNvSpPr/>
          <p:nvPr/>
        </p:nvSpPr>
        <p:spPr>
          <a:xfrm>
            <a:off x="5074319" y="3486132"/>
            <a:ext cx="288000" cy="2880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58E731FB-8451-2538-7184-15EE1051EB30}"/>
              </a:ext>
            </a:extLst>
          </p:cNvPr>
          <p:cNvSpPr/>
          <p:nvPr/>
        </p:nvSpPr>
        <p:spPr>
          <a:xfrm>
            <a:off x="6257802" y="4948991"/>
            <a:ext cx="648000" cy="265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0" grpId="0"/>
      <p:bldP spid="11" grpId="0"/>
      <p:bldP spid="12" grpId="0"/>
      <p:bldP spid="25" grpId="0" animBg="1"/>
      <p:bldP spid="13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883BD-30EA-DA62-8F32-5190A8D94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D7E16B-43AB-A836-89E6-8FFD022FA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582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Gebruik het woordenboek wél:</a:t>
            </a:r>
          </a:p>
          <a:p>
            <a:r>
              <a:rPr lang="nl-NL" dirty="0"/>
              <a:t>Titel van de tekst</a:t>
            </a:r>
          </a:p>
          <a:p>
            <a:r>
              <a:rPr lang="nl-NL" dirty="0"/>
              <a:t>Inleiding van de tekst</a:t>
            </a:r>
          </a:p>
          <a:p>
            <a:r>
              <a:rPr lang="nl-NL" dirty="0"/>
              <a:t>Bij gatenvragen, als je meerdere antwoorden niet kent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196EA7-F50C-48C7-76F4-80C71A20A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5822"/>
            <a:ext cx="543289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Let op:</a:t>
            </a:r>
          </a:p>
          <a:p>
            <a:r>
              <a:rPr lang="nl-NL" dirty="0"/>
              <a:t>Voetnoten in een tekst</a:t>
            </a:r>
          </a:p>
          <a:p>
            <a:r>
              <a:rPr lang="nl-NL" dirty="0"/>
              <a:t>Zoek alleen een woord op als je denkt dat het woord belangrijk is voor het antwoord, of voor de kern van de tekst</a:t>
            </a:r>
          </a:p>
          <a:p>
            <a:r>
              <a:rPr lang="nl-NL" dirty="0"/>
              <a:t>Neem ook een NL-woordenboek mee!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08E5583-5AC9-CA79-FB89-1834F267A0A2}"/>
              </a:ext>
            </a:extLst>
          </p:cNvPr>
          <p:cNvSpPr txBox="1">
            <a:spLocks/>
          </p:cNvSpPr>
          <p:nvPr/>
        </p:nvSpPr>
        <p:spPr>
          <a:xfrm>
            <a:off x="838200" y="839971"/>
            <a:ext cx="10515600" cy="1084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ffra" panose="02000506080000020004" pitchFamily="2" charset="0"/>
                <a:ea typeface="+mj-ea"/>
                <a:cs typeface="+mj-cs"/>
              </a:defRPr>
            </a:lvl1pPr>
          </a:lstStyle>
          <a:p>
            <a:r>
              <a:rPr lang="nl-NL" sz="5400" dirty="0"/>
              <a:t>Woordenboek: wanneer?</a:t>
            </a:r>
          </a:p>
        </p:txBody>
      </p:sp>
    </p:spTree>
    <p:extLst>
      <p:ext uri="{BB962C8B-B14F-4D97-AF65-F5344CB8AC3E}">
        <p14:creationId xmlns:p14="http://schemas.microsoft.com/office/powerpoint/2010/main" val="35340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7B8BE-D1CC-F4D0-B012-4E77C457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5A74003-7D52-0535-3C56-F53F97929125}"/>
              </a:ext>
            </a:extLst>
          </p:cNvPr>
          <p:cNvSpPr txBox="1">
            <a:spLocks/>
          </p:cNvSpPr>
          <p:nvPr/>
        </p:nvSpPr>
        <p:spPr>
          <a:xfrm>
            <a:off x="838200" y="839971"/>
            <a:ext cx="10515600" cy="1084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ffra" panose="02000506080000020004" pitchFamily="2" charset="0"/>
                <a:ea typeface="+mj-ea"/>
                <a:cs typeface="+mj-cs"/>
              </a:defRPr>
            </a:lvl1pPr>
          </a:lstStyle>
          <a:p>
            <a:r>
              <a:rPr lang="nl-NL" sz="5400" dirty="0"/>
              <a:t>Woordenboek: hoe?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20F5DB2-171B-9E15-A065-228BC48A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266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Waar zoek je een woord op?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Tip: veel woordenboeken hebben achterin ook een grammaticaoverzicht!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4566D20-F501-49F6-3C5A-6EB8FED20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83197"/>
              </p:ext>
            </p:extLst>
          </p:nvPr>
        </p:nvGraphicFramePr>
        <p:xfrm>
          <a:off x="947257" y="2654200"/>
          <a:ext cx="10515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25">
                  <a:extLst>
                    <a:ext uri="{9D8B030D-6E8A-4147-A177-3AD203B41FA5}">
                      <a16:colId xmlns:a16="http://schemas.microsoft.com/office/drawing/2014/main" val="1170947451"/>
                    </a:ext>
                  </a:extLst>
                </a:gridCol>
                <a:gridCol w="3891064">
                  <a:extLst>
                    <a:ext uri="{9D8B030D-6E8A-4147-A177-3AD203B41FA5}">
                      <a16:colId xmlns:a16="http://schemas.microsoft.com/office/drawing/2014/main" val="2907727996"/>
                    </a:ext>
                  </a:extLst>
                </a:gridCol>
                <a:gridCol w="3696511">
                  <a:extLst>
                    <a:ext uri="{9D8B030D-6E8A-4147-A177-3AD203B41FA5}">
                      <a16:colId xmlns:a16="http://schemas.microsoft.com/office/drawing/2014/main" val="2884108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Wat lees je?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Wat moet je zoeken?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</a:rPr>
                        <a:t>Voorbeeld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4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een werkwoordsvorm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het hele werkwoord (het infinitief)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i="1" dirty="0" err="1">
                          <a:solidFill>
                            <a:schemeClr val="tx1"/>
                          </a:solidFill>
                          <a:latin typeface="Effra" panose="02000506080000020004" pitchFamily="2" charset="0"/>
                        </a:rPr>
                        <a:t>empfand</a:t>
                      </a:r>
                      <a:r>
                        <a:rPr lang="nl-NL" i="1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</a:rPr>
                        <a:t> </a:t>
                      </a:r>
                      <a:r>
                        <a:rPr lang="nl-NL" i="1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  <a:sym typeface="Wingdings" panose="05000000000000000000" pitchFamily="2" charset="2"/>
                        </a:rPr>
                        <a:t> zoek: </a:t>
                      </a:r>
                      <a:r>
                        <a:rPr lang="nl-NL" i="1" dirty="0" err="1">
                          <a:solidFill>
                            <a:schemeClr val="tx1"/>
                          </a:solidFill>
                          <a:latin typeface="Effra" panose="02000506080000020004" pitchFamily="2" charset="0"/>
                          <a:sym typeface="Wingdings" panose="05000000000000000000" pitchFamily="2" charset="2"/>
                        </a:rPr>
                        <a:t>empfinden</a:t>
                      </a:r>
                      <a:endParaRPr lang="nl-NL" i="1" dirty="0">
                        <a:solidFill>
                          <a:schemeClr val="tx1"/>
                        </a:solidFill>
                        <a:latin typeface="Effra" panose="02000506080000020004" pitchFamily="2" charset="0"/>
                      </a:endParaRPr>
                    </a:p>
                  </a:txBody>
                  <a:tcPr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8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een meervoudsvorm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het woord in enkelvoud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i="1" dirty="0" err="1">
                          <a:latin typeface="Effra" panose="02000506080000020004" pitchFamily="2" charset="0"/>
                        </a:rPr>
                        <a:t>Verstöße</a:t>
                      </a:r>
                      <a:r>
                        <a:rPr lang="nl-NL" i="1" dirty="0">
                          <a:latin typeface="Effra" panose="02000506080000020004" pitchFamily="2" charset="0"/>
                        </a:rPr>
                        <a:t> </a:t>
                      </a:r>
                      <a:r>
                        <a:rPr lang="nl-NL" i="1" dirty="0">
                          <a:latin typeface="Effra" panose="02000506080000020004" pitchFamily="2" charset="0"/>
                          <a:sym typeface="Wingdings" panose="05000000000000000000" pitchFamily="2" charset="2"/>
                        </a:rPr>
                        <a:t> zoek: </a:t>
                      </a:r>
                      <a:r>
                        <a:rPr lang="nl-NL" i="1" dirty="0" err="1">
                          <a:latin typeface="Effra" panose="02000506080000020004" pitchFamily="2" charset="0"/>
                          <a:sym typeface="Wingdings" panose="05000000000000000000" pitchFamily="2" charset="2"/>
                        </a:rPr>
                        <a:t>Verstoß</a:t>
                      </a:r>
                      <a:endParaRPr lang="nl-NL" i="1" dirty="0">
                        <a:latin typeface="Effra" panose="02000506080000020004" pitchFamily="2" charset="0"/>
                      </a:endParaRPr>
                    </a:p>
                  </a:txBody>
                  <a:tcPr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3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een uitdrukking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het kernwoord van die uitdrukking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i="1" dirty="0" err="1">
                          <a:latin typeface="Effra" panose="02000506080000020004" pitchFamily="2" charset="0"/>
                        </a:rPr>
                        <a:t>an</a:t>
                      </a:r>
                      <a:r>
                        <a:rPr lang="nl-NL" i="1" dirty="0">
                          <a:latin typeface="Effra" panose="02000506080000020004" pitchFamily="2" charset="0"/>
                        </a:rPr>
                        <a:t> der </a:t>
                      </a:r>
                      <a:r>
                        <a:rPr lang="nl-NL" i="1" dirty="0" err="1">
                          <a:latin typeface="Effra" panose="02000506080000020004" pitchFamily="2" charset="0"/>
                        </a:rPr>
                        <a:t>Nase</a:t>
                      </a:r>
                      <a:r>
                        <a:rPr lang="nl-NL" i="1" dirty="0">
                          <a:latin typeface="Effra" panose="02000506080000020004" pitchFamily="2" charset="0"/>
                        </a:rPr>
                        <a:t> </a:t>
                      </a:r>
                      <a:r>
                        <a:rPr lang="nl-NL" i="1" dirty="0" err="1">
                          <a:latin typeface="Effra" panose="02000506080000020004" pitchFamily="2" charset="0"/>
                        </a:rPr>
                        <a:t>herumführen</a:t>
                      </a:r>
                      <a:r>
                        <a:rPr lang="nl-NL" i="1" dirty="0">
                          <a:latin typeface="Effra" panose="02000506080000020004" pitchFamily="2" charset="0"/>
                        </a:rPr>
                        <a:t> </a:t>
                      </a:r>
                    </a:p>
                    <a:p>
                      <a:r>
                        <a:rPr lang="nl-NL" i="1" dirty="0">
                          <a:latin typeface="Effra" panose="02000506080000020004" pitchFamily="2" charset="0"/>
                          <a:sym typeface="Wingdings" panose="05000000000000000000" pitchFamily="2" charset="2"/>
                        </a:rPr>
                        <a:t> zoek: </a:t>
                      </a:r>
                      <a:r>
                        <a:rPr lang="nl-NL" i="1" dirty="0" err="1">
                          <a:latin typeface="Effra" panose="02000506080000020004" pitchFamily="2" charset="0"/>
                          <a:sym typeface="Wingdings" panose="05000000000000000000" pitchFamily="2" charset="2"/>
                        </a:rPr>
                        <a:t>Nase</a:t>
                      </a:r>
                      <a:endParaRPr lang="nl-NL" i="1" dirty="0">
                        <a:latin typeface="Effra" panose="02000506080000020004" pitchFamily="2" charset="0"/>
                      </a:endParaRPr>
                    </a:p>
                  </a:txBody>
                  <a:tcPr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302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een samengesteld woord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 verschillende woorden waaruit het woord bestaat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i="1" dirty="0" err="1">
                          <a:latin typeface="Effra" panose="02000506080000020004" pitchFamily="2" charset="0"/>
                        </a:rPr>
                        <a:t>Nähmaschinenartigen</a:t>
                      </a:r>
                      <a:r>
                        <a:rPr lang="nl-NL" i="1" dirty="0">
                          <a:latin typeface="Effra" panose="02000506080000020004" pitchFamily="2" charset="0"/>
                        </a:rPr>
                        <a:t> </a:t>
                      </a:r>
                    </a:p>
                    <a:p>
                      <a:r>
                        <a:rPr lang="nl-NL" i="1" dirty="0">
                          <a:latin typeface="Effra" panose="02000506080000020004" pitchFamily="2" charset="0"/>
                          <a:sym typeface="Wingdings" panose="05000000000000000000" pitchFamily="2" charset="2"/>
                        </a:rPr>
                        <a:t> bestaat uit: </a:t>
                      </a:r>
                      <a:r>
                        <a:rPr lang="nl-NL" i="1" dirty="0" err="1">
                          <a:latin typeface="Effra" panose="02000506080000020004" pitchFamily="2" charset="0"/>
                          <a:sym typeface="Wingdings" panose="05000000000000000000" pitchFamily="2" charset="2"/>
                        </a:rPr>
                        <a:t>Nähmaschine</a:t>
                      </a:r>
                      <a:r>
                        <a:rPr lang="nl-NL" i="1" dirty="0">
                          <a:latin typeface="Effra" panose="02000506080000020004" pitchFamily="2" charset="0"/>
                          <a:sym typeface="Wingdings" panose="05000000000000000000" pitchFamily="2" charset="2"/>
                        </a:rPr>
                        <a:t> + -</a:t>
                      </a:r>
                      <a:r>
                        <a:rPr lang="nl-NL" i="1" dirty="0" err="1">
                          <a:latin typeface="Effra" panose="02000506080000020004" pitchFamily="2" charset="0"/>
                          <a:sym typeface="Wingdings" panose="05000000000000000000" pitchFamily="2" charset="2"/>
                        </a:rPr>
                        <a:t>artig</a:t>
                      </a:r>
                      <a:endParaRPr lang="nl-NL" i="1" dirty="0">
                        <a:latin typeface="Effra" panose="02000506080000020004" pitchFamily="2" charset="0"/>
                      </a:endParaRPr>
                    </a:p>
                  </a:txBody>
                  <a:tcPr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810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3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67373-355F-0E3A-95D7-7A86809A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8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Laatste 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9251BB-476E-ED4F-E28A-5A657465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8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Je hebt nog maar heel even voor het zover is. Wat doe je nog om je voor te bereiden?</a:t>
            </a:r>
          </a:p>
          <a:p>
            <a:pPr marL="0" indent="0">
              <a:buNone/>
            </a:pPr>
            <a:r>
              <a:rPr lang="nl-NL" dirty="0"/>
              <a:t>Oefen een tekst met zo veel mogelijk verschillende vraagtypes, om te oefenen wat we je hebben uitgelegd. Onderstaande teksten lenen zich daar goed voor:</a:t>
            </a:r>
          </a:p>
          <a:p>
            <a:pPr lvl="1"/>
            <a:r>
              <a:rPr lang="nl-NL" dirty="0"/>
              <a:t>2023-I: 		tekst 3 		</a:t>
            </a:r>
            <a:r>
              <a:rPr lang="nl-NL" i="1" dirty="0" err="1"/>
              <a:t>Kindheit</a:t>
            </a:r>
            <a:r>
              <a:rPr lang="nl-NL" i="1" dirty="0"/>
              <a:t> </a:t>
            </a:r>
            <a:r>
              <a:rPr lang="nl-NL" i="1" dirty="0" err="1"/>
              <a:t>vor</a:t>
            </a:r>
            <a:r>
              <a:rPr lang="nl-NL" i="1" dirty="0"/>
              <a:t> der </a:t>
            </a:r>
            <a:r>
              <a:rPr lang="nl-NL" i="1" dirty="0" err="1"/>
              <a:t>Kamera</a:t>
            </a:r>
            <a:br>
              <a:rPr lang="nl-NL" i="1" dirty="0"/>
            </a:br>
            <a:r>
              <a:rPr lang="nl-NL" i="1" dirty="0"/>
              <a:t>			</a:t>
            </a:r>
            <a:r>
              <a:rPr lang="nl-NL" dirty="0"/>
              <a:t>tekst 5		</a:t>
            </a:r>
            <a:r>
              <a:rPr lang="nl-NL" i="1" dirty="0" err="1"/>
              <a:t>Muße</a:t>
            </a:r>
            <a:r>
              <a:rPr lang="nl-NL" i="1" dirty="0"/>
              <a:t> </a:t>
            </a:r>
            <a:r>
              <a:rPr lang="nl-NL" i="1" dirty="0" err="1"/>
              <a:t>verzweifelt</a:t>
            </a:r>
            <a:r>
              <a:rPr lang="nl-NL" i="1" dirty="0"/>
              <a:t> </a:t>
            </a:r>
            <a:r>
              <a:rPr lang="nl-NL" i="1" dirty="0" err="1"/>
              <a:t>gesucht</a:t>
            </a:r>
            <a:endParaRPr lang="nl-NL" i="1" dirty="0"/>
          </a:p>
          <a:p>
            <a:pPr lvl="1"/>
            <a:r>
              <a:rPr lang="nl-NL" dirty="0"/>
              <a:t>2023-II:		tekst 5		‘’</a:t>
            </a:r>
            <a:r>
              <a:rPr lang="nl-NL" i="1" dirty="0" err="1"/>
              <a:t>Mehrsprachigkeit</a:t>
            </a:r>
            <a:r>
              <a:rPr lang="nl-NL" i="1" dirty="0"/>
              <a:t> </a:t>
            </a:r>
            <a:r>
              <a:rPr lang="nl-NL" i="1" dirty="0" err="1"/>
              <a:t>ist</a:t>
            </a:r>
            <a:r>
              <a:rPr lang="nl-NL" i="1" dirty="0"/>
              <a:t> </a:t>
            </a:r>
            <a:r>
              <a:rPr lang="nl-NL" i="1" dirty="0" err="1"/>
              <a:t>eine</a:t>
            </a:r>
            <a:r>
              <a:rPr lang="nl-NL" i="1" dirty="0"/>
              <a:t> </a:t>
            </a:r>
            <a:r>
              <a:rPr lang="nl-NL" i="1" dirty="0" err="1"/>
              <a:t>große</a:t>
            </a:r>
            <a:r>
              <a:rPr lang="nl-NL" i="1" dirty="0"/>
              <a:t> 							</a:t>
            </a:r>
            <a:r>
              <a:rPr lang="nl-NL" i="1" dirty="0" err="1"/>
              <a:t>Bereicherung</a:t>
            </a:r>
            <a:r>
              <a:rPr lang="nl-NL" i="1" dirty="0"/>
              <a:t>’’</a:t>
            </a:r>
            <a:r>
              <a:rPr lang="nl-NL" dirty="0"/>
              <a:t>	</a:t>
            </a:r>
            <a:br>
              <a:rPr lang="nl-NL" dirty="0"/>
            </a:br>
            <a:r>
              <a:rPr lang="nl-NL" dirty="0"/>
              <a:t>			tekst 8		</a:t>
            </a:r>
            <a:r>
              <a:rPr lang="nl-NL" i="1" dirty="0"/>
              <a:t>Wie macht man </a:t>
            </a:r>
            <a:r>
              <a:rPr lang="nl-NL" i="1" dirty="0" err="1"/>
              <a:t>einen</a:t>
            </a:r>
            <a:r>
              <a:rPr lang="nl-NL" i="1" dirty="0"/>
              <a:t> </a:t>
            </a:r>
            <a:r>
              <a:rPr lang="nl-NL" i="1" dirty="0" err="1"/>
              <a:t>guten</a:t>
            </a:r>
            <a:r>
              <a:rPr lang="nl-NL" i="1" dirty="0"/>
              <a:t> Plan?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68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B0EE3-87CF-5145-76C0-175DA77C7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1E815-DA2D-6F0A-4983-99BEDEBF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8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Laatste 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CE46F-A65A-2494-3BCA-1337974A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8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Twijfel? Blijf bij jouw eerste antwoordkeuze.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Wees uitgerust, wees fit en wees op tijd in de examenzaal.</a:t>
            </a:r>
          </a:p>
          <a:p>
            <a:pPr marL="0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19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CDFED-C9A2-0B67-9573-B1E51FF40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7A0C1-9657-B5F0-946D-1EEC62FF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Opbouw examen Duits vwo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3C5BEEE-8A8F-B0E3-71CD-CF439630F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159386"/>
          </a:xfrm>
        </p:spPr>
        <p:txBody>
          <a:bodyPr>
            <a:normAutofit/>
          </a:bodyPr>
          <a:lstStyle/>
          <a:p>
            <a:r>
              <a:rPr lang="nl-NL" dirty="0"/>
              <a:t>Afgelopen jaar:</a:t>
            </a:r>
          </a:p>
          <a:p>
            <a:pPr lvl="1"/>
            <a:r>
              <a:rPr lang="nl-NL" dirty="0"/>
              <a:t>10 teksten</a:t>
            </a:r>
          </a:p>
          <a:p>
            <a:pPr lvl="2"/>
            <a:r>
              <a:rPr lang="nl-NL" dirty="0"/>
              <a:t>1 literair fragment</a:t>
            </a:r>
          </a:p>
          <a:p>
            <a:pPr lvl="2"/>
            <a:r>
              <a:rPr lang="nl-NL" dirty="0"/>
              <a:t>4 korte teksten</a:t>
            </a:r>
          </a:p>
          <a:p>
            <a:pPr lvl="2"/>
            <a:r>
              <a:rPr lang="nl-NL" dirty="0"/>
              <a:t>5 langere teksten</a:t>
            </a:r>
          </a:p>
          <a:p>
            <a:pPr lvl="1"/>
            <a:r>
              <a:rPr lang="nl-NL" dirty="0"/>
              <a:t>41-43 vragen</a:t>
            </a:r>
          </a:p>
          <a:p>
            <a:pPr lvl="1"/>
            <a:r>
              <a:rPr lang="nl-NL" dirty="0"/>
              <a:t>49-51 punten</a:t>
            </a:r>
          </a:p>
          <a:p>
            <a:pPr lvl="1"/>
            <a:r>
              <a:rPr lang="nl-NL" dirty="0"/>
              <a:t>n-term 0,0-0,2 </a:t>
            </a:r>
          </a:p>
        </p:txBody>
      </p:sp>
    </p:spTree>
    <p:extLst>
      <p:ext uri="{BB962C8B-B14F-4D97-AF65-F5344CB8AC3E}">
        <p14:creationId xmlns:p14="http://schemas.microsoft.com/office/powerpoint/2010/main" val="36321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Vraagsoorten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115B421-6E5B-8EFE-184D-7BF2465F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8"/>
            <a:ext cx="10515600" cy="3922531"/>
          </a:xfrm>
        </p:spPr>
        <p:txBody>
          <a:bodyPr>
            <a:normAutofit/>
          </a:bodyPr>
          <a:lstStyle/>
          <a:p>
            <a:r>
              <a:rPr lang="nl-NL" dirty="0"/>
              <a:t>Meerkeuzevragen (ABCD-vragen)</a:t>
            </a:r>
          </a:p>
          <a:p>
            <a:pPr lvl="1"/>
            <a:r>
              <a:rPr lang="nl-NL" dirty="0"/>
              <a:t>Gatenvragen</a:t>
            </a:r>
          </a:p>
          <a:p>
            <a:pPr lvl="1"/>
            <a:r>
              <a:rPr lang="nl-NL" dirty="0"/>
              <a:t>Expertvragen (kan ook open vraag zijn!)</a:t>
            </a:r>
          </a:p>
          <a:p>
            <a:r>
              <a:rPr lang="nl-NL" dirty="0"/>
              <a:t>Open vragen </a:t>
            </a:r>
          </a:p>
          <a:p>
            <a:pPr lvl="1"/>
            <a:r>
              <a:rPr lang="nl-NL" dirty="0"/>
              <a:t>Beweringsvragen (wel/niet, juist/onjuist)</a:t>
            </a:r>
          </a:p>
          <a:p>
            <a:pPr lvl="1"/>
            <a:r>
              <a:rPr lang="nl-NL" dirty="0"/>
              <a:t>Tussenkopjes bepalen</a:t>
            </a:r>
          </a:p>
          <a:p>
            <a:pPr lvl="1"/>
            <a:r>
              <a:rPr lang="nl-NL" dirty="0"/>
              <a:t>Bepalen of iemand voor- of tegen iets is</a:t>
            </a:r>
          </a:p>
          <a:p>
            <a:pPr lvl="1"/>
            <a:r>
              <a:rPr lang="nl-NL" dirty="0"/>
              <a:t>Een zin aanvullen</a:t>
            </a:r>
          </a:p>
          <a:p>
            <a:pPr lvl="1"/>
            <a:r>
              <a:rPr lang="nl-NL" dirty="0"/>
              <a:t>In het Nederlands antwoorden, tenzij je moet </a:t>
            </a:r>
            <a:r>
              <a:rPr lang="nl-NL" i="1" dirty="0"/>
              <a:t>citeren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469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Algemeen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115B421-6E5B-8EFE-184D-7BF2465F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081463"/>
          </a:xfrm>
        </p:spPr>
        <p:txBody>
          <a:bodyPr/>
          <a:lstStyle/>
          <a:p>
            <a:r>
              <a:rPr lang="nl-NL" dirty="0"/>
              <a:t>Titel, introductie, tussenkopjes, plaatje: de rode draad</a:t>
            </a:r>
          </a:p>
          <a:p>
            <a:r>
              <a:rPr lang="nl-NL" dirty="0"/>
              <a:t>Verwijzing naar een alinea of zin? Streep het aan!</a:t>
            </a:r>
          </a:p>
          <a:p>
            <a:r>
              <a:rPr lang="nl-NL" dirty="0"/>
              <a:t>In de gaten houden: signaalwoorden, dubbele punt, aanhalingstekens, gedachtestreepje</a:t>
            </a:r>
          </a:p>
          <a:p>
            <a:r>
              <a:rPr lang="nl-NL" dirty="0"/>
              <a:t>Zorg ervoor dat je de woorden uit vragen en antwoordopties begrijpt</a:t>
            </a:r>
          </a:p>
          <a:p>
            <a:r>
              <a:rPr lang="nl-NL" dirty="0"/>
              <a:t>Vraag geeft meer informatie weg dan je denkt!</a:t>
            </a:r>
          </a:p>
        </p:txBody>
      </p:sp>
    </p:spTree>
    <p:extLst>
      <p:ext uri="{BB962C8B-B14F-4D97-AF65-F5344CB8AC3E}">
        <p14:creationId xmlns:p14="http://schemas.microsoft.com/office/powerpoint/2010/main" val="260149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8936BF-F731-DFEC-71AE-656F6FF0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08" y="1200472"/>
            <a:ext cx="4845675" cy="54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Voorbeeld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D283A1C-6638-F791-EDE1-05CE59D5E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86225"/>
            <a:ext cx="5146040" cy="231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Woorden voor </a:t>
            </a:r>
            <a:r>
              <a:rPr lang="nl-NL" sz="2400" i="1" dirty="0"/>
              <a:t>in de 18</a:t>
            </a:r>
            <a:r>
              <a:rPr lang="nl-NL" sz="2400" i="1" baseline="30000" dirty="0"/>
              <a:t>e</a:t>
            </a:r>
            <a:r>
              <a:rPr lang="nl-NL" sz="2400" i="1" dirty="0"/>
              <a:t> eeuw, in de mode, bliksem </a:t>
            </a:r>
            <a:r>
              <a:rPr lang="nl-NL" sz="2400" dirty="0"/>
              <a:t>en </a:t>
            </a:r>
            <a:r>
              <a:rPr lang="nl-NL" sz="2400" i="1" dirty="0"/>
              <a:t>insloeg</a:t>
            </a:r>
            <a:r>
              <a:rPr lang="nl-NL" sz="2400" dirty="0"/>
              <a:t> staan in de tekst</a:t>
            </a:r>
          </a:p>
          <a:p>
            <a:pPr marL="0" indent="0">
              <a:buNone/>
            </a:pPr>
            <a:r>
              <a:rPr lang="nl-NL" sz="2400" dirty="0"/>
              <a:t>Opsomming: </a:t>
            </a:r>
            <a:r>
              <a:rPr lang="nl-NL" sz="2400" i="1" dirty="0" err="1"/>
              <a:t>und</a:t>
            </a:r>
            <a:r>
              <a:rPr lang="nl-NL" sz="2400" i="1" dirty="0"/>
              <a:t>, </a:t>
            </a:r>
            <a:r>
              <a:rPr lang="nl-NL" sz="2400" i="1" dirty="0" err="1"/>
              <a:t>außerdem</a:t>
            </a:r>
            <a:r>
              <a:rPr lang="nl-NL" sz="2400" i="1" dirty="0"/>
              <a:t>, </a:t>
            </a:r>
            <a:r>
              <a:rPr lang="nl-NL" sz="2400" i="1" dirty="0" err="1"/>
              <a:t>zudem</a:t>
            </a:r>
            <a:endParaRPr lang="nl-NL" sz="2400" i="1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1E8B53-0991-CB00-F6B0-1ABE49730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52" y="2380819"/>
            <a:ext cx="6480000" cy="120353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D7637FE-18E8-C349-E852-45BE54158C2A}"/>
              </a:ext>
            </a:extLst>
          </p:cNvPr>
          <p:cNvSpPr txBox="1"/>
          <p:nvPr/>
        </p:nvSpPr>
        <p:spPr>
          <a:xfrm>
            <a:off x="443352" y="2011486"/>
            <a:ext cx="1130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latin typeface="Effra" panose="02000506080000020004" pitchFamily="2" charset="0"/>
              </a:rPr>
              <a:t>2023-II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73A7EBDA-2CFB-F672-7097-99D072977FD5}"/>
              </a:ext>
            </a:extLst>
          </p:cNvPr>
          <p:cNvSpPr/>
          <p:nvPr/>
        </p:nvSpPr>
        <p:spPr>
          <a:xfrm>
            <a:off x="3023500" y="2445931"/>
            <a:ext cx="2808000" cy="21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032CAB67-4628-5814-ADB1-EADE025E14A2}"/>
              </a:ext>
            </a:extLst>
          </p:cNvPr>
          <p:cNvSpPr/>
          <p:nvPr/>
        </p:nvSpPr>
        <p:spPr>
          <a:xfrm>
            <a:off x="1844940" y="3098423"/>
            <a:ext cx="1296000" cy="21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329A8CFA-E1D5-72FD-5F30-2BD956F0C1DA}"/>
              </a:ext>
            </a:extLst>
          </p:cNvPr>
          <p:cNvSpPr/>
          <p:nvPr/>
        </p:nvSpPr>
        <p:spPr>
          <a:xfrm>
            <a:off x="1146890" y="2880177"/>
            <a:ext cx="2134790" cy="21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E99FF036-BE6A-53ED-0221-EFD49E5DD47B}"/>
              </a:ext>
            </a:extLst>
          </p:cNvPr>
          <p:cNvSpPr/>
          <p:nvPr/>
        </p:nvSpPr>
        <p:spPr>
          <a:xfrm>
            <a:off x="9769740" y="5219193"/>
            <a:ext cx="706949" cy="150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B1CC5A4C-436A-7DB4-5308-F10EDF782421}"/>
              </a:ext>
            </a:extLst>
          </p:cNvPr>
          <p:cNvSpPr/>
          <p:nvPr/>
        </p:nvSpPr>
        <p:spPr>
          <a:xfrm>
            <a:off x="9649766" y="5906589"/>
            <a:ext cx="706949" cy="150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6D13DF3-30AB-017D-7CFD-A8886C226185}"/>
              </a:ext>
            </a:extLst>
          </p:cNvPr>
          <p:cNvSpPr/>
          <p:nvPr/>
        </p:nvSpPr>
        <p:spPr>
          <a:xfrm>
            <a:off x="11212325" y="5058990"/>
            <a:ext cx="324000" cy="150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6F4BC88-C797-00A6-A399-7743D3E7823F}"/>
              </a:ext>
            </a:extLst>
          </p:cNvPr>
          <p:cNvSpPr/>
          <p:nvPr/>
        </p:nvSpPr>
        <p:spPr>
          <a:xfrm>
            <a:off x="7117930" y="4854103"/>
            <a:ext cx="2844000" cy="180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9E6FB97-AD0F-456E-E8F7-01764B3ECC8F}"/>
              </a:ext>
            </a:extLst>
          </p:cNvPr>
          <p:cNvSpPr/>
          <p:nvPr/>
        </p:nvSpPr>
        <p:spPr>
          <a:xfrm>
            <a:off x="7944779" y="5879383"/>
            <a:ext cx="1695259" cy="180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4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3" grpId="0" animBg="1"/>
      <p:bldP spid="4" grpId="0" animBg="1"/>
      <p:bldP spid="5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674F6-C562-4F76-84FE-5A6E6584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Expertvragen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115B421-6E5B-8EFE-184D-7BF2465F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081463"/>
          </a:xfrm>
        </p:spPr>
        <p:txBody>
          <a:bodyPr>
            <a:normAutofit/>
          </a:bodyPr>
          <a:lstStyle/>
          <a:p>
            <a:r>
              <a:rPr lang="nl-NL" dirty="0"/>
              <a:t>In de vraag gaat het om hoe iemand (een expert) ergens over denkt.</a:t>
            </a:r>
          </a:p>
          <a:p>
            <a:pPr lvl="1"/>
            <a:r>
              <a:rPr lang="nl-NL" dirty="0"/>
              <a:t>Voorbeeld: wetenschapper, onderzoeker, proefpersoon etc.</a:t>
            </a:r>
          </a:p>
          <a:p>
            <a:r>
              <a:rPr lang="nl-NL" dirty="0"/>
              <a:t>Markeer tijdens het lezen aanhalingstekens en dubbele punten.</a:t>
            </a:r>
          </a:p>
          <a:p>
            <a:r>
              <a:rPr lang="nl-NL" dirty="0"/>
              <a:t>Om de indirecte rede aan te geven wordt ook wel de </a:t>
            </a:r>
            <a:r>
              <a:rPr lang="nl-NL" i="1" dirty="0" err="1"/>
              <a:t>Konjunktiv</a:t>
            </a:r>
            <a:r>
              <a:rPr lang="nl-NL" i="1" dirty="0"/>
              <a:t> I</a:t>
            </a:r>
            <a:r>
              <a:rPr lang="nl-NL" dirty="0"/>
              <a:t> gebruikt. </a:t>
            </a:r>
          </a:p>
          <a:p>
            <a:pPr lvl="1"/>
            <a:r>
              <a:rPr lang="nl-NL" dirty="0"/>
              <a:t>Deze vorm wordt vaak in de hij-vorm gebruikt.</a:t>
            </a:r>
          </a:p>
          <a:p>
            <a:pPr lvl="1"/>
            <a:r>
              <a:rPr lang="nl-NL" dirty="0"/>
              <a:t>Voorbeelden: </a:t>
            </a:r>
            <a:r>
              <a:rPr lang="nl-NL" dirty="0" err="1"/>
              <a:t>sei</a:t>
            </a:r>
            <a:r>
              <a:rPr lang="nl-NL" dirty="0"/>
              <a:t>, </a:t>
            </a:r>
            <a:r>
              <a:rPr lang="nl-NL" dirty="0" err="1"/>
              <a:t>habe</a:t>
            </a:r>
            <a:r>
              <a:rPr lang="nl-NL" dirty="0"/>
              <a:t>, </a:t>
            </a:r>
            <a:r>
              <a:rPr lang="nl-NL" dirty="0" err="1"/>
              <a:t>werde</a:t>
            </a:r>
            <a:r>
              <a:rPr lang="nl-NL" dirty="0"/>
              <a:t>, </a:t>
            </a:r>
            <a:r>
              <a:rPr lang="nl-NL" dirty="0" err="1"/>
              <a:t>mache</a:t>
            </a:r>
            <a:r>
              <a:rPr lang="nl-NL" dirty="0"/>
              <a:t>, </a:t>
            </a:r>
            <a:r>
              <a:rPr lang="nl-NL" dirty="0" err="1"/>
              <a:t>könne</a:t>
            </a:r>
            <a:r>
              <a:rPr lang="nl-NL" dirty="0"/>
              <a:t>, </a:t>
            </a:r>
            <a:r>
              <a:rPr lang="nl-NL" dirty="0" err="1"/>
              <a:t>dürfe</a:t>
            </a:r>
            <a:r>
              <a:rPr lang="nl-NL" dirty="0"/>
              <a:t> etc. </a:t>
            </a:r>
          </a:p>
        </p:txBody>
      </p:sp>
    </p:spTree>
    <p:extLst>
      <p:ext uri="{BB962C8B-B14F-4D97-AF65-F5344CB8AC3E}">
        <p14:creationId xmlns:p14="http://schemas.microsoft.com/office/powerpoint/2010/main" val="336344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877C6-50E6-28BE-7E6E-749986B24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4A800-5D84-F3DC-BEFA-92D827B7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Expertvragen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05E679-31D4-DC28-190A-F2278D17F1C0}"/>
              </a:ext>
            </a:extLst>
          </p:cNvPr>
          <p:cNvSpPr txBox="1"/>
          <p:nvPr/>
        </p:nvSpPr>
        <p:spPr>
          <a:xfrm>
            <a:off x="615202" y="2029614"/>
            <a:ext cx="105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latin typeface="Effra" panose="02000506080000020004" pitchFamily="2" charset="0"/>
              </a:rPr>
              <a:t>2023-I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B81D57-93B6-3C4D-7052-768A1DD5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38" y="3633054"/>
            <a:ext cx="9525000" cy="2762250"/>
          </a:xfrm>
          <a:prstGeom prst="rect">
            <a:avLst/>
          </a:prstGeom>
        </p:spPr>
      </p:pic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6164D589-2484-299D-6B95-790F445ED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63803" y="1924490"/>
            <a:ext cx="8464393" cy="1655049"/>
          </a:xfr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23997BFF-4E90-6B3F-DF3A-8DFF925B5F43}"/>
              </a:ext>
            </a:extLst>
          </p:cNvPr>
          <p:cNvSpPr/>
          <p:nvPr/>
        </p:nvSpPr>
        <p:spPr>
          <a:xfrm>
            <a:off x="4591878" y="4813647"/>
            <a:ext cx="1212575" cy="2989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73F0BA9-3FF0-3D3C-F086-69413BF23658}"/>
              </a:ext>
            </a:extLst>
          </p:cNvPr>
          <p:cNvSpPr/>
          <p:nvPr/>
        </p:nvSpPr>
        <p:spPr>
          <a:xfrm>
            <a:off x="4591878" y="5079868"/>
            <a:ext cx="1162879" cy="2989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AC6BCDE-850B-77AB-7697-7A63F733BB9B}"/>
              </a:ext>
            </a:extLst>
          </p:cNvPr>
          <p:cNvSpPr txBox="1"/>
          <p:nvPr/>
        </p:nvSpPr>
        <p:spPr>
          <a:xfrm>
            <a:off x="125312" y="3634965"/>
            <a:ext cx="17384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i="1" dirty="0">
                <a:latin typeface="Effra" panose="02000506080000020004" pitchFamily="2" charset="0"/>
              </a:rPr>
              <a:t>Expert wordt aangehaald.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1600" i="1" dirty="0">
              <a:latin typeface="Effra" panose="02000506080000020004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i="1" dirty="0">
                <a:latin typeface="Effra" panose="02000506080000020004" pitchFamily="2" charset="0"/>
              </a:rPr>
              <a:t>Tussen aanhalingstekens staat haar uitleg.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i="1" dirty="0">
                <a:latin typeface="Effra" panose="02000506080000020004" pitchFamily="2" charset="0"/>
              </a:rPr>
              <a:t>Ze noemt twee keer hetzelfde in andere woorden (synoniemen/ parafrases)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4B99E4C0-86E7-FF58-803D-F6771E977A49}"/>
              </a:ext>
            </a:extLst>
          </p:cNvPr>
          <p:cNvSpPr/>
          <p:nvPr/>
        </p:nvSpPr>
        <p:spPr>
          <a:xfrm>
            <a:off x="1929948" y="2618573"/>
            <a:ext cx="252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21C4DD61-3DD7-57D8-FF12-91E326F03272}"/>
              </a:ext>
            </a:extLst>
          </p:cNvPr>
          <p:cNvSpPr/>
          <p:nvPr/>
        </p:nvSpPr>
        <p:spPr>
          <a:xfrm>
            <a:off x="7384026" y="2637045"/>
            <a:ext cx="1828800" cy="252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AD75B9AF-6C97-A479-53D6-706866A73025}"/>
              </a:ext>
            </a:extLst>
          </p:cNvPr>
          <p:cNvSpPr/>
          <p:nvPr/>
        </p:nvSpPr>
        <p:spPr>
          <a:xfrm>
            <a:off x="3170904" y="2029614"/>
            <a:ext cx="1696064" cy="252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4B6014BA-6519-F912-2C0F-8B8419810BF2}"/>
              </a:ext>
            </a:extLst>
          </p:cNvPr>
          <p:cNvSpPr/>
          <p:nvPr/>
        </p:nvSpPr>
        <p:spPr>
          <a:xfrm>
            <a:off x="7059562" y="4827867"/>
            <a:ext cx="3268634" cy="28477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9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DF858-E55A-CE95-03F2-E9AF10B41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755A4-CD27-07C0-A3D2-CA58E652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971"/>
            <a:ext cx="10515600" cy="1084521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Effra" panose="02000506080000020004" pitchFamily="2" charset="0"/>
              </a:rPr>
              <a:t>Expertvragen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2633579-8A66-2DC4-8F7B-58BA0B1ED943}"/>
              </a:ext>
            </a:extLst>
          </p:cNvPr>
          <p:cNvSpPr txBox="1"/>
          <p:nvPr/>
        </p:nvSpPr>
        <p:spPr>
          <a:xfrm>
            <a:off x="615202" y="2029614"/>
            <a:ext cx="105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latin typeface="Effra" panose="02000506080000020004" pitchFamily="2" charset="0"/>
              </a:rPr>
              <a:t>2023-I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BE9CD0E-C1C6-132E-CDD5-8EEF2D76EAE9}"/>
              </a:ext>
            </a:extLst>
          </p:cNvPr>
          <p:cNvSpPr txBox="1"/>
          <p:nvPr/>
        </p:nvSpPr>
        <p:spPr>
          <a:xfrm>
            <a:off x="427134" y="4399367"/>
            <a:ext cx="17384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i="1" dirty="0">
                <a:latin typeface="Effra" panose="02000506080000020004" pitchFamily="2" charset="0"/>
              </a:rPr>
              <a:t>Experts worden aangehaald.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1600" i="1" dirty="0">
              <a:latin typeface="Effra" panose="02000506080000020004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i="1" dirty="0">
                <a:latin typeface="Effra" panose="02000506080000020004" pitchFamily="2" charset="0"/>
              </a:rPr>
              <a:t>Wat zij gezegd hebben, wordt in de </a:t>
            </a:r>
            <a:r>
              <a:rPr lang="nl-NL" sz="1600" i="1" dirty="0" err="1">
                <a:latin typeface="Effra" panose="02000506080000020004" pitchFamily="2" charset="0"/>
              </a:rPr>
              <a:t>Konjunktiv</a:t>
            </a:r>
            <a:r>
              <a:rPr lang="nl-NL" sz="1600" i="1" dirty="0">
                <a:latin typeface="Effra" panose="02000506080000020004" pitchFamily="2" charset="0"/>
              </a:rPr>
              <a:t> I weergegeven: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i="1" dirty="0" err="1">
                <a:latin typeface="Effra" panose="02000506080000020004" pitchFamily="2" charset="0"/>
              </a:rPr>
              <a:t>sei</a:t>
            </a:r>
            <a:r>
              <a:rPr lang="nl-NL" sz="1600" i="1" dirty="0">
                <a:latin typeface="Effra" panose="02000506080000020004" pitchFamily="2" charset="0"/>
              </a:rPr>
              <a:t>, </a:t>
            </a:r>
            <a:r>
              <a:rPr lang="nl-NL" sz="1600" i="1" dirty="0" err="1">
                <a:latin typeface="Effra" panose="02000506080000020004" pitchFamily="2" charset="0"/>
              </a:rPr>
              <a:t>gebe</a:t>
            </a:r>
            <a:r>
              <a:rPr lang="nl-NL" sz="1600" i="1" dirty="0">
                <a:latin typeface="Effra" panose="02000506080000020004" pitchFamily="2" charset="0"/>
              </a:rPr>
              <a:t>, </a:t>
            </a:r>
            <a:r>
              <a:rPr lang="nl-NL" sz="1600" i="1" dirty="0" err="1">
                <a:latin typeface="Effra" panose="02000506080000020004" pitchFamily="2" charset="0"/>
              </a:rPr>
              <a:t>seien</a:t>
            </a:r>
            <a:endParaRPr lang="nl-NL" sz="1600" i="1" dirty="0">
              <a:latin typeface="Effra" panose="02000506080000020004" pitchFamily="2" charset="0"/>
            </a:endParaRPr>
          </a:p>
        </p:txBody>
      </p:sp>
      <p:pic>
        <p:nvPicPr>
          <p:cNvPr id="26" name="Tijdelijke aanduiding voor inhoud 15">
            <a:extLst>
              <a:ext uri="{FF2B5EF4-FFF2-40B4-BE49-F238E27FC236}">
                <a16:creationId xmlns:a16="http://schemas.microsoft.com/office/drawing/2014/main" id="{29BD0F93-B9D4-3F5E-DD34-A1F692CD7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8155" y="1873068"/>
            <a:ext cx="6858000" cy="2476500"/>
          </a:xfrm>
        </p:spPr>
      </p:pic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6B35D343-BD77-2A97-630B-CAE1B61C623F}"/>
              </a:ext>
            </a:extLst>
          </p:cNvPr>
          <p:cNvSpPr/>
          <p:nvPr/>
        </p:nvSpPr>
        <p:spPr>
          <a:xfrm>
            <a:off x="3958795" y="1859566"/>
            <a:ext cx="3151024" cy="252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04AC27DE-9228-794D-7FD7-19891744748D}"/>
              </a:ext>
            </a:extLst>
          </p:cNvPr>
          <p:cNvSpPr/>
          <p:nvPr/>
        </p:nvSpPr>
        <p:spPr>
          <a:xfrm>
            <a:off x="2518155" y="2817746"/>
            <a:ext cx="252000" cy="25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38175E7B-0D38-71DD-60E2-4C308390C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207" y="4325518"/>
            <a:ext cx="7639050" cy="2209800"/>
          </a:xfrm>
          <a:prstGeom prst="rect">
            <a:avLst/>
          </a:prstGeom>
        </p:spPr>
      </p:pic>
      <p:sp>
        <p:nvSpPr>
          <p:cNvPr id="30" name="Ovaal 29">
            <a:extLst>
              <a:ext uri="{FF2B5EF4-FFF2-40B4-BE49-F238E27FC236}">
                <a16:creationId xmlns:a16="http://schemas.microsoft.com/office/drawing/2014/main" id="{C214FFD4-6403-1B50-4182-A5AD6737CB64}"/>
              </a:ext>
            </a:extLst>
          </p:cNvPr>
          <p:cNvSpPr/>
          <p:nvPr/>
        </p:nvSpPr>
        <p:spPr>
          <a:xfrm>
            <a:off x="4708611" y="5537340"/>
            <a:ext cx="658548" cy="25626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B13C525C-68FD-8A89-65AD-351D9C1E0523}"/>
              </a:ext>
            </a:extLst>
          </p:cNvPr>
          <p:cNvSpPr/>
          <p:nvPr/>
        </p:nvSpPr>
        <p:spPr>
          <a:xfrm>
            <a:off x="8965978" y="5075225"/>
            <a:ext cx="452070" cy="2513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A905AEA9-2EC0-81B5-1FDF-B94E2FA5AE30}"/>
              </a:ext>
            </a:extLst>
          </p:cNvPr>
          <p:cNvSpPr/>
          <p:nvPr/>
        </p:nvSpPr>
        <p:spPr>
          <a:xfrm>
            <a:off x="7577279" y="5285996"/>
            <a:ext cx="542911" cy="3193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8B161083-9BF7-5695-156E-0BF52A66207B}"/>
              </a:ext>
            </a:extLst>
          </p:cNvPr>
          <p:cNvSpPr/>
          <p:nvPr/>
        </p:nvSpPr>
        <p:spPr>
          <a:xfrm>
            <a:off x="2518155" y="5586500"/>
            <a:ext cx="2210120" cy="2071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0800AFA6-634E-3872-C99C-DCBF3072F2FA}"/>
              </a:ext>
            </a:extLst>
          </p:cNvPr>
          <p:cNvSpPr/>
          <p:nvPr/>
        </p:nvSpPr>
        <p:spPr>
          <a:xfrm>
            <a:off x="2859724" y="3075103"/>
            <a:ext cx="1211927" cy="252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C539401D-92F3-0FD6-3418-36F06655972C}"/>
              </a:ext>
            </a:extLst>
          </p:cNvPr>
          <p:cNvSpPr/>
          <p:nvPr/>
        </p:nvSpPr>
        <p:spPr>
          <a:xfrm>
            <a:off x="7711440" y="2817746"/>
            <a:ext cx="487680" cy="252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3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D23840C7-3D10-4150-9B94-C5D38B650328}"/>
</file>

<file path=customXml/itemProps2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959</Words>
  <Application>Microsoft Office PowerPoint</Application>
  <PresentationFormat>Breedbeeld</PresentationFormat>
  <Paragraphs>177</Paragraphs>
  <Slides>26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Effra</vt:lpstr>
      <vt:lpstr>Wingdings</vt:lpstr>
      <vt:lpstr>Kantoorthema</vt:lpstr>
      <vt:lpstr>Examenspreekuur Duits (vwo)</vt:lpstr>
      <vt:lpstr>Overzicht</vt:lpstr>
      <vt:lpstr>Opbouw examen Duits vwo</vt:lpstr>
      <vt:lpstr>Vraagsoorten</vt:lpstr>
      <vt:lpstr>Algemeen</vt:lpstr>
      <vt:lpstr>Voorbeeld</vt:lpstr>
      <vt:lpstr>Expertvragen</vt:lpstr>
      <vt:lpstr>Expertvragen</vt:lpstr>
      <vt:lpstr>Expertvragen</vt:lpstr>
      <vt:lpstr>Gatenvragen</vt:lpstr>
      <vt:lpstr>Gatenvragen - Voorbeeld</vt:lpstr>
      <vt:lpstr>Toon van de tekst/auteur</vt:lpstr>
      <vt:lpstr>Toon van de tekst/auteur</vt:lpstr>
      <vt:lpstr>Toon van de tekst/auteur</vt:lpstr>
      <vt:lpstr>Toon van de tekst/auteur</vt:lpstr>
      <vt:lpstr>Open vragen</vt:lpstr>
      <vt:lpstr>Open vragen - Voorbeeld</vt:lpstr>
      <vt:lpstr>Beweringsvragen</vt:lpstr>
      <vt:lpstr>Beweringsvragen - Voorbeeld</vt:lpstr>
      <vt:lpstr>Signaalwoorden</vt:lpstr>
      <vt:lpstr>Signaalwoorden</vt:lpstr>
      <vt:lpstr>Signaalwoorden</vt:lpstr>
      <vt:lpstr>PowerPoint-presentatie</vt:lpstr>
      <vt:lpstr>PowerPoint-presentatie</vt:lpstr>
      <vt:lpstr>Laatste tips</vt:lpstr>
      <vt:lpstr>Laatste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Kees van Ruremonde</cp:lastModifiedBy>
  <cp:revision>53</cp:revision>
  <dcterms:created xsi:type="dcterms:W3CDTF">2022-04-29T11:47:46Z</dcterms:created>
  <dcterms:modified xsi:type="dcterms:W3CDTF">2024-03-12T13:02:35Z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