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9" r:id="rId15"/>
    <p:sldId id="270" r:id="rId16"/>
    <p:sldId id="271" r:id="rId17"/>
    <p:sldId id="273" r:id="rId18"/>
    <p:sldId id="276" r:id="rId19"/>
    <p:sldId id="277" r:id="rId20"/>
    <p:sldId id="278" r:id="rId21"/>
    <p:sldId id="275" r:id="rId22"/>
    <p:sldId id="272" r:id="rId23"/>
    <p:sldId id="26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A383D-CCFE-44C8-A671-843003B2C809}" v="847" dt="2024-03-11T21:57:17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3" autoAdjust="0"/>
    <p:restoredTop sz="86038"/>
  </p:normalViewPr>
  <p:slideViewPr>
    <p:cSldViewPr snapToGrid="0">
      <p:cViewPr varScale="1">
        <p:scale>
          <a:sx n="91" d="100"/>
          <a:sy n="91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tes Henriquez" userId="51b4984469eba18f" providerId="LiveId" clId="{AD2A383D-CCFE-44C8-A671-843003B2C809}"/>
    <pc:docChg chg="undo redo custSel addSld modSld sldOrd">
      <pc:chgData name="Leontes Henriquez" userId="51b4984469eba18f" providerId="LiveId" clId="{AD2A383D-CCFE-44C8-A671-843003B2C809}" dt="2024-03-11T21:57:51.033" v="3301" actId="20577"/>
      <pc:docMkLst>
        <pc:docMk/>
      </pc:docMkLst>
      <pc:sldChg chg="modSp">
        <pc:chgData name="Leontes Henriquez" userId="51b4984469eba18f" providerId="LiveId" clId="{AD2A383D-CCFE-44C8-A671-843003B2C809}" dt="2024-03-06T18:15:32.932" v="1688" actId="20577"/>
        <pc:sldMkLst>
          <pc:docMk/>
          <pc:sldMk cId="3753464884" sldId="261"/>
        </pc:sldMkLst>
        <pc:spChg chg="mod">
          <ac:chgData name="Leontes Henriquez" userId="51b4984469eba18f" providerId="LiveId" clId="{AD2A383D-CCFE-44C8-A671-843003B2C809}" dt="2024-03-06T18:15:32.932" v="1688" actId="20577"/>
          <ac:spMkLst>
            <pc:docMk/>
            <pc:sldMk cId="3753464884" sldId="261"/>
            <ac:spMk id="10" creationId="{A3CC9A0C-5341-940C-097C-A24E48C52F56}"/>
          </ac:spMkLst>
        </pc:spChg>
      </pc:sldChg>
      <pc:sldChg chg="addSp modSp modAnim">
        <pc:chgData name="Leontes Henriquez" userId="51b4984469eba18f" providerId="LiveId" clId="{AD2A383D-CCFE-44C8-A671-843003B2C809}" dt="2024-03-06T17:28:54.692" v="160" actId="20577"/>
        <pc:sldMkLst>
          <pc:docMk/>
          <pc:sldMk cId="3093895378" sldId="264"/>
        </pc:sldMkLst>
        <pc:spChg chg="add mod">
          <ac:chgData name="Leontes Henriquez" userId="51b4984469eba18f" providerId="LiveId" clId="{AD2A383D-CCFE-44C8-A671-843003B2C809}" dt="2024-03-06T17:28:54.692" v="160" actId="20577"/>
          <ac:spMkLst>
            <pc:docMk/>
            <pc:sldMk cId="3093895378" sldId="264"/>
            <ac:spMk id="3" creationId="{2955602C-B0DF-38B4-1D5E-2A5E90D4D39B}"/>
          </ac:spMkLst>
        </pc:spChg>
      </pc:sldChg>
      <pc:sldChg chg="addSp delSp modSp add mod modAnim">
        <pc:chgData name="Leontes Henriquez" userId="51b4984469eba18f" providerId="LiveId" clId="{AD2A383D-CCFE-44C8-A671-843003B2C809}" dt="2024-03-06T17:33:34.254" v="475" actId="20577"/>
        <pc:sldMkLst>
          <pc:docMk/>
          <pc:sldMk cId="3385536499" sldId="265"/>
        </pc:sldMkLst>
        <pc:spChg chg="mod">
          <ac:chgData name="Leontes Henriquez" userId="51b4984469eba18f" providerId="LiveId" clId="{AD2A383D-CCFE-44C8-A671-843003B2C809}" dt="2024-03-06T17:32:58.336" v="424" actId="1076"/>
          <ac:spMkLst>
            <pc:docMk/>
            <pc:sldMk cId="3385536499" sldId="265"/>
            <ac:spMk id="3" creationId="{5D8B5356-184A-235F-E215-C7D2D8EF974C}"/>
          </ac:spMkLst>
        </pc:spChg>
        <pc:spChg chg="mod">
          <ac:chgData name="Leontes Henriquez" userId="51b4984469eba18f" providerId="LiveId" clId="{AD2A383D-CCFE-44C8-A671-843003B2C809}" dt="2024-03-06T17:32:08.090" v="415" actId="13926"/>
          <ac:spMkLst>
            <pc:docMk/>
            <pc:sldMk cId="3385536499" sldId="265"/>
            <ac:spMk id="4" creationId="{813FF2F5-FAF3-94C9-0373-24FFB1A38FC8}"/>
          </ac:spMkLst>
        </pc:spChg>
        <pc:spChg chg="add mod">
          <ac:chgData name="Leontes Henriquez" userId="51b4984469eba18f" providerId="LiveId" clId="{AD2A383D-CCFE-44C8-A671-843003B2C809}" dt="2024-03-06T17:32:20.879" v="418" actId="1076"/>
          <ac:spMkLst>
            <pc:docMk/>
            <pc:sldMk cId="3385536499" sldId="265"/>
            <ac:spMk id="6" creationId="{D11C14C3-6825-242F-35D2-79620A72DA96}"/>
          </ac:spMkLst>
        </pc:spChg>
        <pc:spChg chg="add mod">
          <ac:chgData name="Leontes Henriquez" userId="51b4984469eba18f" providerId="LiveId" clId="{AD2A383D-CCFE-44C8-A671-843003B2C809}" dt="2024-03-06T17:32:20.879" v="418" actId="1076"/>
          <ac:spMkLst>
            <pc:docMk/>
            <pc:sldMk cId="3385536499" sldId="265"/>
            <ac:spMk id="7" creationId="{2D9F387F-A4AA-25F7-581E-3DEB63F5127A}"/>
          </ac:spMkLst>
        </pc:spChg>
        <pc:spChg chg="del">
          <ac:chgData name="Leontes Henriquez" userId="51b4984469eba18f" providerId="LiveId" clId="{AD2A383D-CCFE-44C8-A671-843003B2C809}" dt="2024-03-06T17:32:11.455" v="416" actId="478"/>
          <ac:spMkLst>
            <pc:docMk/>
            <pc:sldMk cId="3385536499" sldId="265"/>
            <ac:spMk id="9" creationId="{7DEF93F4-4020-4EA3-4A6B-238CA14FC469}"/>
          </ac:spMkLst>
        </pc:spChg>
        <pc:spChg chg="add mod">
          <ac:chgData name="Leontes Henriquez" userId="51b4984469eba18f" providerId="LiveId" clId="{AD2A383D-CCFE-44C8-A671-843003B2C809}" dt="2024-03-06T17:33:19.801" v="455" actId="1076"/>
          <ac:spMkLst>
            <pc:docMk/>
            <pc:sldMk cId="3385536499" sldId="265"/>
            <ac:spMk id="10" creationId="{003B599D-F472-FE33-2213-1BC444F0552F}"/>
          </ac:spMkLst>
        </pc:spChg>
        <pc:spChg chg="add mod">
          <ac:chgData name="Leontes Henriquez" userId="51b4984469eba18f" providerId="LiveId" clId="{AD2A383D-CCFE-44C8-A671-843003B2C809}" dt="2024-03-06T17:33:34.254" v="475" actId="20577"/>
          <ac:spMkLst>
            <pc:docMk/>
            <pc:sldMk cId="3385536499" sldId="265"/>
            <ac:spMk id="11" creationId="{C9279B60-6269-331F-D3AF-81319B798C8B}"/>
          </ac:spMkLst>
        </pc:spChg>
        <pc:spChg chg="add mod">
          <ac:chgData name="Leontes Henriquez" userId="51b4984469eba18f" providerId="LiveId" clId="{AD2A383D-CCFE-44C8-A671-843003B2C809}" dt="2024-03-06T17:33:24.458" v="457" actId="571"/>
          <ac:spMkLst>
            <pc:docMk/>
            <pc:sldMk cId="3385536499" sldId="265"/>
            <ac:spMk id="12" creationId="{57A24F94-103F-9B98-9359-56E988EEBF66}"/>
          </ac:spMkLst>
        </pc:spChg>
        <pc:spChg chg="add mod">
          <ac:chgData name="Leontes Henriquez" userId="51b4984469eba18f" providerId="LiveId" clId="{AD2A383D-CCFE-44C8-A671-843003B2C809}" dt="2024-03-06T17:33:27.754" v="458" actId="571"/>
          <ac:spMkLst>
            <pc:docMk/>
            <pc:sldMk cId="3385536499" sldId="265"/>
            <ac:spMk id="13" creationId="{87B15BEE-D487-8A3A-7CFD-0C32B2ECA3BE}"/>
          </ac:spMkLst>
        </pc:spChg>
        <pc:picChg chg="mod">
          <ac:chgData name="Leontes Henriquez" userId="51b4984469eba18f" providerId="LiveId" clId="{AD2A383D-CCFE-44C8-A671-843003B2C809}" dt="2024-03-06T17:32:54.233" v="422" actId="1076"/>
          <ac:picMkLst>
            <pc:docMk/>
            <pc:sldMk cId="3385536499" sldId="265"/>
            <ac:picMk id="17" creationId="{876BC726-6C61-B025-5C28-B12FD3182D18}"/>
          </ac:picMkLst>
        </pc:picChg>
      </pc:sldChg>
      <pc:sldChg chg="modSp new mod">
        <pc:chgData name="Leontes Henriquez" userId="51b4984469eba18f" providerId="LiveId" clId="{AD2A383D-CCFE-44C8-A671-843003B2C809}" dt="2024-03-06T17:40:55.670" v="1160" actId="13926"/>
        <pc:sldMkLst>
          <pc:docMk/>
          <pc:sldMk cId="2646544540" sldId="266"/>
        </pc:sldMkLst>
        <pc:spChg chg="mod">
          <ac:chgData name="Leontes Henriquez" userId="51b4984469eba18f" providerId="LiveId" clId="{AD2A383D-CCFE-44C8-A671-843003B2C809}" dt="2024-03-06T17:34:24.276" v="489" actId="113"/>
          <ac:spMkLst>
            <pc:docMk/>
            <pc:sldMk cId="2646544540" sldId="266"/>
            <ac:spMk id="2" creationId="{5E95510D-D994-FC23-0C57-5226FAAC1982}"/>
          </ac:spMkLst>
        </pc:spChg>
        <pc:spChg chg="mod">
          <ac:chgData name="Leontes Henriquez" userId="51b4984469eba18f" providerId="LiveId" clId="{AD2A383D-CCFE-44C8-A671-843003B2C809}" dt="2024-03-06T17:40:55.670" v="1160" actId="13926"/>
          <ac:spMkLst>
            <pc:docMk/>
            <pc:sldMk cId="2646544540" sldId="266"/>
            <ac:spMk id="3" creationId="{3A57E297-D400-49A9-327C-80B9335C980C}"/>
          </ac:spMkLst>
        </pc:spChg>
      </pc:sldChg>
      <pc:sldChg chg="modSp add mod">
        <pc:chgData name="Leontes Henriquez" userId="51b4984469eba18f" providerId="LiveId" clId="{AD2A383D-CCFE-44C8-A671-843003B2C809}" dt="2024-03-06T18:16:21.917" v="1690" actId="20577"/>
        <pc:sldMkLst>
          <pc:docMk/>
          <pc:sldMk cId="2641033845" sldId="267"/>
        </pc:sldMkLst>
        <pc:spChg chg="mod">
          <ac:chgData name="Leontes Henriquez" userId="51b4984469eba18f" providerId="LiveId" clId="{AD2A383D-CCFE-44C8-A671-843003B2C809}" dt="2024-03-06T18:16:21.917" v="1690" actId="20577"/>
          <ac:spMkLst>
            <pc:docMk/>
            <pc:sldMk cId="2641033845" sldId="267"/>
            <ac:spMk id="3" creationId="{B342FA91-29E1-9D20-3378-B258ECE08E1E}"/>
          </ac:spMkLst>
        </pc:spChg>
      </pc:sldChg>
      <pc:sldChg chg="modSp add mod">
        <pc:chgData name="Leontes Henriquez" userId="51b4984469eba18f" providerId="LiveId" clId="{AD2A383D-CCFE-44C8-A671-843003B2C809}" dt="2024-03-06T17:43:19.525" v="1682" actId="13926"/>
        <pc:sldMkLst>
          <pc:docMk/>
          <pc:sldMk cId="3753104894" sldId="268"/>
        </pc:sldMkLst>
        <pc:spChg chg="mod">
          <ac:chgData name="Leontes Henriquez" userId="51b4984469eba18f" providerId="LiveId" clId="{AD2A383D-CCFE-44C8-A671-843003B2C809}" dt="2024-03-06T17:41:15.474" v="1177" actId="20577"/>
          <ac:spMkLst>
            <pc:docMk/>
            <pc:sldMk cId="3753104894" sldId="268"/>
            <ac:spMk id="2" creationId="{9DD2AB52-C59C-5766-6A0A-1A5D845E8ADC}"/>
          </ac:spMkLst>
        </pc:spChg>
        <pc:spChg chg="mod">
          <ac:chgData name="Leontes Henriquez" userId="51b4984469eba18f" providerId="LiveId" clId="{AD2A383D-CCFE-44C8-A671-843003B2C809}" dt="2024-03-06T17:43:19.525" v="1682" actId="13926"/>
          <ac:spMkLst>
            <pc:docMk/>
            <pc:sldMk cId="3753104894" sldId="268"/>
            <ac:spMk id="3" creationId="{CE60293B-49F4-DDE6-D06F-652B2C0EB940}"/>
          </ac:spMkLst>
        </pc:spChg>
      </pc:sldChg>
      <pc:sldChg chg="addSp delSp modSp mod">
        <pc:chgData name="Leontes Henriquez" userId="51b4984469eba18f" providerId="LiveId" clId="{AD2A383D-CCFE-44C8-A671-843003B2C809}" dt="2024-03-11T21:45:01.012" v="2495" actId="1076"/>
        <pc:sldMkLst>
          <pc:docMk/>
          <pc:sldMk cId="3265634210" sldId="271"/>
        </pc:sldMkLst>
        <pc:spChg chg="mod">
          <ac:chgData name="Leontes Henriquez" userId="51b4984469eba18f" providerId="LiveId" clId="{AD2A383D-CCFE-44C8-A671-843003B2C809}" dt="2024-03-11T21:45:01.012" v="2495" actId="1076"/>
          <ac:spMkLst>
            <pc:docMk/>
            <pc:sldMk cId="3265634210" sldId="271"/>
            <ac:spMk id="2" creationId="{656D9748-3030-6796-6B81-74BA2257BAB1}"/>
          </ac:spMkLst>
        </pc:spChg>
        <pc:spChg chg="mod">
          <ac:chgData name="Leontes Henriquez" userId="51b4984469eba18f" providerId="LiveId" clId="{AD2A383D-CCFE-44C8-A671-843003B2C809}" dt="2024-03-11T21:44:55.704" v="2493" actId="1076"/>
          <ac:spMkLst>
            <pc:docMk/>
            <pc:sldMk cId="3265634210" sldId="271"/>
            <ac:spMk id="3" creationId="{B342FA91-29E1-9D20-3378-B258ECE08E1E}"/>
          </ac:spMkLst>
        </pc:spChg>
        <pc:picChg chg="add mod">
          <ac:chgData name="Leontes Henriquez" userId="51b4984469eba18f" providerId="LiveId" clId="{AD2A383D-CCFE-44C8-A671-843003B2C809}" dt="2024-03-11T21:44:57.607" v="2494" actId="1076"/>
          <ac:picMkLst>
            <pc:docMk/>
            <pc:sldMk cId="3265634210" sldId="271"/>
            <ac:picMk id="5" creationId="{E017C17E-A111-0E5A-CC04-83B3DE158A63}"/>
          </ac:picMkLst>
        </pc:picChg>
        <pc:picChg chg="del">
          <ac:chgData name="Leontes Henriquez" userId="51b4984469eba18f" providerId="LiveId" clId="{AD2A383D-CCFE-44C8-A671-843003B2C809}" dt="2024-03-11T21:43:11.768" v="2234" actId="478"/>
          <ac:picMkLst>
            <pc:docMk/>
            <pc:sldMk cId="3265634210" sldId="271"/>
            <ac:picMk id="6" creationId="{35352265-7CB8-C93D-F24F-466CD4EE7C22}"/>
          </ac:picMkLst>
        </pc:picChg>
      </pc:sldChg>
      <pc:sldChg chg="addSp delSp modSp add mod delAnim modAnim">
        <pc:chgData name="Leontes Henriquez" userId="51b4984469eba18f" providerId="LiveId" clId="{AD2A383D-CCFE-44C8-A671-843003B2C809}" dt="2024-03-11T21:41:25.709" v="2095" actId="20577"/>
        <pc:sldMkLst>
          <pc:docMk/>
          <pc:sldMk cId="4027909660" sldId="274"/>
        </pc:sldMkLst>
        <pc:spChg chg="mod">
          <ac:chgData name="Leontes Henriquez" userId="51b4984469eba18f" providerId="LiveId" clId="{AD2A383D-CCFE-44C8-A671-843003B2C809}" dt="2024-03-11T21:36:18.809" v="1707" actId="20577"/>
          <ac:spMkLst>
            <pc:docMk/>
            <pc:sldMk cId="4027909660" sldId="274"/>
            <ac:spMk id="2" creationId="{DB5D2431-9854-CE9F-B86B-AC06497E1273}"/>
          </ac:spMkLst>
        </pc:spChg>
        <pc:spChg chg="mod">
          <ac:chgData name="Leontes Henriquez" userId="51b4984469eba18f" providerId="LiveId" clId="{AD2A383D-CCFE-44C8-A671-843003B2C809}" dt="2024-03-11T21:39:26.284" v="1860" actId="313"/>
          <ac:spMkLst>
            <pc:docMk/>
            <pc:sldMk cId="4027909660" sldId="274"/>
            <ac:spMk id="3" creationId="{5D8B5356-184A-235F-E215-C7D2D8EF974C}"/>
          </ac:spMkLst>
        </pc:spChg>
        <pc:spChg chg="del">
          <ac:chgData name="Leontes Henriquez" userId="51b4984469eba18f" providerId="LiveId" clId="{AD2A383D-CCFE-44C8-A671-843003B2C809}" dt="2024-03-11T21:37:54.262" v="1753" actId="478"/>
          <ac:spMkLst>
            <pc:docMk/>
            <pc:sldMk cId="4027909660" sldId="274"/>
            <ac:spMk id="4" creationId="{813FF2F5-FAF3-94C9-0373-24FFB1A38FC8}"/>
          </ac:spMkLst>
        </pc:spChg>
        <pc:spChg chg="del">
          <ac:chgData name="Leontes Henriquez" userId="51b4984469eba18f" providerId="LiveId" clId="{AD2A383D-CCFE-44C8-A671-843003B2C809}" dt="2024-03-11T21:37:57.721" v="1755" actId="478"/>
          <ac:spMkLst>
            <pc:docMk/>
            <pc:sldMk cId="4027909660" sldId="274"/>
            <ac:spMk id="5" creationId="{6739949D-CCFA-BE72-6003-0A89CBC0001A}"/>
          </ac:spMkLst>
        </pc:spChg>
        <pc:spChg chg="del">
          <ac:chgData name="Leontes Henriquez" userId="51b4984469eba18f" providerId="LiveId" clId="{AD2A383D-CCFE-44C8-A671-843003B2C809}" dt="2024-03-11T21:41:02.002" v="2039" actId="478"/>
          <ac:spMkLst>
            <pc:docMk/>
            <pc:sldMk cId="4027909660" sldId="274"/>
            <ac:spMk id="6" creationId="{D11C14C3-6825-242F-35D2-79620A72DA96}"/>
          </ac:spMkLst>
        </pc:spChg>
        <pc:spChg chg="del">
          <ac:chgData name="Leontes Henriquez" userId="51b4984469eba18f" providerId="LiveId" clId="{AD2A383D-CCFE-44C8-A671-843003B2C809}" dt="2024-03-11T21:41:00.133" v="2038" actId="478"/>
          <ac:spMkLst>
            <pc:docMk/>
            <pc:sldMk cId="4027909660" sldId="274"/>
            <ac:spMk id="7" creationId="{2D9F387F-A4AA-25F7-581E-3DEB63F5127A}"/>
          </ac:spMkLst>
        </pc:spChg>
        <pc:spChg chg="del mod">
          <ac:chgData name="Leontes Henriquez" userId="51b4984469eba18f" providerId="LiveId" clId="{AD2A383D-CCFE-44C8-A671-843003B2C809}" dt="2024-03-11T21:37:46.353" v="1750" actId="478"/>
          <ac:spMkLst>
            <pc:docMk/>
            <pc:sldMk cId="4027909660" sldId="274"/>
            <ac:spMk id="10" creationId="{003B599D-F472-FE33-2213-1BC444F0552F}"/>
          </ac:spMkLst>
        </pc:spChg>
        <pc:spChg chg="del mod">
          <ac:chgData name="Leontes Henriquez" userId="51b4984469eba18f" providerId="LiveId" clId="{AD2A383D-CCFE-44C8-A671-843003B2C809}" dt="2024-03-11T21:37:45.257" v="1749" actId="478"/>
          <ac:spMkLst>
            <pc:docMk/>
            <pc:sldMk cId="4027909660" sldId="274"/>
            <ac:spMk id="11" creationId="{C9279B60-6269-331F-D3AF-81319B798C8B}"/>
          </ac:spMkLst>
        </pc:spChg>
        <pc:spChg chg="del">
          <ac:chgData name="Leontes Henriquez" userId="51b4984469eba18f" providerId="LiveId" clId="{AD2A383D-CCFE-44C8-A671-843003B2C809}" dt="2024-03-11T21:37:47.251" v="1751" actId="478"/>
          <ac:spMkLst>
            <pc:docMk/>
            <pc:sldMk cId="4027909660" sldId="274"/>
            <ac:spMk id="12" creationId="{57A24F94-103F-9B98-9359-56E988EEBF66}"/>
          </ac:spMkLst>
        </pc:spChg>
        <pc:spChg chg="del">
          <ac:chgData name="Leontes Henriquez" userId="51b4984469eba18f" providerId="LiveId" clId="{AD2A383D-CCFE-44C8-A671-843003B2C809}" dt="2024-03-11T21:37:47.981" v="1752" actId="478"/>
          <ac:spMkLst>
            <pc:docMk/>
            <pc:sldMk cId="4027909660" sldId="274"/>
            <ac:spMk id="13" creationId="{87B15BEE-D487-8A3A-7CFD-0C32B2ECA3BE}"/>
          </ac:spMkLst>
        </pc:spChg>
        <pc:spChg chg="add mod">
          <ac:chgData name="Leontes Henriquez" userId="51b4984469eba18f" providerId="LiveId" clId="{AD2A383D-CCFE-44C8-A671-843003B2C809}" dt="2024-03-11T21:41:25.709" v="2095" actId="20577"/>
          <ac:spMkLst>
            <pc:docMk/>
            <pc:sldMk cId="4027909660" sldId="274"/>
            <ac:spMk id="18" creationId="{0405E74C-C1F4-BC1D-7FF1-D1069497C801}"/>
          </ac:spMkLst>
        </pc:spChg>
        <pc:picChg chg="del mod">
          <ac:chgData name="Leontes Henriquez" userId="51b4984469eba18f" providerId="LiveId" clId="{AD2A383D-CCFE-44C8-A671-843003B2C809}" dt="2024-03-11T21:37:42.813" v="1746" actId="478"/>
          <ac:picMkLst>
            <pc:docMk/>
            <pc:sldMk cId="4027909660" sldId="274"/>
            <ac:picMk id="8" creationId="{F7ECE672-EC63-B382-2E8E-C9040822D779}"/>
          </ac:picMkLst>
        </pc:picChg>
        <pc:picChg chg="add mod">
          <ac:chgData name="Leontes Henriquez" userId="51b4984469eba18f" providerId="LiveId" clId="{AD2A383D-CCFE-44C8-A671-843003B2C809}" dt="2024-03-11T21:37:40.187" v="1745" actId="14861"/>
          <ac:picMkLst>
            <pc:docMk/>
            <pc:sldMk cId="4027909660" sldId="274"/>
            <ac:picMk id="14" creationId="{35BF40AB-E9F6-97A2-3D53-58B142416EFA}"/>
          </ac:picMkLst>
        </pc:picChg>
        <pc:picChg chg="add mod">
          <ac:chgData name="Leontes Henriquez" userId="51b4984469eba18f" providerId="LiveId" clId="{AD2A383D-CCFE-44C8-A671-843003B2C809}" dt="2024-03-11T21:39:53.908" v="1879" actId="14861"/>
          <ac:picMkLst>
            <pc:docMk/>
            <pc:sldMk cId="4027909660" sldId="274"/>
            <ac:picMk id="16" creationId="{B487E70C-E046-BCE0-463E-2CACBFF459E4}"/>
          </ac:picMkLst>
        </pc:picChg>
        <pc:picChg chg="del">
          <ac:chgData name="Leontes Henriquez" userId="51b4984469eba18f" providerId="LiveId" clId="{AD2A383D-CCFE-44C8-A671-843003B2C809}" dt="2024-03-11T21:37:55.461" v="1754" actId="478"/>
          <ac:picMkLst>
            <pc:docMk/>
            <pc:sldMk cId="4027909660" sldId="274"/>
            <ac:picMk id="17" creationId="{876BC726-6C61-B025-5C28-B12FD3182D18}"/>
          </ac:picMkLst>
        </pc:picChg>
      </pc:sldChg>
      <pc:sldChg chg="add ord">
        <pc:chgData name="Leontes Henriquez" userId="51b4984469eba18f" providerId="LiveId" clId="{AD2A383D-CCFE-44C8-A671-843003B2C809}" dt="2024-03-11T21:47:28.621" v="2497"/>
        <pc:sldMkLst>
          <pc:docMk/>
          <pc:sldMk cId="1873343381" sldId="275"/>
        </pc:sldMkLst>
      </pc:sldChg>
      <pc:sldChg chg="addSp delSp modSp add mod ord">
        <pc:chgData name="Leontes Henriquez" userId="51b4984469eba18f" providerId="LiveId" clId="{AD2A383D-CCFE-44C8-A671-843003B2C809}" dt="2024-03-11T21:57:51.033" v="3301" actId="20577"/>
        <pc:sldMkLst>
          <pc:docMk/>
          <pc:sldMk cId="1040852938" sldId="276"/>
        </pc:sldMkLst>
        <pc:spChg chg="mod">
          <ac:chgData name="Leontes Henriquez" userId="51b4984469eba18f" providerId="LiveId" clId="{AD2A383D-CCFE-44C8-A671-843003B2C809}" dt="2024-03-11T21:57:21.176" v="3233" actId="20577"/>
          <ac:spMkLst>
            <pc:docMk/>
            <pc:sldMk cId="1040852938" sldId="276"/>
            <ac:spMk id="2" creationId="{656D9748-3030-6796-6B81-74BA2257BAB1}"/>
          </ac:spMkLst>
        </pc:spChg>
        <pc:spChg chg="mod">
          <ac:chgData name="Leontes Henriquez" userId="51b4984469eba18f" providerId="LiveId" clId="{AD2A383D-CCFE-44C8-A671-843003B2C809}" dt="2024-03-11T21:57:51.033" v="3301" actId="20577"/>
          <ac:spMkLst>
            <pc:docMk/>
            <pc:sldMk cId="1040852938" sldId="276"/>
            <ac:spMk id="3" creationId="{B342FA91-29E1-9D20-3378-B258ECE08E1E}"/>
          </ac:spMkLst>
        </pc:spChg>
        <pc:picChg chg="del">
          <ac:chgData name="Leontes Henriquez" userId="51b4984469eba18f" providerId="LiveId" clId="{AD2A383D-CCFE-44C8-A671-843003B2C809}" dt="2024-03-11T21:47:39.021" v="2523" actId="478"/>
          <ac:picMkLst>
            <pc:docMk/>
            <pc:sldMk cId="1040852938" sldId="276"/>
            <ac:picMk id="5" creationId="{E017C17E-A111-0E5A-CC04-83B3DE158A63}"/>
          </ac:picMkLst>
        </pc:picChg>
        <pc:picChg chg="add del mod">
          <ac:chgData name="Leontes Henriquez" userId="51b4984469eba18f" providerId="LiveId" clId="{AD2A383D-CCFE-44C8-A671-843003B2C809}" dt="2024-03-11T21:57:27.012" v="3235" actId="478"/>
          <ac:picMkLst>
            <pc:docMk/>
            <pc:sldMk cId="1040852938" sldId="276"/>
            <ac:picMk id="6" creationId="{12629945-FB84-228E-B333-84171721677F}"/>
          </ac:picMkLst>
        </pc:picChg>
      </pc:sldChg>
      <pc:sldChg chg="addSp delSp modSp add mod modAnim">
        <pc:chgData name="Leontes Henriquez" userId="51b4984469eba18f" providerId="LiveId" clId="{AD2A383D-CCFE-44C8-A671-843003B2C809}" dt="2024-03-11T21:57:14.190" v="3231" actId="20577"/>
        <pc:sldMkLst>
          <pc:docMk/>
          <pc:sldMk cId="711619702" sldId="277"/>
        </pc:sldMkLst>
        <pc:spChg chg="mod">
          <ac:chgData name="Leontes Henriquez" userId="51b4984469eba18f" providerId="LiveId" clId="{AD2A383D-CCFE-44C8-A671-843003B2C809}" dt="2024-03-11T21:57:14.190" v="3231" actId="20577"/>
          <ac:spMkLst>
            <pc:docMk/>
            <pc:sldMk cId="711619702" sldId="277"/>
            <ac:spMk id="2" creationId="{656D9748-3030-6796-6B81-74BA2257BAB1}"/>
          </ac:spMkLst>
        </pc:spChg>
        <pc:spChg chg="del">
          <ac:chgData name="Leontes Henriquez" userId="51b4984469eba18f" providerId="LiveId" clId="{AD2A383D-CCFE-44C8-A671-843003B2C809}" dt="2024-03-11T21:50:40.208" v="2998" actId="478"/>
          <ac:spMkLst>
            <pc:docMk/>
            <pc:sldMk cId="711619702" sldId="277"/>
            <ac:spMk id="3" creationId="{B342FA91-29E1-9D20-3378-B258ECE08E1E}"/>
          </ac:spMkLst>
        </pc:spChg>
        <pc:spChg chg="add del mod">
          <ac:chgData name="Leontes Henriquez" userId="51b4984469eba18f" providerId="LiveId" clId="{AD2A383D-CCFE-44C8-A671-843003B2C809}" dt="2024-03-11T21:50:42.073" v="2999" actId="478"/>
          <ac:spMkLst>
            <pc:docMk/>
            <pc:sldMk cId="711619702" sldId="277"/>
            <ac:spMk id="5" creationId="{1DE11670-10C6-B570-4850-67D097A0EC1B}"/>
          </ac:spMkLst>
        </pc:spChg>
        <pc:spChg chg="add mod">
          <ac:chgData name="Leontes Henriquez" userId="51b4984469eba18f" providerId="LiveId" clId="{AD2A383D-CCFE-44C8-A671-843003B2C809}" dt="2024-03-11T21:53:00.614" v="3120" actId="1076"/>
          <ac:spMkLst>
            <pc:docMk/>
            <pc:sldMk cId="711619702" sldId="277"/>
            <ac:spMk id="11" creationId="{77C8F8D6-76A4-35E4-DA58-2C5B0DEDF94E}"/>
          </ac:spMkLst>
        </pc:spChg>
        <pc:picChg chg="del">
          <ac:chgData name="Leontes Henriquez" userId="51b4984469eba18f" providerId="LiveId" clId="{AD2A383D-CCFE-44C8-A671-843003B2C809}" dt="2024-03-11T21:50:51.452" v="3005" actId="478"/>
          <ac:picMkLst>
            <pc:docMk/>
            <pc:sldMk cId="711619702" sldId="277"/>
            <ac:picMk id="6" creationId="{12629945-FB84-228E-B333-84171721677F}"/>
          </ac:picMkLst>
        </pc:picChg>
        <pc:picChg chg="add mod">
          <ac:chgData name="Leontes Henriquez" userId="51b4984469eba18f" providerId="LiveId" clId="{AD2A383D-CCFE-44C8-A671-843003B2C809}" dt="2024-03-11T21:51:09.221" v="3029" actId="14861"/>
          <ac:picMkLst>
            <pc:docMk/>
            <pc:sldMk cId="711619702" sldId="277"/>
            <ac:picMk id="8" creationId="{77A2B5B3-DB90-80DC-0118-B30B8AF91A2A}"/>
          </ac:picMkLst>
        </pc:picChg>
        <pc:inkChg chg="add">
          <ac:chgData name="Leontes Henriquez" userId="51b4984469eba18f" providerId="LiveId" clId="{AD2A383D-CCFE-44C8-A671-843003B2C809}" dt="2024-03-11T21:51:37.502" v="3030" actId="9405"/>
          <ac:inkMkLst>
            <pc:docMk/>
            <pc:sldMk cId="711619702" sldId="277"/>
            <ac:inkMk id="9" creationId="{4EE14D92-C834-563A-04BF-F8E057357E9F}"/>
          </ac:inkMkLst>
        </pc:inkChg>
        <pc:inkChg chg="add del">
          <ac:chgData name="Leontes Henriquez" userId="51b4984469eba18f" providerId="LiveId" clId="{AD2A383D-CCFE-44C8-A671-843003B2C809}" dt="2024-03-11T21:51:57.558" v="3032" actId="9405"/>
          <ac:inkMkLst>
            <pc:docMk/>
            <pc:sldMk cId="711619702" sldId="277"/>
            <ac:inkMk id="10" creationId="{C2763628-5F7B-BE0E-B3A9-E279FDAE0C08}"/>
          </ac:inkMkLst>
        </pc:inkChg>
      </pc:sldChg>
      <pc:sldChg chg="addSp delSp modSp add mod modAnim">
        <pc:chgData name="Leontes Henriquez" userId="51b4984469eba18f" providerId="LiveId" clId="{AD2A383D-CCFE-44C8-A671-843003B2C809}" dt="2024-03-11T21:57:17.823" v="3232" actId="20577"/>
        <pc:sldMkLst>
          <pc:docMk/>
          <pc:sldMk cId="2780892888" sldId="278"/>
        </pc:sldMkLst>
        <pc:spChg chg="mod">
          <ac:chgData name="Leontes Henriquez" userId="51b4984469eba18f" providerId="LiveId" clId="{AD2A383D-CCFE-44C8-A671-843003B2C809}" dt="2024-03-11T21:57:17.823" v="3232" actId="20577"/>
          <ac:spMkLst>
            <pc:docMk/>
            <pc:sldMk cId="2780892888" sldId="278"/>
            <ac:spMk id="2" creationId="{656D9748-3030-6796-6B81-74BA2257BAB1}"/>
          </ac:spMkLst>
        </pc:spChg>
        <pc:spChg chg="add mod">
          <ac:chgData name="Leontes Henriquez" userId="51b4984469eba18f" providerId="LiveId" clId="{AD2A383D-CCFE-44C8-A671-843003B2C809}" dt="2024-03-11T21:54:19.943" v="3164" actId="1076"/>
          <ac:spMkLst>
            <pc:docMk/>
            <pc:sldMk cId="2780892888" sldId="278"/>
            <ac:spMk id="3" creationId="{48F57DD1-3A30-B6EE-1A59-E7D90C554E36}"/>
          </ac:spMkLst>
        </pc:spChg>
        <pc:spChg chg="add mod">
          <ac:chgData name="Leontes Henriquez" userId="51b4984469eba18f" providerId="LiveId" clId="{AD2A383D-CCFE-44C8-A671-843003B2C809}" dt="2024-03-11T21:54:30.815" v="3195"/>
          <ac:spMkLst>
            <pc:docMk/>
            <pc:sldMk cId="2780892888" sldId="278"/>
            <ac:spMk id="4" creationId="{52ED2D42-671A-2A91-1DF6-6035A77BB3AA}"/>
          </ac:spMkLst>
        </pc:spChg>
        <pc:spChg chg="add mod">
          <ac:chgData name="Leontes Henriquez" userId="51b4984469eba18f" providerId="LiveId" clId="{AD2A383D-CCFE-44C8-A671-843003B2C809}" dt="2024-03-11T21:54:36.220" v="3205" actId="20577"/>
          <ac:spMkLst>
            <pc:docMk/>
            <pc:sldMk cId="2780892888" sldId="278"/>
            <ac:spMk id="5" creationId="{DB38F483-2379-9FA1-127C-4C20583EDBB2}"/>
          </ac:spMkLst>
        </pc:spChg>
        <pc:spChg chg="add mod">
          <ac:chgData name="Leontes Henriquez" userId="51b4984469eba18f" providerId="LiveId" clId="{AD2A383D-CCFE-44C8-A671-843003B2C809}" dt="2024-03-11T21:54:48.359" v="3227" actId="20577"/>
          <ac:spMkLst>
            <pc:docMk/>
            <pc:sldMk cId="2780892888" sldId="278"/>
            <ac:spMk id="7" creationId="{3BB5DFE4-6E17-320C-527C-BDFD638C7F87}"/>
          </ac:spMkLst>
        </pc:spChg>
        <pc:picChg chg="mod">
          <ac:chgData name="Leontes Henriquez" userId="51b4984469eba18f" providerId="LiveId" clId="{AD2A383D-CCFE-44C8-A671-843003B2C809}" dt="2024-03-11T21:53:32.597" v="3153" actId="208"/>
          <ac:picMkLst>
            <pc:docMk/>
            <pc:sldMk cId="2780892888" sldId="278"/>
            <ac:picMk id="6" creationId="{12629945-FB84-228E-B333-84171721677F}"/>
          </ac:picMkLst>
        </pc:picChg>
        <pc:picChg chg="del">
          <ac:chgData name="Leontes Henriquez" userId="51b4984469eba18f" providerId="LiveId" clId="{AD2A383D-CCFE-44C8-A671-843003B2C809}" dt="2024-03-11T21:50:49.652" v="3004" actId="478"/>
          <ac:picMkLst>
            <pc:docMk/>
            <pc:sldMk cId="2780892888" sldId="278"/>
            <ac:picMk id="8" creationId="{77A2B5B3-DB90-80DC-0118-B30B8AF91A2A}"/>
          </ac:picMkLst>
        </pc:picChg>
      </pc:sldChg>
    </pc:docChg>
  </pc:docChgLst>
  <pc:docChgLst>
    <pc:chgData name="Guest User" providerId="Windows Live" clId="Web-{BBC34D26-7924-4A4B-B35A-7B1667A39BD3}"/>
    <pc:docChg chg="addSld modSld">
      <pc:chgData name="Guest User" userId="" providerId="Windows Live" clId="Web-{BBC34D26-7924-4A4B-B35A-7B1667A39BD3}" dt="2024-03-08T14:47:42.841" v="465" actId="20577"/>
      <pc:docMkLst>
        <pc:docMk/>
      </pc:docMkLst>
      <pc:sldChg chg="addSp modSp add replId">
        <pc:chgData name="Guest User" userId="" providerId="Windows Live" clId="Web-{BBC34D26-7924-4A4B-B35A-7B1667A39BD3}" dt="2024-03-08T13:46:49.944" v="142" actId="1076"/>
        <pc:sldMkLst>
          <pc:docMk/>
          <pc:sldMk cId="942329578" sldId="269"/>
        </pc:sldMkLst>
        <pc:spChg chg="mod">
          <ac:chgData name="Guest User" userId="" providerId="Windows Live" clId="Web-{BBC34D26-7924-4A4B-B35A-7B1667A39BD3}" dt="2024-03-08T13:16:16.501" v="2" actId="20577"/>
          <ac:spMkLst>
            <pc:docMk/>
            <pc:sldMk cId="942329578" sldId="269"/>
            <ac:spMk id="2" creationId="{656D9748-3030-6796-6B81-74BA2257BAB1}"/>
          </ac:spMkLst>
        </pc:spChg>
        <pc:spChg chg="mod">
          <ac:chgData name="Guest User" userId="" providerId="Windows Live" clId="Web-{BBC34D26-7924-4A4B-B35A-7B1667A39BD3}" dt="2024-03-08T13:45:16.050" v="123" actId="20577"/>
          <ac:spMkLst>
            <pc:docMk/>
            <pc:sldMk cId="942329578" sldId="269"/>
            <ac:spMk id="3" creationId="{B342FA91-29E1-9D20-3378-B258ECE08E1E}"/>
          </ac:spMkLst>
        </pc:spChg>
        <pc:picChg chg="add mod">
          <ac:chgData name="Guest User" userId="" providerId="Windows Live" clId="Web-{BBC34D26-7924-4A4B-B35A-7B1667A39BD3}" dt="2024-03-08T13:45:24.816" v="125" actId="1076"/>
          <ac:picMkLst>
            <pc:docMk/>
            <pc:sldMk cId="942329578" sldId="269"/>
            <ac:picMk id="4" creationId="{89334D97-AF69-DF5E-BE26-EE5338C019FD}"/>
          </ac:picMkLst>
        </pc:picChg>
        <pc:picChg chg="add mod">
          <ac:chgData name="Guest User" userId="" providerId="Windows Live" clId="Web-{BBC34D26-7924-4A4B-B35A-7B1667A39BD3}" dt="2024-03-08T13:46:49.944" v="142" actId="1076"/>
          <ac:picMkLst>
            <pc:docMk/>
            <pc:sldMk cId="942329578" sldId="269"/>
            <ac:picMk id="5" creationId="{37670461-A915-3942-6F06-AEB576A93AE4}"/>
          </ac:picMkLst>
        </pc:picChg>
        <pc:picChg chg="add mod">
          <ac:chgData name="Guest User" userId="" providerId="Windows Live" clId="Web-{BBC34D26-7924-4A4B-B35A-7B1667A39BD3}" dt="2024-03-08T13:46:42.069" v="140" actId="1076"/>
          <ac:picMkLst>
            <pc:docMk/>
            <pc:sldMk cId="942329578" sldId="269"/>
            <ac:picMk id="6" creationId="{FA25CF67-1210-9681-84A5-0111C05636C6}"/>
          </ac:picMkLst>
        </pc:picChg>
        <pc:picChg chg="add mod">
          <ac:chgData name="Guest User" userId="" providerId="Windows Live" clId="Web-{BBC34D26-7924-4A4B-B35A-7B1667A39BD3}" dt="2024-03-08T13:46:07.927" v="134" actId="1076"/>
          <ac:picMkLst>
            <pc:docMk/>
            <pc:sldMk cId="942329578" sldId="269"/>
            <ac:picMk id="7" creationId="{3B2E5DC9-10A4-5EE5-B7B3-11837D627381}"/>
          </ac:picMkLst>
        </pc:picChg>
        <pc:picChg chg="add mod">
          <ac:chgData name="Guest User" userId="" providerId="Windows Live" clId="Web-{BBC34D26-7924-4A4B-B35A-7B1667A39BD3}" dt="2024-03-08T13:46:46.600" v="141" actId="1076"/>
          <ac:picMkLst>
            <pc:docMk/>
            <pc:sldMk cId="942329578" sldId="269"/>
            <ac:picMk id="8" creationId="{A9F34B45-E0FD-215D-4C13-812F27D8DA33}"/>
          </ac:picMkLst>
        </pc:picChg>
      </pc:sldChg>
      <pc:sldChg chg="addSp delSp modSp add replId">
        <pc:chgData name="Guest User" userId="" providerId="Windows Live" clId="Web-{BBC34D26-7924-4A4B-B35A-7B1667A39BD3}" dt="2024-03-08T13:59:12.061" v="280" actId="1076"/>
        <pc:sldMkLst>
          <pc:docMk/>
          <pc:sldMk cId="183411751" sldId="270"/>
        </pc:sldMkLst>
        <pc:spChg chg="mod">
          <ac:chgData name="Guest User" userId="" providerId="Windows Live" clId="Web-{BBC34D26-7924-4A4B-B35A-7B1667A39BD3}" dt="2024-03-08T13:47:18.945" v="150" actId="20577"/>
          <ac:spMkLst>
            <pc:docMk/>
            <pc:sldMk cId="183411751" sldId="270"/>
            <ac:spMk id="2" creationId="{656D9748-3030-6796-6B81-74BA2257BAB1}"/>
          </ac:spMkLst>
        </pc:spChg>
        <pc:spChg chg="mod">
          <ac:chgData name="Guest User" userId="" providerId="Windows Live" clId="Web-{BBC34D26-7924-4A4B-B35A-7B1667A39BD3}" dt="2024-03-08T13:59:08.842" v="279" actId="20577"/>
          <ac:spMkLst>
            <pc:docMk/>
            <pc:sldMk cId="183411751" sldId="270"/>
            <ac:spMk id="3" creationId="{B342FA91-29E1-9D20-3378-B258ECE08E1E}"/>
          </ac:spMkLst>
        </pc:spChg>
        <pc:picChg chg="del">
          <ac:chgData name="Guest User" userId="" providerId="Windows Live" clId="Web-{BBC34D26-7924-4A4B-B35A-7B1667A39BD3}" dt="2024-03-08T13:47:24.898" v="155"/>
          <ac:picMkLst>
            <pc:docMk/>
            <pc:sldMk cId="183411751" sldId="270"/>
            <ac:picMk id="4" creationId="{89334D97-AF69-DF5E-BE26-EE5338C019FD}"/>
          </ac:picMkLst>
        </pc:picChg>
        <pc:picChg chg="del">
          <ac:chgData name="Guest User" userId="" providerId="Windows Live" clId="Web-{BBC34D26-7924-4A4B-B35A-7B1667A39BD3}" dt="2024-03-08T13:47:21.789" v="152"/>
          <ac:picMkLst>
            <pc:docMk/>
            <pc:sldMk cId="183411751" sldId="270"/>
            <ac:picMk id="5" creationId="{37670461-A915-3942-6F06-AEB576A93AE4}"/>
          </ac:picMkLst>
        </pc:picChg>
        <pc:picChg chg="del">
          <ac:chgData name="Guest User" userId="" providerId="Windows Live" clId="Web-{BBC34D26-7924-4A4B-B35A-7B1667A39BD3}" dt="2024-03-08T13:47:23.461" v="154"/>
          <ac:picMkLst>
            <pc:docMk/>
            <pc:sldMk cId="183411751" sldId="270"/>
            <ac:picMk id="6" creationId="{FA25CF67-1210-9681-84A5-0111C05636C6}"/>
          </ac:picMkLst>
        </pc:picChg>
        <pc:picChg chg="del">
          <ac:chgData name="Guest User" userId="" providerId="Windows Live" clId="Web-{BBC34D26-7924-4A4B-B35A-7B1667A39BD3}" dt="2024-03-08T13:47:22.570" v="153"/>
          <ac:picMkLst>
            <pc:docMk/>
            <pc:sldMk cId="183411751" sldId="270"/>
            <ac:picMk id="7" creationId="{3B2E5DC9-10A4-5EE5-B7B3-11837D627381}"/>
          </ac:picMkLst>
        </pc:picChg>
        <pc:picChg chg="del">
          <ac:chgData name="Guest User" userId="" providerId="Windows Live" clId="Web-{BBC34D26-7924-4A4B-B35A-7B1667A39BD3}" dt="2024-03-08T13:47:20.820" v="151"/>
          <ac:picMkLst>
            <pc:docMk/>
            <pc:sldMk cId="183411751" sldId="270"/>
            <ac:picMk id="8" creationId="{A9F34B45-E0FD-215D-4C13-812F27D8DA33}"/>
          </ac:picMkLst>
        </pc:picChg>
        <pc:picChg chg="add mod">
          <ac:chgData name="Guest User" userId="" providerId="Windows Live" clId="Web-{BBC34D26-7924-4A4B-B35A-7B1667A39BD3}" dt="2024-03-08T13:59:12.061" v="280" actId="1076"/>
          <ac:picMkLst>
            <pc:docMk/>
            <pc:sldMk cId="183411751" sldId="270"/>
            <ac:picMk id="9" creationId="{08C755FD-9BD8-7E73-DDFA-0F6D249A6EEA}"/>
          </ac:picMkLst>
        </pc:picChg>
      </pc:sldChg>
      <pc:sldChg chg="addSp delSp modSp add replId">
        <pc:chgData name="Guest User" userId="" providerId="Windows Live" clId="Web-{BBC34D26-7924-4A4B-B35A-7B1667A39BD3}" dt="2024-03-08T14:47:42.841" v="465" actId="20577"/>
        <pc:sldMkLst>
          <pc:docMk/>
          <pc:sldMk cId="3265634210" sldId="271"/>
        </pc:sldMkLst>
        <pc:spChg chg="mod">
          <ac:chgData name="Guest User" userId="" providerId="Windows Live" clId="Web-{BBC34D26-7924-4A4B-B35A-7B1667A39BD3}" dt="2024-03-08T14:44:45.690" v="434" actId="20577"/>
          <ac:spMkLst>
            <pc:docMk/>
            <pc:sldMk cId="3265634210" sldId="271"/>
            <ac:spMk id="2" creationId="{656D9748-3030-6796-6B81-74BA2257BAB1}"/>
          </ac:spMkLst>
        </pc:spChg>
        <pc:spChg chg="mod">
          <ac:chgData name="Guest User" userId="" providerId="Windows Live" clId="Web-{BBC34D26-7924-4A4B-B35A-7B1667A39BD3}" dt="2024-03-08T14:47:42.841" v="465" actId="20577"/>
          <ac:spMkLst>
            <pc:docMk/>
            <pc:sldMk cId="3265634210" sldId="271"/>
            <ac:spMk id="3" creationId="{B342FA91-29E1-9D20-3378-B258ECE08E1E}"/>
          </ac:spMkLst>
        </pc:spChg>
        <pc:picChg chg="add del mod">
          <ac:chgData name="Guest User" userId="" providerId="Windows Live" clId="Web-{BBC34D26-7924-4A4B-B35A-7B1667A39BD3}" dt="2024-03-08T14:45:47.900" v="458"/>
          <ac:picMkLst>
            <pc:docMk/>
            <pc:sldMk cId="3265634210" sldId="271"/>
            <ac:picMk id="4" creationId="{8D902600-14C0-8039-5393-D5CD6DF7B7AB}"/>
          </ac:picMkLst>
        </pc:picChg>
        <pc:picChg chg="add del mod">
          <ac:chgData name="Guest User" userId="" providerId="Windows Live" clId="Web-{BBC34D26-7924-4A4B-B35A-7B1667A39BD3}" dt="2024-03-08T14:45:49.056" v="459"/>
          <ac:picMkLst>
            <pc:docMk/>
            <pc:sldMk cId="3265634210" sldId="271"/>
            <ac:picMk id="5" creationId="{E8F8F8B6-EFF6-8E1A-C13B-41F9B7C7650C}"/>
          </ac:picMkLst>
        </pc:picChg>
        <pc:picChg chg="add mod">
          <ac:chgData name="Guest User" userId="" providerId="Windows Live" clId="Web-{BBC34D26-7924-4A4B-B35A-7B1667A39BD3}" dt="2024-03-08T14:45:52.775" v="461" actId="1076"/>
          <ac:picMkLst>
            <pc:docMk/>
            <pc:sldMk cId="3265634210" sldId="271"/>
            <ac:picMk id="6" creationId="{35352265-7CB8-C93D-F24F-466CD4EE7C22}"/>
          </ac:picMkLst>
        </pc:picChg>
        <pc:picChg chg="del">
          <ac:chgData name="Guest User" userId="" providerId="Windows Live" clId="Web-{BBC34D26-7924-4A4B-B35A-7B1667A39BD3}" dt="2024-03-08T14:21:44.171" v="290"/>
          <ac:picMkLst>
            <pc:docMk/>
            <pc:sldMk cId="3265634210" sldId="271"/>
            <ac:picMk id="9" creationId="{08C755FD-9BD8-7E73-DDFA-0F6D249A6EEA}"/>
          </ac:picMkLst>
        </pc:picChg>
      </pc:sldChg>
      <pc:sldChg chg="add replId">
        <pc:chgData name="Guest User" userId="" providerId="Windows Live" clId="Web-{BBC34D26-7924-4A4B-B35A-7B1667A39BD3}" dt="2024-03-08T14:31:19.580" v="373"/>
        <pc:sldMkLst>
          <pc:docMk/>
          <pc:sldMk cId="1035218542" sldId="272"/>
        </pc:sldMkLst>
      </pc:sldChg>
      <pc:sldChg chg="add replId">
        <pc:chgData name="Guest User" userId="" providerId="Windows Live" clId="Web-{BBC34D26-7924-4A4B-B35A-7B1667A39BD3}" dt="2024-03-08T14:44:34.940" v="430"/>
        <pc:sldMkLst>
          <pc:docMk/>
          <pc:sldMk cId="2400377048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1T21:51:37.50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1,'2877'0,"-2851"0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CACDE-1EB8-9A7D-E4C1-991EC6D6F434}"/>
              </a:ext>
            </a:extLst>
          </p:cNvPr>
          <p:cNvSpPr txBox="1"/>
          <p:nvPr/>
        </p:nvSpPr>
        <p:spPr>
          <a:xfrm>
            <a:off x="1558900" y="3044279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Het </a:t>
            </a:r>
            <a:r>
              <a:rPr lang="en-GB" sz="4400" b="1" dirty="0" err="1">
                <a:latin typeface="Effra" panose="02000506080000020004" pitchFamily="2" charset="0"/>
              </a:rPr>
              <a:t>Eindexamen</a:t>
            </a:r>
            <a:r>
              <a:rPr lang="en-GB" sz="4400" b="1" dirty="0">
                <a:latin typeface="Effra" panose="02000506080000020004" pitchFamily="2" charset="0"/>
              </a:rPr>
              <a:t> Engels VWO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5868A-E67E-AB52-57F1-25628E57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36" y="7149905"/>
            <a:ext cx="4344303" cy="61539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Voorbereiden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76755"/>
          </a:xfrm>
        </p:spPr>
        <p:txBody>
          <a:bodyPr/>
          <a:lstStyle/>
          <a:p>
            <a:r>
              <a:rPr lang="en-GB" dirty="0" err="1"/>
              <a:t>Uiteenlopende</a:t>
            </a:r>
            <a:r>
              <a:rPr lang="en-GB" dirty="0"/>
              <a:t> </a:t>
            </a:r>
            <a:r>
              <a:rPr lang="en-GB" dirty="0" err="1"/>
              <a:t>onderwerpen</a:t>
            </a:r>
            <a:r>
              <a:rPr lang="en-GB" dirty="0"/>
              <a:t>;</a:t>
            </a:r>
          </a:p>
          <a:p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b="1" dirty="0"/>
              <a:t>alfa </a:t>
            </a:r>
            <a:r>
              <a:rPr lang="en-GB" dirty="0" err="1"/>
              <a:t>tekst</a:t>
            </a:r>
            <a:r>
              <a:rPr lang="en-GB" dirty="0"/>
              <a:t> over taal,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b="1" dirty="0"/>
              <a:t>gamma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over de </a:t>
            </a:r>
            <a:r>
              <a:rPr lang="en-GB" dirty="0" err="1"/>
              <a:t>economie</a:t>
            </a:r>
            <a:r>
              <a:rPr lang="en-GB" dirty="0"/>
              <a:t>, en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b="1" dirty="0"/>
              <a:t>beta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over </a:t>
            </a:r>
            <a:r>
              <a:rPr lang="en-GB" dirty="0" err="1"/>
              <a:t>iets</a:t>
            </a:r>
            <a:r>
              <a:rPr lang="en-GB" dirty="0"/>
              <a:t> met de </a:t>
            </a:r>
            <a:r>
              <a:rPr lang="en-GB" dirty="0" err="1"/>
              <a:t>betawetenschappen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03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Effra"/>
              </a:rPr>
              <a:t>De </a:t>
            </a:r>
            <a:r>
              <a:rPr lang="en-GB" b="1" dirty="0" err="1">
                <a:latin typeface="Effra"/>
              </a:rPr>
              <a:t>Teksten</a:t>
            </a:r>
            <a:endParaRPr lang="en-GB" b="1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68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>
                <a:latin typeface="Effra"/>
              </a:rPr>
              <a:t>Verschillende</a:t>
            </a:r>
            <a:r>
              <a:rPr lang="en-GB" b="1" dirty="0">
                <a:latin typeface="Effra"/>
              </a:rPr>
              <a:t> </a:t>
            </a:r>
            <a:r>
              <a:rPr lang="en-GB" b="1" dirty="0" err="1">
                <a:latin typeface="Effra"/>
              </a:rPr>
              <a:t>bronnen</a:t>
            </a:r>
            <a:r>
              <a:rPr lang="en-GB" b="1" dirty="0">
                <a:latin typeface="Effra"/>
              </a:rPr>
              <a:t>: </a:t>
            </a:r>
            <a:r>
              <a:rPr lang="en-GB" dirty="0" err="1">
                <a:latin typeface="Effra"/>
              </a:rPr>
              <a:t>kranten</a:t>
            </a:r>
            <a:r>
              <a:rPr lang="en-GB" dirty="0">
                <a:latin typeface="Effra"/>
              </a:rPr>
              <a:t>, </a:t>
            </a:r>
            <a:r>
              <a:rPr lang="en-GB" dirty="0" err="1">
                <a:latin typeface="Effra"/>
              </a:rPr>
              <a:t>tijdschriften</a:t>
            </a:r>
            <a:r>
              <a:rPr lang="en-GB" dirty="0">
                <a:latin typeface="Effra"/>
              </a:rPr>
              <a:t>, </a:t>
            </a:r>
            <a:r>
              <a:rPr lang="en-GB" dirty="0" err="1">
                <a:latin typeface="Effra"/>
              </a:rPr>
              <a:t>literaire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werken</a:t>
            </a:r>
            <a:r>
              <a:rPr lang="en-GB" dirty="0">
                <a:latin typeface="Effra"/>
              </a:rPr>
              <a:t>, websites, </a:t>
            </a:r>
            <a:r>
              <a:rPr lang="en-GB" dirty="0" err="1">
                <a:latin typeface="Effra"/>
              </a:rPr>
              <a:t>academische</a:t>
            </a:r>
            <a:r>
              <a:rPr lang="en-GB" dirty="0">
                <a:latin typeface="Effra"/>
              </a:rPr>
              <a:t> papers.</a:t>
            </a:r>
            <a:endParaRPr lang="en-US" dirty="0" err="1"/>
          </a:p>
          <a:p>
            <a:r>
              <a:rPr lang="en-GB" b="1" err="1">
                <a:latin typeface="Effra"/>
              </a:rPr>
              <a:t>Verschillende</a:t>
            </a:r>
            <a:r>
              <a:rPr lang="en-GB" b="1" dirty="0">
                <a:latin typeface="Effra"/>
              </a:rPr>
              <a:t> </a:t>
            </a:r>
            <a:r>
              <a:rPr lang="en-GB" b="1" err="1">
                <a:latin typeface="Effra"/>
              </a:rPr>
              <a:t>tekstsoorten</a:t>
            </a:r>
            <a:r>
              <a:rPr lang="en-GB" dirty="0">
                <a:latin typeface="Effra"/>
              </a:rPr>
              <a:t>: </a:t>
            </a:r>
            <a:r>
              <a:rPr lang="en-GB" err="1">
                <a:latin typeface="Effra"/>
              </a:rPr>
              <a:t>artikel</a:t>
            </a:r>
            <a:r>
              <a:rPr lang="en-GB" dirty="0">
                <a:latin typeface="Effra"/>
              </a:rPr>
              <a:t>, </a:t>
            </a:r>
            <a:r>
              <a:rPr lang="en-GB" err="1">
                <a:latin typeface="Effra"/>
              </a:rPr>
              <a:t>ingezonden</a:t>
            </a:r>
            <a:r>
              <a:rPr lang="en-GB" dirty="0">
                <a:latin typeface="Effra"/>
              </a:rPr>
              <a:t> </a:t>
            </a:r>
            <a:r>
              <a:rPr lang="en-GB" err="1">
                <a:latin typeface="Effra"/>
              </a:rPr>
              <a:t>stuk</a:t>
            </a:r>
            <a:r>
              <a:rPr lang="en-GB" dirty="0">
                <a:latin typeface="Effra"/>
              </a:rPr>
              <a:t>, </a:t>
            </a:r>
            <a:r>
              <a:rPr lang="en-GB" err="1">
                <a:latin typeface="Effra"/>
              </a:rPr>
              <a:t>recensie</a:t>
            </a:r>
            <a:r>
              <a:rPr lang="en-GB" dirty="0">
                <a:latin typeface="Effra"/>
              </a:rPr>
              <a:t>, interview, passage </a:t>
            </a:r>
            <a:r>
              <a:rPr lang="en-GB" err="1">
                <a:latin typeface="Effra"/>
              </a:rPr>
              <a:t>uit</a:t>
            </a:r>
            <a:r>
              <a:rPr lang="en-GB" dirty="0">
                <a:latin typeface="Effra"/>
              </a:rPr>
              <a:t> </a:t>
            </a:r>
            <a:r>
              <a:rPr lang="en-GB" err="1">
                <a:latin typeface="Effra"/>
              </a:rPr>
              <a:t>literaire</a:t>
            </a:r>
            <a:r>
              <a:rPr lang="en-GB" dirty="0">
                <a:latin typeface="Effra"/>
              </a:rPr>
              <a:t> </a:t>
            </a:r>
            <a:r>
              <a:rPr lang="en-GB" err="1">
                <a:latin typeface="Effra"/>
              </a:rPr>
              <a:t>tekst</a:t>
            </a:r>
            <a:r>
              <a:rPr lang="en-GB" dirty="0">
                <a:latin typeface="Effra"/>
              </a:rPr>
              <a:t>.</a:t>
            </a:r>
            <a:endParaRPr lang="en-US" dirty="0"/>
          </a:p>
          <a:p>
            <a:r>
              <a:rPr lang="en-GB" dirty="0">
                <a:latin typeface="Effra"/>
              </a:rPr>
              <a:t>Een breed scala </a:t>
            </a:r>
            <a:r>
              <a:rPr lang="en-GB" err="1">
                <a:latin typeface="Effra"/>
              </a:rPr>
              <a:t>aan</a:t>
            </a:r>
            <a:r>
              <a:rPr lang="en-GB" dirty="0">
                <a:latin typeface="Effra"/>
              </a:rPr>
              <a:t> </a:t>
            </a:r>
            <a:r>
              <a:rPr lang="en-GB" b="1" err="1">
                <a:latin typeface="Effra"/>
              </a:rPr>
              <a:t>thema's</a:t>
            </a:r>
            <a:r>
              <a:rPr lang="en-GB" b="1" dirty="0">
                <a:latin typeface="Effra"/>
              </a:rPr>
              <a:t> </a:t>
            </a:r>
            <a:r>
              <a:rPr lang="en-GB" b="1" err="1">
                <a:latin typeface="Effra"/>
              </a:rPr>
              <a:t>en</a:t>
            </a:r>
            <a:r>
              <a:rPr lang="en-GB" b="1" dirty="0">
                <a:latin typeface="Effra"/>
              </a:rPr>
              <a:t> </a:t>
            </a:r>
            <a:r>
              <a:rPr lang="en-GB" b="1" err="1">
                <a:latin typeface="Effra"/>
              </a:rPr>
              <a:t>onderwerpen</a:t>
            </a:r>
            <a:r>
              <a:rPr lang="en-GB" dirty="0">
                <a:latin typeface="Effra"/>
              </a:rPr>
              <a:t>. </a:t>
            </a:r>
          </a:p>
          <a:p>
            <a:r>
              <a:rPr lang="en-GB" dirty="0">
                <a:latin typeface="Effra"/>
              </a:rPr>
              <a:t>Let op de </a:t>
            </a:r>
            <a:r>
              <a:rPr lang="en-GB" b="1" err="1">
                <a:latin typeface="Effra"/>
              </a:rPr>
              <a:t>bronvermelding</a:t>
            </a:r>
            <a:r>
              <a:rPr lang="en-GB" dirty="0">
                <a:latin typeface="Effra"/>
              </a:rPr>
              <a:t>. </a:t>
            </a:r>
          </a:p>
          <a:p>
            <a:endParaRPr lang="en-GB" dirty="0"/>
          </a:p>
          <a:p>
            <a:endParaRPr lang="en-GB" dirty="0"/>
          </a:p>
          <a:p>
            <a:endParaRPr lang="en-US"/>
          </a:p>
          <a:p>
            <a:endParaRPr lang="en-GB" dirty="0"/>
          </a:p>
        </p:txBody>
      </p:sp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89334D97-AF69-DF5E-BE26-EE5338C0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57" y="5871322"/>
            <a:ext cx="2962275" cy="62865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37670461-A915-3942-6F06-AEB576A93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07" y="4993622"/>
            <a:ext cx="4295775" cy="523875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FA25CF67-1210-9681-84A5-0111C0563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23" y="4933109"/>
            <a:ext cx="6191250" cy="600075"/>
          </a:xfrm>
          <a:prstGeom prst="rect">
            <a:avLst/>
          </a:prstGeom>
        </p:spPr>
      </p:pic>
      <p:pic>
        <p:nvPicPr>
          <p:cNvPr id="7" name="Picture 6" descr="A close up of text&#10;&#10;Description automatically generated">
            <a:extLst>
              <a:ext uri="{FF2B5EF4-FFF2-40B4-BE49-F238E27FC236}">
                <a16:creationId xmlns:a16="http://schemas.microsoft.com/office/drawing/2014/main" id="{3B2E5DC9-10A4-5EE5-B7B3-11837D627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858" y="5610505"/>
            <a:ext cx="8277225" cy="1038225"/>
          </a:xfrm>
          <a:prstGeom prst="rect">
            <a:avLst/>
          </a:prstGeom>
        </p:spPr>
      </p:pic>
      <p:pic>
        <p:nvPicPr>
          <p:cNvPr id="8" name="Picture 7" descr="A black and white image of a website&#10;&#10;Description automatically generated">
            <a:extLst>
              <a:ext uri="{FF2B5EF4-FFF2-40B4-BE49-F238E27FC236}">
                <a16:creationId xmlns:a16="http://schemas.microsoft.com/office/drawing/2014/main" id="{A9F34B45-E0FD-215D-4C13-812F27D8D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043" y="4246469"/>
            <a:ext cx="3105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Effra"/>
              </a:rPr>
              <a:t>Woordenboek</a:t>
            </a:r>
            <a:endParaRPr lang="en-GB" b="1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03" y="1400502"/>
            <a:ext cx="10515600" cy="29068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Effra"/>
              </a:rPr>
              <a:t>Het </a:t>
            </a:r>
            <a:r>
              <a:rPr lang="en-GB" dirty="0" err="1">
                <a:latin typeface="Effra"/>
              </a:rPr>
              <a:t>woordenboek</a:t>
            </a:r>
            <a:r>
              <a:rPr lang="en-GB" dirty="0">
                <a:latin typeface="Effra"/>
              </a:rPr>
              <a:t> is </a:t>
            </a:r>
            <a:r>
              <a:rPr lang="en-GB" dirty="0" err="1">
                <a:latin typeface="Effra"/>
              </a:rPr>
              <a:t>een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handig</a:t>
            </a:r>
            <a:r>
              <a:rPr lang="en-GB" dirty="0">
                <a:latin typeface="Effra"/>
              </a:rPr>
              <a:t> </a:t>
            </a:r>
            <a:r>
              <a:rPr lang="en-GB" b="1" dirty="0" err="1">
                <a:latin typeface="Effra"/>
              </a:rPr>
              <a:t>hulpmiddel</a:t>
            </a:r>
            <a:r>
              <a:rPr lang="en-GB" dirty="0">
                <a:latin typeface="Effra"/>
              </a:rPr>
              <a:t>, maar let op de </a:t>
            </a:r>
            <a:r>
              <a:rPr lang="en-GB" dirty="0" err="1">
                <a:latin typeface="Effra"/>
              </a:rPr>
              <a:t>tijd</a:t>
            </a:r>
            <a:r>
              <a:rPr lang="en-GB" dirty="0">
                <a:latin typeface="Effra"/>
              </a:rPr>
              <a:t>. </a:t>
            </a:r>
            <a:endParaRPr lang="en-GB" dirty="0"/>
          </a:p>
          <a:p>
            <a:r>
              <a:rPr lang="en-GB" dirty="0">
                <a:latin typeface="Effra"/>
              </a:rPr>
              <a:t>Let </a:t>
            </a:r>
            <a:r>
              <a:rPr lang="en-GB" dirty="0" err="1">
                <a:latin typeface="Effra"/>
              </a:rPr>
              <a:t>goed</a:t>
            </a:r>
            <a:r>
              <a:rPr lang="en-GB" dirty="0">
                <a:latin typeface="Effra"/>
              </a:rPr>
              <a:t> op de </a:t>
            </a:r>
            <a:r>
              <a:rPr lang="en-GB" b="1" dirty="0">
                <a:latin typeface="Effra"/>
              </a:rPr>
              <a:t>context </a:t>
            </a:r>
            <a:r>
              <a:rPr lang="en-GB" dirty="0" err="1">
                <a:latin typeface="Effra"/>
              </a:rPr>
              <a:t>bij</a:t>
            </a:r>
            <a:r>
              <a:rPr lang="en-GB" dirty="0">
                <a:latin typeface="Effra"/>
              </a:rPr>
              <a:t> het </a:t>
            </a:r>
            <a:r>
              <a:rPr lang="en-GB" dirty="0" err="1">
                <a:latin typeface="Effra"/>
              </a:rPr>
              <a:t>opzoeken</a:t>
            </a:r>
            <a:r>
              <a:rPr lang="en-GB" dirty="0">
                <a:latin typeface="Effra"/>
              </a:rPr>
              <a:t> van </a:t>
            </a:r>
            <a:r>
              <a:rPr lang="en-GB" dirty="0" err="1">
                <a:latin typeface="Effra"/>
              </a:rPr>
              <a:t>woorden</a:t>
            </a:r>
            <a:r>
              <a:rPr lang="en-GB" dirty="0">
                <a:latin typeface="Effra"/>
              </a:rPr>
              <a:t>. </a:t>
            </a:r>
          </a:p>
          <a:p>
            <a:r>
              <a:rPr lang="en-GB" dirty="0" err="1">
                <a:latin typeface="Effra"/>
              </a:rPr>
              <a:t>Engelse</a:t>
            </a:r>
            <a:r>
              <a:rPr lang="en-GB" dirty="0">
                <a:latin typeface="Effra"/>
              </a:rPr>
              <a:t> </a:t>
            </a:r>
            <a:r>
              <a:rPr lang="en-GB" b="1" dirty="0" err="1">
                <a:latin typeface="Effra"/>
              </a:rPr>
              <a:t>spreekwoorden</a:t>
            </a:r>
            <a:r>
              <a:rPr lang="en-GB" b="1" dirty="0">
                <a:latin typeface="Effra"/>
              </a:rPr>
              <a:t> </a:t>
            </a:r>
            <a:r>
              <a:rPr lang="en-GB" b="1" dirty="0" err="1">
                <a:latin typeface="Effra"/>
              </a:rPr>
              <a:t>en</a:t>
            </a:r>
            <a:r>
              <a:rPr lang="en-GB" b="1" dirty="0">
                <a:latin typeface="Effra"/>
              </a:rPr>
              <a:t> </a:t>
            </a:r>
            <a:r>
              <a:rPr lang="en-GB" b="1" dirty="0" err="1">
                <a:latin typeface="Effra"/>
              </a:rPr>
              <a:t>gezegdes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staan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ook</a:t>
            </a:r>
            <a:r>
              <a:rPr lang="en-GB" dirty="0">
                <a:latin typeface="Effra"/>
              </a:rPr>
              <a:t> in het </a:t>
            </a:r>
            <a:r>
              <a:rPr lang="en-GB" dirty="0" err="1">
                <a:latin typeface="Effra"/>
              </a:rPr>
              <a:t>woordenboek</a:t>
            </a:r>
            <a:r>
              <a:rPr lang="en-GB" dirty="0">
                <a:latin typeface="Effra"/>
              </a:rPr>
              <a:t> </a:t>
            </a:r>
          </a:p>
          <a:p>
            <a:endParaRPr lang="en-GB" dirty="0">
              <a:latin typeface="Effra"/>
            </a:endParaRPr>
          </a:p>
          <a:p>
            <a:endParaRPr lang="en-GB" dirty="0">
              <a:latin typeface="Effra"/>
            </a:endParaRPr>
          </a:p>
          <a:p>
            <a:endParaRPr lang="en-US" dirty="0">
              <a:latin typeface="Effra"/>
            </a:endParaRPr>
          </a:p>
          <a:p>
            <a:endParaRPr lang="en-GB" dirty="0">
              <a:latin typeface="Effra"/>
            </a:endParaRPr>
          </a:p>
        </p:txBody>
      </p:sp>
      <p:pic>
        <p:nvPicPr>
          <p:cNvPr id="9" name="Picture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8C755FD-9BD8-7E73-DDFA-0F6D249A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32" y="3423678"/>
            <a:ext cx="70961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12" y="276991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Effra"/>
              </a:rPr>
              <a:t>Meerkeuzevragen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12" y="1400502"/>
            <a:ext cx="10515600" cy="29068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Effra"/>
              </a:rPr>
              <a:t>Altijd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één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antwoord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goed</a:t>
            </a:r>
            <a:r>
              <a:rPr lang="en-GB" dirty="0">
                <a:latin typeface="Effra"/>
              </a:rPr>
              <a:t>(!) en je </a:t>
            </a:r>
            <a:r>
              <a:rPr lang="en-GB" dirty="0" err="1">
                <a:latin typeface="Effra"/>
              </a:rPr>
              <a:t>moet</a:t>
            </a:r>
            <a:r>
              <a:rPr lang="en-GB" dirty="0">
                <a:latin typeface="Effra"/>
              </a:rPr>
              <a:t> ‘m direct </a:t>
            </a:r>
            <a:r>
              <a:rPr lang="en-GB" dirty="0" err="1">
                <a:latin typeface="Effra"/>
              </a:rPr>
              <a:t>kunnen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herleiden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naar</a:t>
            </a:r>
            <a:r>
              <a:rPr lang="en-GB" dirty="0">
                <a:latin typeface="Effra"/>
              </a:rPr>
              <a:t> de </a:t>
            </a:r>
            <a:r>
              <a:rPr lang="en-GB" dirty="0" err="1">
                <a:latin typeface="Effra"/>
              </a:rPr>
              <a:t>tekst</a:t>
            </a:r>
            <a:r>
              <a:rPr lang="en-GB" dirty="0">
                <a:latin typeface="Effra"/>
              </a:rPr>
              <a:t>. </a:t>
            </a:r>
          </a:p>
          <a:p>
            <a:pPr marL="0" indent="0">
              <a:buNone/>
            </a:pPr>
            <a:endParaRPr lang="en-GB" dirty="0">
              <a:latin typeface="Effra"/>
            </a:endParaRPr>
          </a:p>
          <a:p>
            <a:pPr marL="0" indent="0">
              <a:buNone/>
            </a:pPr>
            <a:r>
              <a:rPr lang="en-GB" dirty="0" err="1">
                <a:latin typeface="Effra"/>
              </a:rPr>
              <a:t>Niet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doordenken</a:t>
            </a:r>
            <a:r>
              <a:rPr lang="en-GB" dirty="0">
                <a:latin typeface="Effra"/>
              </a:rPr>
              <a:t> of </a:t>
            </a:r>
            <a:r>
              <a:rPr lang="en-GB" dirty="0" err="1">
                <a:latin typeface="Effra"/>
              </a:rPr>
              <a:t>filosoferen</a:t>
            </a:r>
            <a:r>
              <a:rPr lang="en-GB" dirty="0">
                <a:latin typeface="Effra"/>
              </a:rPr>
              <a:t>; </a:t>
            </a:r>
            <a:r>
              <a:rPr lang="en-GB" dirty="0" err="1">
                <a:latin typeface="Effra"/>
              </a:rPr>
              <a:t>niet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gezegd</a:t>
            </a:r>
            <a:r>
              <a:rPr lang="en-GB" dirty="0">
                <a:latin typeface="Effra"/>
              </a:rPr>
              <a:t> = </a:t>
            </a:r>
            <a:r>
              <a:rPr lang="en-GB" dirty="0" err="1">
                <a:latin typeface="Effra"/>
              </a:rPr>
              <a:t>fout</a:t>
            </a:r>
            <a:r>
              <a:rPr lang="en-GB" dirty="0">
                <a:latin typeface="Effra"/>
              </a:rPr>
              <a:t>.</a:t>
            </a:r>
          </a:p>
          <a:p>
            <a:pPr marL="0" indent="0">
              <a:buNone/>
            </a:pPr>
            <a:endParaRPr lang="en-GB" dirty="0">
              <a:latin typeface="Effra"/>
            </a:endParaRPr>
          </a:p>
          <a:p>
            <a:pPr marL="0" indent="0">
              <a:buNone/>
            </a:pPr>
            <a:r>
              <a:rPr lang="en-GB" dirty="0">
                <a:latin typeface="Effra"/>
              </a:rPr>
              <a:t>Streep door wat </a:t>
            </a:r>
            <a:r>
              <a:rPr lang="en-GB" dirty="0" err="1">
                <a:latin typeface="Effra"/>
              </a:rPr>
              <a:t>niet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kan</a:t>
            </a:r>
            <a:r>
              <a:rPr lang="en-GB" dirty="0">
                <a:latin typeface="Effra"/>
              </a:rPr>
              <a:t> en </a:t>
            </a:r>
            <a:r>
              <a:rPr lang="en-GB" dirty="0" err="1">
                <a:latin typeface="Effra"/>
              </a:rPr>
              <a:t>zoek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waar</a:t>
            </a:r>
            <a:r>
              <a:rPr lang="en-GB" dirty="0">
                <a:latin typeface="Effra"/>
              </a:rPr>
              <a:t> je het </a:t>
            </a:r>
            <a:r>
              <a:rPr lang="en-GB" dirty="0" err="1">
                <a:latin typeface="Effra"/>
              </a:rPr>
              <a:t>antwoord</a:t>
            </a:r>
            <a:r>
              <a:rPr lang="en-GB" dirty="0">
                <a:latin typeface="Effra"/>
              </a:rPr>
              <a:t> in de </a:t>
            </a:r>
            <a:r>
              <a:rPr lang="en-GB" dirty="0" err="1">
                <a:latin typeface="Effra"/>
              </a:rPr>
              <a:t>tekst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kan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vinden</a:t>
            </a:r>
            <a:r>
              <a:rPr lang="en-GB" dirty="0">
                <a:latin typeface="Effra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7C17E-A111-0E5A-CC04-83B3DE15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9153"/>
            <a:ext cx="8656703" cy="19137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26563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Effra"/>
              </a:rPr>
              <a:t>Open </a:t>
            </a:r>
            <a:r>
              <a:rPr lang="en-GB" b="1" dirty="0" err="1">
                <a:latin typeface="Effra"/>
              </a:rPr>
              <a:t>Vragen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03" y="1400502"/>
            <a:ext cx="10515600" cy="29068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latin typeface="Effra"/>
              </a:rPr>
              <a:t>Besteed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tijd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aan</a:t>
            </a:r>
            <a:r>
              <a:rPr lang="en-GB" dirty="0">
                <a:latin typeface="Effra"/>
              </a:rPr>
              <a:t> het </a:t>
            </a:r>
            <a:r>
              <a:rPr lang="en-GB" dirty="0" err="1">
                <a:latin typeface="Effra"/>
              </a:rPr>
              <a:t>lezen</a:t>
            </a:r>
            <a:r>
              <a:rPr lang="en-GB" dirty="0">
                <a:latin typeface="Effra"/>
              </a:rPr>
              <a:t> van de </a:t>
            </a:r>
            <a:r>
              <a:rPr lang="en-GB" dirty="0" err="1">
                <a:latin typeface="Effra"/>
              </a:rPr>
              <a:t>vraag</a:t>
            </a:r>
            <a:r>
              <a:rPr lang="en-GB" dirty="0">
                <a:latin typeface="Effra"/>
              </a:rPr>
              <a:t>. Hier </a:t>
            </a:r>
            <a:r>
              <a:rPr lang="en-GB" dirty="0" err="1">
                <a:latin typeface="Effra"/>
              </a:rPr>
              <a:t>staat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veel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informatie</a:t>
            </a:r>
            <a:r>
              <a:rPr lang="en-GB" dirty="0">
                <a:latin typeface="Effra"/>
              </a:rPr>
              <a:t> in. </a:t>
            </a:r>
          </a:p>
          <a:p>
            <a:r>
              <a:rPr lang="en-GB" dirty="0">
                <a:latin typeface="Effra"/>
              </a:rPr>
              <a:t>Wat </a:t>
            </a:r>
            <a:r>
              <a:rPr lang="en-GB" dirty="0" err="1">
                <a:latin typeface="Effra"/>
              </a:rPr>
              <a:t>willen</a:t>
            </a:r>
            <a:r>
              <a:rPr lang="en-GB" dirty="0">
                <a:latin typeface="Effra"/>
              </a:rPr>
              <a:t> ze </a:t>
            </a:r>
            <a:r>
              <a:rPr lang="en-GB" dirty="0" err="1">
                <a:latin typeface="Effra"/>
              </a:rPr>
              <a:t>weten</a:t>
            </a:r>
            <a:r>
              <a:rPr lang="en-GB" dirty="0">
                <a:latin typeface="Effra"/>
              </a:rPr>
              <a:t>? Hoe </a:t>
            </a:r>
            <a:r>
              <a:rPr lang="en-GB" dirty="0" err="1">
                <a:latin typeface="Effra"/>
              </a:rPr>
              <a:t>pak</a:t>
            </a:r>
            <a:r>
              <a:rPr lang="en-GB" dirty="0">
                <a:latin typeface="Effra"/>
              </a:rPr>
              <a:t> je </a:t>
            </a:r>
            <a:r>
              <a:rPr lang="en-GB" dirty="0" err="1">
                <a:latin typeface="Effra"/>
              </a:rPr>
              <a:t>dat</a:t>
            </a:r>
            <a:r>
              <a:rPr lang="en-GB" dirty="0">
                <a:latin typeface="Effra"/>
              </a:rPr>
              <a:t> slim </a:t>
            </a:r>
            <a:r>
              <a:rPr lang="en-GB" dirty="0" err="1">
                <a:latin typeface="Effra"/>
              </a:rPr>
              <a:t>aan</a:t>
            </a:r>
            <a:r>
              <a:rPr lang="en-GB" dirty="0">
                <a:latin typeface="Effra"/>
              </a:rPr>
              <a:t>? </a:t>
            </a:r>
          </a:p>
          <a:p>
            <a:r>
              <a:rPr lang="en-GB" dirty="0">
                <a:latin typeface="Effra"/>
              </a:rPr>
              <a:t>Hoe </a:t>
            </a:r>
            <a:r>
              <a:rPr lang="en-GB" dirty="0" err="1">
                <a:latin typeface="Effra"/>
              </a:rPr>
              <a:t>schrijf</a:t>
            </a:r>
            <a:r>
              <a:rPr lang="en-GB" dirty="0">
                <a:latin typeface="Effra"/>
              </a:rPr>
              <a:t> je </a:t>
            </a:r>
            <a:r>
              <a:rPr lang="en-GB" dirty="0" err="1">
                <a:latin typeface="Effra"/>
              </a:rPr>
              <a:t>dit</a:t>
            </a:r>
            <a:r>
              <a:rPr lang="en-GB" dirty="0">
                <a:latin typeface="Effra"/>
              </a:rPr>
              <a:t> op?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D902600-14C0-8039-5393-D5CD6DF7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3" y="3662643"/>
            <a:ext cx="6754346" cy="888626"/>
          </a:xfrm>
          <a:prstGeom prst="rect">
            <a:avLst/>
          </a:prstGeom>
        </p:spPr>
      </p:pic>
      <p:pic>
        <p:nvPicPr>
          <p:cNvPr id="5" name="Picture 4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E8F8F8B6-EFF6-8E1A-C13B-41F9B7C7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10" y="5096436"/>
            <a:ext cx="9085169" cy="11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12" y="276991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Effra"/>
              </a:rPr>
              <a:t>Invulvragen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12" y="1778824"/>
            <a:ext cx="10515600" cy="442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Effra"/>
              </a:rPr>
              <a:t>Lees het stuk/de paragraaf/de zinnen ervoor en erna en raad wat voor woord er ingevuld moet worden:</a:t>
            </a:r>
          </a:p>
          <a:p>
            <a:pPr lvl="1"/>
            <a:r>
              <a:rPr lang="nl-NL" sz="2800" dirty="0">
                <a:latin typeface="Effra"/>
              </a:rPr>
              <a:t>Welke woordsoort [zelfstandig naamwoord, werkwoord, bijvoeglijk naamwoord, etc.]?</a:t>
            </a:r>
          </a:p>
          <a:p>
            <a:pPr lvl="1"/>
            <a:r>
              <a:rPr lang="nl-NL" sz="2800" dirty="0">
                <a:latin typeface="Effra"/>
              </a:rPr>
              <a:t>Positief of Negatief?</a:t>
            </a:r>
          </a:p>
          <a:p>
            <a:pPr lvl="1"/>
            <a:r>
              <a:rPr lang="nl-NL" sz="2800" dirty="0">
                <a:latin typeface="Effra"/>
              </a:rPr>
              <a:t>Bij signaalwoorden: wordt er verder op een argument gebouwd of komt er iets nieuws en tegenstrijdigs?</a:t>
            </a:r>
          </a:p>
          <a:p>
            <a:pPr marL="457200" lvl="1" indent="0">
              <a:buNone/>
            </a:pPr>
            <a:endParaRPr lang="nl-NL" sz="2800" dirty="0">
              <a:latin typeface="Effra"/>
            </a:endParaRPr>
          </a:p>
          <a:p>
            <a:pPr marL="457200" lvl="1" indent="0">
              <a:buNone/>
            </a:pPr>
            <a:r>
              <a:rPr lang="nl-NL" sz="2800" dirty="0">
                <a:latin typeface="Effra"/>
              </a:rPr>
              <a:t>Wat zou je zelf invullen?</a:t>
            </a:r>
          </a:p>
        </p:txBody>
      </p:sp>
    </p:spTree>
    <p:extLst>
      <p:ext uri="{BB962C8B-B14F-4D97-AF65-F5344CB8AC3E}">
        <p14:creationId xmlns:p14="http://schemas.microsoft.com/office/powerpoint/2010/main" val="104085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12" y="276991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Effra"/>
              </a:rPr>
              <a:t>Invulvragen</a:t>
            </a:r>
            <a:endParaRPr lang="en-US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2B5B3-DB90-80DC-0118-B30B8AF91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49" y="1956501"/>
            <a:ext cx="10516898" cy="36731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E14D92-C834-563A-04BF-F8E057357E9F}"/>
                  </a:ext>
                </a:extLst>
              </p14:cNvPr>
              <p14:cNvContentPartPr/>
              <p14:nvPr/>
            </p14:nvContentPartPr>
            <p14:xfrm>
              <a:off x="6037113" y="4274224"/>
              <a:ext cx="104580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E14D92-C834-563A-04BF-F8E057357E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5473" y="4130584"/>
                <a:ext cx="118944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C8F8D6-76A4-35E4-DA58-2C5B0DEDF94E}"/>
              </a:ext>
            </a:extLst>
          </p:cNvPr>
          <p:cNvSpPr txBox="1"/>
          <p:nvPr/>
        </p:nvSpPr>
        <p:spPr>
          <a:xfrm>
            <a:off x="5552502" y="5895431"/>
            <a:ext cx="604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Effra" panose="02000506080000020004" pitchFamily="2" charset="0"/>
              </a:rPr>
              <a:t>to inculcate = </a:t>
            </a:r>
            <a:r>
              <a:rPr lang="en-GB" sz="2800" dirty="0" err="1">
                <a:latin typeface="Effra" panose="02000506080000020004" pitchFamily="2" charset="0"/>
              </a:rPr>
              <a:t>inprenten</a:t>
            </a:r>
            <a:r>
              <a:rPr lang="en-GB" sz="2800" dirty="0">
                <a:latin typeface="Effra" panose="02000506080000020004" pitchFamily="2" charset="0"/>
              </a:rPr>
              <a:t>, </a:t>
            </a:r>
            <a:r>
              <a:rPr lang="en-GB" sz="2800" dirty="0" err="1">
                <a:latin typeface="Effra" panose="02000506080000020004" pitchFamily="2" charset="0"/>
              </a:rPr>
              <a:t>instampen</a:t>
            </a:r>
            <a:endParaRPr lang="en-GB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12" y="276991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Effra"/>
              </a:rPr>
              <a:t>Invulvragen</a:t>
            </a:r>
            <a:endParaRPr lang="en-US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29945-FB84-228E-B333-841717216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17" y="2355747"/>
            <a:ext cx="8620365" cy="21465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57DD1-3A30-B6EE-1A59-E7D90C554E36}"/>
              </a:ext>
            </a:extLst>
          </p:cNvPr>
          <p:cNvSpPr txBox="1"/>
          <p:nvPr/>
        </p:nvSpPr>
        <p:spPr>
          <a:xfrm>
            <a:off x="5717756" y="2865792"/>
            <a:ext cx="60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zegen</a:t>
            </a:r>
            <a:endParaRPr lang="en-GB" dirty="0">
              <a:latin typeface="Effra" panose="0200050608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D2D42-671A-2A91-1DF6-6035A77BB3AA}"/>
              </a:ext>
            </a:extLst>
          </p:cNvPr>
          <p:cNvSpPr txBox="1"/>
          <p:nvPr/>
        </p:nvSpPr>
        <p:spPr>
          <a:xfrm>
            <a:off x="5717755" y="3235124"/>
            <a:ext cx="60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onaangename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verrassing</a:t>
            </a:r>
            <a:endParaRPr lang="en-GB" dirty="0">
              <a:latin typeface="Effra" panose="0200050608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8F483-2379-9FA1-127C-4C20583EDBB2}"/>
              </a:ext>
            </a:extLst>
          </p:cNvPr>
          <p:cNvSpPr txBox="1"/>
          <p:nvPr/>
        </p:nvSpPr>
        <p:spPr>
          <a:xfrm>
            <a:off x="5717754" y="3602784"/>
            <a:ext cx="60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uitdaging</a:t>
            </a:r>
            <a:endParaRPr lang="en-GB" dirty="0">
              <a:latin typeface="Effra" panose="0200050608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5DFE4-6E17-320C-527C-BDFD638C7F87}"/>
              </a:ext>
            </a:extLst>
          </p:cNvPr>
          <p:cNvSpPr txBox="1"/>
          <p:nvPr/>
        </p:nvSpPr>
        <p:spPr>
          <a:xfrm>
            <a:off x="5717753" y="3929835"/>
            <a:ext cx="60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moeilijkheid</a:t>
            </a:r>
            <a:r>
              <a:rPr lang="en-GB" dirty="0">
                <a:latin typeface="Effra" panose="02000506080000020004" pitchFamily="2" charset="0"/>
              </a:rPr>
              <a:t>/</a:t>
            </a:r>
            <a:r>
              <a:rPr lang="en-GB" dirty="0" err="1">
                <a:latin typeface="Effra" panose="02000506080000020004" pitchFamily="2" charset="0"/>
              </a:rPr>
              <a:t>probleem</a:t>
            </a:r>
            <a:endParaRPr lang="en-GB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Effra"/>
              </a:rPr>
              <a:t>Vragen</a:t>
            </a:r>
            <a:r>
              <a:rPr lang="en-GB" b="1" dirty="0">
                <a:latin typeface="Effra"/>
              </a:rPr>
              <a:t> met </a:t>
            </a:r>
            <a:r>
              <a:rPr lang="en-GB" b="1" dirty="0" err="1">
                <a:latin typeface="Effra"/>
              </a:rPr>
              <a:t>beweringen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03" y="1400502"/>
            <a:ext cx="10515600" cy="29068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Effra"/>
              </a:rPr>
              <a:t>De </a:t>
            </a:r>
            <a:r>
              <a:rPr lang="en-GB" dirty="0" err="1">
                <a:latin typeface="Effra"/>
              </a:rPr>
              <a:t>beweringen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zijn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genummerd</a:t>
            </a:r>
            <a:r>
              <a:rPr lang="en-GB" dirty="0">
                <a:latin typeface="Effra"/>
              </a:rPr>
              <a:t>, </a:t>
            </a:r>
            <a:r>
              <a:rPr lang="en-GB" dirty="0" err="1">
                <a:latin typeface="Effra"/>
              </a:rPr>
              <a:t>dus</a:t>
            </a:r>
            <a:r>
              <a:rPr lang="en-GB" dirty="0">
                <a:latin typeface="Effra"/>
              </a:rPr>
              <a:t> </a:t>
            </a:r>
            <a:r>
              <a:rPr lang="en-GB" dirty="0" err="1">
                <a:latin typeface="Effra"/>
              </a:rPr>
              <a:t>goed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herkenbaar</a:t>
            </a:r>
            <a:r>
              <a:rPr lang="en-GB" dirty="0">
                <a:latin typeface="Effra"/>
              </a:rPr>
              <a:t>. </a:t>
            </a:r>
            <a:endParaRPr lang="en-GB" dirty="0"/>
          </a:p>
          <a:p>
            <a:r>
              <a:rPr lang="en-GB" dirty="0">
                <a:latin typeface="Effra"/>
              </a:rPr>
              <a:t>Streep '</a:t>
            </a:r>
            <a:r>
              <a:rPr lang="en-GB" err="1">
                <a:latin typeface="Effra"/>
              </a:rPr>
              <a:t>zoektermen</a:t>
            </a:r>
            <a:r>
              <a:rPr lang="en-GB" dirty="0">
                <a:latin typeface="Effra"/>
              </a:rPr>
              <a:t>' </a:t>
            </a:r>
            <a:r>
              <a:rPr lang="en-GB" err="1">
                <a:latin typeface="Effra"/>
              </a:rPr>
              <a:t>aan</a:t>
            </a:r>
            <a:r>
              <a:rPr lang="en-GB" dirty="0">
                <a:latin typeface="Effra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35352265-7CB8-C93D-F24F-466CD4EE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397" y="2854699"/>
            <a:ext cx="78105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D0CD-BA2C-A293-B6C4-729D7464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9748-3030-6796-6B81-74BA2257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Effra"/>
              </a:rPr>
              <a:t>Fabeltjes</a:t>
            </a:r>
            <a:r>
              <a:rPr lang="en-GB" b="1" dirty="0">
                <a:latin typeface="Effra"/>
              </a:rPr>
              <a:t> over het examen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FA91-29E1-9D20-3378-B258ECE0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03" y="1400502"/>
            <a:ext cx="10515600" cy="29068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Effra"/>
              </a:rPr>
              <a:t>"Het </a:t>
            </a:r>
            <a:r>
              <a:rPr lang="en-GB" dirty="0" err="1">
                <a:latin typeface="Effra"/>
              </a:rPr>
              <a:t>langste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antwoord</a:t>
            </a:r>
            <a:r>
              <a:rPr lang="en-GB" dirty="0">
                <a:latin typeface="Effra"/>
              </a:rPr>
              <a:t> is </a:t>
            </a:r>
            <a:r>
              <a:rPr lang="en-GB" dirty="0" err="1">
                <a:latin typeface="Effra"/>
              </a:rPr>
              <a:t>altijd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juist</a:t>
            </a:r>
            <a:r>
              <a:rPr lang="en-GB" dirty="0">
                <a:latin typeface="Effra"/>
              </a:rPr>
              <a:t>" </a:t>
            </a:r>
            <a:endParaRPr lang="en-GB" dirty="0"/>
          </a:p>
          <a:p>
            <a:r>
              <a:rPr lang="en-GB" dirty="0">
                <a:latin typeface="Effra"/>
              </a:rPr>
              <a:t>"Bij </a:t>
            </a:r>
            <a:r>
              <a:rPr lang="en-GB" dirty="0" err="1">
                <a:latin typeface="Effra"/>
              </a:rPr>
              <a:t>vragen</a:t>
            </a:r>
            <a:r>
              <a:rPr lang="en-GB" dirty="0">
                <a:latin typeface="Effra"/>
              </a:rPr>
              <a:t> met "Nee" </a:t>
            </a:r>
            <a:r>
              <a:rPr lang="en-GB" dirty="0" err="1">
                <a:latin typeface="Effra"/>
              </a:rPr>
              <a:t>en</a:t>
            </a:r>
            <a:r>
              <a:rPr lang="en-GB" dirty="0">
                <a:latin typeface="Effra"/>
              </a:rPr>
              <a:t> "Ja, in </a:t>
            </a:r>
            <a:r>
              <a:rPr lang="en-GB" dirty="0" err="1">
                <a:latin typeface="Effra"/>
              </a:rPr>
              <a:t>alinea</a:t>
            </a:r>
            <a:r>
              <a:rPr lang="en-GB" dirty="0">
                <a:latin typeface="Effra"/>
              </a:rPr>
              <a:t> X" </a:t>
            </a:r>
            <a:r>
              <a:rPr lang="en-GB" dirty="0" err="1">
                <a:latin typeface="Effra"/>
              </a:rPr>
              <a:t>kan</a:t>
            </a:r>
            <a:r>
              <a:rPr lang="en-GB" dirty="0">
                <a:latin typeface="Effra"/>
              </a:rPr>
              <a:t> 'Nee' </a:t>
            </a:r>
            <a:r>
              <a:rPr lang="en-GB" dirty="0" err="1">
                <a:latin typeface="Effra"/>
              </a:rPr>
              <a:t>niet</a:t>
            </a:r>
            <a:r>
              <a:rPr lang="en-GB" dirty="0">
                <a:latin typeface="Effra"/>
              </a:rPr>
              <a:t> het </a:t>
            </a:r>
            <a:r>
              <a:rPr lang="en-GB" dirty="0" err="1">
                <a:latin typeface="Effra"/>
              </a:rPr>
              <a:t>goede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antwoord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zijn</a:t>
            </a:r>
            <a:r>
              <a:rPr lang="en-GB" dirty="0">
                <a:latin typeface="Effra"/>
              </a:rPr>
              <a:t>." </a:t>
            </a:r>
          </a:p>
          <a:p>
            <a:r>
              <a:rPr lang="en-GB" dirty="0">
                <a:latin typeface="Effra"/>
              </a:rPr>
              <a:t>"Meer dan </a:t>
            </a:r>
            <a:r>
              <a:rPr lang="en-GB" dirty="0" err="1">
                <a:latin typeface="Effra"/>
              </a:rPr>
              <a:t>drie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keer</a:t>
            </a:r>
            <a:r>
              <a:rPr lang="en-GB" dirty="0">
                <a:latin typeface="Effra"/>
              </a:rPr>
              <a:t> achter </a:t>
            </a:r>
            <a:r>
              <a:rPr lang="en-GB" dirty="0" err="1">
                <a:latin typeface="Effra"/>
              </a:rPr>
              <a:t>elkaar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hetzelfde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antwoord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kan</a:t>
            </a:r>
            <a:r>
              <a:rPr lang="en-GB" dirty="0">
                <a:latin typeface="Effra"/>
              </a:rPr>
              <a:t> </a:t>
            </a:r>
            <a:r>
              <a:rPr lang="en-GB" dirty="0" err="1">
                <a:latin typeface="Effra"/>
              </a:rPr>
              <a:t>niet</a:t>
            </a:r>
            <a:r>
              <a:rPr lang="en-GB" dirty="0">
                <a:latin typeface="Effra"/>
              </a:rPr>
              <a:t>." </a:t>
            </a:r>
          </a:p>
          <a:p>
            <a:endParaRPr lang="en-GB" dirty="0">
              <a:latin typeface="Effra"/>
            </a:endParaRPr>
          </a:p>
          <a:p>
            <a:endParaRPr lang="en-US" dirty="0">
              <a:latin typeface="Effra"/>
            </a:endParaRPr>
          </a:p>
          <a:p>
            <a:endParaRPr lang="en-GB" dirty="0"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03521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9F9AF-0D2E-FD91-4D59-3034A8488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BA526-94C7-E06D-A3BC-671DCEA9A14E}"/>
              </a:ext>
            </a:extLst>
          </p:cNvPr>
          <p:cNvSpPr txBox="1"/>
          <p:nvPr/>
        </p:nvSpPr>
        <p:spPr>
          <a:xfrm>
            <a:off x="1558900" y="433702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Het </a:t>
            </a:r>
            <a:r>
              <a:rPr lang="en-GB" sz="4400" b="1" dirty="0" err="1">
                <a:latin typeface="Effra" panose="02000506080000020004" pitchFamily="2" charset="0"/>
              </a:rPr>
              <a:t>Eindexamen</a:t>
            </a:r>
            <a:r>
              <a:rPr lang="en-GB" sz="4400" b="1" dirty="0">
                <a:latin typeface="Effra" panose="02000506080000020004" pitchFamily="2" charset="0"/>
              </a:rPr>
              <a:t> Engels VWO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91E9A-C67C-DA6C-FCFA-E9381359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36" y="1640335"/>
            <a:ext cx="4344303" cy="61539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54A6B-06AB-3DA5-61AD-449EF5EC6F65}"/>
              </a:ext>
            </a:extLst>
          </p:cNvPr>
          <p:cNvSpPr txBox="1"/>
          <p:nvPr/>
        </p:nvSpPr>
        <p:spPr>
          <a:xfrm>
            <a:off x="5897880" y="195250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Rond</a:t>
            </a:r>
            <a:r>
              <a:rPr lang="en-GB" dirty="0">
                <a:latin typeface="Effra" panose="02000506080000020004" pitchFamily="2" charset="0"/>
              </a:rPr>
              <a:t> de </a:t>
            </a:r>
            <a:r>
              <a:rPr lang="en-GB" b="1" dirty="0">
                <a:latin typeface="Effra" panose="02000506080000020004" pitchFamily="2" charset="0"/>
              </a:rPr>
              <a:t>40 </a:t>
            </a:r>
            <a:r>
              <a:rPr lang="en-GB" b="1" dirty="0" err="1">
                <a:latin typeface="Effra" panose="02000506080000020004" pitchFamily="2" charset="0"/>
              </a:rPr>
              <a:t>vragen</a:t>
            </a:r>
            <a:r>
              <a:rPr lang="en-GB" dirty="0">
                <a:latin typeface="Effra" panose="02000506080000020004" pitchFamily="2" charset="0"/>
              </a:rPr>
              <a:t>, </a:t>
            </a:r>
            <a:r>
              <a:rPr lang="en-GB" dirty="0" err="1">
                <a:latin typeface="Effra" panose="02000506080000020004" pitchFamily="2" charset="0"/>
              </a:rPr>
              <a:t>verspreid</a:t>
            </a:r>
            <a:r>
              <a:rPr lang="en-GB" dirty="0">
                <a:latin typeface="Effra" panose="02000506080000020004" pitchFamily="2" charset="0"/>
              </a:rPr>
              <a:t> over </a:t>
            </a:r>
            <a:r>
              <a:rPr lang="en-GB" b="1" dirty="0">
                <a:latin typeface="Effra" panose="02000506080000020004" pitchFamily="2" charset="0"/>
              </a:rPr>
              <a:t>11 tot 13 </a:t>
            </a:r>
            <a:r>
              <a:rPr lang="en-GB" b="1" dirty="0" err="1">
                <a:latin typeface="Effra" panose="02000506080000020004" pitchFamily="2" charset="0"/>
              </a:rPr>
              <a:t>teksten</a:t>
            </a:r>
            <a:r>
              <a:rPr lang="en-GB" dirty="0">
                <a:latin typeface="Effra" panose="02000506080000020004" pitchFamily="2" charset="0"/>
              </a:rPr>
              <a:t>.</a:t>
            </a:r>
            <a:endParaRPr lang="en-GB" b="1" dirty="0">
              <a:latin typeface="Effra" panose="0200050608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E4BC7-E8BA-DCF4-D22A-9137BD3046DA}"/>
              </a:ext>
            </a:extLst>
          </p:cNvPr>
          <p:cNvSpPr txBox="1"/>
          <p:nvPr/>
        </p:nvSpPr>
        <p:spPr>
          <a:xfrm>
            <a:off x="5897880" y="247066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Effra" panose="02000506080000020004" pitchFamily="2" charset="0"/>
              </a:rPr>
              <a:t>Altijd</a:t>
            </a:r>
            <a:r>
              <a:rPr lang="en-GB" b="1" dirty="0">
                <a:latin typeface="Effra" panose="02000506080000020004" pitchFamily="2" charset="0"/>
              </a:rPr>
              <a:t> 2.5 </a:t>
            </a:r>
            <a:r>
              <a:rPr lang="en-GB" b="1" dirty="0" err="1">
                <a:latin typeface="Effra" panose="02000506080000020004" pitchFamily="2" charset="0"/>
              </a:rPr>
              <a:t>uur</a:t>
            </a:r>
            <a:r>
              <a:rPr lang="en-GB" b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63E9E-BC44-74DB-8E88-D339A69E9703}"/>
              </a:ext>
            </a:extLst>
          </p:cNvPr>
          <p:cNvSpPr txBox="1"/>
          <p:nvPr/>
        </p:nvSpPr>
        <p:spPr>
          <a:xfrm>
            <a:off x="5897880" y="298882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Effra" panose="02000506080000020004" pitchFamily="2" charset="0"/>
              </a:rPr>
              <a:t>Woordenboeken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toegestaan</a:t>
            </a:r>
            <a:r>
              <a:rPr lang="en-GB" b="1" dirty="0">
                <a:latin typeface="Effra" panose="02000506080000020004" pitchFamily="2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9239B-3386-DD12-A06E-45624C68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6510" y="1435100"/>
            <a:ext cx="3639106" cy="515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D1A9F5-5FA5-8DCF-6155-DEEF966B6230}"/>
              </a:ext>
            </a:extLst>
          </p:cNvPr>
          <p:cNvSpPr txBox="1"/>
          <p:nvPr/>
        </p:nvSpPr>
        <p:spPr>
          <a:xfrm>
            <a:off x="12298680" y="154198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Hoe </a:t>
            </a:r>
            <a:r>
              <a:rPr lang="en-GB" b="1" dirty="0" err="1">
                <a:latin typeface="Effra" panose="02000506080000020004" pitchFamily="2" charset="0"/>
              </a:rPr>
              <a:t>pak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een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tekst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aan</a:t>
            </a:r>
            <a:r>
              <a:rPr lang="en-GB" b="1" dirty="0">
                <a:latin typeface="Effra" panose="0200050608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581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E8BE5-496E-F8EA-116E-1A855A07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AB52-C59C-5766-6A0A-1A5D845E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Voorbereiden</a:t>
            </a:r>
            <a:r>
              <a:rPr lang="en-GB" b="1" dirty="0"/>
              <a:t>: </a:t>
            </a:r>
            <a:r>
              <a:rPr lang="en-GB" b="1" dirty="0" err="1"/>
              <a:t>korte</a:t>
            </a:r>
            <a:r>
              <a:rPr lang="en-GB" b="1" dirty="0"/>
              <a:t> </a:t>
            </a:r>
            <a:r>
              <a:rPr lang="en-GB" b="1" dirty="0" err="1"/>
              <a:t>termijn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293B-49F4-DDE6-D06F-652B2C0E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1"/>
            <a:ext cx="10515600" cy="47396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err="1"/>
              <a:t>Vocabulaire</a:t>
            </a:r>
            <a:r>
              <a:rPr lang="en-GB" dirty="0"/>
              <a:t>! Hoe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 (EN &gt; NL) je (her)</a:t>
            </a:r>
            <a:r>
              <a:rPr lang="en-GB" dirty="0" err="1"/>
              <a:t>kent</a:t>
            </a:r>
            <a:r>
              <a:rPr lang="en-GB" dirty="0"/>
              <a:t>, hoe </a:t>
            </a:r>
            <a:r>
              <a:rPr lang="en-GB" dirty="0" err="1"/>
              <a:t>makkelijker</a:t>
            </a:r>
            <a:r>
              <a:rPr lang="en-GB" dirty="0"/>
              <a:t> het examen je </a:t>
            </a:r>
            <a:r>
              <a:rPr lang="en-GB" dirty="0" err="1"/>
              <a:t>zal</a:t>
            </a:r>
            <a:r>
              <a:rPr lang="en-GB" dirty="0"/>
              <a:t> </a:t>
            </a:r>
            <a:r>
              <a:rPr lang="en-GB" dirty="0" err="1"/>
              <a:t>afgaan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 err="1"/>
              <a:t>Gebruik</a:t>
            </a:r>
            <a:r>
              <a:rPr lang="en-GB" dirty="0"/>
              <a:t> </a:t>
            </a:r>
            <a:r>
              <a:rPr lang="en-GB" dirty="0" err="1"/>
              <a:t>gecategoriseerde</a:t>
            </a:r>
            <a:r>
              <a:rPr lang="en-GB" dirty="0"/>
              <a:t> </a:t>
            </a:r>
            <a:r>
              <a:rPr lang="en-GB" dirty="0" err="1"/>
              <a:t>woordenlijsten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 err="1"/>
              <a:t>Bestudeer</a:t>
            </a:r>
            <a:r>
              <a:rPr lang="en-GB" dirty="0"/>
              <a:t> linking words / </a:t>
            </a:r>
            <a:r>
              <a:rPr lang="en-GB" dirty="0" err="1"/>
              <a:t>signaalwoorden</a:t>
            </a:r>
            <a:r>
              <a:rPr lang="en-GB" dirty="0"/>
              <a:t> / </a:t>
            </a:r>
            <a:r>
              <a:rPr lang="en-GB" dirty="0" err="1"/>
              <a:t>verwijswoorden</a:t>
            </a:r>
            <a:r>
              <a:rPr lang="en-GB" dirty="0"/>
              <a:t>/ connectors en wat ze </a:t>
            </a:r>
            <a:r>
              <a:rPr lang="en-GB" dirty="0" err="1"/>
              <a:t>doen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/>
              <a:t>Lees </a:t>
            </a:r>
            <a:r>
              <a:rPr lang="en-GB" dirty="0" err="1"/>
              <a:t>veel</a:t>
            </a:r>
            <a:r>
              <a:rPr lang="en-GB" dirty="0"/>
              <a:t> (online) </a:t>
            </a:r>
            <a:r>
              <a:rPr lang="en-GB" dirty="0" err="1"/>
              <a:t>artikelen</a:t>
            </a:r>
            <a:r>
              <a:rPr lang="en-GB" dirty="0"/>
              <a:t>, </a:t>
            </a:r>
            <a:r>
              <a:rPr lang="en-GB" dirty="0" err="1"/>
              <a:t>waaronder</a:t>
            </a:r>
            <a:r>
              <a:rPr lang="en-GB" dirty="0"/>
              <a:t> longreads.</a:t>
            </a:r>
          </a:p>
          <a:p>
            <a:pPr marL="514350" indent="-514350">
              <a:buAutoNum type="arabicPeriod"/>
            </a:pPr>
            <a:r>
              <a:rPr lang="en-GB" dirty="0" err="1"/>
              <a:t>Oefen</a:t>
            </a:r>
            <a:r>
              <a:rPr lang="en-GB" dirty="0"/>
              <a:t> </a:t>
            </a:r>
            <a:r>
              <a:rPr lang="en-GB" dirty="0" err="1"/>
              <a:t>één</a:t>
            </a:r>
            <a:r>
              <a:rPr lang="en-GB" dirty="0"/>
              <a:t> of twee </a:t>
            </a:r>
            <a:r>
              <a:rPr lang="en-GB" dirty="0" err="1"/>
              <a:t>keer</a:t>
            </a:r>
            <a:r>
              <a:rPr lang="en-GB" dirty="0"/>
              <a:t> met </a:t>
            </a:r>
            <a:r>
              <a:rPr lang="en-GB" dirty="0" err="1"/>
              <a:t>een</a:t>
            </a:r>
            <a:r>
              <a:rPr lang="en-GB" dirty="0"/>
              <a:t> examen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gevoel</a:t>
            </a:r>
            <a:r>
              <a:rPr lang="en-GB" dirty="0"/>
              <a:t>, maar </a:t>
            </a:r>
            <a:r>
              <a:rPr lang="en-GB" dirty="0" err="1"/>
              <a:t>blijf</a:t>
            </a:r>
            <a:r>
              <a:rPr lang="en-GB" dirty="0"/>
              <a:t> </a:t>
            </a:r>
            <a:r>
              <a:rPr lang="en-GB" dirty="0" err="1"/>
              <a:t>vooral</a:t>
            </a:r>
            <a:r>
              <a:rPr lang="en-GB" dirty="0"/>
              <a:t> </a:t>
            </a:r>
            <a:r>
              <a:rPr lang="en-GB" dirty="0" err="1"/>
              <a:t>lezen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 err="1"/>
              <a:t>Bestudeer</a:t>
            </a:r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literary devices </a:t>
            </a:r>
            <a:r>
              <a:rPr lang="en-GB" dirty="0"/>
              <a:t>en </a:t>
            </a:r>
            <a:r>
              <a:rPr lang="en-GB" dirty="0" err="1">
                <a:highlight>
                  <a:srgbClr val="FFFF00"/>
                </a:highlight>
              </a:rPr>
              <a:t>gezegden</a:t>
            </a:r>
            <a:r>
              <a:rPr lang="en-GB" dirty="0"/>
              <a:t> en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betekenis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10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E5C58-BE4D-CA99-B09A-05047F92F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2035A-EDDB-F559-9409-AB9AB248CA83}"/>
              </a:ext>
            </a:extLst>
          </p:cNvPr>
          <p:cNvSpPr txBox="1"/>
          <p:nvPr/>
        </p:nvSpPr>
        <p:spPr>
          <a:xfrm>
            <a:off x="1558900" y="433702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Het </a:t>
            </a:r>
            <a:r>
              <a:rPr lang="en-GB" sz="4400" b="1" dirty="0" err="1">
                <a:latin typeface="Effra" panose="02000506080000020004" pitchFamily="2" charset="0"/>
              </a:rPr>
              <a:t>Eindexamen</a:t>
            </a:r>
            <a:r>
              <a:rPr lang="en-GB" sz="4400" b="1" dirty="0">
                <a:latin typeface="Effra" panose="02000506080000020004" pitchFamily="2" charset="0"/>
              </a:rPr>
              <a:t> Engels VWO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350C5-366A-CCA6-262B-2A96BB94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36" y="-6614665"/>
            <a:ext cx="4344303" cy="61539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02172-EF4A-9BCA-4054-E2EA3FF9C098}"/>
              </a:ext>
            </a:extLst>
          </p:cNvPr>
          <p:cNvSpPr txBox="1"/>
          <p:nvPr/>
        </p:nvSpPr>
        <p:spPr>
          <a:xfrm>
            <a:off x="4450080" y="154198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Hoe </a:t>
            </a:r>
            <a:r>
              <a:rPr lang="en-GB" b="1" dirty="0" err="1">
                <a:latin typeface="Effra" panose="02000506080000020004" pitchFamily="2" charset="0"/>
              </a:rPr>
              <a:t>pak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een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tekst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aan</a:t>
            </a:r>
            <a:r>
              <a:rPr lang="en-GB" b="1" dirty="0">
                <a:latin typeface="Effra" panose="02000506080000020004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A3AC7-4DB5-5B2D-40E0-EE21157C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0" y="1435100"/>
            <a:ext cx="3639106" cy="515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F7903-F9ED-54CE-0C5B-8528319EE61A}"/>
              </a:ext>
            </a:extLst>
          </p:cNvPr>
          <p:cNvSpPr txBox="1"/>
          <p:nvPr/>
        </p:nvSpPr>
        <p:spPr>
          <a:xfrm>
            <a:off x="4450080" y="2065495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1: </a:t>
            </a:r>
            <a:r>
              <a:rPr lang="en-GB" b="1" dirty="0" err="1">
                <a:latin typeface="Effra" panose="02000506080000020004" pitchFamily="2" charset="0"/>
              </a:rPr>
              <a:t>Activeer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eerst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highlight>
                  <a:srgbClr val="FFFF00"/>
                </a:highlight>
                <a:latin typeface="Effra" panose="02000506080000020004" pitchFamily="2" charset="0"/>
              </a:rPr>
              <a:t>voorkennis</a:t>
            </a:r>
            <a:r>
              <a:rPr lang="en-GB" b="1" dirty="0">
                <a:latin typeface="Effra" panose="02000506080000020004" pitchFamily="2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C9A0C-5341-940C-097C-A24E48C52F56}"/>
              </a:ext>
            </a:extLst>
          </p:cNvPr>
          <p:cNvSpPr txBox="1"/>
          <p:nvPr/>
        </p:nvSpPr>
        <p:spPr>
          <a:xfrm>
            <a:off x="5062879" y="2589004"/>
            <a:ext cx="557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ffra" panose="02000506080000020004" pitchFamily="2" charset="0"/>
              </a:rPr>
              <a:t>Skim! </a:t>
            </a:r>
            <a:r>
              <a:rPr lang="en-GB" dirty="0" err="1">
                <a:latin typeface="Effra" panose="02000506080000020004" pitchFamily="2" charset="0"/>
              </a:rPr>
              <a:t>Kijk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naar</a:t>
            </a:r>
            <a:r>
              <a:rPr lang="en-GB" dirty="0">
                <a:latin typeface="Effra" panose="02000506080000020004" pitchFamily="2" charset="0"/>
              </a:rPr>
              <a:t> de </a:t>
            </a:r>
            <a:r>
              <a:rPr lang="en-GB" dirty="0" err="1">
                <a:latin typeface="Effra" panose="02000506080000020004" pitchFamily="2" charset="0"/>
              </a:rPr>
              <a:t>titel</a:t>
            </a:r>
            <a:r>
              <a:rPr lang="en-GB" dirty="0">
                <a:latin typeface="Effra" panose="02000506080000020004" pitchFamily="2" charset="0"/>
              </a:rPr>
              <a:t>, </a:t>
            </a:r>
            <a:r>
              <a:rPr lang="en-GB" dirty="0" err="1">
                <a:latin typeface="Effra" panose="02000506080000020004" pitchFamily="2" charset="0"/>
              </a:rPr>
              <a:t>plaatjes</a:t>
            </a:r>
            <a:r>
              <a:rPr lang="en-GB" dirty="0">
                <a:latin typeface="Effra" panose="02000506080000020004" pitchFamily="2" charset="0"/>
              </a:rPr>
              <a:t>, en de </a:t>
            </a:r>
            <a:r>
              <a:rPr lang="en-GB" dirty="0" err="1">
                <a:latin typeface="Effra" panose="02000506080000020004" pitchFamily="2" charset="0"/>
              </a:rPr>
              <a:t>bron</a:t>
            </a:r>
            <a:r>
              <a:rPr lang="en-GB" dirty="0">
                <a:latin typeface="Effra" panose="02000506080000020004" pitchFamily="2" charset="0"/>
              </a:rPr>
              <a:t>, en </a:t>
            </a:r>
            <a:r>
              <a:rPr lang="en-GB" dirty="0" err="1">
                <a:latin typeface="Effra" panose="02000506080000020004" pitchFamily="2" charset="0"/>
              </a:rPr>
              <a:t>vraag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jezelf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af</a:t>
            </a:r>
            <a:r>
              <a:rPr lang="en-GB" dirty="0">
                <a:latin typeface="Effra" panose="02000506080000020004" pitchFamily="2" charset="0"/>
              </a:rPr>
              <a:t> wat je al van het </a:t>
            </a:r>
            <a:r>
              <a:rPr lang="en-GB" dirty="0" err="1">
                <a:latin typeface="Effra" panose="02000506080000020004" pitchFamily="2" charset="0"/>
              </a:rPr>
              <a:t>onderwerp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weet</a:t>
            </a:r>
            <a:r>
              <a:rPr lang="en-GB" dirty="0">
                <a:latin typeface="Effra" panose="02000506080000020004" pitchFamily="2" charset="0"/>
              </a:rPr>
              <a:t> en wat je </a:t>
            </a:r>
            <a:r>
              <a:rPr lang="en-GB" dirty="0" err="1">
                <a:latin typeface="Effra" panose="02000506080000020004" pitchFamily="2" charset="0"/>
              </a:rPr>
              <a:t>verwacht</a:t>
            </a:r>
            <a:r>
              <a:rPr lang="en-GB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9F9AC-C593-81F3-6875-41095C0E7D98}"/>
              </a:ext>
            </a:extLst>
          </p:cNvPr>
          <p:cNvSpPr txBox="1"/>
          <p:nvPr/>
        </p:nvSpPr>
        <p:spPr>
          <a:xfrm>
            <a:off x="5581039" y="3622666"/>
            <a:ext cx="557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Effra" panose="02000506080000020004" pitchFamily="2" charset="0"/>
              </a:rPr>
              <a:t>“Boris Johnson was minister-president van het VK namens de Conservatieve partij en was groot voorstander van de </a:t>
            </a:r>
            <a:r>
              <a:rPr lang="nl-NL" i="1" dirty="0" err="1">
                <a:latin typeface="Effra" panose="02000506080000020004" pitchFamily="2" charset="0"/>
              </a:rPr>
              <a:t>Brexit</a:t>
            </a:r>
            <a:r>
              <a:rPr lang="nl-NL" i="1" dirty="0">
                <a:latin typeface="Effra" panose="02000506080000020004" pitchFamily="2" charset="0"/>
              </a:rPr>
              <a:t>. De titel heeft het woord ‘</a:t>
            </a:r>
            <a:r>
              <a:rPr lang="nl-NL" i="1" dirty="0" err="1">
                <a:latin typeface="Effra" panose="02000506080000020004" pitchFamily="2" charset="0"/>
              </a:rPr>
              <a:t>satirists</a:t>
            </a:r>
            <a:r>
              <a:rPr lang="nl-NL" i="1" dirty="0">
                <a:latin typeface="Effra" panose="02000506080000020004" pitchFamily="2" charset="0"/>
              </a:rPr>
              <a:t>’ en dat zijn mensen die satire schrijven of gebruiken. Satire is op een humoristische manier iemand zijn zwaktes blootleggen en bekritiseren.”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E32DC-F1F4-D3E1-087C-7FD757061A15}"/>
              </a:ext>
            </a:extLst>
          </p:cNvPr>
          <p:cNvSpPr txBox="1"/>
          <p:nvPr/>
        </p:nvSpPr>
        <p:spPr>
          <a:xfrm>
            <a:off x="5581039" y="5531032"/>
            <a:ext cx="55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Effra" panose="02000506080000020004" pitchFamily="2" charset="0"/>
              </a:rPr>
              <a:t>Verwachting: een kritisch stukje over Boris Johnson (en </a:t>
            </a:r>
            <a:r>
              <a:rPr lang="nl-NL" i="1" dirty="0" err="1">
                <a:latin typeface="Effra" panose="02000506080000020004" pitchFamily="2" charset="0"/>
              </a:rPr>
              <a:t>Brexit</a:t>
            </a:r>
            <a:r>
              <a:rPr lang="nl-NL" i="1" dirty="0">
                <a:latin typeface="Effra" panose="02000506080000020004" pitchFamily="2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9344D-AA92-4C21-2A83-8CDF1DA370DA}"/>
              </a:ext>
            </a:extLst>
          </p:cNvPr>
          <p:cNvSpPr txBox="1"/>
          <p:nvPr/>
        </p:nvSpPr>
        <p:spPr>
          <a:xfrm>
            <a:off x="4450080" y="7473349"/>
            <a:ext cx="55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2: Lees de </a:t>
            </a:r>
            <a:r>
              <a:rPr lang="en-GB" b="1" dirty="0" err="1">
                <a:latin typeface="Effra" panose="02000506080000020004" pitchFamily="2" charset="0"/>
              </a:rPr>
              <a:t>vraag</a:t>
            </a:r>
            <a:r>
              <a:rPr lang="en-GB" b="1" dirty="0">
                <a:latin typeface="Effra" panose="02000506080000020004" pitchFamily="2" charset="0"/>
              </a:rPr>
              <a:t> om </a:t>
            </a:r>
            <a:r>
              <a:rPr lang="en-GB" b="1" dirty="0" err="1">
                <a:latin typeface="Effra" panose="02000506080000020004" pitchFamily="2" charset="0"/>
              </a:rPr>
              <a:t>te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weten</a:t>
            </a:r>
            <a:r>
              <a:rPr lang="en-GB" b="1" dirty="0">
                <a:latin typeface="Effra" panose="02000506080000020004" pitchFamily="2" charset="0"/>
              </a:rPr>
              <a:t> wat er van je </a:t>
            </a:r>
            <a:r>
              <a:rPr lang="en-GB" b="1" dirty="0" err="1">
                <a:latin typeface="Effra" panose="02000506080000020004" pitchFamily="2" charset="0"/>
              </a:rPr>
              <a:t>verwacht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wordt</a:t>
            </a:r>
            <a:r>
              <a:rPr lang="en-GB" b="1" dirty="0">
                <a:latin typeface="Effra" panose="02000506080000020004" pitchFamily="2" charset="0"/>
              </a:rPr>
              <a:t> en </a:t>
            </a:r>
            <a:r>
              <a:rPr lang="en-GB" b="1" dirty="0" err="1">
                <a:latin typeface="Effra" panose="02000506080000020004" pitchFamily="2" charset="0"/>
              </a:rPr>
              <a:t>waar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moet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kijken</a:t>
            </a:r>
            <a:r>
              <a:rPr lang="en-GB" b="1" dirty="0">
                <a:latin typeface="Effra" panose="0200050608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464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CAF9C-1C14-FB33-1999-8DCD04785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FB256-1439-5748-51C3-30BE070BAFAD}"/>
              </a:ext>
            </a:extLst>
          </p:cNvPr>
          <p:cNvSpPr txBox="1"/>
          <p:nvPr/>
        </p:nvSpPr>
        <p:spPr>
          <a:xfrm>
            <a:off x="1558900" y="433702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Het </a:t>
            </a:r>
            <a:r>
              <a:rPr lang="en-GB" sz="4400" b="1" dirty="0" err="1">
                <a:latin typeface="Effra" panose="02000506080000020004" pitchFamily="2" charset="0"/>
              </a:rPr>
              <a:t>Eindexamen</a:t>
            </a:r>
            <a:r>
              <a:rPr lang="en-GB" sz="4400" b="1" dirty="0">
                <a:latin typeface="Effra" panose="02000506080000020004" pitchFamily="2" charset="0"/>
              </a:rPr>
              <a:t> Engels VWO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32357-39C6-0C7C-CC93-64142B28B6E6}"/>
              </a:ext>
            </a:extLst>
          </p:cNvPr>
          <p:cNvSpPr txBox="1"/>
          <p:nvPr/>
        </p:nvSpPr>
        <p:spPr>
          <a:xfrm>
            <a:off x="4450080" y="154198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Hoe </a:t>
            </a:r>
            <a:r>
              <a:rPr lang="en-GB" b="1" dirty="0" err="1">
                <a:latin typeface="Effra" panose="02000506080000020004" pitchFamily="2" charset="0"/>
              </a:rPr>
              <a:t>pak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een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tekst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aan</a:t>
            </a:r>
            <a:r>
              <a:rPr lang="en-GB" b="1" dirty="0">
                <a:latin typeface="Effra" panose="02000506080000020004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DD5DB-9F58-E808-971D-895E7F3B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0" y="1435100"/>
            <a:ext cx="3639106" cy="515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5182E-849C-2622-EEB0-4B218447F389}"/>
              </a:ext>
            </a:extLst>
          </p:cNvPr>
          <p:cNvSpPr txBox="1"/>
          <p:nvPr/>
        </p:nvSpPr>
        <p:spPr>
          <a:xfrm>
            <a:off x="4450080" y="2065495"/>
            <a:ext cx="55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2: 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Lees de </a:t>
            </a:r>
            <a:r>
              <a:rPr lang="en-GB" b="1" dirty="0" err="1">
                <a:highlight>
                  <a:srgbClr val="FFFF00"/>
                </a:highlight>
                <a:latin typeface="Effra" panose="02000506080000020004" pitchFamily="2" charset="0"/>
              </a:rPr>
              <a:t>vraag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 </a:t>
            </a:r>
            <a:r>
              <a:rPr lang="en-GB" b="1" dirty="0">
                <a:latin typeface="Effra" panose="02000506080000020004" pitchFamily="2" charset="0"/>
              </a:rPr>
              <a:t>om </a:t>
            </a:r>
            <a:r>
              <a:rPr lang="en-GB" b="1" dirty="0" err="1">
                <a:latin typeface="Effra" panose="02000506080000020004" pitchFamily="2" charset="0"/>
              </a:rPr>
              <a:t>te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weten</a:t>
            </a:r>
            <a:r>
              <a:rPr lang="en-GB" b="1" dirty="0">
                <a:latin typeface="Effra" panose="02000506080000020004" pitchFamily="2" charset="0"/>
              </a:rPr>
              <a:t> wat er van je </a:t>
            </a:r>
            <a:r>
              <a:rPr lang="en-GB" b="1" dirty="0" err="1">
                <a:latin typeface="Effra" panose="02000506080000020004" pitchFamily="2" charset="0"/>
              </a:rPr>
              <a:t>verwacht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wordt</a:t>
            </a:r>
            <a:r>
              <a:rPr lang="en-GB" b="1" dirty="0">
                <a:latin typeface="Effra" panose="02000506080000020004" pitchFamily="2" charset="0"/>
              </a:rPr>
              <a:t> en </a:t>
            </a:r>
            <a:r>
              <a:rPr lang="en-GB" b="1" dirty="0" err="1">
                <a:latin typeface="Effra" panose="02000506080000020004" pitchFamily="2" charset="0"/>
              </a:rPr>
              <a:t>waar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moet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kijken</a:t>
            </a:r>
            <a:r>
              <a:rPr lang="en-GB" b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6D412-C312-56A7-B7B7-B5241D37D0F4}"/>
              </a:ext>
            </a:extLst>
          </p:cNvPr>
          <p:cNvSpPr txBox="1"/>
          <p:nvPr/>
        </p:nvSpPr>
        <p:spPr>
          <a:xfrm>
            <a:off x="12321540" y="1911455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1: </a:t>
            </a:r>
            <a:r>
              <a:rPr lang="en-GB" b="1" dirty="0" err="1">
                <a:latin typeface="Effra" panose="02000506080000020004" pitchFamily="2" charset="0"/>
              </a:rPr>
              <a:t>Activeer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eerst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highlight>
                  <a:srgbClr val="FFFF00"/>
                </a:highlight>
                <a:latin typeface="Effra" panose="02000506080000020004" pitchFamily="2" charset="0"/>
              </a:rPr>
              <a:t>voorkennis</a:t>
            </a:r>
            <a:r>
              <a:rPr lang="en-GB" b="1" dirty="0">
                <a:latin typeface="Effra" panose="02000506080000020004" pitchFamily="2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56DF5-47E4-8672-8E3E-B09E16C0176F}"/>
              </a:ext>
            </a:extLst>
          </p:cNvPr>
          <p:cNvSpPr txBox="1"/>
          <p:nvPr/>
        </p:nvSpPr>
        <p:spPr>
          <a:xfrm>
            <a:off x="12934339" y="2434964"/>
            <a:ext cx="55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Kijk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naar</a:t>
            </a:r>
            <a:r>
              <a:rPr lang="en-GB" dirty="0">
                <a:latin typeface="Effra" panose="02000506080000020004" pitchFamily="2" charset="0"/>
              </a:rPr>
              <a:t> de </a:t>
            </a:r>
            <a:r>
              <a:rPr lang="en-GB" dirty="0" err="1">
                <a:latin typeface="Effra" panose="02000506080000020004" pitchFamily="2" charset="0"/>
              </a:rPr>
              <a:t>titel</a:t>
            </a:r>
            <a:r>
              <a:rPr lang="en-GB" dirty="0">
                <a:latin typeface="Effra" panose="02000506080000020004" pitchFamily="2" charset="0"/>
              </a:rPr>
              <a:t>, </a:t>
            </a:r>
            <a:r>
              <a:rPr lang="en-GB" dirty="0" err="1">
                <a:latin typeface="Effra" panose="02000506080000020004" pitchFamily="2" charset="0"/>
              </a:rPr>
              <a:t>plaatjes</a:t>
            </a:r>
            <a:r>
              <a:rPr lang="en-GB" dirty="0">
                <a:latin typeface="Effra" panose="02000506080000020004" pitchFamily="2" charset="0"/>
              </a:rPr>
              <a:t>, en de </a:t>
            </a:r>
            <a:r>
              <a:rPr lang="en-GB" dirty="0" err="1">
                <a:latin typeface="Effra" panose="02000506080000020004" pitchFamily="2" charset="0"/>
              </a:rPr>
              <a:t>bron</a:t>
            </a:r>
            <a:r>
              <a:rPr lang="en-GB" dirty="0">
                <a:latin typeface="Effra" panose="02000506080000020004" pitchFamily="2" charset="0"/>
              </a:rPr>
              <a:t>, en </a:t>
            </a:r>
            <a:r>
              <a:rPr lang="en-GB" dirty="0" err="1">
                <a:latin typeface="Effra" panose="02000506080000020004" pitchFamily="2" charset="0"/>
              </a:rPr>
              <a:t>vraag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jezelf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af</a:t>
            </a:r>
            <a:r>
              <a:rPr lang="en-GB" dirty="0">
                <a:latin typeface="Effra" panose="02000506080000020004" pitchFamily="2" charset="0"/>
              </a:rPr>
              <a:t> wat je al van het </a:t>
            </a:r>
            <a:r>
              <a:rPr lang="en-GB" dirty="0" err="1">
                <a:latin typeface="Effra" panose="02000506080000020004" pitchFamily="2" charset="0"/>
              </a:rPr>
              <a:t>onderwerp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weet</a:t>
            </a:r>
            <a:r>
              <a:rPr lang="en-GB" dirty="0">
                <a:latin typeface="Effra" panose="02000506080000020004" pitchFamily="2" charset="0"/>
              </a:rPr>
              <a:t> en wat je </a:t>
            </a:r>
            <a:r>
              <a:rPr lang="en-GB" dirty="0" err="1">
                <a:latin typeface="Effra" panose="02000506080000020004" pitchFamily="2" charset="0"/>
              </a:rPr>
              <a:t>verwacht</a:t>
            </a:r>
            <a:r>
              <a:rPr lang="en-GB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4C4ED-903A-99F2-8222-AE42AFC90506}"/>
              </a:ext>
            </a:extLst>
          </p:cNvPr>
          <p:cNvSpPr txBox="1"/>
          <p:nvPr/>
        </p:nvSpPr>
        <p:spPr>
          <a:xfrm>
            <a:off x="13452499" y="3468626"/>
            <a:ext cx="557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Effra" panose="02000506080000020004" pitchFamily="2" charset="0"/>
              </a:rPr>
              <a:t>“Boris Johnson was minister-president van het VK namens de Conservatieve partij en was groot voorstander van de </a:t>
            </a:r>
            <a:r>
              <a:rPr lang="nl-NL" i="1" dirty="0" err="1">
                <a:latin typeface="Effra" panose="02000506080000020004" pitchFamily="2" charset="0"/>
              </a:rPr>
              <a:t>Brexit</a:t>
            </a:r>
            <a:r>
              <a:rPr lang="nl-NL" i="1" dirty="0">
                <a:latin typeface="Effra" panose="02000506080000020004" pitchFamily="2" charset="0"/>
              </a:rPr>
              <a:t>. De titel heeft het woord ‘</a:t>
            </a:r>
            <a:r>
              <a:rPr lang="nl-NL" i="1" dirty="0" err="1">
                <a:latin typeface="Effra" panose="02000506080000020004" pitchFamily="2" charset="0"/>
              </a:rPr>
              <a:t>satirists</a:t>
            </a:r>
            <a:r>
              <a:rPr lang="nl-NL" i="1" dirty="0">
                <a:latin typeface="Effra" panose="02000506080000020004" pitchFamily="2" charset="0"/>
              </a:rPr>
              <a:t>’ en dat zijn mensen die satire schrijven of gebruiken. Satire is op een humoristische manier iemand zijn zwaktes blootleggen en bekritiseren.”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4C334-1EFB-C61F-0146-D003595DE6D3}"/>
              </a:ext>
            </a:extLst>
          </p:cNvPr>
          <p:cNvSpPr txBox="1"/>
          <p:nvPr/>
        </p:nvSpPr>
        <p:spPr>
          <a:xfrm>
            <a:off x="13452499" y="5376992"/>
            <a:ext cx="55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Effra" panose="02000506080000020004" pitchFamily="2" charset="0"/>
              </a:rPr>
              <a:t>Verwachting: een kritisch stukje over Boris Johnson (en </a:t>
            </a:r>
            <a:r>
              <a:rPr lang="nl-NL" i="1" dirty="0" err="1">
                <a:latin typeface="Effra" panose="02000506080000020004" pitchFamily="2" charset="0"/>
              </a:rPr>
              <a:t>Brexit</a:t>
            </a:r>
            <a:r>
              <a:rPr lang="nl-NL" i="1" dirty="0">
                <a:latin typeface="Effra" panose="02000506080000020004" pitchFamily="2" charset="0"/>
              </a:rPr>
              <a:t>).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3B02F3-8190-1B39-7899-0B6ACF30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99" y="7392926"/>
            <a:ext cx="6918301" cy="2107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205627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FEFB6-A0F8-8458-B062-A75ACDAA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1D7C2-76A6-FD43-0965-3AE56B65F17F}"/>
              </a:ext>
            </a:extLst>
          </p:cNvPr>
          <p:cNvSpPr txBox="1"/>
          <p:nvPr/>
        </p:nvSpPr>
        <p:spPr>
          <a:xfrm>
            <a:off x="1558900" y="433702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Het </a:t>
            </a:r>
            <a:r>
              <a:rPr lang="en-GB" sz="4400" b="1" dirty="0" err="1">
                <a:latin typeface="Effra" panose="02000506080000020004" pitchFamily="2" charset="0"/>
              </a:rPr>
              <a:t>Eindexamen</a:t>
            </a:r>
            <a:r>
              <a:rPr lang="en-GB" sz="4400" b="1" dirty="0">
                <a:latin typeface="Effra" panose="02000506080000020004" pitchFamily="2" charset="0"/>
              </a:rPr>
              <a:t> Engels VWO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567F4-487F-0BA1-FA0B-CFA74F81D28C}"/>
              </a:ext>
            </a:extLst>
          </p:cNvPr>
          <p:cNvSpPr txBox="1"/>
          <p:nvPr/>
        </p:nvSpPr>
        <p:spPr>
          <a:xfrm>
            <a:off x="4450080" y="154198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Hoe </a:t>
            </a:r>
            <a:r>
              <a:rPr lang="en-GB" b="1" dirty="0" err="1">
                <a:latin typeface="Effra" panose="02000506080000020004" pitchFamily="2" charset="0"/>
              </a:rPr>
              <a:t>pak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een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tekst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aan</a:t>
            </a:r>
            <a:r>
              <a:rPr lang="en-GB" b="1" dirty="0">
                <a:latin typeface="Effra" panose="02000506080000020004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E87DB-A561-2357-42EE-D4C56A1D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0" y="1435100"/>
            <a:ext cx="3639106" cy="515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3602D3-6C17-B09B-AE2C-74491BD12816}"/>
              </a:ext>
            </a:extLst>
          </p:cNvPr>
          <p:cNvSpPr txBox="1"/>
          <p:nvPr/>
        </p:nvSpPr>
        <p:spPr>
          <a:xfrm>
            <a:off x="4450080" y="2065495"/>
            <a:ext cx="55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2: 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Lees de </a:t>
            </a:r>
            <a:r>
              <a:rPr lang="en-GB" b="1" dirty="0" err="1">
                <a:highlight>
                  <a:srgbClr val="FFFF00"/>
                </a:highlight>
                <a:latin typeface="Effra" panose="02000506080000020004" pitchFamily="2" charset="0"/>
              </a:rPr>
              <a:t>vraag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 </a:t>
            </a:r>
            <a:r>
              <a:rPr lang="en-GB" b="1" dirty="0">
                <a:latin typeface="Effra" panose="02000506080000020004" pitchFamily="2" charset="0"/>
              </a:rPr>
              <a:t>om </a:t>
            </a:r>
            <a:r>
              <a:rPr lang="en-GB" b="1" dirty="0" err="1">
                <a:latin typeface="Effra" panose="02000506080000020004" pitchFamily="2" charset="0"/>
              </a:rPr>
              <a:t>te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weten</a:t>
            </a:r>
            <a:r>
              <a:rPr lang="en-GB" b="1" dirty="0">
                <a:latin typeface="Effra" panose="02000506080000020004" pitchFamily="2" charset="0"/>
              </a:rPr>
              <a:t> wat er van je </a:t>
            </a:r>
            <a:r>
              <a:rPr lang="en-GB" b="1" dirty="0" err="1">
                <a:latin typeface="Effra" panose="02000506080000020004" pitchFamily="2" charset="0"/>
              </a:rPr>
              <a:t>verwacht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wordt</a:t>
            </a:r>
            <a:r>
              <a:rPr lang="en-GB" b="1" dirty="0">
                <a:latin typeface="Effra" panose="02000506080000020004" pitchFamily="2" charset="0"/>
              </a:rPr>
              <a:t> en </a:t>
            </a:r>
            <a:r>
              <a:rPr lang="en-GB" b="1" dirty="0" err="1">
                <a:latin typeface="Effra" panose="02000506080000020004" pitchFamily="2" charset="0"/>
              </a:rPr>
              <a:t>waar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moet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kijken</a:t>
            </a:r>
            <a:r>
              <a:rPr lang="en-GB" b="1" dirty="0">
                <a:latin typeface="Effra" panose="02000506080000020004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7DD1D1-748D-6669-1A27-526003C6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99" y="3468626"/>
            <a:ext cx="6918301" cy="2107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50800" dir="2700000" algn="tl" rotWithShape="0">
              <a:prstClr val="black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55C7A-ECE7-216D-BF4A-09E0CB652231}"/>
              </a:ext>
            </a:extLst>
          </p:cNvPr>
          <p:cNvSpPr txBox="1"/>
          <p:nvPr/>
        </p:nvSpPr>
        <p:spPr>
          <a:xfrm>
            <a:off x="4450080" y="-692430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3: 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Lees de text.</a:t>
            </a:r>
            <a:endParaRPr lang="en-GB" b="1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1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8F78E-EDE2-87A5-6AD5-91CFA8E08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8C032-4570-D504-1DF6-48869D2FE8FD}"/>
              </a:ext>
            </a:extLst>
          </p:cNvPr>
          <p:cNvSpPr txBox="1"/>
          <p:nvPr/>
        </p:nvSpPr>
        <p:spPr>
          <a:xfrm>
            <a:off x="1558900" y="433702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Het </a:t>
            </a:r>
            <a:r>
              <a:rPr lang="en-GB" sz="4400" b="1" dirty="0" err="1">
                <a:latin typeface="Effra" panose="02000506080000020004" pitchFamily="2" charset="0"/>
              </a:rPr>
              <a:t>Eindexamen</a:t>
            </a:r>
            <a:r>
              <a:rPr lang="en-GB" sz="4400" b="1" dirty="0">
                <a:latin typeface="Effra" panose="02000506080000020004" pitchFamily="2" charset="0"/>
              </a:rPr>
              <a:t> Engels VWO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492EC-38D5-5B5F-8A3E-C2F3E12243F5}"/>
              </a:ext>
            </a:extLst>
          </p:cNvPr>
          <p:cNvSpPr txBox="1"/>
          <p:nvPr/>
        </p:nvSpPr>
        <p:spPr>
          <a:xfrm>
            <a:off x="4450080" y="154198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Hoe </a:t>
            </a:r>
            <a:r>
              <a:rPr lang="en-GB" b="1" dirty="0" err="1">
                <a:latin typeface="Effra" panose="02000506080000020004" pitchFamily="2" charset="0"/>
              </a:rPr>
              <a:t>pak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een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tekst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aan</a:t>
            </a:r>
            <a:r>
              <a:rPr lang="en-GB" b="1" dirty="0">
                <a:latin typeface="Effra" panose="02000506080000020004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ADF1D-6892-69B4-09E8-6DCE27A55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0" y="1435100"/>
            <a:ext cx="3639106" cy="515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D6117-1A2C-42EF-7D66-EB5663CF097F}"/>
              </a:ext>
            </a:extLst>
          </p:cNvPr>
          <p:cNvSpPr txBox="1"/>
          <p:nvPr/>
        </p:nvSpPr>
        <p:spPr>
          <a:xfrm>
            <a:off x="4450080" y="7285195"/>
            <a:ext cx="55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2: 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Lees de </a:t>
            </a:r>
            <a:r>
              <a:rPr lang="en-GB" b="1" dirty="0" err="1">
                <a:highlight>
                  <a:srgbClr val="FFFF00"/>
                </a:highlight>
                <a:latin typeface="Effra" panose="02000506080000020004" pitchFamily="2" charset="0"/>
              </a:rPr>
              <a:t>vraag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 </a:t>
            </a:r>
            <a:r>
              <a:rPr lang="en-GB" b="1" dirty="0">
                <a:latin typeface="Effra" panose="02000506080000020004" pitchFamily="2" charset="0"/>
              </a:rPr>
              <a:t>om </a:t>
            </a:r>
            <a:r>
              <a:rPr lang="en-GB" b="1" dirty="0" err="1">
                <a:latin typeface="Effra" panose="02000506080000020004" pitchFamily="2" charset="0"/>
              </a:rPr>
              <a:t>te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weten</a:t>
            </a:r>
            <a:r>
              <a:rPr lang="en-GB" b="1" dirty="0">
                <a:latin typeface="Effra" panose="02000506080000020004" pitchFamily="2" charset="0"/>
              </a:rPr>
              <a:t> wat er van je </a:t>
            </a:r>
            <a:r>
              <a:rPr lang="en-GB" b="1" dirty="0" err="1">
                <a:latin typeface="Effra" panose="02000506080000020004" pitchFamily="2" charset="0"/>
              </a:rPr>
              <a:t>verwacht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wordt</a:t>
            </a:r>
            <a:r>
              <a:rPr lang="en-GB" b="1" dirty="0">
                <a:latin typeface="Effra" panose="02000506080000020004" pitchFamily="2" charset="0"/>
              </a:rPr>
              <a:t> en </a:t>
            </a:r>
            <a:r>
              <a:rPr lang="en-GB" b="1" dirty="0" err="1">
                <a:latin typeface="Effra" panose="02000506080000020004" pitchFamily="2" charset="0"/>
              </a:rPr>
              <a:t>waar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moet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kijken</a:t>
            </a:r>
            <a:r>
              <a:rPr lang="en-GB" b="1" dirty="0">
                <a:latin typeface="Effra" panose="02000506080000020004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D08A-07F9-FC85-C5F8-CCF75A49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99" y="8688326"/>
            <a:ext cx="6918301" cy="2107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50800" dir="2700000" algn="tl" rotWithShape="0">
              <a:prstClr val="black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BFA26-A047-58E8-54BC-EB84FB6BFAA3}"/>
              </a:ext>
            </a:extLst>
          </p:cNvPr>
          <p:cNvSpPr txBox="1"/>
          <p:nvPr/>
        </p:nvSpPr>
        <p:spPr>
          <a:xfrm>
            <a:off x="4450080" y="2105052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3: 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Lees de text.</a:t>
            </a:r>
            <a:endParaRPr lang="en-GB" b="1" dirty="0">
              <a:latin typeface="Effra" panose="0200050608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5602C-B0DF-38B4-1D5E-2A5E90D4D39B}"/>
              </a:ext>
            </a:extLst>
          </p:cNvPr>
          <p:cNvSpPr txBox="1"/>
          <p:nvPr/>
        </p:nvSpPr>
        <p:spPr>
          <a:xfrm>
            <a:off x="5062879" y="2589004"/>
            <a:ext cx="557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Kom</a:t>
            </a:r>
            <a:r>
              <a:rPr lang="en-GB" dirty="0">
                <a:latin typeface="Effra" panose="02000506080000020004" pitchFamily="2" charset="0"/>
              </a:rPr>
              <a:t> je </a:t>
            </a:r>
            <a:r>
              <a:rPr lang="en-GB" dirty="0" err="1">
                <a:latin typeface="Effra" panose="02000506080000020004" pitchFamily="2" charset="0"/>
              </a:rPr>
              <a:t>woorden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tegen</a:t>
            </a:r>
            <a:r>
              <a:rPr lang="en-GB" dirty="0">
                <a:latin typeface="Effra" panose="02000506080000020004" pitchFamily="2" charset="0"/>
              </a:rPr>
              <a:t> die je </a:t>
            </a:r>
            <a:r>
              <a:rPr lang="en-GB" dirty="0" err="1">
                <a:latin typeface="Effra" panose="02000506080000020004" pitchFamily="2" charset="0"/>
              </a:rPr>
              <a:t>niet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kent</a:t>
            </a:r>
            <a:r>
              <a:rPr lang="en-GB" dirty="0">
                <a:latin typeface="Effra" panose="02000506080000020004" pitchFamily="2" charset="0"/>
              </a:rPr>
              <a:t>? </a:t>
            </a:r>
            <a:r>
              <a:rPr lang="en-GB" dirty="0" err="1">
                <a:latin typeface="Effra" panose="02000506080000020004" pitchFamily="2" charset="0"/>
              </a:rPr>
              <a:t>Onderstreep</a:t>
            </a:r>
            <a:r>
              <a:rPr lang="en-GB" dirty="0">
                <a:latin typeface="Effra" panose="02000506080000020004" pitchFamily="2" charset="0"/>
              </a:rPr>
              <a:t> ze, maar </a:t>
            </a:r>
            <a:r>
              <a:rPr lang="en-GB" dirty="0" err="1">
                <a:latin typeface="Effra" panose="02000506080000020004" pitchFamily="2" charset="0"/>
              </a:rPr>
              <a:t>vraag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jezelf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wel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af</a:t>
            </a:r>
            <a:r>
              <a:rPr lang="en-GB" dirty="0">
                <a:latin typeface="Effra" panose="02000506080000020004" pitchFamily="2" charset="0"/>
              </a:rPr>
              <a:t> of je ze </a:t>
            </a:r>
            <a:r>
              <a:rPr lang="en-GB" dirty="0" err="1">
                <a:latin typeface="Effra" panose="02000506080000020004" pitchFamily="2" charset="0"/>
              </a:rPr>
              <a:t>allemaal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moet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opzoeken</a:t>
            </a:r>
            <a:r>
              <a:rPr lang="en-GB" dirty="0">
                <a:latin typeface="Effra" panose="02000506080000020004" pitchFamily="2" charset="0"/>
              </a:rPr>
              <a:t> om de </a:t>
            </a:r>
            <a:r>
              <a:rPr lang="en-GB" dirty="0" err="1">
                <a:latin typeface="Effra" panose="02000506080000020004" pitchFamily="2" charset="0"/>
              </a:rPr>
              <a:t>vraag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te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kunnen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beantwoorden</a:t>
            </a:r>
            <a:r>
              <a:rPr lang="en-GB" dirty="0">
                <a:latin typeface="Effra" panose="0200050608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895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7F9B2-50DD-019B-8C99-290B885A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D2431-9854-CE9F-B86B-AC06497E1273}"/>
              </a:ext>
            </a:extLst>
          </p:cNvPr>
          <p:cNvSpPr txBox="1"/>
          <p:nvPr/>
        </p:nvSpPr>
        <p:spPr>
          <a:xfrm>
            <a:off x="1558900" y="433702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Het </a:t>
            </a:r>
            <a:r>
              <a:rPr lang="en-GB" sz="4400" b="1" dirty="0" err="1">
                <a:latin typeface="Effra" panose="02000506080000020004" pitchFamily="2" charset="0"/>
              </a:rPr>
              <a:t>Eindexamen</a:t>
            </a:r>
            <a:r>
              <a:rPr lang="en-GB" sz="4400" b="1" dirty="0">
                <a:latin typeface="Effra" panose="02000506080000020004" pitchFamily="2" charset="0"/>
              </a:rPr>
              <a:t> Engels VWO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9949D-CCFA-BE72-6003-0A89CBC0001A}"/>
              </a:ext>
            </a:extLst>
          </p:cNvPr>
          <p:cNvSpPr txBox="1"/>
          <p:nvPr/>
        </p:nvSpPr>
        <p:spPr>
          <a:xfrm>
            <a:off x="4450080" y="1541986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Hoe </a:t>
            </a:r>
            <a:r>
              <a:rPr lang="en-GB" b="1" dirty="0" err="1">
                <a:latin typeface="Effra" panose="02000506080000020004" pitchFamily="2" charset="0"/>
              </a:rPr>
              <a:t>pak</a:t>
            </a:r>
            <a:r>
              <a:rPr lang="en-GB" b="1" dirty="0">
                <a:latin typeface="Effra" panose="02000506080000020004" pitchFamily="2" charset="0"/>
              </a:rPr>
              <a:t> je </a:t>
            </a:r>
            <a:r>
              <a:rPr lang="en-GB" b="1" dirty="0" err="1">
                <a:latin typeface="Effra" panose="02000506080000020004" pitchFamily="2" charset="0"/>
              </a:rPr>
              <a:t>een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tekst</a:t>
            </a:r>
            <a:r>
              <a:rPr lang="en-GB" b="1" dirty="0">
                <a:latin typeface="Effra" panose="02000506080000020004" pitchFamily="2" charset="0"/>
              </a:rPr>
              <a:t> </a:t>
            </a:r>
            <a:r>
              <a:rPr lang="en-GB" b="1" dirty="0" err="1">
                <a:latin typeface="Effra" panose="02000506080000020004" pitchFamily="2" charset="0"/>
              </a:rPr>
              <a:t>aan</a:t>
            </a:r>
            <a:r>
              <a:rPr lang="en-GB" b="1" dirty="0">
                <a:latin typeface="Effra" panose="02000506080000020004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CE672-EC63-B382-2E8E-C9040822D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0" y="1435100"/>
            <a:ext cx="3639106" cy="515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6BC726-6C61-B025-5C28-B12FD318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99" y="4483911"/>
            <a:ext cx="6918301" cy="2107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50800" dir="2700000" algn="tl" rotWithShape="0">
              <a:prstClr val="black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3FF2F5-FAF3-94C9-0373-24FFB1A38FC8}"/>
              </a:ext>
            </a:extLst>
          </p:cNvPr>
          <p:cNvSpPr txBox="1"/>
          <p:nvPr/>
        </p:nvSpPr>
        <p:spPr>
          <a:xfrm>
            <a:off x="4450080" y="2105052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4: </a:t>
            </a:r>
            <a:r>
              <a:rPr lang="en-GB" b="1" dirty="0" err="1">
                <a:highlight>
                  <a:srgbClr val="FFFF00"/>
                </a:highlight>
                <a:latin typeface="Effra" panose="02000506080000020004" pitchFamily="2" charset="0"/>
              </a:rPr>
              <a:t>Beantwoord</a:t>
            </a:r>
            <a:r>
              <a:rPr lang="en-GB" b="1" dirty="0">
                <a:latin typeface="Effra" panose="02000506080000020004" pitchFamily="2" charset="0"/>
              </a:rPr>
              <a:t> de </a:t>
            </a:r>
            <a:r>
              <a:rPr lang="en-GB" b="1" dirty="0" err="1">
                <a:latin typeface="Effra" panose="02000506080000020004" pitchFamily="2" charset="0"/>
              </a:rPr>
              <a:t>vraag</a:t>
            </a:r>
            <a:r>
              <a:rPr lang="en-GB" b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B5356-184A-235F-E215-C7D2D8EF974C}"/>
              </a:ext>
            </a:extLst>
          </p:cNvPr>
          <p:cNvSpPr txBox="1"/>
          <p:nvPr/>
        </p:nvSpPr>
        <p:spPr>
          <a:xfrm>
            <a:off x="5062879" y="2589004"/>
            <a:ext cx="557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ffra" panose="02000506080000020004" pitchFamily="2" charset="0"/>
              </a:rPr>
              <a:t>Je </a:t>
            </a:r>
            <a:r>
              <a:rPr lang="en-GB" dirty="0" err="1">
                <a:latin typeface="Effra" panose="02000506080000020004" pitchFamily="2" charset="0"/>
              </a:rPr>
              <a:t>antwoord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moet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i="1" dirty="0" err="1">
                <a:latin typeface="Effra" panose="02000506080000020004" pitchFamily="2" charset="0"/>
              </a:rPr>
              <a:t>altijd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terug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te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herleiden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zijn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naar</a:t>
            </a:r>
            <a:r>
              <a:rPr lang="en-GB" dirty="0">
                <a:latin typeface="Effra" panose="02000506080000020004" pitchFamily="2" charset="0"/>
              </a:rPr>
              <a:t> de </a:t>
            </a:r>
            <a:r>
              <a:rPr lang="en-GB" dirty="0" err="1">
                <a:latin typeface="Effra" panose="02000506080000020004" pitchFamily="2" charset="0"/>
              </a:rPr>
              <a:t>tekst</a:t>
            </a:r>
            <a:r>
              <a:rPr lang="en-GB" dirty="0">
                <a:latin typeface="Effra" panose="02000506080000020004" pitchFamily="2" charset="0"/>
              </a:rPr>
              <a:t>. Ga op </a:t>
            </a:r>
            <a:r>
              <a:rPr lang="en-GB" dirty="0" err="1">
                <a:latin typeface="Effra" panose="02000506080000020004" pitchFamily="2" charset="0"/>
              </a:rPr>
              <a:t>zoek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naar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waar</a:t>
            </a:r>
            <a:r>
              <a:rPr lang="en-GB" dirty="0">
                <a:latin typeface="Effra" panose="02000506080000020004" pitchFamily="2" charset="0"/>
              </a:rPr>
              <a:t> het </a:t>
            </a:r>
            <a:r>
              <a:rPr lang="en-GB" dirty="0" err="1">
                <a:latin typeface="Effra" panose="02000506080000020004" pitchFamily="2" charset="0"/>
              </a:rPr>
              <a:t>antwoord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genoemd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wordt</a:t>
            </a:r>
            <a:r>
              <a:rPr lang="en-GB" dirty="0">
                <a:latin typeface="Effra" panose="02000506080000020004" pitchFamily="2" charset="0"/>
              </a:rPr>
              <a:t>.</a:t>
            </a:r>
          </a:p>
          <a:p>
            <a:endParaRPr lang="en-GB" dirty="0">
              <a:latin typeface="Effra" panose="02000506080000020004" pitchFamily="2" charset="0"/>
            </a:endParaRPr>
          </a:p>
          <a:p>
            <a:r>
              <a:rPr lang="en-GB" dirty="0">
                <a:latin typeface="Effra" panose="02000506080000020004" pitchFamily="2" charset="0"/>
              </a:rPr>
              <a:t>Soms </a:t>
            </a:r>
            <a:r>
              <a:rPr lang="en-GB" dirty="0" err="1">
                <a:latin typeface="Effra" panose="02000506080000020004" pitchFamily="2" charset="0"/>
              </a:rPr>
              <a:t>worden</a:t>
            </a:r>
            <a:r>
              <a:rPr lang="en-GB" dirty="0">
                <a:latin typeface="Effra" panose="02000506080000020004" pitchFamily="2" charset="0"/>
              </a:rPr>
              <a:t> er </a:t>
            </a:r>
            <a:r>
              <a:rPr lang="en-GB" dirty="0" err="1">
                <a:latin typeface="Effra" panose="02000506080000020004" pitchFamily="2" charset="0"/>
              </a:rPr>
              <a:t>synoniemen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gebruikt</a:t>
            </a:r>
            <a:r>
              <a:rPr lang="en-GB" dirty="0">
                <a:latin typeface="Effra" panose="02000506080000020004" pitchFamily="2" charset="0"/>
              </a:rPr>
              <a:t> in de </a:t>
            </a:r>
            <a:r>
              <a:rPr lang="en-GB" dirty="0" err="1">
                <a:latin typeface="Effra" panose="02000506080000020004" pitchFamily="2" charset="0"/>
              </a:rPr>
              <a:t>antwoordopgaven</a:t>
            </a:r>
            <a:r>
              <a:rPr lang="en-GB" dirty="0">
                <a:latin typeface="Effra" panose="02000506080000020004" pitchFamily="2" charset="0"/>
              </a:rPr>
              <a:t>, of </a:t>
            </a:r>
            <a:r>
              <a:rPr lang="en-GB" dirty="0" err="1">
                <a:latin typeface="Effra" panose="02000506080000020004" pitchFamily="2" charset="0"/>
              </a:rPr>
              <a:t>wordt</a:t>
            </a:r>
            <a:r>
              <a:rPr lang="en-GB" dirty="0">
                <a:latin typeface="Effra" panose="02000506080000020004" pitchFamily="2" charset="0"/>
              </a:rPr>
              <a:t> het </a:t>
            </a:r>
            <a:r>
              <a:rPr lang="en-GB" dirty="0" err="1">
                <a:latin typeface="Effra" panose="02000506080000020004" pitchFamily="2" charset="0"/>
              </a:rPr>
              <a:t>samengevat</a:t>
            </a:r>
            <a:r>
              <a:rPr lang="en-GB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C14C3-6825-242F-35D2-79620A72DA96}"/>
              </a:ext>
            </a:extLst>
          </p:cNvPr>
          <p:cNvSpPr txBox="1"/>
          <p:nvPr/>
        </p:nvSpPr>
        <p:spPr>
          <a:xfrm>
            <a:off x="4450080" y="-1554399"/>
            <a:ext cx="55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Effra" panose="02000506080000020004" pitchFamily="2" charset="0"/>
              </a:rPr>
              <a:t>Stap 3: </a:t>
            </a:r>
            <a:r>
              <a:rPr lang="en-GB" b="1" dirty="0">
                <a:highlight>
                  <a:srgbClr val="FFFF00"/>
                </a:highlight>
                <a:latin typeface="Effra" panose="02000506080000020004" pitchFamily="2" charset="0"/>
              </a:rPr>
              <a:t>Lees de text.</a:t>
            </a:r>
            <a:endParaRPr lang="en-GB" b="1" dirty="0">
              <a:latin typeface="Effra" panose="0200050608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F387F-A4AA-25F7-581E-3DEB63F5127A}"/>
              </a:ext>
            </a:extLst>
          </p:cNvPr>
          <p:cNvSpPr txBox="1"/>
          <p:nvPr/>
        </p:nvSpPr>
        <p:spPr>
          <a:xfrm>
            <a:off x="5062879" y="-1070447"/>
            <a:ext cx="557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ffra" panose="02000506080000020004" pitchFamily="2" charset="0"/>
              </a:rPr>
              <a:t>Kom</a:t>
            </a:r>
            <a:r>
              <a:rPr lang="en-GB" dirty="0">
                <a:latin typeface="Effra" panose="02000506080000020004" pitchFamily="2" charset="0"/>
              </a:rPr>
              <a:t> je </a:t>
            </a:r>
            <a:r>
              <a:rPr lang="en-GB" dirty="0" err="1">
                <a:latin typeface="Effra" panose="02000506080000020004" pitchFamily="2" charset="0"/>
              </a:rPr>
              <a:t>woorden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tegen</a:t>
            </a:r>
            <a:r>
              <a:rPr lang="en-GB" dirty="0">
                <a:latin typeface="Effra" panose="02000506080000020004" pitchFamily="2" charset="0"/>
              </a:rPr>
              <a:t> die je </a:t>
            </a:r>
            <a:r>
              <a:rPr lang="en-GB" dirty="0" err="1">
                <a:latin typeface="Effra" panose="02000506080000020004" pitchFamily="2" charset="0"/>
              </a:rPr>
              <a:t>niet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kent</a:t>
            </a:r>
            <a:r>
              <a:rPr lang="en-GB" dirty="0">
                <a:latin typeface="Effra" panose="02000506080000020004" pitchFamily="2" charset="0"/>
              </a:rPr>
              <a:t>? </a:t>
            </a:r>
            <a:r>
              <a:rPr lang="en-GB" dirty="0" err="1">
                <a:latin typeface="Effra" panose="02000506080000020004" pitchFamily="2" charset="0"/>
              </a:rPr>
              <a:t>Onderstreep</a:t>
            </a:r>
            <a:r>
              <a:rPr lang="en-GB" dirty="0">
                <a:latin typeface="Effra" panose="02000506080000020004" pitchFamily="2" charset="0"/>
              </a:rPr>
              <a:t> ze, maar </a:t>
            </a:r>
            <a:r>
              <a:rPr lang="en-GB" dirty="0" err="1">
                <a:latin typeface="Effra" panose="02000506080000020004" pitchFamily="2" charset="0"/>
              </a:rPr>
              <a:t>vraag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jezelf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wel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af</a:t>
            </a:r>
            <a:r>
              <a:rPr lang="en-GB" dirty="0">
                <a:latin typeface="Effra" panose="02000506080000020004" pitchFamily="2" charset="0"/>
              </a:rPr>
              <a:t> of je ze </a:t>
            </a:r>
            <a:r>
              <a:rPr lang="en-GB" dirty="0" err="1">
                <a:latin typeface="Effra" panose="02000506080000020004" pitchFamily="2" charset="0"/>
              </a:rPr>
              <a:t>allemaal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moet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opzoeken</a:t>
            </a:r>
            <a:r>
              <a:rPr lang="en-GB" dirty="0">
                <a:latin typeface="Effra" panose="02000506080000020004" pitchFamily="2" charset="0"/>
              </a:rPr>
              <a:t> om de </a:t>
            </a:r>
            <a:r>
              <a:rPr lang="en-GB" dirty="0" err="1">
                <a:latin typeface="Effra" panose="02000506080000020004" pitchFamily="2" charset="0"/>
              </a:rPr>
              <a:t>vraag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te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kunnen</a:t>
            </a:r>
            <a:r>
              <a:rPr lang="en-GB" dirty="0">
                <a:latin typeface="Effra" panose="02000506080000020004" pitchFamily="2" charset="0"/>
              </a:rPr>
              <a:t> </a:t>
            </a:r>
            <a:r>
              <a:rPr lang="en-GB" dirty="0" err="1">
                <a:latin typeface="Effra" panose="02000506080000020004" pitchFamily="2" charset="0"/>
              </a:rPr>
              <a:t>beantwoorden</a:t>
            </a:r>
            <a:r>
              <a:rPr lang="en-GB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B599D-F472-FE33-2213-1BC444F0552F}"/>
              </a:ext>
            </a:extLst>
          </p:cNvPr>
          <p:cNvSpPr txBox="1"/>
          <p:nvPr/>
        </p:nvSpPr>
        <p:spPr>
          <a:xfrm>
            <a:off x="9832999" y="5512610"/>
            <a:ext cx="1726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ffra" panose="02000506080000020004" pitchFamily="2" charset="0"/>
              </a:rPr>
              <a:t>Wordt</a:t>
            </a:r>
            <a:r>
              <a:rPr lang="en-GB" sz="1200" dirty="0">
                <a:latin typeface="Effra" panose="02000506080000020004" pitchFamily="2" charset="0"/>
              </a:rPr>
              <a:t> </a:t>
            </a:r>
            <a:r>
              <a:rPr lang="en-GB" sz="1200" dirty="0" err="1">
                <a:latin typeface="Effra" panose="02000506080000020004" pitchFamily="2" charset="0"/>
              </a:rPr>
              <a:t>niet</a:t>
            </a:r>
            <a:r>
              <a:rPr lang="en-GB" sz="1200" dirty="0">
                <a:latin typeface="Effra" panose="02000506080000020004" pitchFamily="2" charset="0"/>
              </a:rPr>
              <a:t> </a:t>
            </a:r>
            <a:r>
              <a:rPr lang="en-GB" sz="1200" dirty="0" err="1">
                <a:latin typeface="Effra" panose="02000506080000020004" pitchFamily="2" charset="0"/>
              </a:rPr>
              <a:t>genoemd</a:t>
            </a:r>
            <a:r>
              <a:rPr lang="en-GB" sz="1200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79B60-6269-331F-D3AF-81319B798C8B}"/>
              </a:ext>
            </a:extLst>
          </p:cNvPr>
          <p:cNvSpPr txBox="1"/>
          <p:nvPr/>
        </p:nvSpPr>
        <p:spPr>
          <a:xfrm>
            <a:off x="9832999" y="5695671"/>
            <a:ext cx="1726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ffra" panose="02000506080000020004" pitchFamily="2" charset="0"/>
              </a:rPr>
              <a:t>Juiste</a:t>
            </a:r>
            <a:r>
              <a:rPr lang="en-GB" sz="1200" dirty="0">
                <a:latin typeface="Effra" panose="02000506080000020004" pitchFamily="2" charset="0"/>
              </a:rPr>
              <a:t> </a:t>
            </a:r>
            <a:r>
              <a:rPr lang="en-GB" sz="1200" dirty="0" err="1">
                <a:latin typeface="Effra" panose="02000506080000020004" pitchFamily="2" charset="0"/>
              </a:rPr>
              <a:t>antwoord</a:t>
            </a:r>
            <a:r>
              <a:rPr lang="en-GB" sz="1200" dirty="0">
                <a:latin typeface="Effra" panose="02000506080000020004" pitchFamily="2" charset="0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24F94-103F-9B98-9359-56E988EEBF66}"/>
              </a:ext>
            </a:extLst>
          </p:cNvPr>
          <p:cNvSpPr txBox="1"/>
          <p:nvPr/>
        </p:nvSpPr>
        <p:spPr>
          <a:xfrm>
            <a:off x="9832999" y="5930190"/>
            <a:ext cx="1726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ffra" panose="02000506080000020004" pitchFamily="2" charset="0"/>
              </a:rPr>
              <a:t>Wordt</a:t>
            </a:r>
            <a:r>
              <a:rPr lang="en-GB" sz="1200" dirty="0">
                <a:latin typeface="Effra" panose="02000506080000020004" pitchFamily="2" charset="0"/>
              </a:rPr>
              <a:t> </a:t>
            </a:r>
            <a:r>
              <a:rPr lang="en-GB" sz="1200" dirty="0" err="1">
                <a:latin typeface="Effra" panose="02000506080000020004" pitchFamily="2" charset="0"/>
              </a:rPr>
              <a:t>niet</a:t>
            </a:r>
            <a:r>
              <a:rPr lang="en-GB" sz="1200" dirty="0">
                <a:latin typeface="Effra" panose="02000506080000020004" pitchFamily="2" charset="0"/>
              </a:rPr>
              <a:t> </a:t>
            </a:r>
            <a:r>
              <a:rPr lang="en-GB" sz="1200" dirty="0" err="1">
                <a:latin typeface="Effra" panose="02000506080000020004" pitchFamily="2" charset="0"/>
              </a:rPr>
              <a:t>genoemd</a:t>
            </a:r>
            <a:r>
              <a:rPr lang="en-GB" sz="1200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15BEE-D487-8A3A-7CFD-0C32B2ECA3BE}"/>
              </a:ext>
            </a:extLst>
          </p:cNvPr>
          <p:cNvSpPr txBox="1"/>
          <p:nvPr/>
        </p:nvSpPr>
        <p:spPr>
          <a:xfrm>
            <a:off x="9832999" y="6113251"/>
            <a:ext cx="1726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ffra" panose="02000506080000020004" pitchFamily="2" charset="0"/>
              </a:rPr>
              <a:t>Wordt</a:t>
            </a:r>
            <a:r>
              <a:rPr lang="en-GB" sz="1200" dirty="0">
                <a:latin typeface="Effra" panose="02000506080000020004" pitchFamily="2" charset="0"/>
              </a:rPr>
              <a:t> </a:t>
            </a:r>
            <a:r>
              <a:rPr lang="en-GB" sz="1200" dirty="0" err="1">
                <a:latin typeface="Effra" panose="02000506080000020004" pitchFamily="2" charset="0"/>
              </a:rPr>
              <a:t>niet</a:t>
            </a:r>
            <a:r>
              <a:rPr lang="en-GB" sz="1200" dirty="0">
                <a:latin typeface="Effra" panose="02000506080000020004" pitchFamily="2" charset="0"/>
              </a:rPr>
              <a:t> </a:t>
            </a:r>
            <a:r>
              <a:rPr lang="en-GB" sz="1200" dirty="0" err="1">
                <a:latin typeface="Effra" panose="02000506080000020004" pitchFamily="2" charset="0"/>
              </a:rPr>
              <a:t>genoemd</a:t>
            </a:r>
            <a:r>
              <a:rPr lang="en-GB" sz="1200" dirty="0">
                <a:latin typeface="Effra" panose="0200050608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53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7F9B2-50DD-019B-8C99-290B885A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D2431-9854-CE9F-B86B-AC06497E1273}"/>
              </a:ext>
            </a:extLst>
          </p:cNvPr>
          <p:cNvSpPr txBox="1"/>
          <p:nvPr/>
        </p:nvSpPr>
        <p:spPr>
          <a:xfrm>
            <a:off x="1558900" y="433702"/>
            <a:ext cx="90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Effra" panose="02000506080000020004" pitchFamily="2" charset="0"/>
              </a:rPr>
              <a:t>De </a:t>
            </a:r>
            <a:r>
              <a:rPr lang="en-GB" sz="4400" b="1" dirty="0" err="1">
                <a:latin typeface="Effra" panose="02000506080000020004" pitchFamily="2" charset="0"/>
              </a:rPr>
              <a:t>laatste</a:t>
            </a:r>
            <a:r>
              <a:rPr lang="en-GB" sz="4400" b="1" dirty="0">
                <a:latin typeface="Effra" panose="02000506080000020004" pitchFamily="2" charset="0"/>
              </a:rPr>
              <a:t> </a:t>
            </a:r>
            <a:r>
              <a:rPr lang="en-GB" sz="4400" b="1" dirty="0" err="1">
                <a:latin typeface="Effra" panose="02000506080000020004" pitchFamily="2" charset="0"/>
              </a:rPr>
              <a:t>tekst</a:t>
            </a:r>
            <a:endParaRPr lang="en-GB" sz="4400" b="1" dirty="0">
              <a:latin typeface="Effra" panose="0200050608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B5356-184A-235F-E215-C7D2D8EF974C}"/>
              </a:ext>
            </a:extLst>
          </p:cNvPr>
          <p:cNvSpPr txBox="1"/>
          <p:nvPr/>
        </p:nvSpPr>
        <p:spPr>
          <a:xfrm>
            <a:off x="4450079" y="1471652"/>
            <a:ext cx="7267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Effra" panose="02000506080000020004" pitchFamily="2" charset="0"/>
              </a:rPr>
              <a:t>Hint: “</a:t>
            </a:r>
            <a:r>
              <a:rPr lang="en-GB" sz="2800" i="1" dirty="0">
                <a:latin typeface="Effra" panose="02000506080000020004" pitchFamily="2" charset="0"/>
              </a:rPr>
              <a:t>Lees </a:t>
            </a:r>
            <a:r>
              <a:rPr lang="en-GB" sz="2800" i="1" dirty="0" err="1">
                <a:latin typeface="Effra" panose="02000506080000020004" pitchFamily="2" charset="0"/>
              </a:rPr>
              <a:t>eerst</a:t>
            </a:r>
            <a:r>
              <a:rPr lang="en-GB" sz="2800" i="1" dirty="0">
                <a:latin typeface="Effra" panose="02000506080000020004" pitchFamily="2" charset="0"/>
              </a:rPr>
              <a:t> de </a:t>
            </a:r>
            <a:r>
              <a:rPr lang="en-GB" sz="2800" i="1" dirty="0" err="1">
                <a:latin typeface="Effra" panose="02000506080000020004" pitchFamily="2" charset="0"/>
              </a:rPr>
              <a:t>opgave</a:t>
            </a:r>
            <a:r>
              <a:rPr lang="en-GB" sz="2800" i="1" dirty="0">
                <a:latin typeface="Effra" panose="02000506080000020004" pitchFamily="2" charset="0"/>
              </a:rPr>
              <a:t> </a:t>
            </a:r>
            <a:r>
              <a:rPr lang="en-GB" sz="2800" i="1" dirty="0" err="1">
                <a:latin typeface="Effra" panose="02000506080000020004" pitchFamily="2" charset="0"/>
              </a:rPr>
              <a:t>voordat</a:t>
            </a:r>
            <a:r>
              <a:rPr lang="en-GB" sz="2800" i="1" dirty="0">
                <a:latin typeface="Effra" panose="02000506080000020004" pitchFamily="2" charset="0"/>
              </a:rPr>
              <a:t> je </a:t>
            </a:r>
            <a:r>
              <a:rPr lang="en-GB" sz="2800" i="1" dirty="0" err="1">
                <a:latin typeface="Effra" panose="02000506080000020004" pitchFamily="2" charset="0"/>
              </a:rPr>
              <a:t>naar</a:t>
            </a:r>
            <a:r>
              <a:rPr lang="en-GB" sz="2800" i="1" dirty="0">
                <a:latin typeface="Effra" panose="02000506080000020004" pitchFamily="2" charset="0"/>
              </a:rPr>
              <a:t> de </a:t>
            </a:r>
            <a:r>
              <a:rPr lang="en-GB" sz="2800" i="1" dirty="0" err="1">
                <a:latin typeface="Effra" panose="02000506080000020004" pitchFamily="2" charset="0"/>
              </a:rPr>
              <a:t>tekst</a:t>
            </a:r>
            <a:r>
              <a:rPr lang="en-GB" sz="2800" i="1" dirty="0">
                <a:latin typeface="Effra" panose="02000506080000020004" pitchFamily="2" charset="0"/>
              </a:rPr>
              <a:t> </a:t>
            </a:r>
            <a:r>
              <a:rPr lang="en-GB" sz="2800" i="1" dirty="0" err="1">
                <a:latin typeface="Effra" panose="02000506080000020004" pitchFamily="2" charset="0"/>
              </a:rPr>
              <a:t>gaat</a:t>
            </a:r>
            <a:r>
              <a:rPr lang="en-GB" sz="2800" i="1" dirty="0">
                <a:latin typeface="Effra" panose="02000506080000020004" pitchFamily="2" charset="0"/>
              </a:rPr>
              <a:t>.”</a:t>
            </a:r>
            <a:endParaRPr lang="en-GB" sz="2800" dirty="0">
              <a:latin typeface="Effra" panose="0200050608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BF40AB-E9F6-97A2-3D53-58B14241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9" y="1203143"/>
            <a:ext cx="3749462" cy="53191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87E70C-E046-BCE0-463E-2CACBFF45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45" y="2694268"/>
            <a:ext cx="6787052" cy="86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05E74C-C1F4-BC1D-7FF1-D1069497C801}"/>
              </a:ext>
            </a:extLst>
          </p:cNvPr>
          <p:cNvSpPr txBox="1"/>
          <p:nvPr/>
        </p:nvSpPr>
        <p:spPr>
          <a:xfrm>
            <a:off x="4450078" y="4044528"/>
            <a:ext cx="7267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Effra" panose="02000506080000020004" pitchFamily="2" charset="0"/>
              </a:rPr>
              <a:t>Scannen</a:t>
            </a:r>
            <a:r>
              <a:rPr lang="en-GB" sz="2800" dirty="0">
                <a:latin typeface="Effra" panose="02000506080000020004" pitchFamily="2" charset="0"/>
              </a:rPr>
              <a:t>: </a:t>
            </a:r>
            <a:r>
              <a:rPr lang="en-GB" sz="2800" dirty="0" err="1">
                <a:latin typeface="Effra" panose="02000506080000020004" pitchFamily="2" charset="0"/>
              </a:rPr>
              <a:t>snel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doorlezen</a:t>
            </a:r>
            <a:r>
              <a:rPr lang="en-GB" sz="2800" dirty="0">
                <a:latin typeface="Effra" panose="02000506080000020004" pitchFamily="2" charset="0"/>
              </a:rPr>
              <a:t> en op </a:t>
            </a:r>
            <a:r>
              <a:rPr lang="en-GB" sz="2800" dirty="0" err="1">
                <a:latin typeface="Effra" panose="02000506080000020004" pitchFamily="2" charset="0"/>
              </a:rPr>
              <a:t>zoek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naar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bepaalde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woorden</a:t>
            </a:r>
            <a:r>
              <a:rPr lang="en-GB" sz="2800" dirty="0">
                <a:latin typeface="Effra" panose="02000506080000020004" pitchFamily="2" charset="0"/>
              </a:rPr>
              <a:t>/</a:t>
            </a:r>
            <a:r>
              <a:rPr lang="en-GB" sz="2800" dirty="0" err="1">
                <a:latin typeface="Effra" panose="02000506080000020004" pitchFamily="2" charset="0"/>
              </a:rPr>
              <a:t>zinnen</a:t>
            </a:r>
            <a:r>
              <a:rPr lang="en-GB" sz="2800" dirty="0">
                <a:latin typeface="Effra" panose="02000506080000020004" pitchFamily="2" charset="0"/>
              </a:rPr>
              <a:t> die de </a:t>
            </a:r>
            <a:r>
              <a:rPr lang="en-GB" sz="2800" dirty="0" err="1">
                <a:latin typeface="Effra" panose="02000506080000020004" pitchFamily="2" charset="0"/>
              </a:rPr>
              <a:t>vraag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beantwoorden</a:t>
            </a:r>
            <a:r>
              <a:rPr lang="en-GB" sz="2800" dirty="0">
                <a:latin typeface="Effra" panose="02000506080000020004" pitchFamily="2" charset="0"/>
              </a:rPr>
              <a:t>. </a:t>
            </a:r>
          </a:p>
          <a:p>
            <a:endParaRPr lang="en-GB" sz="2800" dirty="0">
              <a:latin typeface="Effra" panose="02000506080000020004" pitchFamily="2" charset="0"/>
            </a:endParaRPr>
          </a:p>
          <a:p>
            <a:r>
              <a:rPr lang="en-GB" sz="2800" dirty="0">
                <a:latin typeface="Effra" panose="02000506080000020004" pitchFamily="2" charset="0"/>
              </a:rPr>
              <a:t>Streep </a:t>
            </a:r>
            <a:r>
              <a:rPr lang="en-GB" sz="2800" dirty="0" err="1">
                <a:latin typeface="Effra" panose="02000506080000020004" pitchFamily="2" charset="0"/>
              </a:rPr>
              <a:t>weg</a:t>
            </a:r>
            <a:r>
              <a:rPr lang="en-GB" sz="2800" dirty="0">
                <a:latin typeface="Effra" panose="02000506080000020004" pitchFamily="2" charset="0"/>
              </a:rPr>
              <a:t> wat </a:t>
            </a:r>
            <a:r>
              <a:rPr lang="en-GB" sz="2800" dirty="0" err="1">
                <a:latin typeface="Effra" panose="02000506080000020004" pitchFamily="2" charset="0"/>
              </a:rPr>
              <a:t>niet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kan</a:t>
            </a:r>
            <a:r>
              <a:rPr lang="en-GB" sz="2800" dirty="0">
                <a:latin typeface="Effra" panose="02000506080000020004" pitchFamily="2" charset="0"/>
              </a:rPr>
              <a:t>! </a:t>
            </a:r>
          </a:p>
          <a:p>
            <a:r>
              <a:rPr lang="en-GB" sz="2800" dirty="0" err="1">
                <a:latin typeface="Effra" panose="02000506080000020004" pitchFamily="2" charset="0"/>
              </a:rPr>
              <a:t>Gevonden</a:t>
            </a:r>
            <a:r>
              <a:rPr lang="en-GB" sz="2800" dirty="0">
                <a:latin typeface="Effra" panose="02000506080000020004" pitchFamily="2" charset="0"/>
              </a:rPr>
              <a:t>? Even </a:t>
            </a:r>
            <a:r>
              <a:rPr lang="en-GB" sz="2800" dirty="0" err="1">
                <a:latin typeface="Effra" panose="02000506080000020004" pitchFamily="2" charset="0"/>
              </a:rPr>
              <a:t>checken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als</a:t>
            </a:r>
            <a:r>
              <a:rPr lang="en-GB" sz="2800" dirty="0">
                <a:latin typeface="Effra" panose="02000506080000020004" pitchFamily="2" charset="0"/>
              </a:rPr>
              <a:t> er </a:t>
            </a:r>
            <a:r>
              <a:rPr lang="en-GB" sz="2800" dirty="0" err="1">
                <a:latin typeface="Effra" panose="02000506080000020004" pitchFamily="2" charset="0"/>
              </a:rPr>
              <a:t>nog</a:t>
            </a:r>
            <a:r>
              <a:rPr lang="en-GB" sz="2800" dirty="0">
                <a:latin typeface="Effra" panose="02000506080000020004" pitchFamily="2" charset="0"/>
              </a:rPr>
              <a:t> </a:t>
            </a:r>
            <a:r>
              <a:rPr lang="en-GB" sz="2800" dirty="0" err="1">
                <a:latin typeface="Effra" panose="02000506080000020004" pitchFamily="2" charset="0"/>
              </a:rPr>
              <a:t>tijd</a:t>
            </a:r>
            <a:r>
              <a:rPr lang="en-GB" sz="2800" dirty="0">
                <a:latin typeface="Effra" panose="02000506080000020004" pitchFamily="2" charset="0"/>
              </a:rPr>
              <a:t> is.</a:t>
            </a:r>
          </a:p>
        </p:txBody>
      </p:sp>
    </p:spTree>
    <p:extLst>
      <p:ext uri="{BB962C8B-B14F-4D97-AF65-F5344CB8AC3E}">
        <p14:creationId xmlns:p14="http://schemas.microsoft.com/office/powerpoint/2010/main" val="4027909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510D-D994-FC23-0C57-5226FAAC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Voorbereiden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E297-D400-49A9-327C-80B9335C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ontwikkeling</a:t>
            </a:r>
            <a:r>
              <a:rPr lang="en-GB" dirty="0"/>
              <a:t> is net zo </a:t>
            </a:r>
            <a:r>
              <a:rPr lang="en-GB" dirty="0" err="1"/>
              <a:t>belangrijk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het Engels;</a:t>
            </a:r>
          </a:p>
          <a:p>
            <a:r>
              <a:rPr lang="en-GB" dirty="0" err="1"/>
              <a:t>Kennis</a:t>
            </a:r>
            <a:r>
              <a:rPr lang="en-GB" dirty="0"/>
              <a:t> over </a:t>
            </a:r>
            <a:r>
              <a:rPr lang="en-GB" dirty="0" err="1"/>
              <a:t>onderwerpen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helpen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het </a:t>
            </a:r>
            <a:r>
              <a:rPr lang="en-GB" dirty="0" err="1"/>
              <a:t>begrijpen</a:t>
            </a:r>
            <a:r>
              <a:rPr lang="en-GB" dirty="0"/>
              <a:t> van de </a:t>
            </a:r>
            <a:r>
              <a:rPr lang="en-GB" dirty="0" err="1"/>
              <a:t>tekst</a:t>
            </a:r>
            <a:r>
              <a:rPr lang="en-GB" dirty="0"/>
              <a:t>;</a:t>
            </a:r>
          </a:p>
          <a:p>
            <a:r>
              <a:rPr lang="en-GB" dirty="0" err="1"/>
              <a:t>Gebruik</a:t>
            </a:r>
            <a:r>
              <a:rPr lang="en-GB" dirty="0"/>
              <a:t> die </a:t>
            </a:r>
            <a:r>
              <a:rPr lang="en-GB" dirty="0" err="1"/>
              <a:t>kennis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het </a:t>
            </a:r>
            <a:r>
              <a:rPr lang="en-GB" dirty="0" err="1"/>
              <a:t>activeren</a:t>
            </a:r>
            <a:r>
              <a:rPr lang="en-GB" dirty="0"/>
              <a:t> van de </a:t>
            </a:r>
            <a:r>
              <a:rPr lang="en-GB" dirty="0" err="1"/>
              <a:t>voorkennis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	Wat </a:t>
            </a:r>
            <a:r>
              <a:rPr lang="en-GB" dirty="0" err="1">
                <a:highlight>
                  <a:srgbClr val="FFFF00"/>
                </a:highlight>
              </a:rPr>
              <a:t>weet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van het </a:t>
            </a:r>
            <a:r>
              <a:rPr lang="en-GB" dirty="0" err="1"/>
              <a:t>onderwerp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Zijn</a:t>
            </a:r>
            <a:r>
              <a:rPr lang="en-GB" dirty="0"/>
              <a:t> er </a:t>
            </a:r>
            <a:r>
              <a:rPr lang="en-GB" dirty="0" err="1">
                <a:highlight>
                  <a:srgbClr val="FFFF00"/>
                </a:highlight>
              </a:rPr>
              <a:t>sleutelfiguren</a:t>
            </a:r>
            <a:r>
              <a:rPr lang="en-GB" dirty="0"/>
              <a:t>, </a:t>
            </a:r>
            <a:r>
              <a:rPr lang="en-GB" dirty="0" err="1">
                <a:highlight>
                  <a:srgbClr val="FFFF00"/>
                </a:highlight>
              </a:rPr>
              <a:t>belangrijke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momenten</a:t>
            </a:r>
            <a:r>
              <a:rPr lang="en-GB" dirty="0"/>
              <a:t>, of </a:t>
            </a:r>
            <a:r>
              <a:rPr lang="en-GB" dirty="0" err="1">
                <a:highlight>
                  <a:srgbClr val="FFFF00"/>
                </a:highlight>
              </a:rPr>
              <a:t>belangrijke</a:t>
            </a: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>
                <a:highlight>
                  <a:srgbClr val="FFFF00"/>
                </a:highlight>
              </a:rPr>
              <a:t>concepten</a:t>
            </a:r>
            <a:r>
              <a:rPr lang="en-GB" dirty="0"/>
              <a:t> die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</a:t>
            </a:r>
            <a:r>
              <a:rPr lang="en-GB" dirty="0" err="1"/>
              <a:t>horen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65445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315E40-FD0F-4418-B462-923173D43209}"/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Effra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Voorbereiden</vt:lpstr>
      <vt:lpstr>Voorbereiden</vt:lpstr>
      <vt:lpstr>De Teksten</vt:lpstr>
      <vt:lpstr>Woordenboek</vt:lpstr>
      <vt:lpstr>Meerkeuzevragen</vt:lpstr>
      <vt:lpstr>Open Vragen</vt:lpstr>
      <vt:lpstr>Invulvragen</vt:lpstr>
      <vt:lpstr>Invulvragen</vt:lpstr>
      <vt:lpstr>Invulvragen</vt:lpstr>
      <vt:lpstr>Vragen met beweringen</vt:lpstr>
      <vt:lpstr>Fabeltjes over het examen</vt:lpstr>
      <vt:lpstr>Voorbereiden: korte termijn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Leontes Henriquez</cp:lastModifiedBy>
  <cp:revision>157</cp:revision>
  <dcterms:created xsi:type="dcterms:W3CDTF">2022-04-29T11:47:46Z</dcterms:created>
  <dcterms:modified xsi:type="dcterms:W3CDTF">2024-03-11T21:58:01Z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