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9" r:id="rId5"/>
    <p:sldId id="260" r:id="rId6"/>
    <p:sldId id="258" r:id="rId7"/>
    <p:sldId id="261" r:id="rId8"/>
    <p:sldId id="274" r:id="rId9"/>
    <p:sldId id="275" r:id="rId10"/>
    <p:sldId id="276" r:id="rId11"/>
    <p:sldId id="277" r:id="rId12"/>
    <p:sldId id="263" r:id="rId13"/>
    <p:sldId id="268" r:id="rId14"/>
    <p:sldId id="267" r:id="rId15"/>
    <p:sldId id="278" r:id="rId16"/>
    <p:sldId id="279" r:id="rId17"/>
    <p:sldId id="280" r:id="rId18"/>
    <p:sldId id="262" r:id="rId19"/>
    <p:sldId id="269" r:id="rId20"/>
    <p:sldId id="270" r:id="rId21"/>
    <p:sldId id="271" r:id="rId22"/>
    <p:sldId id="288" r:id="rId23"/>
    <p:sldId id="281" r:id="rId24"/>
    <p:sldId id="282" r:id="rId25"/>
    <p:sldId id="283" r:id="rId26"/>
    <p:sldId id="264" r:id="rId27"/>
    <p:sldId id="272" r:id="rId28"/>
    <p:sldId id="284" r:id="rId29"/>
    <p:sldId id="285" r:id="rId30"/>
    <p:sldId id="286" r:id="rId31"/>
    <p:sldId id="287" r:id="rId32"/>
    <p:sldId id="265" r:id="rId33"/>
    <p:sldId id="266" r:id="rId34"/>
    <p:sldId id="273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67745-8E9A-4CA3-ADF7-B715AE9A6630}" v="16" dt="2024-03-11T06:45:53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3" autoAdjust="0"/>
    <p:restoredTop sz="86038"/>
  </p:normalViewPr>
  <p:slideViewPr>
    <p:cSldViewPr snapToGrid="0">
      <p:cViewPr varScale="1">
        <p:scale>
          <a:sx n="71" d="100"/>
          <a:sy n="71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isia van Nieuwburg" userId="7cf0ffac-d122-446c-8b89-641f85f45f18" providerId="ADAL" clId="{96767745-8E9A-4CA3-ADF7-B715AE9A6630}"/>
    <pc:docChg chg="undo redo custSel addSld delSld modSld sldOrd">
      <pc:chgData name="Canisia van Nieuwburg" userId="7cf0ffac-d122-446c-8b89-641f85f45f18" providerId="ADAL" clId="{96767745-8E9A-4CA3-ADF7-B715AE9A6630}" dt="2024-03-11T06:49:09.077" v="2342" actId="20577"/>
      <pc:docMkLst>
        <pc:docMk/>
      </pc:docMkLst>
      <pc:sldChg chg="modSp add mod ord">
        <pc:chgData name="Canisia van Nieuwburg" userId="7cf0ffac-d122-446c-8b89-641f85f45f18" providerId="ADAL" clId="{96767745-8E9A-4CA3-ADF7-B715AE9A6630}" dt="2024-03-10T09:29:10.126" v="2316" actId="20577"/>
        <pc:sldMkLst>
          <pc:docMk/>
          <pc:sldMk cId="0" sldId="258"/>
        </pc:sldMkLst>
        <pc:spChg chg="mod">
          <ac:chgData name="Canisia van Nieuwburg" userId="7cf0ffac-d122-446c-8b89-641f85f45f18" providerId="ADAL" clId="{96767745-8E9A-4CA3-ADF7-B715AE9A6630}" dt="2024-03-10T09:01:48.270" v="1981" actId="113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Canisia van Nieuwburg" userId="7cf0ffac-d122-446c-8b89-641f85f45f18" providerId="ADAL" clId="{96767745-8E9A-4CA3-ADF7-B715AE9A6630}" dt="2024-03-10T09:29:10.126" v="2316" actId="20577"/>
          <ac:spMkLst>
            <pc:docMk/>
            <pc:sldMk cId="0" sldId="258"/>
            <ac:spMk id="103" creationId="{00000000-0000-0000-0000-000000000000}"/>
          </ac:spMkLst>
        </pc:spChg>
      </pc:sldChg>
      <pc:sldChg chg="add del">
        <pc:chgData name="Canisia van Nieuwburg" userId="7cf0ffac-d122-446c-8b89-641f85f45f18" providerId="ADAL" clId="{96767745-8E9A-4CA3-ADF7-B715AE9A6630}" dt="2024-03-10T09:36:32.070" v="2325" actId="47"/>
        <pc:sldMkLst>
          <pc:docMk/>
          <pc:sldMk cId="4091093734" sldId="259"/>
        </pc:sldMkLst>
      </pc:sldChg>
      <pc:sldChg chg="addSp modSp add del mod">
        <pc:chgData name="Canisia van Nieuwburg" userId="7cf0ffac-d122-446c-8b89-641f85f45f18" providerId="ADAL" clId="{96767745-8E9A-4CA3-ADF7-B715AE9A6630}" dt="2024-03-10T09:36:29.395" v="2323" actId="47"/>
        <pc:sldMkLst>
          <pc:docMk/>
          <pc:sldMk cId="3433977687" sldId="260"/>
        </pc:sldMkLst>
        <pc:spChg chg="mod">
          <ac:chgData name="Canisia van Nieuwburg" userId="7cf0ffac-d122-446c-8b89-641f85f45f18" providerId="ADAL" clId="{96767745-8E9A-4CA3-ADF7-B715AE9A6630}" dt="2024-03-10T09:22:05.356" v="2196" actId="20577"/>
          <ac:spMkLst>
            <pc:docMk/>
            <pc:sldMk cId="3433977687" sldId="260"/>
            <ac:spMk id="3" creationId="{9BE3E7B7-1B02-4292-CE3C-70ABC43C36B3}"/>
          </ac:spMkLst>
        </pc:spChg>
        <pc:picChg chg="add mod">
          <ac:chgData name="Canisia van Nieuwburg" userId="7cf0ffac-d122-446c-8b89-641f85f45f18" providerId="ADAL" clId="{96767745-8E9A-4CA3-ADF7-B715AE9A6630}" dt="2024-02-26T12:35:56.392" v="14" actId="1076"/>
          <ac:picMkLst>
            <pc:docMk/>
            <pc:sldMk cId="3433977687" sldId="260"/>
            <ac:picMk id="5" creationId="{E9E0B1A4-332C-8DA1-0F54-B7BDA1E99BFD}"/>
          </ac:picMkLst>
        </pc:picChg>
        <pc:cxnChg chg="add mod">
          <ac:chgData name="Canisia van Nieuwburg" userId="7cf0ffac-d122-446c-8b89-641f85f45f18" providerId="ADAL" clId="{96767745-8E9A-4CA3-ADF7-B715AE9A6630}" dt="2024-02-28T10:14:49.936" v="1941" actId="1076"/>
          <ac:cxnSpMkLst>
            <pc:docMk/>
            <pc:sldMk cId="3433977687" sldId="260"/>
            <ac:cxnSpMk id="7" creationId="{9129D160-9ABB-6BB6-11A8-BA25ED32E986}"/>
          </ac:cxnSpMkLst>
        </pc:cxnChg>
      </pc:sldChg>
      <pc:sldChg chg="modSp mod">
        <pc:chgData name="Canisia van Nieuwburg" userId="7cf0ffac-d122-446c-8b89-641f85f45f18" providerId="ADAL" clId="{96767745-8E9A-4CA3-ADF7-B715AE9A6630}" dt="2024-02-28T10:19:53.813" v="1945" actId="27636"/>
        <pc:sldMkLst>
          <pc:docMk/>
          <pc:sldMk cId="945118124" sldId="261"/>
        </pc:sldMkLst>
        <pc:spChg chg="mod">
          <ac:chgData name="Canisia van Nieuwburg" userId="7cf0ffac-d122-446c-8b89-641f85f45f18" providerId="ADAL" clId="{96767745-8E9A-4CA3-ADF7-B715AE9A6630}" dt="2024-02-28T10:19:53.813" v="1945" actId="27636"/>
          <ac:spMkLst>
            <pc:docMk/>
            <pc:sldMk cId="945118124" sldId="261"/>
            <ac:spMk id="3" creationId="{43F8B28E-8520-5CCC-3EC3-452397FB5B3E}"/>
          </ac:spMkLst>
        </pc:spChg>
      </pc:sldChg>
      <pc:sldChg chg="modSp mod">
        <pc:chgData name="Canisia van Nieuwburg" userId="7cf0ffac-d122-446c-8b89-641f85f45f18" providerId="ADAL" clId="{96767745-8E9A-4CA3-ADF7-B715AE9A6630}" dt="2024-02-27T14:18:52.975" v="1877" actId="20577"/>
        <pc:sldMkLst>
          <pc:docMk/>
          <pc:sldMk cId="2897837101" sldId="262"/>
        </pc:sldMkLst>
        <pc:spChg chg="mod">
          <ac:chgData name="Canisia van Nieuwburg" userId="7cf0ffac-d122-446c-8b89-641f85f45f18" providerId="ADAL" clId="{96767745-8E9A-4CA3-ADF7-B715AE9A6630}" dt="2024-02-27T14:18:52.975" v="1877" actId="20577"/>
          <ac:spMkLst>
            <pc:docMk/>
            <pc:sldMk cId="2897837101" sldId="262"/>
            <ac:spMk id="2" creationId="{A4880213-1EDE-95C8-4FC1-06AC69F54329}"/>
          </ac:spMkLst>
        </pc:spChg>
        <pc:spChg chg="mod">
          <ac:chgData name="Canisia van Nieuwburg" userId="7cf0ffac-d122-446c-8b89-641f85f45f18" providerId="ADAL" clId="{96767745-8E9A-4CA3-ADF7-B715AE9A6630}" dt="2024-02-26T20:48:51.321" v="478" actId="1076"/>
          <ac:spMkLst>
            <pc:docMk/>
            <pc:sldMk cId="2897837101" sldId="262"/>
            <ac:spMk id="3" creationId="{38ED5F89-3949-307F-7E4B-01A376ADEA43}"/>
          </ac:spMkLst>
        </pc:spChg>
      </pc:sldChg>
      <pc:sldChg chg="modSp mod ord">
        <pc:chgData name="Canisia van Nieuwburg" userId="7cf0ffac-d122-446c-8b89-641f85f45f18" providerId="ADAL" clId="{96767745-8E9A-4CA3-ADF7-B715AE9A6630}" dt="2024-03-10T09:02:56.009" v="1988"/>
        <pc:sldMkLst>
          <pc:docMk/>
          <pc:sldMk cId="532105420" sldId="263"/>
        </pc:sldMkLst>
        <pc:spChg chg="mod">
          <ac:chgData name="Canisia van Nieuwburg" userId="7cf0ffac-d122-446c-8b89-641f85f45f18" providerId="ADAL" clId="{96767745-8E9A-4CA3-ADF7-B715AE9A6630}" dt="2024-02-27T14:18:44.905" v="1876" actId="20577"/>
          <ac:spMkLst>
            <pc:docMk/>
            <pc:sldMk cId="532105420" sldId="263"/>
            <ac:spMk id="2" creationId="{7777E22A-C46C-F56B-6533-7805DAA09163}"/>
          </ac:spMkLst>
        </pc:spChg>
        <pc:spChg chg="mod">
          <ac:chgData name="Canisia van Nieuwburg" userId="7cf0ffac-d122-446c-8b89-641f85f45f18" providerId="ADAL" clId="{96767745-8E9A-4CA3-ADF7-B715AE9A6630}" dt="2024-02-28T10:29:04.700" v="1979" actId="27636"/>
          <ac:spMkLst>
            <pc:docMk/>
            <pc:sldMk cId="532105420" sldId="263"/>
            <ac:spMk id="3" creationId="{9FD1FCBA-45C6-B316-1722-E515B5EB2D06}"/>
          </ac:spMkLst>
        </pc:spChg>
      </pc:sldChg>
      <pc:sldChg chg="modSp mod">
        <pc:chgData name="Canisia van Nieuwburg" userId="7cf0ffac-d122-446c-8b89-641f85f45f18" providerId="ADAL" clId="{96767745-8E9A-4CA3-ADF7-B715AE9A6630}" dt="2024-02-27T14:19:06.286" v="1878" actId="20577"/>
        <pc:sldMkLst>
          <pc:docMk/>
          <pc:sldMk cId="842475773" sldId="264"/>
        </pc:sldMkLst>
        <pc:spChg chg="mod">
          <ac:chgData name="Canisia van Nieuwburg" userId="7cf0ffac-d122-446c-8b89-641f85f45f18" providerId="ADAL" clId="{96767745-8E9A-4CA3-ADF7-B715AE9A6630}" dt="2024-02-27T14:19:06.286" v="1878" actId="20577"/>
          <ac:spMkLst>
            <pc:docMk/>
            <pc:sldMk cId="842475773" sldId="264"/>
            <ac:spMk id="2" creationId="{5531D452-2861-2CB3-39BF-AF06CEB52C35}"/>
          </ac:spMkLst>
        </pc:spChg>
        <pc:spChg chg="mod">
          <ac:chgData name="Canisia van Nieuwburg" userId="7cf0ffac-d122-446c-8b89-641f85f45f18" providerId="ADAL" clId="{96767745-8E9A-4CA3-ADF7-B715AE9A6630}" dt="2024-02-27T09:36:22.764" v="1773" actId="14100"/>
          <ac:spMkLst>
            <pc:docMk/>
            <pc:sldMk cId="842475773" sldId="264"/>
            <ac:spMk id="3" creationId="{DC779FA2-42DD-B774-F81B-E098E5C50740}"/>
          </ac:spMkLst>
        </pc:spChg>
      </pc:sldChg>
      <pc:sldChg chg="modSp mod">
        <pc:chgData name="Canisia van Nieuwburg" userId="7cf0ffac-d122-446c-8b89-641f85f45f18" providerId="ADAL" clId="{96767745-8E9A-4CA3-ADF7-B715AE9A6630}" dt="2024-03-10T09:12:18.031" v="2154" actId="20577"/>
        <pc:sldMkLst>
          <pc:docMk/>
          <pc:sldMk cId="1719314591" sldId="265"/>
        </pc:sldMkLst>
        <pc:spChg chg="mod">
          <ac:chgData name="Canisia van Nieuwburg" userId="7cf0ffac-d122-446c-8b89-641f85f45f18" providerId="ADAL" clId="{96767745-8E9A-4CA3-ADF7-B715AE9A6630}" dt="2024-03-10T09:12:18.031" v="2154" actId="20577"/>
          <ac:spMkLst>
            <pc:docMk/>
            <pc:sldMk cId="1719314591" sldId="265"/>
            <ac:spMk id="3" creationId="{A657BB99-0D6C-E15C-8108-4F074638BA19}"/>
          </ac:spMkLst>
        </pc:spChg>
      </pc:sldChg>
      <pc:sldChg chg="modSp mod">
        <pc:chgData name="Canisia van Nieuwburg" userId="7cf0ffac-d122-446c-8b89-641f85f45f18" providerId="ADAL" clId="{96767745-8E9A-4CA3-ADF7-B715AE9A6630}" dt="2024-03-11T06:49:09.077" v="2342" actId="20577"/>
        <pc:sldMkLst>
          <pc:docMk/>
          <pc:sldMk cId="1564061864" sldId="266"/>
        </pc:sldMkLst>
        <pc:spChg chg="mod">
          <ac:chgData name="Canisia van Nieuwburg" userId="7cf0ffac-d122-446c-8b89-641f85f45f18" providerId="ADAL" clId="{96767745-8E9A-4CA3-ADF7-B715AE9A6630}" dt="2024-03-11T06:49:09.077" v="2342" actId="20577"/>
          <ac:spMkLst>
            <pc:docMk/>
            <pc:sldMk cId="1564061864" sldId="266"/>
            <ac:spMk id="3" creationId="{83339FF7-C430-C61D-BDD2-A095AE1C1DA6}"/>
          </ac:spMkLst>
        </pc:spChg>
      </pc:sldChg>
      <pc:sldChg chg="addSp delSp modSp add mod setBg">
        <pc:chgData name="Canisia van Nieuwburg" userId="7cf0ffac-d122-446c-8b89-641f85f45f18" providerId="ADAL" clId="{96767745-8E9A-4CA3-ADF7-B715AE9A6630}" dt="2024-02-27T09:15:07.206" v="1654"/>
        <pc:sldMkLst>
          <pc:docMk/>
          <pc:sldMk cId="1636437419" sldId="267"/>
        </pc:sldMkLst>
        <pc:spChg chg="mod">
          <ac:chgData name="Canisia van Nieuwburg" userId="7cf0ffac-d122-446c-8b89-641f85f45f18" providerId="ADAL" clId="{96767745-8E9A-4CA3-ADF7-B715AE9A6630}" dt="2024-02-27T09:15:07.206" v="1654"/>
          <ac:spMkLst>
            <pc:docMk/>
            <pc:sldMk cId="1636437419" sldId="267"/>
            <ac:spMk id="2" creationId="{E907CAEA-B76D-F434-EE1D-C6B79F6B7B03}"/>
          </ac:spMkLst>
        </pc:spChg>
        <pc:spChg chg="del mod">
          <ac:chgData name="Canisia van Nieuwburg" userId="7cf0ffac-d122-446c-8b89-641f85f45f18" providerId="ADAL" clId="{96767745-8E9A-4CA3-ADF7-B715AE9A6630}" dt="2024-02-26T20:06:23.055" v="126" actId="478"/>
          <ac:spMkLst>
            <pc:docMk/>
            <pc:sldMk cId="1636437419" sldId="267"/>
            <ac:spMk id="3" creationId="{27DF5C36-18F4-14DB-214F-004742C40C34}"/>
          </ac:spMkLst>
        </pc:spChg>
        <pc:spChg chg="add del mod">
          <ac:chgData name="Canisia van Nieuwburg" userId="7cf0ffac-d122-446c-8b89-641f85f45f18" providerId="ADAL" clId="{96767745-8E9A-4CA3-ADF7-B715AE9A6630}" dt="2024-02-26T20:07:38.291" v="150" actId="478"/>
          <ac:spMkLst>
            <pc:docMk/>
            <pc:sldMk cId="1636437419" sldId="267"/>
            <ac:spMk id="11" creationId="{8521F686-634E-0A94-0700-C7B9B557EBEF}"/>
          </ac:spMkLst>
        </pc:spChg>
        <pc:spChg chg="add del">
          <ac:chgData name="Canisia van Nieuwburg" userId="7cf0ffac-d122-446c-8b89-641f85f45f18" providerId="ADAL" clId="{96767745-8E9A-4CA3-ADF7-B715AE9A6630}" dt="2024-02-26T20:06:46.296" v="138" actId="26606"/>
          <ac:spMkLst>
            <pc:docMk/>
            <pc:sldMk cId="1636437419" sldId="267"/>
            <ac:spMk id="14" creationId="{88263A24-0C1F-4677-B43C-4AE14E276B27}"/>
          </ac:spMkLst>
        </pc:spChg>
        <pc:spChg chg="add del">
          <ac:chgData name="Canisia van Nieuwburg" userId="7cf0ffac-d122-446c-8b89-641f85f45f18" providerId="ADAL" clId="{96767745-8E9A-4CA3-ADF7-B715AE9A6630}" dt="2024-02-26T20:06:46.296" v="138" actId="26606"/>
          <ac:spMkLst>
            <pc:docMk/>
            <pc:sldMk cId="1636437419" sldId="267"/>
            <ac:spMk id="16" creationId="{0ADDB668-2CA4-4D2B-9C34-3487CA330BA8}"/>
          </ac:spMkLst>
        </pc:spChg>
        <pc:spChg chg="add del">
          <ac:chgData name="Canisia van Nieuwburg" userId="7cf0ffac-d122-446c-8b89-641f85f45f18" providerId="ADAL" clId="{96767745-8E9A-4CA3-ADF7-B715AE9A6630}" dt="2024-02-26T20:06:46.296" v="138" actId="26606"/>
          <ac:spMkLst>
            <pc:docMk/>
            <pc:sldMk cId="1636437419" sldId="267"/>
            <ac:spMk id="18" creationId="{2568BC19-F052-4108-93E1-6A3D1DEC072F}"/>
          </ac:spMkLst>
        </pc:spChg>
        <pc:spChg chg="add del">
          <ac:chgData name="Canisia van Nieuwburg" userId="7cf0ffac-d122-446c-8b89-641f85f45f18" providerId="ADAL" clId="{96767745-8E9A-4CA3-ADF7-B715AE9A6630}" dt="2024-02-26T20:06:46.296" v="138" actId="26606"/>
          <ac:spMkLst>
            <pc:docMk/>
            <pc:sldMk cId="1636437419" sldId="267"/>
            <ac:spMk id="20" creationId="{D5FD337D-4D6B-4C8B-B6F5-121097E09881}"/>
          </ac:spMkLst>
        </pc:spChg>
        <pc:picChg chg="add del mod">
          <ac:chgData name="Canisia van Nieuwburg" userId="7cf0ffac-d122-446c-8b89-641f85f45f18" providerId="ADAL" clId="{96767745-8E9A-4CA3-ADF7-B715AE9A6630}" dt="2024-02-26T20:04:54.996" v="113" actId="478"/>
          <ac:picMkLst>
            <pc:docMk/>
            <pc:sldMk cId="1636437419" sldId="267"/>
            <ac:picMk id="5" creationId="{179FB00B-08D9-AD7F-0432-DF0BC0FD3B75}"/>
          </ac:picMkLst>
        </pc:picChg>
        <pc:picChg chg="add del mod ord">
          <ac:chgData name="Canisia van Nieuwburg" userId="7cf0ffac-d122-446c-8b89-641f85f45f18" providerId="ADAL" clId="{96767745-8E9A-4CA3-ADF7-B715AE9A6630}" dt="2024-02-26T20:07:33.242" v="147" actId="478"/>
          <ac:picMkLst>
            <pc:docMk/>
            <pc:sldMk cId="1636437419" sldId="267"/>
            <ac:picMk id="7" creationId="{B1BD2F36-9364-4537-9DCA-DD84892F6F9C}"/>
          </ac:picMkLst>
        </pc:picChg>
        <pc:picChg chg="add del mod">
          <ac:chgData name="Canisia van Nieuwburg" userId="7cf0ffac-d122-446c-8b89-641f85f45f18" providerId="ADAL" clId="{96767745-8E9A-4CA3-ADF7-B715AE9A6630}" dt="2024-02-26T20:07:47.005" v="153" actId="478"/>
          <ac:picMkLst>
            <pc:docMk/>
            <pc:sldMk cId="1636437419" sldId="267"/>
            <ac:picMk id="9" creationId="{5DC13C73-AA52-28E9-DBBD-10E4EDB715FD}"/>
          </ac:picMkLst>
        </pc:picChg>
        <pc:picChg chg="add del mod">
          <ac:chgData name="Canisia van Nieuwburg" userId="7cf0ffac-d122-446c-8b89-641f85f45f18" providerId="ADAL" clId="{96767745-8E9A-4CA3-ADF7-B715AE9A6630}" dt="2024-02-26T20:16:43.171" v="184" actId="478"/>
          <ac:picMkLst>
            <pc:docMk/>
            <pc:sldMk cId="1636437419" sldId="267"/>
            <ac:picMk id="13" creationId="{8F4A560D-4BD7-F484-37AF-BBFBD0756388}"/>
          </ac:picMkLst>
        </pc:picChg>
        <pc:picChg chg="add del mod modCrop">
          <ac:chgData name="Canisia van Nieuwburg" userId="7cf0ffac-d122-446c-8b89-641f85f45f18" providerId="ADAL" clId="{96767745-8E9A-4CA3-ADF7-B715AE9A6630}" dt="2024-02-26T20:16:42.284" v="183" actId="478"/>
          <ac:picMkLst>
            <pc:docMk/>
            <pc:sldMk cId="1636437419" sldId="267"/>
            <ac:picMk id="17" creationId="{F62062A1-E86F-03C6-B18C-CEBDA0430588}"/>
          </ac:picMkLst>
        </pc:picChg>
        <pc:picChg chg="add del mod">
          <ac:chgData name="Canisia van Nieuwburg" userId="7cf0ffac-d122-446c-8b89-641f85f45f18" providerId="ADAL" clId="{96767745-8E9A-4CA3-ADF7-B715AE9A6630}" dt="2024-02-26T20:34:47.852" v="249" actId="478"/>
          <ac:picMkLst>
            <pc:docMk/>
            <pc:sldMk cId="1636437419" sldId="267"/>
            <ac:picMk id="21" creationId="{FB742403-EC85-DC36-8BFE-B1A659E59CEE}"/>
          </ac:picMkLst>
        </pc:picChg>
        <pc:picChg chg="add del mod">
          <ac:chgData name="Canisia van Nieuwburg" userId="7cf0ffac-d122-446c-8b89-641f85f45f18" providerId="ADAL" clId="{96767745-8E9A-4CA3-ADF7-B715AE9A6630}" dt="2024-02-26T20:28:52.924" v="215" actId="478"/>
          <ac:picMkLst>
            <pc:docMk/>
            <pc:sldMk cId="1636437419" sldId="267"/>
            <ac:picMk id="23" creationId="{2E93BFFA-4CD3-DFE2-84CF-8DAA479E51AC}"/>
          </ac:picMkLst>
        </pc:picChg>
        <pc:picChg chg="add del mod">
          <ac:chgData name="Canisia van Nieuwburg" userId="7cf0ffac-d122-446c-8b89-641f85f45f18" providerId="ADAL" clId="{96767745-8E9A-4CA3-ADF7-B715AE9A6630}" dt="2024-02-26T20:29:51.877" v="220" actId="478"/>
          <ac:picMkLst>
            <pc:docMk/>
            <pc:sldMk cId="1636437419" sldId="267"/>
            <ac:picMk id="25" creationId="{10C2E0CE-71E6-F044-677D-F17388DBE246}"/>
          </ac:picMkLst>
        </pc:picChg>
        <pc:picChg chg="add del mod">
          <ac:chgData name="Canisia van Nieuwburg" userId="7cf0ffac-d122-446c-8b89-641f85f45f18" providerId="ADAL" clId="{96767745-8E9A-4CA3-ADF7-B715AE9A6630}" dt="2024-02-26T20:30:20.007" v="224" actId="478"/>
          <ac:picMkLst>
            <pc:docMk/>
            <pc:sldMk cId="1636437419" sldId="267"/>
            <ac:picMk id="27" creationId="{7CF7E6ED-D246-A29D-A4EE-B188C33305DB}"/>
          </ac:picMkLst>
        </pc:picChg>
        <pc:picChg chg="add del mod">
          <ac:chgData name="Canisia van Nieuwburg" userId="7cf0ffac-d122-446c-8b89-641f85f45f18" providerId="ADAL" clId="{96767745-8E9A-4CA3-ADF7-B715AE9A6630}" dt="2024-02-26T20:44:01.537" v="280" actId="478"/>
          <ac:picMkLst>
            <pc:docMk/>
            <pc:sldMk cId="1636437419" sldId="267"/>
            <ac:picMk id="29" creationId="{87EF8DA0-F76A-6748-1C6C-27FF39FF9CBC}"/>
          </ac:picMkLst>
        </pc:picChg>
        <pc:picChg chg="add mod modCrop">
          <ac:chgData name="Canisia van Nieuwburg" userId="7cf0ffac-d122-446c-8b89-641f85f45f18" providerId="ADAL" clId="{96767745-8E9A-4CA3-ADF7-B715AE9A6630}" dt="2024-02-26T20:48:59.045" v="481" actId="1076"/>
          <ac:picMkLst>
            <pc:docMk/>
            <pc:sldMk cId="1636437419" sldId="267"/>
            <ac:picMk id="31" creationId="{808F0351-E3AD-AD0B-1FAB-8CF28175EB67}"/>
          </ac:picMkLst>
        </pc:picChg>
        <pc:picChg chg="add mod">
          <ac:chgData name="Canisia van Nieuwburg" userId="7cf0ffac-d122-446c-8b89-641f85f45f18" providerId="ADAL" clId="{96767745-8E9A-4CA3-ADF7-B715AE9A6630}" dt="2024-02-26T20:48:57.591" v="480" actId="1076"/>
          <ac:picMkLst>
            <pc:docMk/>
            <pc:sldMk cId="1636437419" sldId="267"/>
            <ac:picMk id="33" creationId="{6DB88CC8-2A0E-AF7B-5D58-A5E862465742}"/>
          </ac:picMkLst>
        </pc:picChg>
      </pc:sldChg>
      <pc:sldChg chg="new del">
        <pc:chgData name="Canisia van Nieuwburg" userId="7cf0ffac-d122-446c-8b89-641f85f45f18" providerId="ADAL" clId="{96767745-8E9A-4CA3-ADF7-B715AE9A6630}" dt="2024-02-26T20:03:11.262" v="74" actId="680"/>
        <pc:sldMkLst>
          <pc:docMk/>
          <pc:sldMk cId="3254032327" sldId="267"/>
        </pc:sldMkLst>
      </pc:sldChg>
      <pc:sldChg chg="addSp delSp modSp add mod ord">
        <pc:chgData name="Canisia van Nieuwburg" userId="7cf0ffac-d122-446c-8b89-641f85f45f18" providerId="ADAL" clId="{96767745-8E9A-4CA3-ADF7-B715AE9A6630}" dt="2024-02-27T09:15:00.181" v="1648" actId="20577"/>
        <pc:sldMkLst>
          <pc:docMk/>
          <pc:sldMk cId="2296163406" sldId="268"/>
        </pc:sldMkLst>
        <pc:spChg chg="mod">
          <ac:chgData name="Canisia van Nieuwburg" userId="7cf0ffac-d122-446c-8b89-641f85f45f18" providerId="ADAL" clId="{96767745-8E9A-4CA3-ADF7-B715AE9A6630}" dt="2024-02-27T09:15:00.181" v="1648" actId="20577"/>
          <ac:spMkLst>
            <pc:docMk/>
            <pc:sldMk cId="2296163406" sldId="268"/>
            <ac:spMk id="2" creationId="{202950B5-112C-94E6-F71F-E2213B9F039D}"/>
          </ac:spMkLst>
        </pc:spChg>
        <pc:picChg chg="add mod">
          <ac:chgData name="Canisia van Nieuwburg" userId="7cf0ffac-d122-446c-8b89-641f85f45f18" providerId="ADAL" clId="{96767745-8E9A-4CA3-ADF7-B715AE9A6630}" dt="2024-02-26T20:34:04.639" v="248" actId="1076"/>
          <ac:picMkLst>
            <pc:docMk/>
            <pc:sldMk cId="2296163406" sldId="268"/>
            <ac:picMk id="4" creationId="{7FDF44B4-C12F-5CF7-F009-0FFDDBD46110}"/>
          </ac:picMkLst>
        </pc:picChg>
        <pc:picChg chg="add del mod">
          <ac:chgData name="Canisia van Nieuwburg" userId="7cf0ffac-d122-446c-8b89-641f85f45f18" providerId="ADAL" clId="{96767745-8E9A-4CA3-ADF7-B715AE9A6630}" dt="2024-02-26T20:32:39.261" v="238" actId="22"/>
          <ac:picMkLst>
            <pc:docMk/>
            <pc:sldMk cId="2296163406" sldId="268"/>
            <ac:picMk id="6" creationId="{E6AEDCDD-D28D-DF7E-794A-714D28B18BE4}"/>
          </ac:picMkLst>
        </pc:picChg>
        <pc:picChg chg="add mod modCrop">
          <ac:chgData name="Canisia van Nieuwburg" userId="7cf0ffac-d122-446c-8b89-641f85f45f18" providerId="ADAL" clId="{96767745-8E9A-4CA3-ADF7-B715AE9A6630}" dt="2024-02-26T20:45:42.155" v="299" actId="1076"/>
          <ac:picMkLst>
            <pc:docMk/>
            <pc:sldMk cId="2296163406" sldId="268"/>
            <ac:picMk id="8" creationId="{00DAEED8-4238-73DC-56DC-392BABD1051C}"/>
          </ac:picMkLst>
        </pc:picChg>
        <pc:picChg chg="del">
          <ac:chgData name="Canisia van Nieuwburg" userId="7cf0ffac-d122-446c-8b89-641f85f45f18" providerId="ADAL" clId="{96767745-8E9A-4CA3-ADF7-B715AE9A6630}" dt="2024-02-26T20:27:18.735" v="203" actId="478"/>
          <ac:picMkLst>
            <pc:docMk/>
            <pc:sldMk cId="2296163406" sldId="268"/>
            <ac:picMk id="13" creationId="{7D417CE3-B33E-911A-940F-753039653C09}"/>
          </ac:picMkLst>
        </pc:picChg>
        <pc:picChg chg="add del mod">
          <ac:chgData name="Canisia van Nieuwburg" userId="7cf0ffac-d122-446c-8b89-641f85f45f18" providerId="ADAL" clId="{96767745-8E9A-4CA3-ADF7-B715AE9A6630}" dt="2024-02-26T20:33:38.763" v="240" actId="478"/>
          <ac:picMkLst>
            <pc:docMk/>
            <pc:sldMk cId="2296163406" sldId="268"/>
            <ac:picMk id="17" creationId="{093D5C32-CD30-4D94-A202-C80E10922C41}"/>
          </ac:picMkLst>
        </pc:picChg>
      </pc:sldChg>
      <pc:sldChg chg="addSp delSp modSp add mod ord">
        <pc:chgData name="Canisia van Nieuwburg" userId="7cf0ffac-d122-446c-8b89-641f85f45f18" providerId="ADAL" clId="{96767745-8E9A-4CA3-ADF7-B715AE9A6630}" dt="2024-02-27T09:15:14.785" v="1660"/>
        <pc:sldMkLst>
          <pc:docMk/>
          <pc:sldMk cId="796408651" sldId="269"/>
        </pc:sldMkLst>
        <pc:spChg chg="mod">
          <ac:chgData name="Canisia van Nieuwburg" userId="7cf0ffac-d122-446c-8b89-641f85f45f18" providerId="ADAL" clId="{96767745-8E9A-4CA3-ADF7-B715AE9A6630}" dt="2024-02-27T09:15:14.785" v="1660"/>
          <ac:spMkLst>
            <pc:docMk/>
            <pc:sldMk cId="796408651" sldId="269"/>
            <ac:spMk id="2" creationId="{B9DC0D36-5466-0737-43B0-CAF81F5FED46}"/>
          </ac:spMkLst>
        </pc:spChg>
        <pc:picChg chg="add mod modCrop">
          <ac:chgData name="Canisia van Nieuwburg" userId="7cf0ffac-d122-446c-8b89-641f85f45f18" providerId="ADAL" clId="{96767745-8E9A-4CA3-ADF7-B715AE9A6630}" dt="2024-02-26T20:45:54.467" v="302" actId="1076"/>
          <ac:picMkLst>
            <pc:docMk/>
            <pc:sldMk cId="796408651" sldId="269"/>
            <ac:picMk id="4" creationId="{FA4BAC88-0B89-6741-EE6D-52A033A138FA}"/>
          </ac:picMkLst>
        </pc:picChg>
        <pc:picChg chg="add mod modCrop">
          <ac:chgData name="Canisia van Nieuwburg" userId="7cf0ffac-d122-446c-8b89-641f85f45f18" providerId="ADAL" clId="{96767745-8E9A-4CA3-ADF7-B715AE9A6630}" dt="2024-02-26T20:48:43.472" v="476" actId="1076"/>
          <ac:picMkLst>
            <pc:docMk/>
            <pc:sldMk cId="796408651" sldId="269"/>
            <ac:picMk id="6" creationId="{1F7351D8-C2A3-2CB9-ECA6-DF79BB31492F}"/>
          </ac:picMkLst>
        </pc:picChg>
        <pc:picChg chg="del">
          <ac:chgData name="Canisia van Nieuwburg" userId="7cf0ffac-d122-446c-8b89-641f85f45f18" providerId="ADAL" clId="{96767745-8E9A-4CA3-ADF7-B715AE9A6630}" dt="2024-02-26T20:42:20.648" v="271" actId="478"/>
          <ac:picMkLst>
            <pc:docMk/>
            <pc:sldMk cId="796408651" sldId="269"/>
            <ac:picMk id="29" creationId="{D5F7417A-3241-3957-ED84-209A0AC75F07}"/>
          </ac:picMkLst>
        </pc:picChg>
        <pc:picChg chg="del">
          <ac:chgData name="Canisia van Nieuwburg" userId="7cf0ffac-d122-446c-8b89-641f85f45f18" providerId="ADAL" clId="{96767745-8E9A-4CA3-ADF7-B715AE9A6630}" dt="2024-02-26T20:42:19.739" v="270" actId="478"/>
          <ac:picMkLst>
            <pc:docMk/>
            <pc:sldMk cId="796408651" sldId="269"/>
            <ac:picMk id="31" creationId="{2A2EE630-3493-3DDE-D614-1FCAD45E6F81}"/>
          </ac:picMkLst>
        </pc:picChg>
      </pc:sldChg>
      <pc:sldChg chg="addSp delSp modSp add mod">
        <pc:chgData name="Canisia van Nieuwburg" userId="7cf0ffac-d122-446c-8b89-641f85f45f18" providerId="ADAL" clId="{96767745-8E9A-4CA3-ADF7-B715AE9A6630}" dt="2024-02-27T09:15:21.630" v="1666"/>
        <pc:sldMkLst>
          <pc:docMk/>
          <pc:sldMk cId="1470310443" sldId="270"/>
        </pc:sldMkLst>
        <pc:spChg chg="mod">
          <ac:chgData name="Canisia van Nieuwburg" userId="7cf0ffac-d122-446c-8b89-641f85f45f18" providerId="ADAL" clId="{96767745-8E9A-4CA3-ADF7-B715AE9A6630}" dt="2024-02-27T09:15:21.630" v="1666"/>
          <ac:spMkLst>
            <pc:docMk/>
            <pc:sldMk cId="1470310443" sldId="270"/>
            <ac:spMk id="2" creationId="{D85EA0E4-2C61-E655-B195-92BBC0284335}"/>
          </ac:spMkLst>
        </pc:spChg>
        <pc:picChg chg="add mod">
          <ac:chgData name="Canisia van Nieuwburg" userId="7cf0ffac-d122-446c-8b89-641f85f45f18" providerId="ADAL" clId="{96767745-8E9A-4CA3-ADF7-B715AE9A6630}" dt="2024-02-27T08:37:05.068" v="532" actId="14100"/>
          <ac:picMkLst>
            <pc:docMk/>
            <pc:sldMk cId="1470310443" sldId="270"/>
            <ac:picMk id="4" creationId="{42523224-0AAF-1E26-3016-E475739789A5}"/>
          </ac:picMkLst>
        </pc:picChg>
        <pc:picChg chg="del">
          <ac:chgData name="Canisia van Nieuwburg" userId="7cf0ffac-d122-446c-8b89-641f85f45f18" providerId="ADAL" clId="{96767745-8E9A-4CA3-ADF7-B715AE9A6630}" dt="2024-02-26T20:49:42.726" v="491" actId="478"/>
          <ac:picMkLst>
            <pc:docMk/>
            <pc:sldMk cId="1470310443" sldId="270"/>
            <ac:picMk id="4" creationId="{D1ADB0D2-093D-C53C-5CBE-5903FB1365AE}"/>
          </ac:picMkLst>
        </pc:picChg>
        <pc:picChg chg="add del mod modCrop">
          <ac:chgData name="Canisia van Nieuwburg" userId="7cf0ffac-d122-446c-8b89-641f85f45f18" providerId="ADAL" clId="{96767745-8E9A-4CA3-ADF7-B715AE9A6630}" dt="2024-02-27T08:36:55.718" v="528" actId="478"/>
          <ac:picMkLst>
            <pc:docMk/>
            <pc:sldMk cId="1470310443" sldId="270"/>
            <ac:picMk id="5" creationId="{7BFF29F1-F578-4B5F-27E3-75376CD65E40}"/>
          </ac:picMkLst>
        </pc:picChg>
        <pc:picChg chg="del">
          <ac:chgData name="Canisia van Nieuwburg" userId="7cf0ffac-d122-446c-8b89-641f85f45f18" providerId="ADAL" clId="{96767745-8E9A-4CA3-ADF7-B715AE9A6630}" dt="2024-02-26T20:49:41.558" v="490" actId="478"/>
          <ac:picMkLst>
            <pc:docMk/>
            <pc:sldMk cId="1470310443" sldId="270"/>
            <ac:picMk id="6" creationId="{B0147375-9D49-FC5D-97D5-14AF06BF2628}"/>
          </ac:picMkLst>
        </pc:picChg>
        <pc:picChg chg="add del mod modCrop">
          <ac:chgData name="Canisia van Nieuwburg" userId="7cf0ffac-d122-446c-8b89-641f85f45f18" providerId="ADAL" clId="{96767745-8E9A-4CA3-ADF7-B715AE9A6630}" dt="2024-02-26T21:04:03.500" v="512" actId="478"/>
          <ac:picMkLst>
            <pc:docMk/>
            <pc:sldMk cId="1470310443" sldId="270"/>
            <ac:picMk id="8" creationId="{A7AB2CC5-862B-F520-0703-D7E41FE3453F}"/>
          </ac:picMkLst>
        </pc:picChg>
        <pc:picChg chg="add mod">
          <ac:chgData name="Canisia van Nieuwburg" userId="7cf0ffac-d122-446c-8b89-641f85f45f18" providerId="ADAL" clId="{96767745-8E9A-4CA3-ADF7-B715AE9A6630}" dt="2024-02-26T21:04:13.087" v="517" actId="1076"/>
          <ac:picMkLst>
            <pc:docMk/>
            <pc:sldMk cId="1470310443" sldId="270"/>
            <ac:picMk id="10" creationId="{E8D585AF-6CF5-F85C-A23D-BF7407984166}"/>
          </ac:picMkLst>
        </pc:picChg>
      </pc:sldChg>
      <pc:sldChg chg="addSp delSp modSp add mod">
        <pc:chgData name="Canisia van Nieuwburg" userId="7cf0ffac-d122-446c-8b89-641f85f45f18" providerId="ADAL" clId="{96767745-8E9A-4CA3-ADF7-B715AE9A6630}" dt="2024-02-27T09:15:29.175" v="1672"/>
        <pc:sldMkLst>
          <pc:docMk/>
          <pc:sldMk cId="3121446560" sldId="271"/>
        </pc:sldMkLst>
        <pc:spChg chg="mod">
          <ac:chgData name="Canisia van Nieuwburg" userId="7cf0ffac-d122-446c-8b89-641f85f45f18" providerId="ADAL" clId="{96767745-8E9A-4CA3-ADF7-B715AE9A6630}" dt="2024-02-27T09:15:29.175" v="1672"/>
          <ac:spMkLst>
            <pc:docMk/>
            <pc:sldMk cId="3121446560" sldId="271"/>
            <ac:spMk id="2" creationId="{5E806A2E-AF8E-3C36-0910-176BE5027C6B}"/>
          </ac:spMkLst>
        </pc:spChg>
        <pc:picChg chg="add del mod modCrop">
          <ac:chgData name="Canisia van Nieuwburg" userId="7cf0ffac-d122-446c-8b89-641f85f45f18" providerId="ADAL" clId="{96767745-8E9A-4CA3-ADF7-B715AE9A6630}" dt="2024-02-27T08:46:58.559" v="563" actId="478"/>
          <ac:picMkLst>
            <pc:docMk/>
            <pc:sldMk cId="3121446560" sldId="271"/>
            <ac:picMk id="4" creationId="{81BB18ED-A677-0FC9-FD13-B81BA7B939B9}"/>
          </ac:picMkLst>
        </pc:picChg>
        <pc:picChg chg="del">
          <ac:chgData name="Canisia van Nieuwburg" userId="7cf0ffac-d122-446c-8b89-641f85f45f18" providerId="ADAL" clId="{96767745-8E9A-4CA3-ADF7-B715AE9A6630}" dt="2024-02-26T21:01:56.028" v="511" actId="478"/>
          <ac:picMkLst>
            <pc:docMk/>
            <pc:sldMk cId="3121446560" sldId="271"/>
            <ac:picMk id="5" creationId="{DD6B68F4-AB0A-93A0-E72E-89A4EEB11BD7}"/>
          </ac:picMkLst>
        </pc:picChg>
        <pc:picChg chg="add del mod">
          <ac:chgData name="Canisia van Nieuwburg" userId="7cf0ffac-d122-446c-8b89-641f85f45f18" providerId="ADAL" clId="{96767745-8E9A-4CA3-ADF7-B715AE9A6630}" dt="2024-02-27T08:38:11.248" v="533" actId="478"/>
          <ac:picMkLst>
            <pc:docMk/>
            <pc:sldMk cId="3121446560" sldId="271"/>
            <ac:picMk id="6" creationId="{96D60792-B9E5-B45E-09B1-83D46A7F94E2}"/>
          </ac:picMkLst>
        </pc:picChg>
        <pc:picChg chg="add mod">
          <ac:chgData name="Canisia van Nieuwburg" userId="7cf0ffac-d122-446c-8b89-641f85f45f18" providerId="ADAL" clId="{96767745-8E9A-4CA3-ADF7-B715AE9A6630}" dt="2024-02-27T08:38:17.893" v="536" actId="14100"/>
          <ac:picMkLst>
            <pc:docMk/>
            <pc:sldMk cId="3121446560" sldId="271"/>
            <ac:picMk id="8" creationId="{A60C9CD0-4B77-2115-009D-C79349E32F2E}"/>
          </ac:picMkLst>
        </pc:picChg>
        <pc:picChg chg="del">
          <ac:chgData name="Canisia van Nieuwburg" userId="7cf0ffac-d122-446c-8b89-641f85f45f18" providerId="ADAL" clId="{96767745-8E9A-4CA3-ADF7-B715AE9A6630}" dt="2024-02-26T21:01:55.139" v="510" actId="478"/>
          <ac:picMkLst>
            <pc:docMk/>
            <pc:sldMk cId="3121446560" sldId="271"/>
            <ac:picMk id="8" creationId="{BFA369DA-0CC0-8702-7456-68953323A4D4}"/>
          </ac:picMkLst>
        </pc:picChg>
        <pc:picChg chg="add mod modCrop">
          <ac:chgData name="Canisia van Nieuwburg" userId="7cf0ffac-d122-446c-8b89-641f85f45f18" providerId="ADAL" clId="{96767745-8E9A-4CA3-ADF7-B715AE9A6630}" dt="2024-02-27T08:47:10.879" v="569" actId="14100"/>
          <ac:picMkLst>
            <pc:docMk/>
            <pc:sldMk cId="3121446560" sldId="271"/>
            <ac:picMk id="10" creationId="{CEC1414D-ACDD-B7BB-3C37-1DAE111B4100}"/>
          </ac:picMkLst>
        </pc:picChg>
      </pc:sldChg>
      <pc:sldChg chg="addSp delSp modSp add mod">
        <pc:chgData name="Canisia van Nieuwburg" userId="7cf0ffac-d122-446c-8b89-641f85f45f18" providerId="ADAL" clId="{96767745-8E9A-4CA3-ADF7-B715AE9A6630}" dt="2024-02-27T09:15:37.957" v="1691" actId="20577"/>
        <pc:sldMkLst>
          <pc:docMk/>
          <pc:sldMk cId="1361029689" sldId="272"/>
        </pc:sldMkLst>
        <pc:spChg chg="mod">
          <ac:chgData name="Canisia van Nieuwburg" userId="7cf0ffac-d122-446c-8b89-641f85f45f18" providerId="ADAL" clId="{96767745-8E9A-4CA3-ADF7-B715AE9A6630}" dt="2024-02-27T09:15:37.957" v="1691" actId="20577"/>
          <ac:spMkLst>
            <pc:docMk/>
            <pc:sldMk cId="1361029689" sldId="272"/>
            <ac:spMk id="2" creationId="{BADC2060-2777-2B2E-1353-56F0C02ACF50}"/>
          </ac:spMkLst>
        </pc:spChg>
        <pc:picChg chg="del">
          <ac:chgData name="Canisia van Nieuwburg" userId="7cf0ffac-d122-446c-8b89-641f85f45f18" providerId="ADAL" clId="{96767745-8E9A-4CA3-ADF7-B715AE9A6630}" dt="2024-02-27T08:44:59.354" v="560" actId="478"/>
          <ac:picMkLst>
            <pc:docMk/>
            <pc:sldMk cId="1361029689" sldId="272"/>
            <ac:picMk id="4" creationId="{85B6C4C1-DF5C-4CEE-DEF4-3159AB867B05}"/>
          </ac:picMkLst>
        </pc:picChg>
        <pc:picChg chg="add del mod">
          <ac:chgData name="Canisia van Nieuwburg" userId="7cf0ffac-d122-446c-8b89-641f85f45f18" providerId="ADAL" clId="{96767745-8E9A-4CA3-ADF7-B715AE9A6630}" dt="2024-02-27T08:57:12.165" v="579" actId="478"/>
          <ac:picMkLst>
            <pc:docMk/>
            <pc:sldMk cId="1361029689" sldId="272"/>
            <ac:picMk id="5" creationId="{0FB17683-0E42-B0C6-E979-C684D40A5948}"/>
          </ac:picMkLst>
        </pc:picChg>
        <pc:picChg chg="add mod">
          <ac:chgData name="Canisia van Nieuwburg" userId="7cf0ffac-d122-446c-8b89-641f85f45f18" providerId="ADAL" clId="{96767745-8E9A-4CA3-ADF7-B715AE9A6630}" dt="2024-02-27T08:59:04.028" v="599" actId="14100"/>
          <ac:picMkLst>
            <pc:docMk/>
            <pc:sldMk cId="1361029689" sldId="272"/>
            <ac:picMk id="7" creationId="{FCE9FA6C-A08E-9212-9B84-A0D3CB92DCE0}"/>
          </ac:picMkLst>
        </pc:picChg>
        <pc:picChg chg="del">
          <ac:chgData name="Canisia van Nieuwburg" userId="7cf0ffac-d122-446c-8b89-641f85f45f18" providerId="ADAL" clId="{96767745-8E9A-4CA3-ADF7-B715AE9A6630}" dt="2024-02-27T08:45:00.229" v="561" actId="478"/>
          <ac:picMkLst>
            <pc:docMk/>
            <pc:sldMk cId="1361029689" sldId="272"/>
            <ac:picMk id="8" creationId="{55B945EF-E8AD-67A0-7DF0-8FE3D8F70044}"/>
          </ac:picMkLst>
        </pc:picChg>
        <pc:picChg chg="add mod">
          <ac:chgData name="Canisia van Nieuwburg" userId="7cf0ffac-d122-446c-8b89-641f85f45f18" providerId="ADAL" clId="{96767745-8E9A-4CA3-ADF7-B715AE9A6630}" dt="2024-02-27T08:58:57.036" v="596" actId="1076"/>
          <ac:picMkLst>
            <pc:docMk/>
            <pc:sldMk cId="1361029689" sldId="272"/>
            <ac:picMk id="10" creationId="{231000CE-9789-9290-7FFC-6E602E81FF1D}"/>
          </ac:picMkLst>
        </pc:picChg>
        <pc:picChg chg="add mod">
          <ac:chgData name="Canisia van Nieuwburg" userId="7cf0ffac-d122-446c-8b89-641f85f45f18" providerId="ADAL" clId="{96767745-8E9A-4CA3-ADF7-B715AE9A6630}" dt="2024-02-27T08:58:59.608" v="597" actId="1076"/>
          <ac:picMkLst>
            <pc:docMk/>
            <pc:sldMk cId="1361029689" sldId="272"/>
            <ac:picMk id="12" creationId="{2EEFE6EF-7965-02AB-6604-B5794FCF6D52}"/>
          </ac:picMkLst>
        </pc:picChg>
      </pc:sldChg>
      <pc:sldChg chg="new del">
        <pc:chgData name="Canisia van Nieuwburg" userId="7cf0ffac-d122-446c-8b89-641f85f45f18" providerId="ADAL" clId="{96767745-8E9A-4CA3-ADF7-B715AE9A6630}" dt="2024-02-27T09:06:02.391" v="806" actId="47"/>
        <pc:sldMkLst>
          <pc:docMk/>
          <pc:sldMk cId="187635137" sldId="273"/>
        </pc:sldMkLst>
      </pc:sldChg>
      <pc:sldChg chg="addSp modSp add mod">
        <pc:chgData name="Canisia van Nieuwburg" userId="7cf0ffac-d122-446c-8b89-641f85f45f18" providerId="ADAL" clId="{96767745-8E9A-4CA3-ADF7-B715AE9A6630}" dt="2024-03-11T06:48:50.327" v="2341" actId="20577"/>
        <pc:sldMkLst>
          <pc:docMk/>
          <pc:sldMk cId="3803780466" sldId="273"/>
        </pc:sldMkLst>
        <pc:spChg chg="mod">
          <ac:chgData name="Canisia van Nieuwburg" userId="7cf0ffac-d122-446c-8b89-641f85f45f18" providerId="ADAL" clId="{96767745-8E9A-4CA3-ADF7-B715AE9A6630}" dt="2024-02-27T09:06:09.400" v="826" actId="20577"/>
          <ac:spMkLst>
            <pc:docMk/>
            <pc:sldMk cId="3803780466" sldId="273"/>
            <ac:spMk id="2" creationId="{23D08034-6800-86FD-E03B-866FD3A4DAE4}"/>
          </ac:spMkLst>
        </pc:spChg>
        <pc:spChg chg="mod">
          <ac:chgData name="Canisia van Nieuwburg" userId="7cf0ffac-d122-446c-8b89-641f85f45f18" providerId="ADAL" clId="{96767745-8E9A-4CA3-ADF7-B715AE9A6630}" dt="2024-03-11T06:45:47.763" v="2337" actId="14100"/>
          <ac:spMkLst>
            <pc:docMk/>
            <pc:sldMk cId="3803780466" sldId="273"/>
            <ac:spMk id="3" creationId="{6D11302B-3FCE-D34E-23D3-BB5EDE22FA85}"/>
          </ac:spMkLst>
        </pc:spChg>
        <pc:spChg chg="add mod">
          <ac:chgData name="Canisia van Nieuwburg" userId="7cf0ffac-d122-446c-8b89-641f85f45f18" providerId="ADAL" clId="{96767745-8E9A-4CA3-ADF7-B715AE9A6630}" dt="2024-03-11T06:48:50.327" v="2341" actId="20577"/>
          <ac:spMkLst>
            <pc:docMk/>
            <pc:sldMk cId="3803780466" sldId="273"/>
            <ac:spMk id="4" creationId="{8D5770AA-D4E1-7A9D-9268-951DCCD04362}"/>
          </ac:spMkLst>
        </pc:spChg>
      </pc:sldChg>
      <pc:sldChg chg="add">
        <pc:chgData name="Canisia van Nieuwburg" userId="7cf0ffac-d122-446c-8b89-641f85f45f18" providerId="ADAL" clId="{96767745-8E9A-4CA3-ADF7-B715AE9A6630}" dt="2024-03-10T09:02:46.453" v="1986"/>
        <pc:sldMkLst>
          <pc:docMk/>
          <pc:sldMk cId="0" sldId="274"/>
        </pc:sldMkLst>
      </pc:sldChg>
      <pc:sldChg chg="add">
        <pc:chgData name="Canisia van Nieuwburg" userId="7cf0ffac-d122-446c-8b89-641f85f45f18" providerId="ADAL" clId="{96767745-8E9A-4CA3-ADF7-B715AE9A6630}" dt="2024-03-10T09:02:46.453" v="1986"/>
        <pc:sldMkLst>
          <pc:docMk/>
          <pc:sldMk cId="0" sldId="275"/>
        </pc:sldMkLst>
      </pc:sldChg>
      <pc:sldChg chg="add">
        <pc:chgData name="Canisia van Nieuwburg" userId="7cf0ffac-d122-446c-8b89-641f85f45f18" providerId="ADAL" clId="{96767745-8E9A-4CA3-ADF7-B715AE9A6630}" dt="2024-03-10T09:02:46.453" v="1986"/>
        <pc:sldMkLst>
          <pc:docMk/>
          <pc:sldMk cId="0" sldId="276"/>
        </pc:sldMkLst>
      </pc:sldChg>
      <pc:sldChg chg="add">
        <pc:chgData name="Canisia van Nieuwburg" userId="7cf0ffac-d122-446c-8b89-641f85f45f18" providerId="ADAL" clId="{96767745-8E9A-4CA3-ADF7-B715AE9A6630}" dt="2024-03-10T09:02:46.453" v="1986"/>
        <pc:sldMkLst>
          <pc:docMk/>
          <pc:sldMk cId="0" sldId="277"/>
        </pc:sldMkLst>
      </pc:sldChg>
      <pc:sldChg chg="add">
        <pc:chgData name="Canisia van Nieuwburg" userId="7cf0ffac-d122-446c-8b89-641f85f45f18" providerId="ADAL" clId="{96767745-8E9A-4CA3-ADF7-B715AE9A6630}" dt="2024-03-10T09:03:45.036" v="1989"/>
        <pc:sldMkLst>
          <pc:docMk/>
          <pc:sldMk cId="0" sldId="278"/>
        </pc:sldMkLst>
      </pc:sldChg>
      <pc:sldChg chg="add">
        <pc:chgData name="Canisia van Nieuwburg" userId="7cf0ffac-d122-446c-8b89-641f85f45f18" providerId="ADAL" clId="{96767745-8E9A-4CA3-ADF7-B715AE9A6630}" dt="2024-03-10T09:03:45.036" v="1989"/>
        <pc:sldMkLst>
          <pc:docMk/>
          <pc:sldMk cId="0" sldId="279"/>
        </pc:sldMkLst>
      </pc:sldChg>
      <pc:sldChg chg="add">
        <pc:chgData name="Canisia van Nieuwburg" userId="7cf0ffac-d122-446c-8b89-641f85f45f18" providerId="ADAL" clId="{96767745-8E9A-4CA3-ADF7-B715AE9A6630}" dt="2024-03-10T09:03:45.036" v="1989"/>
        <pc:sldMkLst>
          <pc:docMk/>
          <pc:sldMk cId="0" sldId="280"/>
        </pc:sldMkLst>
      </pc:sldChg>
      <pc:sldChg chg="add">
        <pc:chgData name="Canisia van Nieuwburg" userId="7cf0ffac-d122-446c-8b89-641f85f45f18" providerId="ADAL" clId="{96767745-8E9A-4CA3-ADF7-B715AE9A6630}" dt="2024-03-10T09:06:29.064" v="1990"/>
        <pc:sldMkLst>
          <pc:docMk/>
          <pc:sldMk cId="0" sldId="281"/>
        </pc:sldMkLst>
      </pc:sldChg>
      <pc:sldChg chg="add">
        <pc:chgData name="Canisia van Nieuwburg" userId="7cf0ffac-d122-446c-8b89-641f85f45f18" providerId="ADAL" clId="{96767745-8E9A-4CA3-ADF7-B715AE9A6630}" dt="2024-03-10T09:06:29.064" v="1990"/>
        <pc:sldMkLst>
          <pc:docMk/>
          <pc:sldMk cId="0" sldId="282"/>
        </pc:sldMkLst>
      </pc:sldChg>
      <pc:sldChg chg="add">
        <pc:chgData name="Canisia van Nieuwburg" userId="7cf0ffac-d122-446c-8b89-641f85f45f18" providerId="ADAL" clId="{96767745-8E9A-4CA3-ADF7-B715AE9A6630}" dt="2024-03-10T09:06:29.064" v="1990"/>
        <pc:sldMkLst>
          <pc:docMk/>
          <pc:sldMk cId="0" sldId="283"/>
        </pc:sldMkLst>
      </pc:sldChg>
      <pc:sldChg chg="modSp add mod">
        <pc:chgData name="Canisia van Nieuwburg" userId="7cf0ffac-d122-446c-8b89-641f85f45f18" providerId="ADAL" clId="{96767745-8E9A-4CA3-ADF7-B715AE9A6630}" dt="2024-03-10T09:07:04.046" v="1992" actId="27636"/>
        <pc:sldMkLst>
          <pc:docMk/>
          <pc:sldMk cId="0" sldId="284"/>
        </pc:sldMkLst>
        <pc:spChg chg="mod">
          <ac:chgData name="Canisia van Nieuwburg" userId="7cf0ffac-d122-446c-8b89-641f85f45f18" providerId="ADAL" clId="{96767745-8E9A-4CA3-ADF7-B715AE9A6630}" dt="2024-03-10T09:07:04.046" v="1992" actId="27636"/>
          <ac:spMkLst>
            <pc:docMk/>
            <pc:sldMk cId="0" sldId="284"/>
            <ac:spMk id="270" creationId="{00000000-0000-0000-0000-000000000000}"/>
          </ac:spMkLst>
        </pc:spChg>
      </pc:sldChg>
      <pc:sldChg chg="add">
        <pc:chgData name="Canisia van Nieuwburg" userId="7cf0ffac-d122-446c-8b89-641f85f45f18" providerId="ADAL" clId="{96767745-8E9A-4CA3-ADF7-B715AE9A6630}" dt="2024-03-10T09:07:03.909" v="1991"/>
        <pc:sldMkLst>
          <pc:docMk/>
          <pc:sldMk cId="0" sldId="285"/>
        </pc:sldMkLst>
      </pc:sldChg>
      <pc:sldChg chg="add">
        <pc:chgData name="Canisia van Nieuwburg" userId="7cf0ffac-d122-446c-8b89-641f85f45f18" providerId="ADAL" clId="{96767745-8E9A-4CA3-ADF7-B715AE9A6630}" dt="2024-03-10T09:07:03.909" v="1991"/>
        <pc:sldMkLst>
          <pc:docMk/>
          <pc:sldMk cId="0" sldId="286"/>
        </pc:sldMkLst>
      </pc:sldChg>
      <pc:sldChg chg="add">
        <pc:chgData name="Canisia van Nieuwburg" userId="7cf0ffac-d122-446c-8b89-641f85f45f18" providerId="ADAL" clId="{96767745-8E9A-4CA3-ADF7-B715AE9A6630}" dt="2024-03-10T09:07:03.909" v="1991"/>
        <pc:sldMkLst>
          <pc:docMk/>
          <pc:sldMk cId="0" sldId="287"/>
        </pc:sldMkLst>
      </pc:sldChg>
      <pc:sldChg chg="modSp add mod">
        <pc:chgData name="Canisia van Nieuwburg" userId="7cf0ffac-d122-446c-8b89-641f85f45f18" providerId="ADAL" clId="{96767745-8E9A-4CA3-ADF7-B715AE9A6630}" dt="2024-03-10T09:31:01.769" v="2321" actId="20577"/>
        <pc:sldMkLst>
          <pc:docMk/>
          <pc:sldMk cId="0" sldId="288"/>
        </pc:sldMkLst>
        <pc:spChg chg="mod">
          <ac:chgData name="Canisia van Nieuwburg" userId="7cf0ffac-d122-446c-8b89-641f85f45f18" providerId="ADAL" clId="{96767745-8E9A-4CA3-ADF7-B715AE9A6630}" dt="2024-03-10T09:31:01.769" v="2321" actId="20577"/>
          <ac:spMkLst>
            <pc:docMk/>
            <pc:sldMk cId="0" sldId="288"/>
            <ac:spMk id="224" creationId="{00000000-0000-0000-0000-000000000000}"/>
          </ac:spMkLst>
        </pc:spChg>
      </pc:sldChg>
      <pc:sldChg chg="add del">
        <pc:chgData name="Canisia van Nieuwburg" userId="7cf0ffac-d122-446c-8b89-641f85f45f18" providerId="ADAL" clId="{96767745-8E9A-4CA3-ADF7-B715AE9A6630}" dt="2024-03-10T09:30:44.136" v="2318" actId="47"/>
        <pc:sldMkLst>
          <pc:docMk/>
          <pc:sldMk cId="1268591469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342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954B6-32BE-19A7-C6D4-023EEC73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EF10F99-868A-3858-09DC-2394DE9B1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C2ADC3-50AC-E7EE-2842-F783890F3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115933-6B1B-CC46-03FA-5260DFA15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34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c0a2adb88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c0a2adb88a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c0a2adb88a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13dd59e9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13dd59e9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c13dd59e9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13dd59e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13dd59e9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13dd59e9a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B41F5-6328-082B-D0F1-2FE1B521E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B58F013-D855-1558-1896-14DEC2256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82BD427-65E3-AF68-4DDD-8FAA73588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1251A3-FCAB-E53C-612F-8FC848766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37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BAFD-3CDC-CE63-1A09-37294B710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3AE56F8-1566-C47D-8B38-2C2437179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6F688B3-D600-31CD-9BF0-A39ED36B1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729C78-ABDA-3730-495C-F60B989C4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9294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374B-DF5D-22AE-F517-CB0AC99D2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07B1AA4-B91F-0D20-FD25-0CA95200A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7138D44-6E31-23E9-8A15-720F5EF9A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B44796-B762-45AC-FC7A-E38CB7A77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921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7BBC4-4E04-14CE-8B66-66E5ED85F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99A76C2-31C8-9BBB-7DFB-BE7B8D81F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FDC39F4-8356-C118-36D5-02185F3D4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D58ACA-A970-DE67-A20D-199E6359D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241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0a2adb88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c0a2adb88a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2c0a2adb88a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c13dd59e9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c13dd59e9a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c13dd59e9a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a2adb8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0a2adb88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c0a2adb88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13dd59e9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c13dd59e9a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c13dd59e9a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c13dd59e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c13dd59e9a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c13dd59e9a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9B07-D73A-30C4-BAD9-69A4C0B9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126101B-2C3A-D6AF-713D-E6C8DB900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E74C4B3-233E-9BE6-85B3-1816D43B2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B8290C-8340-1CBF-0D88-AE1F1FCD2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811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C9B69-BC74-D22B-94CF-103845373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C00337C-E049-4AA1-8E0A-162AC8BD6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B7C8938-7B98-2D91-25B5-6B955842F8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BE9D80-5A13-6755-8A6D-68DDF792A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990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13dd59e9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c13dd59e9a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2c13dd59e9a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25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c13dd59e9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c13dd59e9a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2c13dd59e9a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c13dd59e9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c13dd59e9a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c13dd59e9a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27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13dd59e9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c13dd59e9a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2c13dd59e9a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5AFC-21CA-076E-8C6B-55013EF1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B06268C-50D5-E334-B9AF-BFB5E01B7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510DD4F-298E-B6B1-5228-4A5B76D7E1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CE4A02-D4E8-A84A-933F-496ADCB86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5636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62FFC-AEC1-696A-2C97-5B03F82E6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922A17A-D119-0173-AC8B-1EF846839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4C4BFDF-D0C2-AF19-E975-042993949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9E362A-36EF-1B9E-B133-355206E07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26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79A0F-6BC4-DF70-E2DB-495C4D0B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8DF49B6-7A32-BD82-CDEF-61943B334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C695535-62E0-3D54-3C2F-513D092A3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F2A8B7-A07D-1290-E308-66D14550B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266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3D7E-001E-CF10-83FB-A6B304CE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AD0E436-1D26-3977-CF8B-9BC54B72A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3F5052C-AEC0-0B38-2DA5-FD6C5518F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738701-89A0-86DB-F533-68176A7E9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19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0a2adb88a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0a2adb88a_1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2c0a2adb88a_1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c13dd59e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c13dd59e9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c13dd59e9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13dd59e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13dd59e9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c13dd59e9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13dd59e9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13dd59e9a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c13dd59e9a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80643-6F7E-4D1A-484D-EBAC06A1F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D7CFDC-FC84-C9BC-8770-84CE6993DA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2AAC12A-4646-2A45-7644-3E675E807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7648D6-9B4E-17CA-5642-0B49FE0FE0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70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557E-3B70-2681-D25A-13B65425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1049344-CA3D-F294-4F0B-27879D878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0973874-0465-0B17-282D-44ED92F0C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7C4B22-53CE-5E38-F5A8-AC0D22595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69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93F3-861C-B7E0-6810-2827D2A79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950B5-112C-94E6-F71F-E2213B9F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836344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Beweringsvraag: Voorbeeld 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DF44B4-C12F-5CF7-F009-0FFDDBD46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" y="3316459"/>
            <a:ext cx="11066661" cy="33185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0DAEED8-4238-73DC-56DC-392BABD105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8"/>
          <a:stretch/>
        </p:blipFill>
        <p:spPr>
          <a:xfrm>
            <a:off x="595256" y="1358632"/>
            <a:ext cx="9039670" cy="14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6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E68F-73D1-2CDA-C97A-11952339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07CAEA-B76D-F434-EE1D-C6B79F6B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943218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Beweringsvraag: Voorbeeld 2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808F0351-E3AD-AD0B-1FAB-8CF28175E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7"/>
          <a:stretch/>
        </p:blipFill>
        <p:spPr>
          <a:xfrm>
            <a:off x="623944" y="1916323"/>
            <a:ext cx="9636069" cy="159643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6DB88CC8-2A0E-AF7B-5D58-A5E862465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44" y="4236228"/>
            <a:ext cx="11217361" cy="141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3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0a2adb88a_1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/>
              <a:t>Strategie vraagsoort: open vraag</a:t>
            </a:r>
            <a:endParaRPr/>
          </a:p>
        </p:txBody>
      </p:sp>
      <p:sp>
        <p:nvSpPr>
          <p:cNvPr id="171" name="Google Shape;171;g2c0a2adb88a_1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900" i="1"/>
              <a:t>‘’Hoe pak ik de open vragen aan?’’</a:t>
            </a:r>
            <a:endParaRPr/>
          </a:p>
          <a:p>
            <a:pPr marL="228600" lvl="0" indent="-44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Lees de vraag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Gedetailleerde zoekvraag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Vergelijkbaar met bewering</a:t>
            </a:r>
            <a:endParaRPr sz="290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Formuleer je antwoord zo duidelijk mogelijk</a:t>
            </a:r>
            <a:endParaRPr sz="290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Lees je antwoord na</a:t>
            </a:r>
            <a:endParaRPr sz="290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Niets tussen (haakjes), niet meer antwoorden dan gevraagd en in het Duits!</a:t>
            </a:r>
            <a:endParaRPr sz="2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13dd59e9a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Open vraag: Voorbeeld 1</a:t>
            </a:r>
            <a:endParaRPr/>
          </a:p>
        </p:txBody>
      </p:sp>
      <p:pic>
        <p:nvPicPr>
          <p:cNvPr id="178" name="Google Shape;178;g2c13dd59e9a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11300"/>
            <a:ext cx="56864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c13dd59e9a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695500"/>
            <a:ext cx="8258175" cy="141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13dd59e9a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Open vraag: Voorbeeld 2</a:t>
            </a:r>
            <a:endParaRPr/>
          </a:p>
        </p:txBody>
      </p:sp>
      <p:pic>
        <p:nvPicPr>
          <p:cNvPr id="186" name="Google Shape;186;g2c13dd59e9a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613025"/>
            <a:ext cx="830580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c13dd59e9a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877275"/>
            <a:ext cx="552450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02368-71F3-E80C-6381-69A41E5CC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0213-1EDE-95C8-4FC1-06AC69F5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924615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Strategie vraagsoort: Open plekken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ED5F89-3949-307F-7E4B-01A376ADE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806033"/>
            <a:ext cx="10866120" cy="36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900" i="1" dirty="0"/>
              <a:t>‘’Hoe pak ik de vragen met open plekken bij een gatentekst aan ?’’</a:t>
            </a:r>
          </a:p>
          <a:p>
            <a:endParaRPr lang="nl-NL" sz="2900" dirty="0"/>
          </a:p>
          <a:p>
            <a:r>
              <a:rPr lang="nl-NL" sz="2900" dirty="0"/>
              <a:t>Inhoudelijk</a:t>
            </a:r>
          </a:p>
          <a:p>
            <a:r>
              <a:rPr lang="nl-NL" sz="2900" dirty="0"/>
              <a:t>Lees en vertaal zin voor en na de open plek </a:t>
            </a:r>
          </a:p>
          <a:p>
            <a:r>
              <a:rPr lang="nl-NL" sz="2900" dirty="0"/>
              <a:t>Zoek vertaling antwoorden</a:t>
            </a:r>
          </a:p>
          <a:p>
            <a:pPr lvl="1"/>
            <a:r>
              <a:rPr lang="nl-NL" sz="2500" dirty="0"/>
              <a:t>Positief en negatief</a:t>
            </a:r>
          </a:p>
          <a:p>
            <a:pPr lvl="1"/>
            <a:r>
              <a:rPr lang="nl-NL" sz="2500" dirty="0"/>
              <a:t>Ken functie signaalwoord </a:t>
            </a:r>
          </a:p>
          <a:p>
            <a:pPr marL="457200" lvl="1" indent="0">
              <a:buNone/>
            </a:pPr>
            <a:endParaRPr lang="nl-NL" sz="2500" dirty="0"/>
          </a:p>
          <a:p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289783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744C-1ED5-FDC9-6D9D-70D763C7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C0D36-5466-0737-43B0-CAF81F5F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931704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Open plekken: Voorbeeld 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4BAC88-0B89-6741-EE6D-52A033A1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9"/>
          <a:stretch/>
        </p:blipFill>
        <p:spPr>
          <a:xfrm>
            <a:off x="387275" y="3488839"/>
            <a:ext cx="11168842" cy="88865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F7351D8-C2A3-2CB9-ECA6-DF79BB3149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89"/>
          <a:stretch/>
        </p:blipFill>
        <p:spPr>
          <a:xfrm>
            <a:off x="487680" y="1854271"/>
            <a:ext cx="7243021" cy="122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5F75B-6F08-46A2-9264-7BABFB70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EA0E4-2C61-E655-B195-92BBC028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931704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Open plekken: Voorbeeld 2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8D585AF-6CF5-F85C-A23D-BF740798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75" y="1858770"/>
            <a:ext cx="7283795" cy="131448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2523224-0AAF-1E26-3016-E47573978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75" y="3960687"/>
            <a:ext cx="10752793" cy="13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8C854-E641-EB2D-A725-CFC1EA8E8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806A2E-AF8E-3C36-0910-176BE50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" y="931704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Open plekken: Voorbeeld 3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60C9CD0-4B77-2115-009D-C79349E32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75" y="3613404"/>
            <a:ext cx="11415168" cy="99204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EC1414D-ACDD-B7BB-3C37-1DAE111B4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6"/>
          <a:stretch/>
        </p:blipFill>
        <p:spPr>
          <a:xfrm>
            <a:off x="387275" y="1622016"/>
            <a:ext cx="6798755" cy="12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46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c0a2adb88a_1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 dirty="0"/>
              <a:t>Strategie vraagsoort: Telvraag</a:t>
            </a:r>
            <a:endParaRPr dirty="0"/>
          </a:p>
        </p:txBody>
      </p:sp>
      <p:sp>
        <p:nvSpPr>
          <p:cNvPr id="225" name="Google Shape;225;g2c0a2adb88a_1_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900" i="1"/>
              <a:t>‘’Hoe pak ik de telvragen aan?’’</a:t>
            </a:r>
            <a:endParaRPr/>
          </a:p>
          <a:p>
            <a:pPr marL="228600" lvl="0" indent="-44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Lees de vraag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Hoe ‘vriendelijk’ is de vraag?</a:t>
            </a: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Eerste antwoord gegeven? Zoek hem op in de tekst.</a:t>
            </a:r>
            <a:endParaRPr sz="290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/>
              <a:t>Zoek hierachter opsommingen en versterkingen</a:t>
            </a:r>
            <a:endParaRPr sz="29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4A1B2-937F-4DB0-B323-3AA466D7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0560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Centraal 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E3E7B7-1B02-4292-CE3C-70ABC43C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92847"/>
            <a:ext cx="10866120" cy="52509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sz="2900" i="1" dirty="0"/>
              <a:t>‘’Hoe ziet mijn centraal examen voor Duits eruit?’’</a:t>
            </a:r>
          </a:p>
          <a:p>
            <a:r>
              <a:rPr lang="nl-NL" sz="2900" dirty="0"/>
              <a:t>15 mei, 09:00-11:00</a:t>
            </a:r>
          </a:p>
          <a:p>
            <a:r>
              <a:rPr lang="nl-NL" sz="2900" dirty="0"/>
              <a:t>11-12 teksten</a:t>
            </a:r>
          </a:p>
          <a:p>
            <a:r>
              <a:rPr lang="nl-NL" sz="2900" dirty="0"/>
              <a:t>40 vragen</a:t>
            </a:r>
          </a:p>
          <a:p>
            <a:pPr lvl="1"/>
            <a:r>
              <a:rPr lang="nl-NL" sz="2500" dirty="0"/>
              <a:t>3 minuten per vraag</a:t>
            </a:r>
          </a:p>
          <a:p>
            <a:pPr lvl="2"/>
            <a:r>
              <a:rPr lang="nl-NL" sz="2500" dirty="0"/>
              <a:t>Meerkeuze</a:t>
            </a:r>
          </a:p>
          <a:p>
            <a:pPr lvl="2"/>
            <a:r>
              <a:rPr lang="nl-NL" sz="2500" dirty="0"/>
              <a:t>Kernvraag</a:t>
            </a:r>
          </a:p>
          <a:p>
            <a:pPr lvl="2"/>
            <a:r>
              <a:rPr lang="nl-NL" sz="2500" b="1" dirty="0"/>
              <a:t>Openvraag</a:t>
            </a:r>
          </a:p>
          <a:p>
            <a:pPr lvl="2"/>
            <a:r>
              <a:rPr lang="nl-NL" sz="2500" dirty="0"/>
              <a:t>Beweringen</a:t>
            </a:r>
          </a:p>
          <a:p>
            <a:pPr lvl="2"/>
            <a:r>
              <a:rPr lang="nl-NL" sz="2500" b="1" dirty="0"/>
              <a:t>Gatentekst </a:t>
            </a:r>
          </a:p>
          <a:p>
            <a:pPr lvl="2"/>
            <a:r>
              <a:rPr lang="nl-NL" sz="2500" dirty="0"/>
              <a:t>Telvraag</a:t>
            </a:r>
          </a:p>
          <a:p>
            <a:pPr lvl="2"/>
            <a:r>
              <a:rPr lang="nl-NL" sz="2500" dirty="0"/>
              <a:t>Functievraag</a:t>
            </a:r>
          </a:p>
          <a:p>
            <a:pPr lvl="2"/>
            <a:r>
              <a:rPr lang="nl-NL" sz="2500" dirty="0"/>
              <a:t>Op volgorde zetten</a:t>
            </a:r>
          </a:p>
          <a:p>
            <a:r>
              <a:rPr lang="nl-NL" sz="2900" dirty="0"/>
              <a:t>46 punten</a:t>
            </a:r>
          </a:p>
          <a:p>
            <a:pPr lvl="1"/>
            <a:r>
              <a:rPr lang="nl-NL" sz="2900" dirty="0"/>
              <a:t>1, 2 of 3 punten per vraag</a:t>
            </a:r>
          </a:p>
          <a:p>
            <a:r>
              <a:rPr lang="nl-NL" sz="2900" dirty="0"/>
              <a:t>Opbouw examen</a:t>
            </a:r>
          </a:p>
          <a:p>
            <a:pPr lvl="1"/>
            <a:r>
              <a:rPr lang="nl-NL" sz="2900" dirty="0"/>
              <a:t>Korte en lange teksten</a:t>
            </a:r>
          </a:p>
          <a:p>
            <a:pPr lvl="2"/>
            <a:r>
              <a:rPr lang="nl-NL" sz="2500" dirty="0"/>
              <a:t>Moeilijkheidsgraad</a:t>
            </a:r>
          </a:p>
          <a:p>
            <a:pPr lvl="2"/>
            <a:r>
              <a:rPr lang="nl-NL" sz="2500" dirty="0"/>
              <a:t>Volgorde zelf bepalen</a:t>
            </a:r>
          </a:p>
        </p:txBody>
      </p:sp>
      <p:pic>
        <p:nvPicPr>
          <p:cNvPr id="5" name="Afbeelding 4" descr="Afbeelding met tekst, whiteboard, handschrift, ontwerp&#10;&#10;Automatisch gegenereerde beschrijving">
            <a:extLst>
              <a:ext uri="{FF2B5EF4-FFF2-40B4-BE49-F238E27FC236}">
                <a16:creationId xmlns:a16="http://schemas.microsoft.com/office/drawing/2014/main" id="{E9E0B1A4-332C-8DA1-0F54-B7BDA1E99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8338"/>
            <a:ext cx="5337531" cy="2528944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129D160-9ABB-6BB6-11A8-BA25ED32E986}"/>
              </a:ext>
            </a:extLst>
          </p:cNvPr>
          <p:cNvCxnSpPr>
            <a:cxnSpLocks/>
          </p:cNvCxnSpPr>
          <p:nvPr/>
        </p:nvCxnSpPr>
        <p:spPr>
          <a:xfrm>
            <a:off x="2810243" y="5355003"/>
            <a:ext cx="2926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77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13dd59e9a_0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/>
              <a:t>Telvraag: Voorbeeld 1</a:t>
            </a:r>
            <a:endParaRPr/>
          </a:p>
        </p:txBody>
      </p:sp>
      <p:pic>
        <p:nvPicPr>
          <p:cNvPr id="232" name="Google Shape;232;g2c13dd59e9a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94275"/>
            <a:ext cx="88868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13dd59e9a_0_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/>
              <a:t>Telvraag: Voorbeeld 1</a:t>
            </a:r>
            <a:endParaRPr/>
          </a:p>
        </p:txBody>
      </p:sp>
      <p:pic>
        <p:nvPicPr>
          <p:cNvPr id="239" name="Google Shape;239;g2c13dd59e9a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25"/>
            <a:ext cx="6963779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13dd59e9a_0_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Telvraag: Voorbeeld 2</a:t>
            </a:r>
            <a:endParaRPr/>
          </a:p>
        </p:txBody>
      </p:sp>
      <p:pic>
        <p:nvPicPr>
          <p:cNvPr id="246" name="Google Shape;246;g2c13dd59e9a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45350"/>
            <a:ext cx="87915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c13dd59e9a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574375"/>
            <a:ext cx="805815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13C5B-9AAA-2DA5-2E6F-1FBD655BE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1D452-2861-2CB3-39BF-AF06CEB5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0560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Strategie vraagsoort: Op volgorde 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779FA2-42DD-B774-F81B-E098E5C50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92848"/>
            <a:ext cx="11216640" cy="525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900" i="1" dirty="0"/>
              <a:t>‘’Hoe pak ik de vragen aan waarbij ik de antwoorden op volgorde moet zetten aan?’’</a:t>
            </a:r>
          </a:p>
          <a:p>
            <a:endParaRPr lang="nl-NL" sz="2900" dirty="0"/>
          </a:p>
          <a:p>
            <a:r>
              <a:rPr lang="nl-NL" sz="2900" dirty="0"/>
              <a:t>Lees de gehele alinea</a:t>
            </a:r>
          </a:p>
          <a:p>
            <a:r>
              <a:rPr lang="nl-NL" sz="2900" dirty="0"/>
              <a:t>Onderstreep kernwoorden vraag/stelling</a:t>
            </a:r>
          </a:p>
          <a:p>
            <a:r>
              <a:rPr lang="nl-NL" sz="2900" dirty="0"/>
              <a:t>Overeenkomende woorden in de vraag/stelling en de alinea</a:t>
            </a:r>
          </a:p>
          <a:p>
            <a:r>
              <a:rPr lang="nl-NL" sz="2900" dirty="0"/>
              <a:t>Verwijzingen</a:t>
            </a:r>
          </a:p>
          <a:p>
            <a:r>
              <a:rPr lang="nl-NL" sz="2900" dirty="0"/>
              <a:t>Tijdsbepalingen</a:t>
            </a:r>
          </a:p>
          <a:p>
            <a:pPr lvl="1"/>
            <a:r>
              <a:rPr lang="nl-NL" sz="2500" dirty="0"/>
              <a:t>morgens, </a:t>
            </a:r>
            <a:r>
              <a:rPr lang="nl-NL" sz="2500" dirty="0" err="1"/>
              <a:t>am</a:t>
            </a:r>
            <a:r>
              <a:rPr lang="nl-NL" sz="2500" dirty="0"/>
              <a:t> </a:t>
            </a:r>
            <a:r>
              <a:rPr lang="nl-NL" sz="2500" dirty="0" err="1"/>
              <a:t>Abend</a:t>
            </a:r>
            <a:r>
              <a:rPr lang="nl-NL" sz="2500" dirty="0"/>
              <a:t>, vorige/</a:t>
            </a:r>
            <a:r>
              <a:rPr lang="nl-NL" sz="2500" dirty="0" err="1"/>
              <a:t>nächste</a:t>
            </a:r>
            <a:r>
              <a:rPr lang="nl-NL" sz="2500" dirty="0"/>
              <a:t> </a:t>
            </a:r>
            <a:r>
              <a:rPr lang="nl-NL" sz="2500" dirty="0" err="1"/>
              <a:t>Woche</a:t>
            </a:r>
            <a:r>
              <a:rPr lang="nl-NL" sz="2500" dirty="0"/>
              <a:t>, </a:t>
            </a:r>
            <a:r>
              <a:rPr lang="nl-NL" sz="2500" dirty="0" err="1"/>
              <a:t>zuerst</a:t>
            </a:r>
            <a:r>
              <a:rPr lang="nl-NL" sz="2500" dirty="0"/>
              <a:t>, </a:t>
            </a:r>
            <a:r>
              <a:rPr lang="nl-NL" sz="2500" dirty="0" err="1"/>
              <a:t>zuletzt</a:t>
            </a:r>
            <a:r>
              <a:rPr lang="nl-NL" sz="2500" dirty="0"/>
              <a:t>, </a:t>
            </a:r>
            <a:r>
              <a:rPr lang="nl-NL" sz="2500" dirty="0" err="1"/>
              <a:t>später</a:t>
            </a:r>
            <a:r>
              <a:rPr lang="nl-NL" sz="2500" dirty="0"/>
              <a:t>, </a:t>
            </a:r>
            <a:r>
              <a:rPr lang="nl-NL" sz="2500" dirty="0" err="1"/>
              <a:t>danach</a:t>
            </a:r>
            <a:r>
              <a:rPr lang="nl-NL" sz="2500" dirty="0"/>
              <a:t> etc.</a:t>
            </a:r>
            <a:endParaRPr lang="nl-NL" sz="21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84247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3356-CF4E-9847-9E21-78B84279A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C2060-2777-2B2E-1353-56F0C02AC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29" y="700209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Op volgorde zetten: Voorbeeld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E9FA6C-A08E-9212-9B84-A0D3CB92D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2" y="2433654"/>
            <a:ext cx="9090968" cy="411793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1000CE-9789-9290-7FFC-6E602E81F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2" y="1210572"/>
            <a:ext cx="5700997" cy="101552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EEFE6EF-7965-02AB-6604-B5794FCF6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152" y="1210515"/>
            <a:ext cx="5207326" cy="8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2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c13dd59e9a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b="1"/>
              <a:t>Strategie vraagsoort: functievraag</a:t>
            </a:r>
            <a:endParaRPr/>
          </a:p>
        </p:txBody>
      </p:sp>
      <p:sp>
        <p:nvSpPr>
          <p:cNvPr id="270" name="Google Shape;270;g2c13dd59e9a_0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r>
              <a:rPr lang="nl-NL" sz="2900" i="1"/>
              <a:t>‘’Hoe pak ik de vragen aan waarbij om de functie van een tekst(deel) wordt gevraagd?’’</a:t>
            </a:r>
            <a:endParaRPr/>
          </a:p>
          <a:p>
            <a:pPr marL="228600" lvl="0" indent="-44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7931"/>
              <a:buFont typeface="Arial"/>
              <a:buNone/>
            </a:pPr>
            <a:endParaRPr sz="2900"/>
          </a:p>
          <a:p>
            <a:pPr marL="228600" lvl="0" indent="-21478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900"/>
              <a:t>Lees de vraag</a:t>
            </a:r>
            <a:endParaRPr/>
          </a:p>
          <a:p>
            <a:pPr marL="228600" lvl="0" indent="-21478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900"/>
              <a:t>Kijk naar de betreffende tekst</a:t>
            </a:r>
            <a:endParaRPr/>
          </a:p>
          <a:p>
            <a:pPr marL="228600" lvl="0" indent="-21478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900"/>
              <a:t>Zoek een signaalwoord</a:t>
            </a:r>
            <a:endParaRPr sz="2900"/>
          </a:p>
          <a:p>
            <a:pPr marL="228600" lvl="0" indent="-21478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900"/>
              <a:t>De functie van dit signaalwoord is het antwoord</a:t>
            </a:r>
            <a:endParaRPr sz="2900"/>
          </a:p>
          <a:p>
            <a:pPr marL="228600" lvl="0" indent="-214788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900"/>
              <a:t>Geen signaalwoord? Voorgaande stuk tekst lezen en verband leggen</a:t>
            </a:r>
            <a:br>
              <a:rPr lang="nl-NL" sz="2900"/>
            </a:br>
            <a:r>
              <a:rPr lang="nl-NL" sz="2900" i="1" u="sng"/>
              <a:t>Vaak</a:t>
            </a:r>
            <a:r>
              <a:rPr lang="nl-NL" sz="2900" i="1"/>
              <a:t> is het dan een Verallgemeinerung of Beispiel</a:t>
            </a:r>
            <a:endParaRPr sz="29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13dd59e9a_0_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/>
              <a:t>Functievraag: Voorbeeld 1</a:t>
            </a:r>
            <a:endParaRPr/>
          </a:p>
        </p:txBody>
      </p:sp>
      <p:pic>
        <p:nvPicPr>
          <p:cNvPr id="277" name="Google Shape;277;g2c13dd59e9a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200575"/>
            <a:ext cx="5229225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c13dd59e9a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668175"/>
            <a:ext cx="8686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13dd59e9a_0_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Functievraag: Voorbeeld 2</a:t>
            </a:r>
            <a:endParaRPr/>
          </a:p>
        </p:txBody>
      </p:sp>
      <p:pic>
        <p:nvPicPr>
          <p:cNvPr id="285" name="Google Shape;285;g2c13dd59e9a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94275"/>
            <a:ext cx="72294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c13dd59e9a_0_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4263575"/>
            <a:ext cx="785812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13dd59e9a_0_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Functievraag: Voorbeeld 3</a:t>
            </a:r>
            <a:endParaRPr/>
          </a:p>
        </p:txBody>
      </p:sp>
      <p:pic>
        <p:nvPicPr>
          <p:cNvPr id="293" name="Google Shape;293;g2c13dd59e9a_0_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962325"/>
            <a:ext cx="72009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2c13dd59e9a_0_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3657775"/>
            <a:ext cx="813435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AA91B-7997-757E-3BF7-9E3F693BE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F22D6-4780-FB11-56E2-56319D39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0560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De ultieme inhoudelijke examentip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57BB99-0D6C-E15C-8108-4F074638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92848"/>
            <a:ext cx="10866120" cy="525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900" i="1" dirty="0"/>
              <a:t>‘’Hoe kan ik mij verder nog goed voorbereiden op mijn CE voor Duits?’’</a:t>
            </a:r>
          </a:p>
          <a:p>
            <a:pPr marL="0" indent="0">
              <a:buNone/>
            </a:pPr>
            <a:endParaRPr lang="nl-NL" sz="2500" dirty="0"/>
          </a:p>
          <a:p>
            <a:r>
              <a:rPr lang="nl-NL" sz="2900" dirty="0"/>
              <a:t>Lees zo min mogelijk, pas de ‘trucjes’ toe</a:t>
            </a:r>
          </a:p>
          <a:p>
            <a:pPr lvl="1"/>
            <a:r>
              <a:rPr lang="nl-NL" sz="2500" dirty="0"/>
              <a:t>Haal de antwoorden uit de kern: leestekens, 1</a:t>
            </a:r>
            <a:r>
              <a:rPr lang="nl-NL" sz="2500" baseline="30000" dirty="0"/>
              <a:t>e</a:t>
            </a:r>
            <a:r>
              <a:rPr lang="nl-NL" sz="2500" dirty="0"/>
              <a:t> en laatste zin van de alinea</a:t>
            </a:r>
          </a:p>
          <a:p>
            <a:pPr lvl="1"/>
            <a:r>
              <a:rPr lang="nl-NL" sz="2500" dirty="0"/>
              <a:t>Gebruik signaalwoorden voor functievragen</a:t>
            </a:r>
          </a:p>
          <a:p>
            <a:pPr lvl="1"/>
            <a:r>
              <a:rPr lang="nl-NL" sz="2500" dirty="0"/>
              <a:t>Let op synoniemen!</a:t>
            </a:r>
          </a:p>
          <a:p>
            <a:r>
              <a:rPr lang="nl-NL" sz="2900" dirty="0"/>
              <a:t>Omgekeerd oefenen</a:t>
            </a:r>
          </a:p>
          <a:p>
            <a:pPr lvl="1"/>
            <a:r>
              <a:rPr lang="nl-NL" sz="2500" dirty="0"/>
              <a:t>Antwoorden opzoeken en omcirkelen. Lees en markeer het antwoord in de tekst. </a:t>
            </a:r>
          </a:p>
          <a:p>
            <a:pPr lvl="1"/>
            <a:r>
              <a:rPr lang="nl-NL" sz="2500" dirty="0"/>
              <a:t>Onderdompelen in de Duitse taal: </a:t>
            </a:r>
            <a:r>
              <a:rPr lang="nl-NL" sz="2500" dirty="0" err="1"/>
              <a:t>Netflix</a:t>
            </a:r>
            <a:r>
              <a:rPr lang="nl-NL" sz="2500" dirty="0"/>
              <a:t> gesproken/</a:t>
            </a:r>
            <a:r>
              <a:rPr lang="nl-NL" sz="2500" dirty="0" err="1"/>
              <a:t>onderdertiteld</a:t>
            </a:r>
            <a:r>
              <a:rPr lang="nl-NL" sz="2500" dirty="0"/>
              <a:t> in Duits (</a:t>
            </a:r>
            <a:r>
              <a:rPr lang="nl-NL" sz="2500" dirty="0" err="1"/>
              <a:t>wir</a:t>
            </a:r>
            <a:r>
              <a:rPr lang="nl-NL" sz="2500" dirty="0"/>
              <a:t> </a:t>
            </a:r>
            <a:r>
              <a:rPr lang="nl-NL" sz="2500" dirty="0" err="1"/>
              <a:t>sind</a:t>
            </a:r>
            <a:r>
              <a:rPr lang="nl-NL" sz="2500" dirty="0"/>
              <a:t> die Welle, </a:t>
            </a:r>
            <a:r>
              <a:rPr lang="nl-NL" sz="2500" dirty="0" err="1"/>
              <a:t>Kitz</a:t>
            </a:r>
            <a:r>
              <a:rPr lang="nl-NL" sz="2500" dirty="0"/>
              <a:t>)</a:t>
            </a:r>
          </a:p>
          <a:p>
            <a:endParaRPr lang="nl-NL" sz="21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171931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0a2adb88a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Algemene tips</a:t>
            </a:r>
            <a:endParaRPr b="1" dirty="0"/>
          </a:p>
        </p:txBody>
      </p:sp>
      <p:sp>
        <p:nvSpPr>
          <p:cNvPr id="103" name="Google Shape;103;g2c0a2adb88a_1_0"/>
          <p:cNvSpPr txBox="1">
            <a:spLocks noGrp="1"/>
          </p:cNvSpPr>
          <p:nvPr>
            <p:ph type="body" idx="1"/>
          </p:nvPr>
        </p:nvSpPr>
        <p:spPr>
          <a:xfrm>
            <a:off x="838200" y="1328875"/>
            <a:ext cx="10328238" cy="516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5300" i="1" dirty="0"/>
              <a:t>“Wat moet ik weten voordat mijn examen begint?”</a:t>
            </a:r>
            <a:br>
              <a:rPr lang="nl-NL" sz="5300" i="1" dirty="0"/>
            </a:br>
            <a:endParaRPr lang="nl-NL" sz="5300" i="1" dirty="0"/>
          </a:p>
          <a:p>
            <a:pPr marL="508000" lvl="0" indent="-457200" algn="l" rtl="0">
              <a:spcBef>
                <a:spcPts val="1000"/>
              </a:spcBef>
              <a:spcAft>
                <a:spcPts val="0"/>
              </a:spcAft>
              <a:buSzPts val="2800"/>
            </a:pPr>
            <a:r>
              <a:rPr lang="nl-NL" sz="4000" dirty="0"/>
              <a:t>Meenemen:</a:t>
            </a:r>
            <a:br>
              <a:rPr lang="nl-NL" sz="4000" dirty="0"/>
            </a:br>
            <a:r>
              <a:rPr lang="nl-NL" sz="4000" dirty="0"/>
              <a:t>eten, drinken, pennen, markeerstiften, woordenboeken D-NL / NL</a:t>
            </a:r>
          </a:p>
          <a:p>
            <a:pPr marL="50800" lvl="0" indent="0" algn="l" rtl="0"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0" dirty="0"/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nl-NL" sz="4000" dirty="0"/>
              <a:t>Woordenboekgebruik:</a:t>
            </a:r>
            <a:br>
              <a:rPr lang="nl-NL" sz="4000" dirty="0"/>
            </a:br>
            <a:r>
              <a:rPr lang="nl-NL" sz="4000" dirty="0"/>
              <a:t>samengestelde woorden / meervoud “</a:t>
            </a:r>
            <a:r>
              <a:rPr lang="nl-NL" sz="4000" dirty="0" err="1"/>
              <a:t>Gasleitungsbrüche</a:t>
            </a:r>
            <a:r>
              <a:rPr lang="nl-NL" sz="4000" dirty="0"/>
              <a:t>” / werkwoorden “</a:t>
            </a:r>
            <a:r>
              <a:rPr lang="nl-NL" sz="4000" dirty="0" err="1"/>
              <a:t>gezeigt</a:t>
            </a:r>
            <a:r>
              <a:rPr lang="nl-NL" sz="4000" dirty="0"/>
              <a:t>”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0" dirty="0"/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nl-NL" sz="4000" dirty="0"/>
              <a:t>Markeren:</a:t>
            </a:r>
            <a:br>
              <a:rPr lang="nl-NL" sz="4000" dirty="0"/>
            </a:br>
            <a:r>
              <a:rPr lang="nl-NL" sz="4000" dirty="0"/>
              <a:t>leestekens :;-””</a:t>
            </a:r>
            <a:br>
              <a:rPr lang="nl-NL" sz="4000" dirty="0"/>
            </a:br>
            <a:r>
              <a:rPr lang="nl-NL" sz="4000" dirty="0"/>
              <a:t>eerste en laatste zin met evt. aansluitende signaalwoorden</a:t>
            </a:r>
            <a:br>
              <a:rPr lang="nl-NL" sz="4000" dirty="0"/>
            </a:br>
            <a:r>
              <a:rPr lang="nl-NL" sz="4000" dirty="0" err="1"/>
              <a:t>signaalwoorden</a:t>
            </a:r>
            <a:r>
              <a:rPr lang="nl-NL" sz="4000" dirty="0"/>
              <a:t> bij functie of telvragen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0" dirty="0"/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nl-NL" sz="4000" dirty="0"/>
              <a:t>Antwoordpatroon:</a:t>
            </a:r>
            <a:br>
              <a:rPr lang="nl-NL" sz="4000" dirty="0"/>
            </a:br>
            <a:r>
              <a:rPr lang="nl-NL" sz="4000" dirty="0"/>
              <a:t>meerkeuze 100% willekeurig</a:t>
            </a:r>
            <a:br>
              <a:rPr lang="nl-NL" sz="4000" dirty="0"/>
            </a:br>
            <a:r>
              <a:rPr lang="nl-NL" sz="4000" dirty="0"/>
              <a:t>wel/niet kan ook allemaal wel of allemaal niet</a:t>
            </a: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0" dirty="0"/>
          </a:p>
          <a:p>
            <a:pPr marL="508000" lvl="0" indent="-457200" algn="l" rtl="0">
              <a:spcBef>
                <a:spcPts val="0"/>
              </a:spcBef>
              <a:spcAft>
                <a:spcPts val="0"/>
              </a:spcAft>
              <a:buSzPts val="2800"/>
            </a:pPr>
            <a:r>
              <a:rPr lang="nl-NL" sz="4000" dirty="0"/>
              <a:t>Antwoord aanpassen?</a:t>
            </a:r>
            <a:br>
              <a:rPr lang="nl-NL" sz="4000" dirty="0"/>
            </a:br>
            <a:r>
              <a:rPr lang="nl-NL" sz="4000" dirty="0"/>
              <a:t>liever niet..</a:t>
            </a:r>
            <a:endParaRPr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77660-056D-5AC1-935C-E77ACD34A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07AF8D-3CAC-04BB-5E42-4B79BB82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0560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Verhaalideeën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39FF7-C430-C61D-BDD2-A095AE1C1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92848"/>
            <a:ext cx="10866120" cy="52509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156406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DFF39-3A00-7331-51D1-EA2F9893F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D08034-6800-86FD-E03B-866FD3A4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0560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11302B-3FCE-D34E-23D3-BB5EDE22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92848"/>
            <a:ext cx="4912659" cy="5250983"/>
          </a:xfrm>
        </p:spPr>
        <p:txBody>
          <a:bodyPr>
            <a:normAutofit/>
          </a:bodyPr>
          <a:lstStyle/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Kernvraag: Voorbeeldvraag 1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tl-gl, 2023, tijdvak 1, tekst 4, vraag 10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Kernvraag: Voorbeeldvraag 2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tl-gl, 2023, tijdvak 1, tekst 8, vraag 24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Kernvraag: Voorbeeldvraag 3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tl-gl, 2023, tijdvak 1, tekst 5, vraag 17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Beweringsvraag: Voorbeeldvraag 1</a:t>
            </a:r>
            <a:b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1, tekst 1, vraag 1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Beweringsvraag: Voorbeeldvraag 2</a:t>
            </a:r>
            <a:b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1, tekst 5, vraag 16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 vraag: Voorbeeldvraag 1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1, tekst 9, vraag 31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 vraag: Voorbeeldvraag 2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1, tekst 9, vraag 34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Openplekken: Voorbeeldvraag 1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1, tekst 5, vraag 19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D5770AA-D4E1-7A9D-9268-951DCCD04362}"/>
              </a:ext>
            </a:extLst>
          </p:cNvPr>
          <p:cNvSpPr txBox="1"/>
          <p:nvPr/>
        </p:nvSpPr>
        <p:spPr>
          <a:xfrm>
            <a:off x="5733826" y="1269402"/>
            <a:ext cx="526945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Openplekken: Voorbeeldvraag 2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2022, tijdvak 2, tekst 3, vraag 5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Openplekken: Voorbeeldvraag 3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2021, tijdvak 1, tekst 3, vraag 9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Telvraag: Voorbeeldvraag 1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1, tekst 2, vraag 2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Telvraag: Voorbeeldvraag 2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2023, tijdvak 2, tekst 3, vraag 5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 volgorde zetten: Voorbeeldvraag 1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2022, tijdvak 2, tekst 7, vraag 20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Functievraag: Voorbeeldvraag 1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2017, tijdvak 1, tekst 7, vraag 16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fontAlgn="base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Functievraag: Voorbeeldvraag 2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2019, tijdvak 2, tekst 8, vraag 23</a:t>
            </a:r>
            <a:endParaRPr lang="nl-NL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Functievraag: Voorbeeldvraag 3</a:t>
            </a:r>
            <a:br>
              <a:rPr lang="nl-NL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vmbo gl-tl, 2022, tijdvak 2, tekst 8, vraag 24</a:t>
            </a: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380378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E9359-61EF-5117-4622-784D99DE0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2A2E1-5823-1053-FCD1-A3F1A187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670560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De rode draad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F8B28E-8520-5CCC-3EC3-452397FB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92847"/>
            <a:ext cx="10866120" cy="525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900" i="1" dirty="0"/>
              <a:t>‘’Hoe pak ik het lezen van een tekst aan?’’</a:t>
            </a:r>
          </a:p>
          <a:p>
            <a:r>
              <a:rPr lang="nl-NL" sz="2900" dirty="0"/>
              <a:t>Waar gaat de tekst over?</a:t>
            </a:r>
          </a:p>
          <a:p>
            <a:pPr lvl="1"/>
            <a:r>
              <a:rPr lang="nl-NL" sz="2500" dirty="0"/>
              <a:t>Titel, plaatje(s), tekstsoort, indeling tekst (signaal/verbindingswoorden), vetgedrukte woorden, tussenkopjes</a:t>
            </a:r>
          </a:p>
          <a:p>
            <a:r>
              <a:rPr lang="nl-NL" sz="2900" dirty="0"/>
              <a:t>Vertaal: titel, 1</a:t>
            </a:r>
            <a:r>
              <a:rPr lang="nl-NL" sz="2900" baseline="30000" dirty="0"/>
              <a:t>e</a:t>
            </a:r>
            <a:r>
              <a:rPr lang="nl-NL" sz="2900" dirty="0"/>
              <a:t> en laatste zin van elke alinea</a:t>
            </a:r>
          </a:p>
          <a:p>
            <a:pPr lvl="1"/>
            <a:r>
              <a:rPr lang="nl-NL" sz="2500" dirty="0"/>
              <a:t>Schrijf eronder of naast de alinea in 1 of 2 woorden</a:t>
            </a:r>
          </a:p>
          <a:p>
            <a:r>
              <a:rPr lang="nl-NL" sz="2900" dirty="0"/>
              <a:t>Markeer: getallen, leestekens ( : ; ‘’..’’ ! ? ), na de komma het voegwoord</a:t>
            </a:r>
          </a:p>
          <a:p>
            <a:r>
              <a:rPr lang="nl-NL" sz="2900" dirty="0"/>
              <a:t>80% antwoord in de tekst!!</a:t>
            </a:r>
          </a:p>
          <a:p>
            <a:r>
              <a:rPr lang="nl-NL" sz="2900" dirty="0"/>
              <a:t>Signaalwoorden</a:t>
            </a:r>
          </a:p>
          <a:p>
            <a:pPr lvl="1"/>
            <a:r>
              <a:rPr lang="nl-NL" sz="2500" dirty="0"/>
              <a:t>Telvragen, functievragen</a:t>
            </a:r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94511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0a2adb88a_1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Strategie vraagsoort: kernvragen</a:t>
            </a:r>
            <a:endParaRPr/>
          </a:p>
        </p:txBody>
      </p:sp>
      <p:sp>
        <p:nvSpPr>
          <p:cNvPr id="117" name="Google Shape;117;g2c0a2adb88a_1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nl-NL" sz="2900" i="1" dirty="0"/>
              <a:t>‘’Hoe pak ik de kernvragen aan?’’</a:t>
            </a:r>
            <a:endParaRPr dirty="0"/>
          </a:p>
          <a:p>
            <a:pPr marL="228600" lvl="0" indent="-44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endParaRPr sz="2900"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 dirty="0"/>
              <a:t>Lees de vraag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 dirty="0"/>
              <a:t>Lees de antwoordmogelijkheden niet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 dirty="0"/>
              <a:t>Op zoek naar leestekens</a:t>
            </a:r>
            <a:endParaRPr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 dirty="0"/>
              <a:t>Geen leestekens? Eerste en laatste zin</a:t>
            </a:r>
            <a:endParaRPr sz="2900"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 dirty="0"/>
              <a:t>Formuleer je eigen antwoord</a:t>
            </a:r>
            <a:endParaRPr sz="2900" dirty="0"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nl-NL" sz="2900" dirty="0"/>
              <a:t>Vergelijk met de meerkeuze mogelijkheden</a:t>
            </a:r>
            <a:endParaRPr sz="2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13dd59e9a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Kernvraag: Voorbeeld 1</a:t>
            </a:r>
            <a:endParaRPr/>
          </a:p>
        </p:txBody>
      </p:sp>
      <p:pic>
        <p:nvPicPr>
          <p:cNvPr id="124" name="Google Shape;124;g2c13dd59e9a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25"/>
            <a:ext cx="88487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2c13dd59e9a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1550" y="3602050"/>
            <a:ext cx="838200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13dd59e9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/>
              <a:t>Kernvraag: Voorbeeld 2</a:t>
            </a:r>
            <a:endParaRPr/>
          </a:p>
        </p:txBody>
      </p:sp>
      <p:pic>
        <p:nvPicPr>
          <p:cNvPr id="132" name="Google Shape;132;g2c13dd59e9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25"/>
            <a:ext cx="82677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c13dd59e9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250" y="3647125"/>
            <a:ext cx="82296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13dd59e9a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b="1"/>
              <a:t>Kernvraag: Voorbeeld 3</a:t>
            </a:r>
            <a:endParaRPr/>
          </a:p>
        </p:txBody>
      </p:sp>
      <p:pic>
        <p:nvPicPr>
          <p:cNvPr id="140" name="Google Shape;140;g2c13dd59e9a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3408825"/>
            <a:ext cx="805815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c13dd59e9a_0_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690825"/>
            <a:ext cx="4532906" cy="14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0B94A-2C81-0F4A-FEC5-9CDEA268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7E22A-C46C-F56B-6533-7805DAA09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11624"/>
            <a:ext cx="10515600" cy="522288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Strategie vraagsoort: Beweringen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D1FCBA-45C6-B316-1722-E515B5EB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935124"/>
            <a:ext cx="10866120" cy="3368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900" i="1" dirty="0"/>
              <a:t>‘’Hoe pak ik de beweringsvragen aan?’’</a:t>
            </a:r>
          </a:p>
          <a:p>
            <a:endParaRPr lang="nl-NL" sz="2900" dirty="0"/>
          </a:p>
          <a:p>
            <a:r>
              <a:rPr lang="nl-NL" sz="2900" dirty="0"/>
              <a:t>Stellingen niet (altijd) chronologisch </a:t>
            </a:r>
          </a:p>
          <a:p>
            <a:r>
              <a:rPr lang="nl-NL" sz="2900" dirty="0"/>
              <a:t>Lees eerst de stellingen</a:t>
            </a:r>
          </a:p>
          <a:p>
            <a:r>
              <a:rPr lang="nl-NL" sz="2900" dirty="0"/>
              <a:t>Hele tekst lezen</a:t>
            </a:r>
          </a:p>
          <a:p>
            <a:r>
              <a:rPr lang="nl-NL" sz="2900" dirty="0"/>
              <a:t>Ga op zoek naar de leestekens, signaalwoorden</a:t>
            </a:r>
          </a:p>
          <a:p>
            <a:pPr marL="0" indent="0">
              <a:buNone/>
            </a:pPr>
            <a:endParaRPr lang="nl-NL" sz="21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  <a:p>
            <a:pPr marL="457200" lvl="1" indent="0">
              <a:buNone/>
            </a:pPr>
            <a:endParaRPr lang="nl-NL" sz="2500" dirty="0"/>
          </a:p>
        </p:txBody>
      </p:sp>
    </p:spTree>
    <p:extLst>
      <p:ext uri="{BB962C8B-B14F-4D97-AF65-F5344CB8AC3E}">
        <p14:creationId xmlns:p14="http://schemas.microsoft.com/office/powerpoint/2010/main" val="5321054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995CC9-9AEA-4729-B64B-65A59DEA4391}"/>
</file>

<file path=customXml/itemProps2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1043</Words>
  <Application>Microsoft Office PowerPoint</Application>
  <PresentationFormat>Breedbeeld</PresentationFormat>
  <Paragraphs>182</Paragraphs>
  <Slides>31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Effra</vt:lpstr>
      <vt:lpstr>Kantoorthema</vt:lpstr>
      <vt:lpstr>PowerPoint-presentatie</vt:lpstr>
      <vt:lpstr>Centraal Examen</vt:lpstr>
      <vt:lpstr>Algemene tips</vt:lpstr>
      <vt:lpstr>De rode draad</vt:lpstr>
      <vt:lpstr>Strategie vraagsoort: kernvragen</vt:lpstr>
      <vt:lpstr>Kernvraag: Voorbeeld 1</vt:lpstr>
      <vt:lpstr>Kernvraag: Voorbeeld 2</vt:lpstr>
      <vt:lpstr>Kernvraag: Voorbeeld 3</vt:lpstr>
      <vt:lpstr>Strategie vraagsoort: Beweringen</vt:lpstr>
      <vt:lpstr>Beweringsvraag: Voorbeeld 1</vt:lpstr>
      <vt:lpstr>Beweringsvraag: Voorbeeld 2</vt:lpstr>
      <vt:lpstr>Strategie vraagsoort: open vraag</vt:lpstr>
      <vt:lpstr>Open vraag: Voorbeeld 1</vt:lpstr>
      <vt:lpstr>Open vraag: Voorbeeld 2</vt:lpstr>
      <vt:lpstr>Strategie vraagsoort: Open plekken</vt:lpstr>
      <vt:lpstr>Open plekken: Voorbeeld 1</vt:lpstr>
      <vt:lpstr>Open plekken: Voorbeeld 2</vt:lpstr>
      <vt:lpstr>Open plekken: Voorbeeld 3</vt:lpstr>
      <vt:lpstr>Strategie vraagsoort: Telvraag</vt:lpstr>
      <vt:lpstr>Telvraag: Voorbeeld 1</vt:lpstr>
      <vt:lpstr>Telvraag: Voorbeeld 1</vt:lpstr>
      <vt:lpstr>Telvraag: Voorbeeld 2</vt:lpstr>
      <vt:lpstr>Strategie vraagsoort: Op volgorde zetten</vt:lpstr>
      <vt:lpstr>Op volgorde zetten: Voorbeeld 1</vt:lpstr>
      <vt:lpstr>Strategie vraagsoort: functievraag</vt:lpstr>
      <vt:lpstr>Functievraag: Voorbeeld 1</vt:lpstr>
      <vt:lpstr>Functievraag: Voorbeeld 2</vt:lpstr>
      <vt:lpstr>Functievraag: Voorbeeld 3</vt:lpstr>
      <vt:lpstr>De ultieme inhoudelijke examentip</vt:lpstr>
      <vt:lpstr>Verhaalideeën </vt:lpstr>
      <vt:lpstr>Bronnen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Canisia van Nieuwburg</cp:lastModifiedBy>
  <cp:revision>37</cp:revision>
  <dcterms:created xsi:type="dcterms:W3CDTF">2022-04-29T11:47:46Z</dcterms:created>
  <dcterms:modified xsi:type="dcterms:W3CDTF">2024-03-11T06:49:10Z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