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0" r:id="rId6"/>
    <p:sldId id="261" r:id="rId7"/>
    <p:sldId id="262" r:id="rId8"/>
    <p:sldId id="279" r:id="rId9"/>
    <p:sldId id="280" r:id="rId10"/>
    <p:sldId id="263" r:id="rId11"/>
    <p:sldId id="267" r:id="rId12"/>
    <p:sldId id="268" r:id="rId13"/>
    <p:sldId id="264" r:id="rId14"/>
    <p:sldId id="277" r:id="rId15"/>
    <p:sldId id="278" r:id="rId16"/>
    <p:sldId id="265" r:id="rId17"/>
    <p:sldId id="269" r:id="rId18"/>
    <p:sldId id="270" r:id="rId19"/>
    <p:sldId id="274" r:id="rId20"/>
    <p:sldId id="271" r:id="rId21"/>
    <p:sldId id="275" r:id="rId22"/>
    <p:sldId id="272" r:id="rId23"/>
    <p:sldId id="276" r:id="rId24"/>
    <p:sldId id="273" r:id="rId25"/>
    <p:sldId id="26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93883" autoAdjust="0"/>
  </p:normalViewPr>
  <p:slideViewPr>
    <p:cSldViewPr snapToGrid="0">
      <p:cViewPr varScale="1">
        <p:scale>
          <a:sx n="34" d="100"/>
          <a:sy n="34" d="100"/>
        </p:scale>
        <p:origin x="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CC72-1402-4391-97B7-670D784F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Eindexamen Engels </a:t>
            </a:r>
            <a:br>
              <a:rPr lang="nl-NL" dirty="0"/>
            </a:br>
            <a:r>
              <a:rPr lang="nl-NL" dirty="0"/>
              <a:t>vmbo </a:t>
            </a:r>
            <a:r>
              <a:rPr lang="nl-NL" dirty="0" err="1"/>
              <a:t>gt</a:t>
            </a:r>
            <a:r>
              <a:rPr lang="nl-NL" dirty="0"/>
              <a:t>/tl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A2F80A-81D8-46E9-930E-23CFB46FA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Colette </a:t>
            </a:r>
            <a:r>
              <a:rPr lang="nl-NL" dirty="0" err="1"/>
              <a:t>Meuldijk</a:t>
            </a:r>
            <a:r>
              <a:rPr lang="nl-NL" dirty="0"/>
              <a:t> en Tess Schaddelee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DDC32-F2BE-4462-9C7E-A0779203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Order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3203BF-5672-4047-91B6-80FE3522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4412" r="4183" b="7006"/>
          <a:stretch/>
        </p:blipFill>
        <p:spPr>
          <a:xfrm>
            <a:off x="7244079" y="1079092"/>
            <a:ext cx="4692679" cy="5606187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15B813-6DE7-4CE0-9BE4-F06A52C5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821" r="5485" b="4256"/>
          <a:stretch/>
        </p:blipFill>
        <p:spPr>
          <a:xfrm>
            <a:off x="492760" y="1818640"/>
            <a:ext cx="6568440" cy="341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66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DDC32-F2BE-4462-9C7E-A0779203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Order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3203BF-5672-4047-91B6-80FE3522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4412" r="4183" b="7006"/>
          <a:stretch/>
        </p:blipFill>
        <p:spPr>
          <a:xfrm>
            <a:off x="7244079" y="1079092"/>
            <a:ext cx="4692679" cy="5606187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15B813-6DE7-4CE0-9BE4-F06A52C5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821" r="5485" b="4256"/>
          <a:stretch/>
        </p:blipFill>
        <p:spPr>
          <a:xfrm>
            <a:off x="492760" y="1818640"/>
            <a:ext cx="6568440" cy="341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F3C35B-76A3-422C-A30A-57B115E29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4937" r="5190" b="3395"/>
          <a:stretch/>
        </p:blipFill>
        <p:spPr>
          <a:xfrm>
            <a:off x="481175" y="1818640"/>
            <a:ext cx="6591609" cy="341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5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DDC32-F2BE-4462-9C7E-A0779203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Order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3203BF-5672-4047-91B6-80FE3522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4412" r="4183" b="7006"/>
          <a:stretch/>
        </p:blipFill>
        <p:spPr>
          <a:xfrm>
            <a:off x="7244079" y="1079092"/>
            <a:ext cx="4692679" cy="5606187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15B813-6DE7-4CE0-9BE4-F06A52C5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821" r="5485" b="4256"/>
          <a:stretch/>
        </p:blipFill>
        <p:spPr>
          <a:xfrm>
            <a:off x="492760" y="1818640"/>
            <a:ext cx="6568440" cy="341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F3C35B-76A3-422C-A30A-57B115E29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4937" r="5190" b="3395"/>
          <a:stretch/>
        </p:blipFill>
        <p:spPr>
          <a:xfrm>
            <a:off x="481175" y="1818640"/>
            <a:ext cx="6591609" cy="341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4F7B03-7C82-4A1F-B99B-BB9863CE3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965" r="6875" b="2308"/>
          <a:stretch/>
        </p:blipFill>
        <p:spPr>
          <a:xfrm>
            <a:off x="578287" y="1818640"/>
            <a:ext cx="6397383" cy="34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C14B96-AAA4-41A2-B2B4-32314660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1" y="1426887"/>
            <a:ext cx="9221487" cy="3696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24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C14B96-AAA4-41A2-B2B4-32314660D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6" t="38998" r="44375"/>
          <a:stretch/>
        </p:blipFill>
        <p:spPr>
          <a:xfrm>
            <a:off x="539015" y="1376412"/>
            <a:ext cx="4350619" cy="2254775"/>
          </a:xfrm>
          <a:prstGeom prst="rect">
            <a:avLst/>
          </a:prstGeom>
          <a:ln w="28575">
            <a:noFill/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380DAED-7E3B-4918-B8AA-9672EA095BF5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A13996-AA4B-40D9-A562-37C8DCFA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151" y="3780427"/>
            <a:ext cx="8783276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5BA98E-9F52-4059-94DE-29DB126E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6" y="1411949"/>
            <a:ext cx="4505954" cy="2257740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A369D5F-42E9-4EEF-901A-805D247D7D32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ED8A6D-4CDA-4D54-9BB0-BC6539EF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52" y="3766236"/>
            <a:ext cx="8745170" cy="28483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9D0EA3B-B955-45EA-862C-C5E6A8BE8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151" y="3780427"/>
            <a:ext cx="8783276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5BA98E-9F52-4059-94DE-29DB126E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6" y="1411949"/>
            <a:ext cx="4505954" cy="2257740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A369D5F-42E9-4EEF-901A-805D247D7D32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ED8A6D-4CDA-4D54-9BB0-BC6539EF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52" y="3766236"/>
            <a:ext cx="8745170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ADD452-5626-42ED-815C-3BA1749E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6"/>
          <a:stretch/>
        </p:blipFill>
        <p:spPr>
          <a:xfrm>
            <a:off x="645255" y="1412145"/>
            <a:ext cx="4591691" cy="2178077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A0FBF5C-13DE-4745-8A38-D8D37393D756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029724-E046-4781-AE43-4A471378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13" y="3842744"/>
            <a:ext cx="8830907" cy="27531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78C165B-1EA7-4DDA-BF9E-DC1DFC3BD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952" y="3766236"/>
            <a:ext cx="8745170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ADD452-5626-42ED-815C-3BA1749E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6"/>
          <a:stretch/>
        </p:blipFill>
        <p:spPr>
          <a:xfrm>
            <a:off x="645255" y="1412145"/>
            <a:ext cx="4591691" cy="2178077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A0FBF5C-13DE-4745-8A38-D8D37393D756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029724-E046-4781-AE43-4A471378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13" y="3842744"/>
            <a:ext cx="883090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A7B411-2A38-4FB1-8243-B96321BC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0" y="3746690"/>
            <a:ext cx="8764223" cy="2896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E45C0E-FE14-4CDB-AE84-DB50BEE9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6" y="1392500"/>
            <a:ext cx="4591691" cy="2238687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237FBA9-F005-41AE-B105-4D626DE1D4F3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AE7C67-AB90-4A6C-93FF-B22C3B2B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13" y="3842744"/>
            <a:ext cx="883090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4F53F-6DF1-4EF5-B0AE-B9261D23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het examen er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16CB5-386A-4FFE-A2AA-4276CD8A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Dinsdagmiddag 14 mei </a:t>
            </a:r>
          </a:p>
          <a:p>
            <a:pPr lvl="1"/>
            <a:r>
              <a:rPr lang="nl-NL" dirty="0"/>
              <a:t>13:30 – 15:30</a:t>
            </a:r>
          </a:p>
          <a:p>
            <a:r>
              <a:rPr lang="nl-NL" dirty="0"/>
              <a:t>Verschillende soorten tekst</a:t>
            </a:r>
          </a:p>
          <a:p>
            <a:pPr lvl="1"/>
            <a:r>
              <a:rPr lang="nl-NL" dirty="0"/>
              <a:t>Korte en lange teksten</a:t>
            </a:r>
          </a:p>
          <a:p>
            <a:r>
              <a:rPr lang="nl-NL" dirty="0"/>
              <a:t>Ongeveer 40 vragen</a:t>
            </a:r>
          </a:p>
          <a:p>
            <a:pPr lvl="1"/>
            <a:r>
              <a:rPr lang="nl-NL" dirty="0"/>
              <a:t>Open en gesloten vragen</a:t>
            </a:r>
          </a:p>
          <a:p>
            <a:r>
              <a:rPr lang="nl-NL" dirty="0"/>
              <a:t>3 boekjes</a:t>
            </a:r>
          </a:p>
          <a:p>
            <a:r>
              <a:rPr lang="nl-NL" dirty="0"/>
              <a:t>Minstens 1 punt per vraag</a:t>
            </a:r>
          </a:p>
          <a:p>
            <a:pPr lvl="1"/>
            <a:r>
              <a:rPr lang="nl-NL" dirty="0"/>
              <a:t>sommige vragen hebben 2 of 3 punten.</a:t>
            </a:r>
          </a:p>
        </p:txBody>
      </p:sp>
    </p:spTree>
    <p:extLst>
      <p:ext uri="{BB962C8B-B14F-4D97-AF65-F5344CB8AC3E}">
        <p14:creationId xmlns:p14="http://schemas.microsoft.com/office/powerpoint/2010/main" val="14970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A7B411-2A38-4FB1-8243-B96321BC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0" y="3746690"/>
            <a:ext cx="8764223" cy="2896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E45C0E-FE14-4CDB-AE84-DB50BEE9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6" y="1392500"/>
            <a:ext cx="4591691" cy="2238687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237FBA9-F005-41AE-B105-4D626DE1D4F3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AE7C67-AB90-4A6C-93FF-B22C3B2B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213" y="3842744"/>
            <a:ext cx="8830907" cy="27531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6599A8-A4EE-4B23-8A89-B13BAB0CD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287" y="3746690"/>
            <a:ext cx="8678486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8C2F-506F-4D62-913C-AA3F826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A7B411-2A38-4FB1-8243-B96321BC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0" y="3746690"/>
            <a:ext cx="8764223" cy="2896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05EF14-8563-4651-A9A6-C0FAAB285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4"/>
          <a:stretch/>
        </p:blipFill>
        <p:spPr>
          <a:xfrm>
            <a:off x="718640" y="1383368"/>
            <a:ext cx="4575256" cy="2286319"/>
          </a:xfrm>
          <a:prstGeom prst="rect">
            <a:avLst/>
          </a:prstGeom>
          <a:ln w="28575"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4467F78-ADD1-4B39-9AAB-44C25F1634FB}"/>
              </a:ext>
            </a:extLst>
          </p:cNvPr>
          <p:cNvSpPr/>
          <p:nvPr/>
        </p:nvSpPr>
        <p:spPr>
          <a:xfrm>
            <a:off x="625642" y="1414913"/>
            <a:ext cx="4735630" cy="21777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F56347-EF72-4972-A7FE-7707D5B6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550" y="3746690"/>
            <a:ext cx="8678486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F612B-D0E0-4A2C-AE96-D5824329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</a:t>
            </a:r>
            <a:r>
              <a:rPr lang="nl-NL" dirty="0" err="1"/>
              <a:t>and</a:t>
            </a:r>
            <a:r>
              <a:rPr lang="nl-NL" dirty="0"/>
              <a:t> tricks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63D47C-7819-4D7D-9A36-3B28248B3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Woordenboeken mag. EN - NL &amp; NL - EN</a:t>
            </a:r>
          </a:p>
          <a:p>
            <a:r>
              <a:rPr lang="nl-NL" sz="3200" dirty="0"/>
              <a:t>Arceren/</a:t>
            </a:r>
            <a:r>
              <a:rPr lang="nl-NL" sz="3200" dirty="0" err="1"/>
              <a:t>highlighten</a:t>
            </a:r>
            <a:r>
              <a:rPr lang="nl-NL" sz="3200" dirty="0"/>
              <a:t> toegestaan</a:t>
            </a:r>
          </a:p>
          <a:p>
            <a:r>
              <a:rPr lang="nl-NL" sz="3200" dirty="0"/>
              <a:t>Geen brief</a:t>
            </a:r>
          </a:p>
          <a:p>
            <a:r>
              <a:rPr lang="nl-NL" sz="3200" dirty="0"/>
              <a:t>Alles op uitwerkbijlage</a:t>
            </a:r>
          </a:p>
          <a:p>
            <a:pPr lvl="1"/>
            <a:r>
              <a:rPr lang="nl-NL" sz="2800" dirty="0"/>
              <a:t>Check: is alles ingevuld?</a:t>
            </a:r>
          </a:p>
          <a:p>
            <a:r>
              <a:rPr lang="nl-NL" sz="3200" dirty="0"/>
              <a:t>Weg als je klaar bent</a:t>
            </a:r>
          </a:p>
          <a:p>
            <a:pPr lvl="1"/>
            <a:r>
              <a:rPr lang="nl-NL" sz="2800" dirty="0"/>
              <a:t>Pas na 1 uur, maar check bij je school</a:t>
            </a:r>
          </a:p>
        </p:txBody>
      </p:sp>
    </p:spTree>
    <p:extLst>
      <p:ext uri="{BB962C8B-B14F-4D97-AF65-F5344CB8AC3E}">
        <p14:creationId xmlns:p14="http://schemas.microsoft.com/office/powerpoint/2010/main" val="176267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BDA4D-2239-4D8D-BDFE-77999F12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van vorig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96CCB-DA5E-4897-934C-49AEB9BA7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Technieken voor het aanpakken van korte en lange teksten.</a:t>
            </a:r>
          </a:p>
          <a:p>
            <a:pPr lvl="1"/>
            <a:r>
              <a:rPr lang="nl-NL" sz="2800" dirty="0"/>
              <a:t>Titel, plaatjes, bronnen</a:t>
            </a:r>
          </a:p>
          <a:p>
            <a:pPr lvl="1"/>
            <a:r>
              <a:rPr lang="nl-NL" sz="2800" dirty="0"/>
              <a:t>ELZA</a:t>
            </a:r>
          </a:p>
          <a:p>
            <a:pPr lvl="1"/>
            <a:r>
              <a:rPr lang="nl-NL" sz="2800" dirty="0"/>
              <a:t>Vragen lezen</a:t>
            </a:r>
          </a:p>
          <a:p>
            <a:r>
              <a:rPr lang="nl-NL" sz="3200" dirty="0"/>
              <a:t>Andere vraagsoorten</a:t>
            </a:r>
          </a:p>
          <a:p>
            <a:pPr lvl="1"/>
            <a:r>
              <a:rPr lang="nl-NL" sz="2800" dirty="0"/>
              <a:t>Juist/onjuist vragen</a:t>
            </a:r>
          </a:p>
          <a:p>
            <a:pPr lvl="1"/>
            <a:r>
              <a:rPr lang="nl-NL" sz="2800" dirty="0"/>
              <a:t>Citeer</a:t>
            </a:r>
          </a:p>
        </p:txBody>
      </p:sp>
    </p:spTree>
    <p:extLst>
      <p:ext uri="{BB962C8B-B14F-4D97-AF65-F5344CB8AC3E}">
        <p14:creationId xmlns:p14="http://schemas.microsoft.com/office/powerpoint/2010/main" val="308812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99A99-5651-46A9-B92B-EC7ADDD8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</a:t>
            </a:r>
            <a:r>
              <a:rPr lang="nl-NL" dirty="0" err="1"/>
              <a:t>choice</a:t>
            </a:r>
            <a:r>
              <a:rPr lang="nl-NL" dirty="0"/>
              <a:t>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791FC53-0E3E-486B-A912-BB9E9CA53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5827" r="7246" b="3662"/>
          <a:stretch/>
        </p:blipFill>
        <p:spPr>
          <a:xfrm>
            <a:off x="2524923" y="3911600"/>
            <a:ext cx="9341957" cy="2402524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8491C-4B84-4576-B8B7-F28EFE062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4507" r="23417" b="4224"/>
          <a:stretch/>
        </p:blipFill>
        <p:spPr>
          <a:xfrm>
            <a:off x="497840" y="1580240"/>
            <a:ext cx="8039814" cy="19300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02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99A99-5651-46A9-B92B-EC7ADDD8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</a:t>
            </a:r>
            <a:r>
              <a:rPr lang="nl-NL" dirty="0" err="1"/>
              <a:t>choice</a:t>
            </a:r>
            <a:r>
              <a:rPr lang="nl-NL" dirty="0"/>
              <a:t>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791FC53-0E3E-486B-A912-BB9E9CA53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5827" r="7246" b="3662"/>
          <a:stretch/>
        </p:blipFill>
        <p:spPr>
          <a:xfrm>
            <a:off x="2524923" y="3911600"/>
            <a:ext cx="9341957" cy="2402524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8491C-4B84-4576-B8B7-F28EFE062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4507" r="23417" b="4224"/>
          <a:stretch/>
        </p:blipFill>
        <p:spPr>
          <a:xfrm>
            <a:off x="497840" y="1580240"/>
            <a:ext cx="8039814" cy="19300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EC94713-6EB5-4DE9-A793-81CEC1BAB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30087" r="28042" b="4176"/>
          <a:stretch/>
        </p:blipFill>
        <p:spPr>
          <a:xfrm>
            <a:off x="497840" y="1670270"/>
            <a:ext cx="8039814" cy="17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99A99-5651-46A9-B92B-EC7ADDD8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</a:t>
            </a:r>
            <a:r>
              <a:rPr lang="nl-NL" dirty="0" err="1"/>
              <a:t>choice</a:t>
            </a:r>
            <a:r>
              <a:rPr lang="nl-NL" dirty="0"/>
              <a:t>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791FC53-0E3E-486B-A912-BB9E9CA53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5827" r="7246" b="3662"/>
          <a:stretch/>
        </p:blipFill>
        <p:spPr>
          <a:xfrm>
            <a:off x="2524923" y="3911600"/>
            <a:ext cx="9341957" cy="2402524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8491C-4B84-4576-B8B7-F28EFE062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4507" r="23417" b="4224"/>
          <a:stretch/>
        </p:blipFill>
        <p:spPr>
          <a:xfrm>
            <a:off x="497840" y="1580240"/>
            <a:ext cx="8039814" cy="19300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EC94713-6EB5-4DE9-A793-81CEC1BAB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30087" r="28042" b="4176"/>
          <a:stretch/>
        </p:blipFill>
        <p:spPr>
          <a:xfrm>
            <a:off x="497840" y="1670270"/>
            <a:ext cx="8039814" cy="17499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A6E324-1150-411C-90FE-39A9D7453D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0378" r="27874"/>
          <a:stretch/>
        </p:blipFill>
        <p:spPr>
          <a:xfrm>
            <a:off x="594360" y="1635464"/>
            <a:ext cx="7828280" cy="18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E186B-7CA6-447F-BAD6-928FFC67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06141F-08E0-418C-AEEE-1127583E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7" y="1463105"/>
            <a:ext cx="7678222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82FD67-F674-4E24-8CAE-83A90D3DF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39" y="3429000"/>
            <a:ext cx="8926171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4C1972E-BE99-47B9-8069-9B660C47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36" y="3556314"/>
            <a:ext cx="8878539" cy="3057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E186B-7CA6-447F-BAD6-928FFC67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06141F-08E0-418C-AEEE-1127583E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7" y="1463105"/>
            <a:ext cx="7678222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E05F166-8233-4186-AD33-D25A5AC02DEA}"/>
              </a:ext>
            </a:extLst>
          </p:cNvPr>
          <p:cNvSpPr txBox="1"/>
          <p:nvPr/>
        </p:nvSpPr>
        <p:spPr>
          <a:xfrm>
            <a:off x="3118584" y="2194560"/>
            <a:ext cx="288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/>
              </a:rPr>
              <a:t>- Tegenstelling</a:t>
            </a:r>
          </a:p>
          <a:p>
            <a:r>
              <a:rPr lang="nl-NL" dirty="0">
                <a:latin typeface="Effra" panose="02000506080000020004"/>
              </a:rPr>
              <a:t>- Oorzaak</a:t>
            </a:r>
            <a:r>
              <a:rPr lang="nl-NL" dirty="0"/>
              <a:t>, reden, of gevolg</a:t>
            </a:r>
          </a:p>
          <a:p>
            <a:r>
              <a:rPr lang="nl-NL" dirty="0"/>
              <a:t>- Verklaring</a:t>
            </a:r>
          </a:p>
        </p:txBody>
      </p:sp>
    </p:spTree>
    <p:extLst>
      <p:ext uri="{BB962C8B-B14F-4D97-AF65-F5344CB8AC3E}">
        <p14:creationId xmlns:p14="http://schemas.microsoft.com/office/powerpoint/2010/main" val="144232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E186B-7CA6-447F-BAD6-928FFC67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fill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06141F-08E0-418C-AEEE-1127583E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7" y="1463105"/>
            <a:ext cx="7678222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A080E704-1260-4F38-9A80-7D1FA0E0680F}"/>
              </a:ext>
            </a:extLst>
          </p:cNvPr>
          <p:cNvSpPr/>
          <p:nvPr/>
        </p:nvSpPr>
        <p:spPr>
          <a:xfrm>
            <a:off x="1663700" y="2235200"/>
            <a:ext cx="1466850" cy="292100"/>
          </a:xfrm>
          <a:prstGeom prst="roundRect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F2AFBC-5DA4-48E1-834B-8883E4C5D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3"/>
          <a:stretch/>
        </p:blipFill>
        <p:spPr>
          <a:xfrm>
            <a:off x="639897" y="1547696"/>
            <a:ext cx="7589703" cy="16671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0F09F1-70AF-4FF0-824C-625E2B0C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936" y="3556314"/>
            <a:ext cx="8878539" cy="305795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E10F337-8CF9-4579-967F-E881DD1CDE71}"/>
              </a:ext>
            </a:extLst>
          </p:cNvPr>
          <p:cNvSpPr txBox="1"/>
          <p:nvPr/>
        </p:nvSpPr>
        <p:spPr>
          <a:xfrm>
            <a:off x="3118584" y="2194560"/>
            <a:ext cx="288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/>
              </a:rPr>
              <a:t>- Tegenstelling</a:t>
            </a:r>
          </a:p>
          <a:p>
            <a:r>
              <a:rPr lang="nl-NL" dirty="0">
                <a:latin typeface="Effra" panose="02000506080000020004"/>
              </a:rPr>
              <a:t>- Oorzaak</a:t>
            </a:r>
            <a:r>
              <a:rPr lang="nl-NL" dirty="0"/>
              <a:t>, reden, of gevolg</a:t>
            </a:r>
          </a:p>
          <a:p>
            <a:r>
              <a:rPr lang="nl-NL" dirty="0"/>
              <a:t>- Verklaring</a:t>
            </a:r>
          </a:p>
        </p:txBody>
      </p:sp>
    </p:spTree>
    <p:extLst>
      <p:ext uri="{BB962C8B-B14F-4D97-AF65-F5344CB8AC3E}">
        <p14:creationId xmlns:p14="http://schemas.microsoft.com/office/powerpoint/2010/main" val="3825595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E9E2061B-674D-4D8F-B570-E63C19309A6C}"/>
</file>

<file path=customXml/itemProps2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BC580-947A-4107-8AF5-50C7CD04590F}">
  <ds:schemaRefs>
    <ds:schemaRef ds:uri="65a11041-aba8-449e-bef6-559f13c05a59"/>
    <ds:schemaRef ds:uri="http://schemas.microsoft.com/office/2006/metadata/properties"/>
    <ds:schemaRef ds:uri="http://purl.org/dc/terms/"/>
    <ds:schemaRef ds:uri="http://www.w3.org/XML/1998/namespace"/>
    <ds:schemaRef ds:uri="e7183d92-7d1c-4abc-9060-17c5b2703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190</Words>
  <Application>Microsoft Office PowerPoint</Application>
  <PresentationFormat>Breedbeeld</PresentationFormat>
  <Paragraphs>52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Effra</vt:lpstr>
      <vt:lpstr>Kantoorthema</vt:lpstr>
      <vt:lpstr>Eindexamen Engels  vmbo gt/tl</vt:lpstr>
      <vt:lpstr>Hoe ziet het examen er uit?</vt:lpstr>
      <vt:lpstr>Informatie van vorig jaar</vt:lpstr>
      <vt:lpstr>Multiple choice </vt:lpstr>
      <vt:lpstr>Multiple choice </vt:lpstr>
      <vt:lpstr>Multiple choice </vt:lpstr>
      <vt:lpstr>Gap fill</vt:lpstr>
      <vt:lpstr>Gap fill</vt:lpstr>
      <vt:lpstr>Gap fill</vt:lpstr>
      <vt:lpstr>Order</vt:lpstr>
      <vt:lpstr>Order</vt:lpstr>
      <vt:lpstr>Order</vt:lpstr>
      <vt:lpstr>Multiple gap fill</vt:lpstr>
      <vt:lpstr>Multiple gap fill</vt:lpstr>
      <vt:lpstr>Multiple gap fill</vt:lpstr>
      <vt:lpstr>Multiple gap fill</vt:lpstr>
      <vt:lpstr>Multiple gap fill</vt:lpstr>
      <vt:lpstr>Multiple gap fill</vt:lpstr>
      <vt:lpstr>Multiple gap fill</vt:lpstr>
      <vt:lpstr>Multiple gap fill</vt:lpstr>
      <vt:lpstr>Multiple gap fill</vt:lpstr>
      <vt:lpstr>Tips and tricks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Tess Schaddelee</cp:lastModifiedBy>
  <cp:revision>50</cp:revision>
  <dcterms:created xsi:type="dcterms:W3CDTF">2022-04-29T11:47:46Z</dcterms:created>
  <dcterms:modified xsi:type="dcterms:W3CDTF">2024-03-12T12:46:19Z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