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6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7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8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9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notesSlides/notesSlide10.xml" ContentType="application/vnd.openxmlformats-officedocument.presentationml.notesSlide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11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notesSlides/notesSlide12.xml" ContentType="application/vnd.openxmlformats-officedocument.presentationml.notesSlide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notesSlides/notesSlide15.xml" ContentType="application/vnd.openxmlformats-officedocument.presentationml.notesSlide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62" r:id="rId5"/>
    <p:sldId id="278" r:id="rId6"/>
    <p:sldId id="263" r:id="rId7"/>
    <p:sldId id="264" r:id="rId8"/>
    <p:sldId id="265" r:id="rId9"/>
    <p:sldId id="269" r:id="rId10"/>
    <p:sldId id="270" r:id="rId11"/>
    <p:sldId id="271" r:id="rId12"/>
    <p:sldId id="275" r:id="rId13"/>
    <p:sldId id="266" r:id="rId14"/>
    <p:sldId id="272" r:id="rId15"/>
    <p:sldId id="276" r:id="rId16"/>
    <p:sldId id="273" r:id="rId17"/>
    <p:sldId id="274" r:id="rId18"/>
    <p:sldId id="277" r:id="rId19"/>
    <p:sldId id="268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5DE8"/>
    <a:srgbClr val="652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4EF419-E174-41A6-8423-1C27004220E9}" v="10" dt="2024-03-12T11:18:06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5226" autoAdjust="0"/>
  </p:normalViewPr>
  <p:slideViewPr>
    <p:cSldViewPr snapToGrid="0">
      <p:cViewPr>
        <p:scale>
          <a:sx n="82" d="100"/>
          <a:sy n="82" d="100"/>
        </p:scale>
        <p:origin x="787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tas, S." userId="258e21bf-16d6-4395-a57e-050be4c7660d" providerId="ADAL" clId="{C74EF419-E174-41A6-8423-1C27004220E9}"/>
    <pc:docChg chg="undo custSel modSld">
      <pc:chgData name="Ertas, S." userId="258e21bf-16d6-4395-a57e-050be4c7660d" providerId="ADAL" clId="{C74EF419-E174-41A6-8423-1C27004220E9}" dt="2024-03-12T11:18:28.847" v="20" actId="1076"/>
      <pc:docMkLst>
        <pc:docMk/>
      </pc:docMkLst>
      <pc:sldChg chg="modSp">
        <pc:chgData name="Ertas, S." userId="258e21bf-16d6-4395-a57e-050be4c7660d" providerId="ADAL" clId="{C74EF419-E174-41A6-8423-1C27004220E9}" dt="2024-03-11T13:03:19.394" v="1" actId="20577"/>
        <pc:sldMkLst>
          <pc:docMk/>
          <pc:sldMk cId="2186725844" sldId="263"/>
        </pc:sldMkLst>
        <pc:spChg chg="mod">
          <ac:chgData name="Ertas, S." userId="258e21bf-16d6-4395-a57e-050be4c7660d" providerId="ADAL" clId="{C74EF419-E174-41A6-8423-1C27004220E9}" dt="2024-03-11T13:03:19.394" v="1" actId="20577"/>
          <ac:spMkLst>
            <pc:docMk/>
            <pc:sldMk cId="2186725844" sldId="263"/>
            <ac:spMk id="95" creationId="{00000000-0000-0000-0000-000000000000}"/>
          </ac:spMkLst>
        </pc:spChg>
      </pc:sldChg>
      <pc:sldChg chg="modAnim">
        <pc:chgData name="Ertas, S." userId="258e21bf-16d6-4395-a57e-050be4c7660d" providerId="ADAL" clId="{C74EF419-E174-41A6-8423-1C27004220E9}" dt="2024-03-12T11:08:13.783" v="7"/>
        <pc:sldMkLst>
          <pc:docMk/>
          <pc:sldMk cId="1731244557" sldId="264"/>
        </pc:sldMkLst>
      </pc:sldChg>
      <pc:sldChg chg="addSp delSp modSp mod">
        <pc:chgData name="Ertas, S." userId="258e21bf-16d6-4395-a57e-050be4c7660d" providerId="ADAL" clId="{C74EF419-E174-41A6-8423-1C27004220E9}" dt="2024-03-12T11:18:28.847" v="20" actId="1076"/>
        <pc:sldMkLst>
          <pc:docMk/>
          <pc:sldMk cId="1277595382" sldId="272"/>
        </pc:sldMkLst>
        <pc:inkChg chg="add del mod">
          <ac:chgData name="Ertas, S." userId="258e21bf-16d6-4395-a57e-050be4c7660d" providerId="ADAL" clId="{C74EF419-E174-41A6-8423-1C27004220E9}" dt="2024-03-12T11:18:02.416" v="11" actId="478"/>
          <ac:inkMkLst>
            <pc:docMk/>
            <pc:sldMk cId="1277595382" sldId="272"/>
            <ac:inkMk id="4" creationId="{CAAB81B1-DFC2-11AF-6070-6669C45A6ED1}"/>
          </ac:inkMkLst>
        </pc:inkChg>
        <pc:inkChg chg="add mod">
          <ac:chgData name="Ertas, S." userId="258e21bf-16d6-4395-a57e-050be4c7660d" providerId="ADAL" clId="{C74EF419-E174-41A6-8423-1C27004220E9}" dt="2024-03-12T11:18:28.847" v="20" actId="1076"/>
          <ac:inkMkLst>
            <pc:docMk/>
            <pc:sldMk cId="1277595382" sldId="272"/>
            <ac:inkMk id="5" creationId="{0793D126-32B1-0B02-C559-6A7177DBFE47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43D87FA-A25F-F44F-AB4F-095F89F56C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66976AC-C7A1-13A7-1154-D3463DC688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794D7-8334-4A91-AF54-A2B076C7AD50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243638A-BE1B-A101-6A35-94442006BA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CC11D7-18D2-C7E5-4F3C-2B94696640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B8B83-5392-4575-B574-F4C5D8863A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1518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25:57.249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0 132,'41'-2,"48"-8,16-1,-10 7,147-11,244-22,-338 25,79-2,-120 15,83-2,-90-12,-67 7,47-2,280 10,-227 11,52 1,153-15,-314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13:30.202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1,'5'1,"-1"0,1 0,-1 0,0 1,1 0,-1 0,0 0,0 0,5 5,19 8,-1-7,0-1,37 5,4 0,10 6,0-3,1-4,118 2,265-14,-446 2,0 1,0 1,-1 0,28 10,26 5,22-8,1-4,122-8,-73 0,788 2,-758-14,-14 1,684 12,-406 3,488-2,-753-14,-18 1,-22 0,-53 2,-2 4,627-40,-599 48,-82-1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13:32.251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1,'76'0,"127"16,-125-9,-52-5,1 1,28 6,-25-3,1-2,0 0,40-2,-48-2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13:35.380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1 106,'263'11,"467"7,-475-21,398 3,-598-3,96-17,-15 1,253-8,-129 21,-27 2,-109-8,29-1,250-4,61 7,-360 10,-81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13:37.298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0 210,'135'-11,"-42"2,770-74,-697 64,173 7,-48 5,96-30,-267 24,116-6,-144 20,112 15,-142-9,90-3,-126-4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25:22.367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1 106,'71'-3,"106"-19,-10 1,-75 13,398-18,-171 11,81 4,-281 12,-97-1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25:23.872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1 133,'4'-3,"0"1,1-1,-1 1,1 0,-1 0,1 1,0 0,-1-1,1 2,0-1,0 0,0 1,8 0,2 0,110-11,276-13,25 10,-70-24,-269 27,-45 4,59-1,-51 9,-27-1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25:26.166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27,'184'2,"199"-5,-243-9,46-1,274 12,-214 2,-224-1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25:28.430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27,'1363'0,"-1336"-1,0-2,28-6,34-3,-62 11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23:18.012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0,'56'3,"0"2,58 14,-58-9,-1-2,62 1,1569-11,-1489 16,11 0,-132-14,-55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23:33.916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0 106,'195'2,"212"-4,-278-11,30-1,57 17,155-5,-236-10,60-3,-57 17,-33 0,144-15,-82 0,-66 7,-9-5,-53 5,45-1,525 7,-600 0,0 1,0-1,0 2,0-1,0 1,0 0,0 1,-1 0,1 1,-1 0,0 0,0 0,13 11,-13-10,0 0,0-1,1 0,0-1,0 1,0-1,0-1,0 0,0 0,18 0,-5-1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26:05.183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32,'5'0,"1"-1,-1 0,1-1,-1 1,10-5,19-4,41 3,0 3,75 7,-26-1,608-2,-709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23:37.462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0,'1056'0,"-850"14,-4-1,-71-13,221 10,-248 1,205 28,-230-29,0-4,94-4,-148-2,-3 1,0 1,34 7,28 4,172-11,-133-4,-110 4,0 0,0 0,0 1,0 1,0 0,0 1,20 11,-14-7,0-1,25 7,-9-8,1-3,-1-1,1-1,55-6,-8 2,46 1,-107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23:51.605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0 212,'59'-3,"93"-17,-61 6,192-20,-172 25,136 7,90-6,331-10,-448 20,-132-6,106-18,50-4,313 24,-277 4,-208-2,110-15,-99 6,148 5,46-4,254-10,-382 19,-127-1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23:53.952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0,'49'3,"1"1,81 19,-78-13,1-2,58-1,110-8,-82-1,256 2,-381 1,1 1,0 0,21 7,-19-5,0 0,24 1,442-2,-248-5,-132 0,112 4,-135 10,-54-6,36 1,333-5,-200-4,-160 4,54 10,-52-6,42 1,171-8,-229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23:57.700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55,'3067'0,"-3047"-1,0-1,24-6,18-1,149 5,-20 1,-87-10,-64 7,54-2,558 9,-630-1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24:06.693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2,'3'0,"55"-1,0 2,-1 3,103 20,-160-24,54 15,0-3,1-2,85 5,53-3,15 1,1722-14,-1859-3,-1-3,103-24,-144 25,23-6,-29 6,0 1,0 2,28-2,26 5,-55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24:10.711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1 186,'16'6,"1"0,1-1,-1-1,1 0,25 2,-8-2,493 41,4-45,-229-3,612 3,-756-13,-65 2,533-42,-489 41,125-5,-157 18,675-16,-50 2,-464 15,-182 0,-31 0,0-3,93-12,-75 4,-1 3,98 3,77-5,178-33,-253 13,-114 17,-38 6,1 1,37-3,-22 8,-1 1,1 1,0 2,-1 1,63 21,-77-21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24:16.822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0,'3658'0,"-3439"14,-19 0,28-16,104 4,-245 11,-60-8,44 3,-52-6,-1 1,1 0,-1 1,26 10,-25-7,1-2,-1 0,38 4,-2-9,-37 0,0 0,0 0,20 5,-18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23:18.012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0,'56'3,"0"2,58 14,-58-9,-1-2,62 1,1569-11,-1489 16,11 0,-132-14,-55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23:33.916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0 106,'195'2,"212"-4,-278-11,30-1,57 17,155-5,-236-10,60-3,-57 17,-33 0,144-15,-82 0,-66 7,-9-5,-53 5,45-1,525 7,-600 0,0 1,0-1,0 2,0-1,0 1,0 0,0 1,-1 0,1 1,-1 0,0 0,0 0,13 11,-13-10,0 0,0-1,1 0,0-1,0 1,0-1,0-1,0 0,0 0,18 0,-5-1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23:37.462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0,'1056'0,"-850"14,-4-1,-71-13,221 10,-248 1,205 28,-230-29,0-4,94-4,-148-2,-3 1,0 1,34 7,28 4,172-11,-133-4,-110 4,0 0,0 0,0 1,0 1,0 0,0 1,20 11,-14-7,0-1,25 7,-9-8,1-3,-1-1,1-1,55-6,-8 2,46 1,-107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26:14.826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55,'0'-1,"1"0,0 0,-1 1,1-1,0 0,-1 0,1 1,0-1,0 1,0-1,-1 1,1-1,0 1,0-1,0 1,0 0,0-1,0 1,1 0,27-8,-22 7,46-11,0 3,92-4,114 12,-142 3,174-3,228 4,-316 9,85 2,770-14,-505-1,-530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23:51.605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0 212,'59'-3,"93"-17,-61 6,192-20,-172 25,136 7,90-6,331-10,-448 20,-132-6,106-18,50-4,313 24,-277 4,-208-2,110-15,-99 6,148 5,46-4,254-10,-382 19,-127-1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23:53.952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0,'49'3,"1"1,81 19,-78-13,1-2,58-1,110-8,-82-1,256 2,-381 1,1 1,0 0,21 7,-19-5,0 0,24 1,442-2,-248-5,-132 0,112 4,-135 10,-54-6,36 1,333-5,-200-4,-160 4,54 10,-52-6,42 1,171-8,-229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23:57.700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55,'3067'0,"-3047"-1,0-1,24-6,18-1,149 5,-20 1,-87-10,-64 7,54-2,558 9,-630-1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24:06.693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2,'3'0,"55"-1,0 2,-1 3,103 20,-160-24,54 15,0-3,1-2,85 5,53-3,15 1,1722-14,-1859-3,-1-3,103-24,-144 25,23-6,-29 6,0 1,0 2,28-2,26 5,-55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24:10.711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1 186,'16'6,"1"0,1-1,-1-1,1 0,25 2,-8-2,493 41,4-45,-229-3,612 3,-756-13,-65 2,533-42,-489 41,125-5,-157 18,675-16,-50 2,-464 15,-182 0,-31 0,0-3,93-12,-75 4,-1 3,98 3,77-5,178-33,-253 13,-114 17,-38 6,1 1,37-3,-22 8,-1 1,1 1,0 2,-1 1,63 21,-77-21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24:16.822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0,'3658'0,"-3439"14,-19 0,28-16,104 4,-245 11,-60-8,44 3,-52-6,-1 1,1 0,-1 1,26 10,-25-7,1-2,-1 0,38 4,-2-9,-37 0,0 0,0 0,20 5,-18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24:53.212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0,'8'0,"13"0,7 0,2 0,2 0,-1 0,-1 0,-1 0,-2 0,0 0,0 0,4 0,-4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40:15.797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55,'49'-2,"-1"-3,62-14,56-5,259 20,-223 6,-156 1,-1 1,66 15,-60-8,81 5,374-15,-248-3,-97 2,-133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40:47.47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81,'322'15,"-11"-6,-69-7,-118 11,40 0,-128-12,352-3,-173-23,-47 3,-54 8,-56 6,72-1,728 10,-810-3,55-10,35-2,-106 12,43-9,-45 5,55-1,-34 7,-28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40:55.21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1 158,'18'-1,"0"-1,26-5,18-3,33 2,288-16,-84 11,67-1,-186 16,261-4,-103-22,-142 10,44-1,-39 2,-25 0,-65 13,-84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12:35.325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28,'36'2,"56"9,-53-5,40 1,557-5,-308-4,45-25,-20 1,45 27,-377-1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40:57.02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28,'1217'0,"-1186"-2,54-9,13-1,228 10,-170 3,-133-1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40:59.58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0,'997'0,"-975"0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40:15.797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55,'49'-2,"-1"-3,62-14,56-5,259 20,-223 6,-156 1,-1 1,66 15,-60-8,81 5,374-15,-248-3,-97 2,-133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40:47.47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81,'322'15,"-11"-6,-69-7,-118 11,40 0,-128-12,352-3,-173-23,-47 3,-54 8,-56 6,72-1,728 10,-810-3,55-10,35-2,-106 12,43-9,-45 5,55-1,-34 7,-28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40:55.21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1 158,'18'-1,"0"-1,26-5,18-3,33 2,288-16,-84 11,67-1,-186 16,261-4,-103-22,-142 10,44-1,-39 2,-25 0,-65 13,-84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40:57.02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28,'1217'0,"-1186"-2,54-9,13-1,228 10,-170 3,-133-1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40:59.58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0,'997'0,"-975"0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41:26.444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27,'2149'0,"-1984"-13,-15 0,216 14,-344-1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41:35.962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1 107,'10'-1,"1"0,-1-1,1 0,-1-1,14-6,18-4,111-14,257-15,120 36,-306 8,-111-4,128 5,-116 8,74 4,383-16,-420 14,-11 1,-1-16,68 4,-100 10,48 2,520-14,-325-1,-115-13,8 1,309 14,-528-3,0-2,0-1,38-11,-38 8,0 1,0 2,42-2,786 9,-840-2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41:55.860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55,'937'0,"-904"-2,58-10,-55 6,41-1,306 6,-179 3,-165-4,59-10,23-2,-99 13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12:41.421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1,'1201'0,"-976"13,-14 0,-26-14,96 2,-64 23,-56-4,559 16,-543-39,245 6,-301 9,22 1,271-13,-406 0,1 0,-1 1,0 0,1 1,-1 0,0 0,0 0,0 1,8 4,4 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42:00.375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81,'207'2,"290"-9,-237-29,-177 21,1 3,93 0,291 53,-406-33,-35-5,-4-1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42:05.598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2,'124'-1,"139"3,-114 22,-9-1,3-18,-82-5,71 10,-45 0,138-3,-198-7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42:07.773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0,'1128'0,"-1106"0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42:38.763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1 134,'197'-13,"-17"0,21 15,99-5,-10-34,29-3,-3 19,-309 20,450-6,-266 9,-120-2,-42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42:40.885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0,'1231'0,"-1204"1,-1 2,32 6,-30-3,45 2,-4-8,-39-1,0 1,0 2,38 6,4 2,1-3,1-3,84-6,-46-1,1360 3,-1445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2T11:18:06.706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4,'1231'0,"-1204"1,-1 2,32 6,-30-3,45 2,-4-8,-39-1,0 1,0 2,38 6,4 2,1-3,1-3,84-6,-46-1,1360 3,-1445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40:15.797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55,'49'-2,"-1"-3,62-14,56-5,259 20,-223 6,-156 1,-1 1,66 15,-60-8,81 5,374-15,-248-3,-97 2,-133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40:47.47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81,'322'15,"-11"-6,-69-7,-118 11,40 0,-128-12,352-3,-173-23,-47 3,-54 8,-56 6,72-1,728 10,-810-3,55-10,35-2,-106 12,43-9,-45 5,55-1,-34 7,-28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40:55.21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1 158,'18'-1,"0"-1,26-5,18-3,33 2,288-16,-84 11,67-1,-186 16,261-4,-103-22,-142 10,44-1,-39 2,-25 0,-65 13,-84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40:57.02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28,'1217'0,"-1186"-2,54-9,13-1,228 10,-170 3,-133-1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12:47.765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0,'0'1,"1"0,-1 0,0 0,1 0,-1 0,1 0,-1-1,1 1,-1 0,1 0,-1 0,1-1,0 1,-1 0,1-1,0 1,0-1,0 1,-1 0,1-1,0 0,0 1,0-1,0 0,0 1,0-1,1 0,31 5,-29-4,94 4,-48-3,58 10,-32 2,1-3,117 2,444-15,-604 1,56-11,15-1,129 11,-123 3,-102-1,1 1,-1 0,1 0,-1 1,1 0,-1 0,0 1,0 1,0-1,14 10,-12-9,0 0,1 0,-1-1,0 0,1-1,0 0,0-1,23-1,-35 0,26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40:59.58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0,'997'0,"-975"0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41:26.444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27,'2149'0,"-1984"-13,-15 0,216 14,-344-1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41:35.962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1 107,'10'-1,"1"0,-1-1,1 0,-1-1,14-6,18-4,111-14,257-15,120 36,-306 8,-111-4,128 5,-116 8,74 4,383-16,-420 14,-11 1,-1-16,68 4,-100 10,48 2,520-14,-325-1,-115-13,8 1,309 14,-528-3,0-2,0-1,38-11,-38 8,0 1,0 2,42-2,786 9,-840-2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41:55.860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55,'937'0,"-904"-2,58-10,-55 6,41-1,306 6,-179 3,-165-4,59-10,23-2,-99 13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42:00.375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81,'207'2,"290"-9,-237-29,-177 21,1 3,93 0,291 53,-406-33,-35-5,-4-1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42:05.598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2,'124'-1,"139"3,-114 22,-9-1,3-18,-82-5,71 10,-45 0,138-3,-198-7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42:07.773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0,'1128'0,"-1106"0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42:38.763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1 134,'197'-13,"-17"0,21 15,99-5,-10-34,29-3,-3 19,-309 20,450-6,-266 9,-120-2,-42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42:40.885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0,'1231'0,"-1204"1,-1 2,32 6,-30-3,45 2,-4-8,-39-1,0 1,0 2,38 6,4 2,1-3,1-3,84-6,-46-1,1360 3,-1445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42:58.200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1,'4'0,"6"0,6 0,5 0,2 0,8 0,1 0,1 0,-1 0,-1 0,-2 0,3 0,1 0,-6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13:04.789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0,'2824'0,"-2598"14,3-1,-102-14,-103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50:39.890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0,'37'2,"-1"2,53 12,13 2,69-6,195-11,-11-1,-55 25,87 3,-18-45,12-10,-168 16,-190 11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50:47.002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55,'1466'0,"-1138"-14,-26 0,-8 1,21 0,271 30,99-5,-437-14,84 29,-11 0,-180-28,-47-1,131 14,-50 2,236-10,-207-6,-150 1,100-14,-76 7,1 2,108 8,-64 0,357-2,-458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51:23.614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0 160,'605'43,"-277"-12,-306-29,612 28,1170-31,-1240-41,-241 10,973-77,-593 61,-361 43,82-5,601-9,-682 21,2507-2,-2807 3,-1 1,58 13,16 3,298-9,-267-12,-124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51:35.918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28,'12'-5,"0"0,0 1,1 1,-1 0,1 0,22-1,81 3,-69 2,128 13,9 0,3171-16,-1859 3,-1266-14,-2-1,1074 15,-999 26,-30-1,-182-25,-10 0,92 12,-77-4,177-6,-137-5,-80 4,79 12,-51-6,168-6,7-1,-143 10,87 4,18-14,218-4,-302-10,-82 7,59-1,-82 6,58-11,-54 7,41-2,78-6,7 0,46 13,-186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51:39.694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1,'735'0,"-712"0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51:49.022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1,'119'4,"164"26,-184-21,133-2,-39-4,42 22,-143-12,118 1,430-15,-608-1,56-9,-53 5,43-2,64 7,-49 2,1-4,172-29,-229 25,0 2,74-1,-87 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50:39.890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0,'37'2,"-1"2,53 12,13 2,69-6,195-11,-11-1,-55 25,87 3,-18-45,12-10,-168 16,-190 11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50:47.002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55,'1466'0,"-1138"-14,-26 0,-8 1,21 0,271 30,99-5,-437-14,84 29,-11 0,-180-28,-47-1,131 14,-50 2,236-10,-207-6,-150 1,100-14,-76 7,1 2,108 8,-64 0,357-2,-458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51:23.614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0 160,'605'43,"-277"-12,-306-29,612 28,1170-31,-1240-41,-241 10,973-77,-593 61,-361 43,82-5,601-9,-682 21,2507-2,-2807 3,-1 1,58 13,16 3,298-9,-267-12,-124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51:35.918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28,'12'-5,"0"0,0 1,1 1,-1 0,1 0,22-1,81 3,-69 2,128 13,9 0,3171-16,-1859 3,-1266-14,-2-1,1074 15,-999 26,-30-1,-182-25,-10 0,92 12,-77-4,177-6,-137-5,-80 4,79 12,-51-6,168-6,7-1,-143 10,87 4,18-14,218-4,-302-10,-82 7,59-1,-82 6,58-11,-54 7,41-2,78-6,7 0,46 13,-186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13:24.076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1 105,'1141'0,"-909"-13,-34 0,20 12,235-14,413-43,-851 58,403-4,-295 17,21 0,699-11,-406-4,1261 2,-1676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51:39.694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1,'735'0,"-712"0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51:49.022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1,'119'4,"164"26,-184-21,133-2,-39-4,42 22,-143-12,118 1,430-15,-608-1,56-9,-53 5,43-2,64 7,-49 2,1-4,172-29,-229 25,0 2,74-1,-87 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52:09.415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0,'474'0,"-452"0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15:13:26.895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82,'0'-2,"1"1,-1-1,1 1,-1 0,1-1,-1 1,1 0,0 0,0-1,0 1,0 0,0 0,0 0,0 0,0 0,0 0,2-1,26-15,-22 13,6-2,-1 0,2 1,-1 0,0 1,1 1,0 0,28-2,105 5,-85 2,162 12,23 0,-156-16,-32 0,0 3,89 11,-47 6,139 6,-61-11,14 0,-21 0,11 1,725-15,-883-1,-1 0,33-8,-30 5,46-3,548 7,-299 3,-271-2,-29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7031E-9A57-C448-850C-D3F274574048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52D38-649F-2742-B8D4-CEFE198114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4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3e31303c5a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3e31303c5a_1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Saadet</a:t>
            </a:r>
            <a:endParaRPr dirty="0"/>
          </a:p>
        </p:txBody>
      </p:sp>
      <p:sp>
        <p:nvSpPr>
          <p:cNvPr id="115" name="Google Shape;115;g23e31303c5a_1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3e31303c5a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3e31303c5a_1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Saadet</a:t>
            </a:r>
            <a:endParaRPr dirty="0"/>
          </a:p>
        </p:txBody>
      </p:sp>
      <p:sp>
        <p:nvSpPr>
          <p:cNvPr id="115" name="Google Shape;115;g23e31303c5a_1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6745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3e31303c5a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3e31303c5a_1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Saadet</a:t>
            </a:r>
            <a:endParaRPr dirty="0"/>
          </a:p>
        </p:txBody>
      </p:sp>
      <p:sp>
        <p:nvSpPr>
          <p:cNvPr id="115" name="Google Shape;115;g23e31303c5a_1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4874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Illanga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5847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Illanga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2171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Illanga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3540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Saadet</a:t>
            </a:r>
            <a:endParaRPr dirty="0"/>
          </a:p>
        </p:txBody>
      </p:sp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Illanga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3731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Saadet</a:t>
            </a: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3e31303c5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3e31303c5a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Illanga</a:t>
            </a:r>
            <a:endParaRPr dirty="0"/>
          </a:p>
        </p:txBody>
      </p:sp>
      <p:sp>
        <p:nvSpPr>
          <p:cNvPr id="99" name="Google Shape;99;g23e31303c5a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3e31303c5a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3e31303c5a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Saadet</a:t>
            </a:r>
            <a:endParaRPr dirty="0"/>
          </a:p>
        </p:txBody>
      </p:sp>
      <p:sp>
        <p:nvSpPr>
          <p:cNvPr id="106" name="Google Shape;106;g23e31303c5a_1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3e31303c5a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3e31303c5a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Saadet</a:t>
            </a:r>
            <a:endParaRPr dirty="0"/>
          </a:p>
        </p:txBody>
      </p:sp>
      <p:sp>
        <p:nvSpPr>
          <p:cNvPr id="106" name="Google Shape;106;g23e31303c5a_1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099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Illanga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8844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Illanga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4190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Illanga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216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16532-9818-449C-BBED-08526F6D3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463242A-2615-4F97-A11E-94A966350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Effra" panose="0200050608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9F262-EB07-43B2-88DC-05B892E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D8B6FF-B399-4E0B-8ED4-26E5D0DB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C3B986-4732-4AEA-80AF-896F19994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48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8A08F-AB43-4BF9-ABCB-DF728145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54D7517-DEA0-4D82-8F5B-C554F4BA1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9AA1E5-D26E-4914-8646-464C4652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DCE312-5144-4421-865F-22EC8FA72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71D65C-570E-40AE-844D-07BD851A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12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C5DC912-268B-443F-B9BC-CF4D0BC94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6E0DDD-8AEF-43CB-82CF-69189EB37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E25A30-79F0-44B1-9228-A1CBA974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4B8293-F539-4212-8950-B07F9BEA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D65D48-E244-438B-9FDD-B6053753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75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A6E03-AFFA-425F-B098-FB39FD93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FF8226-A94B-48C7-8AF1-4AC47F024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1A6391-A82D-4E67-B394-7F606DBC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4E7E76-91FC-48CD-9CF9-AEC6DFF8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7FE3BF-0F76-43E2-B69A-C702BD89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66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EAD74-2CDD-40DF-8F72-C4AC0AE0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87472-0929-4D17-9131-B70CAFCF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Effra" panose="0200050608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B91DB2-2E4D-407A-8504-0B1EB58A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FC3C07-E487-4540-A5AD-44E4EFE9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4D2E6F-378F-42BF-9704-54E14330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67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43E02-C82F-41CD-BAE9-5C223CEC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6D60E5-ACB5-416B-A731-E8CE59B3D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093461-9CE4-41B0-918C-FDF23FE09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B89E1E-F0DD-406E-9EB8-4D940AB9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C72E9F9-4F52-447E-AA38-9875ED6F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4285A2-C79D-47EA-85DB-0F023340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13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EA1EB-721B-400E-B08B-7D893270D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50D914-35D0-4489-9795-CB4436BB5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89AC21-009F-4592-8910-B01CEB399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8A7AB2D-1827-447E-B676-9A6C4B6D3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DC2F668-681E-4E87-989B-4AA975ED1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83E1523-49C2-490E-8422-67746286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7F313EA-A5EE-45CD-9584-E4A6F001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66FC7E7-2703-4ED7-930F-C183914B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54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B9EC8-E329-49B0-96C5-15C780C9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AC0B8A5-B9F4-41D2-9F15-91132771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CD471B-B34B-4B87-8D11-D9E79E75E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8913C3-42D3-4DD9-BCD8-EA9B39476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94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2BA6AF2-1E6B-4E7D-838B-9F727C46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2D9A554-7E04-4CC9-BC8D-E4FCBE08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587F0-B060-4089-BC0C-38B7F4ED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58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3D095-28D1-4082-9343-982A787C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E2AF4C-6BC3-408A-BFF2-40FAB6D47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1FFA66-174F-435A-B03E-65596F4D8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A7C9ED-7211-4CC3-893A-1F484649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C2FC4F-FFD1-4CBD-B998-4E116A33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7A224E-FDE5-4965-96F4-99B33E96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36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6E5F3-161B-49B4-97B0-6B58F942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27190D5-4E8C-4C83-81D5-12BC42784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0DCF37-7B0B-4111-AA33-65BE4E98D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4AF457-ACD4-47DA-9E73-F79C09BE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E12D56-340A-4350-89C5-63E925C4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E4CB6C-2295-4554-8CA6-FA36B9FF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18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718C4AF-DD18-4A12-916C-5ED63ED6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BC2A1E-63F8-4124-A497-7B88D04A1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3F31BF-F0B9-402C-A678-2D7704664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1A354-3FB0-4CC8-B645-49C2B3C12A52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6F4D29-E45D-49C6-83C4-03E91840F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471D48-F875-42C4-BC33-FD5469992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34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customXml" Target="../ink/ink41.xml"/><Relationship Id="rId3" Type="http://schemas.openxmlformats.org/officeDocument/2006/relationships/image" Target="../media/image33.png"/><Relationship Id="rId7" Type="http://schemas.openxmlformats.org/officeDocument/2006/relationships/customXml" Target="../ink/ink38.xml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customXml" Target="../ink/ink40.xml"/><Relationship Id="rId5" Type="http://schemas.openxmlformats.org/officeDocument/2006/relationships/customXml" Target="../ink/ink37.xml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customXml" Target="../ink/ink39.xml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customXml" Target="../ink/ink46.xml"/><Relationship Id="rId18" Type="http://schemas.openxmlformats.org/officeDocument/2006/relationships/image" Target="../media/image41.png"/><Relationship Id="rId26" Type="http://schemas.openxmlformats.org/officeDocument/2006/relationships/image" Target="../media/image45.png"/><Relationship Id="rId3" Type="http://schemas.openxmlformats.org/officeDocument/2006/relationships/image" Target="../media/image33.png"/><Relationship Id="rId21" Type="http://schemas.openxmlformats.org/officeDocument/2006/relationships/customXml" Target="../ink/ink50.xml"/><Relationship Id="rId7" Type="http://schemas.openxmlformats.org/officeDocument/2006/relationships/customXml" Target="../ink/ink43.xml"/><Relationship Id="rId12" Type="http://schemas.openxmlformats.org/officeDocument/2006/relationships/image" Target="../media/image38.png"/><Relationship Id="rId17" Type="http://schemas.openxmlformats.org/officeDocument/2006/relationships/customXml" Target="../ink/ink48.xml"/><Relationship Id="rId25" Type="http://schemas.openxmlformats.org/officeDocument/2006/relationships/customXml" Target="../ink/ink52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0.png"/><Relationship Id="rId20" Type="http://schemas.openxmlformats.org/officeDocument/2006/relationships/image" Target="../media/image42.png"/><Relationship Id="rId29" Type="http://schemas.openxmlformats.org/officeDocument/2006/relationships/customXml" Target="../ink/ink5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customXml" Target="../ink/ink45.xml"/><Relationship Id="rId24" Type="http://schemas.openxmlformats.org/officeDocument/2006/relationships/image" Target="../media/image44.png"/><Relationship Id="rId32" Type="http://schemas.openxmlformats.org/officeDocument/2006/relationships/image" Target="../media/image48.png"/><Relationship Id="rId5" Type="http://schemas.openxmlformats.org/officeDocument/2006/relationships/customXml" Target="../ink/ink42.xml"/><Relationship Id="rId15" Type="http://schemas.openxmlformats.org/officeDocument/2006/relationships/customXml" Target="../ink/ink47.xml"/><Relationship Id="rId23" Type="http://schemas.openxmlformats.org/officeDocument/2006/relationships/customXml" Target="../ink/ink51.xml"/><Relationship Id="rId28" Type="http://schemas.openxmlformats.org/officeDocument/2006/relationships/image" Target="../media/image46.png"/><Relationship Id="rId10" Type="http://schemas.openxmlformats.org/officeDocument/2006/relationships/image" Target="../media/image37.png"/><Relationship Id="rId19" Type="http://schemas.openxmlformats.org/officeDocument/2006/relationships/customXml" Target="../ink/ink49.xml"/><Relationship Id="rId31" Type="http://schemas.openxmlformats.org/officeDocument/2006/relationships/customXml" Target="../ink/ink55.xml"/><Relationship Id="rId4" Type="http://schemas.openxmlformats.org/officeDocument/2006/relationships/image" Target="../media/image34.png"/><Relationship Id="rId9" Type="http://schemas.openxmlformats.org/officeDocument/2006/relationships/customXml" Target="../ink/ink44.xml"/><Relationship Id="rId14" Type="http://schemas.openxmlformats.org/officeDocument/2006/relationships/image" Target="../media/image39.png"/><Relationship Id="rId22" Type="http://schemas.openxmlformats.org/officeDocument/2006/relationships/image" Target="../media/image43.png"/><Relationship Id="rId27" Type="http://schemas.openxmlformats.org/officeDocument/2006/relationships/customXml" Target="../ink/ink53.xml"/><Relationship Id="rId30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customXml" Target="../ink/ink60.xml"/><Relationship Id="rId18" Type="http://schemas.openxmlformats.org/officeDocument/2006/relationships/image" Target="../media/image41.png"/><Relationship Id="rId26" Type="http://schemas.openxmlformats.org/officeDocument/2006/relationships/image" Target="../media/image45.png"/><Relationship Id="rId3" Type="http://schemas.openxmlformats.org/officeDocument/2006/relationships/image" Target="../media/image33.png"/><Relationship Id="rId21" Type="http://schemas.openxmlformats.org/officeDocument/2006/relationships/customXml" Target="../ink/ink64.xml"/><Relationship Id="rId7" Type="http://schemas.openxmlformats.org/officeDocument/2006/relationships/customXml" Target="../ink/ink57.xml"/><Relationship Id="rId12" Type="http://schemas.openxmlformats.org/officeDocument/2006/relationships/image" Target="../media/image38.png"/><Relationship Id="rId17" Type="http://schemas.openxmlformats.org/officeDocument/2006/relationships/customXml" Target="../ink/ink62.xml"/><Relationship Id="rId25" Type="http://schemas.openxmlformats.org/officeDocument/2006/relationships/customXml" Target="../ink/ink66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0.png"/><Relationship Id="rId20" Type="http://schemas.openxmlformats.org/officeDocument/2006/relationships/image" Target="../media/image42.png"/><Relationship Id="rId29" Type="http://schemas.openxmlformats.org/officeDocument/2006/relationships/customXml" Target="../ink/ink6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customXml" Target="../ink/ink59.xml"/><Relationship Id="rId24" Type="http://schemas.openxmlformats.org/officeDocument/2006/relationships/image" Target="../media/image44.png"/><Relationship Id="rId32" Type="http://schemas.openxmlformats.org/officeDocument/2006/relationships/image" Target="../media/image480.png"/><Relationship Id="rId5" Type="http://schemas.openxmlformats.org/officeDocument/2006/relationships/customXml" Target="../ink/ink56.xml"/><Relationship Id="rId15" Type="http://schemas.openxmlformats.org/officeDocument/2006/relationships/customXml" Target="../ink/ink61.xml"/><Relationship Id="rId23" Type="http://schemas.openxmlformats.org/officeDocument/2006/relationships/customXml" Target="../ink/ink65.xml"/><Relationship Id="rId28" Type="http://schemas.openxmlformats.org/officeDocument/2006/relationships/image" Target="../media/image46.png"/><Relationship Id="rId10" Type="http://schemas.openxmlformats.org/officeDocument/2006/relationships/image" Target="../media/image37.png"/><Relationship Id="rId19" Type="http://schemas.openxmlformats.org/officeDocument/2006/relationships/customXml" Target="../ink/ink63.xml"/><Relationship Id="rId31" Type="http://schemas.openxmlformats.org/officeDocument/2006/relationships/customXml" Target="../ink/ink69.xml"/><Relationship Id="rId4" Type="http://schemas.openxmlformats.org/officeDocument/2006/relationships/image" Target="../media/image34.png"/><Relationship Id="rId9" Type="http://schemas.openxmlformats.org/officeDocument/2006/relationships/customXml" Target="../ink/ink58.xml"/><Relationship Id="rId14" Type="http://schemas.openxmlformats.org/officeDocument/2006/relationships/image" Target="../media/image39.png"/><Relationship Id="rId22" Type="http://schemas.openxmlformats.org/officeDocument/2006/relationships/image" Target="../media/image43.png"/><Relationship Id="rId27" Type="http://schemas.openxmlformats.org/officeDocument/2006/relationships/customXml" Target="../ink/ink67.xml"/><Relationship Id="rId30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customXml" Target="../ink/ink74.xml"/><Relationship Id="rId3" Type="http://schemas.openxmlformats.org/officeDocument/2006/relationships/image" Target="../media/image49.png"/><Relationship Id="rId7" Type="http://schemas.openxmlformats.org/officeDocument/2006/relationships/customXml" Target="../ink/ink71.xml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11" Type="http://schemas.openxmlformats.org/officeDocument/2006/relationships/customXml" Target="../ink/ink73.xml"/><Relationship Id="rId5" Type="http://schemas.openxmlformats.org/officeDocument/2006/relationships/customXml" Target="../ink/ink70.xml"/><Relationship Id="rId15" Type="http://schemas.openxmlformats.org/officeDocument/2006/relationships/customXml" Target="../ink/ink75.xml"/><Relationship Id="rId10" Type="http://schemas.openxmlformats.org/officeDocument/2006/relationships/image" Target="../media/image53.png"/><Relationship Id="rId4" Type="http://schemas.openxmlformats.org/officeDocument/2006/relationships/image" Target="../media/image50.png"/><Relationship Id="rId9" Type="http://schemas.openxmlformats.org/officeDocument/2006/relationships/customXml" Target="../ink/ink72.xml"/><Relationship Id="rId1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customXml" Target="../ink/ink80.xml"/><Relationship Id="rId18" Type="http://schemas.openxmlformats.org/officeDocument/2006/relationships/image" Target="../media/image57.png"/><Relationship Id="rId3" Type="http://schemas.openxmlformats.org/officeDocument/2006/relationships/image" Target="../media/image49.png"/><Relationship Id="rId7" Type="http://schemas.openxmlformats.org/officeDocument/2006/relationships/customXml" Target="../ink/ink77.xml"/><Relationship Id="rId12" Type="http://schemas.openxmlformats.org/officeDocument/2006/relationships/image" Target="../media/image54.png"/><Relationship Id="rId17" Type="http://schemas.openxmlformats.org/officeDocument/2006/relationships/customXml" Target="../ink/ink82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11" Type="http://schemas.openxmlformats.org/officeDocument/2006/relationships/customXml" Target="../ink/ink79.xml"/><Relationship Id="rId5" Type="http://schemas.openxmlformats.org/officeDocument/2006/relationships/customXml" Target="../ink/ink76.xml"/><Relationship Id="rId15" Type="http://schemas.openxmlformats.org/officeDocument/2006/relationships/customXml" Target="../ink/ink81.xml"/><Relationship Id="rId10" Type="http://schemas.openxmlformats.org/officeDocument/2006/relationships/image" Target="../media/image53.png"/><Relationship Id="rId4" Type="http://schemas.openxmlformats.org/officeDocument/2006/relationships/image" Target="../media/image50.png"/><Relationship Id="rId9" Type="http://schemas.openxmlformats.org/officeDocument/2006/relationships/customXml" Target="../ink/ink78.xml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8.xml"/><Relationship Id="rId18" Type="http://schemas.openxmlformats.org/officeDocument/2006/relationships/image" Target="../media/image13.png"/><Relationship Id="rId3" Type="http://schemas.openxmlformats.org/officeDocument/2006/relationships/image" Target="../media/image2.png"/><Relationship Id="rId21" Type="http://schemas.openxmlformats.org/officeDocument/2006/relationships/customXml" Target="../ink/ink12.xml"/><Relationship Id="rId7" Type="http://schemas.openxmlformats.org/officeDocument/2006/relationships/customXml" Target="../ink/ink5.xml"/><Relationship Id="rId12" Type="http://schemas.openxmlformats.org/officeDocument/2006/relationships/image" Target="../media/image10.png"/><Relationship Id="rId17" Type="http://schemas.openxmlformats.org/officeDocument/2006/relationships/customXml" Target="../ink/ink10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customXml" Target="../ink/ink7.xml"/><Relationship Id="rId24" Type="http://schemas.openxmlformats.org/officeDocument/2006/relationships/image" Target="../media/image16.png"/><Relationship Id="rId5" Type="http://schemas.openxmlformats.org/officeDocument/2006/relationships/customXml" Target="../ink/ink4.xml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10" Type="http://schemas.openxmlformats.org/officeDocument/2006/relationships/image" Target="../media/image9.png"/><Relationship Id="rId19" Type="http://schemas.openxmlformats.org/officeDocument/2006/relationships/customXml" Target="../ink/ink11.xml"/><Relationship Id="rId4" Type="http://schemas.openxmlformats.org/officeDocument/2006/relationships/image" Target="../media/image3.png"/><Relationship Id="rId9" Type="http://schemas.openxmlformats.org/officeDocument/2006/relationships/customXml" Target="../ink/ink6.xml"/><Relationship Id="rId14" Type="http://schemas.openxmlformats.org/officeDocument/2006/relationships/image" Target="../media/image11.png"/><Relationship Id="rId2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customXml" Target="../ink/ink15.xm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customXml" Target="../ink/ink17.xml"/><Relationship Id="rId5" Type="http://schemas.openxmlformats.org/officeDocument/2006/relationships/customXml" Target="../ink/ink14.xm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customXml" Target="../ink/ink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customXml" Target="../ink/ink22.xml"/><Relationship Id="rId18" Type="http://schemas.openxmlformats.org/officeDocument/2006/relationships/image" Target="../media/image29.png"/><Relationship Id="rId3" Type="http://schemas.openxmlformats.org/officeDocument/2006/relationships/image" Target="../media/image17.png"/><Relationship Id="rId21" Type="http://schemas.openxmlformats.org/officeDocument/2006/relationships/customXml" Target="../ink/ink26.xml"/><Relationship Id="rId7" Type="http://schemas.openxmlformats.org/officeDocument/2006/relationships/customXml" Target="../ink/ink19.xml"/><Relationship Id="rId12" Type="http://schemas.openxmlformats.org/officeDocument/2006/relationships/image" Target="../media/image26.png"/><Relationship Id="rId17" Type="http://schemas.openxmlformats.org/officeDocument/2006/relationships/customXml" Target="../ink/ink24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customXml" Target="../ink/ink21.xml"/><Relationship Id="rId5" Type="http://schemas.openxmlformats.org/officeDocument/2006/relationships/customXml" Target="../ink/ink18.xml"/><Relationship Id="rId15" Type="http://schemas.openxmlformats.org/officeDocument/2006/relationships/customXml" Target="../ink/ink23.xml"/><Relationship Id="rId10" Type="http://schemas.openxmlformats.org/officeDocument/2006/relationships/image" Target="../media/image25.png"/><Relationship Id="rId19" Type="http://schemas.openxmlformats.org/officeDocument/2006/relationships/customXml" Target="../ink/ink25.xml"/><Relationship Id="rId4" Type="http://schemas.openxmlformats.org/officeDocument/2006/relationships/image" Target="../media/image18.png"/><Relationship Id="rId9" Type="http://schemas.openxmlformats.org/officeDocument/2006/relationships/customXml" Target="../ink/ink20.xml"/><Relationship Id="rId14" Type="http://schemas.openxmlformats.org/officeDocument/2006/relationships/image" Target="../media/image27.png"/><Relationship Id="rId22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customXml" Target="../ink/ink31.xml"/><Relationship Id="rId18" Type="http://schemas.openxmlformats.org/officeDocument/2006/relationships/image" Target="../media/image29.png"/><Relationship Id="rId3" Type="http://schemas.openxmlformats.org/officeDocument/2006/relationships/image" Target="../media/image17.png"/><Relationship Id="rId21" Type="http://schemas.openxmlformats.org/officeDocument/2006/relationships/customXml" Target="../ink/ink35.xml"/><Relationship Id="rId7" Type="http://schemas.openxmlformats.org/officeDocument/2006/relationships/customXml" Target="../ink/ink28.xml"/><Relationship Id="rId12" Type="http://schemas.openxmlformats.org/officeDocument/2006/relationships/image" Target="../media/image26.png"/><Relationship Id="rId17" Type="http://schemas.openxmlformats.org/officeDocument/2006/relationships/customXml" Target="../ink/ink33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customXml" Target="../ink/ink30.xml"/><Relationship Id="rId24" Type="http://schemas.openxmlformats.org/officeDocument/2006/relationships/image" Target="../media/image32.png"/><Relationship Id="rId5" Type="http://schemas.openxmlformats.org/officeDocument/2006/relationships/customXml" Target="../ink/ink27.xml"/><Relationship Id="rId15" Type="http://schemas.openxmlformats.org/officeDocument/2006/relationships/customXml" Target="../ink/ink32.xml"/><Relationship Id="rId23" Type="http://schemas.openxmlformats.org/officeDocument/2006/relationships/customXml" Target="../ink/ink36.xml"/><Relationship Id="rId10" Type="http://schemas.openxmlformats.org/officeDocument/2006/relationships/image" Target="../media/image25.png"/><Relationship Id="rId19" Type="http://schemas.openxmlformats.org/officeDocument/2006/relationships/customXml" Target="../ink/ink34.xml"/><Relationship Id="rId4" Type="http://schemas.openxmlformats.org/officeDocument/2006/relationships/image" Target="../media/image18.png"/><Relationship Id="rId9" Type="http://schemas.openxmlformats.org/officeDocument/2006/relationships/customXml" Target="../ink/ink29.xml"/><Relationship Id="rId14" Type="http://schemas.openxmlformats.org/officeDocument/2006/relationships/image" Target="../media/image27.png"/><Relationship Id="rId2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dirty="0" err="1">
                <a:sym typeface="Arial"/>
              </a:rPr>
              <a:t>Eindexamen</a:t>
            </a:r>
            <a:r>
              <a:rPr lang="en-US" dirty="0">
                <a:latin typeface="Eff"/>
                <a:sym typeface="Arial"/>
              </a:rPr>
              <a:t> Engels </a:t>
            </a:r>
            <a:endParaRPr dirty="0">
              <a:latin typeface="Eff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dirty="0" err="1">
                <a:latin typeface="Eff"/>
                <a:sym typeface="Arial"/>
              </a:rPr>
              <a:t>Havo</a:t>
            </a:r>
            <a:r>
              <a:rPr lang="en-US" dirty="0">
                <a:latin typeface="Eff"/>
                <a:sym typeface="Arial"/>
              </a:rPr>
              <a:t> 2024</a:t>
            </a:r>
            <a:endParaRPr dirty="0">
              <a:latin typeface="Eff"/>
              <a:sym typeface="Arial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 err="1">
                <a:ea typeface="Arial"/>
                <a:cs typeface="Arial"/>
                <a:sym typeface="Arial"/>
              </a:rPr>
              <a:t>Illang</a:t>
            </a:r>
            <a:r>
              <a:rPr lang="en-US" dirty="0" err="1"/>
              <a:t>a</a:t>
            </a:r>
            <a:r>
              <a:rPr lang="en-US" dirty="0">
                <a:ea typeface="Arial"/>
                <a:cs typeface="Arial"/>
                <a:sym typeface="Arial"/>
              </a:rPr>
              <a:t> Bel en </a:t>
            </a:r>
            <a:r>
              <a:rPr lang="en-US" dirty="0" err="1">
                <a:ea typeface="Arial"/>
                <a:cs typeface="Arial"/>
                <a:sym typeface="Arial"/>
              </a:rPr>
              <a:t>Saadet</a:t>
            </a:r>
            <a:r>
              <a:rPr lang="en-US" dirty="0">
                <a:ea typeface="Arial"/>
                <a:cs typeface="Arial"/>
                <a:sym typeface="Arial"/>
              </a:rPr>
              <a:t> Ertas</a:t>
            </a:r>
            <a:endParaRPr dirty="0"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4398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3e31303c5a_1_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True or False (</a:t>
            </a:r>
            <a:r>
              <a:rPr lang="en-US" dirty="0" err="1"/>
              <a:t>wel</a:t>
            </a:r>
            <a:r>
              <a:rPr lang="en-US" dirty="0"/>
              <a:t>/</a:t>
            </a:r>
            <a:r>
              <a:rPr lang="en-US" dirty="0" err="1"/>
              <a:t>niet</a:t>
            </a:r>
            <a:r>
              <a:rPr lang="en-US" dirty="0"/>
              <a:t>)</a:t>
            </a:r>
            <a:endParaRPr sz="14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AC2011C-653C-4FB5-DDE6-D55A4F3B3B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12" t="25705" r="16649" b="48866"/>
          <a:stretch/>
        </p:blipFill>
        <p:spPr>
          <a:xfrm>
            <a:off x="838199" y="1385741"/>
            <a:ext cx="8343507" cy="25796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D1747D3-3FAE-E54D-62F7-1A421DFEEC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490" t="66048" r="19549" b="12440"/>
          <a:stretch/>
        </p:blipFill>
        <p:spPr>
          <a:xfrm>
            <a:off x="838199" y="4100660"/>
            <a:ext cx="9512431" cy="25600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90D9014F-CA77-8F7E-53C8-F45774EE779A}"/>
                  </a:ext>
                </a:extLst>
              </p14:cNvPr>
              <p14:cNvContentPartPr/>
              <p14:nvPr/>
            </p14:nvContentPartPr>
            <p14:xfrm>
              <a:off x="4750460" y="2232865"/>
              <a:ext cx="842040" cy="2088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90D9014F-CA77-8F7E-53C8-F45774EE77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14820" y="2161225"/>
                <a:ext cx="91368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t 14">
                <a:extLst>
                  <a:ext uri="{FF2B5EF4-FFF2-40B4-BE49-F238E27FC236}">
                    <a16:creationId xmlns:a16="http://schemas.microsoft.com/office/drawing/2014/main" id="{38EAEE57-3E95-3215-42C7-AA17A3A65FA4}"/>
                  </a:ext>
                </a:extLst>
              </p14:cNvPr>
              <p14:cNvContentPartPr/>
              <p14:nvPr/>
            </p14:nvContentPartPr>
            <p14:xfrm>
              <a:off x="2356460" y="2478385"/>
              <a:ext cx="1337760" cy="48240"/>
            </p14:xfrm>
          </p:contentPart>
        </mc:Choice>
        <mc:Fallback xmlns="">
          <p:pic>
            <p:nvPicPr>
              <p:cNvPr id="15" name="Inkt 14">
                <a:extLst>
                  <a:ext uri="{FF2B5EF4-FFF2-40B4-BE49-F238E27FC236}">
                    <a16:creationId xmlns:a16="http://schemas.microsoft.com/office/drawing/2014/main" id="{38EAEE57-3E95-3215-42C7-AA17A3A65FA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20460" y="2406745"/>
                <a:ext cx="140940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t 16">
                <a:extLst>
                  <a:ext uri="{FF2B5EF4-FFF2-40B4-BE49-F238E27FC236}">
                    <a16:creationId xmlns:a16="http://schemas.microsoft.com/office/drawing/2014/main" id="{AE12BF8E-0F43-979B-A24A-47CC712B977C}"/>
                  </a:ext>
                </a:extLst>
              </p14:cNvPr>
              <p14:cNvContentPartPr/>
              <p14:nvPr/>
            </p14:nvContentPartPr>
            <p14:xfrm>
              <a:off x="3110300" y="2704825"/>
              <a:ext cx="1150560" cy="57240"/>
            </p14:xfrm>
          </p:contentPart>
        </mc:Choice>
        <mc:Fallback xmlns="">
          <p:pic>
            <p:nvPicPr>
              <p:cNvPr id="17" name="Inkt 16">
                <a:extLst>
                  <a:ext uri="{FF2B5EF4-FFF2-40B4-BE49-F238E27FC236}">
                    <a16:creationId xmlns:a16="http://schemas.microsoft.com/office/drawing/2014/main" id="{AE12BF8E-0F43-979B-A24A-47CC712B977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74660" y="2632825"/>
                <a:ext cx="12222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t 17">
                <a:extLst>
                  <a:ext uri="{FF2B5EF4-FFF2-40B4-BE49-F238E27FC236}">
                    <a16:creationId xmlns:a16="http://schemas.microsoft.com/office/drawing/2014/main" id="{CC5A5738-7120-8C5F-DA41-EA05D1FC57BE}"/>
                  </a:ext>
                </a:extLst>
              </p14:cNvPr>
              <p14:cNvContentPartPr/>
              <p14:nvPr/>
            </p14:nvContentPartPr>
            <p14:xfrm>
              <a:off x="4364180" y="2704465"/>
              <a:ext cx="696960" cy="10080"/>
            </p14:xfrm>
          </p:contentPart>
        </mc:Choice>
        <mc:Fallback xmlns="">
          <p:pic>
            <p:nvPicPr>
              <p:cNvPr id="18" name="Inkt 17">
                <a:extLst>
                  <a:ext uri="{FF2B5EF4-FFF2-40B4-BE49-F238E27FC236}">
                    <a16:creationId xmlns:a16="http://schemas.microsoft.com/office/drawing/2014/main" id="{CC5A5738-7120-8C5F-DA41-EA05D1FC57B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28180" y="2632825"/>
                <a:ext cx="7686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t 18">
                <a:extLst>
                  <a:ext uri="{FF2B5EF4-FFF2-40B4-BE49-F238E27FC236}">
                    <a16:creationId xmlns:a16="http://schemas.microsoft.com/office/drawing/2014/main" id="{C349E970-D65B-36DB-3FEB-55EDA960ADAE}"/>
                  </a:ext>
                </a:extLst>
              </p14:cNvPr>
              <p14:cNvContentPartPr/>
              <p14:nvPr/>
            </p14:nvContentPartPr>
            <p14:xfrm>
              <a:off x="5146460" y="2733625"/>
              <a:ext cx="367200" cy="360"/>
            </p14:xfrm>
          </p:contentPart>
        </mc:Choice>
        <mc:Fallback xmlns="">
          <p:pic>
            <p:nvPicPr>
              <p:cNvPr id="19" name="Inkt 18">
                <a:extLst>
                  <a:ext uri="{FF2B5EF4-FFF2-40B4-BE49-F238E27FC236}">
                    <a16:creationId xmlns:a16="http://schemas.microsoft.com/office/drawing/2014/main" id="{C349E970-D65B-36DB-3FEB-55EDA960ADA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10820" y="2661625"/>
                <a:ext cx="43884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4045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3e31303c5a_1_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True or False (</a:t>
            </a:r>
            <a:r>
              <a:rPr lang="en-US" dirty="0" err="1"/>
              <a:t>wel</a:t>
            </a:r>
            <a:r>
              <a:rPr lang="en-US" dirty="0"/>
              <a:t>/</a:t>
            </a:r>
            <a:r>
              <a:rPr lang="en-US" dirty="0" err="1"/>
              <a:t>niet</a:t>
            </a:r>
            <a:r>
              <a:rPr lang="en-US" dirty="0"/>
              <a:t>)</a:t>
            </a:r>
            <a:endParaRPr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AC2011C-653C-4FB5-DDE6-D55A4F3B3B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12" t="25705" r="16649" b="48866"/>
          <a:stretch/>
        </p:blipFill>
        <p:spPr>
          <a:xfrm>
            <a:off x="838199" y="1385741"/>
            <a:ext cx="8343507" cy="25796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D1747D3-3FAE-E54D-62F7-1A421DFEEC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490" t="66048" r="19549" b="12440"/>
          <a:stretch/>
        </p:blipFill>
        <p:spPr>
          <a:xfrm>
            <a:off x="838199" y="4100660"/>
            <a:ext cx="9512431" cy="25600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90D9014F-CA77-8F7E-53C8-F45774EE779A}"/>
                  </a:ext>
                </a:extLst>
              </p14:cNvPr>
              <p14:cNvContentPartPr/>
              <p14:nvPr/>
            </p14:nvContentPartPr>
            <p14:xfrm>
              <a:off x="4750460" y="2232865"/>
              <a:ext cx="842040" cy="2088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90D9014F-CA77-8F7E-53C8-F45774EE77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14820" y="2161225"/>
                <a:ext cx="91368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t 14">
                <a:extLst>
                  <a:ext uri="{FF2B5EF4-FFF2-40B4-BE49-F238E27FC236}">
                    <a16:creationId xmlns:a16="http://schemas.microsoft.com/office/drawing/2014/main" id="{38EAEE57-3E95-3215-42C7-AA17A3A65FA4}"/>
                  </a:ext>
                </a:extLst>
              </p14:cNvPr>
              <p14:cNvContentPartPr/>
              <p14:nvPr/>
            </p14:nvContentPartPr>
            <p14:xfrm>
              <a:off x="2356460" y="2478385"/>
              <a:ext cx="1337760" cy="48240"/>
            </p14:xfrm>
          </p:contentPart>
        </mc:Choice>
        <mc:Fallback xmlns="">
          <p:pic>
            <p:nvPicPr>
              <p:cNvPr id="15" name="Inkt 14">
                <a:extLst>
                  <a:ext uri="{FF2B5EF4-FFF2-40B4-BE49-F238E27FC236}">
                    <a16:creationId xmlns:a16="http://schemas.microsoft.com/office/drawing/2014/main" id="{38EAEE57-3E95-3215-42C7-AA17A3A65FA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20460" y="2406745"/>
                <a:ext cx="140940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t 16">
                <a:extLst>
                  <a:ext uri="{FF2B5EF4-FFF2-40B4-BE49-F238E27FC236}">
                    <a16:creationId xmlns:a16="http://schemas.microsoft.com/office/drawing/2014/main" id="{AE12BF8E-0F43-979B-A24A-47CC712B977C}"/>
                  </a:ext>
                </a:extLst>
              </p14:cNvPr>
              <p14:cNvContentPartPr/>
              <p14:nvPr/>
            </p14:nvContentPartPr>
            <p14:xfrm>
              <a:off x="3110300" y="2704825"/>
              <a:ext cx="1150560" cy="57240"/>
            </p14:xfrm>
          </p:contentPart>
        </mc:Choice>
        <mc:Fallback xmlns="">
          <p:pic>
            <p:nvPicPr>
              <p:cNvPr id="17" name="Inkt 16">
                <a:extLst>
                  <a:ext uri="{FF2B5EF4-FFF2-40B4-BE49-F238E27FC236}">
                    <a16:creationId xmlns:a16="http://schemas.microsoft.com/office/drawing/2014/main" id="{AE12BF8E-0F43-979B-A24A-47CC712B977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74660" y="2632825"/>
                <a:ext cx="12222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t 17">
                <a:extLst>
                  <a:ext uri="{FF2B5EF4-FFF2-40B4-BE49-F238E27FC236}">
                    <a16:creationId xmlns:a16="http://schemas.microsoft.com/office/drawing/2014/main" id="{CC5A5738-7120-8C5F-DA41-EA05D1FC57BE}"/>
                  </a:ext>
                </a:extLst>
              </p14:cNvPr>
              <p14:cNvContentPartPr/>
              <p14:nvPr/>
            </p14:nvContentPartPr>
            <p14:xfrm>
              <a:off x="4364180" y="2704465"/>
              <a:ext cx="696960" cy="10080"/>
            </p14:xfrm>
          </p:contentPart>
        </mc:Choice>
        <mc:Fallback xmlns="">
          <p:pic>
            <p:nvPicPr>
              <p:cNvPr id="18" name="Inkt 17">
                <a:extLst>
                  <a:ext uri="{FF2B5EF4-FFF2-40B4-BE49-F238E27FC236}">
                    <a16:creationId xmlns:a16="http://schemas.microsoft.com/office/drawing/2014/main" id="{CC5A5738-7120-8C5F-DA41-EA05D1FC57B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28180" y="2632825"/>
                <a:ext cx="7686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t 18">
                <a:extLst>
                  <a:ext uri="{FF2B5EF4-FFF2-40B4-BE49-F238E27FC236}">
                    <a16:creationId xmlns:a16="http://schemas.microsoft.com/office/drawing/2014/main" id="{C349E970-D65B-36DB-3FEB-55EDA960ADAE}"/>
                  </a:ext>
                </a:extLst>
              </p14:cNvPr>
              <p14:cNvContentPartPr/>
              <p14:nvPr/>
            </p14:nvContentPartPr>
            <p14:xfrm>
              <a:off x="5146460" y="2733625"/>
              <a:ext cx="367200" cy="360"/>
            </p14:xfrm>
          </p:contentPart>
        </mc:Choice>
        <mc:Fallback xmlns="">
          <p:pic>
            <p:nvPicPr>
              <p:cNvPr id="19" name="Inkt 18">
                <a:extLst>
                  <a:ext uri="{FF2B5EF4-FFF2-40B4-BE49-F238E27FC236}">
                    <a16:creationId xmlns:a16="http://schemas.microsoft.com/office/drawing/2014/main" id="{C349E970-D65B-36DB-3FEB-55EDA960ADA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10820" y="2661625"/>
                <a:ext cx="4388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" name="Inkt 1">
                <a:extLst>
                  <a:ext uri="{FF2B5EF4-FFF2-40B4-BE49-F238E27FC236}">
                    <a16:creationId xmlns:a16="http://schemas.microsoft.com/office/drawing/2014/main" id="{9333364E-4DA7-7ADF-17D7-E5509C8BA20A}"/>
                  </a:ext>
                </a:extLst>
              </p14:cNvPr>
              <p14:cNvContentPartPr/>
              <p14:nvPr/>
            </p14:nvContentPartPr>
            <p14:xfrm>
              <a:off x="7899380" y="4891825"/>
              <a:ext cx="1027080" cy="10080"/>
            </p14:xfrm>
          </p:contentPart>
        </mc:Choice>
        <mc:Fallback xmlns="">
          <p:pic>
            <p:nvPicPr>
              <p:cNvPr id="2" name="Inkt 1">
                <a:extLst>
                  <a:ext uri="{FF2B5EF4-FFF2-40B4-BE49-F238E27FC236}">
                    <a16:creationId xmlns:a16="http://schemas.microsoft.com/office/drawing/2014/main" id="{9333364E-4DA7-7ADF-17D7-E5509C8BA20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63380" y="4820185"/>
                <a:ext cx="10987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Inkt 2">
                <a:extLst>
                  <a:ext uri="{FF2B5EF4-FFF2-40B4-BE49-F238E27FC236}">
                    <a16:creationId xmlns:a16="http://schemas.microsoft.com/office/drawing/2014/main" id="{3ACE938F-32B0-501E-D5BE-17FBE81D56A7}"/>
                  </a:ext>
                </a:extLst>
              </p14:cNvPr>
              <p14:cNvContentPartPr/>
              <p14:nvPr/>
            </p14:nvContentPartPr>
            <p14:xfrm>
              <a:off x="7126100" y="5108185"/>
              <a:ext cx="2526120" cy="38520"/>
            </p14:xfrm>
          </p:contentPart>
        </mc:Choice>
        <mc:Fallback xmlns="">
          <p:pic>
            <p:nvPicPr>
              <p:cNvPr id="3" name="Inkt 2">
                <a:extLst>
                  <a:ext uri="{FF2B5EF4-FFF2-40B4-BE49-F238E27FC236}">
                    <a16:creationId xmlns:a16="http://schemas.microsoft.com/office/drawing/2014/main" id="{3ACE938F-32B0-501E-D5BE-17FBE81D56A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90460" y="5036545"/>
                <a:ext cx="259776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0B9A9082-C00F-054C-E7EE-3650EF72388F}"/>
                  </a:ext>
                </a:extLst>
              </p14:cNvPr>
              <p14:cNvContentPartPr/>
              <p14:nvPr/>
            </p14:nvContentPartPr>
            <p14:xfrm>
              <a:off x="6636140" y="5428945"/>
              <a:ext cx="735120" cy="19800"/>
            </p14:xfrm>
          </p:contentPart>
        </mc:Choice>
        <mc:Fallback xmlns=""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0B9A9082-C00F-054C-E7EE-3650EF72388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600500" y="5356945"/>
                <a:ext cx="8067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C12FD1EA-CC5B-2E80-C3A8-26E03E562465}"/>
                  </a:ext>
                </a:extLst>
              </p14:cNvPr>
              <p14:cNvContentPartPr/>
              <p14:nvPr/>
            </p14:nvContentPartPr>
            <p14:xfrm>
              <a:off x="5825420" y="5108185"/>
              <a:ext cx="680040" cy="29880"/>
            </p14:xfrm>
          </p:contentPart>
        </mc:Choice>
        <mc:Fallback xmlns=""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C12FD1EA-CC5B-2E80-C3A8-26E03E56246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789420" y="5036545"/>
                <a:ext cx="7516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11E6492B-6814-2C17-444D-9C56D782193D}"/>
                  </a:ext>
                </a:extLst>
              </p14:cNvPr>
              <p14:cNvContentPartPr/>
              <p14:nvPr/>
            </p14:nvContentPartPr>
            <p14:xfrm>
              <a:off x="9398060" y="5409865"/>
              <a:ext cx="486720" cy="29880"/>
            </p14:xfrm>
          </p:contentPart>
        </mc:Choice>
        <mc:Fallback xmlns=""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11E6492B-6814-2C17-444D-9C56D782193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362060" y="5338225"/>
                <a:ext cx="55836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t 12">
                <a:extLst>
                  <a:ext uri="{FF2B5EF4-FFF2-40B4-BE49-F238E27FC236}">
                    <a16:creationId xmlns:a16="http://schemas.microsoft.com/office/drawing/2014/main" id="{9CCFAD58-44CD-375A-283E-83BFD5576547}"/>
                  </a:ext>
                </a:extLst>
              </p14:cNvPr>
              <p14:cNvContentPartPr/>
              <p14:nvPr/>
            </p14:nvContentPartPr>
            <p14:xfrm>
              <a:off x="2337740" y="5740705"/>
              <a:ext cx="414360" cy="360"/>
            </p14:xfrm>
          </p:contentPart>
        </mc:Choice>
        <mc:Fallback xmlns="">
          <p:pic>
            <p:nvPicPr>
              <p:cNvPr id="13" name="Inkt 12">
                <a:extLst>
                  <a:ext uri="{FF2B5EF4-FFF2-40B4-BE49-F238E27FC236}">
                    <a16:creationId xmlns:a16="http://schemas.microsoft.com/office/drawing/2014/main" id="{9CCFAD58-44CD-375A-283E-83BFD557654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301740" y="5668705"/>
                <a:ext cx="486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t 21">
                <a:extLst>
                  <a:ext uri="{FF2B5EF4-FFF2-40B4-BE49-F238E27FC236}">
                    <a16:creationId xmlns:a16="http://schemas.microsoft.com/office/drawing/2014/main" id="{E1E188ED-A0E6-40DC-AEE1-2BCEFDE95C92}"/>
                  </a:ext>
                </a:extLst>
              </p14:cNvPr>
              <p14:cNvContentPartPr/>
              <p14:nvPr/>
            </p14:nvContentPartPr>
            <p14:xfrm>
              <a:off x="3609980" y="5683105"/>
              <a:ext cx="921600" cy="48240"/>
            </p14:xfrm>
          </p:contentPart>
        </mc:Choice>
        <mc:Fallback xmlns="">
          <p:pic>
            <p:nvPicPr>
              <p:cNvPr id="22" name="Inkt 21">
                <a:extLst>
                  <a:ext uri="{FF2B5EF4-FFF2-40B4-BE49-F238E27FC236}">
                    <a16:creationId xmlns:a16="http://schemas.microsoft.com/office/drawing/2014/main" id="{E1E188ED-A0E6-40DC-AEE1-2BCEFDE95C9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574340" y="5611465"/>
                <a:ext cx="99324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t 22">
                <a:extLst>
                  <a:ext uri="{FF2B5EF4-FFF2-40B4-BE49-F238E27FC236}">
                    <a16:creationId xmlns:a16="http://schemas.microsoft.com/office/drawing/2014/main" id="{4C712021-96B6-AF0B-B11E-E6F88B73480C}"/>
                  </a:ext>
                </a:extLst>
              </p14:cNvPr>
              <p14:cNvContentPartPr/>
              <p14:nvPr/>
            </p14:nvContentPartPr>
            <p14:xfrm>
              <a:off x="4646780" y="5684185"/>
              <a:ext cx="1317600" cy="20880"/>
            </p14:xfrm>
          </p:contentPart>
        </mc:Choice>
        <mc:Fallback xmlns="">
          <p:pic>
            <p:nvPicPr>
              <p:cNvPr id="23" name="Inkt 22">
                <a:extLst>
                  <a:ext uri="{FF2B5EF4-FFF2-40B4-BE49-F238E27FC236}">
                    <a16:creationId xmlns:a16="http://schemas.microsoft.com/office/drawing/2014/main" id="{4C712021-96B6-AF0B-B11E-E6F88B73480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11140" y="5612185"/>
                <a:ext cx="13892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0793D126-32B1-0B02-C559-6A7177DBFE47}"/>
                  </a:ext>
                </a:extLst>
              </p14:cNvPr>
              <p14:cNvContentPartPr/>
              <p14:nvPr/>
            </p14:nvContentPartPr>
            <p14:xfrm>
              <a:off x="7371260" y="4583115"/>
              <a:ext cx="1317600" cy="20880"/>
            </p14:xfrm>
          </p:contentPart>
        </mc:Choice>
        <mc:Fallback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0793D126-32B1-0B02-C559-6A7177DBFE4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335250" y="4511115"/>
                <a:ext cx="1389260" cy="16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7595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3e31303c5a_1_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True or False (</a:t>
            </a:r>
            <a:r>
              <a:rPr lang="en-US" dirty="0" err="1"/>
              <a:t>wel</a:t>
            </a:r>
            <a:r>
              <a:rPr lang="en-US" dirty="0"/>
              <a:t>/</a:t>
            </a:r>
            <a:r>
              <a:rPr lang="en-US" dirty="0" err="1"/>
              <a:t>niet</a:t>
            </a:r>
            <a:r>
              <a:rPr lang="en-US" dirty="0"/>
              <a:t>)</a:t>
            </a:r>
            <a:endParaRPr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AC2011C-653C-4FB5-DDE6-D55A4F3B3B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12" t="25705" r="16649" b="48866"/>
          <a:stretch/>
        </p:blipFill>
        <p:spPr>
          <a:xfrm>
            <a:off x="838199" y="1385741"/>
            <a:ext cx="8343507" cy="25796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D1747D3-3FAE-E54D-62F7-1A421DFEEC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490" t="66048" r="19549" b="12440"/>
          <a:stretch/>
        </p:blipFill>
        <p:spPr>
          <a:xfrm>
            <a:off x="838199" y="4100660"/>
            <a:ext cx="9512431" cy="25600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90D9014F-CA77-8F7E-53C8-F45774EE779A}"/>
                  </a:ext>
                </a:extLst>
              </p14:cNvPr>
              <p14:cNvContentPartPr/>
              <p14:nvPr/>
            </p14:nvContentPartPr>
            <p14:xfrm>
              <a:off x="4750460" y="2232865"/>
              <a:ext cx="842040" cy="2088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90D9014F-CA77-8F7E-53C8-F45774EE77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14820" y="2161225"/>
                <a:ext cx="91368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t 14">
                <a:extLst>
                  <a:ext uri="{FF2B5EF4-FFF2-40B4-BE49-F238E27FC236}">
                    <a16:creationId xmlns:a16="http://schemas.microsoft.com/office/drawing/2014/main" id="{38EAEE57-3E95-3215-42C7-AA17A3A65FA4}"/>
                  </a:ext>
                </a:extLst>
              </p14:cNvPr>
              <p14:cNvContentPartPr/>
              <p14:nvPr/>
            </p14:nvContentPartPr>
            <p14:xfrm>
              <a:off x="2356460" y="2478385"/>
              <a:ext cx="1337760" cy="48240"/>
            </p14:xfrm>
          </p:contentPart>
        </mc:Choice>
        <mc:Fallback xmlns="">
          <p:pic>
            <p:nvPicPr>
              <p:cNvPr id="15" name="Inkt 14">
                <a:extLst>
                  <a:ext uri="{FF2B5EF4-FFF2-40B4-BE49-F238E27FC236}">
                    <a16:creationId xmlns:a16="http://schemas.microsoft.com/office/drawing/2014/main" id="{38EAEE57-3E95-3215-42C7-AA17A3A65FA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20460" y="2406745"/>
                <a:ext cx="140940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t 16">
                <a:extLst>
                  <a:ext uri="{FF2B5EF4-FFF2-40B4-BE49-F238E27FC236}">
                    <a16:creationId xmlns:a16="http://schemas.microsoft.com/office/drawing/2014/main" id="{AE12BF8E-0F43-979B-A24A-47CC712B977C}"/>
                  </a:ext>
                </a:extLst>
              </p14:cNvPr>
              <p14:cNvContentPartPr/>
              <p14:nvPr/>
            </p14:nvContentPartPr>
            <p14:xfrm>
              <a:off x="3110300" y="2704825"/>
              <a:ext cx="1150560" cy="57240"/>
            </p14:xfrm>
          </p:contentPart>
        </mc:Choice>
        <mc:Fallback xmlns="">
          <p:pic>
            <p:nvPicPr>
              <p:cNvPr id="17" name="Inkt 16">
                <a:extLst>
                  <a:ext uri="{FF2B5EF4-FFF2-40B4-BE49-F238E27FC236}">
                    <a16:creationId xmlns:a16="http://schemas.microsoft.com/office/drawing/2014/main" id="{AE12BF8E-0F43-979B-A24A-47CC712B977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74660" y="2632825"/>
                <a:ext cx="12222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t 17">
                <a:extLst>
                  <a:ext uri="{FF2B5EF4-FFF2-40B4-BE49-F238E27FC236}">
                    <a16:creationId xmlns:a16="http://schemas.microsoft.com/office/drawing/2014/main" id="{CC5A5738-7120-8C5F-DA41-EA05D1FC57BE}"/>
                  </a:ext>
                </a:extLst>
              </p14:cNvPr>
              <p14:cNvContentPartPr/>
              <p14:nvPr/>
            </p14:nvContentPartPr>
            <p14:xfrm>
              <a:off x="4364180" y="2704465"/>
              <a:ext cx="696960" cy="10080"/>
            </p14:xfrm>
          </p:contentPart>
        </mc:Choice>
        <mc:Fallback xmlns="">
          <p:pic>
            <p:nvPicPr>
              <p:cNvPr id="18" name="Inkt 17">
                <a:extLst>
                  <a:ext uri="{FF2B5EF4-FFF2-40B4-BE49-F238E27FC236}">
                    <a16:creationId xmlns:a16="http://schemas.microsoft.com/office/drawing/2014/main" id="{CC5A5738-7120-8C5F-DA41-EA05D1FC57B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28180" y="2632825"/>
                <a:ext cx="7686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t 18">
                <a:extLst>
                  <a:ext uri="{FF2B5EF4-FFF2-40B4-BE49-F238E27FC236}">
                    <a16:creationId xmlns:a16="http://schemas.microsoft.com/office/drawing/2014/main" id="{C349E970-D65B-36DB-3FEB-55EDA960ADAE}"/>
                  </a:ext>
                </a:extLst>
              </p14:cNvPr>
              <p14:cNvContentPartPr/>
              <p14:nvPr/>
            </p14:nvContentPartPr>
            <p14:xfrm>
              <a:off x="5146460" y="2733625"/>
              <a:ext cx="367200" cy="360"/>
            </p14:xfrm>
          </p:contentPart>
        </mc:Choice>
        <mc:Fallback xmlns="">
          <p:pic>
            <p:nvPicPr>
              <p:cNvPr id="19" name="Inkt 18">
                <a:extLst>
                  <a:ext uri="{FF2B5EF4-FFF2-40B4-BE49-F238E27FC236}">
                    <a16:creationId xmlns:a16="http://schemas.microsoft.com/office/drawing/2014/main" id="{C349E970-D65B-36DB-3FEB-55EDA960ADA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10820" y="2661625"/>
                <a:ext cx="4388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" name="Inkt 1">
                <a:extLst>
                  <a:ext uri="{FF2B5EF4-FFF2-40B4-BE49-F238E27FC236}">
                    <a16:creationId xmlns:a16="http://schemas.microsoft.com/office/drawing/2014/main" id="{9333364E-4DA7-7ADF-17D7-E5509C8BA20A}"/>
                  </a:ext>
                </a:extLst>
              </p14:cNvPr>
              <p14:cNvContentPartPr/>
              <p14:nvPr/>
            </p14:nvContentPartPr>
            <p14:xfrm>
              <a:off x="7899380" y="4891825"/>
              <a:ext cx="1027080" cy="10080"/>
            </p14:xfrm>
          </p:contentPart>
        </mc:Choice>
        <mc:Fallback xmlns="">
          <p:pic>
            <p:nvPicPr>
              <p:cNvPr id="2" name="Inkt 1">
                <a:extLst>
                  <a:ext uri="{FF2B5EF4-FFF2-40B4-BE49-F238E27FC236}">
                    <a16:creationId xmlns:a16="http://schemas.microsoft.com/office/drawing/2014/main" id="{9333364E-4DA7-7ADF-17D7-E5509C8BA20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63380" y="4820185"/>
                <a:ext cx="10987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Inkt 2">
                <a:extLst>
                  <a:ext uri="{FF2B5EF4-FFF2-40B4-BE49-F238E27FC236}">
                    <a16:creationId xmlns:a16="http://schemas.microsoft.com/office/drawing/2014/main" id="{3ACE938F-32B0-501E-D5BE-17FBE81D56A7}"/>
                  </a:ext>
                </a:extLst>
              </p14:cNvPr>
              <p14:cNvContentPartPr/>
              <p14:nvPr/>
            </p14:nvContentPartPr>
            <p14:xfrm>
              <a:off x="7126100" y="5108185"/>
              <a:ext cx="2526120" cy="38520"/>
            </p14:xfrm>
          </p:contentPart>
        </mc:Choice>
        <mc:Fallback xmlns="">
          <p:pic>
            <p:nvPicPr>
              <p:cNvPr id="3" name="Inkt 2">
                <a:extLst>
                  <a:ext uri="{FF2B5EF4-FFF2-40B4-BE49-F238E27FC236}">
                    <a16:creationId xmlns:a16="http://schemas.microsoft.com/office/drawing/2014/main" id="{3ACE938F-32B0-501E-D5BE-17FBE81D56A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90460" y="5036545"/>
                <a:ext cx="259776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0B9A9082-C00F-054C-E7EE-3650EF72388F}"/>
                  </a:ext>
                </a:extLst>
              </p14:cNvPr>
              <p14:cNvContentPartPr/>
              <p14:nvPr/>
            </p14:nvContentPartPr>
            <p14:xfrm>
              <a:off x="6636140" y="5428945"/>
              <a:ext cx="735120" cy="19800"/>
            </p14:xfrm>
          </p:contentPart>
        </mc:Choice>
        <mc:Fallback xmlns=""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0B9A9082-C00F-054C-E7EE-3650EF72388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600500" y="5356945"/>
                <a:ext cx="8067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C12FD1EA-CC5B-2E80-C3A8-26E03E562465}"/>
                  </a:ext>
                </a:extLst>
              </p14:cNvPr>
              <p14:cNvContentPartPr/>
              <p14:nvPr/>
            </p14:nvContentPartPr>
            <p14:xfrm>
              <a:off x="5825420" y="5108185"/>
              <a:ext cx="680040" cy="29880"/>
            </p14:xfrm>
          </p:contentPart>
        </mc:Choice>
        <mc:Fallback xmlns=""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C12FD1EA-CC5B-2E80-C3A8-26E03E56246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789420" y="5036545"/>
                <a:ext cx="7516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11E6492B-6814-2C17-444D-9C56D782193D}"/>
                  </a:ext>
                </a:extLst>
              </p14:cNvPr>
              <p14:cNvContentPartPr/>
              <p14:nvPr/>
            </p14:nvContentPartPr>
            <p14:xfrm>
              <a:off x="9398060" y="5409865"/>
              <a:ext cx="486720" cy="29880"/>
            </p14:xfrm>
          </p:contentPart>
        </mc:Choice>
        <mc:Fallback xmlns=""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11E6492B-6814-2C17-444D-9C56D782193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362060" y="5338225"/>
                <a:ext cx="55836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t 12">
                <a:extLst>
                  <a:ext uri="{FF2B5EF4-FFF2-40B4-BE49-F238E27FC236}">
                    <a16:creationId xmlns:a16="http://schemas.microsoft.com/office/drawing/2014/main" id="{9CCFAD58-44CD-375A-283E-83BFD5576547}"/>
                  </a:ext>
                </a:extLst>
              </p14:cNvPr>
              <p14:cNvContentPartPr/>
              <p14:nvPr/>
            </p14:nvContentPartPr>
            <p14:xfrm>
              <a:off x="2337740" y="5740705"/>
              <a:ext cx="414360" cy="360"/>
            </p14:xfrm>
          </p:contentPart>
        </mc:Choice>
        <mc:Fallback xmlns="">
          <p:pic>
            <p:nvPicPr>
              <p:cNvPr id="13" name="Inkt 12">
                <a:extLst>
                  <a:ext uri="{FF2B5EF4-FFF2-40B4-BE49-F238E27FC236}">
                    <a16:creationId xmlns:a16="http://schemas.microsoft.com/office/drawing/2014/main" id="{9CCFAD58-44CD-375A-283E-83BFD557654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301740" y="5668705"/>
                <a:ext cx="486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t 21">
                <a:extLst>
                  <a:ext uri="{FF2B5EF4-FFF2-40B4-BE49-F238E27FC236}">
                    <a16:creationId xmlns:a16="http://schemas.microsoft.com/office/drawing/2014/main" id="{E1E188ED-A0E6-40DC-AEE1-2BCEFDE95C92}"/>
                  </a:ext>
                </a:extLst>
              </p14:cNvPr>
              <p14:cNvContentPartPr/>
              <p14:nvPr/>
            </p14:nvContentPartPr>
            <p14:xfrm>
              <a:off x="3609980" y="5683105"/>
              <a:ext cx="921600" cy="48240"/>
            </p14:xfrm>
          </p:contentPart>
        </mc:Choice>
        <mc:Fallback xmlns="">
          <p:pic>
            <p:nvPicPr>
              <p:cNvPr id="22" name="Inkt 21">
                <a:extLst>
                  <a:ext uri="{FF2B5EF4-FFF2-40B4-BE49-F238E27FC236}">
                    <a16:creationId xmlns:a16="http://schemas.microsoft.com/office/drawing/2014/main" id="{E1E188ED-A0E6-40DC-AEE1-2BCEFDE95C9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574340" y="5611465"/>
                <a:ext cx="99324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t 22">
                <a:extLst>
                  <a:ext uri="{FF2B5EF4-FFF2-40B4-BE49-F238E27FC236}">
                    <a16:creationId xmlns:a16="http://schemas.microsoft.com/office/drawing/2014/main" id="{4C712021-96B6-AF0B-B11E-E6F88B73480C}"/>
                  </a:ext>
                </a:extLst>
              </p14:cNvPr>
              <p14:cNvContentPartPr/>
              <p14:nvPr/>
            </p14:nvContentPartPr>
            <p14:xfrm>
              <a:off x="4646780" y="5684185"/>
              <a:ext cx="1317600" cy="20880"/>
            </p14:xfrm>
          </p:contentPart>
        </mc:Choice>
        <mc:Fallback xmlns="">
          <p:pic>
            <p:nvPicPr>
              <p:cNvPr id="23" name="Inkt 22">
                <a:extLst>
                  <a:ext uri="{FF2B5EF4-FFF2-40B4-BE49-F238E27FC236}">
                    <a16:creationId xmlns:a16="http://schemas.microsoft.com/office/drawing/2014/main" id="{4C712021-96B6-AF0B-B11E-E6F88B73480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11140" y="5612185"/>
                <a:ext cx="13892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t 23">
                <a:extLst>
                  <a:ext uri="{FF2B5EF4-FFF2-40B4-BE49-F238E27FC236}">
                    <a16:creationId xmlns:a16="http://schemas.microsoft.com/office/drawing/2014/main" id="{53B369AB-CBC4-5F80-59DE-178E870F6465}"/>
                  </a:ext>
                </a:extLst>
              </p14:cNvPr>
              <p14:cNvContentPartPr/>
              <p14:nvPr/>
            </p14:nvContentPartPr>
            <p14:xfrm>
              <a:off x="2054780" y="3430945"/>
              <a:ext cx="127800" cy="360"/>
            </p14:xfrm>
          </p:contentPart>
        </mc:Choice>
        <mc:Fallback xmlns="">
          <p:pic>
            <p:nvPicPr>
              <p:cNvPr id="24" name="Inkt 23">
                <a:extLst>
                  <a:ext uri="{FF2B5EF4-FFF2-40B4-BE49-F238E27FC236}">
                    <a16:creationId xmlns:a16="http://schemas.microsoft.com/office/drawing/2014/main" id="{53B369AB-CBC4-5F80-59DE-178E870F646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019140" y="3359305"/>
                <a:ext cx="19944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7513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0B084-57C5-63E6-08A9-521BF49A0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Gap </a:t>
            </a:r>
            <a:r>
              <a:rPr lang="nl-NL" dirty="0" err="1"/>
              <a:t>questions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E26F7C-E180-8D4F-C4D1-7BDA21B203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6FA6B19-2AD5-0EF3-1762-D7CA2EB548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C4E2576-EEA9-9653-0F75-DD84AAEA04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84" t="53746" r="29175" b="32233"/>
          <a:stretch/>
        </p:blipFill>
        <p:spPr>
          <a:xfrm>
            <a:off x="754144" y="1755351"/>
            <a:ext cx="7711911" cy="16736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0977598-12C6-72A0-120B-8574A92CC3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294" t="44674" r="20206" b="37870"/>
          <a:stretch/>
        </p:blipFill>
        <p:spPr>
          <a:xfrm>
            <a:off x="754144" y="3589989"/>
            <a:ext cx="9758220" cy="22546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90717EE4-2DFF-C849-2921-4C4931EA5DAA}"/>
              </a:ext>
            </a:extLst>
          </p:cNvPr>
          <p:cNvSpPr txBox="1"/>
          <p:nvPr/>
        </p:nvSpPr>
        <p:spPr>
          <a:xfrm>
            <a:off x="3429000" y="2122333"/>
            <a:ext cx="322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>
                <a:solidFill>
                  <a:srgbClr val="FF0000"/>
                </a:solidFill>
              </a:rPr>
              <a:t>Opsomming - 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14A3C50-3104-656B-2375-808A8BC17774}"/>
              </a:ext>
            </a:extLst>
          </p:cNvPr>
          <p:cNvSpPr txBox="1"/>
          <p:nvPr/>
        </p:nvSpPr>
        <p:spPr>
          <a:xfrm>
            <a:off x="3429000" y="2407509"/>
            <a:ext cx="322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err="1">
                <a:solidFill>
                  <a:srgbClr val="FF0000"/>
                </a:solidFill>
              </a:rPr>
              <a:t>Example</a:t>
            </a:r>
            <a:r>
              <a:rPr lang="nl-NL" i="1" dirty="0">
                <a:solidFill>
                  <a:srgbClr val="FF0000"/>
                </a:solidFill>
              </a:rPr>
              <a:t> - voorbeeld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A58D3AF-6030-1F3C-EAFC-A4AECAFA666C}"/>
              </a:ext>
            </a:extLst>
          </p:cNvPr>
          <p:cNvSpPr txBox="1"/>
          <p:nvPr/>
        </p:nvSpPr>
        <p:spPr>
          <a:xfrm>
            <a:off x="3429000" y="2700717"/>
            <a:ext cx="292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>
                <a:solidFill>
                  <a:srgbClr val="FF0000"/>
                </a:solidFill>
              </a:rPr>
              <a:t>Conclusie - dus</a:t>
            </a:r>
            <a:r>
              <a:rPr lang="nl-NL" dirty="0"/>
              <a:t> 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24AF7BEA-C91F-F8CF-49B0-C724FDBAFB28}"/>
              </a:ext>
            </a:extLst>
          </p:cNvPr>
          <p:cNvSpPr txBox="1"/>
          <p:nvPr/>
        </p:nvSpPr>
        <p:spPr>
          <a:xfrm>
            <a:off x="3429000" y="297952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>
                <a:solidFill>
                  <a:srgbClr val="FF0000"/>
                </a:solidFill>
              </a:rPr>
              <a:t>Tegenstelling - toch</a:t>
            </a:r>
          </a:p>
        </p:txBody>
      </p:sp>
    </p:spTree>
    <p:extLst>
      <p:ext uri="{BB962C8B-B14F-4D97-AF65-F5344CB8AC3E}">
        <p14:creationId xmlns:p14="http://schemas.microsoft.com/office/powerpoint/2010/main" val="386526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0B084-57C5-63E6-08A9-521BF49A0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Gap </a:t>
            </a:r>
            <a:r>
              <a:rPr lang="nl-NL" dirty="0" err="1"/>
              <a:t>questions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E26F7C-E180-8D4F-C4D1-7BDA21B203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6FA6B19-2AD5-0EF3-1762-D7CA2EB548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C4E2576-EEA9-9653-0F75-DD84AAEA04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84" t="53746" r="29175" b="32233"/>
          <a:stretch/>
        </p:blipFill>
        <p:spPr>
          <a:xfrm>
            <a:off x="754144" y="1755351"/>
            <a:ext cx="7711911" cy="16736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0977598-12C6-72A0-120B-8574A92CC3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294" t="44674" r="20206" b="37870"/>
          <a:stretch/>
        </p:blipFill>
        <p:spPr>
          <a:xfrm>
            <a:off x="754144" y="3589989"/>
            <a:ext cx="9758220" cy="22546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DAF9A7C2-3608-B65C-2523-5B424D428CD8}"/>
                  </a:ext>
                </a:extLst>
              </p14:cNvPr>
              <p14:cNvContentPartPr/>
              <p14:nvPr/>
            </p14:nvContentPartPr>
            <p14:xfrm>
              <a:off x="2874860" y="3798865"/>
              <a:ext cx="1018800" cy="38160"/>
            </p14:xfrm>
          </p:contentPart>
        </mc:Choice>
        <mc:Fallback xmlns=""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DAF9A7C2-3608-B65C-2523-5B424D428CD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38860" y="3726865"/>
                <a:ext cx="109044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9180F09C-3BCF-7CDC-80C7-A0DD0283DFF9}"/>
                  </a:ext>
                </a:extLst>
              </p14:cNvPr>
              <p14:cNvContentPartPr/>
              <p14:nvPr/>
            </p14:nvContentPartPr>
            <p14:xfrm>
              <a:off x="1922660" y="4062025"/>
              <a:ext cx="2629800" cy="3960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9180F09C-3BCF-7CDC-80C7-A0DD0283DFF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86660" y="3990385"/>
                <a:ext cx="27014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t 15">
                <a:extLst>
                  <a:ext uri="{FF2B5EF4-FFF2-40B4-BE49-F238E27FC236}">
                    <a16:creationId xmlns:a16="http://schemas.microsoft.com/office/drawing/2014/main" id="{7FD091CF-4368-40D0-CB13-3B41492041C1}"/>
                  </a:ext>
                </a:extLst>
              </p14:cNvPr>
              <p14:cNvContentPartPr/>
              <p14:nvPr/>
            </p14:nvContentPartPr>
            <p14:xfrm>
              <a:off x="3855140" y="4919545"/>
              <a:ext cx="4373640" cy="96120"/>
            </p14:xfrm>
          </p:contentPart>
        </mc:Choice>
        <mc:Fallback xmlns="">
          <p:pic>
            <p:nvPicPr>
              <p:cNvPr id="16" name="Inkt 15">
                <a:extLst>
                  <a:ext uri="{FF2B5EF4-FFF2-40B4-BE49-F238E27FC236}">
                    <a16:creationId xmlns:a16="http://schemas.microsoft.com/office/drawing/2014/main" id="{7FD091CF-4368-40D0-CB13-3B41492041C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19140" y="4847545"/>
                <a:ext cx="444528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t 18">
                <a:extLst>
                  <a:ext uri="{FF2B5EF4-FFF2-40B4-BE49-F238E27FC236}">
                    <a16:creationId xmlns:a16="http://schemas.microsoft.com/office/drawing/2014/main" id="{359BED39-07DD-9697-6BCC-52E86653AECC}"/>
                  </a:ext>
                </a:extLst>
              </p14:cNvPr>
              <p14:cNvContentPartPr/>
              <p14:nvPr/>
            </p14:nvContentPartPr>
            <p14:xfrm>
              <a:off x="5816060" y="5212225"/>
              <a:ext cx="4147920" cy="48600"/>
            </p14:xfrm>
          </p:contentPart>
        </mc:Choice>
        <mc:Fallback xmlns="">
          <p:pic>
            <p:nvPicPr>
              <p:cNvPr id="19" name="Inkt 18">
                <a:extLst>
                  <a:ext uri="{FF2B5EF4-FFF2-40B4-BE49-F238E27FC236}">
                    <a16:creationId xmlns:a16="http://schemas.microsoft.com/office/drawing/2014/main" id="{359BED39-07DD-9697-6BCC-52E86653AEC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80060" y="5140225"/>
                <a:ext cx="421956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Inkt 19">
                <a:extLst>
                  <a:ext uri="{FF2B5EF4-FFF2-40B4-BE49-F238E27FC236}">
                    <a16:creationId xmlns:a16="http://schemas.microsoft.com/office/drawing/2014/main" id="{48608350-415A-790E-DEA4-F2D2D34E59D1}"/>
                  </a:ext>
                </a:extLst>
              </p14:cNvPr>
              <p14:cNvContentPartPr/>
              <p14:nvPr/>
            </p14:nvContentPartPr>
            <p14:xfrm>
              <a:off x="1913300" y="5552065"/>
              <a:ext cx="273240" cy="360"/>
            </p14:xfrm>
          </p:contentPart>
        </mc:Choice>
        <mc:Fallback xmlns="">
          <p:pic>
            <p:nvPicPr>
              <p:cNvPr id="20" name="Inkt 19">
                <a:extLst>
                  <a:ext uri="{FF2B5EF4-FFF2-40B4-BE49-F238E27FC236}">
                    <a16:creationId xmlns:a16="http://schemas.microsoft.com/office/drawing/2014/main" id="{48608350-415A-790E-DEA4-F2D2D34E59D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77300" y="5480425"/>
                <a:ext cx="3448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Inkt 20">
                <a:extLst>
                  <a:ext uri="{FF2B5EF4-FFF2-40B4-BE49-F238E27FC236}">
                    <a16:creationId xmlns:a16="http://schemas.microsoft.com/office/drawing/2014/main" id="{F0EBD082-C830-0489-5F47-F57606B205DB}"/>
                  </a:ext>
                </a:extLst>
              </p14:cNvPr>
              <p14:cNvContentPartPr/>
              <p14:nvPr/>
            </p14:nvContentPartPr>
            <p14:xfrm>
              <a:off x="8964620" y="4081465"/>
              <a:ext cx="1130760" cy="38160"/>
            </p14:xfrm>
          </p:contentPart>
        </mc:Choice>
        <mc:Fallback xmlns="">
          <p:pic>
            <p:nvPicPr>
              <p:cNvPr id="21" name="Inkt 20">
                <a:extLst>
                  <a:ext uri="{FF2B5EF4-FFF2-40B4-BE49-F238E27FC236}">
                    <a16:creationId xmlns:a16="http://schemas.microsoft.com/office/drawing/2014/main" id="{F0EBD082-C830-0489-5F47-F57606B205D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928980" y="4009825"/>
                <a:ext cx="1202400" cy="18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258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0B084-57C5-63E6-08A9-521BF49A0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Gap </a:t>
            </a:r>
            <a:r>
              <a:rPr lang="nl-NL" dirty="0" err="1"/>
              <a:t>questions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E26F7C-E180-8D4F-C4D1-7BDA21B203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6FA6B19-2AD5-0EF3-1762-D7CA2EB548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C4E2576-EEA9-9653-0F75-DD84AAEA04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84" t="53746" r="29175" b="32233"/>
          <a:stretch/>
        </p:blipFill>
        <p:spPr>
          <a:xfrm>
            <a:off x="754144" y="1755351"/>
            <a:ext cx="7711911" cy="16736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0977598-12C6-72A0-120B-8574A92CC3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294" t="44674" r="20206" b="37870"/>
          <a:stretch/>
        </p:blipFill>
        <p:spPr>
          <a:xfrm>
            <a:off x="754144" y="3589989"/>
            <a:ext cx="9758220" cy="22546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DAF9A7C2-3608-B65C-2523-5B424D428CD8}"/>
                  </a:ext>
                </a:extLst>
              </p14:cNvPr>
              <p14:cNvContentPartPr/>
              <p14:nvPr/>
            </p14:nvContentPartPr>
            <p14:xfrm>
              <a:off x="2874860" y="3798865"/>
              <a:ext cx="1018800" cy="38160"/>
            </p14:xfrm>
          </p:contentPart>
        </mc:Choice>
        <mc:Fallback xmlns=""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DAF9A7C2-3608-B65C-2523-5B424D428CD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38860" y="3726865"/>
                <a:ext cx="109044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9180F09C-3BCF-7CDC-80C7-A0DD0283DFF9}"/>
                  </a:ext>
                </a:extLst>
              </p14:cNvPr>
              <p14:cNvContentPartPr/>
              <p14:nvPr/>
            </p14:nvContentPartPr>
            <p14:xfrm>
              <a:off x="1922660" y="4062025"/>
              <a:ext cx="2629800" cy="3960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9180F09C-3BCF-7CDC-80C7-A0DD0283DFF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86660" y="3990385"/>
                <a:ext cx="27014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t 15">
                <a:extLst>
                  <a:ext uri="{FF2B5EF4-FFF2-40B4-BE49-F238E27FC236}">
                    <a16:creationId xmlns:a16="http://schemas.microsoft.com/office/drawing/2014/main" id="{7FD091CF-4368-40D0-CB13-3B41492041C1}"/>
                  </a:ext>
                </a:extLst>
              </p14:cNvPr>
              <p14:cNvContentPartPr/>
              <p14:nvPr/>
            </p14:nvContentPartPr>
            <p14:xfrm>
              <a:off x="3855140" y="4919545"/>
              <a:ext cx="4373640" cy="96120"/>
            </p14:xfrm>
          </p:contentPart>
        </mc:Choice>
        <mc:Fallback xmlns="">
          <p:pic>
            <p:nvPicPr>
              <p:cNvPr id="16" name="Inkt 15">
                <a:extLst>
                  <a:ext uri="{FF2B5EF4-FFF2-40B4-BE49-F238E27FC236}">
                    <a16:creationId xmlns:a16="http://schemas.microsoft.com/office/drawing/2014/main" id="{7FD091CF-4368-40D0-CB13-3B41492041C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19140" y="4847545"/>
                <a:ext cx="444528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t 18">
                <a:extLst>
                  <a:ext uri="{FF2B5EF4-FFF2-40B4-BE49-F238E27FC236}">
                    <a16:creationId xmlns:a16="http://schemas.microsoft.com/office/drawing/2014/main" id="{359BED39-07DD-9697-6BCC-52E86653AECC}"/>
                  </a:ext>
                </a:extLst>
              </p14:cNvPr>
              <p14:cNvContentPartPr/>
              <p14:nvPr/>
            </p14:nvContentPartPr>
            <p14:xfrm>
              <a:off x="5816060" y="5212225"/>
              <a:ext cx="4147920" cy="48600"/>
            </p14:xfrm>
          </p:contentPart>
        </mc:Choice>
        <mc:Fallback xmlns="">
          <p:pic>
            <p:nvPicPr>
              <p:cNvPr id="19" name="Inkt 18">
                <a:extLst>
                  <a:ext uri="{FF2B5EF4-FFF2-40B4-BE49-F238E27FC236}">
                    <a16:creationId xmlns:a16="http://schemas.microsoft.com/office/drawing/2014/main" id="{359BED39-07DD-9697-6BCC-52E86653AEC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80060" y="5140225"/>
                <a:ext cx="421956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Inkt 19">
                <a:extLst>
                  <a:ext uri="{FF2B5EF4-FFF2-40B4-BE49-F238E27FC236}">
                    <a16:creationId xmlns:a16="http://schemas.microsoft.com/office/drawing/2014/main" id="{48608350-415A-790E-DEA4-F2D2D34E59D1}"/>
                  </a:ext>
                </a:extLst>
              </p14:cNvPr>
              <p14:cNvContentPartPr/>
              <p14:nvPr/>
            </p14:nvContentPartPr>
            <p14:xfrm>
              <a:off x="1913300" y="5552065"/>
              <a:ext cx="273240" cy="360"/>
            </p14:xfrm>
          </p:contentPart>
        </mc:Choice>
        <mc:Fallback xmlns="">
          <p:pic>
            <p:nvPicPr>
              <p:cNvPr id="20" name="Inkt 19">
                <a:extLst>
                  <a:ext uri="{FF2B5EF4-FFF2-40B4-BE49-F238E27FC236}">
                    <a16:creationId xmlns:a16="http://schemas.microsoft.com/office/drawing/2014/main" id="{48608350-415A-790E-DEA4-F2D2D34E59D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77300" y="5480425"/>
                <a:ext cx="3448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Inkt 20">
                <a:extLst>
                  <a:ext uri="{FF2B5EF4-FFF2-40B4-BE49-F238E27FC236}">
                    <a16:creationId xmlns:a16="http://schemas.microsoft.com/office/drawing/2014/main" id="{F0EBD082-C830-0489-5F47-F57606B205DB}"/>
                  </a:ext>
                </a:extLst>
              </p14:cNvPr>
              <p14:cNvContentPartPr/>
              <p14:nvPr/>
            </p14:nvContentPartPr>
            <p14:xfrm>
              <a:off x="8964620" y="4081465"/>
              <a:ext cx="1130760" cy="38160"/>
            </p14:xfrm>
          </p:contentPart>
        </mc:Choice>
        <mc:Fallback xmlns="">
          <p:pic>
            <p:nvPicPr>
              <p:cNvPr id="21" name="Inkt 20">
                <a:extLst>
                  <a:ext uri="{FF2B5EF4-FFF2-40B4-BE49-F238E27FC236}">
                    <a16:creationId xmlns:a16="http://schemas.microsoft.com/office/drawing/2014/main" id="{F0EBD082-C830-0489-5F47-F57606B205D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928980" y="4009825"/>
                <a:ext cx="120240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" name="Inkt 21">
                <a:extLst>
                  <a:ext uri="{FF2B5EF4-FFF2-40B4-BE49-F238E27FC236}">
                    <a16:creationId xmlns:a16="http://schemas.microsoft.com/office/drawing/2014/main" id="{F8051715-B0E3-5C00-712E-B8C59B812B9C}"/>
                  </a:ext>
                </a:extLst>
              </p14:cNvPr>
              <p14:cNvContentPartPr/>
              <p14:nvPr/>
            </p14:nvContentPartPr>
            <p14:xfrm>
              <a:off x="2422340" y="3176785"/>
              <a:ext cx="178920" cy="360"/>
            </p14:xfrm>
          </p:contentPart>
        </mc:Choice>
        <mc:Fallback xmlns="">
          <p:pic>
            <p:nvPicPr>
              <p:cNvPr id="22" name="Inkt 21">
                <a:extLst>
                  <a:ext uri="{FF2B5EF4-FFF2-40B4-BE49-F238E27FC236}">
                    <a16:creationId xmlns:a16="http://schemas.microsoft.com/office/drawing/2014/main" id="{F8051715-B0E3-5C00-712E-B8C59B812B9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86340" y="3104785"/>
                <a:ext cx="25056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6838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Tips and tricks</a:t>
            </a:r>
            <a:endParaRPr/>
          </a:p>
        </p:txBody>
      </p:sp>
      <p:sp>
        <p:nvSpPr>
          <p:cNvPr id="133" name="Google Shape;13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Woordenboeken</a:t>
            </a:r>
            <a:r>
              <a:rPr lang="en-US" dirty="0"/>
              <a:t> mag. EN - NL &amp; NL - EN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Arceren</a:t>
            </a:r>
            <a:r>
              <a:rPr lang="en-US" dirty="0"/>
              <a:t>/</a:t>
            </a:r>
            <a:r>
              <a:rPr lang="en-US" dirty="0" err="1"/>
              <a:t>highlighten</a:t>
            </a:r>
            <a:r>
              <a:rPr lang="en-US" dirty="0"/>
              <a:t> </a:t>
            </a:r>
            <a:r>
              <a:rPr lang="en-US" dirty="0" err="1"/>
              <a:t>toegestaan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Alles op </a:t>
            </a:r>
            <a:r>
              <a:rPr lang="en-US" dirty="0" err="1"/>
              <a:t>uitwerkbijlage</a:t>
            </a:r>
            <a:endParaRPr lang="en-US" dirty="0"/>
          </a:p>
          <a:p>
            <a:pPr>
              <a:buClr>
                <a:schemeClr val="dk1"/>
              </a:buClr>
              <a:buSzPts val="2800"/>
            </a:pPr>
            <a:r>
              <a:rPr lang="nl-NL" dirty="0">
                <a:latin typeface="Effra" panose="02000506080000020004"/>
              </a:rPr>
              <a:t>Blijf </a:t>
            </a:r>
            <a:r>
              <a:rPr lang="nl-NL" u="sng" dirty="0">
                <a:latin typeface="Effra" panose="02000506080000020004"/>
              </a:rPr>
              <a:t>dichtbij</a:t>
            </a:r>
            <a:r>
              <a:rPr lang="nl-NL" dirty="0">
                <a:latin typeface="Effra" panose="02000506080000020004"/>
              </a:rPr>
              <a:t> de tekst (alles staat in de tekst)</a:t>
            </a:r>
          </a:p>
          <a:p>
            <a:pPr>
              <a:buClr>
                <a:schemeClr val="dk1"/>
              </a:buClr>
              <a:buSzPts val="2800"/>
            </a:pPr>
            <a:r>
              <a:rPr lang="nl-NL" u="sng" dirty="0">
                <a:latin typeface="Effra"/>
              </a:rPr>
              <a:t>Begrijp</a:t>
            </a:r>
            <a:r>
              <a:rPr lang="nl-NL" dirty="0">
                <a:latin typeface="Effra"/>
              </a:rPr>
              <a:t> wat de vraag en verwachting is – </a:t>
            </a:r>
            <a:r>
              <a:rPr lang="nl-NL">
                <a:latin typeface="Effra"/>
              </a:rPr>
              <a:t>bijvoorbeeld citeren, nummer of naam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Weg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je </a:t>
            </a:r>
            <a:r>
              <a:rPr lang="en-US" dirty="0" err="1"/>
              <a:t>klaar</a:t>
            </a:r>
            <a:r>
              <a:rPr lang="en-US" dirty="0"/>
              <a:t> bent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Pas </a:t>
            </a:r>
            <a:r>
              <a:rPr lang="en-US" dirty="0" err="1"/>
              <a:t>na</a:t>
            </a:r>
            <a:r>
              <a:rPr lang="en-US" dirty="0"/>
              <a:t> 1 </a:t>
            </a:r>
            <a:r>
              <a:rPr lang="en-US" dirty="0" err="1"/>
              <a:t>uur</a:t>
            </a:r>
            <a:r>
              <a:rPr lang="en-US" dirty="0"/>
              <a:t>, maar check </a:t>
            </a:r>
            <a:r>
              <a:rPr lang="en-US" dirty="0" err="1"/>
              <a:t>bij</a:t>
            </a:r>
            <a:r>
              <a:rPr lang="en-US" dirty="0"/>
              <a:t> je school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266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FFAF2-9A50-0FFC-75D5-5FB280099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dit filmpje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B8CD0E-02A9-EC91-DBAD-C2D06785F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Informatie over het eindexamen Engels </a:t>
            </a:r>
          </a:p>
          <a:p>
            <a:endParaRPr lang="nl-NL" dirty="0"/>
          </a:p>
          <a:p>
            <a:r>
              <a:rPr lang="nl-NL" dirty="0"/>
              <a:t>Tekst- en vragen behandelen </a:t>
            </a:r>
          </a:p>
          <a:p>
            <a:pPr marL="0" indent="0">
              <a:buNone/>
            </a:pPr>
            <a:r>
              <a:rPr lang="nl-NL" dirty="0"/>
              <a:t>&gt; Examen 2019, tijdvak II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Examentips </a:t>
            </a:r>
          </a:p>
        </p:txBody>
      </p:sp>
    </p:spTree>
    <p:extLst>
      <p:ext uri="{BB962C8B-B14F-4D97-AF65-F5344CB8AC3E}">
        <p14:creationId xmlns:p14="http://schemas.microsoft.com/office/powerpoint/2010/main" val="337701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dirty="0"/>
              <a:t>Hoe </a:t>
            </a:r>
            <a:r>
              <a:rPr lang="en-US" dirty="0" err="1"/>
              <a:t>ziet</a:t>
            </a:r>
            <a:r>
              <a:rPr lang="en-US" dirty="0"/>
              <a:t> het </a:t>
            </a:r>
            <a:r>
              <a:rPr lang="en-US" dirty="0" err="1"/>
              <a:t>examen</a:t>
            </a:r>
            <a:r>
              <a:rPr lang="en-US" dirty="0"/>
              <a:t> </a:t>
            </a:r>
            <a:r>
              <a:rPr lang="en-US" dirty="0" err="1"/>
              <a:t>eruit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Dinsdag</a:t>
            </a:r>
            <a:r>
              <a:rPr lang="en-US" dirty="0"/>
              <a:t> 21 </a:t>
            </a:r>
            <a:r>
              <a:rPr lang="en-US" dirty="0" err="1"/>
              <a:t>mei</a:t>
            </a:r>
            <a:r>
              <a:rPr lang="en-US" dirty="0"/>
              <a:t> van 13:30 – 16:00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soorten</a:t>
            </a:r>
            <a:r>
              <a:rPr lang="en-US" dirty="0"/>
              <a:t> </a:t>
            </a:r>
            <a:r>
              <a:rPr lang="en-US" dirty="0" err="1"/>
              <a:t>teksten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 err="1"/>
              <a:t>Korte</a:t>
            </a:r>
            <a:r>
              <a:rPr lang="en-US" dirty="0"/>
              <a:t> en </a:t>
            </a:r>
            <a:r>
              <a:rPr lang="en-US" dirty="0" err="1"/>
              <a:t>lange</a:t>
            </a:r>
            <a:r>
              <a:rPr lang="en-US" dirty="0"/>
              <a:t> </a:t>
            </a:r>
            <a:r>
              <a:rPr lang="en-US" dirty="0" err="1"/>
              <a:t>teksten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Ongeveer</a:t>
            </a:r>
            <a:r>
              <a:rPr lang="en-US" dirty="0"/>
              <a:t> 40 </a:t>
            </a:r>
            <a:r>
              <a:rPr lang="en-US" dirty="0" err="1"/>
              <a:t>vragen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Open en </a:t>
            </a:r>
            <a:r>
              <a:rPr lang="en-US" dirty="0" err="1"/>
              <a:t>gesloten</a:t>
            </a:r>
            <a:r>
              <a:rPr lang="en-US" dirty="0"/>
              <a:t> </a:t>
            </a:r>
            <a:r>
              <a:rPr lang="en-US" dirty="0" err="1"/>
              <a:t>vragen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3 </a:t>
            </a:r>
            <a:r>
              <a:rPr lang="en-US" dirty="0" err="1"/>
              <a:t>boekjes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Minstens</a:t>
            </a:r>
            <a:r>
              <a:rPr lang="en-US" dirty="0"/>
              <a:t> 1 punt per </a:t>
            </a:r>
            <a:r>
              <a:rPr lang="en-US" dirty="0" err="1"/>
              <a:t>vraag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 err="1"/>
              <a:t>Sommige</a:t>
            </a:r>
            <a:r>
              <a:rPr lang="en-US" dirty="0"/>
              <a:t>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2, 3 of 4 </a:t>
            </a:r>
            <a:r>
              <a:rPr lang="en-US" dirty="0" err="1"/>
              <a:t>punten</a:t>
            </a:r>
            <a:r>
              <a:rPr lang="en-US" dirty="0"/>
              <a:t>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672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3e31303c5a_1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go about it?</a:t>
            </a:r>
            <a:endParaRPr/>
          </a:p>
        </p:txBody>
      </p:sp>
      <p:sp>
        <p:nvSpPr>
          <p:cNvPr id="102" name="Google Shape;102;g23e31303c5a_1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 err="1"/>
              <a:t>Korte</a:t>
            </a:r>
            <a:r>
              <a:rPr lang="en-US" dirty="0"/>
              <a:t> </a:t>
            </a:r>
            <a:r>
              <a:rPr lang="en-US" dirty="0" err="1"/>
              <a:t>teksten</a:t>
            </a:r>
            <a:r>
              <a:rPr lang="en-US" dirty="0"/>
              <a:t>:</a:t>
            </a:r>
            <a:endParaRPr dirty="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dirty="0" err="1"/>
              <a:t>Titel</a:t>
            </a:r>
            <a:r>
              <a:rPr lang="en-US" dirty="0"/>
              <a:t>, </a:t>
            </a:r>
            <a:r>
              <a:rPr lang="en-US" dirty="0" err="1"/>
              <a:t>plaatjes</a:t>
            </a:r>
            <a:r>
              <a:rPr lang="en-US" dirty="0"/>
              <a:t>, </a:t>
            </a:r>
            <a:r>
              <a:rPr lang="en-US" dirty="0" err="1"/>
              <a:t>bron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Lange </a:t>
            </a:r>
            <a:r>
              <a:rPr lang="en-US" dirty="0" err="1"/>
              <a:t>teksten</a:t>
            </a:r>
            <a:r>
              <a:rPr lang="en-US" dirty="0"/>
              <a:t>:</a:t>
            </a:r>
            <a:endParaRPr dirty="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dirty="0" err="1"/>
              <a:t>Titel</a:t>
            </a:r>
            <a:r>
              <a:rPr lang="en-US" dirty="0"/>
              <a:t>, </a:t>
            </a:r>
            <a:r>
              <a:rPr lang="en-US" dirty="0" err="1"/>
              <a:t>tussenkopjes</a:t>
            </a:r>
            <a:r>
              <a:rPr lang="en-US" dirty="0"/>
              <a:t>, </a:t>
            </a:r>
            <a:r>
              <a:rPr lang="en-US" dirty="0" err="1"/>
              <a:t>plaatjes</a:t>
            </a:r>
            <a:r>
              <a:rPr lang="en-US" dirty="0"/>
              <a:t>, </a:t>
            </a:r>
            <a:r>
              <a:rPr lang="en-US" dirty="0" err="1"/>
              <a:t>bronnen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lezen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ELZA, skim &amp; scan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dirty="0" err="1"/>
              <a:t>Signaalwoorden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dirty="0" err="1"/>
              <a:t>Vraag</a:t>
            </a:r>
            <a:r>
              <a:rPr lang="en-US" dirty="0"/>
              <a:t> - Alinea </a:t>
            </a:r>
            <a:r>
              <a:rPr lang="en-US" dirty="0" err="1"/>
              <a:t>relatie</a:t>
            </a:r>
            <a:endParaRPr lang="en-US" dirty="0"/>
          </a:p>
          <a:p>
            <a:pPr marL="508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24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3e31303c5a_1_6"/>
          <p:cNvSpPr txBox="1">
            <a:spLocks noGrp="1"/>
          </p:cNvSpPr>
          <p:nvPr>
            <p:ph type="title"/>
          </p:nvPr>
        </p:nvSpPr>
        <p:spPr>
          <a:xfrm>
            <a:off x="838200" y="35175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Open </a:t>
            </a:r>
            <a:r>
              <a:rPr lang="en-US" dirty="0" err="1"/>
              <a:t>vragen</a:t>
            </a:r>
            <a:endParaRPr sz="1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3F44C1C-04A6-79F6-C016-017FA96D1F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99" t="30790" r="18351" b="49879"/>
          <a:stretch/>
        </p:blipFill>
        <p:spPr>
          <a:xfrm>
            <a:off x="838200" y="1455318"/>
            <a:ext cx="9326136" cy="22117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2B95A89-9158-0643-324F-29AC667A5F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031" t="56057" r="16337" b="25498"/>
          <a:stretch/>
        </p:blipFill>
        <p:spPr>
          <a:xfrm>
            <a:off x="838200" y="3886200"/>
            <a:ext cx="9326136" cy="20267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" name="Inkt 29">
                <a:extLst>
                  <a:ext uri="{FF2B5EF4-FFF2-40B4-BE49-F238E27FC236}">
                    <a16:creationId xmlns:a16="http://schemas.microsoft.com/office/drawing/2014/main" id="{EDE83669-2B69-9685-BD5D-6BDBA04B6C87}"/>
                  </a:ext>
                </a:extLst>
              </p14:cNvPr>
              <p14:cNvContentPartPr/>
              <p14:nvPr/>
            </p14:nvContentPartPr>
            <p14:xfrm>
              <a:off x="5335460" y="3166705"/>
              <a:ext cx="1074240" cy="47880"/>
            </p14:xfrm>
          </p:contentPart>
        </mc:Choice>
        <mc:Fallback xmlns="">
          <p:pic>
            <p:nvPicPr>
              <p:cNvPr id="30" name="Inkt 29">
                <a:extLst>
                  <a:ext uri="{FF2B5EF4-FFF2-40B4-BE49-F238E27FC236}">
                    <a16:creationId xmlns:a16="http://schemas.microsoft.com/office/drawing/2014/main" id="{EDE83669-2B69-9685-BD5D-6BDBA04B6C8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99460" y="3094705"/>
                <a:ext cx="11458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" name="Inkt 30">
                <a:extLst>
                  <a:ext uri="{FF2B5EF4-FFF2-40B4-BE49-F238E27FC236}">
                    <a16:creationId xmlns:a16="http://schemas.microsoft.com/office/drawing/2014/main" id="{756AE1DA-BC56-A7F4-7E11-6D4CDF5DE2BF}"/>
                  </a:ext>
                </a:extLst>
              </p14:cNvPr>
              <p14:cNvContentPartPr/>
              <p14:nvPr/>
            </p14:nvContentPartPr>
            <p14:xfrm>
              <a:off x="3666500" y="3165265"/>
              <a:ext cx="452160" cy="11880"/>
            </p14:xfrm>
          </p:contentPart>
        </mc:Choice>
        <mc:Fallback xmlns="">
          <p:pic>
            <p:nvPicPr>
              <p:cNvPr id="31" name="Inkt 30">
                <a:extLst>
                  <a:ext uri="{FF2B5EF4-FFF2-40B4-BE49-F238E27FC236}">
                    <a16:creationId xmlns:a16="http://schemas.microsoft.com/office/drawing/2014/main" id="{756AE1DA-BC56-A7F4-7E11-6D4CDF5DE2B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30860" y="3093265"/>
                <a:ext cx="5238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4" name="Inkt 33">
                <a:extLst>
                  <a:ext uri="{FF2B5EF4-FFF2-40B4-BE49-F238E27FC236}">
                    <a16:creationId xmlns:a16="http://schemas.microsoft.com/office/drawing/2014/main" id="{D3543C6E-B995-3ACF-81A4-7FF7196A1DA1}"/>
                  </a:ext>
                </a:extLst>
              </p14:cNvPr>
              <p14:cNvContentPartPr/>
              <p14:nvPr/>
            </p14:nvContentPartPr>
            <p14:xfrm>
              <a:off x="6579620" y="3147265"/>
              <a:ext cx="1302120" cy="20160"/>
            </p14:xfrm>
          </p:contentPart>
        </mc:Choice>
        <mc:Fallback xmlns="">
          <p:pic>
            <p:nvPicPr>
              <p:cNvPr id="34" name="Inkt 33">
                <a:extLst>
                  <a:ext uri="{FF2B5EF4-FFF2-40B4-BE49-F238E27FC236}">
                    <a16:creationId xmlns:a16="http://schemas.microsoft.com/office/drawing/2014/main" id="{D3543C6E-B995-3ACF-81A4-7FF7196A1DA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43980" y="3075265"/>
                <a:ext cx="1373760" cy="16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7023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3e31303c5a_1_6"/>
          <p:cNvSpPr txBox="1">
            <a:spLocks noGrp="1"/>
          </p:cNvSpPr>
          <p:nvPr>
            <p:ph type="title"/>
          </p:nvPr>
        </p:nvSpPr>
        <p:spPr>
          <a:xfrm>
            <a:off x="838200" y="35175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Open </a:t>
            </a:r>
            <a:r>
              <a:rPr lang="en-US" dirty="0" err="1"/>
              <a:t>vragen</a:t>
            </a:r>
            <a:endParaRPr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3F44C1C-04A6-79F6-C016-017FA96D1F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99" t="30790" r="18351" b="49879"/>
          <a:stretch/>
        </p:blipFill>
        <p:spPr>
          <a:xfrm>
            <a:off x="838200" y="1455318"/>
            <a:ext cx="9326136" cy="22117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2B95A89-9158-0643-324F-29AC667A5F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031" t="56057" r="16337" b="25498"/>
          <a:stretch/>
        </p:blipFill>
        <p:spPr>
          <a:xfrm>
            <a:off x="838200" y="3886200"/>
            <a:ext cx="9326136" cy="20267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t 12">
                <a:extLst>
                  <a:ext uri="{FF2B5EF4-FFF2-40B4-BE49-F238E27FC236}">
                    <a16:creationId xmlns:a16="http://schemas.microsoft.com/office/drawing/2014/main" id="{DE04D649-81C6-62B7-5314-915CF2950FAB}"/>
                  </a:ext>
                </a:extLst>
              </p14:cNvPr>
              <p14:cNvContentPartPr/>
              <p14:nvPr/>
            </p14:nvContentPartPr>
            <p14:xfrm>
              <a:off x="3591260" y="4024585"/>
              <a:ext cx="848520" cy="20160"/>
            </p14:xfrm>
          </p:contentPart>
        </mc:Choice>
        <mc:Fallback xmlns="">
          <p:pic>
            <p:nvPicPr>
              <p:cNvPr id="13" name="Inkt 12">
                <a:extLst>
                  <a:ext uri="{FF2B5EF4-FFF2-40B4-BE49-F238E27FC236}">
                    <a16:creationId xmlns:a16="http://schemas.microsoft.com/office/drawing/2014/main" id="{DE04D649-81C6-62B7-5314-915CF2950F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55620" y="3952945"/>
                <a:ext cx="92016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t 14">
                <a:extLst>
                  <a:ext uri="{FF2B5EF4-FFF2-40B4-BE49-F238E27FC236}">
                    <a16:creationId xmlns:a16="http://schemas.microsoft.com/office/drawing/2014/main" id="{D55B8CD2-826F-A5C4-B7B4-CC83BABD907E}"/>
                  </a:ext>
                </a:extLst>
              </p14:cNvPr>
              <p14:cNvContentPartPr/>
              <p14:nvPr/>
            </p14:nvContentPartPr>
            <p14:xfrm>
              <a:off x="6306380" y="4005865"/>
              <a:ext cx="1652040" cy="59040"/>
            </p14:xfrm>
          </p:contentPart>
        </mc:Choice>
        <mc:Fallback xmlns="">
          <p:pic>
            <p:nvPicPr>
              <p:cNvPr id="15" name="Inkt 14">
                <a:extLst>
                  <a:ext uri="{FF2B5EF4-FFF2-40B4-BE49-F238E27FC236}">
                    <a16:creationId xmlns:a16="http://schemas.microsoft.com/office/drawing/2014/main" id="{D55B8CD2-826F-A5C4-B7B4-CC83BABD907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70380" y="3934225"/>
                <a:ext cx="17236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t 15">
                <a:extLst>
                  <a:ext uri="{FF2B5EF4-FFF2-40B4-BE49-F238E27FC236}">
                    <a16:creationId xmlns:a16="http://schemas.microsoft.com/office/drawing/2014/main" id="{2938F0FC-EB19-D002-DAB3-C0ADF2E9AB4E}"/>
                  </a:ext>
                </a:extLst>
              </p14:cNvPr>
              <p14:cNvContentPartPr/>
              <p14:nvPr/>
            </p14:nvContentPartPr>
            <p14:xfrm>
              <a:off x="6843500" y="4279465"/>
              <a:ext cx="770760" cy="38880"/>
            </p14:xfrm>
          </p:contentPart>
        </mc:Choice>
        <mc:Fallback xmlns="">
          <p:pic>
            <p:nvPicPr>
              <p:cNvPr id="16" name="Inkt 15">
                <a:extLst>
                  <a:ext uri="{FF2B5EF4-FFF2-40B4-BE49-F238E27FC236}">
                    <a16:creationId xmlns:a16="http://schemas.microsoft.com/office/drawing/2014/main" id="{2938F0FC-EB19-D002-DAB3-C0ADF2E9AB4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07500" y="4207465"/>
                <a:ext cx="8424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t 17">
                <a:extLst>
                  <a:ext uri="{FF2B5EF4-FFF2-40B4-BE49-F238E27FC236}">
                    <a16:creationId xmlns:a16="http://schemas.microsoft.com/office/drawing/2014/main" id="{D2CA49D5-42C0-E7C2-2818-0A3380ED0296}"/>
                  </a:ext>
                </a:extLst>
              </p14:cNvPr>
              <p14:cNvContentPartPr/>
              <p14:nvPr/>
            </p14:nvContentPartPr>
            <p14:xfrm>
              <a:off x="7786340" y="4279465"/>
              <a:ext cx="1235160" cy="10080"/>
            </p14:xfrm>
          </p:contentPart>
        </mc:Choice>
        <mc:Fallback xmlns="">
          <p:pic>
            <p:nvPicPr>
              <p:cNvPr id="18" name="Inkt 17">
                <a:extLst>
                  <a:ext uri="{FF2B5EF4-FFF2-40B4-BE49-F238E27FC236}">
                    <a16:creationId xmlns:a16="http://schemas.microsoft.com/office/drawing/2014/main" id="{D2CA49D5-42C0-E7C2-2818-0A3380ED029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50340" y="4207465"/>
                <a:ext cx="13068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Inkt 21">
                <a:extLst>
                  <a:ext uri="{FF2B5EF4-FFF2-40B4-BE49-F238E27FC236}">
                    <a16:creationId xmlns:a16="http://schemas.microsoft.com/office/drawing/2014/main" id="{18CDBFC3-4620-8F2F-7A51-940AC854775F}"/>
                  </a:ext>
                </a:extLst>
              </p14:cNvPr>
              <p14:cNvContentPartPr/>
              <p14:nvPr/>
            </p14:nvContentPartPr>
            <p14:xfrm>
              <a:off x="2111300" y="4477465"/>
              <a:ext cx="2451240" cy="37800"/>
            </p14:xfrm>
          </p:contentPart>
        </mc:Choice>
        <mc:Fallback xmlns="">
          <p:pic>
            <p:nvPicPr>
              <p:cNvPr id="22" name="Inkt 21">
                <a:extLst>
                  <a:ext uri="{FF2B5EF4-FFF2-40B4-BE49-F238E27FC236}">
                    <a16:creationId xmlns:a16="http://schemas.microsoft.com/office/drawing/2014/main" id="{18CDBFC3-4620-8F2F-7A51-940AC854775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75660" y="4405825"/>
                <a:ext cx="252288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t 22">
                <a:extLst>
                  <a:ext uri="{FF2B5EF4-FFF2-40B4-BE49-F238E27FC236}">
                    <a16:creationId xmlns:a16="http://schemas.microsoft.com/office/drawing/2014/main" id="{76B8A831-B719-B6B0-98EA-0A615E6CD345}"/>
                  </a:ext>
                </a:extLst>
              </p14:cNvPr>
              <p14:cNvContentPartPr/>
              <p14:nvPr/>
            </p14:nvContentPartPr>
            <p14:xfrm>
              <a:off x="4684580" y="4476385"/>
              <a:ext cx="1592280" cy="48600"/>
            </p14:xfrm>
          </p:contentPart>
        </mc:Choice>
        <mc:Fallback xmlns="">
          <p:pic>
            <p:nvPicPr>
              <p:cNvPr id="23" name="Inkt 22">
                <a:extLst>
                  <a:ext uri="{FF2B5EF4-FFF2-40B4-BE49-F238E27FC236}">
                    <a16:creationId xmlns:a16="http://schemas.microsoft.com/office/drawing/2014/main" id="{76B8A831-B719-B6B0-98EA-0A615E6CD34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48940" y="4404745"/>
                <a:ext cx="166392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t 23">
                <a:extLst>
                  <a:ext uri="{FF2B5EF4-FFF2-40B4-BE49-F238E27FC236}">
                    <a16:creationId xmlns:a16="http://schemas.microsoft.com/office/drawing/2014/main" id="{919463A5-E65A-4517-A560-17933C52C5E6}"/>
                  </a:ext>
                </a:extLst>
              </p14:cNvPr>
              <p14:cNvContentPartPr/>
              <p14:nvPr/>
            </p14:nvContentPartPr>
            <p14:xfrm>
              <a:off x="6381620" y="4514905"/>
              <a:ext cx="2432160" cy="67680"/>
            </p14:xfrm>
          </p:contentPart>
        </mc:Choice>
        <mc:Fallback xmlns="">
          <p:pic>
            <p:nvPicPr>
              <p:cNvPr id="24" name="Inkt 23">
                <a:extLst>
                  <a:ext uri="{FF2B5EF4-FFF2-40B4-BE49-F238E27FC236}">
                    <a16:creationId xmlns:a16="http://schemas.microsoft.com/office/drawing/2014/main" id="{919463A5-E65A-4517-A560-17933C52C5E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45620" y="4443265"/>
                <a:ext cx="250380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Inkt 24">
                <a:extLst>
                  <a:ext uri="{FF2B5EF4-FFF2-40B4-BE49-F238E27FC236}">
                    <a16:creationId xmlns:a16="http://schemas.microsoft.com/office/drawing/2014/main" id="{1D0B0600-CD9E-3D49-C34B-F8730C6319B2}"/>
                  </a:ext>
                </a:extLst>
              </p14:cNvPr>
              <p14:cNvContentPartPr/>
              <p14:nvPr/>
            </p14:nvContentPartPr>
            <p14:xfrm>
              <a:off x="8917460" y="4543345"/>
              <a:ext cx="234720" cy="19440"/>
            </p14:xfrm>
          </p:contentPart>
        </mc:Choice>
        <mc:Fallback xmlns="">
          <p:pic>
            <p:nvPicPr>
              <p:cNvPr id="25" name="Inkt 24">
                <a:extLst>
                  <a:ext uri="{FF2B5EF4-FFF2-40B4-BE49-F238E27FC236}">
                    <a16:creationId xmlns:a16="http://schemas.microsoft.com/office/drawing/2014/main" id="{1D0B0600-CD9E-3D49-C34B-F8730C6319B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881460" y="4471705"/>
                <a:ext cx="3063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Inkt 25">
                <a:extLst>
                  <a:ext uri="{FF2B5EF4-FFF2-40B4-BE49-F238E27FC236}">
                    <a16:creationId xmlns:a16="http://schemas.microsoft.com/office/drawing/2014/main" id="{33CE068A-DAE7-ABF5-DE3F-D21DB3F68668}"/>
                  </a:ext>
                </a:extLst>
              </p14:cNvPr>
              <p14:cNvContentPartPr/>
              <p14:nvPr/>
            </p14:nvContentPartPr>
            <p14:xfrm>
              <a:off x="2111300" y="4740985"/>
              <a:ext cx="1582920" cy="48600"/>
            </p14:xfrm>
          </p:contentPart>
        </mc:Choice>
        <mc:Fallback xmlns="">
          <p:pic>
            <p:nvPicPr>
              <p:cNvPr id="26" name="Inkt 25">
                <a:extLst>
                  <a:ext uri="{FF2B5EF4-FFF2-40B4-BE49-F238E27FC236}">
                    <a16:creationId xmlns:a16="http://schemas.microsoft.com/office/drawing/2014/main" id="{33CE068A-DAE7-ABF5-DE3F-D21DB3F6866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75660" y="4669345"/>
                <a:ext cx="165456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Inkt 26">
                <a:extLst>
                  <a:ext uri="{FF2B5EF4-FFF2-40B4-BE49-F238E27FC236}">
                    <a16:creationId xmlns:a16="http://schemas.microsoft.com/office/drawing/2014/main" id="{10891FCF-5AF7-91AE-D8B7-C27C7598516E}"/>
                  </a:ext>
                </a:extLst>
              </p14:cNvPr>
              <p14:cNvContentPartPr/>
              <p14:nvPr/>
            </p14:nvContentPartPr>
            <p14:xfrm>
              <a:off x="3874220" y="4703545"/>
              <a:ext cx="1140120" cy="75960"/>
            </p14:xfrm>
          </p:contentPart>
        </mc:Choice>
        <mc:Fallback xmlns="">
          <p:pic>
            <p:nvPicPr>
              <p:cNvPr id="27" name="Inkt 26">
                <a:extLst>
                  <a:ext uri="{FF2B5EF4-FFF2-40B4-BE49-F238E27FC236}">
                    <a16:creationId xmlns:a16="http://schemas.microsoft.com/office/drawing/2014/main" id="{10891FCF-5AF7-91AE-D8B7-C27C7598516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38220" y="4631545"/>
                <a:ext cx="1211760" cy="21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955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CE2B04-5C5D-7634-13AC-54836BEC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Main</a:t>
            </a:r>
            <a:r>
              <a:rPr lang="nl-NL" dirty="0"/>
              <a:t> </a:t>
            </a:r>
            <a:r>
              <a:rPr lang="nl-NL" dirty="0" err="1"/>
              <a:t>purpose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649581-427F-D4A9-FC8F-2344A15066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6F753EC-4622-7193-4F33-E487B857D0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F3A1EAC-4060-F8CF-F99C-91EF34C2DB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08" t="38213" r="16108" b="47354"/>
          <a:stretch/>
        </p:blipFill>
        <p:spPr>
          <a:xfrm>
            <a:off x="838200" y="1690688"/>
            <a:ext cx="8913475" cy="15144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780A004-F36C-6CE7-2FB0-C531702D71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654" t="39725" r="17191" b="40946"/>
          <a:stretch/>
        </p:blipFill>
        <p:spPr>
          <a:xfrm>
            <a:off x="838200" y="3388855"/>
            <a:ext cx="8913475" cy="21541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t 16">
                <a:extLst>
                  <a:ext uri="{FF2B5EF4-FFF2-40B4-BE49-F238E27FC236}">
                    <a16:creationId xmlns:a16="http://schemas.microsoft.com/office/drawing/2014/main" id="{5D9A3E7C-A916-B39D-60FE-BA99970C5B3C}"/>
                  </a:ext>
                </a:extLst>
              </p14:cNvPr>
              <p14:cNvContentPartPr/>
              <p14:nvPr/>
            </p14:nvContentPartPr>
            <p14:xfrm>
              <a:off x="2629700" y="2186425"/>
              <a:ext cx="668880" cy="38520"/>
            </p14:xfrm>
          </p:contentPart>
        </mc:Choice>
        <mc:Fallback xmlns="">
          <p:pic>
            <p:nvPicPr>
              <p:cNvPr id="17" name="Inkt 16">
                <a:extLst>
                  <a:ext uri="{FF2B5EF4-FFF2-40B4-BE49-F238E27FC236}">
                    <a16:creationId xmlns:a16="http://schemas.microsoft.com/office/drawing/2014/main" id="{5D9A3E7C-A916-B39D-60FE-BA99970C5B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94060" y="2114425"/>
                <a:ext cx="74052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t 17">
                <a:extLst>
                  <a:ext uri="{FF2B5EF4-FFF2-40B4-BE49-F238E27FC236}">
                    <a16:creationId xmlns:a16="http://schemas.microsoft.com/office/drawing/2014/main" id="{D693112C-D060-2B06-8AB9-D2BF0CC305EB}"/>
                  </a:ext>
                </a:extLst>
              </p14:cNvPr>
              <p14:cNvContentPartPr/>
              <p14:nvPr/>
            </p14:nvContentPartPr>
            <p14:xfrm>
              <a:off x="2620340" y="2459665"/>
              <a:ext cx="612000" cy="47880"/>
            </p14:xfrm>
          </p:contentPart>
        </mc:Choice>
        <mc:Fallback xmlns="">
          <p:pic>
            <p:nvPicPr>
              <p:cNvPr id="18" name="Inkt 17">
                <a:extLst>
                  <a:ext uri="{FF2B5EF4-FFF2-40B4-BE49-F238E27FC236}">
                    <a16:creationId xmlns:a16="http://schemas.microsoft.com/office/drawing/2014/main" id="{D693112C-D060-2B06-8AB9-D2BF0CC305E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84700" y="2387665"/>
                <a:ext cx="6836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t 18">
                <a:extLst>
                  <a:ext uri="{FF2B5EF4-FFF2-40B4-BE49-F238E27FC236}">
                    <a16:creationId xmlns:a16="http://schemas.microsoft.com/office/drawing/2014/main" id="{6A503892-DB86-5498-A642-6C8FA09175E7}"/>
                  </a:ext>
                </a:extLst>
              </p14:cNvPr>
              <p14:cNvContentPartPr/>
              <p14:nvPr/>
            </p14:nvContentPartPr>
            <p14:xfrm>
              <a:off x="2601260" y="2723905"/>
              <a:ext cx="584280" cy="10800"/>
            </p14:xfrm>
          </p:contentPart>
        </mc:Choice>
        <mc:Fallback xmlns="">
          <p:pic>
            <p:nvPicPr>
              <p:cNvPr id="19" name="Inkt 18">
                <a:extLst>
                  <a:ext uri="{FF2B5EF4-FFF2-40B4-BE49-F238E27FC236}">
                    <a16:creationId xmlns:a16="http://schemas.microsoft.com/office/drawing/2014/main" id="{6A503892-DB86-5498-A642-6C8FA09175E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65620" y="2651905"/>
                <a:ext cx="6559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t 19">
                <a:extLst>
                  <a:ext uri="{FF2B5EF4-FFF2-40B4-BE49-F238E27FC236}">
                    <a16:creationId xmlns:a16="http://schemas.microsoft.com/office/drawing/2014/main" id="{77DBE5F7-3BB4-2E5B-520F-8A0F606FB399}"/>
                  </a:ext>
                </a:extLst>
              </p14:cNvPr>
              <p14:cNvContentPartPr/>
              <p14:nvPr/>
            </p14:nvContentPartPr>
            <p14:xfrm>
              <a:off x="2591900" y="2930905"/>
              <a:ext cx="572400" cy="10080"/>
            </p14:xfrm>
          </p:contentPart>
        </mc:Choice>
        <mc:Fallback xmlns="">
          <p:pic>
            <p:nvPicPr>
              <p:cNvPr id="20" name="Inkt 19">
                <a:extLst>
                  <a:ext uri="{FF2B5EF4-FFF2-40B4-BE49-F238E27FC236}">
                    <a16:creationId xmlns:a16="http://schemas.microsoft.com/office/drawing/2014/main" id="{77DBE5F7-3BB4-2E5B-520F-8A0F606FB39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56260" y="2859265"/>
                <a:ext cx="644040" cy="15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4126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CE2B04-5C5D-7634-13AC-54836BEC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Main</a:t>
            </a:r>
            <a:r>
              <a:rPr lang="nl-NL" dirty="0"/>
              <a:t> </a:t>
            </a:r>
            <a:r>
              <a:rPr lang="nl-NL" dirty="0" err="1"/>
              <a:t>purpose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649581-427F-D4A9-FC8F-2344A15066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6F753EC-4622-7193-4F33-E487B857D0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F3A1EAC-4060-F8CF-F99C-91EF34C2DB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08" t="38213" r="16108" b="47354"/>
          <a:stretch/>
        </p:blipFill>
        <p:spPr>
          <a:xfrm>
            <a:off x="838200" y="1690688"/>
            <a:ext cx="8913475" cy="15144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780A004-F36C-6CE7-2FB0-C531702D71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654" t="39725" r="17191" b="40946"/>
          <a:stretch/>
        </p:blipFill>
        <p:spPr>
          <a:xfrm>
            <a:off x="838200" y="3388855"/>
            <a:ext cx="8913475" cy="21541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0DABE895-04C9-F1E5-4B96-92673629CA33}"/>
                  </a:ext>
                </a:extLst>
              </p14:cNvPr>
              <p14:cNvContentPartPr/>
              <p14:nvPr/>
            </p14:nvContentPartPr>
            <p14:xfrm>
              <a:off x="1809620" y="3826945"/>
              <a:ext cx="951480" cy="29160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0DABE895-04C9-F1E5-4B96-92673629CA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3620" y="3754945"/>
                <a:ext cx="10231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C137D230-2E35-896C-462B-982C62A21465}"/>
                  </a:ext>
                </a:extLst>
              </p14:cNvPr>
              <p14:cNvContentPartPr/>
              <p14:nvPr/>
            </p14:nvContentPartPr>
            <p14:xfrm>
              <a:off x="3921380" y="4288465"/>
              <a:ext cx="1318320" cy="39240"/>
            </p14:xfrm>
          </p:contentPart>
        </mc:Choice>
        <mc:Fallback xmlns=""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C137D230-2E35-896C-462B-982C62A2146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85380" y="4216825"/>
                <a:ext cx="138996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4C8F61E3-E8EA-E8B3-B835-147DBA95DF16}"/>
                  </a:ext>
                </a:extLst>
              </p14:cNvPr>
              <p14:cNvContentPartPr/>
              <p14:nvPr/>
            </p14:nvContentPartPr>
            <p14:xfrm>
              <a:off x="6287300" y="4307905"/>
              <a:ext cx="1423080" cy="7776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4C8F61E3-E8EA-E8B3-B835-147DBA95DF1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51300" y="4235905"/>
                <a:ext cx="149472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t 12">
                <a:extLst>
                  <a:ext uri="{FF2B5EF4-FFF2-40B4-BE49-F238E27FC236}">
                    <a16:creationId xmlns:a16="http://schemas.microsoft.com/office/drawing/2014/main" id="{B23310BE-A503-65DA-7B0E-9BD4932CD34A}"/>
                  </a:ext>
                </a:extLst>
              </p14:cNvPr>
              <p14:cNvContentPartPr/>
              <p14:nvPr/>
            </p14:nvContentPartPr>
            <p14:xfrm>
              <a:off x="5467220" y="4806865"/>
              <a:ext cx="1828080" cy="76320"/>
            </p14:xfrm>
          </p:contentPart>
        </mc:Choice>
        <mc:Fallback xmlns="">
          <p:pic>
            <p:nvPicPr>
              <p:cNvPr id="13" name="Inkt 12">
                <a:extLst>
                  <a:ext uri="{FF2B5EF4-FFF2-40B4-BE49-F238E27FC236}">
                    <a16:creationId xmlns:a16="http://schemas.microsoft.com/office/drawing/2014/main" id="{B23310BE-A503-65DA-7B0E-9BD4932CD34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31220" y="4734865"/>
                <a:ext cx="18997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t 13">
                <a:extLst>
                  <a:ext uri="{FF2B5EF4-FFF2-40B4-BE49-F238E27FC236}">
                    <a16:creationId xmlns:a16="http://schemas.microsoft.com/office/drawing/2014/main" id="{B06FA393-5FB0-FAE3-FE51-A795348A52E6}"/>
                  </a:ext>
                </a:extLst>
              </p14:cNvPr>
              <p14:cNvContentPartPr/>
              <p14:nvPr/>
            </p14:nvContentPartPr>
            <p14:xfrm>
              <a:off x="7503380" y="4845025"/>
              <a:ext cx="1328760" cy="47880"/>
            </p14:xfrm>
          </p:contentPart>
        </mc:Choice>
        <mc:Fallback xmlns="">
          <p:pic>
            <p:nvPicPr>
              <p:cNvPr id="14" name="Inkt 13">
                <a:extLst>
                  <a:ext uri="{FF2B5EF4-FFF2-40B4-BE49-F238E27FC236}">
                    <a16:creationId xmlns:a16="http://schemas.microsoft.com/office/drawing/2014/main" id="{B06FA393-5FB0-FAE3-FE51-A795348A52E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67740" y="4773025"/>
                <a:ext cx="140040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t 14">
                <a:extLst>
                  <a:ext uri="{FF2B5EF4-FFF2-40B4-BE49-F238E27FC236}">
                    <a16:creationId xmlns:a16="http://schemas.microsoft.com/office/drawing/2014/main" id="{E6FCFAD9-742E-F090-07CE-4EEBCCB0FB14}"/>
                  </a:ext>
                </a:extLst>
              </p14:cNvPr>
              <p14:cNvContentPartPr/>
              <p14:nvPr/>
            </p14:nvContentPartPr>
            <p14:xfrm>
              <a:off x="1818980" y="5089465"/>
              <a:ext cx="1630080" cy="19800"/>
            </p14:xfrm>
          </p:contentPart>
        </mc:Choice>
        <mc:Fallback xmlns="">
          <p:pic>
            <p:nvPicPr>
              <p:cNvPr id="15" name="Inkt 14">
                <a:extLst>
                  <a:ext uri="{FF2B5EF4-FFF2-40B4-BE49-F238E27FC236}">
                    <a16:creationId xmlns:a16="http://schemas.microsoft.com/office/drawing/2014/main" id="{E6FCFAD9-742E-F090-07CE-4EEBCCB0FB1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82980" y="5017825"/>
                <a:ext cx="17017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t 16">
                <a:extLst>
                  <a:ext uri="{FF2B5EF4-FFF2-40B4-BE49-F238E27FC236}">
                    <a16:creationId xmlns:a16="http://schemas.microsoft.com/office/drawing/2014/main" id="{D1CD29BC-4B0F-11DB-D32D-64E5380CF9BF}"/>
                  </a:ext>
                </a:extLst>
              </p14:cNvPr>
              <p14:cNvContentPartPr/>
              <p14:nvPr/>
            </p14:nvContentPartPr>
            <p14:xfrm>
              <a:off x="6221060" y="5108545"/>
              <a:ext cx="1290600" cy="38520"/>
            </p14:xfrm>
          </p:contentPart>
        </mc:Choice>
        <mc:Fallback xmlns="">
          <p:pic>
            <p:nvPicPr>
              <p:cNvPr id="17" name="Inkt 16">
                <a:extLst>
                  <a:ext uri="{FF2B5EF4-FFF2-40B4-BE49-F238E27FC236}">
                    <a16:creationId xmlns:a16="http://schemas.microsoft.com/office/drawing/2014/main" id="{D1CD29BC-4B0F-11DB-D32D-64E5380CF9B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185420" y="5036905"/>
                <a:ext cx="13622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t 17">
                <a:extLst>
                  <a:ext uri="{FF2B5EF4-FFF2-40B4-BE49-F238E27FC236}">
                    <a16:creationId xmlns:a16="http://schemas.microsoft.com/office/drawing/2014/main" id="{3559EA09-9BF2-6D21-7224-9348E666B764}"/>
                  </a:ext>
                </a:extLst>
              </p14:cNvPr>
              <p14:cNvContentPartPr/>
              <p14:nvPr/>
            </p14:nvContentPartPr>
            <p14:xfrm>
              <a:off x="3091580" y="5315905"/>
              <a:ext cx="2716200" cy="96120"/>
            </p14:xfrm>
          </p:contentPart>
        </mc:Choice>
        <mc:Fallback xmlns="">
          <p:pic>
            <p:nvPicPr>
              <p:cNvPr id="18" name="Inkt 17">
                <a:extLst>
                  <a:ext uri="{FF2B5EF4-FFF2-40B4-BE49-F238E27FC236}">
                    <a16:creationId xmlns:a16="http://schemas.microsoft.com/office/drawing/2014/main" id="{3559EA09-9BF2-6D21-7224-9348E666B76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55940" y="5243905"/>
                <a:ext cx="278784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t 19">
                <a:extLst>
                  <a:ext uri="{FF2B5EF4-FFF2-40B4-BE49-F238E27FC236}">
                    <a16:creationId xmlns:a16="http://schemas.microsoft.com/office/drawing/2014/main" id="{29F49BC4-35C8-98DE-36C1-D9CE4798DF90}"/>
                  </a:ext>
                </a:extLst>
              </p14:cNvPr>
              <p14:cNvContentPartPr/>
              <p14:nvPr/>
            </p14:nvContentPartPr>
            <p14:xfrm>
              <a:off x="5938460" y="5372785"/>
              <a:ext cx="1880280" cy="42120"/>
            </p14:xfrm>
          </p:contentPart>
        </mc:Choice>
        <mc:Fallback xmlns="">
          <p:pic>
            <p:nvPicPr>
              <p:cNvPr id="20" name="Inkt 19">
                <a:extLst>
                  <a:ext uri="{FF2B5EF4-FFF2-40B4-BE49-F238E27FC236}">
                    <a16:creationId xmlns:a16="http://schemas.microsoft.com/office/drawing/2014/main" id="{29F49BC4-35C8-98DE-36C1-D9CE4798DF9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02460" y="5300785"/>
                <a:ext cx="1951920" cy="18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4745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CE2B04-5C5D-7634-13AC-54836BEC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Main</a:t>
            </a:r>
            <a:r>
              <a:rPr lang="nl-NL" dirty="0"/>
              <a:t> </a:t>
            </a:r>
            <a:r>
              <a:rPr lang="nl-NL" dirty="0" err="1"/>
              <a:t>purpose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649581-427F-D4A9-FC8F-2344A15066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6F753EC-4622-7193-4F33-E487B857D0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F3A1EAC-4060-F8CF-F99C-91EF34C2DB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08" t="38213" r="16108" b="47354"/>
          <a:stretch/>
        </p:blipFill>
        <p:spPr>
          <a:xfrm>
            <a:off x="838200" y="1690688"/>
            <a:ext cx="8913475" cy="15144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780A004-F36C-6CE7-2FB0-C531702D71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654" t="39725" r="17191" b="40946"/>
          <a:stretch/>
        </p:blipFill>
        <p:spPr>
          <a:xfrm>
            <a:off x="838200" y="3388855"/>
            <a:ext cx="8913475" cy="21541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0DABE895-04C9-F1E5-4B96-92673629CA33}"/>
                  </a:ext>
                </a:extLst>
              </p14:cNvPr>
              <p14:cNvContentPartPr/>
              <p14:nvPr/>
            </p14:nvContentPartPr>
            <p14:xfrm>
              <a:off x="1809620" y="3826945"/>
              <a:ext cx="951480" cy="29160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0DABE895-04C9-F1E5-4B96-92673629CA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3620" y="3754945"/>
                <a:ext cx="10231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C137D230-2E35-896C-462B-982C62A21465}"/>
                  </a:ext>
                </a:extLst>
              </p14:cNvPr>
              <p14:cNvContentPartPr/>
              <p14:nvPr/>
            </p14:nvContentPartPr>
            <p14:xfrm>
              <a:off x="3921380" y="4288465"/>
              <a:ext cx="1318320" cy="39240"/>
            </p14:xfrm>
          </p:contentPart>
        </mc:Choice>
        <mc:Fallback xmlns=""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C137D230-2E35-896C-462B-982C62A2146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85380" y="4216825"/>
                <a:ext cx="138996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4C8F61E3-E8EA-E8B3-B835-147DBA95DF16}"/>
                  </a:ext>
                </a:extLst>
              </p14:cNvPr>
              <p14:cNvContentPartPr/>
              <p14:nvPr/>
            </p14:nvContentPartPr>
            <p14:xfrm>
              <a:off x="6287300" y="4307905"/>
              <a:ext cx="1423080" cy="7776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4C8F61E3-E8EA-E8B3-B835-147DBA95DF1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51300" y="4235905"/>
                <a:ext cx="149472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t 12">
                <a:extLst>
                  <a:ext uri="{FF2B5EF4-FFF2-40B4-BE49-F238E27FC236}">
                    <a16:creationId xmlns:a16="http://schemas.microsoft.com/office/drawing/2014/main" id="{B23310BE-A503-65DA-7B0E-9BD4932CD34A}"/>
                  </a:ext>
                </a:extLst>
              </p14:cNvPr>
              <p14:cNvContentPartPr/>
              <p14:nvPr/>
            </p14:nvContentPartPr>
            <p14:xfrm>
              <a:off x="5467220" y="4806865"/>
              <a:ext cx="1828080" cy="76320"/>
            </p14:xfrm>
          </p:contentPart>
        </mc:Choice>
        <mc:Fallback xmlns="">
          <p:pic>
            <p:nvPicPr>
              <p:cNvPr id="13" name="Inkt 12">
                <a:extLst>
                  <a:ext uri="{FF2B5EF4-FFF2-40B4-BE49-F238E27FC236}">
                    <a16:creationId xmlns:a16="http://schemas.microsoft.com/office/drawing/2014/main" id="{B23310BE-A503-65DA-7B0E-9BD4932CD34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31220" y="4734865"/>
                <a:ext cx="18997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t 13">
                <a:extLst>
                  <a:ext uri="{FF2B5EF4-FFF2-40B4-BE49-F238E27FC236}">
                    <a16:creationId xmlns:a16="http://schemas.microsoft.com/office/drawing/2014/main" id="{B06FA393-5FB0-FAE3-FE51-A795348A52E6}"/>
                  </a:ext>
                </a:extLst>
              </p14:cNvPr>
              <p14:cNvContentPartPr/>
              <p14:nvPr/>
            </p14:nvContentPartPr>
            <p14:xfrm>
              <a:off x="7503380" y="4845025"/>
              <a:ext cx="1328760" cy="47880"/>
            </p14:xfrm>
          </p:contentPart>
        </mc:Choice>
        <mc:Fallback xmlns="">
          <p:pic>
            <p:nvPicPr>
              <p:cNvPr id="14" name="Inkt 13">
                <a:extLst>
                  <a:ext uri="{FF2B5EF4-FFF2-40B4-BE49-F238E27FC236}">
                    <a16:creationId xmlns:a16="http://schemas.microsoft.com/office/drawing/2014/main" id="{B06FA393-5FB0-FAE3-FE51-A795348A52E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67740" y="4773025"/>
                <a:ext cx="140040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t 14">
                <a:extLst>
                  <a:ext uri="{FF2B5EF4-FFF2-40B4-BE49-F238E27FC236}">
                    <a16:creationId xmlns:a16="http://schemas.microsoft.com/office/drawing/2014/main" id="{E6FCFAD9-742E-F090-07CE-4EEBCCB0FB14}"/>
                  </a:ext>
                </a:extLst>
              </p14:cNvPr>
              <p14:cNvContentPartPr/>
              <p14:nvPr/>
            </p14:nvContentPartPr>
            <p14:xfrm>
              <a:off x="1818980" y="5089465"/>
              <a:ext cx="1630080" cy="19800"/>
            </p14:xfrm>
          </p:contentPart>
        </mc:Choice>
        <mc:Fallback xmlns="">
          <p:pic>
            <p:nvPicPr>
              <p:cNvPr id="15" name="Inkt 14">
                <a:extLst>
                  <a:ext uri="{FF2B5EF4-FFF2-40B4-BE49-F238E27FC236}">
                    <a16:creationId xmlns:a16="http://schemas.microsoft.com/office/drawing/2014/main" id="{E6FCFAD9-742E-F090-07CE-4EEBCCB0FB1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82980" y="5017825"/>
                <a:ext cx="17017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t 16">
                <a:extLst>
                  <a:ext uri="{FF2B5EF4-FFF2-40B4-BE49-F238E27FC236}">
                    <a16:creationId xmlns:a16="http://schemas.microsoft.com/office/drawing/2014/main" id="{D1CD29BC-4B0F-11DB-D32D-64E5380CF9BF}"/>
                  </a:ext>
                </a:extLst>
              </p14:cNvPr>
              <p14:cNvContentPartPr/>
              <p14:nvPr/>
            </p14:nvContentPartPr>
            <p14:xfrm>
              <a:off x="6221060" y="5108545"/>
              <a:ext cx="1290600" cy="38520"/>
            </p14:xfrm>
          </p:contentPart>
        </mc:Choice>
        <mc:Fallback xmlns="">
          <p:pic>
            <p:nvPicPr>
              <p:cNvPr id="17" name="Inkt 16">
                <a:extLst>
                  <a:ext uri="{FF2B5EF4-FFF2-40B4-BE49-F238E27FC236}">
                    <a16:creationId xmlns:a16="http://schemas.microsoft.com/office/drawing/2014/main" id="{D1CD29BC-4B0F-11DB-D32D-64E5380CF9B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185420" y="5036905"/>
                <a:ext cx="13622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t 17">
                <a:extLst>
                  <a:ext uri="{FF2B5EF4-FFF2-40B4-BE49-F238E27FC236}">
                    <a16:creationId xmlns:a16="http://schemas.microsoft.com/office/drawing/2014/main" id="{3559EA09-9BF2-6D21-7224-9348E666B764}"/>
                  </a:ext>
                </a:extLst>
              </p14:cNvPr>
              <p14:cNvContentPartPr/>
              <p14:nvPr/>
            </p14:nvContentPartPr>
            <p14:xfrm>
              <a:off x="3091580" y="5315905"/>
              <a:ext cx="2716200" cy="96120"/>
            </p14:xfrm>
          </p:contentPart>
        </mc:Choice>
        <mc:Fallback xmlns="">
          <p:pic>
            <p:nvPicPr>
              <p:cNvPr id="18" name="Inkt 17">
                <a:extLst>
                  <a:ext uri="{FF2B5EF4-FFF2-40B4-BE49-F238E27FC236}">
                    <a16:creationId xmlns:a16="http://schemas.microsoft.com/office/drawing/2014/main" id="{3559EA09-9BF2-6D21-7224-9348E666B76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55940" y="5243905"/>
                <a:ext cx="278784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t 19">
                <a:extLst>
                  <a:ext uri="{FF2B5EF4-FFF2-40B4-BE49-F238E27FC236}">
                    <a16:creationId xmlns:a16="http://schemas.microsoft.com/office/drawing/2014/main" id="{29F49BC4-35C8-98DE-36C1-D9CE4798DF90}"/>
                  </a:ext>
                </a:extLst>
              </p14:cNvPr>
              <p14:cNvContentPartPr/>
              <p14:nvPr/>
            </p14:nvContentPartPr>
            <p14:xfrm>
              <a:off x="5938460" y="5372785"/>
              <a:ext cx="1880280" cy="42120"/>
            </p14:xfrm>
          </p:contentPart>
        </mc:Choice>
        <mc:Fallback xmlns="">
          <p:pic>
            <p:nvPicPr>
              <p:cNvPr id="20" name="Inkt 19">
                <a:extLst>
                  <a:ext uri="{FF2B5EF4-FFF2-40B4-BE49-F238E27FC236}">
                    <a16:creationId xmlns:a16="http://schemas.microsoft.com/office/drawing/2014/main" id="{29F49BC4-35C8-98DE-36C1-D9CE4798DF9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02460" y="5300785"/>
                <a:ext cx="19519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t 20">
                <a:extLst>
                  <a:ext uri="{FF2B5EF4-FFF2-40B4-BE49-F238E27FC236}">
                    <a16:creationId xmlns:a16="http://schemas.microsoft.com/office/drawing/2014/main" id="{60DA40F8-3372-D094-0F1F-055AF1B046B0}"/>
                  </a:ext>
                </a:extLst>
              </p14:cNvPr>
              <p14:cNvContentPartPr/>
              <p14:nvPr/>
            </p14:nvContentPartPr>
            <p14:xfrm>
              <a:off x="2007620" y="2695825"/>
              <a:ext cx="125640" cy="360"/>
            </p14:xfrm>
          </p:contentPart>
        </mc:Choice>
        <mc:Fallback xmlns="">
          <p:pic>
            <p:nvPicPr>
              <p:cNvPr id="21" name="Inkt 20">
                <a:extLst>
                  <a:ext uri="{FF2B5EF4-FFF2-40B4-BE49-F238E27FC236}">
                    <a16:creationId xmlns:a16="http://schemas.microsoft.com/office/drawing/2014/main" id="{60DA40F8-3372-D094-0F1F-055AF1B046B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71980" y="2623825"/>
                <a:ext cx="19728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013594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9612985F38A4696AAD18D581E630E" ma:contentTypeVersion="11" ma:contentTypeDescription="Een nieuw document maken." ma:contentTypeScope="" ma:versionID="a29b2695f712cf7a05b1cef6d3acfc21">
  <xsd:schema xmlns:xsd="http://www.w3.org/2001/XMLSchema" xmlns:xs="http://www.w3.org/2001/XMLSchema" xmlns:p="http://schemas.microsoft.com/office/2006/metadata/properties" xmlns:ns2="f7bdf434-8271-45be-9229-b36057b16eca" xmlns:ns3="403b03e0-f3b3-4df8-8b82-7dc7d4ddf286" targetNamespace="http://schemas.microsoft.com/office/2006/metadata/properties" ma:root="true" ma:fieldsID="b8ed36d4f6667af175760fddac04732e" ns2:_="" ns3:_="">
    <xsd:import namespace="f7bdf434-8271-45be-9229-b36057b16eca"/>
    <xsd:import namespace="403b03e0-f3b3-4df8-8b82-7dc7d4ddf2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df434-8271-45be-9229-b36057b16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8afbf0a4-60f2-4de2-9c19-1cfcaa6785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b03e0-f3b3-4df8-8b82-7dc7d4ddf28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3339e9d-23b0-4d36-af82-861bde34df63}" ma:internalName="TaxCatchAll" ma:showField="CatchAllData" ma:web="403b03e0-f3b3-4df8-8b82-7dc7d4ddf2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bdf434-8271-45be-9229-b36057b16eca">
      <Terms xmlns="http://schemas.microsoft.com/office/infopath/2007/PartnerControls"/>
    </lcf76f155ced4ddcb4097134ff3c332f>
    <TaxCatchAll xmlns="403b03e0-f3b3-4df8-8b82-7dc7d4ddf28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2368C1-2EDF-4F71-93D4-BF7DC305C0B6}"/>
</file>

<file path=customXml/itemProps2.xml><?xml version="1.0" encoding="utf-8"?>
<ds:datastoreItem xmlns:ds="http://schemas.openxmlformats.org/officeDocument/2006/customXml" ds:itemID="{871BC580-947A-4107-8AF5-50C7CD04590F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65a11041-aba8-449e-bef6-559f13c05a59"/>
    <ds:schemaRef ds:uri="http://purl.org/dc/elements/1.1/"/>
    <ds:schemaRef ds:uri="e7183d92-7d1c-4abc-9060-17c5b27035f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2A64BCF-F95D-41F2-B3E1-49290C13CB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Microsoft Office PowerPoint</Application>
  <PresentationFormat>Breedbeeld</PresentationFormat>
  <Paragraphs>80</Paragraphs>
  <Slides>16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Eff</vt:lpstr>
      <vt:lpstr>Effra</vt:lpstr>
      <vt:lpstr>Kantoorthema</vt:lpstr>
      <vt:lpstr>Eindexamen Engels  Havo 2024</vt:lpstr>
      <vt:lpstr>In dit filmpje</vt:lpstr>
      <vt:lpstr>Hoe ziet het examen eruit?</vt:lpstr>
      <vt:lpstr>How to go about it?</vt:lpstr>
      <vt:lpstr>Open vragen</vt:lpstr>
      <vt:lpstr>Open vragen</vt:lpstr>
      <vt:lpstr>Main purpose</vt:lpstr>
      <vt:lpstr>Main purpose</vt:lpstr>
      <vt:lpstr>Main purpose</vt:lpstr>
      <vt:lpstr>True or False (wel/niet)</vt:lpstr>
      <vt:lpstr>True or False (wel/niet)</vt:lpstr>
      <vt:lpstr>True or False (wel/niet)</vt:lpstr>
      <vt:lpstr>Gap questions</vt:lpstr>
      <vt:lpstr>Gap questions</vt:lpstr>
      <vt:lpstr>Gap questions</vt:lpstr>
      <vt:lpstr>Tips and tricks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Jos Stolper</dc:creator>
  <cp:lastModifiedBy>Ertas, S.</cp:lastModifiedBy>
  <cp:revision>48</cp:revision>
  <dcterms:created xsi:type="dcterms:W3CDTF">2022-04-29T11:47:46Z</dcterms:created>
  <dcterms:modified xsi:type="dcterms:W3CDTF">2024-03-12T11:18:30Z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0x0101000A69612985F38A4696AAD18D581E630E</vt:lpwstr>
  </property>
  <property fmtid="{D5CDD505-2E9C-101B-9397-08002B2CF9AE}" pid="3" name="MediaServiceImageTags">
    <vt:lpwstr/>
  </property>
</Properties>
</file>