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260" r:id="rId5"/>
    <p:sldId id="261" r:id="rId6"/>
    <p:sldId id="269" r:id="rId7"/>
    <p:sldId id="270" r:id="rId8"/>
    <p:sldId id="271" r:id="rId9"/>
    <p:sldId id="265" r:id="rId10"/>
    <p:sldId id="272" r:id="rId11"/>
    <p:sldId id="274" r:id="rId12"/>
    <p:sldId id="275" r:id="rId13"/>
    <p:sldId id="276" r:id="rId14"/>
    <p:sldId id="277" r:id="rId15"/>
    <p:sldId id="280"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5DE8"/>
    <a:srgbClr val="652E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A6FC29-77F1-497F-9E29-A1F736392E63}" v="4" dt="2024-03-07T11:09:59.468"/>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123" autoAdjust="0"/>
    <p:restoredTop sz="86038"/>
  </p:normalViewPr>
  <p:slideViewPr>
    <p:cSldViewPr snapToGrid="0">
      <p:cViewPr varScale="1">
        <p:scale>
          <a:sx n="52" d="100"/>
          <a:sy n="52" d="100"/>
        </p:scale>
        <p:origin x="102" y="1086"/>
      </p:cViewPr>
      <p:guideLst/>
    </p:cSldViewPr>
  </p:slideViewPr>
  <p:notesTextViewPr>
    <p:cViewPr>
      <p:scale>
        <a:sx n="1" d="1"/>
        <a:sy n="1" d="1"/>
      </p:scale>
      <p:origin x="0" y="0"/>
    </p:cViewPr>
  </p:notesTextViewPr>
  <p:notesViewPr>
    <p:cSldViewPr snapToGrid="0">
      <p:cViewPr varScale="1">
        <p:scale>
          <a:sx n="62" d="100"/>
          <a:sy n="62" d="100"/>
        </p:scale>
        <p:origin x="322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oneveld, M." userId="ae250e26-a72d-484b-b7ec-89398db125fb" providerId="ADAL" clId="{87A6FC29-77F1-497F-9E29-A1F736392E63}"/>
    <pc:docChg chg="undo custSel addSld delSld modSld sldOrd">
      <pc:chgData name="Schoneveld, M." userId="ae250e26-a72d-484b-b7ec-89398db125fb" providerId="ADAL" clId="{87A6FC29-77F1-497F-9E29-A1F736392E63}" dt="2024-03-07T11:18:13.770" v="397" actId="47"/>
      <pc:docMkLst>
        <pc:docMk/>
      </pc:docMkLst>
      <pc:sldChg chg="modSp mod">
        <pc:chgData name="Schoneveld, M." userId="ae250e26-a72d-484b-b7ec-89398db125fb" providerId="ADAL" clId="{87A6FC29-77F1-497F-9E29-A1F736392E63}" dt="2024-03-07T11:02:59.142" v="20" actId="20577"/>
        <pc:sldMkLst>
          <pc:docMk/>
          <pc:sldMk cId="877779169" sldId="260"/>
        </pc:sldMkLst>
        <pc:spChg chg="mod">
          <ac:chgData name="Schoneveld, M." userId="ae250e26-a72d-484b-b7ec-89398db125fb" providerId="ADAL" clId="{87A6FC29-77F1-497F-9E29-A1F736392E63}" dt="2024-03-07T11:02:59.142" v="20" actId="20577"/>
          <ac:spMkLst>
            <pc:docMk/>
            <pc:sldMk cId="877779169" sldId="260"/>
            <ac:spMk id="3" creationId="{BA4EACD0-D51E-5A6B-44A9-5378C8EB3B0E}"/>
          </ac:spMkLst>
        </pc:spChg>
      </pc:sldChg>
      <pc:sldChg chg="modSp mod">
        <pc:chgData name="Schoneveld, M." userId="ae250e26-a72d-484b-b7ec-89398db125fb" providerId="ADAL" clId="{87A6FC29-77F1-497F-9E29-A1F736392E63}" dt="2024-03-07T11:02:31.299" v="5" actId="27636"/>
        <pc:sldMkLst>
          <pc:docMk/>
          <pc:sldMk cId="3212138122" sldId="270"/>
        </pc:sldMkLst>
        <pc:spChg chg="mod">
          <ac:chgData name="Schoneveld, M." userId="ae250e26-a72d-484b-b7ec-89398db125fb" providerId="ADAL" clId="{87A6FC29-77F1-497F-9E29-A1F736392E63}" dt="2024-03-07T11:02:31.299" v="5" actId="27636"/>
          <ac:spMkLst>
            <pc:docMk/>
            <pc:sldMk cId="3212138122" sldId="270"/>
            <ac:spMk id="3" creationId="{3233573F-03F1-C2FF-9677-C25F52E8E4D8}"/>
          </ac:spMkLst>
        </pc:spChg>
      </pc:sldChg>
      <pc:sldChg chg="modSp mod">
        <pc:chgData name="Schoneveld, M." userId="ae250e26-a72d-484b-b7ec-89398db125fb" providerId="ADAL" clId="{87A6FC29-77F1-497F-9E29-A1F736392E63}" dt="2024-03-07T11:08:31.844" v="227" actId="5793"/>
        <pc:sldMkLst>
          <pc:docMk/>
          <pc:sldMk cId="2746107427" sldId="272"/>
        </pc:sldMkLst>
        <pc:spChg chg="mod">
          <ac:chgData name="Schoneveld, M." userId="ae250e26-a72d-484b-b7ec-89398db125fb" providerId="ADAL" clId="{87A6FC29-77F1-497F-9E29-A1F736392E63}" dt="2024-03-07T11:08:31.844" v="227" actId="5793"/>
          <ac:spMkLst>
            <pc:docMk/>
            <pc:sldMk cId="2746107427" sldId="272"/>
            <ac:spMk id="3" creationId="{84B99B6C-1A80-54FF-868D-8B69BE3D5027}"/>
          </ac:spMkLst>
        </pc:spChg>
      </pc:sldChg>
      <pc:sldChg chg="modSp add del mod">
        <pc:chgData name="Schoneveld, M." userId="ae250e26-a72d-484b-b7ec-89398db125fb" providerId="ADAL" clId="{87A6FC29-77F1-497F-9E29-A1F736392E63}" dt="2024-03-07T11:18:13.770" v="397" actId="47"/>
        <pc:sldMkLst>
          <pc:docMk/>
          <pc:sldMk cId="4220760872" sldId="278"/>
        </pc:sldMkLst>
        <pc:spChg chg="mod">
          <ac:chgData name="Schoneveld, M." userId="ae250e26-a72d-484b-b7ec-89398db125fb" providerId="ADAL" clId="{87A6FC29-77F1-497F-9E29-A1F736392E63}" dt="2024-03-07T11:03:35.769" v="42" actId="20577"/>
          <ac:spMkLst>
            <pc:docMk/>
            <pc:sldMk cId="4220760872" sldId="278"/>
            <ac:spMk id="2" creationId="{C4C7ABF8-35F5-7021-8275-2244915C477B}"/>
          </ac:spMkLst>
        </pc:spChg>
        <pc:spChg chg="mod">
          <ac:chgData name="Schoneveld, M." userId="ae250e26-a72d-484b-b7ec-89398db125fb" providerId="ADAL" clId="{87A6FC29-77F1-497F-9E29-A1F736392E63}" dt="2024-03-07T11:05:07.012" v="48" actId="20577"/>
          <ac:spMkLst>
            <pc:docMk/>
            <pc:sldMk cId="4220760872" sldId="278"/>
            <ac:spMk id="3" creationId="{3233573F-03F1-C2FF-9677-C25F52E8E4D8}"/>
          </ac:spMkLst>
        </pc:spChg>
      </pc:sldChg>
      <pc:sldChg chg="modSp add del mod">
        <pc:chgData name="Schoneveld, M." userId="ae250e26-a72d-484b-b7ec-89398db125fb" providerId="ADAL" clId="{87A6FC29-77F1-497F-9E29-A1F736392E63}" dt="2024-03-07T11:10:22.968" v="236" actId="47"/>
        <pc:sldMkLst>
          <pc:docMk/>
          <pc:sldMk cId="998541073" sldId="279"/>
        </pc:sldMkLst>
        <pc:spChg chg="mod">
          <ac:chgData name="Schoneveld, M." userId="ae250e26-a72d-484b-b7ec-89398db125fb" providerId="ADAL" clId="{87A6FC29-77F1-497F-9E29-A1F736392E63}" dt="2024-03-07T11:10:01.720" v="232" actId="20577"/>
          <ac:spMkLst>
            <pc:docMk/>
            <pc:sldMk cId="998541073" sldId="279"/>
            <ac:spMk id="2" creationId="{6101799D-F461-62BF-8167-14764E7BAA88}"/>
          </ac:spMkLst>
        </pc:spChg>
      </pc:sldChg>
      <pc:sldChg chg="addSp delSp modSp add mod ord">
        <pc:chgData name="Schoneveld, M." userId="ae250e26-a72d-484b-b7ec-89398db125fb" providerId="ADAL" clId="{87A6FC29-77F1-497F-9E29-A1F736392E63}" dt="2024-03-07T11:11:17.308" v="396" actId="20577"/>
        <pc:sldMkLst>
          <pc:docMk/>
          <pc:sldMk cId="701177284" sldId="280"/>
        </pc:sldMkLst>
        <pc:spChg chg="mod">
          <ac:chgData name="Schoneveld, M." userId="ae250e26-a72d-484b-b7ec-89398db125fb" providerId="ADAL" clId="{87A6FC29-77F1-497F-9E29-A1F736392E63}" dt="2024-03-07T11:10:25.489" v="240" actId="20577"/>
          <ac:spMkLst>
            <pc:docMk/>
            <pc:sldMk cId="701177284" sldId="280"/>
            <ac:spMk id="2" creationId="{62B5B9E5-78A6-7EF3-D6C7-29FDA7A11B82}"/>
          </ac:spMkLst>
        </pc:spChg>
        <pc:spChg chg="del">
          <ac:chgData name="Schoneveld, M." userId="ae250e26-a72d-484b-b7ec-89398db125fb" providerId="ADAL" clId="{87A6FC29-77F1-497F-9E29-A1F736392E63}" dt="2024-03-07T11:10:27.727" v="241" actId="478"/>
          <ac:spMkLst>
            <pc:docMk/>
            <pc:sldMk cId="701177284" sldId="280"/>
            <ac:spMk id="3" creationId="{84B99B6C-1A80-54FF-868D-8B69BE3D5027}"/>
          </ac:spMkLst>
        </pc:spChg>
        <pc:spChg chg="add mod">
          <ac:chgData name="Schoneveld, M." userId="ae250e26-a72d-484b-b7ec-89398db125fb" providerId="ADAL" clId="{87A6FC29-77F1-497F-9E29-A1F736392E63}" dt="2024-03-07T11:11:17.308" v="396" actId="20577"/>
          <ac:spMkLst>
            <pc:docMk/>
            <pc:sldMk cId="701177284" sldId="280"/>
            <ac:spMk id="5" creationId="{7F04064B-02B0-9EB9-4464-6EFADA8F08EC}"/>
          </ac:spMkLst>
        </pc:spChg>
        <pc:spChg chg="add del">
          <ac:chgData name="Schoneveld, M." userId="ae250e26-a72d-484b-b7ec-89398db125fb" providerId="ADAL" clId="{87A6FC29-77F1-497F-9E29-A1F736392E63}" dt="2024-03-07T11:10:28.955" v="243" actId="22"/>
          <ac:spMkLst>
            <pc:docMk/>
            <pc:sldMk cId="701177284" sldId="280"/>
            <ac:spMk id="7" creationId="{01F63E97-3D54-02DE-1090-59BE02EF5C0E}"/>
          </ac:spMkLst>
        </pc:spChg>
      </pc:sldChg>
    </pc:docChg>
  </pc:docChgLst>
  <pc:docChgLst>
    <pc:chgData name="Schoneveld, M." userId="ae250e26-a72d-484b-b7ec-89398db125fb" providerId="ADAL" clId="{BAFC7AE2-6B46-460D-806D-44433FD14D1D}"/>
    <pc:docChg chg="undo redo custSel addSld delSld modSld sldOrd">
      <pc:chgData name="Schoneveld, M." userId="ae250e26-a72d-484b-b7ec-89398db125fb" providerId="ADAL" clId="{BAFC7AE2-6B46-460D-806D-44433FD14D1D}" dt="2024-03-03T20:44:58.961" v="3007" actId="20577"/>
      <pc:docMkLst>
        <pc:docMk/>
      </pc:docMkLst>
      <pc:sldChg chg="del">
        <pc:chgData name="Schoneveld, M." userId="ae250e26-a72d-484b-b7ec-89398db125fb" providerId="ADAL" clId="{BAFC7AE2-6B46-460D-806D-44433FD14D1D}" dt="2024-03-03T19:38:46.141" v="0" actId="47"/>
        <pc:sldMkLst>
          <pc:docMk/>
          <pc:sldMk cId="4091093734" sldId="259"/>
        </pc:sldMkLst>
      </pc:sldChg>
      <pc:sldChg chg="modSp mod">
        <pc:chgData name="Schoneveld, M." userId="ae250e26-a72d-484b-b7ec-89398db125fb" providerId="ADAL" clId="{BAFC7AE2-6B46-460D-806D-44433FD14D1D}" dt="2024-03-03T19:39:29.921" v="117" actId="20577"/>
        <pc:sldMkLst>
          <pc:docMk/>
          <pc:sldMk cId="877779169" sldId="260"/>
        </pc:sldMkLst>
        <pc:spChg chg="mod">
          <ac:chgData name="Schoneveld, M." userId="ae250e26-a72d-484b-b7ec-89398db125fb" providerId="ADAL" clId="{BAFC7AE2-6B46-460D-806D-44433FD14D1D}" dt="2024-03-03T19:38:52.079" v="22" actId="20577"/>
          <ac:spMkLst>
            <pc:docMk/>
            <pc:sldMk cId="877779169" sldId="260"/>
            <ac:spMk id="2" creationId="{7D13EEFC-6173-8F0D-2A75-A865FF7AA6DB}"/>
          </ac:spMkLst>
        </pc:spChg>
        <pc:spChg chg="mod">
          <ac:chgData name="Schoneveld, M." userId="ae250e26-a72d-484b-b7ec-89398db125fb" providerId="ADAL" clId="{BAFC7AE2-6B46-460D-806D-44433FD14D1D}" dt="2024-03-03T19:39:29.921" v="117" actId="20577"/>
          <ac:spMkLst>
            <pc:docMk/>
            <pc:sldMk cId="877779169" sldId="260"/>
            <ac:spMk id="3" creationId="{BA4EACD0-D51E-5A6B-44A9-5378C8EB3B0E}"/>
          </ac:spMkLst>
        </pc:spChg>
      </pc:sldChg>
      <pc:sldChg chg="modSp mod ord">
        <pc:chgData name="Schoneveld, M." userId="ae250e26-a72d-484b-b7ec-89398db125fb" providerId="ADAL" clId="{BAFC7AE2-6B46-460D-806D-44433FD14D1D}" dt="2024-03-03T19:41:22.201" v="354" actId="20577"/>
        <pc:sldMkLst>
          <pc:docMk/>
          <pc:sldMk cId="3943470539" sldId="261"/>
        </pc:sldMkLst>
        <pc:spChg chg="mod">
          <ac:chgData name="Schoneveld, M." userId="ae250e26-a72d-484b-b7ec-89398db125fb" providerId="ADAL" clId="{BAFC7AE2-6B46-460D-806D-44433FD14D1D}" dt="2024-03-03T19:39:53.343" v="141" actId="20577"/>
          <ac:spMkLst>
            <pc:docMk/>
            <pc:sldMk cId="3943470539" sldId="261"/>
            <ac:spMk id="2" creationId="{7D13EEFC-6173-8F0D-2A75-A865FF7AA6DB}"/>
          </ac:spMkLst>
        </pc:spChg>
        <pc:spChg chg="mod">
          <ac:chgData name="Schoneveld, M." userId="ae250e26-a72d-484b-b7ec-89398db125fb" providerId="ADAL" clId="{BAFC7AE2-6B46-460D-806D-44433FD14D1D}" dt="2024-03-03T19:41:22.201" v="354" actId="20577"/>
          <ac:spMkLst>
            <pc:docMk/>
            <pc:sldMk cId="3943470539" sldId="261"/>
            <ac:spMk id="3" creationId="{BA4EACD0-D51E-5A6B-44A9-5378C8EB3B0E}"/>
          </ac:spMkLst>
        </pc:spChg>
      </pc:sldChg>
      <pc:sldChg chg="del">
        <pc:chgData name="Schoneveld, M." userId="ae250e26-a72d-484b-b7ec-89398db125fb" providerId="ADAL" clId="{BAFC7AE2-6B46-460D-806D-44433FD14D1D}" dt="2024-03-03T20:43:36.652" v="2981" actId="47"/>
        <pc:sldMkLst>
          <pc:docMk/>
          <pc:sldMk cId="1004735680" sldId="262"/>
        </pc:sldMkLst>
      </pc:sldChg>
      <pc:sldChg chg="del">
        <pc:chgData name="Schoneveld, M." userId="ae250e26-a72d-484b-b7ec-89398db125fb" providerId="ADAL" clId="{BAFC7AE2-6B46-460D-806D-44433FD14D1D}" dt="2024-03-03T20:43:37.322" v="2982" actId="47"/>
        <pc:sldMkLst>
          <pc:docMk/>
          <pc:sldMk cId="3403165687" sldId="263"/>
        </pc:sldMkLst>
      </pc:sldChg>
      <pc:sldChg chg="del">
        <pc:chgData name="Schoneveld, M." userId="ae250e26-a72d-484b-b7ec-89398db125fb" providerId="ADAL" clId="{BAFC7AE2-6B46-460D-806D-44433FD14D1D}" dt="2024-03-03T20:43:42.726" v="2985" actId="47"/>
        <pc:sldMkLst>
          <pc:docMk/>
          <pc:sldMk cId="1389904223" sldId="264"/>
        </pc:sldMkLst>
      </pc:sldChg>
      <pc:sldChg chg="addSp delSp modSp mod">
        <pc:chgData name="Schoneveld, M." userId="ae250e26-a72d-484b-b7ec-89398db125fb" providerId="ADAL" clId="{BAFC7AE2-6B46-460D-806D-44433FD14D1D}" dt="2024-03-03T20:25:03.741" v="2418" actId="1076"/>
        <pc:sldMkLst>
          <pc:docMk/>
          <pc:sldMk cId="2051253479" sldId="265"/>
        </pc:sldMkLst>
        <pc:spChg chg="mod">
          <ac:chgData name="Schoneveld, M." userId="ae250e26-a72d-484b-b7ec-89398db125fb" providerId="ADAL" clId="{BAFC7AE2-6B46-460D-806D-44433FD14D1D}" dt="2024-03-03T20:25:03.741" v="2418" actId="1076"/>
          <ac:spMkLst>
            <pc:docMk/>
            <pc:sldMk cId="2051253479" sldId="265"/>
            <ac:spMk id="3" creationId="{BA4EACD0-D51E-5A6B-44A9-5378C8EB3B0E}"/>
          </ac:spMkLst>
        </pc:spChg>
        <pc:spChg chg="add mod">
          <ac:chgData name="Schoneveld, M." userId="ae250e26-a72d-484b-b7ec-89398db125fb" providerId="ADAL" clId="{BAFC7AE2-6B46-460D-806D-44433FD14D1D}" dt="2024-03-03T20:08:26.070" v="1441" actId="1076"/>
          <ac:spMkLst>
            <pc:docMk/>
            <pc:sldMk cId="2051253479" sldId="265"/>
            <ac:spMk id="8" creationId="{113D4B14-F667-6C38-7595-628BC9815FB7}"/>
          </ac:spMkLst>
        </pc:spChg>
        <pc:spChg chg="add mod">
          <ac:chgData name="Schoneveld, M." userId="ae250e26-a72d-484b-b7ec-89398db125fb" providerId="ADAL" clId="{BAFC7AE2-6B46-460D-806D-44433FD14D1D}" dt="2024-03-03T20:09:03.394" v="1458" actId="20577"/>
          <ac:spMkLst>
            <pc:docMk/>
            <pc:sldMk cId="2051253479" sldId="265"/>
            <ac:spMk id="12" creationId="{4D9530E2-772E-4829-A0B0-9DE94AEA297A}"/>
          </ac:spMkLst>
        </pc:spChg>
        <pc:picChg chg="del">
          <ac:chgData name="Schoneveld, M." userId="ae250e26-a72d-484b-b7ec-89398db125fb" providerId="ADAL" clId="{BAFC7AE2-6B46-460D-806D-44433FD14D1D}" dt="2024-03-03T20:04:09.366" v="1409" actId="478"/>
          <ac:picMkLst>
            <pc:docMk/>
            <pc:sldMk cId="2051253479" sldId="265"/>
            <ac:picMk id="5" creationId="{397937D4-5DEF-BB01-D79E-42F0775D7CE9}"/>
          </ac:picMkLst>
        </pc:picChg>
        <pc:picChg chg="del">
          <ac:chgData name="Schoneveld, M." userId="ae250e26-a72d-484b-b7ec-89398db125fb" providerId="ADAL" clId="{BAFC7AE2-6B46-460D-806D-44433FD14D1D}" dt="2024-03-03T20:03:29.298" v="1405" actId="478"/>
          <ac:picMkLst>
            <pc:docMk/>
            <pc:sldMk cId="2051253479" sldId="265"/>
            <ac:picMk id="9" creationId="{D384F1C1-9E49-FF33-B3EE-2959DDB9F336}"/>
          </ac:picMkLst>
        </pc:picChg>
        <pc:picChg chg="del mod">
          <ac:chgData name="Schoneveld, M." userId="ae250e26-a72d-484b-b7ec-89398db125fb" providerId="ADAL" clId="{BAFC7AE2-6B46-460D-806D-44433FD14D1D}" dt="2024-03-03T20:05:17.432" v="1419" actId="478"/>
          <ac:picMkLst>
            <pc:docMk/>
            <pc:sldMk cId="2051253479" sldId="265"/>
            <ac:picMk id="11" creationId="{62CF4BE8-9A8B-7336-9427-087E0B69D9AE}"/>
          </ac:picMkLst>
        </pc:picChg>
        <pc:picChg chg="add mod ord">
          <ac:chgData name="Schoneveld, M." userId="ae250e26-a72d-484b-b7ec-89398db125fb" providerId="ADAL" clId="{BAFC7AE2-6B46-460D-806D-44433FD14D1D}" dt="2024-03-03T20:08:06.246" v="1435" actId="1076"/>
          <ac:picMkLst>
            <pc:docMk/>
            <pc:sldMk cId="2051253479" sldId="265"/>
            <ac:picMk id="14" creationId="{CA4797D0-B15F-930B-174B-BF0F0F328269}"/>
          </ac:picMkLst>
        </pc:picChg>
        <pc:inkChg chg="del">
          <ac:chgData name="Schoneveld, M." userId="ae250e26-a72d-484b-b7ec-89398db125fb" providerId="ADAL" clId="{BAFC7AE2-6B46-460D-806D-44433FD14D1D}" dt="2024-03-03T20:05:19.807" v="1420" actId="478"/>
          <ac:inkMkLst>
            <pc:docMk/>
            <pc:sldMk cId="2051253479" sldId="265"/>
            <ac:inkMk id="4" creationId="{A051DC24-6BEC-667F-A490-19C3270D723F}"/>
          </ac:inkMkLst>
        </pc:inkChg>
        <pc:inkChg chg="del mod">
          <ac:chgData name="Schoneveld, M." userId="ae250e26-a72d-484b-b7ec-89398db125fb" providerId="ADAL" clId="{BAFC7AE2-6B46-460D-806D-44433FD14D1D}" dt="2024-03-03T20:05:21.728" v="1421" actId="478"/>
          <ac:inkMkLst>
            <pc:docMk/>
            <pc:sldMk cId="2051253479" sldId="265"/>
            <ac:inkMk id="7" creationId="{6A8828E7-5B21-1191-AA2F-E71857F97E13}"/>
          </ac:inkMkLst>
        </pc:inkChg>
      </pc:sldChg>
      <pc:sldChg chg="del">
        <pc:chgData name="Schoneveld, M." userId="ae250e26-a72d-484b-b7ec-89398db125fb" providerId="ADAL" clId="{BAFC7AE2-6B46-460D-806D-44433FD14D1D}" dt="2024-03-03T20:43:35.718" v="2980" actId="47"/>
        <pc:sldMkLst>
          <pc:docMk/>
          <pc:sldMk cId="2010611050" sldId="266"/>
        </pc:sldMkLst>
      </pc:sldChg>
      <pc:sldChg chg="del">
        <pc:chgData name="Schoneveld, M." userId="ae250e26-a72d-484b-b7ec-89398db125fb" providerId="ADAL" clId="{BAFC7AE2-6B46-460D-806D-44433FD14D1D}" dt="2024-03-03T20:43:38.209" v="2983" actId="47"/>
        <pc:sldMkLst>
          <pc:docMk/>
          <pc:sldMk cId="141577539" sldId="267"/>
        </pc:sldMkLst>
      </pc:sldChg>
      <pc:sldChg chg="del">
        <pc:chgData name="Schoneveld, M." userId="ae250e26-a72d-484b-b7ec-89398db125fb" providerId="ADAL" clId="{BAFC7AE2-6B46-460D-806D-44433FD14D1D}" dt="2024-03-03T20:43:38.864" v="2984" actId="47"/>
        <pc:sldMkLst>
          <pc:docMk/>
          <pc:sldMk cId="2372523360" sldId="268"/>
        </pc:sldMkLst>
      </pc:sldChg>
      <pc:sldChg chg="modSp add mod">
        <pc:chgData name="Schoneveld, M." userId="ae250e26-a72d-484b-b7ec-89398db125fb" providerId="ADAL" clId="{BAFC7AE2-6B46-460D-806D-44433FD14D1D}" dt="2024-03-03T19:45:25.651" v="832" actId="114"/>
        <pc:sldMkLst>
          <pc:docMk/>
          <pc:sldMk cId="847750801" sldId="269"/>
        </pc:sldMkLst>
        <pc:spChg chg="mod">
          <ac:chgData name="Schoneveld, M." userId="ae250e26-a72d-484b-b7ec-89398db125fb" providerId="ADAL" clId="{BAFC7AE2-6B46-460D-806D-44433FD14D1D}" dt="2024-03-03T19:41:32.349" v="362" actId="20577"/>
          <ac:spMkLst>
            <pc:docMk/>
            <pc:sldMk cId="847750801" sldId="269"/>
            <ac:spMk id="2" creationId="{9CFBB036-DD87-29B1-37DA-09B2A350DB9B}"/>
          </ac:spMkLst>
        </pc:spChg>
        <pc:spChg chg="mod">
          <ac:chgData name="Schoneveld, M." userId="ae250e26-a72d-484b-b7ec-89398db125fb" providerId="ADAL" clId="{BAFC7AE2-6B46-460D-806D-44433FD14D1D}" dt="2024-03-03T19:45:25.651" v="832" actId="114"/>
          <ac:spMkLst>
            <pc:docMk/>
            <pc:sldMk cId="847750801" sldId="269"/>
            <ac:spMk id="3" creationId="{103B2598-231D-C3BB-FC5A-D0FCE976B818}"/>
          </ac:spMkLst>
        </pc:spChg>
      </pc:sldChg>
      <pc:sldChg chg="modSp add mod">
        <pc:chgData name="Schoneveld, M." userId="ae250e26-a72d-484b-b7ec-89398db125fb" providerId="ADAL" clId="{BAFC7AE2-6B46-460D-806D-44433FD14D1D}" dt="2024-03-03T20:44:58.961" v="3007" actId="20577"/>
        <pc:sldMkLst>
          <pc:docMk/>
          <pc:sldMk cId="3212138122" sldId="270"/>
        </pc:sldMkLst>
        <pc:spChg chg="mod">
          <ac:chgData name="Schoneveld, M." userId="ae250e26-a72d-484b-b7ec-89398db125fb" providerId="ADAL" clId="{BAFC7AE2-6B46-460D-806D-44433FD14D1D}" dt="2024-03-03T19:44:22.841" v="693" actId="20577"/>
          <ac:spMkLst>
            <pc:docMk/>
            <pc:sldMk cId="3212138122" sldId="270"/>
            <ac:spMk id="2" creationId="{C4C7ABF8-35F5-7021-8275-2244915C477B}"/>
          </ac:spMkLst>
        </pc:spChg>
        <pc:spChg chg="mod">
          <ac:chgData name="Schoneveld, M." userId="ae250e26-a72d-484b-b7ec-89398db125fb" providerId="ADAL" clId="{BAFC7AE2-6B46-460D-806D-44433FD14D1D}" dt="2024-03-03T20:44:58.961" v="3007" actId="20577"/>
          <ac:spMkLst>
            <pc:docMk/>
            <pc:sldMk cId="3212138122" sldId="270"/>
            <ac:spMk id="3" creationId="{3233573F-03F1-C2FF-9677-C25F52E8E4D8}"/>
          </ac:spMkLst>
        </pc:spChg>
      </pc:sldChg>
      <pc:sldChg chg="modSp add mod">
        <pc:chgData name="Schoneveld, M." userId="ae250e26-a72d-484b-b7ec-89398db125fb" providerId="ADAL" clId="{BAFC7AE2-6B46-460D-806D-44433FD14D1D}" dt="2024-03-03T19:58:16.202" v="1404" actId="20577"/>
        <pc:sldMkLst>
          <pc:docMk/>
          <pc:sldMk cId="1750635670" sldId="271"/>
        </pc:sldMkLst>
        <pc:spChg chg="mod">
          <ac:chgData name="Schoneveld, M." userId="ae250e26-a72d-484b-b7ec-89398db125fb" providerId="ADAL" clId="{BAFC7AE2-6B46-460D-806D-44433FD14D1D}" dt="2024-03-03T19:44:55.642" v="831" actId="20577"/>
          <ac:spMkLst>
            <pc:docMk/>
            <pc:sldMk cId="1750635670" sldId="271"/>
            <ac:spMk id="2" creationId="{B9855F56-3B78-AD5C-88D9-4C805B3E33C5}"/>
          </ac:spMkLst>
        </pc:spChg>
        <pc:spChg chg="mod">
          <ac:chgData name="Schoneveld, M." userId="ae250e26-a72d-484b-b7ec-89398db125fb" providerId="ADAL" clId="{BAFC7AE2-6B46-460D-806D-44433FD14D1D}" dt="2024-03-03T19:58:16.202" v="1404" actId="20577"/>
          <ac:spMkLst>
            <pc:docMk/>
            <pc:sldMk cId="1750635670" sldId="271"/>
            <ac:spMk id="3" creationId="{84302CF3-6891-7013-708F-30A7B520F14B}"/>
          </ac:spMkLst>
        </pc:spChg>
      </pc:sldChg>
      <pc:sldChg chg="modSp add mod ord">
        <pc:chgData name="Schoneveld, M." userId="ae250e26-a72d-484b-b7ec-89398db125fb" providerId="ADAL" clId="{BAFC7AE2-6B46-460D-806D-44433FD14D1D}" dt="2024-03-03T20:12:17.269" v="1673" actId="20577"/>
        <pc:sldMkLst>
          <pc:docMk/>
          <pc:sldMk cId="2746107427" sldId="272"/>
        </pc:sldMkLst>
        <pc:spChg chg="mod">
          <ac:chgData name="Schoneveld, M." userId="ae250e26-a72d-484b-b7ec-89398db125fb" providerId="ADAL" clId="{BAFC7AE2-6B46-460D-806D-44433FD14D1D}" dt="2024-03-03T20:11:46.796" v="1586" actId="20577"/>
          <ac:spMkLst>
            <pc:docMk/>
            <pc:sldMk cId="2746107427" sldId="272"/>
            <ac:spMk id="2" creationId="{62B5B9E5-78A6-7EF3-D6C7-29FDA7A11B82}"/>
          </ac:spMkLst>
        </pc:spChg>
        <pc:spChg chg="mod">
          <ac:chgData name="Schoneveld, M." userId="ae250e26-a72d-484b-b7ec-89398db125fb" providerId="ADAL" clId="{BAFC7AE2-6B46-460D-806D-44433FD14D1D}" dt="2024-03-03T20:12:17.269" v="1673" actId="20577"/>
          <ac:spMkLst>
            <pc:docMk/>
            <pc:sldMk cId="2746107427" sldId="272"/>
            <ac:spMk id="3" creationId="{84B99B6C-1A80-54FF-868D-8B69BE3D5027}"/>
          </ac:spMkLst>
        </pc:spChg>
      </pc:sldChg>
      <pc:sldChg chg="addSp delSp modSp add del mod">
        <pc:chgData name="Schoneveld, M." userId="ae250e26-a72d-484b-b7ec-89398db125fb" providerId="ADAL" clId="{BAFC7AE2-6B46-460D-806D-44433FD14D1D}" dt="2024-03-03T20:18:40.251" v="1695" actId="47"/>
        <pc:sldMkLst>
          <pc:docMk/>
          <pc:sldMk cId="3757063840" sldId="273"/>
        </pc:sldMkLst>
        <pc:spChg chg="mod">
          <ac:chgData name="Schoneveld, M." userId="ae250e26-a72d-484b-b7ec-89398db125fb" providerId="ADAL" clId="{BAFC7AE2-6B46-460D-806D-44433FD14D1D}" dt="2024-03-03T20:12:49.927" v="1688" actId="20577"/>
          <ac:spMkLst>
            <pc:docMk/>
            <pc:sldMk cId="3757063840" sldId="273"/>
            <ac:spMk id="2" creationId="{510BFEE7-163C-D2CD-E6AE-1E374417E692}"/>
          </ac:spMkLst>
        </pc:spChg>
        <pc:spChg chg="add del mod">
          <ac:chgData name="Schoneveld, M." userId="ae250e26-a72d-484b-b7ec-89398db125fb" providerId="ADAL" clId="{BAFC7AE2-6B46-460D-806D-44433FD14D1D}" dt="2024-03-03T20:18:29.578" v="1691"/>
          <ac:spMkLst>
            <pc:docMk/>
            <pc:sldMk cId="3757063840" sldId="273"/>
            <ac:spMk id="3" creationId="{C27F0FC8-D0E3-810C-2C62-8B8438C8669D}"/>
          </ac:spMkLst>
        </pc:spChg>
        <pc:spChg chg="add mod">
          <ac:chgData name="Schoneveld, M." userId="ae250e26-a72d-484b-b7ec-89398db125fb" providerId="ADAL" clId="{BAFC7AE2-6B46-460D-806D-44433FD14D1D}" dt="2024-03-03T20:18:29.578" v="1691"/>
          <ac:spMkLst>
            <pc:docMk/>
            <pc:sldMk cId="3757063840" sldId="273"/>
            <ac:spMk id="4" creationId="{C05B52A7-36D5-53C1-494C-DDDCB3B84600}"/>
          </ac:spMkLst>
        </pc:spChg>
      </pc:sldChg>
      <pc:sldChg chg="addSp delSp modSp add mod ord">
        <pc:chgData name="Schoneveld, M." userId="ae250e26-a72d-484b-b7ec-89398db125fb" providerId="ADAL" clId="{BAFC7AE2-6B46-460D-806D-44433FD14D1D}" dt="2024-03-03T20:37:47.859" v="2802" actId="478"/>
        <pc:sldMkLst>
          <pc:docMk/>
          <pc:sldMk cId="1285394544" sldId="274"/>
        </pc:sldMkLst>
        <pc:spChg chg="mod">
          <ac:chgData name="Schoneveld, M." userId="ae250e26-a72d-484b-b7ec-89398db125fb" providerId="ADAL" clId="{BAFC7AE2-6B46-460D-806D-44433FD14D1D}" dt="2024-03-03T20:18:47.240" v="1710" actId="20577"/>
          <ac:spMkLst>
            <pc:docMk/>
            <pc:sldMk cId="1285394544" sldId="274"/>
            <ac:spMk id="2" creationId="{9DF62272-EBBC-8799-403C-6C98C5EE2CB5}"/>
          </ac:spMkLst>
        </pc:spChg>
        <pc:spChg chg="mod">
          <ac:chgData name="Schoneveld, M." userId="ae250e26-a72d-484b-b7ec-89398db125fb" providerId="ADAL" clId="{BAFC7AE2-6B46-460D-806D-44433FD14D1D}" dt="2024-03-03T20:35:23.645" v="2778" actId="1076"/>
          <ac:spMkLst>
            <pc:docMk/>
            <pc:sldMk cId="1285394544" sldId="274"/>
            <ac:spMk id="3" creationId="{8BECFF2B-D730-C7BE-7A46-8F9C11A69B2B}"/>
          </ac:spMkLst>
        </pc:spChg>
        <pc:spChg chg="mod">
          <ac:chgData name="Schoneveld, M." userId="ae250e26-a72d-484b-b7ec-89398db125fb" providerId="ADAL" clId="{BAFC7AE2-6B46-460D-806D-44433FD14D1D}" dt="2024-03-03T20:18:58.936" v="1756" actId="20577"/>
          <ac:spMkLst>
            <pc:docMk/>
            <pc:sldMk cId="1285394544" sldId="274"/>
            <ac:spMk id="8" creationId="{87354445-205C-62C8-EFD4-2269C2310B13}"/>
          </ac:spMkLst>
        </pc:spChg>
        <pc:spChg chg="mod">
          <ac:chgData name="Schoneveld, M." userId="ae250e26-a72d-484b-b7ec-89398db125fb" providerId="ADAL" clId="{BAFC7AE2-6B46-460D-806D-44433FD14D1D}" dt="2024-03-03T20:20:32.599" v="1770" actId="20577"/>
          <ac:spMkLst>
            <pc:docMk/>
            <pc:sldMk cId="1285394544" sldId="274"/>
            <ac:spMk id="12" creationId="{58D5570D-3469-A575-F81B-C8C209ACCD41}"/>
          </ac:spMkLst>
        </pc:spChg>
        <pc:picChg chg="add mod">
          <ac:chgData name="Schoneveld, M." userId="ae250e26-a72d-484b-b7ec-89398db125fb" providerId="ADAL" clId="{BAFC7AE2-6B46-460D-806D-44433FD14D1D}" dt="2024-03-03T20:19:38.419" v="1762" actId="1076"/>
          <ac:picMkLst>
            <pc:docMk/>
            <pc:sldMk cId="1285394544" sldId="274"/>
            <ac:picMk id="5" creationId="{93C98F3C-2213-6B3C-2646-0EC4447DF4C5}"/>
          </ac:picMkLst>
        </pc:picChg>
        <pc:picChg chg="del">
          <ac:chgData name="Schoneveld, M." userId="ae250e26-a72d-484b-b7ec-89398db125fb" providerId="ADAL" clId="{BAFC7AE2-6B46-460D-806D-44433FD14D1D}" dt="2024-03-03T20:19:25.443" v="1757" actId="478"/>
          <ac:picMkLst>
            <pc:docMk/>
            <pc:sldMk cId="1285394544" sldId="274"/>
            <ac:picMk id="14" creationId="{88872804-A631-ABFF-D57F-16D7740A172F}"/>
          </ac:picMkLst>
        </pc:picChg>
        <pc:inkChg chg="add mod">
          <ac:chgData name="Schoneveld, M." userId="ae250e26-a72d-484b-b7ec-89398db125fb" providerId="ADAL" clId="{BAFC7AE2-6B46-460D-806D-44433FD14D1D}" dt="2024-03-03T20:35:38.936" v="2779" actId="1076"/>
          <ac:inkMkLst>
            <pc:docMk/>
            <pc:sldMk cId="1285394544" sldId="274"/>
            <ac:inkMk id="6" creationId="{25982EB4-445A-B405-0364-33DDC5A5D8B3}"/>
          </ac:inkMkLst>
        </pc:inkChg>
        <pc:inkChg chg="add mod">
          <ac:chgData name="Schoneveld, M." userId="ae250e26-a72d-484b-b7ec-89398db125fb" providerId="ADAL" clId="{BAFC7AE2-6B46-460D-806D-44433FD14D1D}" dt="2024-03-03T20:35:42.182" v="2780" actId="1076"/>
          <ac:inkMkLst>
            <pc:docMk/>
            <pc:sldMk cId="1285394544" sldId="274"/>
            <ac:inkMk id="7" creationId="{7DB8AFE3-FB4B-E86C-2D3B-59BBFA36389A}"/>
          </ac:inkMkLst>
        </pc:inkChg>
        <pc:inkChg chg="add mod">
          <ac:chgData name="Schoneveld, M." userId="ae250e26-a72d-484b-b7ec-89398db125fb" providerId="ADAL" clId="{BAFC7AE2-6B46-460D-806D-44433FD14D1D}" dt="2024-03-03T20:35:46.377" v="2781" actId="1076"/>
          <ac:inkMkLst>
            <pc:docMk/>
            <pc:sldMk cId="1285394544" sldId="274"/>
            <ac:inkMk id="9" creationId="{0D6D08F6-D9D8-0D9C-4A9D-91925DB1A331}"/>
          </ac:inkMkLst>
        </pc:inkChg>
        <pc:inkChg chg="add mod">
          <ac:chgData name="Schoneveld, M." userId="ae250e26-a72d-484b-b7ec-89398db125fb" providerId="ADAL" clId="{BAFC7AE2-6B46-460D-806D-44433FD14D1D}" dt="2024-03-03T20:37:27.344" v="2796" actId="1076"/>
          <ac:inkMkLst>
            <pc:docMk/>
            <pc:sldMk cId="1285394544" sldId="274"/>
            <ac:inkMk id="10" creationId="{6262B281-2EDC-2C69-3F47-5A52E03C8541}"/>
          </ac:inkMkLst>
        </pc:inkChg>
        <pc:inkChg chg="add del">
          <ac:chgData name="Schoneveld, M." userId="ae250e26-a72d-484b-b7ec-89398db125fb" providerId="ADAL" clId="{BAFC7AE2-6B46-460D-806D-44433FD14D1D}" dt="2024-03-03T20:29:51.381" v="2444" actId="9405"/>
          <ac:inkMkLst>
            <pc:docMk/>
            <pc:sldMk cId="1285394544" sldId="274"/>
            <ac:inkMk id="11" creationId="{A2BA0079-3C46-3554-39DF-B06F44FD2C8F}"/>
          </ac:inkMkLst>
        </pc:inkChg>
        <pc:inkChg chg="add del">
          <ac:chgData name="Schoneveld, M." userId="ae250e26-a72d-484b-b7ec-89398db125fb" providerId="ADAL" clId="{BAFC7AE2-6B46-460D-806D-44433FD14D1D}" dt="2024-03-03T20:29:48.225" v="2443" actId="9405"/>
          <ac:inkMkLst>
            <pc:docMk/>
            <pc:sldMk cId="1285394544" sldId="274"/>
            <ac:inkMk id="13" creationId="{ACAEAC03-F849-DB35-1488-6CE5A6DA0087}"/>
          </ac:inkMkLst>
        </pc:inkChg>
        <pc:inkChg chg="add del">
          <ac:chgData name="Schoneveld, M." userId="ae250e26-a72d-484b-b7ec-89398db125fb" providerId="ADAL" clId="{BAFC7AE2-6B46-460D-806D-44433FD14D1D}" dt="2024-03-03T20:37:42.230" v="2799" actId="478"/>
          <ac:inkMkLst>
            <pc:docMk/>
            <pc:sldMk cId="1285394544" sldId="274"/>
            <ac:inkMk id="15" creationId="{14A385F6-4EF5-73B2-EEAC-D3BCE7EF35A2}"/>
          </ac:inkMkLst>
        </pc:inkChg>
        <pc:inkChg chg="add del">
          <ac:chgData name="Schoneveld, M." userId="ae250e26-a72d-484b-b7ec-89398db125fb" providerId="ADAL" clId="{BAFC7AE2-6B46-460D-806D-44433FD14D1D}" dt="2024-03-03T20:30:00.259" v="2447" actId="9405"/>
          <ac:inkMkLst>
            <pc:docMk/>
            <pc:sldMk cId="1285394544" sldId="274"/>
            <ac:inkMk id="16" creationId="{73CBC0FE-513B-95AB-9224-7493B2EDFE84}"/>
          </ac:inkMkLst>
        </pc:inkChg>
        <pc:inkChg chg="add del">
          <ac:chgData name="Schoneveld, M." userId="ae250e26-a72d-484b-b7ec-89398db125fb" providerId="ADAL" clId="{BAFC7AE2-6B46-460D-806D-44433FD14D1D}" dt="2024-03-03T20:37:46.123" v="2801" actId="478"/>
          <ac:inkMkLst>
            <pc:docMk/>
            <pc:sldMk cId="1285394544" sldId="274"/>
            <ac:inkMk id="17" creationId="{B2B3B3C8-D711-9793-F217-C1FF5E172316}"/>
          </ac:inkMkLst>
        </pc:inkChg>
        <pc:inkChg chg="add del">
          <ac:chgData name="Schoneveld, M." userId="ae250e26-a72d-484b-b7ec-89398db125fb" providerId="ADAL" clId="{BAFC7AE2-6B46-460D-806D-44433FD14D1D}" dt="2024-03-03T20:37:44.150" v="2800" actId="478"/>
          <ac:inkMkLst>
            <pc:docMk/>
            <pc:sldMk cId="1285394544" sldId="274"/>
            <ac:inkMk id="18" creationId="{2D9F22E5-7F3E-EB5E-2E83-864DB2F7902C}"/>
          </ac:inkMkLst>
        </pc:inkChg>
        <pc:inkChg chg="add del">
          <ac:chgData name="Schoneveld, M." userId="ae250e26-a72d-484b-b7ec-89398db125fb" providerId="ADAL" clId="{BAFC7AE2-6B46-460D-806D-44433FD14D1D}" dt="2024-03-03T20:37:47.859" v="2802" actId="478"/>
          <ac:inkMkLst>
            <pc:docMk/>
            <pc:sldMk cId="1285394544" sldId="274"/>
            <ac:inkMk id="19" creationId="{09367CAB-C25A-9601-8C37-A3B27358AE9B}"/>
          </ac:inkMkLst>
        </pc:inkChg>
      </pc:sldChg>
      <pc:sldChg chg="addSp delSp modSp add mod">
        <pc:chgData name="Schoneveld, M." userId="ae250e26-a72d-484b-b7ec-89398db125fb" providerId="ADAL" clId="{BAFC7AE2-6B46-460D-806D-44433FD14D1D}" dt="2024-03-03T20:28:15.800" v="2436" actId="9405"/>
        <pc:sldMkLst>
          <pc:docMk/>
          <pc:sldMk cId="1169031819" sldId="275"/>
        </pc:sldMkLst>
        <pc:spChg chg="mod">
          <ac:chgData name="Schoneveld, M." userId="ae250e26-a72d-484b-b7ec-89398db125fb" providerId="ADAL" clId="{BAFC7AE2-6B46-460D-806D-44433FD14D1D}" dt="2024-03-03T20:24:47.045" v="2416" actId="1076"/>
          <ac:spMkLst>
            <pc:docMk/>
            <pc:sldMk cId="1169031819" sldId="275"/>
            <ac:spMk id="3" creationId="{04449B97-8D85-2A51-ED18-55367991EC7E}"/>
          </ac:spMkLst>
        </pc:spChg>
        <pc:spChg chg="mod">
          <ac:chgData name="Schoneveld, M." userId="ae250e26-a72d-484b-b7ec-89398db125fb" providerId="ADAL" clId="{BAFC7AE2-6B46-460D-806D-44433FD14D1D}" dt="2024-03-03T20:26:11.378" v="2421" actId="13926"/>
          <ac:spMkLst>
            <pc:docMk/>
            <pc:sldMk cId="1169031819" sldId="275"/>
            <ac:spMk id="12" creationId="{1F01738D-AD7E-3B82-0388-43FCD8C5D360}"/>
          </ac:spMkLst>
        </pc:spChg>
        <pc:inkChg chg="add del">
          <ac:chgData name="Schoneveld, M." userId="ae250e26-a72d-484b-b7ec-89398db125fb" providerId="ADAL" clId="{BAFC7AE2-6B46-460D-806D-44433FD14D1D}" dt="2024-03-03T20:26:38.666" v="2427" actId="9405"/>
          <ac:inkMkLst>
            <pc:docMk/>
            <pc:sldMk cId="1169031819" sldId="275"/>
            <ac:inkMk id="4" creationId="{988A93C2-A28C-39C8-3E0C-738BB00248DD}"/>
          </ac:inkMkLst>
        </pc:inkChg>
        <pc:inkChg chg="add del">
          <ac:chgData name="Schoneveld, M." userId="ae250e26-a72d-484b-b7ec-89398db125fb" providerId="ADAL" clId="{BAFC7AE2-6B46-460D-806D-44433FD14D1D}" dt="2024-03-03T20:26:38.111" v="2426" actId="9405"/>
          <ac:inkMkLst>
            <pc:docMk/>
            <pc:sldMk cId="1169031819" sldId="275"/>
            <ac:inkMk id="6" creationId="{8970F834-2415-E622-D873-2B7C5A34E3DB}"/>
          </ac:inkMkLst>
        </pc:inkChg>
        <pc:inkChg chg="add del">
          <ac:chgData name="Schoneveld, M." userId="ae250e26-a72d-484b-b7ec-89398db125fb" providerId="ADAL" clId="{BAFC7AE2-6B46-460D-806D-44433FD14D1D}" dt="2024-03-03T20:26:37.679" v="2425" actId="9405"/>
          <ac:inkMkLst>
            <pc:docMk/>
            <pc:sldMk cId="1169031819" sldId="275"/>
            <ac:inkMk id="7" creationId="{EF86A15A-05A4-7C66-812E-A22D1FDC7DE7}"/>
          </ac:inkMkLst>
        </pc:inkChg>
        <pc:inkChg chg="add">
          <ac:chgData name="Schoneveld, M." userId="ae250e26-a72d-484b-b7ec-89398db125fb" providerId="ADAL" clId="{BAFC7AE2-6B46-460D-806D-44433FD14D1D}" dt="2024-03-03T20:26:41.130" v="2428" actId="9405"/>
          <ac:inkMkLst>
            <pc:docMk/>
            <pc:sldMk cId="1169031819" sldId="275"/>
            <ac:inkMk id="9" creationId="{6F5F9D2A-DE3B-505A-AC3B-7FF4F721F07A}"/>
          </ac:inkMkLst>
        </pc:inkChg>
        <pc:inkChg chg="add">
          <ac:chgData name="Schoneveld, M." userId="ae250e26-a72d-484b-b7ec-89398db125fb" providerId="ADAL" clId="{BAFC7AE2-6B46-460D-806D-44433FD14D1D}" dt="2024-03-03T20:26:44.468" v="2429" actId="9405"/>
          <ac:inkMkLst>
            <pc:docMk/>
            <pc:sldMk cId="1169031819" sldId="275"/>
            <ac:inkMk id="10" creationId="{9DAC8941-0284-9FAF-1136-8056A749741C}"/>
          </ac:inkMkLst>
        </pc:inkChg>
        <pc:inkChg chg="add del">
          <ac:chgData name="Schoneveld, M." userId="ae250e26-a72d-484b-b7ec-89398db125fb" providerId="ADAL" clId="{BAFC7AE2-6B46-460D-806D-44433FD14D1D}" dt="2024-03-03T20:27:47.626" v="2431" actId="9405"/>
          <ac:inkMkLst>
            <pc:docMk/>
            <pc:sldMk cId="1169031819" sldId="275"/>
            <ac:inkMk id="11" creationId="{D30E08B4-4363-A6EB-1BA5-FF201E53C6F9}"/>
          </ac:inkMkLst>
        </pc:inkChg>
        <pc:inkChg chg="add del">
          <ac:chgData name="Schoneveld, M." userId="ae250e26-a72d-484b-b7ec-89398db125fb" providerId="ADAL" clId="{BAFC7AE2-6B46-460D-806D-44433FD14D1D}" dt="2024-03-03T20:27:54.744" v="2433" actId="9405"/>
          <ac:inkMkLst>
            <pc:docMk/>
            <pc:sldMk cId="1169031819" sldId="275"/>
            <ac:inkMk id="13" creationId="{C0AFD668-ABC7-6E9D-39F4-25C1CD3A605B}"/>
          </ac:inkMkLst>
        </pc:inkChg>
        <pc:inkChg chg="add">
          <ac:chgData name="Schoneveld, M." userId="ae250e26-a72d-484b-b7ec-89398db125fb" providerId="ADAL" clId="{BAFC7AE2-6B46-460D-806D-44433FD14D1D}" dt="2024-03-03T20:28:02.419" v="2434" actId="9405"/>
          <ac:inkMkLst>
            <pc:docMk/>
            <pc:sldMk cId="1169031819" sldId="275"/>
            <ac:inkMk id="14" creationId="{99ED41D5-488D-A2E0-FBD9-75FF7A0A98E0}"/>
          </ac:inkMkLst>
        </pc:inkChg>
        <pc:inkChg chg="add">
          <ac:chgData name="Schoneveld, M." userId="ae250e26-a72d-484b-b7ec-89398db125fb" providerId="ADAL" clId="{BAFC7AE2-6B46-460D-806D-44433FD14D1D}" dt="2024-03-03T20:28:11.140" v="2435" actId="9405"/>
          <ac:inkMkLst>
            <pc:docMk/>
            <pc:sldMk cId="1169031819" sldId="275"/>
            <ac:inkMk id="15" creationId="{315A12EE-76E1-0640-CB01-C66E5EDC6D77}"/>
          </ac:inkMkLst>
        </pc:inkChg>
        <pc:inkChg chg="add">
          <ac:chgData name="Schoneveld, M." userId="ae250e26-a72d-484b-b7ec-89398db125fb" providerId="ADAL" clId="{BAFC7AE2-6B46-460D-806D-44433FD14D1D}" dt="2024-03-03T20:28:15.800" v="2436" actId="9405"/>
          <ac:inkMkLst>
            <pc:docMk/>
            <pc:sldMk cId="1169031819" sldId="275"/>
            <ac:inkMk id="16" creationId="{9BBFE531-C4E4-43C1-C77F-6ECBE0DEC0D7}"/>
          </ac:inkMkLst>
        </pc:inkChg>
      </pc:sldChg>
      <pc:sldChg chg="addSp delSp modSp add mod">
        <pc:chgData name="Schoneveld, M." userId="ae250e26-a72d-484b-b7ec-89398db125fb" providerId="ADAL" clId="{BAFC7AE2-6B46-460D-806D-44433FD14D1D}" dt="2024-03-03T20:37:31.241" v="2798" actId="9405"/>
        <pc:sldMkLst>
          <pc:docMk/>
          <pc:sldMk cId="1865221133" sldId="276"/>
        </pc:sldMkLst>
        <pc:spChg chg="mod">
          <ac:chgData name="Schoneveld, M." userId="ae250e26-a72d-484b-b7ec-89398db125fb" providerId="ADAL" clId="{BAFC7AE2-6B46-460D-806D-44433FD14D1D}" dt="2024-03-03T20:35:05.946" v="2775" actId="255"/>
          <ac:spMkLst>
            <pc:docMk/>
            <pc:sldMk cId="1865221133" sldId="276"/>
            <ac:spMk id="3" creationId="{DD8E5CE1-4A84-237D-C0B8-5BA3B28B6D4E}"/>
          </ac:spMkLst>
        </pc:spChg>
        <pc:spChg chg="mod">
          <ac:chgData name="Schoneveld, M." userId="ae250e26-a72d-484b-b7ec-89398db125fb" providerId="ADAL" clId="{BAFC7AE2-6B46-460D-806D-44433FD14D1D}" dt="2024-03-03T20:33:09.076" v="2478" actId="6549"/>
          <ac:spMkLst>
            <pc:docMk/>
            <pc:sldMk cId="1865221133" sldId="276"/>
            <ac:spMk id="12" creationId="{DE4F6FFE-8CB6-0E79-269E-73A44B772396}"/>
          </ac:spMkLst>
        </pc:spChg>
        <pc:spChg chg="add del">
          <ac:chgData name="Schoneveld, M." userId="ae250e26-a72d-484b-b7ec-89398db125fb" providerId="ADAL" clId="{BAFC7AE2-6B46-460D-806D-44433FD14D1D}" dt="2024-03-03T20:32:04.972" v="2459" actId="478"/>
          <ac:spMkLst>
            <pc:docMk/>
            <pc:sldMk cId="1865221133" sldId="276"/>
            <ac:spMk id="13" creationId="{02CB126B-F904-487B-B1F5-7F58FAE708B9}"/>
          </ac:spMkLst>
        </pc:spChg>
        <pc:inkChg chg="add del">
          <ac:chgData name="Schoneveld, M." userId="ae250e26-a72d-484b-b7ec-89398db125fb" providerId="ADAL" clId="{BAFC7AE2-6B46-460D-806D-44433FD14D1D}" dt="2024-03-03T20:36:27.313" v="2784" actId="9405"/>
          <ac:inkMkLst>
            <pc:docMk/>
            <pc:sldMk cId="1865221133" sldId="276"/>
            <ac:inkMk id="4" creationId="{2AF18A8E-B71B-0E0F-305E-69A1111B8580}"/>
          </ac:inkMkLst>
        </pc:inkChg>
        <pc:inkChg chg="add del">
          <ac:chgData name="Schoneveld, M." userId="ae250e26-a72d-484b-b7ec-89398db125fb" providerId="ADAL" clId="{BAFC7AE2-6B46-460D-806D-44433FD14D1D}" dt="2024-03-03T20:37:31.241" v="2798" actId="9405"/>
          <ac:inkMkLst>
            <pc:docMk/>
            <pc:sldMk cId="1865221133" sldId="276"/>
            <ac:inkMk id="6" creationId="{5E1DB361-F9C8-53DB-F57D-660FA075307F}"/>
          </ac:inkMkLst>
        </pc:inkChg>
        <pc:inkChg chg="add del">
          <ac:chgData name="Schoneveld, M." userId="ae250e26-a72d-484b-b7ec-89398db125fb" providerId="ADAL" clId="{BAFC7AE2-6B46-460D-806D-44433FD14D1D}" dt="2024-03-03T20:37:24.735" v="2793" actId="9405"/>
          <ac:inkMkLst>
            <pc:docMk/>
            <pc:sldMk cId="1865221133" sldId="276"/>
            <ac:inkMk id="7" creationId="{4CBE7A30-AE7D-3F70-84F4-168774613B1F}"/>
          </ac:inkMkLst>
        </pc:inkChg>
        <pc:inkChg chg="del">
          <ac:chgData name="Schoneveld, M." userId="ae250e26-a72d-484b-b7ec-89398db125fb" providerId="ADAL" clId="{BAFC7AE2-6B46-460D-806D-44433FD14D1D}" dt="2024-03-03T20:32:22.466" v="2462" actId="478"/>
          <ac:inkMkLst>
            <pc:docMk/>
            <pc:sldMk cId="1865221133" sldId="276"/>
            <ac:inkMk id="9" creationId="{EB021BFD-1AEA-CAE0-6369-A33CA97BAD72}"/>
          </ac:inkMkLst>
        </pc:inkChg>
        <pc:inkChg chg="del">
          <ac:chgData name="Schoneveld, M." userId="ae250e26-a72d-484b-b7ec-89398db125fb" providerId="ADAL" clId="{BAFC7AE2-6B46-460D-806D-44433FD14D1D}" dt="2024-03-03T20:32:16.805" v="2461" actId="478"/>
          <ac:inkMkLst>
            <pc:docMk/>
            <pc:sldMk cId="1865221133" sldId="276"/>
            <ac:inkMk id="10" creationId="{76C40053-E9FB-91F9-A2D2-38D80E1608E9}"/>
          </ac:inkMkLst>
        </pc:inkChg>
        <pc:inkChg chg="add del">
          <ac:chgData name="Schoneveld, M." userId="ae250e26-a72d-484b-b7ec-89398db125fb" providerId="ADAL" clId="{BAFC7AE2-6B46-460D-806D-44433FD14D1D}" dt="2024-03-03T20:37:24.488" v="2792" actId="9405"/>
          <ac:inkMkLst>
            <pc:docMk/>
            <pc:sldMk cId="1865221133" sldId="276"/>
            <ac:inkMk id="11" creationId="{157AD9BA-7B55-6143-5AFF-5ACE9D5267E0}"/>
          </ac:inkMkLst>
        </pc:inkChg>
        <pc:inkChg chg="del">
          <ac:chgData name="Schoneveld, M." userId="ae250e26-a72d-484b-b7ec-89398db125fb" providerId="ADAL" clId="{BAFC7AE2-6B46-460D-806D-44433FD14D1D}" dt="2024-03-03T20:32:26.349" v="2463" actId="478"/>
          <ac:inkMkLst>
            <pc:docMk/>
            <pc:sldMk cId="1865221133" sldId="276"/>
            <ac:inkMk id="14" creationId="{AEAB23F2-AF70-08D6-886A-96B39F03EC46}"/>
          </ac:inkMkLst>
        </pc:inkChg>
        <pc:inkChg chg="del">
          <ac:chgData name="Schoneveld, M." userId="ae250e26-a72d-484b-b7ec-89398db125fb" providerId="ADAL" clId="{BAFC7AE2-6B46-460D-806D-44433FD14D1D}" dt="2024-03-03T20:32:02.365" v="2458" actId="34122"/>
          <ac:inkMkLst>
            <pc:docMk/>
            <pc:sldMk cId="1865221133" sldId="276"/>
            <ac:inkMk id="15" creationId="{F61F4E20-A1A0-8CE1-FC2D-55CF6085DFD1}"/>
          </ac:inkMkLst>
        </pc:inkChg>
        <pc:inkChg chg="del">
          <ac:chgData name="Schoneveld, M." userId="ae250e26-a72d-484b-b7ec-89398db125fb" providerId="ADAL" clId="{BAFC7AE2-6B46-460D-806D-44433FD14D1D}" dt="2024-03-03T20:32:10.404" v="2460" actId="478"/>
          <ac:inkMkLst>
            <pc:docMk/>
            <pc:sldMk cId="1865221133" sldId="276"/>
            <ac:inkMk id="16" creationId="{4A99DA00-B074-F525-3419-CC389A7BA3EB}"/>
          </ac:inkMkLst>
        </pc:inkChg>
        <pc:inkChg chg="add del">
          <ac:chgData name="Schoneveld, M." userId="ae250e26-a72d-484b-b7ec-89398db125fb" providerId="ADAL" clId="{BAFC7AE2-6B46-460D-806D-44433FD14D1D}" dt="2024-03-03T20:37:24.204" v="2791" actId="9405"/>
          <ac:inkMkLst>
            <pc:docMk/>
            <pc:sldMk cId="1865221133" sldId="276"/>
            <ac:inkMk id="17" creationId="{69FF0892-54B7-C237-A3F6-426BCE8C3FF1}"/>
          </ac:inkMkLst>
        </pc:inkChg>
        <pc:inkChg chg="add del">
          <ac:chgData name="Schoneveld, M." userId="ae250e26-a72d-484b-b7ec-89398db125fb" providerId="ADAL" clId="{BAFC7AE2-6B46-460D-806D-44433FD14D1D}" dt="2024-03-03T20:37:23.850" v="2790" actId="9405"/>
          <ac:inkMkLst>
            <pc:docMk/>
            <pc:sldMk cId="1865221133" sldId="276"/>
            <ac:inkMk id="18" creationId="{32A1DA83-5160-9D7C-AD99-4961D61AFD51}"/>
          </ac:inkMkLst>
        </pc:inkChg>
      </pc:sldChg>
      <pc:sldChg chg="addSp delSp modSp add mod">
        <pc:chgData name="Schoneveld, M." userId="ae250e26-a72d-484b-b7ec-89398db125fb" providerId="ADAL" clId="{BAFC7AE2-6B46-460D-806D-44433FD14D1D}" dt="2024-03-03T20:42:21.675" v="2979" actId="403"/>
        <pc:sldMkLst>
          <pc:docMk/>
          <pc:sldMk cId="3432245879" sldId="277"/>
        </pc:sldMkLst>
        <pc:spChg chg="mod">
          <ac:chgData name="Schoneveld, M." userId="ae250e26-a72d-484b-b7ec-89398db125fb" providerId="ADAL" clId="{BAFC7AE2-6B46-460D-806D-44433FD14D1D}" dt="2024-03-03T20:42:21.675" v="2979" actId="403"/>
          <ac:spMkLst>
            <pc:docMk/>
            <pc:sldMk cId="3432245879" sldId="277"/>
            <ac:spMk id="3" creationId="{7A568390-22B0-D8D1-7A33-4A0FEB5BB982}"/>
          </ac:spMkLst>
        </pc:spChg>
        <pc:spChg chg="mod">
          <ac:chgData name="Schoneveld, M." userId="ae250e26-a72d-484b-b7ec-89398db125fb" providerId="ADAL" clId="{BAFC7AE2-6B46-460D-806D-44433FD14D1D}" dt="2024-03-03T20:38:41.521" v="2814" actId="20577"/>
          <ac:spMkLst>
            <pc:docMk/>
            <pc:sldMk cId="3432245879" sldId="277"/>
            <ac:spMk id="12" creationId="{776E7A73-1ABD-6E18-33B8-DB442957DDB7}"/>
          </ac:spMkLst>
        </pc:spChg>
        <pc:inkChg chg="add">
          <ac:chgData name="Schoneveld, M." userId="ae250e26-a72d-484b-b7ec-89398db125fb" providerId="ADAL" clId="{BAFC7AE2-6B46-460D-806D-44433FD14D1D}" dt="2024-03-03T20:38:54.202" v="2815" actId="9405"/>
          <ac:inkMkLst>
            <pc:docMk/>
            <pc:sldMk cId="3432245879" sldId="277"/>
            <ac:inkMk id="4" creationId="{01E24D3C-8AC8-FC44-87BB-5C0208752E59}"/>
          </ac:inkMkLst>
        </pc:inkChg>
        <pc:inkChg chg="add">
          <ac:chgData name="Schoneveld, M." userId="ae250e26-a72d-484b-b7ec-89398db125fb" providerId="ADAL" clId="{BAFC7AE2-6B46-460D-806D-44433FD14D1D}" dt="2024-03-03T20:39:18.836" v="2816" actId="9405"/>
          <ac:inkMkLst>
            <pc:docMk/>
            <pc:sldMk cId="3432245879" sldId="277"/>
            <ac:inkMk id="6" creationId="{BD15CEDD-92D1-8470-8D0D-46295E4BA3BA}"/>
          </ac:inkMkLst>
        </pc:inkChg>
        <pc:inkChg chg="add">
          <ac:chgData name="Schoneveld, M." userId="ae250e26-a72d-484b-b7ec-89398db125fb" providerId="ADAL" clId="{BAFC7AE2-6B46-460D-806D-44433FD14D1D}" dt="2024-03-03T20:41:17.603" v="2975" actId="9405"/>
          <ac:inkMkLst>
            <pc:docMk/>
            <pc:sldMk cId="3432245879" sldId="277"/>
            <ac:inkMk id="7" creationId="{95BCFDCE-C75B-2A9F-A491-0D24C39A72ED}"/>
          </ac:inkMkLst>
        </pc:inkChg>
        <pc:inkChg chg="add del">
          <ac:chgData name="Schoneveld, M." userId="ae250e26-a72d-484b-b7ec-89398db125fb" providerId="ADAL" clId="{BAFC7AE2-6B46-460D-806D-44433FD14D1D}" dt="2024-03-03T20:41:37.314" v="2977" actId="9405"/>
          <ac:inkMkLst>
            <pc:docMk/>
            <pc:sldMk cId="3432245879" sldId="277"/>
            <ac:inkMk id="9" creationId="{663BDB1D-2031-13BB-0F96-8023E468CDC7}"/>
          </ac:inkMkLst>
        </pc:inkChg>
        <pc:inkChg chg="add">
          <ac:chgData name="Schoneveld, M." userId="ae250e26-a72d-484b-b7ec-89398db125fb" providerId="ADAL" clId="{BAFC7AE2-6B46-460D-806D-44433FD14D1D}" dt="2024-03-03T20:41:44.224" v="2978" actId="9405"/>
          <ac:inkMkLst>
            <pc:docMk/>
            <pc:sldMk cId="3432245879" sldId="277"/>
            <ac:inkMk id="10" creationId="{8863E3E0-0C12-5485-AD8F-051073F61ADA}"/>
          </ac:inkMkLst>
        </pc:ink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43D87FA-A25F-F44F-AB4F-095F89F56C9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866976AC-C7A1-13A7-1154-D3463DC6882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D794D7-8334-4A91-AF54-A2B076C7AD50}" type="datetimeFigureOut">
              <a:rPr lang="nl-NL" smtClean="0"/>
              <a:t>7-3-2024</a:t>
            </a:fld>
            <a:endParaRPr lang="nl-NL"/>
          </a:p>
        </p:txBody>
      </p:sp>
      <p:sp>
        <p:nvSpPr>
          <p:cNvPr id="4" name="Tijdelijke aanduiding voor voettekst 3">
            <a:extLst>
              <a:ext uri="{FF2B5EF4-FFF2-40B4-BE49-F238E27FC236}">
                <a16:creationId xmlns:a16="http://schemas.microsoft.com/office/drawing/2014/main" id="{2243638A-BE1B-A101-6A35-94442006BA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A7CC11D7-18D2-C7E5-4F3C-2B946966407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8B8B83-5392-4575-B574-F4C5D8863A7A}" type="slidenum">
              <a:rPr lang="nl-NL" smtClean="0"/>
              <a:t>‹nr.›</a:t>
            </a:fld>
            <a:endParaRPr lang="nl-NL"/>
          </a:p>
        </p:txBody>
      </p:sp>
    </p:spTree>
    <p:extLst>
      <p:ext uri="{BB962C8B-B14F-4D97-AF65-F5344CB8AC3E}">
        <p14:creationId xmlns:p14="http://schemas.microsoft.com/office/powerpoint/2010/main" val="1411518779"/>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28:34.987"/>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0 118,'7'0,"0"-1,0 0,0-1,13-4,12-2,105-24,-98 21,-1 2,1 2,68-5,69 14,82-3,-153-12,8-1,358 11,-243 5,-209 0,1 0,-2 1,1 1,0 0,23 10,-21-6,0-2,0-1,39 5,54-9,-89-1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38:54.202"/>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0 2,'122'-2,"133"5,-241-1,0 1,-1 0,1 1,23 11,-22-9,0 0,1-1,19 4,21-3,0-3,78-6,-27 0,1531 4,-1613-1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39:18.836"/>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0 1,'838'0,"-813"0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41:17.603"/>
    </inkml:context>
    <inkml:brush xml:id="br0">
      <inkml:brushProperty name="width" value="0.3" units="cm"/>
      <inkml:brushProperty name="height" value="0.6" units="cm"/>
      <inkml:brushProperty name="color" value="#FFACD5"/>
      <inkml:brushProperty name="tip" value="rectangle"/>
      <inkml:brushProperty name="rasterOp" value="maskPen"/>
      <inkml:brushProperty name="ignorePressure" value="1"/>
    </inkml:brush>
  </inkml:definitions>
  <inkml:trace contextRef="#ctx0" brushRef="#br0">1 60,'49'1,"0"3,58 12,93 29,-43-8,-82-22,2-2,0-5,82 0,739-11,-864 1,0-1,41-10,-17 3,-13-1,17-2,388 6,-279 9,968-2,-1017-5,135-24,-84 7,-78 10,153-9,1286 23,-1491-5,0-1,79-18,-75 11,91-7,346 16,-234 5,1037-3,-1254 2,-1 1,1 2,51 14,-52-10,2-2,-1-1,51 2,0-10,-36 0,48 5,-94-3,0 0,1 0,-1 1,1-1,-1 1,0 0,0 0,1 0,-1 0,0 0,0 0,0 1,0-1,0 0,0 1,-1 0,4 3,7 14</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41:44.224"/>
    </inkml:context>
    <inkml:brush xml:id="br0">
      <inkml:brushProperty name="width" value="0.3" units="cm"/>
      <inkml:brushProperty name="height" value="0.6" units="cm"/>
      <inkml:brushProperty name="color" value="#FFACD5"/>
      <inkml:brushProperty name="tip" value="rectangle"/>
      <inkml:brushProperty name="rasterOp" value="maskPen"/>
      <inkml:brushProperty name="ignorePressure" value="1"/>
    </inkml:brush>
  </inkml:definitions>
  <inkml:trace contextRef="#ctx0" brushRef="#br0">1 176,'1503'0,"-1477"-2,0 0,36-9,-32 5,39-3,374 7,-228 4,728-2,-904-2,0-2,0-2,41-11,-37 7,0 2,48-3,36 10,-69 2,105-12,-63 0,178 4,-277 7,40-2,-1-2,0-1,44-13,-41 9,0 1,69-4,389 12,-209 2,-216 2,1 4,81 19,-153-26,125 32,-94-21,0-3,1-1,60 5,-7-11,84 7,-1 6,235-11,-214-6,1357 2,-1521-2,-1-1,0-1,0-2,30-9,4-1,17 1,-1 3,2 4,112 2,151 7,-319-1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28:37.716"/>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0 1,'2253'0,"-2228"0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28:40.038"/>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0 0,'635'0,"-610"0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28:43.363"/>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1 0,'549'0,"-524"0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26:41.130"/>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1 1,'1013'0,"-989"0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26:44.468"/>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0 0,'2512'0,"-2487"0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28:02.419"/>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0 33,'1061'0,"-880"15,-17-1,565-12,-351-4,-346 2,19 1,-1-2,0-2,0-2,68-16,-76 11,0 2,1 1,51 0,131 8,-87 1,3343-2,-3456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28:11.140"/>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0 90,'6'0,"-1"-1,0 0,0 0,0-1,0 0,0 1,0-2,6-2,18-8,31-4,0 3,1 3,0 2,1 3,94 3,1315 6,-826-4,-620 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03T20:28:15.800"/>
    </inkml:context>
    <inkml:brush xml:id="br0">
      <inkml:brushProperty name="width" value="0.3" units="cm"/>
      <inkml:brushProperty name="height" value="0.6" units="cm"/>
      <inkml:brushProperty name="color" value="#D9AEFF"/>
      <inkml:brushProperty name="tip" value="rectangle"/>
      <inkml:brushProperty name="rasterOp" value="maskPen"/>
      <inkml:brushProperty name="ignorePressure" value="1"/>
    </inkml:brush>
  </inkml:definitions>
  <inkml:trace contextRef="#ctx0" brushRef="#br0">0 1,'3465'0,"-3440"0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D7031E-9A57-C448-850C-D3F274574048}" type="datetimeFigureOut">
              <a:rPr lang="nl-NL" smtClean="0"/>
              <a:t>7-3-2024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52D38-649F-2742-B8D4-CEFE19811428}" type="slidenum">
              <a:rPr lang="nl-NL" smtClean="0"/>
              <a:t>‹nr.›</a:t>
            </a:fld>
            <a:endParaRPr lang="nl-NL"/>
          </a:p>
        </p:txBody>
      </p:sp>
    </p:spTree>
    <p:extLst>
      <p:ext uri="{BB962C8B-B14F-4D97-AF65-F5344CB8AC3E}">
        <p14:creationId xmlns:p14="http://schemas.microsoft.com/office/powerpoint/2010/main" val="13954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A16532-9818-449C-BBED-08526F6D39E4}"/>
              </a:ext>
            </a:extLst>
          </p:cNvPr>
          <p:cNvSpPr>
            <a:spLocks noGrp="1"/>
          </p:cNvSpPr>
          <p:nvPr>
            <p:ph type="ctrTitle"/>
          </p:nvPr>
        </p:nvSpPr>
        <p:spPr>
          <a:xfrm>
            <a:off x="1524000" y="1122363"/>
            <a:ext cx="9144000" cy="2387600"/>
          </a:xfrm>
        </p:spPr>
        <p:txBody>
          <a:bodyPr anchor="b"/>
          <a:lstStyle>
            <a:lvl1pPr algn="ctr">
              <a:defRPr sz="6000">
                <a:latin typeface="Effra" panose="02000506080000020004" pitchFamily="2" charset="0"/>
              </a:defRPr>
            </a:lvl1pPr>
          </a:lstStyle>
          <a:p>
            <a:r>
              <a:rPr lang="nl-NL" dirty="0"/>
              <a:t>Klik om stijl te bewerken</a:t>
            </a:r>
          </a:p>
        </p:txBody>
      </p:sp>
      <p:sp>
        <p:nvSpPr>
          <p:cNvPr id="3" name="Ondertitel 2">
            <a:extLst>
              <a:ext uri="{FF2B5EF4-FFF2-40B4-BE49-F238E27FC236}">
                <a16:creationId xmlns:a16="http://schemas.microsoft.com/office/drawing/2014/main" id="{9463242A-2615-4F97-A11E-94A966350A8E}"/>
              </a:ext>
            </a:extLst>
          </p:cNvPr>
          <p:cNvSpPr>
            <a:spLocks noGrp="1"/>
          </p:cNvSpPr>
          <p:nvPr>
            <p:ph type="subTitle" idx="1"/>
          </p:nvPr>
        </p:nvSpPr>
        <p:spPr>
          <a:xfrm>
            <a:off x="1524000" y="3602038"/>
            <a:ext cx="9144000" cy="1655762"/>
          </a:xfrm>
        </p:spPr>
        <p:txBody>
          <a:bodyPr/>
          <a:lstStyle>
            <a:lvl1pPr marL="0" indent="0" algn="ctr">
              <a:buNone/>
              <a:defRPr sz="2400">
                <a:latin typeface="Effra" panose="0200050608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4" name="Tijdelijke aanduiding voor datum 3">
            <a:extLst>
              <a:ext uri="{FF2B5EF4-FFF2-40B4-BE49-F238E27FC236}">
                <a16:creationId xmlns:a16="http://schemas.microsoft.com/office/drawing/2014/main" id="{15E9F262-EB07-43B2-88DC-05B892E33AFC}"/>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5" name="Tijdelijke aanduiding voor voettekst 4">
            <a:extLst>
              <a:ext uri="{FF2B5EF4-FFF2-40B4-BE49-F238E27FC236}">
                <a16:creationId xmlns:a16="http://schemas.microsoft.com/office/drawing/2014/main" id="{02D8B6FF-B399-4E0B-8ED4-26E5D0DB877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0C3B986-4732-4AEA-80AF-896F199945E2}"/>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193480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88A08F-AB43-4BF9-ABCB-DF728145034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54D7517-DEA0-4D82-8F5B-C554F4BA1D9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29AA1E5-D26E-4914-8646-464C46527DFF}"/>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5" name="Tijdelijke aanduiding voor voettekst 4">
            <a:extLst>
              <a:ext uri="{FF2B5EF4-FFF2-40B4-BE49-F238E27FC236}">
                <a16:creationId xmlns:a16="http://schemas.microsoft.com/office/drawing/2014/main" id="{CADCE312-5144-4421-865F-22EC8FA7210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171D65C-570E-40AE-844D-07BD851AA43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51212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C5DC912-268B-443F-B9BC-CF4D0BC94F6C}"/>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56E0DDD-8AEF-43CB-82CF-69189EB37A5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7E25A30-79F0-44B1-9228-A1CBA9740BE8}"/>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5" name="Tijdelijke aanduiding voor voettekst 4">
            <a:extLst>
              <a:ext uri="{FF2B5EF4-FFF2-40B4-BE49-F238E27FC236}">
                <a16:creationId xmlns:a16="http://schemas.microsoft.com/office/drawing/2014/main" id="{564B8293-F539-4212-8950-B07F9BEA3BC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D65D48-E244-438B-9FDD-B6053753560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786759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FA6E03-AFFA-425F-B098-FB39FD93D95E}"/>
              </a:ext>
            </a:extLst>
          </p:cNvPr>
          <p:cNvSpPr>
            <a:spLocks noGrp="1"/>
          </p:cNvSpPr>
          <p:nvPr>
            <p:ph type="title"/>
          </p:nvPr>
        </p:nvSpPr>
        <p:spPr/>
        <p:txBody>
          <a:bodyPr/>
          <a:lstStyle>
            <a:lvl1pPr>
              <a:defRPr>
                <a:latin typeface="Effra" panose="02000506080000020004" pitchFamily="2" charset="0"/>
              </a:defRPr>
            </a:lvl1pPr>
          </a:lstStyle>
          <a:p>
            <a:r>
              <a:rPr lang="nl-NL" dirty="0"/>
              <a:t>Klik om stijl te bewerken</a:t>
            </a:r>
          </a:p>
        </p:txBody>
      </p:sp>
      <p:sp>
        <p:nvSpPr>
          <p:cNvPr id="3" name="Tijdelijke aanduiding voor inhoud 2">
            <a:extLst>
              <a:ext uri="{FF2B5EF4-FFF2-40B4-BE49-F238E27FC236}">
                <a16:creationId xmlns:a16="http://schemas.microsoft.com/office/drawing/2014/main" id="{F4FF8226-A94B-48C7-8AF1-4AC47F024929}"/>
              </a:ext>
            </a:extLst>
          </p:cNvPr>
          <p:cNvSpPr>
            <a:spLocks noGrp="1"/>
          </p:cNvSpPr>
          <p:nvPr>
            <p:ph idx="1"/>
          </p:nvPr>
        </p:nvSpPr>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a:extLst>
              <a:ext uri="{FF2B5EF4-FFF2-40B4-BE49-F238E27FC236}">
                <a16:creationId xmlns:a16="http://schemas.microsoft.com/office/drawing/2014/main" id="{B71A6391-A82D-4E67-B394-7F606DBCF29B}"/>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5" name="Tijdelijke aanduiding voor voettekst 4">
            <a:extLst>
              <a:ext uri="{FF2B5EF4-FFF2-40B4-BE49-F238E27FC236}">
                <a16:creationId xmlns:a16="http://schemas.microsoft.com/office/drawing/2014/main" id="{BD4E7E76-91FC-48CD-9CF9-AEC6DFF8722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37FE3BF-0F76-43E2-B69A-C702BD8945FA}"/>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7066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5EAD74-2CDD-40DF-8F72-C4AC0AE0E195}"/>
              </a:ext>
            </a:extLst>
          </p:cNvPr>
          <p:cNvSpPr>
            <a:spLocks noGrp="1"/>
          </p:cNvSpPr>
          <p:nvPr>
            <p:ph type="title"/>
          </p:nvPr>
        </p:nvSpPr>
        <p:spPr>
          <a:xfrm>
            <a:off x="831850" y="1709738"/>
            <a:ext cx="10515600" cy="2852737"/>
          </a:xfrm>
        </p:spPr>
        <p:txBody>
          <a:bodyPr anchor="b"/>
          <a:lstStyle>
            <a:lvl1pPr>
              <a:defRPr sz="6000">
                <a:latin typeface="Effra" panose="02000506080000020004" pitchFamily="2" charset="0"/>
              </a:defRPr>
            </a:lvl1pPr>
          </a:lstStyle>
          <a:p>
            <a:r>
              <a:rPr lang="nl-NL" dirty="0"/>
              <a:t>Klik om stijl te bewerken</a:t>
            </a:r>
          </a:p>
        </p:txBody>
      </p:sp>
      <p:sp>
        <p:nvSpPr>
          <p:cNvPr id="3" name="Tijdelijke aanduiding voor tekst 2">
            <a:extLst>
              <a:ext uri="{FF2B5EF4-FFF2-40B4-BE49-F238E27FC236}">
                <a16:creationId xmlns:a16="http://schemas.microsoft.com/office/drawing/2014/main" id="{62587472-0929-4D17-9131-B70CAFCFA6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Effra" panose="02000506080000020004"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Klikken om de tekststijl van het model te bewerken</a:t>
            </a:r>
          </a:p>
        </p:txBody>
      </p:sp>
      <p:sp>
        <p:nvSpPr>
          <p:cNvPr id="4" name="Tijdelijke aanduiding voor datum 3">
            <a:extLst>
              <a:ext uri="{FF2B5EF4-FFF2-40B4-BE49-F238E27FC236}">
                <a16:creationId xmlns:a16="http://schemas.microsoft.com/office/drawing/2014/main" id="{74B91DB2-2E4D-407A-8504-0B1EB58A4881}"/>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5" name="Tijdelijke aanduiding voor voettekst 4">
            <a:extLst>
              <a:ext uri="{FF2B5EF4-FFF2-40B4-BE49-F238E27FC236}">
                <a16:creationId xmlns:a16="http://schemas.microsoft.com/office/drawing/2014/main" id="{4EFC3C07-E487-4540-A5AD-44E4EFE9DF2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24D2E6F-378F-42BF-9704-54E14330BB21}"/>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48867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043E02-C82F-41CD-BAE9-5C223CEC271F}"/>
              </a:ext>
            </a:extLst>
          </p:cNvPr>
          <p:cNvSpPr>
            <a:spLocks noGrp="1"/>
          </p:cNvSpPr>
          <p:nvPr>
            <p:ph type="title"/>
          </p:nvPr>
        </p:nvSpPr>
        <p:spPr/>
        <p:txBody>
          <a:bodyPr/>
          <a:lstStyle>
            <a:lvl1pPr>
              <a:defRPr>
                <a:latin typeface="Effra" panose="02000506080000020004" pitchFamily="2" charset="0"/>
              </a:defRPr>
            </a:lvl1pPr>
          </a:lstStyle>
          <a:p>
            <a:r>
              <a:rPr lang="nl-NL" dirty="0"/>
              <a:t>Klik om stijl te bewerken</a:t>
            </a:r>
          </a:p>
        </p:txBody>
      </p:sp>
      <p:sp>
        <p:nvSpPr>
          <p:cNvPr id="3" name="Tijdelijke aanduiding voor inhoud 2">
            <a:extLst>
              <a:ext uri="{FF2B5EF4-FFF2-40B4-BE49-F238E27FC236}">
                <a16:creationId xmlns:a16="http://schemas.microsoft.com/office/drawing/2014/main" id="{5B6D60E5-ACB5-416B-A731-E8CE59B3D01E}"/>
              </a:ext>
            </a:extLst>
          </p:cNvPr>
          <p:cNvSpPr>
            <a:spLocks noGrp="1"/>
          </p:cNvSpPr>
          <p:nvPr>
            <p:ph sz="half" idx="1"/>
          </p:nvPr>
        </p:nvSpPr>
        <p:spPr>
          <a:xfrm>
            <a:off x="838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a:extLst>
              <a:ext uri="{FF2B5EF4-FFF2-40B4-BE49-F238E27FC236}">
                <a16:creationId xmlns:a16="http://schemas.microsoft.com/office/drawing/2014/main" id="{BB093461-9CE4-41B0-918C-FDF23FE09891}"/>
              </a:ext>
            </a:extLst>
          </p:cNvPr>
          <p:cNvSpPr>
            <a:spLocks noGrp="1"/>
          </p:cNvSpPr>
          <p:nvPr>
            <p:ph sz="half" idx="2"/>
          </p:nvPr>
        </p:nvSpPr>
        <p:spPr>
          <a:xfrm>
            <a:off x="6172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datum 4">
            <a:extLst>
              <a:ext uri="{FF2B5EF4-FFF2-40B4-BE49-F238E27FC236}">
                <a16:creationId xmlns:a16="http://schemas.microsoft.com/office/drawing/2014/main" id="{B0B89E1E-F0DD-406E-9EB8-4D940AB94AFD}"/>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6" name="Tijdelijke aanduiding voor voettekst 5">
            <a:extLst>
              <a:ext uri="{FF2B5EF4-FFF2-40B4-BE49-F238E27FC236}">
                <a16:creationId xmlns:a16="http://schemas.microsoft.com/office/drawing/2014/main" id="{1C72E9F9-4F52-447E-AA38-9875ED6F40C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E4285A2-C79D-47EA-85DB-0F023340D7DC}"/>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4313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9EA1EB-721B-400E-B08B-7D893270D33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CA50D914-35D0-4489-9795-CB4436BB5B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589AC21-009F-4592-8910-B01CEB399DA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8A7AB2D-1827-447E-B676-9A6C4B6D37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DC2F668-681E-4E87-989B-4AA975ED1BE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83E1523-49C2-490E-8422-677462869AFD}"/>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8" name="Tijdelijke aanduiding voor voettekst 7">
            <a:extLst>
              <a:ext uri="{FF2B5EF4-FFF2-40B4-BE49-F238E27FC236}">
                <a16:creationId xmlns:a16="http://schemas.microsoft.com/office/drawing/2014/main" id="{B7F313EA-A5EE-45CD-9584-E4A6F00168F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66FC7E7-2703-4ED7-930F-C183914BCB16}"/>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17546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DB9EC8-E329-49B0-96C5-15C780C9F55C}"/>
              </a:ext>
            </a:extLst>
          </p:cNvPr>
          <p:cNvSpPr>
            <a:spLocks noGrp="1"/>
          </p:cNvSpPr>
          <p:nvPr>
            <p:ph type="title"/>
          </p:nvPr>
        </p:nvSpPr>
        <p:spPr/>
        <p:txBody>
          <a:bodyPr/>
          <a:lstStyle>
            <a:lvl1pPr>
              <a:defRPr>
                <a:latin typeface="Effra" panose="02000506080000020004" pitchFamily="2" charset="0"/>
              </a:defRPr>
            </a:lvl1pPr>
          </a:lstStyle>
          <a:p>
            <a:r>
              <a:rPr lang="nl-NL" dirty="0"/>
              <a:t>Klik om stijl te bewerken</a:t>
            </a:r>
          </a:p>
        </p:txBody>
      </p:sp>
      <p:sp>
        <p:nvSpPr>
          <p:cNvPr id="3" name="Tijdelijke aanduiding voor datum 2">
            <a:extLst>
              <a:ext uri="{FF2B5EF4-FFF2-40B4-BE49-F238E27FC236}">
                <a16:creationId xmlns:a16="http://schemas.microsoft.com/office/drawing/2014/main" id="{2AC0B8A5-B9F4-41D2-9F15-91132771BAEE}"/>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4" name="Tijdelijke aanduiding voor voettekst 3">
            <a:extLst>
              <a:ext uri="{FF2B5EF4-FFF2-40B4-BE49-F238E27FC236}">
                <a16:creationId xmlns:a16="http://schemas.microsoft.com/office/drawing/2014/main" id="{58CD471B-B34B-4B87-8D11-D9E79E75E21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58913C3-42D3-4DD9-BCD8-EA9B39476E03}"/>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36944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2BA6AF2-1E6B-4E7D-838B-9F727C46A529}"/>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3" name="Tijdelijke aanduiding voor voettekst 2">
            <a:extLst>
              <a:ext uri="{FF2B5EF4-FFF2-40B4-BE49-F238E27FC236}">
                <a16:creationId xmlns:a16="http://schemas.microsoft.com/office/drawing/2014/main" id="{A2D9A554-7E04-4CC9-BC8D-E4FCBE087AF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72587F0-B060-4089-BC0C-38B7F4ED2D6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448589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73D095-28D1-4082-9343-982A787C44F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9E2AF4C-6BC3-408A-BFF2-40FAB6D47B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B1FFA66-174F-435A-B03E-65596F4D87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3A7C9ED-7211-4CC3-893A-1F4846496191}"/>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6" name="Tijdelijke aanduiding voor voettekst 5">
            <a:extLst>
              <a:ext uri="{FF2B5EF4-FFF2-40B4-BE49-F238E27FC236}">
                <a16:creationId xmlns:a16="http://schemas.microsoft.com/office/drawing/2014/main" id="{96C2FC4F-FFD1-4CBD-B998-4E116A3325C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77A224E-FDE5-4965-96F4-99B33E96CB0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348366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86E5F3-161B-49B4-97B0-6B58F942C76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427190D5-4E8C-4C83-81D5-12BC427841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70DCF37-7B0B-4111-AA33-65BE4E98DB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54AF457-ACD4-47DA-9E73-F79C09BEA664}"/>
              </a:ext>
            </a:extLst>
          </p:cNvPr>
          <p:cNvSpPr>
            <a:spLocks noGrp="1"/>
          </p:cNvSpPr>
          <p:nvPr>
            <p:ph type="dt" sz="half" idx="10"/>
          </p:nvPr>
        </p:nvSpPr>
        <p:spPr/>
        <p:txBody>
          <a:bodyPr/>
          <a:lstStyle/>
          <a:p>
            <a:fld id="{62F1A354-3FB0-4CC8-B645-49C2B3C12A52}" type="datetimeFigureOut">
              <a:rPr lang="nl-NL" smtClean="0"/>
              <a:t>7-3-2024</a:t>
            </a:fld>
            <a:endParaRPr lang="nl-NL"/>
          </a:p>
        </p:txBody>
      </p:sp>
      <p:sp>
        <p:nvSpPr>
          <p:cNvPr id="6" name="Tijdelijke aanduiding voor voettekst 5">
            <a:extLst>
              <a:ext uri="{FF2B5EF4-FFF2-40B4-BE49-F238E27FC236}">
                <a16:creationId xmlns:a16="http://schemas.microsoft.com/office/drawing/2014/main" id="{F0E12D56-340A-4350-89C5-63E925C43D4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4E4CB6C-2295-4554-8CA6-FA36B9FF400E}"/>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571185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718C4AF-DD18-4A12-916C-5ED63ED615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2BBC2A1E-63F8-4124-A497-7B88D04A17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83F31BF-F0B9-402C-A678-2D7704664D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F1A354-3FB0-4CC8-B645-49C2B3C12A52}" type="datetimeFigureOut">
              <a:rPr lang="nl-NL" smtClean="0"/>
              <a:t>7-3-2024</a:t>
            </a:fld>
            <a:endParaRPr lang="nl-NL"/>
          </a:p>
        </p:txBody>
      </p:sp>
      <p:sp>
        <p:nvSpPr>
          <p:cNvPr id="5" name="Tijdelijke aanduiding voor voettekst 4">
            <a:extLst>
              <a:ext uri="{FF2B5EF4-FFF2-40B4-BE49-F238E27FC236}">
                <a16:creationId xmlns:a16="http://schemas.microsoft.com/office/drawing/2014/main" id="{606F4D29-E45D-49C6-83C4-03E91840FE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1471D48-F875-42C4-BC33-FD54699928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2F62AD-E3BE-4C56-9B59-A1D972D61210}" type="slidenum">
              <a:rPr lang="nl-NL" smtClean="0"/>
              <a:t>‹nr.›</a:t>
            </a:fld>
            <a:endParaRPr lang="nl-NL"/>
          </a:p>
        </p:txBody>
      </p:sp>
    </p:spTree>
    <p:extLst>
      <p:ext uri="{BB962C8B-B14F-4D97-AF65-F5344CB8AC3E}">
        <p14:creationId xmlns:p14="http://schemas.microsoft.com/office/powerpoint/2010/main" val="2409340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customXml" Target="../ink/ink10.xml"/><Relationship Id="rId7" Type="http://schemas.openxmlformats.org/officeDocument/2006/relationships/customXml" Target="../ink/ink1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customXml" Target="../ink/ink11.xml"/><Relationship Id="rId10" Type="http://schemas.openxmlformats.org/officeDocument/2006/relationships/image" Target="../media/image16.png"/><Relationship Id="rId4" Type="http://schemas.openxmlformats.org/officeDocument/2006/relationships/image" Target="../media/image13.png"/><Relationship Id="rId9" Type="http://schemas.openxmlformats.org/officeDocument/2006/relationships/customXml" Target="../ink/ink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customXml" Target="../ink/ink2.xm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customXml" Target="../ink/ink4.xml"/></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customXml" Target="../ink/ink5.xml"/><Relationship Id="rId7" Type="http://schemas.openxmlformats.org/officeDocument/2006/relationships/customXml" Target="../ink/ink7.xml"/><Relationship Id="rId12"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customXml" Target="../ink/ink9.xml"/><Relationship Id="rId5" Type="http://schemas.openxmlformats.org/officeDocument/2006/relationships/customXml" Target="../ink/ink6.xml"/><Relationship Id="rId10" Type="http://schemas.openxmlformats.org/officeDocument/2006/relationships/image" Target="../media/image11.png"/><Relationship Id="rId4" Type="http://schemas.openxmlformats.org/officeDocument/2006/relationships/image" Target="../media/image8.png"/><Relationship Id="rId9" Type="http://schemas.openxmlformats.org/officeDocument/2006/relationships/customXml" Target="../ink/ink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13EEFC-6173-8F0D-2A75-A865FF7AA6DB}"/>
              </a:ext>
            </a:extLst>
          </p:cNvPr>
          <p:cNvSpPr>
            <a:spLocks noGrp="1"/>
          </p:cNvSpPr>
          <p:nvPr>
            <p:ph type="title"/>
          </p:nvPr>
        </p:nvSpPr>
        <p:spPr/>
        <p:txBody>
          <a:bodyPr/>
          <a:lstStyle/>
          <a:p>
            <a:r>
              <a:rPr lang="nl-NL" dirty="0"/>
              <a:t>Wat komt er aan bod?</a:t>
            </a:r>
          </a:p>
        </p:txBody>
      </p:sp>
      <p:sp>
        <p:nvSpPr>
          <p:cNvPr id="3" name="Tijdelijke aanduiding voor inhoud 2">
            <a:extLst>
              <a:ext uri="{FF2B5EF4-FFF2-40B4-BE49-F238E27FC236}">
                <a16:creationId xmlns:a16="http://schemas.microsoft.com/office/drawing/2014/main" id="{BA4EACD0-D51E-5A6B-44A9-5378C8EB3B0E}"/>
              </a:ext>
            </a:extLst>
          </p:cNvPr>
          <p:cNvSpPr>
            <a:spLocks noGrp="1"/>
          </p:cNvSpPr>
          <p:nvPr>
            <p:ph idx="1"/>
          </p:nvPr>
        </p:nvSpPr>
        <p:spPr/>
        <p:txBody>
          <a:bodyPr/>
          <a:lstStyle/>
          <a:p>
            <a:r>
              <a:rPr lang="nl-NL" dirty="0"/>
              <a:t>aanpak</a:t>
            </a:r>
          </a:p>
          <a:p>
            <a:r>
              <a:rPr lang="nl-NL" dirty="0"/>
              <a:t>soorten vragen</a:t>
            </a:r>
          </a:p>
          <a:p>
            <a:r>
              <a:rPr lang="nl-NL" dirty="0"/>
              <a:t>gatentekst</a:t>
            </a:r>
          </a:p>
          <a:p>
            <a:r>
              <a:rPr lang="nl-NL" dirty="0"/>
              <a:t>verbanden</a:t>
            </a:r>
          </a:p>
          <a:p>
            <a:r>
              <a:rPr lang="nl-NL" dirty="0"/>
              <a:t>woordenboek</a:t>
            </a:r>
          </a:p>
          <a:p>
            <a:r>
              <a:rPr lang="nl-NL" dirty="0"/>
              <a:t>voorbeeldtekst</a:t>
            </a:r>
          </a:p>
        </p:txBody>
      </p:sp>
    </p:spTree>
    <p:extLst>
      <p:ext uri="{BB962C8B-B14F-4D97-AF65-F5344CB8AC3E}">
        <p14:creationId xmlns:p14="http://schemas.microsoft.com/office/powerpoint/2010/main" val="877779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2CDA3-14A4-CDED-DEF8-4ECB9138789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335471-C769-A0DB-4419-8FBE90056F4B}"/>
              </a:ext>
            </a:extLst>
          </p:cNvPr>
          <p:cNvSpPr>
            <a:spLocks noGrp="1"/>
          </p:cNvSpPr>
          <p:nvPr>
            <p:ph type="title"/>
          </p:nvPr>
        </p:nvSpPr>
        <p:spPr/>
        <p:txBody>
          <a:bodyPr/>
          <a:lstStyle/>
          <a:p>
            <a:r>
              <a:rPr lang="nl-NL" dirty="0"/>
              <a:t>Voorbeeldtekst </a:t>
            </a:r>
          </a:p>
        </p:txBody>
      </p:sp>
      <p:sp>
        <p:nvSpPr>
          <p:cNvPr id="3" name="Tijdelijke aanduiding voor inhoud 2">
            <a:extLst>
              <a:ext uri="{FF2B5EF4-FFF2-40B4-BE49-F238E27FC236}">
                <a16:creationId xmlns:a16="http://schemas.microsoft.com/office/drawing/2014/main" id="{DD8E5CE1-4A84-237D-C0B8-5BA3B28B6D4E}"/>
              </a:ext>
            </a:extLst>
          </p:cNvPr>
          <p:cNvSpPr>
            <a:spLocks noGrp="1"/>
          </p:cNvSpPr>
          <p:nvPr>
            <p:ph idx="1"/>
          </p:nvPr>
        </p:nvSpPr>
        <p:spPr>
          <a:xfrm>
            <a:off x="7088626" y="2431472"/>
            <a:ext cx="4578590" cy="2585323"/>
          </a:xfrm>
          <a:ln>
            <a:solidFill>
              <a:schemeClr val="tx1"/>
            </a:solidFill>
          </a:ln>
        </p:spPr>
        <p:txBody>
          <a:bodyPr>
            <a:noAutofit/>
          </a:bodyPr>
          <a:lstStyle/>
          <a:p>
            <a:pPr marL="0" indent="0" algn="l" rtl="0" fontAlgn="base">
              <a:buNone/>
            </a:pPr>
            <a:r>
              <a:rPr lang="fr-FR" sz="2000" b="1" dirty="0" err="1">
                <a:latin typeface="Effra" panose="02000506080000020004"/>
              </a:rPr>
              <a:t>Geef</a:t>
            </a:r>
            <a:r>
              <a:rPr lang="fr-FR" sz="2000" b="1" dirty="0">
                <a:latin typeface="Effra" panose="02000506080000020004"/>
              </a:rPr>
              <a:t> van </a:t>
            </a:r>
            <a:r>
              <a:rPr lang="fr-FR" sz="2000" b="1" dirty="0" err="1">
                <a:latin typeface="Effra" panose="02000506080000020004"/>
              </a:rPr>
              <a:t>elke</a:t>
            </a:r>
            <a:r>
              <a:rPr lang="fr-FR" sz="2000" b="1" dirty="0">
                <a:latin typeface="Effra" panose="02000506080000020004"/>
              </a:rPr>
              <a:t> </a:t>
            </a:r>
            <a:r>
              <a:rPr lang="fr-FR" sz="2000" b="1" dirty="0" err="1">
                <a:latin typeface="Effra" panose="02000506080000020004"/>
              </a:rPr>
              <a:t>bewering</a:t>
            </a:r>
            <a:r>
              <a:rPr lang="fr-FR" sz="2000" b="1" dirty="0">
                <a:latin typeface="Effra" panose="02000506080000020004"/>
              </a:rPr>
              <a:t> </a:t>
            </a:r>
            <a:r>
              <a:rPr lang="fr-FR" sz="2000" b="1" dirty="0" err="1">
                <a:latin typeface="Effra" panose="02000506080000020004"/>
              </a:rPr>
              <a:t>aan</a:t>
            </a:r>
            <a:r>
              <a:rPr lang="fr-FR" sz="2000" b="1" dirty="0">
                <a:latin typeface="Effra" panose="02000506080000020004"/>
              </a:rPr>
              <a:t> of die </a:t>
            </a:r>
            <a:r>
              <a:rPr lang="fr-FR" sz="2000" b="1" dirty="0" err="1">
                <a:latin typeface="Effra" panose="02000506080000020004"/>
              </a:rPr>
              <a:t>overeenkomt</a:t>
            </a:r>
            <a:r>
              <a:rPr lang="fr-FR" sz="2000" b="1" dirty="0">
                <a:latin typeface="Effra" panose="02000506080000020004"/>
              </a:rPr>
              <a:t> met de </a:t>
            </a:r>
            <a:r>
              <a:rPr lang="fr-FR" sz="2000" b="1" dirty="0" err="1">
                <a:latin typeface="Effra" panose="02000506080000020004"/>
              </a:rPr>
              <a:t>derde</a:t>
            </a:r>
            <a:r>
              <a:rPr lang="fr-FR" sz="2000" b="1" dirty="0">
                <a:latin typeface="Effra" panose="02000506080000020004"/>
              </a:rPr>
              <a:t> </a:t>
            </a:r>
            <a:r>
              <a:rPr lang="fr-FR" sz="2000" b="1" dirty="0" err="1">
                <a:latin typeface="Effra" panose="02000506080000020004"/>
              </a:rPr>
              <a:t>alinea</a:t>
            </a:r>
            <a:r>
              <a:rPr lang="fr-FR" sz="2000" b="1" dirty="0">
                <a:latin typeface="Effra" panose="02000506080000020004"/>
              </a:rPr>
              <a:t>.</a:t>
            </a:r>
          </a:p>
          <a:p>
            <a:pPr marL="457200" indent="-457200" algn="l" rtl="0" fontAlgn="base">
              <a:buAutoNum type="arabicPeriod"/>
            </a:pPr>
            <a:r>
              <a:rPr lang="fr-FR" sz="2000" dirty="0">
                <a:latin typeface="Effra" panose="02000506080000020004"/>
              </a:rPr>
              <a:t>Na Nederland </a:t>
            </a:r>
            <a:r>
              <a:rPr lang="fr-FR" sz="2000" dirty="0" err="1">
                <a:latin typeface="Effra" panose="02000506080000020004"/>
              </a:rPr>
              <a:t>heeft</a:t>
            </a:r>
            <a:r>
              <a:rPr lang="fr-FR" sz="2000" dirty="0">
                <a:latin typeface="Effra" panose="02000506080000020004"/>
              </a:rPr>
              <a:t> </a:t>
            </a:r>
            <a:r>
              <a:rPr lang="fr-FR" sz="2000" dirty="0" err="1">
                <a:latin typeface="Effra" panose="02000506080000020004"/>
              </a:rPr>
              <a:t>Montenegro</a:t>
            </a:r>
            <a:r>
              <a:rPr lang="fr-FR" sz="2000" dirty="0">
                <a:latin typeface="Effra" panose="02000506080000020004"/>
              </a:rPr>
              <a:t> de </a:t>
            </a:r>
            <a:r>
              <a:rPr lang="fr-FR" sz="2000" dirty="0" err="1">
                <a:latin typeface="Effra" panose="02000506080000020004"/>
              </a:rPr>
              <a:t>langste</a:t>
            </a:r>
            <a:r>
              <a:rPr lang="fr-FR" sz="2000" dirty="0">
                <a:latin typeface="Effra" panose="02000506080000020004"/>
              </a:rPr>
              <a:t> </a:t>
            </a:r>
            <a:r>
              <a:rPr lang="fr-FR" sz="2000" dirty="0" err="1">
                <a:latin typeface="Effra" panose="02000506080000020004"/>
              </a:rPr>
              <a:t>mannen</a:t>
            </a:r>
            <a:r>
              <a:rPr lang="fr-FR" sz="2000" dirty="0">
                <a:latin typeface="Effra" panose="02000506080000020004"/>
              </a:rPr>
              <a:t>.</a:t>
            </a:r>
          </a:p>
          <a:p>
            <a:pPr marL="457200" indent="-457200" algn="l" rtl="0" fontAlgn="base">
              <a:buAutoNum type="arabicPeriod"/>
            </a:pPr>
            <a:r>
              <a:rPr lang="fr-FR" sz="2000" dirty="0" err="1">
                <a:latin typeface="Effra" panose="02000506080000020004"/>
              </a:rPr>
              <a:t>Vrouwen</a:t>
            </a:r>
            <a:r>
              <a:rPr lang="fr-FR" sz="2000" dirty="0">
                <a:latin typeface="Effra" panose="02000506080000020004"/>
              </a:rPr>
              <a:t> </a:t>
            </a:r>
            <a:r>
              <a:rPr lang="fr-FR" sz="2000" dirty="0" err="1">
                <a:latin typeface="Effra" panose="02000506080000020004"/>
              </a:rPr>
              <a:t>uit</a:t>
            </a:r>
            <a:r>
              <a:rPr lang="fr-FR" sz="2000" dirty="0">
                <a:latin typeface="Effra" panose="02000506080000020004"/>
              </a:rPr>
              <a:t> </a:t>
            </a:r>
            <a:r>
              <a:rPr lang="fr-FR" sz="2000" dirty="0" err="1">
                <a:latin typeface="Effra" panose="02000506080000020004"/>
              </a:rPr>
              <a:t>Ijsland</a:t>
            </a:r>
            <a:r>
              <a:rPr lang="fr-FR" sz="2000" dirty="0">
                <a:latin typeface="Effra" panose="02000506080000020004"/>
              </a:rPr>
              <a:t> </a:t>
            </a:r>
            <a:r>
              <a:rPr lang="fr-FR" sz="2000" dirty="0" err="1">
                <a:latin typeface="Effra" panose="02000506080000020004"/>
              </a:rPr>
              <a:t>zijn</a:t>
            </a:r>
            <a:r>
              <a:rPr lang="fr-FR" sz="2000" dirty="0">
                <a:latin typeface="Effra" panose="02000506080000020004"/>
              </a:rPr>
              <a:t> </a:t>
            </a:r>
            <a:r>
              <a:rPr lang="fr-FR" sz="2000" dirty="0" err="1">
                <a:latin typeface="Effra" panose="02000506080000020004"/>
              </a:rPr>
              <a:t>gemiddeld</a:t>
            </a:r>
            <a:r>
              <a:rPr lang="fr-FR" sz="2000" dirty="0">
                <a:latin typeface="Effra" panose="02000506080000020004"/>
              </a:rPr>
              <a:t> </a:t>
            </a:r>
            <a:r>
              <a:rPr lang="fr-FR" sz="2000" dirty="0" err="1">
                <a:latin typeface="Effra" panose="02000506080000020004"/>
              </a:rPr>
              <a:t>kleiner</a:t>
            </a:r>
            <a:r>
              <a:rPr lang="fr-FR" sz="2000" dirty="0">
                <a:latin typeface="Effra" panose="02000506080000020004"/>
              </a:rPr>
              <a:t> dan </a:t>
            </a:r>
            <a:r>
              <a:rPr lang="fr-FR" sz="2000" dirty="0" err="1">
                <a:latin typeface="Effra" panose="02000506080000020004"/>
              </a:rPr>
              <a:t>Nederlandse</a:t>
            </a:r>
            <a:r>
              <a:rPr lang="fr-FR" sz="2000" dirty="0">
                <a:latin typeface="Effra" panose="02000506080000020004"/>
              </a:rPr>
              <a:t> </a:t>
            </a:r>
            <a:r>
              <a:rPr lang="fr-FR" sz="2000" dirty="0" err="1">
                <a:latin typeface="Effra" panose="02000506080000020004"/>
              </a:rPr>
              <a:t>vrouwen</a:t>
            </a:r>
            <a:r>
              <a:rPr lang="fr-FR" sz="2000" dirty="0">
                <a:latin typeface="Effra" panose="02000506080000020004"/>
              </a:rPr>
              <a:t>.</a:t>
            </a:r>
          </a:p>
          <a:p>
            <a:pPr marL="457200" indent="-457200" algn="l" rtl="0" fontAlgn="base">
              <a:buAutoNum type="arabicPeriod"/>
            </a:pPr>
            <a:r>
              <a:rPr lang="fr-FR" sz="2000" dirty="0">
                <a:latin typeface="Effra" panose="02000506080000020004"/>
              </a:rPr>
              <a:t>De </a:t>
            </a:r>
            <a:r>
              <a:rPr lang="fr-FR" sz="2000" dirty="0" err="1">
                <a:latin typeface="Effra" panose="02000506080000020004"/>
              </a:rPr>
              <a:t>kleinste</a:t>
            </a:r>
            <a:r>
              <a:rPr lang="fr-FR" sz="2000" dirty="0">
                <a:latin typeface="Effra" panose="02000506080000020004"/>
              </a:rPr>
              <a:t> </a:t>
            </a:r>
            <a:r>
              <a:rPr lang="fr-FR" sz="2000" dirty="0" err="1">
                <a:latin typeface="Effra" panose="02000506080000020004"/>
              </a:rPr>
              <a:t>vrouwen</a:t>
            </a:r>
            <a:r>
              <a:rPr lang="fr-FR" sz="2000" dirty="0">
                <a:latin typeface="Effra" panose="02000506080000020004"/>
              </a:rPr>
              <a:t> ter </a:t>
            </a:r>
            <a:r>
              <a:rPr lang="fr-FR" sz="2000" dirty="0" err="1">
                <a:latin typeface="Effra" panose="02000506080000020004"/>
              </a:rPr>
              <a:t>wereld</a:t>
            </a:r>
            <a:r>
              <a:rPr lang="fr-FR" sz="2000" dirty="0">
                <a:latin typeface="Effra" panose="02000506080000020004"/>
              </a:rPr>
              <a:t> </a:t>
            </a:r>
            <a:r>
              <a:rPr lang="fr-FR" sz="2000" dirty="0" err="1">
                <a:latin typeface="Effra" panose="02000506080000020004"/>
              </a:rPr>
              <a:t>komen</a:t>
            </a:r>
            <a:r>
              <a:rPr lang="fr-FR" sz="2000" dirty="0">
                <a:latin typeface="Effra" panose="02000506080000020004"/>
              </a:rPr>
              <a:t> </a:t>
            </a:r>
            <a:r>
              <a:rPr lang="fr-FR" sz="2000" dirty="0" err="1">
                <a:latin typeface="Effra" panose="02000506080000020004"/>
              </a:rPr>
              <a:t>uit</a:t>
            </a:r>
            <a:r>
              <a:rPr lang="fr-FR" sz="2000" dirty="0">
                <a:latin typeface="Effra" panose="02000506080000020004"/>
              </a:rPr>
              <a:t> </a:t>
            </a:r>
            <a:r>
              <a:rPr lang="fr-FR" sz="2000" dirty="0" err="1">
                <a:latin typeface="Effra" panose="02000506080000020004"/>
              </a:rPr>
              <a:t>Oost</a:t>
            </a:r>
            <a:r>
              <a:rPr lang="fr-FR" sz="2000" dirty="0">
                <a:latin typeface="Effra" panose="02000506080000020004"/>
              </a:rPr>
              <a:t>-Timor.</a:t>
            </a:r>
          </a:p>
          <a:p>
            <a:pPr marL="457200" indent="-457200" algn="l" rtl="0" fontAlgn="base">
              <a:buAutoNum type="arabicPeriod"/>
            </a:pPr>
            <a:endParaRPr lang="fr-FR" sz="2000" dirty="0">
              <a:latin typeface="Effra" panose="02000506080000020004"/>
            </a:endParaRPr>
          </a:p>
          <a:p>
            <a:pPr marL="457200" indent="-457200" algn="l" rtl="0" fontAlgn="base">
              <a:buAutoNum type="arabicPeriod"/>
            </a:pPr>
            <a:endParaRPr lang="fr-FR" sz="2000" dirty="0">
              <a:latin typeface="Effra" panose="02000506080000020004"/>
            </a:endParaRPr>
          </a:p>
        </p:txBody>
      </p:sp>
      <p:sp>
        <p:nvSpPr>
          <p:cNvPr id="8" name="Tekstvak 7">
            <a:extLst>
              <a:ext uri="{FF2B5EF4-FFF2-40B4-BE49-F238E27FC236}">
                <a16:creationId xmlns:a16="http://schemas.microsoft.com/office/drawing/2014/main" id="{0214F5B3-A512-B6CD-7F79-3BE2B6E48BD9}"/>
              </a:ext>
            </a:extLst>
          </p:cNvPr>
          <p:cNvSpPr txBox="1"/>
          <p:nvPr/>
        </p:nvSpPr>
        <p:spPr>
          <a:xfrm>
            <a:off x="802093" y="1823966"/>
            <a:ext cx="3473725" cy="1077218"/>
          </a:xfrm>
          <a:prstGeom prst="rect">
            <a:avLst/>
          </a:prstGeom>
          <a:noFill/>
        </p:spPr>
        <p:txBody>
          <a:bodyPr wrap="square">
            <a:spAutoFit/>
          </a:bodyPr>
          <a:lstStyle/>
          <a:p>
            <a:r>
              <a:rPr lang="fr-FR" sz="3200" b="1" dirty="0">
                <a:latin typeface="Effra" panose="02000506080000020004"/>
              </a:rPr>
              <a:t>Les Néerlandais, champions en taille</a:t>
            </a:r>
            <a:endParaRPr lang="nl-NL" sz="3200" b="1" dirty="0">
              <a:latin typeface="Effra" panose="02000506080000020004"/>
            </a:endParaRPr>
          </a:p>
        </p:txBody>
      </p:sp>
      <p:sp>
        <p:nvSpPr>
          <p:cNvPr id="12" name="Tekstvak 11">
            <a:extLst>
              <a:ext uri="{FF2B5EF4-FFF2-40B4-BE49-F238E27FC236}">
                <a16:creationId xmlns:a16="http://schemas.microsoft.com/office/drawing/2014/main" id="{DE4F6FFE-8CB6-0E79-269E-73A44B772396}"/>
              </a:ext>
            </a:extLst>
          </p:cNvPr>
          <p:cNvSpPr txBox="1"/>
          <p:nvPr/>
        </p:nvSpPr>
        <p:spPr>
          <a:xfrm>
            <a:off x="802093" y="3698305"/>
            <a:ext cx="6094268" cy="2585323"/>
          </a:xfrm>
          <a:prstGeom prst="rect">
            <a:avLst/>
          </a:prstGeom>
          <a:noFill/>
        </p:spPr>
        <p:txBody>
          <a:bodyPr wrap="square">
            <a:spAutoFit/>
          </a:bodyPr>
          <a:lstStyle/>
          <a:p>
            <a:r>
              <a:rPr lang="fr-FR" b="1" dirty="0"/>
              <a:t>(3)</a:t>
            </a:r>
            <a:r>
              <a:rPr lang="fr-FR" dirty="0"/>
              <a:t> Mais tout n’est pas perdu. « Les Pays-Bas restent la nation la plus grande du monde », a déclaré le CBS dans un communiqué. Les hommes néerlandais devancent ainsi ceux du Monténégro qui viennent en deuxième position, suivis par l’Estonie et la Bosnie. Les femmes néerlandaises sont plus grandes que celles du Monténégro, du Danemark et de l’Islande, a précisé le CBS. Les hommes les plus petits se trouvent au Timor oriental, tandis que les femmes les plus petites sont localisées au Guatemala. </a:t>
            </a:r>
            <a:endParaRPr lang="nl-NL" dirty="0">
              <a:latin typeface="Effra" panose="02000506080000020004"/>
            </a:endParaRPr>
          </a:p>
        </p:txBody>
      </p:sp>
      <p:pic>
        <p:nvPicPr>
          <p:cNvPr id="5" name="Afbeelding 4">
            <a:extLst>
              <a:ext uri="{FF2B5EF4-FFF2-40B4-BE49-F238E27FC236}">
                <a16:creationId xmlns:a16="http://schemas.microsoft.com/office/drawing/2014/main" id="{DBF5D998-46F3-25A3-28EE-0733377EF6FF}"/>
              </a:ext>
            </a:extLst>
          </p:cNvPr>
          <p:cNvPicPr>
            <a:picLocks noChangeAspect="1"/>
          </p:cNvPicPr>
          <p:nvPr/>
        </p:nvPicPr>
        <p:blipFill>
          <a:blip r:embed="rId2"/>
          <a:stretch>
            <a:fillRect/>
          </a:stretch>
        </p:blipFill>
        <p:spPr>
          <a:xfrm>
            <a:off x="4275818" y="1452701"/>
            <a:ext cx="2542615" cy="2070216"/>
          </a:xfrm>
          <a:prstGeom prst="rect">
            <a:avLst/>
          </a:prstGeom>
        </p:spPr>
      </p:pic>
    </p:spTree>
    <p:extLst>
      <p:ext uri="{BB962C8B-B14F-4D97-AF65-F5344CB8AC3E}">
        <p14:creationId xmlns:p14="http://schemas.microsoft.com/office/powerpoint/2010/main" val="1865221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9B59A-752C-EA65-48A8-241799C6D3E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101799D-F461-62BF-8167-14764E7BAA88}"/>
              </a:ext>
            </a:extLst>
          </p:cNvPr>
          <p:cNvSpPr>
            <a:spLocks noGrp="1"/>
          </p:cNvSpPr>
          <p:nvPr>
            <p:ph type="title"/>
          </p:nvPr>
        </p:nvSpPr>
        <p:spPr/>
        <p:txBody>
          <a:bodyPr/>
          <a:lstStyle/>
          <a:p>
            <a:r>
              <a:rPr lang="nl-NL" dirty="0"/>
              <a:t>Voorbeeldtekst </a:t>
            </a:r>
          </a:p>
        </p:txBody>
      </p:sp>
      <p:sp>
        <p:nvSpPr>
          <p:cNvPr id="3" name="Tijdelijke aanduiding voor inhoud 2">
            <a:extLst>
              <a:ext uri="{FF2B5EF4-FFF2-40B4-BE49-F238E27FC236}">
                <a16:creationId xmlns:a16="http://schemas.microsoft.com/office/drawing/2014/main" id="{7A568390-22B0-D8D1-7A33-4A0FEB5BB982}"/>
              </a:ext>
            </a:extLst>
          </p:cNvPr>
          <p:cNvSpPr>
            <a:spLocks noGrp="1"/>
          </p:cNvSpPr>
          <p:nvPr>
            <p:ph idx="1"/>
          </p:nvPr>
        </p:nvSpPr>
        <p:spPr>
          <a:xfrm>
            <a:off x="7088626" y="2431472"/>
            <a:ext cx="4578590" cy="2585323"/>
          </a:xfrm>
          <a:ln>
            <a:solidFill>
              <a:schemeClr val="tx1"/>
            </a:solidFill>
          </a:ln>
        </p:spPr>
        <p:txBody>
          <a:bodyPr>
            <a:noAutofit/>
          </a:bodyPr>
          <a:lstStyle/>
          <a:p>
            <a:pPr marL="0" indent="0" algn="l" rtl="0" fontAlgn="base">
              <a:buNone/>
            </a:pPr>
            <a:r>
              <a:rPr lang="fr-FR" sz="2000" b="1" i="1" dirty="0"/>
              <a:t>«Ils ne … années 1840 »</a:t>
            </a:r>
            <a:r>
              <a:rPr lang="fr-FR" sz="2000" i="1" dirty="0"/>
              <a:t> </a:t>
            </a:r>
          </a:p>
          <a:p>
            <a:pPr marL="0" indent="0" algn="l" rtl="0" fontAlgn="base">
              <a:buNone/>
            </a:pPr>
            <a:r>
              <a:rPr lang="fr-FR" sz="2000" b="1" dirty="0" err="1">
                <a:latin typeface="Effra" panose="02000506080000020004"/>
              </a:rPr>
              <a:t>Wordt</a:t>
            </a:r>
            <a:r>
              <a:rPr lang="fr-FR" sz="2000" b="1" dirty="0">
                <a:latin typeface="Effra" panose="02000506080000020004"/>
              </a:rPr>
              <a:t> in de </a:t>
            </a:r>
            <a:r>
              <a:rPr lang="fr-FR" sz="2000" b="1" dirty="0" err="1">
                <a:latin typeface="Effra" panose="02000506080000020004"/>
              </a:rPr>
              <a:t>laatste</a:t>
            </a:r>
            <a:r>
              <a:rPr lang="fr-FR" sz="2000" b="1" dirty="0">
                <a:latin typeface="Effra" panose="02000506080000020004"/>
              </a:rPr>
              <a:t> </a:t>
            </a:r>
            <a:r>
              <a:rPr lang="fr-FR" sz="2000" b="1" dirty="0" err="1">
                <a:latin typeface="Effra" panose="02000506080000020004"/>
              </a:rPr>
              <a:t>alinea</a:t>
            </a:r>
            <a:r>
              <a:rPr lang="fr-FR" sz="2000" b="1" dirty="0">
                <a:latin typeface="Effra" panose="02000506080000020004"/>
              </a:rPr>
              <a:t> </a:t>
            </a:r>
            <a:r>
              <a:rPr lang="fr-FR" sz="2000" b="1" dirty="0" err="1">
                <a:latin typeface="Effra" panose="02000506080000020004"/>
              </a:rPr>
              <a:t>uitgelegd</a:t>
            </a:r>
            <a:r>
              <a:rPr lang="fr-FR" sz="2000" b="1" dirty="0">
                <a:latin typeface="Effra" panose="02000506080000020004"/>
              </a:rPr>
              <a:t> </a:t>
            </a:r>
            <a:r>
              <a:rPr lang="fr-FR" sz="2000" b="1" dirty="0" err="1">
                <a:latin typeface="Effra" panose="02000506080000020004"/>
              </a:rPr>
              <a:t>waarom</a:t>
            </a:r>
            <a:r>
              <a:rPr lang="fr-FR" sz="2000" b="1" dirty="0">
                <a:latin typeface="Effra" panose="02000506080000020004"/>
              </a:rPr>
              <a:t> </a:t>
            </a:r>
            <a:r>
              <a:rPr lang="fr-FR" sz="2000" b="1" dirty="0" err="1">
                <a:latin typeface="Effra" panose="02000506080000020004"/>
              </a:rPr>
              <a:t>dat</a:t>
            </a:r>
            <a:r>
              <a:rPr lang="fr-FR" sz="2000" b="1" dirty="0">
                <a:latin typeface="Effra" panose="02000506080000020004"/>
              </a:rPr>
              <a:t> </a:t>
            </a:r>
            <a:r>
              <a:rPr lang="fr-FR" sz="2000" b="1" dirty="0" err="1">
                <a:latin typeface="Effra" panose="02000506080000020004"/>
              </a:rPr>
              <a:t>zo</a:t>
            </a:r>
            <a:r>
              <a:rPr lang="fr-FR" sz="2000" b="1" dirty="0">
                <a:latin typeface="Effra" panose="02000506080000020004"/>
              </a:rPr>
              <a:t> </a:t>
            </a:r>
            <a:r>
              <a:rPr lang="fr-FR" sz="2000" b="1" dirty="0" err="1">
                <a:latin typeface="Effra" panose="02000506080000020004"/>
              </a:rPr>
              <a:t>is</a:t>
            </a:r>
            <a:r>
              <a:rPr lang="fr-FR" sz="2000" b="1" dirty="0">
                <a:latin typeface="Effra" panose="02000506080000020004"/>
              </a:rPr>
              <a:t>?</a:t>
            </a:r>
            <a:br>
              <a:rPr lang="fr-FR" sz="2000" b="1" dirty="0">
                <a:latin typeface="Effra" panose="02000506080000020004"/>
              </a:rPr>
            </a:br>
            <a:endParaRPr lang="fr-FR" sz="2000" b="1" dirty="0">
              <a:latin typeface="Effra" panose="02000506080000020004"/>
            </a:endParaRPr>
          </a:p>
          <a:p>
            <a:pPr marL="0" indent="0" algn="l" rtl="0" fontAlgn="base">
              <a:buNone/>
            </a:pPr>
            <a:r>
              <a:rPr lang="fr-FR" sz="2000" b="1" dirty="0" err="1">
                <a:latin typeface="Effra" panose="02000506080000020004"/>
              </a:rPr>
              <a:t>Zo</a:t>
            </a:r>
            <a:r>
              <a:rPr lang="fr-FR" sz="2000" b="1" dirty="0">
                <a:latin typeface="Effra" panose="02000506080000020004"/>
              </a:rPr>
              <a:t> </a:t>
            </a:r>
            <a:r>
              <a:rPr lang="fr-FR" sz="2000" b="1" dirty="0" err="1">
                <a:latin typeface="Effra" panose="02000506080000020004"/>
              </a:rPr>
              <a:t>nee</a:t>
            </a:r>
            <a:r>
              <a:rPr lang="fr-FR" sz="2000" b="1" dirty="0">
                <a:latin typeface="Effra" panose="02000506080000020004"/>
              </a:rPr>
              <a:t>, </a:t>
            </a:r>
            <a:r>
              <a:rPr lang="fr-FR" sz="2000" b="1" dirty="0" err="1">
                <a:latin typeface="Effra" panose="02000506080000020004"/>
              </a:rPr>
              <a:t>antwoord</a:t>
            </a:r>
            <a:r>
              <a:rPr lang="fr-FR" sz="2000" b="1" dirty="0">
                <a:latin typeface="Effra" panose="02000506080000020004"/>
              </a:rPr>
              <a:t> ‘</a:t>
            </a:r>
            <a:r>
              <a:rPr lang="fr-FR" sz="2000" b="1" dirty="0" err="1">
                <a:latin typeface="Effra" panose="02000506080000020004"/>
              </a:rPr>
              <a:t>nee</a:t>
            </a:r>
            <a:r>
              <a:rPr lang="fr-FR" sz="2000" b="1" dirty="0">
                <a:latin typeface="Effra" panose="02000506080000020004"/>
              </a:rPr>
              <a:t>’.</a:t>
            </a:r>
          </a:p>
          <a:p>
            <a:pPr marL="0" indent="0" algn="l" rtl="0" fontAlgn="base">
              <a:buNone/>
            </a:pPr>
            <a:r>
              <a:rPr lang="fr-FR" sz="2000" b="1" dirty="0" err="1">
                <a:latin typeface="Effra" panose="02000506080000020004"/>
              </a:rPr>
              <a:t>Zo</a:t>
            </a:r>
            <a:r>
              <a:rPr lang="fr-FR" sz="2000" b="1" dirty="0">
                <a:latin typeface="Effra" panose="02000506080000020004"/>
              </a:rPr>
              <a:t> </a:t>
            </a:r>
            <a:r>
              <a:rPr lang="fr-FR" sz="2000" b="1" dirty="0" err="1">
                <a:latin typeface="Effra" panose="02000506080000020004"/>
              </a:rPr>
              <a:t>ja</a:t>
            </a:r>
            <a:r>
              <a:rPr lang="fr-FR" sz="2000" b="1" dirty="0">
                <a:latin typeface="Effra" panose="02000506080000020004"/>
              </a:rPr>
              <a:t>, </a:t>
            </a:r>
            <a:r>
              <a:rPr lang="fr-FR" sz="2000" b="1" dirty="0" err="1">
                <a:latin typeface="Effra" panose="02000506080000020004"/>
              </a:rPr>
              <a:t>vermeld</a:t>
            </a:r>
            <a:r>
              <a:rPr lang="fr-FR" sz="2000" b="1" dirty="0">
                <a:latin typeface="Effra" panose="02000506080000020004"/>
              </a:rPr>
              <a:t> de </a:t>
            </a:r>
            <a:r>
              <a:rPr lang="fr-FR" sz="2000" b="1" dirty="0" err="1">
                <a:latin typeface="Effra" panose="02000506080000020004"/>
              </a:rPr>
              <a:t>reden</a:t>
            </a:r>
            <a:r>
              <a:rPr lang="fr-FR" sz="2000" b="1" dirty="0">
                <a:latin typeface="Effra" panose="02000506080000020004"/>
              </a:rPr>
              <a:t>.</a:t>
            </a:r>
          </a:p>
        </p:txBody>
      </p:sp>
      <p:sp>
        <p:nvSpPr>
          <p:cNvPr id="8" name="Tekstvak 7">
            <a:extLst>
              <a:ext uri="{FF2B5EF4-FFF2-40B4-BE49-F238E27FC236}">
                <a16:creationId xmlns:a16="http://schemas.microsoft.com/office/drawing/2014/main" id="{A8CBD7A5-F6D8-D14E-500B-DDF8D6B19CD9}"/>
              </a:ext>
            </a:extLst>
          </p:cNvPr>
          <p:cNvSpPr txBox="1"/>
          <p:nvPr/>
        </p:nvSpPr>
        <p:spPr>
          <a:xfrm>
            <a:off x="802093" y="1823966"/>
            <a:ext cx="3473725" cy="1077218"/>
          </a:xfrm>
          <a:prstGeom prst="rect">
            <a:avLst/>
          </a:prstGeom>
          <a:noFill/>
        </p:spPr>
        <p:txBody>
          <a:bodyPr wrap="square">
            <a:spAutoFit/>
          </a:bodyPr>
          <a:lstStyle/>
          <a:p>
            <a:r>
              <a:rPr lang="fr-FR" sz="3200" b="1" dirty="0">
                <a:latin typeface="Effra" panose="02000506080000020004"/>
              </a:rPr>
              <a:t>Les Néerlandais, champions en taille</a:t>
            </a:r>
            <a:endParaRPr lang="nl-NL" sz="3200" b="1" dirty="0">
              <a:latin typeface="Effra" panose="02000506080000020004"/>
            </a:endParaRPr>
          </a:p>
        </p:txBody>
      </p:sp>
      <p:sp>
        <p:nvSpPr>
          <p:cNvPr id="12" name="Tekstvak 11">
            <a:extLst>
              <a:ext uri="{FF2B5EF4-FFF2-40B4-BE49-F238E27FC236}">
                <a16:creationId xmlns:a16="http://schemas.microsoft.com/office/drawing/2014/main" id="{776E7A73-1ABD-6E18-33B8-DB442957DDB7}"/>
              </a:ext>
            </a:extLst>
          </p:cNvPr>
          <p:cNvSpPr txBox="1"/>
          <p:nvPr/>
        </p:nvSpPr>
        <p:spPr>
          <a:xfrm>
            <a:off x="802093" y="3698305"/>
            <a:ext cx="6094268" cy="2308324"/>
          </a:xfrm>
          <a:prstGeom prst="rect">
            <a:avLst/>
          </a:prstGeom>
          <a:noFill/>
        </p:spPr>
        <p:txBody>
          <a:bodyPr wrap="square">
            <a:spAutoFit/>
          </a:bodyPr>
          <a:lstStyle/>
          <a:p>
            <a:r>
              <a:rPr lang="fr-FR" b="1" dirty="0"/>
              <a:t>(4) </a:t>
            </a:r>
            <a:r>
              <a:rPr lang="fr-FR" dirty="0"/>
              <a:t>Les Néerlandais n’ont cependant pas toujours été aussi grands. Au début du 19ème siècle, ils étaient petits par rapport aux normes européennes. Ils ne commencent à s’élever dans le classement qu’à partir des années 1840. Il y a un siècle, les hommes les plus grands se trouvaient même aux États-Unis ou en Scandinavie. Mais c’est avec la génération née à la fin des années 1950 que les Néerlandais ont finalement remporté le titre. </a:t>
            </a:r>
            <a:endParaRPr lang="nl-NL" dirty="0">
              <a:latin typeface="Effra" panose="02000506080000020004"/>
            </a:endParaRPr>
          </a:p>
        </p:txBody>
      </p:sp>
      <p:pic>
        <p:nvPicPr>
          <p:cNvPr id="5" name="Afbeelding 4">
            <a:extLst>
              <a:ext uri="{FF2B5EF4-FFF2-40B4-BE49-F238E27FC236}">
                <a16:creationId xmlns:a16="http://schemas.microsoft.com/office/drawing/2014/main" id="{5A9609DD-7A35-7626-1DEC-B6A27214E732}"/>
              </a:ext>
            </a:extLst>
          </p:cNvPr>
          <p:cNvPicPr>
            <a:picLocks noChangeAspect="1"/>
          </p:cNvPicPr>
          <p:nvPr/>
        </p:nvPicPr>
        <p:blipFill>
          <a:blip r:embed="rId2"/>
          <a:stretch>
            <a:fillRect/>
          </a:stretch>
        </p:blipFill>
        <p:spPr>
          <a:xfrm>
            <a:off x="4275818" y="1452701"/>
            <a:ext cx="2542615" cy="2070216"/>
          </a:xfrm>
          <a:prstGeom prst="rect">
            <a:avLst/>
          </a:prstGeom>
        </p:spPr>
      </p:pic>
      <mc:AlternateContent xmlns:mc="http://schemas.openxmlformats.org/markup-compatibility/2006" xmlns:p14="http://schemas.microsoft.com/office/powerpoint/2010/main">
        <mc:Choice Requires="p14">
          <p:contentPart p14:bwMode="auto" r:id="rId3">
            <p14:nvContentPartPr>
              <p14:cNvPr id="4" name="Inkt 3">
                <a:extLst>
                  <a:ext uri="{FF2B5EF4-FFF2-40B4-BE49-F238E27FC236}">
                    <a16:creationId xmlns:a16="http://schemas.microsoft.com/office/drawing/2014/main" id="{01E24D3C-8AC8-FC44-87BB-5C0208752E59}"/>
                  </a:ext>
                </a:extLst>
              </p14:cNvPr>
              <p14:cNvContentPartPr/>
              <p14:nvPr/>
            </p14:nvContentPartPr>
            <p14:xfrm>
              <a:off x="3283200" y="3885398"/>
              <a:ext cx="924120" cy="23760"/>
            </p14:xfrm>
          </p:contentPart>
        </mc:Choice>
        <mc:Fallback xmlns="">
          <p:pic>
            <p:nvPicPr>
              <p:cNvPr id="4" name="Inkt 3">
                <a:extLst>
                  <a:ext uri="{FF2B5EF4-FFF2-40B4-BE49-F238E27FC236}">
                    <a16:creationId xmlns:a16="http://schemas.microsoft.com/office/drawing/2014/main" id="{01E24D3C-8AC8-FC44-87BB-5C0208752E59}"/>
                  </a:ext>
                </a:extLst>
              </p:cNvPr>
              <p:cNvPicPr/>
              <p:nvPr/>
            </p:nvPicPr>
            <p:blipFill>
              <a:blip r:embed="rId4"/>
              <a:stretch>
                <a:fillRect/>
              </a:stretch>
            </p:blipFill>
            <p:spPr>
              <a:xfrm>
                <a:off x="3229200" y="3777398"/>
                <a:ext cx="1031760" cy="2394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t 5">
                <a:extLst>
                  <a:ext uri="{FF2B5EF4-FFF2-40B4-BE49-F238E27FC236}">
                    <a16:creationId xmlns:a16="http://schemas.microsoft.com/office/drawing/2014/main" id="{BD15CEDD-92D1-8470-8D0D-46295E4BA3BA}"/>
                  </a:ext>
                </a:extLst>
              </p14:cNvPr>
              <p14:cNvContentPartPr/>
              <p14:nvPr/>
            </p14:nvContentPartPr>
            <p14:xfrm>
              <a:off x="2462400" y="5278238"/>
              <a:ext cx="310680" cy="360"/>
            </p14:xfrm>
          </p:contentPart>
        </mc:Choice>
        <mc:Fallback xmlns="">
          <p:pic>
            <p:nvPicPr>
              <p:cNvPr id="6" name="Inkt 5">
                <a:extLst>
                  <a:ext uri="{FF2B5EF4-FFF2-40B4-BE49-F238E27FC236}">
                    <a16:creationId xmlns:a16="http://schemas.microsoft.com/office/drawing/2014/main" id="{BD15CEDD-92D1-8470-8D0D-46295E4BA3BA}"/>
                  </a:ext>
                </a:extLst>
              </p:cNvPr>
              <p:cNvPicPr/>
              <p:nvPr/>
            </p:nvPicPr>
            <p:blipFill>
              <a:blip r:embed="rId6"/>
              <a:stretch>
                <a:fillRect/>
              </a:stretch>
            </p:blipFill>
            <p:spPr>
              <a:xfrm>
                <a:off x="2408400" y="5170598"/>
                <a:ext cx="41832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t 6">
                <a:extLst>
                  <a:ext uri="{FF2B5EF4-FFF2-40B4-BE49-F238E27FC236}">
                    <a16:creationId xmlns:a16="http://schemas.microsoft.com/office/drawing/2014/main" id="{95BCFDCE-C75B-2A9F-A491-0D24C39A72ED}"/>
                  </a:ext>
                </a:extLst>
              </p14:cNvPr>
              <p14:cNvContentPartPr/>
              <p14:nvPr/>
            </p14:nvContentPartPr>
            <p14:xfrm>
              <a:off x="3387240" y="4414958"/>
              <a:ext cx="3386520" cy="74880"/>
            </p14:xfrm>
          </p:contentPart>
        </mc:Choice>
        <mc:Fallback xmlns="">
          <p:pic>
            <p:nvPicPr>
              <p:cNvPr id="7" name="Inkt 6">
                <a:extLst>
                  <a:ext uri="{FF2B5EF4-FFF2-40B4-BE49-F238E27FC236}">
                    <a16:creationId xmlns:a16="http://schemas.microsoft.com/office/drawing/2014/main" id="{95BCFDCE-C75B-2A9F-A491-0D24C39A72ED}"/>
                  </a:ext>
                </a:extLst>
              </p:cNvPr>
              <p:cNvPicPr/>
              <p:nvPr/>
            </p:nvPicPr>
            <p:blipFill>
              <a:blip r:embed="rId8"/>
              <a:stretch>
                <a:fillRect/>
              </a:stretch>
            </p:blipFill>
            <p:spPr>
              <a:xfrm>
                <a:off x="3333600" y="4306958"/>
                <a:ext cx="3494160" cy="2905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Inkt 9">
                <a:extLst>
                  <a:ext uri="{FF2B5EF4-FFF2-40B4-BE49-F238E27FC236}">
                    <a16:creationId xmlns:a16="http://schemas.microsoft.com/office/drawing/2014/main" id="{8863E3E0-0C12-5485-AD8F-051073F61ADA}"/>
                  </a:ext>
                </a:extLst>
              </p14:cNvPr>
              <p14:cNvContentPartPr/>
              <p14:nvPr/>
            </p14:nvContentPartPr>
            <p14:xfrm>
              <a:off x="934560" y="4695758"/>
              <a:ext cx="3563280" cy="63360"/>
            </p14:xfrm>
          </p:contentPart>
        </mc:Choice>
        <mc:Fallback xmlns="">
          <p:pic>
            <p:nvPicPr>
              <p:cNvPr id="10" name="Inkt 9">
                <a:extLst>
                  <a:ext uri="{FF2B5EF4-FFF2-40B4-BE49-F238E27FC236}">
                    <a16:creationId xmlns:a16="http://schemas.microsoft.com/office/drawing/2014/main" id="{8863E3E0-0C12-5485-AD8F-051073F61ADA}"/>
                  </a:ext>
                </a:extLst>
              </p:cNvPr>
              <p:cNvPicPr/>
              <p:nvPr/>
            </p:nvPicPr>
            <p:blipFill>
              <a:blip r:embed="rId10"/>
              <a:stretch>
                <a:fillRect/>
              </a:stretch>
            </p:blipFill>
            <p:spPr>
              <a:xfrm>
                <a:off x="880920" y="4588118"/>
                <a:ext cx="3670920" cy="279000"/>
              </a:xfrm>
              <a:prstGeom prst="rect">
                <a:avLst/>
              </a:prstGeom>
            </p:spPr>
          </p:pic>
        </mc:Fallback>
      </mc:AlternateContent>
    </p:spTree>
    <p:extLst>
      <p:ext uri="{BB962C8B-B14F-4D97-AF65-F5344CB8AC3E}">
        <p14:creationId xmlns:p14="http://schemas.microsoft.com/office/powerpoint/2010/main" val="3432245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980C91-9523-7988-0578-81E24E2FE9D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2B5B9E5-78A6-7EF3-D6C7-29FDA7A11B82}"/>
              </a:ext>
            </a:extLst>
          </p:cNvPr>
          <p:cNvSpPr>
            <a:spLocks noGrp="1"/>
          </p:cNvSpPr>
          <p:nvPr>
            <p:ph type="title"/>
          </p:nvPr>
        </p:nvSpPr>
        <p:spPr/>
        <p:txBody>
          <a:bodyPr/>
          <a:lstStyle/>
          <a:p>
            <a:r>
              <a:rPr lang="nl-NL" dirty="0"/>
              <a:t>Tips</a:t>
            </a:r>
          </a:p>
        </p:txBody>
      </p:sp>
      <p:sp>
        <p:nvSpPr>
          <p:cNvPr id="5" name="Tijdelijke aanduiding voor inhoud 4">
            <a:extLst>
              <a:ext uri="{FF2B5EF4-FFF2-40B4-BE49-F238E27FC236}">
                <a16:creationId xmlns:a16="http://schemas.microsoft.com/office/drawing/2014/main" id="{7F04064B-02B0-9EB9-4464-6EFADA8F08EC}"/>
              </a:ext>
            </a:extLst>
          </p:cNvPr>
          <p:cNvSpPr>
            <a:spLocks noGrp="1"/>
          </p:cNvSpPr>
          <p:nvPr>
            <p:ph idx="1"/>
          </p:nvPr>
        </p:nvSpPr>
        <p:spPr/>
        <p:txBody>
          <a:bodyPr>
            <a:normAutofit/>
          </a:bodyPr>
          <a:lstStyle/>
          <a:p>
            <a:r>
              <a:rPr lang="nl-NL" altLang="nl-NL" dirty="0"/>
              <a:t>gebruik markeerstiften</a:t>
            </a:r>
          </a:p>
          <a:p>
            <a:pPr lvl="1"/>
            <a:r>
              <a:rPr lang="nl-NL" altLang="nl-NL" dirty="0"/>
              <a:t>gevraagde informatie</a:t>
            </a:r>
          </a:p>
          <a:p>
            <a:pPr lvl="1"/>
            <a:r>
              <a:rPr lang="nl-NL" altLang="nl-NL" dirty="0"/>
              <a:t>signaalwoorden</a:t>
            </a:r>
          </a:p>
          <a:p>
            <a:r>
              <a:rPr lang="nl-NL" altLang="nl-NL" dirty="0"/>
              <a:t>gebruik woordenboeken (FN, maar ook Nederlands)</a:t>
            </a:r>
          </a:p>
          <a:p>
            <a:r>
              <a:rPr lang="nl-NL" altLang="nl-NL" dirty="0"/>
              <a:t>let op leestekens</a:t>
            </a:r>
          </a:p>
          <a:p>
            <a:r>
              <a:rPr lang="nl-NL" altLang="nl-NL" dirty="0"/>
              <a:t>sla moeilijke vragen of teksten even over</a:t>
            </a:r>
          </a:p>
          <a:p>
            <a:r>
              <a:rPr lang="nl-NL" dirty="0"/>
              <a:t>blijf positief!</a:t>
            </a:r>
          </a:p>
          <a:p>
            <a:endParaRPr lang="nl-NL" altLang="nl-NL" dirty="0"/>
          </a:p>
          <a:p>
            <a:pPr marL="0" indent="0">
              <a:buNone/>
            </a:pPr>
            <a:endParaRPr lang="nl-NL" altLang="nl-NL" dirty="0"/>
          </a:p>
          <a:p>
            <a:endParaRPr lang="nl-NL" altLang="nl-NL" dirty="0"/>
          </a:p>
          <a:p>
            <a:pPr lvl="1"/>
            <a:endParaRPr lang="nl-NL" altLang="nl-NL" dirty="0"/>
          </a:p>
          <a:p>
            <a:endParaRPr lang="nl-NL" dirty="0"/>
          </a:p>
        </p:txBody>
      </p:sp>
    </p:spTree>
    <p:extLst>
      <p:ext uri="{BB962C8B-B14F-4D97-AF65-F5344CB8AC3E}">
        <p14:creationId xmlns:p14="http://schemas.microsoft.com/office/powerpoint/2010/main" val="701177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13EEFC-6173-8F0D-2A75-A865FF7AA6DB}"/>
              </a:ext>
            </a:extLst>
          </p:cNvPr>
          <p:cNvSpPr>
            <a:spLocks noGrp="1"/>
          </p:cNvSpPr>
          <p:nvPr>
            <p:ph type="title"/>
          </p:nvPr>
        </p:nvSpPr>
        <p:spPr/>
        <p:txBody>
          <a:bodyPr/>
          <a:lstStyle/>
          <a:p>
            <a:r>
              <a:rPr lang="nl-NL" dirty="0"/>
              <a:t>Hoe pak je het aan?</a:t>
            </a:r>
          </a:p>
        </p:txBody>
      </p:sp>
      <p:sp>
        <p:nvSpPr>
          <p:cNvPr id="3" name="Tijdelijke aanduiding voor inhoud 2">
            <a:extLst>
              <a:ext uri="{FF2B5EF4-FFF2-40B4-BE49-F238E27FC236}">
                <a16:creationId xmlns:a16="http://schemas.microsoft.com/office/drawing/2014/main" id="{BA4EACD0-D51E-5A6B-44A9-5378C8EB3B0E}"/>
              </a:ext>
            </a:extLst>
          </p:cNvPr>
          <p:cNvSpPr>
            <a:spLocks noGrp="1"/>
          </p:cNvSpPr>
          <p:nvPr>
            <p:ph idx="1"/>
          </p:nvPr>
        </p:nvSpPr>
        <p:spPr/>
        <p:txBody>
          <a:bodyPr>
            <a:normAutofit/>
          </a:bodyPr>
          <a:lstStyle/>
          <a:p>
            <a:r>
              <a:rPr lang="nl-NL" dirty="0"/>
              <a:t>tijd inschatten</a:t>
            </a:r>
          </a:p>
          <a:p>
            <a:r>
              <a:rPr lang="nl-NL" dirty="0"/>
              <a:t>wissel korte en lange teksten af</a:t>
            </a:r>
          </a:p>
          <a:p>
            <a:endParaRPr lang="nl-NL" dirty="0"/>
          </a:p>
          <a:p>
            <a:r>
              <a:rPr lang="nl-NL" dirty="0"/>
              <a:t>zorg dat de titel duidelijk is</a:t>
            </a:r>
          </a:p>
          <a:p>
            <a:r>
              <a:rPr lang="nl-NL" dirty="0"/>
              <a:t>lees </a:t>
            </a:r>
            <a:r>
              <a:rPr lang="nl-NL" dirty="0" err="1"/>
              <a:t>vraaggestuurd</a:t>
            </a:r>
            <a:endParaRPr lang="nl-NL" dirty="0"/>
          </a:p>
          <a:p>
            <a:r>
              <a:rPr lang="nl-NL" dirty="0"/>
              <a:t>markeer</a:t>
            </a:r>
          </a:p>
          <a:p>
            <a:r>
              <a:rPr lang="nl-NL" dirty="0"/>
              <a:t>bekijk de antwoordopties nog niet</a:t>
            </a:r>
          </a:p>
          <a:p>
            <a:endParaRPr lang="nl-NL" dirty="0"/>
          </a:p>
        </p:txBody>
      </p:sp>
    </p:spTree>
    <p:extLst>
      <p:ext uri="{BB962C8B-B14F-4D97-AF65-F5344CB8AC3E}">
        <p14:creationId xmlns:p14="http://schemas.microsoft.com/office/powerpoint/2010/main" val="3943470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37248-C15D-E6F1-0DC9-7BA15C7CC03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FBB036-DD87-29B1-37DA-09B2A350DB9B}"/>
              </a:ext>
            </a:extLst>
          </p:cNvPr>
          <p:cNvSpPr>
            <a:spLocks noGrp="1"/>
          </p:cNvSpPr>
          <p:nvPr>
            <p:ph type="title"/>
          </p:nvPr>
        </p:nvSpPr>
        <p:spPr/>
        <p:txBody>
          <a:bodyPr/>
          <a:lstStyle/>
          <a:p>
            <a:r>
              <a:rPr lang="nl-NL" dirty="0"/>
              <a:t>Let op!</a:t>
            </a:r>
          </a:p>
        </p:txBody>
      </p:sp>
      <p:sp>
        <p:nvSpPr>
          <p:cNvPr id="3" name="Tijdelijke aanduiding voor inhoud 2">
            <a:extLst>
              <a:ext uri="{FF2B5EF4-FFF2-40B4-BE49-F238E27FC236}">
                <a16:creationId xmlns:a16="http://schemas.microsoft.com/office/drawing/2014/main" id="{103B2598-231D-C3BB-FC5A-D0FCE976B818}"/>
              </a:ext>
            </a:extLst>
          </p:cNvPr>
          <p:cNvSpPr>
            <a:spLocks noGrp="1"/>
          </p:cNvSpPr>
          <p:nvPr>
            <p:ph idx="1"/>
          </p:nvPr>
        </p:nvSpPr>
        <p:spPr/>
        <p:txBody>
          <a:bodyPr>
            <a:normAutofit/>
          </a:bodyPr>
          <a:lstStyle/>
          <a:p>
            <a:r>
              <a:rPr lang="nl-NL" dirty="0"/>
              <a:t>de hele bewering moet kloppen</a:t>
            </a:r>
          </a:p>
          <a:p>
            <a:pPr lvl="1"/>
            <a:r>
              <a:rPr lang="nl-NL" dirty="0"/>
              <a:t>pas op voor woorden als ‘</a:t>
            </a:r>
            <a:r>
              <a:rPr lang="nl-NL" dirty="0" err="1"/>
              <a:t>toujours</a:t>
            </a:r>
            <a:r>
              <a:rPr lang="nl-NL" dirty="0"/>
              <a:t>’, ‘</a:t>
            </a:r>
            <a:r>
              <a:rPr lang="nl-NL" dirty="0" err="1"/>
              <a:t>surtout</a:t>
            </a:r>
            <a:r>
              <a:rPr lang="nl-NL" dirty="0"/>
              <a:t>’</a:t>
            </a:r>
          </a:p>
          <a:p>
            <a:pPr lvl="1"/>
            <a:endParaRPr lang="nl-NL" dirty="0"/>
          </a:p>
          <a:p>
            <a:r>
              <a:rPr lang="nl-NL" dirty="0"/>
              <a:t>laat je niet misleiden door vaak dezelfde antwoordoptie achter elkaar</a:t>
            </a:r>
          </a:p>
          <a:p>
            <a:endParaRPr lang="nl-NL" dirty="0"/>
          </a:p>
          <a:p>
            <a:r>
              <a:rPr lang="nl-NL" dirty="0"/>
              <a:t>let op leestekens</a:t>
            </a:r>
          </a:p>
          <a:p>
            <a:pPr lvl="1"/>
            <a:r>
              <a:rPr lang="nl-NL" dirty="0"/>
              <a:t>dubbele punt</a:t>
            </a:r>
          </a:p>
          <a:p>
            <a:pPr lvl="1"/>
            <a:r>
              <a:rPr lang="nl-NL" dirty="0"/>
              <a:t>intonatie</a:t>
            </a:r>
          </a:p>
          <a:p>
            <a:pPr lvl="1"/>
            <a:endParaRPr lang="nl-NL" i="1" dirty="0"/>
          </a:p>
          <a:p>
            <a:endParaRPr lang="nl-NL" dirty="0"/>
          </a:p>
        </p:txBody>
      </p:sp>
    </p:spTree>
    <p:extLst>
      <p:ext uri="{BB962C8B-B14F-4D97-AF65-F5344CB8AC3E}">
        <p14:creationId xmlns:p14="http://schemas.microsoft.com/office/powerpoint/2010/main" val="847750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509F6-964E-F4DA-7318-212B92DE23B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4C7ABF8-35F5-7021-8275-2244915C477B}"/>
              </a:ext>
            </a:extLst>
          </p:cNvPr>
          <p:cNvSpPr>
            <a:spLocks noGrp="1"/>
          </p:cNvSpPr>
          <p:nvPr>
            <p:ph type="title"/>
          </p:nvPr>
        </p:nvSpPr>
        <p:spPr/>
        <p:txBody>
          <a:bodyPr/>
          <a:lstStyle/>
          <a:p>
            <a:r>
              <a:rPr lang="nl-NL" dirty="0"/>
              <a:t>Soorten vragen</a:t>
            </a:r>
          </a:p>
        </p:txBody>
      </p:sp>
      <p:sp>
        <p:nvSpPr>
          <p:cNvPr id="3" name="Tijdelijke aanduiding voor inhoud 2">
            <a:extLst>
              <a:ext uri="{FF2B5EF4-FFF2-40B4-BE49-F238E27FC236}">
                <a16:creationId xmlns:a16="http://schemas.microsoft.com/office/drawing/2014/main" id="{3233573F-03F1-C2FF-9677-C25F52E8E4D8}"/>
              </a:ext>
            </a:extLst>
          </p:cNvPr>
          <p:cNvSpPr>
            <a:spLocks noGrp="1"/>
          </p:cNvSpPr>
          <p:nvPr>
            <p:ph idx="1"/>
          </p:nvPr>
        </p:nvSpPr>
        <p:spPr/>
        <p:txBody>
          <a:bodyPr>
            <a:normAutofit fontScale="85000" lnSpcReduction="20000"/>
          </a:bodyPr>
          <a:lstStyle/>
          <a:p>
            <a:r>
              <a:rPr lang="nl-NL" altLang="nl-NL" dirty="0"/>
              <a:t>open vragen</a:t>
            </a:r>
          </a:p>
          <a:p>
            <a:pPr lvl="1"/>
            <a:r>
              <a:rPr lang="nl-NL" altLang="nl-NL" dirty="0"/>
              <a:t>juist/onjuist</a:t>
            </a:r>
          </a:p>
          <a:p>
            <a:pPr lvl="1"/>
            <a:r>
              <a:rPr lang="nl-NL" altLang="nl-NL" dirty="0"/>
              <a:t>citeren: wat wordt er gevraagd, citeer het begin van de zin</a:t>
            </a:r>
          </a:p>
          <a:p>
            <a:pPr lvl="1"/>
            <a:r>
              <a:rPr lang="nl-NL" altLang="nl-NL" dirty="0"/>
              <a:t>argumenten/redenen</a:t>
            </a:r>
          </a:p>
          <a:p>
            <a:pPr lvl="1"/>
            <a:r>
              <a:rPr lang="nl-NL" altLang="nl-NL" dirty="0"/>
              <a:t>ja/nee met verklaring</a:t>
            </a:r>
          </a:p>
          <a:p>
            <a:pPr lvl="1"/>
            <a:r>
              <a:rPr lang="nl-NL" altLang="nl-NL" dirty="0"/>
              <a:t>volgorde of matching</a:t>
            </a:r>
          </a:p>
          <a:p>
            <a:pPr lvl="1"/>
            <a:endParaRPr lang="nl-NL" altLang="nl-NL" dirty="0"/>
          </a:p>
          <a:p>
            <a:r>
              <a:rPr lang="nl-NL" altLang="nl-NL" dirty="0"/>
              <a:t>meerkeuzevragen</a:t>
            </a:r>
          </a:p>
          <a:p>
            <a:pPr lvl="1"/>
            <a:r>
              <a:rPr lang="nl-NL" altLang="nl-NL" dirty="0"/>
              <a:t>meestal 4 antwoordopties</a:t>
            </a:r>
          </a:p>
          <a:p>
            <a:pPr lvl="1"/>
            <a:r>
              <a:rPr lang="nl-NL" altLang="nl-NL" dirty="0"/>
              <a:t>hoofdgedachte</a:t>
            </a:r>
          </a:p>
          <a:p>
            <a:pPr lvl="1"/>
            <a:r>
              <a:rPr lang="nl-NL" altLang="nl-NL" dirty="0"/>
              <a:t>functies</a:t>
            </a:r>
          </a:p>
          <a:p>
            <a:pPr lvl="1"/>
            <a:r>
              <a:rPr lang="nl-NL" altLang="nl-NL" dirty="0"/>
              <a:t>opvattingen auteur</a:t>
            </a:r>
          </a:p>
          <a:p>
            <a:pPr lvl="1"/>
            <a:r>
              <a:rPr lang="nl-NL" altLang="nl-NL" dirty="0"/>
              <a:t>beweringen</a:t>
            </a:r>
          </a:p>
          <a:p>
            <a:pPr lvl="1"/>
            <a:r>
              <a:rPr lang="nl-NL" altLang="nl-NL" dirty="0"/>
              <a:t>gatentekst</a:t>
            </a:r>
          </a:p>
        </p:txBody>
      </p:sp>
    </p:spTree>
    <p:extLst>
      <p:ext uri="{BB962C8B-B14F-4D97-AF65-F5344CB8AC3E}">
        <p14:creationId xmlns:p14="http://schemas.microsoft.com/office/powerpoint/2010/main" val="321213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1CA40-FA5F-D001-86F5-92A5809843E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9855F56-3B78-AD5C-88D9-4C805B3E33C5}"/>
              </a:ext>
            </a:extLst>
          </p:cNvPr>
          <p:cNvSpPr>
            <a:spLocks noGrp="1"/>
          </p:cNvSpPr>
          <p:nvPr>
            <p:ph type="title"/>
          </p:nvPr>
        </p:nvSpPr>
        <p:spPr/>
        <p:txBody>
          <a:bodyPr/>
          <a:lstStyle/>
          <a:p>
            <a:r>
              <a:rPr lang="nl-NL" dirty="0"/>
              <a:t>Verbanden</a:t>
            </a:r>
          </a:p>
        </p:txBody>
      </p:sp>
      <p:sp>
        <p:nvSpPr>
          <p:cNvPr id="3" name="Tijdelijke aanduiding voor inhoud 2">
            <a:extLst>
              <a:ext uri="{FF2B5EF4-FFF2-40B4-BE49-F238E27FC236}">
                <a16:creationId xmlns:a16="http://schemas.microsoft.com/office/drawing/2014/main" id="{84302CF3-6891-7013-708F-30A7B520F14B}"/>
              </a:ext>
            </a:extLst>
          </p:cNvPr>
          <p:cNvSpPr>
            <a:spLocks noGrp="1"/>
          </p:cNvSpPr>
          <p:nvPr>
            <p:ph idx="1"/>
          </p:nvPr>
        </p:nvSpPr>
        <p:spPr/>
        <p:txBody>
          <a:bodyPr>
            <a:normAutofit lnSpcReduction="10000"/>
          </a:bodyPr>
          <a:lstStyle/>
          <a:p>
            <a:r>
              <a:rPr lang="nl-NL" dirty="0"/>
              <a:t>tussen alinea’s en tussen zinnen</a:t>
            </a:r>
          </a:p>
          <a:p>
            <a:endParaRPr lang="nl-NL" dirty="0"/>
          </a:p>
          <a:p>
            <a:r>
              <a:rPr lang="nl-NL" dirty="0"/>
              <a:t>signaalwoorden</a:t>
            </a:r>
          </a:p>
          <a:p>
            <a:pPr lvl="1"/>
            <a:r>
              <a:rPr lang="nl-NL" dirty="0"/>
              <a:t>opsomming			</a:t>
            </a:r>
            <a:r>
              <a:rPr lang="nl-NL" i="1" dirty="0"/>
              <a:t>en </a:t>
            </a:r>
            <a:r>
              <a:rPr lang="nl-NL" i="1" dirty="0" err="1"/>
              <a:t>outre</a:t>
            </a:r>
            <a:r>
              <a:rPr lang="nl-NL" i="1" dirty="0"/>
              <a:t>, </a:t>
            </a:r>
            <a:r>
              <a:rPr lang="nl-NL" i="1" dirty="0" err="1"/>
              <a:t>d’ailleurs</a:t>
            </a:r>
            <a:r>
              <a:rPr lang="nl-NL" i="1" dirty="0"/>
              <a:t>, </a:t>
            </a:r>
            <a:r>
              <a:rPr lang="nl-NL" i="1" dirty="0" err="1"/>
              <a:t>ensuite</a:t>
            </a:r>
            <a:endParaRPr lang="nl-NL" dirty="0"/>
          </a:p>
          <a:p>
            <a:pPr lvl="1"/>
            <a:r>
              <a:rPr lang="nl-NL" dirty="0"/>
              <a:t>tegenstelling			</a:t>
            </a:r>
            <a:r>
              <a:rPr lang="nl-NL" i="1" dirty="0" err="1"/>
              <a:t>alors</a:t>
            </a:r>
            <a:r>
              <a:rPr lang="nl-NL" i="1" dirty="0"/>
              <a:t> que, </a:t>
            </a:r>
            <a:r>
              <a:rPr lang="nl-NL" i="1" dirty="0" err="1"/>
              <a:t>cependant</a:t>
            </a:r>
            <a:r>
              <a:rPr lang="nl-NL" i="1" dirty="0"/>
              <a:t>, à </a:t>
            </a:r>
            <a:r>
              <a:rPr lang="nl-NL" i="1" dirty="0" err="1"/>
              <a:t>l’inverse</a:t>
            </a:r>
            <a:endParaRPr lang="nl-NL" dirty="0"/>
          </a:p>
          <a:p>
            <a:pPr lvl="1"/>
            <a:r>
              <a:rPr lang="nl-NL" dirty="0"/>
              <a:t>conclusie			</a:t>
            </a:r>
            <a:r>
              <a:rPr lang="nl-NL" i="1" dirty="0" err="1"/>
              <a:t>bref</a:t>
            </a:r>
            <a:r>
              <a:rPr lang="nl-NL" i="1" dirty="0"/>
              <a:t>, </a:t>
            </a:r>
            <a:r>
              <a:rPr lang="nl-NL" i="1" dirty="0" err="1"/>
              <a:t>donc</a:t>
            </a:r>
            <a:r>
              <a:rPr lang="nl-NL" i="1" dirty="0"/>
              <a:t>, </a:t>
            </a:r>
            <a:r>
              <a:rPr lang="nl-NL" i="1" dirty="0" err="1"/>
              <a:t>alors</a:t>
            </a:r>
            <a:r>
              <a:rPr lang="nl-NL" i="1" dirty="0"/>
              <a:t>, en résumé</a:t>
            </a:r>
            <a:endParaRPr lang="nl-NL" dirty="0"/>
          </a:p>
          <a:p>
            <a:pPr lvl="1"/>
            <a:r>
              <a:rPr lang="nl-NL" dirty="0"/>
              <a:t>oorzaak-gevolg			</a:t>
            </a:r>
            <a:r>
              <a:rPr lang="nl-NL" i="1" dirty="0"/>
              <a:t>par conséquent, à </a:t>
            </a:r>
            <a:r>
              <a:rPr lang="nl-NL" i="1" dirty="0" err="1"/>
              <a:t>cause</a:t>
            </a:r>
            <a:r>
              <a:rPr lang="nl-NL" i="1" dirty="0"/>
              <a:t> de</a:t>
            </a:r>
            <a:endParaRPr lang="nl-NL" dirty="0"/>
          </a:p>
          <a:p>
            <a:pPr lvl="1"/>
            <a:r>
              <a:rPr lang="nl-NL" dirty="0"/>
              <a:t>doel				</a:t>
            </a:r>
            <a:r>
              <a:rPr lang="nl-NL" i="1" dirty="0" err="1"/>
              <a:t>afin</a:t>
            </a:r>
            <a:r>
              <a:rPr lang="nl-NL" i="1" dirty="0"/>
              <a:t> de, pour que</a:t>
            </a:r>
            <a:endParaRPr lang="nl-NL" dirty="0"/>
          </a:p>
          <a:p>
            <a:pPr lvl="1"/>
            <a:r>
              <a:rPr lang="nl-NL" dirty="0"/>
              <a:t>reden				</a:t>
            </a:r>
            <a:r>
              <a:rPr lang="nl-NL" i="1" dirty="0" err="1"/>
              <a:t>c’est</a:t>
            </a:r>
            <a:r>
              <a:rPr lang="nl-NL" i="1" dirty="0"/>
              <a:t> </a:t>
            </a:r>
            <a:r>
              <a:rPr lang="nl-NL" i="1" dirty="0" err="1"/>
              <a:t>pourquoi</a:t>
            </a:r>
            <a:r>
              <a:rPr lang="nl-NL" i="1" dirty="0"/>
              <a:t>, </a:t>
            </a:r>
            <a:r>
              <a:rPr lang="nl-NL" i="1" dirty="0" err="1"/>
              <a:t>car</a:t>
            </a:r>
            <a:endParaRPr lang="nl-NL" dirty="0"/>
          </a:p>
          <a:p>
            <a:pPr lvl="1"/>
            <a:r>
              <a:rPr lang="nl-NL" dirty="0"/>
              <a:t>voorwaarde			</a:t>
            </a:r>
            <a:r>
              <a:rPr lang="nl-NL" i="1" dirty="0"/>
              <a:t>à </a:t>
            </a:r>
            <a:r>
              <a:rPr lang="nl-NL" i="1" dirty="0" err="1"/>
              <a:t>condition</a:t>
            </a:r>
            <a:r>
              <a:rPr lang="nl-NL" i="1" dirty="0"/>
              <a:t> que, </a:t>
            </a:r>
            <a:r>
              <a:rPr lang="nl-NL" i="1" dirty="0" err="1"/>
              <a:t>quand</a:t>
            </a:r>
            <a:endParaRPr lang="nl-NL" i="1" dirty="0"/>
          </a:p>
          <a:p>
            <a:pPr lvl="1"/>
            <a:r>
              <a:rPr lang="nl-NL" dirty="0"/>
              <a:t>voorbeeld			</a:t>
            </a:r>
            <a:r>
              <a:rPr lang="nl-NL" i="1" dirty="0" err="1"/>
              <a:t>ainsi</a:t>
            </a:r>
            <a:r>
              <a:rPr lang="nl-NL" i="1" dirty="0"/>
              <a:t>, comme, par </a:t>
            </a:r>
            <a:r>
              <a:rPr lang="nl-NL" i="1" dirty="0" err="1"/>
              <a:t>exemple</a:t>
            </a:r>
            <a:endParaRPr lang="nl-NL" dirty="0"/>
          </a:p>
          <a:p>
            <a:endParaRPr lang="nl-NL" dirty="0"/>
          </a:p>
          <a:p>
            <a:endParaRPr lang="nl-NL" dirty="0"/>
          </a:p>
          <a:p>
            <a:pPr lvl="1"/>
            <a:endParaRPr lang="nl-NL" i="1" dirty="0"/>
          </a:p>
          <a:p>
            <a:endParaRPr lang="nl-NL" dirty="0"/>
          </a:p>
        </p:txBody>
      </p:sp>
    </p:spTree>
    <p:extLst>
      <p:ext uri="{BB962C8B-B14F-4D97-AF65-F5344CB8AC3E}">
        <p14:creationId xmlns:p14="http://schemas.microsoft.com/office/powerpoint/2010/main" val="1750635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Afbeelding 13">
            <a:extLst>
              <a:ext uri="{FF2B5EF4-FFF2-40B4-BE49-F238E27FC236}">
                <a16:creationId xmlns:a16="http://schemas.microsoft.com/office/drawing/2014/main" id="{CA4797D0-B15F-930B-174B-BF0F0F328269}"/>
              </a:ext>
            </a:extLst>
          </p:cNvPr>
          <p:cNvPicPr>
            <a:picLocks noChangeAspect="1"/>
          </p:cNvPicPr>
          <p:nvPr/>
        </p:nvPicPr>
        <p:blipFill>
          <a:blip r:embed="rId2"/>
          <a:stretch>
            <a:fillRect/>
          </a:stretch>
        </p:blipFill>
        <p:spPr>
          <a:xfrm>
            <a:off x="4275818" y="1571870"/>
            <a:ext cx="2656650" cy="2073852"/>
          </a:xfrm>
          <a:prstGeom prst="rect">
            <a:avLst/>
          </a:prstGeom>
        </p:spPr>
      </p:pic>
      <p:sp>
        <p:nvSpPr>
          <p:cNvPr id="2" name="Titel 1">
            <a:extLst>
              <a:ext uri="{FF2B5EF4-FFF2-40B4-BE49-F238E27FC236}">
                <a16:creationId xmlns:a16="http://schemas.microsoft.com/office/drawing/2014/main" id="{7D13EEFC-6173-8F0D-2A75-A865FF7AA6DB}"/>
              </a:ext>
            </a:extLst>
          </p:cNvPr>
          <p:cNvSpPr>
            <a:spLocks noGrp="1"/>
          </p:cNvSpPr>
          <p:nvPr>
            <p:ph type="title"/>
          </p:nvPr>
        </p:nvSpPr>
        <p:spPr/>
        <p:txBody>
          <a:bodyPr/>
          <a:lstStyle/>
          <a:p>
            <a:r>
              <a:rPr lang="nl-NL" dirty="0"/>
              <a:t>Voorbeeld </a:t>
            </a:r>
          </a:p>
        </p:txBody>
      </p:sp>
      <p:sp>
        <p:nvSpPr>
          <p:cNvPr id="3" name="Tijdelijke aanduiding voor inhoud 2">
            <a:extLst>
              <a:ext uri="{FF2B5EF4-FFF2-40B4-BE49-F238E27FC236}">
                <a16:creationId xmlns:a16="http://schemas.microsoft.com/office/drawing/2014/main" id="{BA4EACD0-D51E-5A6B-44A9-5378C8EB3B0E}"/>
              </a:ext>
            </a:extLst>
          </p:cNvPr>
          <p:cNvSpPr>
            <a:spLocks noGrp="1"/>
          </p:cNvSpPr>
          <p:nvPr>
            <p:ph idx="1"/>
          </p:nvPr>
        </p:nvSpPr>
        <p:spPr>
          <a:xfrm>
            <a:off x="7088626" y="2195661"/>
            <a:ext cx="4578590" cy="2466677"/>
          </a:xfrm>
          <a:ln>
            <a:solidFill>
              <a:schemeClr val="tx1"/>
            </a:solidFill>
          </a:ln>
        </p:spPr>
        <p:txBody>
          <a:bodyPr>
            <a:normAutofit/>
          </a:bodyPr>
          <a:lstStyle/>
          <a:p>
            <a:pPr marL="0" indent="0" algn="l" rtl="0" fontAlgn="base">
              <a:buNone/>
            </a:pPr>
            <a:r>
              <a:rPr lang="fr-FR" sz="2000" b="1" i="0" dirty="0">
                <a:effectLst/>
                <a:latin typeface="Effra" panose="02000506080000020004"/>
              </a:rPr>
              <a:t>Choisissez le(s) mot(s) qui manque(nt) au 2</a:t>
            </a:r>
            <a:r>
              <a:rPr lang="fr-FR" sz="2000" b="1" i="0" baseline="30000" dirty="0">
                <a:effectLst/>
                <a:latin typeface="Effra" panose="02000506080000020004"/>
              </a:rPr>
              <a:t>ème</a:t>
            </a:r>
            <a:r>
              <a:rPr lang="fr-FR" sz="2000" b="1" i="0" dirty="0">
                <a:effectLst/>
                <a:latin typeface="Effra" panose="02000506080000020004"/>
              </a:rPr>
              <a:t> alinéa.</a:t>
            </a:r>
            <a:endParaRPr lang="fr-FR" sz="3200" b="0" i="0" dirty="0">
              <a:effectLst/>
              <a:latin typeface="Effra" panose="02000506080000020004"/>
            </a:endParaRPr>
          </a:p>
          <a:p>
            <a:pPr marL="457200" indent="-457200" algn="l" rtl="0" fontAlgn="base">
              <a:buAutoNum type="alphaUcPeriod"/>
            </a:pPr>
            <a:r>
              <a:rPr lang="fr-FR" sz="2000" b="0" i="0" dirty="0">
                <a:solidFill>
                  <a:srgbClr val="231F20"/>
                </a:solidFill>
                <a:effectLst/>
                <a:latin typeface="Effra" panose="02000506080000020004"/>
              </a:rPr>
              <a:t>Bref</a:t>
            </a:r>
          </a:p>
          <a:p>
            <a:pPr marL="457200" indent="-457200" algn="l" rtl="0" fontAlgn="base">
              <a:buAutoNum type="alphaUcPeriod"/>
            </a:pPr>
            <a:r>
              <a:rPr lang="fr-FR" sz="2000" dirty="0">
                <a:solidFill>
                  <a:srgbClr val="231F20"/>
                </a:solidFill>
                <a:latin typeface="Effra" panose="02000506080000020004"/>
              </a:rPr>
              <a:t>D’abord</a:t>
            </a:r>
          </a:p>
          <a:p>
            <a:pPr marL="457200" indent="-457200" algn="l" rtl="0" fontAlgn="base">
              <a:buAutoNum type="alphaUcPeriod"/>
            </a:pPr>
            <a:r>
              <a:rPr lang="fr-FR" sz="2000" b="0" i="0" dirty="0">
                <a:solidFill>
                  <a:srgbClr val="231F20"/>
                </a:solidFill>
                <a:effectLst/>
                <a:latin typeface="Effra" panose="02000506080000020004"/>
              </a:rPr>
              <a:t>Par exemple</a:t>
            </a:r>
          </a:p>
          <a:p>
            <a:pPr marL="457200" indent="-457200" algn="l" rtl="0" fontAlgn="base">
              <a:buAutoNum type="alphaUcPeriod"/>
            </a:pPr>
            <a:r>
              <a:rPr lang="fr-FR" sz="2000" dirty="0">
                <a:solidFill>
                  <a:srgbClr val="231F20"/>
                </a:solidFill>
                <a:latin typeface="Effra" panose="02000506080000020004"/>
              </a:rPr>
              <a:t>Pourtant</a:t>
            </a:r>
            <a:endParaRPr lang="fr-FR" sz="2000" b="0" i="0" dirty="0">
              <a:solidFill>
                <a:srgbClr val="000000"/>
              </a:solidFill>
              <a:effectLst/>
              <a:latin typeface="Effra" panose="02000506080000020004"/>
            </a:endParaRPr>
          </a:p>
        </p:txBody>
      </p:sp>
      <p:sp>
        <p:nvSpPr>
          <p:cNvPr id="8" name="Tekstvak 7">
            <a:extLst>
              <a:ext uri="{FF2B5EF4-FFF2-40B4-BE49-F238E27FC236}">
                <a16:creationId xmlns:a16="http://schemas.microsoft.com/office/drawing/2014/main" id="{113D4B14-F667-6C38-7595-628BC9815FB7}"/>
              </a:ext>
            </a:extLst>
          </p:cNvPr>
          <p:cNvSpPr txBox="1"/>
          <p:nvPr/>
        </p:nvSpPr>
        <p:spPr>
          <a:xfrm>
            <a:off x="802093" y="1823966"/>
            <a:ext cx="3473725" cy="1569660"/>
          </a:xfrm>
          <a:prstGeom prst="rect">
            <a:avLst/>
          </a:prstGeom>
          <a:noFill/>
        </p:spPr>
        <p:txBody>
          <a:bodyPr wrap="square">
            <a:spAutoFit/>
          </a:bodyPr>
          <a:lstStyle/>
          <a:p>
            <a:r>
              <a:rPr lang="fr-FR" sz="3200" b="1" dirty="0">
                <a:latin typeface="Effra" panose="02000506080000020004"/>
              </a:rPr>
              <a:t>Plus de 3 millions de Français accros au journal intime</a:t>
            </a:r>
            <a:endParaRPr lang="nl-NL" sz="3200" b="1" dirty="0">
              <a:latin typeface="Effra" panose="02000506080000020004"/>
            </a:endParaRPr>
          </a:p>
        </p:txBody>
      </p:sp>
      <p:sp>
        <p:nvSpPr>
          <p:cNvPr id="12" name="Tekstvak 11">
            <a:extLst>
              <a:ext uri="{FF2B5EF4-FFF2-40B4-BE49-F238E27FC236}">
                <a16:creationId xmlns:a16="http://schemas.microsoft.com/office/drawing/2014/main" id="{4D9530E2-772E-4829-A0B0-9DE94AEA297A}"/>
              </a:ext>
            </a:extLst>
          </p:cNvPr>
          <p:cNvSpPr txBox="1"/>
          <p:nvPr/>
        </p:nvSpPr>
        <p:spPr>
          <a:xfrm>
            <a:off x="802093" y="3698305"/>
            <a:ext cx="6094268" cy="2308324"/>
          </a:xfrm>
          <a:prstGeom prst="rect">
            <a:avLst/>
          </a:prstGeom>
          <a:noFill/>
        </p:spPr>
        <p:txBody>
          <a:bodyPr wrap="square">
            <a:spAutoFit/>
          </a:bodyPr>
          <a:lstStyle/>
          <a:p>
            <a:r>
              <a:rPr lang="fr-FR" b="1" dirty="0">
                <a:latin typeface="Effra" panose="02000506080000020004"/>
              </a:rPr>
              <a:t>(2) </a:t>
            </a:r>
            <a:r>
              <a:rPr lang="fr-FR" dirty="0">
                <a:latin typeface="Effra" panose="02000506080000020004"/>
              </a:rPr>
              <a:t>Selon Malik Allam, sociologue et auteur de « Journaux intimes : Une sociologie de l’écriture personnelle », tenir un journal intime est un moyen de réfléchir sur le monde et sur soi-même. Cette pratique intervient le plus souvent à des tournants de la vie, comme l’adolescence, la naissance d’un enfant, la rupture, le deuil ou le passage à la retraite. </a:t>
            </a:r>
            <a:r>
              <a:rPr lang="fr-FR" b="1" dirty="0">
                <a:latin typeface="Effra" panose="02000506080000020004"/>
              </a:rPr>
              <a:t>__35__</a:t>
            </a:r>
            <a:r>
              <a:rPr lang="fr-FR" dirty="0">
                <a:latin typeface="Effra" panose="02000506080000020004"/>
              </a:rPr>
              <a:t> , le journal intime joue un grand rôle à des moments où l’on se pose beaucoup de questions. </a:t>
            </a:r>
            <a:endParaRPr lang="nl-NL" dirty="0">
              <a:latin typeface="Effra" panose="02000506080000020004"/>
            </a:endParaRPr>
          </a:p>
        </p:txBody>
      </p:sp>
    </p:spTree>
    <p:extLst>
      <p:ext uri="{BB962C8B-B14F-4D97-AF65-F5344CB8AC3E}">
        <p14:creationId xmlns:p14="http://schemas.microsoft.com/office/powerpoint/2010/main" val="2051253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980C91-9523-7988-0578-81E24E2FE9D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2B5B9E5-78A6-7EF3-D6C7-29FDA7A11B82}"/>
              </a:ext>
            </a:extLst>
          </p:cNvPr>
          <p:cNvSpPr>
            <a:spLocks noGrp="1"/>
          </p:cNvSpPr>
          <p:nvPr>
            <p:ph type="title"/>
          </p:nvPr>
        </p:nvSpPr>
        <p:spPr/>
        <p:txBody>
          <a:bodyPr/>
          <a:lstStyle/>
          <a:p>
            <a:r>
              <a:rPr lang="nl-NL" dirty="0"/>
              <a:t>Woordenboek</a:t>
            </a:r>
          </a:p>
        </p:txBody>
      </p:sp>
      <p:sp>
        <p:nvSpPr>
          <p:cNvPr id="3" name="Tijdelijke aanduiding voor inhoud 2">
            <a:extLst>
              <a:ext uri="{FF2B5EF4-FFF2-40B4-BE49-F238E27FC236}">
                <a16:creationId xmlns:a16="http://schemas.microsoft.com/office/drawing/2014/main" id="{84B99B6C-1A80-54FF-868D-8B69BE3D5027}"/>
              </a:ext>
            </a:extLst>
          </p:cNvPr>
          <p:cNvSpPr>
            <a:spLocks noGrp="1"/>
          </p:cNvSpPr>
          <p:nvPr>
            <p:ph idx="1"/>
          </p:nvPr>
        </p:nvSpPr>
        <p:spPr/>
        <p:txBody>
          <a:bodyPr>
            <a:normAutofit fontScale="92500" lnSpcReduction="10000"/>
          </a:bodyPr>
          <a:lstStyle/>
          <a:p>
            <a:r>
              <a:rPr lang="nl-NL" altLang="nl-NL" dirty="0"/>
              <a:t>Zo veel mogelijk: 	herkennen van (een deel) van het woord vanuit een ander woord of andere taal, of de context</a:t>
            </a:r>
          </a:p>
          <a:p>
            <a:pPr marL="0" indent="0">
              <a:buNone/>
            </a:pPr>
            <a:endParaRPr lang="nl-NL" altLang="nl-NL" dirty="0"/>
          </a:p>
          <a:p>
            <a:r>
              <a:rPr lang="nl-NL" altLang="nl-NL" i="0" dirty="0"/>
              <a:t>zoektermen leren afleiden</a:t>
            </a:r>
          </a:p>
          <a:p>
            <a:pPr lvl="1"/>
            <a:r>
              <a:rPr lang="nl-NL" altLang="nl-NL" dirty="0"/>
              <a:t>hele </a:t>
            </a:r>
            <a:r>
              <a:rPr lang="nl-NL" altLang="nl-NL" dirty="0" err="1"/>
              <a:t>werkwoordafleiden</a:t>
            </a:r>
            <a:r>
              <a:rPr lang="nl-NL" altLang="nl-NL" dirty="0"/>
              <a:t>				 </a:t>
            </a:r>
            <a:r>
              <a:rPr lang="nl-NL" altLang="nl-NL" i="1" dirty="0"/>
              <a:t>je suis ( </a:t>
            </a:r>
            <a:r>
              <a:rPr lang="nl-NL" altLang="nl-NL" i="1" dirty="0" err="1"/>
              <a:t>suivre</a:t>
            </a:r>
            <a:r>
              <a:rPr lang="nl-NL" altLang="nl-NL" i="1" dirty="0"/>
              <a:t>) / je suis ( </a:t>
            </a:r>
            <a:r>
              <a:rPr lang="nl-NL" altLang="nl-NL" i="1" dirty="0" err="1"/>
              <a:t>être</a:t>
            </a:r>
            <a:r>
              <a:rPr lang="nl-NL" altLang="nl-NL" i="1" dirty="0"/>
              <a:t>):</a:t>
            </a:r>
            <a:endParaRPr lang="nl-NL" altLang="nl-NL" dirty="0">
              <a:sym typeface="Wingdings" panose="05000000000000000000" pitchFamily="2" charset="2"/>
            </a:endParaRPr>
          </a:p>
          <a:p>
            <a:pPr lvl="1"/>
            <a:r>
              <a:rPr lang="nl-NL" altLang="nl-NL" dirty="0">
                <a:sym typeface="Wingdings" panose="05000000000000000000" pitchFamily="2" charset="2"/>
              </a:rPr>
              <a:t>enkelvoud afleiden van het meervoud		</a:t>
            </a:r>
            <a:r>
              <a:rPr lang="nl-NL" altLang="nl-NL" i="1" dirty="0" err="1">
                <a:sym typeface="Wingdings" panose="05000000000000000000" pitchFamily="2" charset="2"/>
              </a:rPr>
              <a:t>chevaux</a:t>
            </a:r>
            <a:r>
              <a:rPr lang="nl-NL" altLang="nl-NL" i="1" dirty="0">
                <a:sym typeface="Wingdings" panose="05000000000000000000" pitchFamily="2" charset="2"/>
              </a:rPr>
              <a:t> / </a:t>
            </a:r>
            <a:r>
              <a:rPr lang="nl-NL" altLang="nl-NL" i="1" dirty="0" err="1">
                <a:sym typeface="Wingdings" panose="05000000000000000000" pitchFamily="2" charset="2"/>
              </a:rPr>
              <a:t>cheval</a:t>
            </a:r>
            <a:endParaRPr lang="nl-NL" altLang="nl-NL" i="1" dirty="0">
              <a:sym typeface="Wingdings" panose="05000000000000000000" pitchFamily="2" charset="2"/>
            </a:endParaRPr>
          </a:p>
          <a:p>
            <a:pPr lvl="1">
              <a:buChar char="•"/>
            </a:pPr>
            <a:r>
              <a:rPr lang="nl-NL" altLang="nl-NL" dirty="0">
                <a:sym typeface="Wingdings" panose="05000000000000000000" pitchFamily="2" charset="2"/>
              </a:rPr>
              <a:t>mannelijke vorm van bijvoeglijk naamwoord 	</a:t>
            </a:r>
            <a:r>
              <a:rPr lang="nl-NL" altLang="nl-NL" i="1" dirty="0">
                <a:sym typeface="Wingdings" panose="05000000000000000000" pitchFamily="2" charset="2"/>
              </a:rPr>
              <a:t>blanche / </a:t>
            </a:r>
            <a:r>
              <a:rPr lang="nl-NL" altLang="nl-NL" i="1" dirty="0" err="1">
                <a:sym typeface="Wingdings" panose="05000000000000000000" pitchFamily="2" charset="2"/>
              </a:rPr>
              <a:t>blanc</a:t>
            </a:r>
            <a:endParaRPr lang="nl-NL" altLang="nl-NL" dirty="0">
              <a:sym typeface="Wingdings" panose="05000000000000000000" pitchFamily="2" charset="2"/>
            </a:endParaRPr>
          </a:p>
          <a:p>
            <a:pPr lvl="1">
              <a:buChar char="•"/>
            </a:pPr>
            <a:r>
              <a:rPr lang="nl-NL" dirty="0"/>
              <a:t>bijwoord zoeken = -ment eraf halen		</a:t>
            </a:r>
            <a:r>
              <a:rPr lang="nl-NL" i="1" dirty="0" err="1"/>
              <a:t>probablement</a:t>
            </a:r>
            <a:r>
              <a:rPr lang="nl-NL" i="1" dirty="0"/>
              <a:t> / </a:t>
            </a:r>
            <a:r>
              <a:rPr lang="nl-NL" i="1" dirty="0" err="1"/>
              <a:t>probable</a:t>
            </a:r>
            <a:endParaRPr lang="nl-NL" i="1" dirty="0"/>
          </a:p>
          <a:p>
            <a:r>
              <a:rPr lang="nl-NL" altLang="nl-NL" dirty="0"/>
              <a:t>woorden uit de titel</a:t>
            </a:r>
          </a:p>
          <a:p>
            <a:r>
              <a:rPr lang="nl-NL" altLang="nl-NL" dirty="0"/>
              <a:t>woorden uit de vraag</a:t>
            </a:r>
          </a:p>
          <a:p>
            <a:r>
              <a:rPr lang="nl-NL" altLang="nl-NL" dirty="0"/>
              <a:t>woorden uit de antwoordopties</a:t>
            </a:r>
          </a:p>
          <a:p>
            <a:endParaRPr lang="nl-NL" altLang="nl-NL" dirty="0"/>
          </a:p>
        </p:txBody>
      </p:sp>
    </p:spTree>
    <p:extLst>
      <p:ext uri="{BB962C8B-B14F-4D97-AF65-F5344CB8AC3E}">
        <p14:creationId xmlns:p14="http://schemas.microsoft.com/office/powerpoint/2010/main" val="2746107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EBC5F-5BD2-950D-82F5-3120FB4D883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F62272-EBBC-8799-403C-6C98C5EE2CB5}"/>
              </a:ext>
            </a:extLst>
          </p:cNvPr>
          <p:cNvSpPr>
            <a:spLocks noGrp="1"/>
          </p:cNvSpPr>
          <p:nvPr>
            <p:ph type="title"/>
          </p:nvPr>
        </p:nvSpPr>
        <p:spPr/>
        <p:txBody>
          <a:bodyPr/>
          <a:lstStyle/>
          <a:p>
            <a:r>
              <a:rPr lang="nl-NL" dirty="0"/>
              <a:t>Voorbeeldtekst </a:t>
            </a:r>
          </a:p>
        </p:txBody>
      </p:sp>
      <p:sp>
        <p:nvSpPr>
          <p:cNvPr id="3" name="Tijdelijke aanduiding voor inhoud 2">
            <a:extLst>
              <a:ext uri="{FF2B5EF4-FFF2-40B4-BE49-F238E27FC236}">
                <a16:creationId xmlns:a16="http://schemas.microsoft.com/office/drawing/2014/main" id="{8BECFF2B-D730-C7BE-7A46-8F9C11A69B2B}"/>
              </a:ext>
            </a:extLst>
          </p:cNvPr>
          <p:cNvSpPr>
            <a:spLocks noGrp="1"/>
          </p:cNvSpPr>
          <p:nvPr>
            <p:ph idx="1"/>
          </p:nvPr>
        </p:nvSpPr>
        <p:spPr>
          <a:xfrm>
            <a:off x="7213317" y="1768561"/>
            <a:ext cx="4578590" cy="3299114"/>
          </a:xfrm>
          <a:ln>
            <a:solidFill>
              <a:schemeClr val="tx1"/>
            </a:solidFill>
          </a:ln>
        </p:spPr>
        <p:txBody>
          <a:bodyPr>
            <a:noAutofit/>
          </a:bodyPr>
          <a:lstStyle/>
          <a:p>
            <a:pPr marL="0" indent="0" algn="l" rtl="0" fontAlgn="base">
              <a:buNone/>
            </a:pPr>
            <a:r>
              <a:rPr lang="fr-FR" sz="1700" b="1" dirty="0">
                <a:latin typeface="Effra" panose="02000506080000020004"/>
              </a:rPr>
              <a:t>Qu’est-ce que l’étude du CBS montre d’après le premier alinéa?</a:t>
            </a:r>
            <a:endParaRPr lang="fr-FR" sz="1700" b="1" i="0" dirty="0">
              <a:effectLst/>
              <a:latin typeface="Effra" panose="02000506080000020004"/>
            </a:endParaRPr>
          </a:p>
          <a:p>
            <a:pPr marL="0" indent="0" algn="l" rtl="0" fontAlgn="base">
              <a:buNone/>
            </a:pPr>
            <a:r>
              <a:rPr lang="fr-FR" sz="1700" b="0" i="0" dirty="0">
                <a:solidFill>
                  <a:srgbClr val="231F20"/>
                </a:solidFill>
                <a:effectLst/>
                <a:latin typeface="Effra" panose="02000506080000020004"/>
              </a:rPr>
              <a:t>Elle montre </a:t>
            </a:r>
          </a:p>
          <a:p>
            <a:pPr marL="457200" indent="-457200" algn="l" rtl="0" fontAlgn="base">
              <a:buAutoNum type="alphaUcPeriod"/>
            </a:pPr>
            <a:r>
              <a:rPr lang="fr-FR" sz="1700" b="0" i="0" dirty="0">
                <a:solidFill>
                  <a:srgbClr val="231F20"/>
                </a:solidFill>
                <a:effectLst/>
                <a:latin typeface="Effra" panose="02000506080000020004"/>
              </a:rPr>
              <a:t>pourquoi la génération de Néerlandais née en 1980 est devenue si grande.</a:t>
            </a:r>
          </a:p>
          <a:p>
            <a:pPr marL="457200" indent="-457200" algn="l" rtl="0" fontAlgn="base">
              <a:buAutoNum type="alphaUcPeriod"/>
            </a:pPr>
            <a:r>
              <a:rPr lang="fr-FR" sz="1700" dirty="0">
                <a:solidFill>
                  <a:srgbClr val="231F20"/>
                </a:solidFill>
                <a:latin typeface="Effra" panose="02000506080000020004"/>
              </a:rPr>
              <a:t>pourquoi les femmes néerlandaises sont plus petites que les hommes néerlandais.</a:t>
            </a:r>
          </a:p>
          <a:p>
            <a:pPr marL="457200" indent="-457200" algn="l" rtl="0" fontAlgn="base">
              <a:buAutoNum type="alphaUcPeriod"/>
            </a:pPr>
            <a:r>
              <a:rPr lang="fr-FR" sz="1700" b="0" i="0" dirty="0">
                <a:solidFill>
                  <a:srgbClr val="231F20"/>
                </a:solidFill>
                <a:effectLst/>
                <a:latin typeface="Effra" panose="02000506080000020004"/>
              </a:rPr>
              <a:t>que les Néerlandais nés en 2001 sont moins grands que ceux nés en 1980.</a:t>
            </a:r>
          </a:p>
          <a:p>
            <a:pPr marL="457200" indent="-457200" algn="l" rtl="0" fontAlgn="base">
              <a:buAutoNum type="alphaUcPeriod"/>
            </a:pPr>
            <a:r>
              <a:rPr lang="fr-FR" sz="1700" dirty="0">
                <a:solidFill>
                  <a:srgbClr val="231F20"/>
                </a:solidFill>
                <a:latin typeface="Effra" panose="02000506080000020004"/>
              </a:rPr>
              <a:t>que les Néerlandais ne sont plus les plus grands du monde.</a:t>
            </a:r>
            <a:endParaRPr lang="fr-FR" sz="1700" b="0" i="0" dirty="0">
              <a:solidFill>
                <a:srgbClr val="000000"/>
              </a:solidFill>
              <a:effectLst/>
              <a:latin typeface="Effra" panose="02000506080000020004"/>
            </a:endParaRPr>
          </a:p>
        </p:txBody>
      </p:sp>
      <p:sp>
        <p:nvSpPr>
          <p:cNvPr id="8" name="Tekstvak 7">
            <a:extLst>
              <a:ext uri="{FF2B5EF4-FFF2-40B4-BE49-F238E27FC236}">
                <a16:creationId xmlns:a16="http://schemas.microsoft.com/office/drawing/2014/main" id="{87354445-205C-62C8-EFD4-2269C2310B13}"/>
              </a:ext>
            </a:extLst>
          </p:cNvPr>
          <p:cNvSpPr txBox="1"/>
          <p:nvPr/>
        </p:nvSpPr>
        <p:spPr>
          <a:xfrm>
            <a:off x="802093" y="1823966"/>
            <a:ext cx="3473725" cy="1077218"/>
          </a:xfrm>
          <a:prstGeom prst="rect">
            <a:avLst/>
          </a:prstGeom>
          <a:noFill/>
        </p:spPr>
        <p:txBody>
          <a:bodyPr wrap="square">
            <a:spAutoFit/>
          </a:bodyPr>
          <a:lstStyle/>
          <a:p>
            <a:r>
              <a:rPr lang="fr-FR" sz="3200" b="1" dirty="0">
                <a:latin typeface="Effra" panose="02000506080000020004"/>
              </a:rPr>
              <a:t>Les Néerlandais, champions en taille</a:t>
            </a:r>
            <a:endParaRPr lang="nl-NL" sz="3200" b="1" dirty="0">
              <a:latin typeface="Effra" panose="02000506080000020004"/>
            </a:endParaRPr>
          </a:p>
        </p:txBody>
      </p:sp>
      <p:sp>
        <p:nvSpPr>
          <p:cNvPr id="12" name="Tekstvak 11">
            <a:extLst>
              <a:ext uri="{FF2B5EF4-FFF2-40B4-BE49-F238E27FC236}">
                <a16:creationId xmlns:a16="http://schemas.microsoft.com/office/drawing/2014/main" id="{58D5570D-3469-A575-F81B-C8C209ACCD41}"/>
              </a:ext>
            </a:extLst>
          </p:cNvPr>
          <p:cNvSpPr txBox="1"/>
          <p:nvPr/>
        </p:nvSpPr>
        <p:spPr>
          <a:xfrm>
            <a:off x="802093" y="3698305"/>
            <a:ext cx="6094268" cy="2308324"/>
          </a:xfrm>
          <a:prstGeom prst="rect">
            <a:avLst/>
          </a:prstGeom>
          <a:noFill/>
        </p:spPr>
        <p:txBody>
          <a:bodyPr wrap="square">
            <a:spAutoFit/>
          </a:bodyPr>
          <a:lstStyle/>
          <a:p>
            <a:r>
              <a:rPr lang="fr-FR" b="1" dirty="0">
                <a:latin typeface="Effra" panose="02000506080000020004"/>
              </a:rPr>
              <a:t>(1)</a:t>
            </a:r>
            <a:r>
              <a:rPr lang="fr-FR" dirty="0">
                <a:latin typeface="Effra" panose="02000506080000020004"/>
              </a:rPr>
              <a:t> Ils sont les plus grands du monde… mais ils deviennent plus petits. Selon une étude menée par l’Office central des statistiques (CBS), la génération de Néerlandais née en 2001 est plus petite que celle née en 1980. Un homme néerlandais mesure aujourd’hui en moyenne 182,9 centimètres, contre 183,9 cm pour un homme né en 1980. Pour les femmes, c’est un peu pareil. Une femme néerlandaise mesure en moyenne 169,3 centimètres contre 170,7 cm pour celles nées en 1980. </a:t>
            </a:r>
            <a:endParaRPr lang="nl-NL" dirty="0">
              <a:latin typeface="Effra" panose="02000506080000020004"/>
            </a:endParaRPr>
          </a:p>
        </p:txBody>
      </p:sp>
      <p:pic>
        <p:nvPicPr>
          <p:cNvPr id="5" name="Afbeelding 4">
            <a:extLst>
              <a:ext uri="{FF2B5EF4-FFF2-40B4-BE49-F238E27FC236}">
                <a16:creationId xmlns:a16="http://schemas.microsoft.com/office/drawing/2014/main" id="{93C98F3C-2213-6B3C-2646-0EC4447DF4C5}"/>
              </a:ext>
            </a:extLst>
          </p:cNvPr>
          <p:cNvPicPr>
            <a:picLocks noChangeAspect="1"/>
          </p:cNvPicPr>
          <p:nvPr/>
        </p:nvPicPr>
        <p:blipFill>
          <a:blip r:embed="rId2"/>
          <a:stretch>
            <a:fillRect/>
          </a:stretch>
        </p:blipFill>
        <p:spPr>
          <a:xfrm>
            <a:off x="4275818" y="1452701"/>
            <a:ext cx="2542615" cy="2070216"/>
          </a:xfrm>
          <a:prstGeom prst="rect">
            <a:avLst/>
          </a:prstGeom>
        </p:spPr>
      </p:pic>
      <mc:AlternateContent xmlns:mc="http://schemas.openxmlformats.org/markup-compatibility/2006" xmlns:p14="http://schemas.microsoft.com/office/powerpoint/2010/main">
        <mc:Choice Requires="p14">
          <p:contentPart p14:bwMode="auto" r:id="rId3">
            <p14:nvContentPartPr>
              <p14:cNvPr id="6" name="Inkt 5">
                <a:extLst>
                  <a:ext uri="{FF2B5EF4-FFF2-40B4-BE49-F238E27FC236}">
                    <a16:creationId xmlns:a16="http://schemas.microsoft.com/office/drawing/2014/main" id="{25982EB4-445A-B405-0364-33DDC5A5D8B3}"/>
                  </a:ext>
                </a:extLst>
              </p14:cNvPr>
              <p14:cNvContentPartPr/>
              <p14:nvPr/>
            </p14:nvContentPartPr>
            <p14:xfrm>
              <a:off x="7808220" y="2888198"/>
              <a:ext cx="788760" cy="42840"/>
            </p14:xfrm>
          </p:contentPart>
        </mc:Choice>
        <mc:Fallback xmlns="">
          <p:pic>
            <p:nvPicPr>
              <p:cNvPr id="6" name="Inkt 5">
                <a:extLst>
                  <a:ext uri="{FF2B5EF4-FFF2-40B4-BE49-F238E27FC236}">
                    <a16:creationId xmlns:a16="http://schemas.microsoft.com/office/drawing/2014/main" id="{25982EB4-445A-B405-0364-33DDC5A5D8B3}"/>
                  </a:ext>
                </a:extLst>
              </p:cNvPr>
              <p:cNvPicPr/>
              <p:nvPr/>
            </p:nvPicPr>
            <p:blipFill>
              <a:blip r:embed="rId4"/>
              <a:stretch>
                <a:fillRect/>
              </a:stretch>
            </p:blipFill>
            <p:spPr>
              <a:xfrm>
                <a:off x="7754220" y="2780198"/>
                <a:ext cx="896400" cy="2584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7" name="Inkt 6">
                <a:extLst>
                  <a:ext uri="{FF2B5EF4-FFF2-40B4-BE49-F238E27FC236}">
                    <a16:creationId xmlns:a16="http://schemas.microsoft.com/office/drawing/2014/main" id="{7DB8AFE3-FB4B-E86C-2D3B-59BBFA36389A}"/>
                  </a:ext>
                </a:extLst>
              </p14:cNvPr>
              <p14:cNvContentPartPr/>
              <p14:nvPr/>
            </p14:nvContentPartPr>
            <p14:xfrm>
              <a:off x="7776540" y="3480758"/>
              <a:ext cx="820440" cy="360"/>
            </p14:xfrm>
          </p:contentPart>
        </mc:Choice>
        <mc:Fallback xmlns="">
          <p:pic>
            <p:nvPicPr>
              <p:cNvPr id="7" name="Inkt 6">
                <a:extLst>
                  <a:ext uri="{FF2B5EF4-FFF2-40B4-BE49-F238E27FC236}">
                    <a16:creationId xmlns:a16="http://schemas.microsoft.com/office/drawing/2014/main" id="{7DB8AFE3-FB4B-E86C-2D3B-59BBFA36389A}"/>
                  </a:ext>
                </a:extLst>
              </p:cNvPr>
              <p:cNvPicPr/>
              <p:nvPr/>
            </p:nvPicPr>
            <p:blipFill>
              <a:blip r:embed="rId6"/>
              <a:stretch>
                <a:fillRect/>
              </a:stretch>
            </p:blipFill>
            <p:spPr>
              <a:xfrm>
                <a:off x="7722540" y="3373118"/>
                <a:ext cx="9280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9" name="Inkt 8">
                <a:extLst>
                  <a:ext uri="{FF2B5EF4-FFF2-40B4-BE49-F238E27FC236}">
                    <a16:creationId xmlns:a16="http://schemas.microsoft.com/office/drawing/2014/main" id="{0D6D08F6-D9D8-0D9C-4A9D-91925DB1A331}"/>
                  </a:ext>
                </a:extLst>
              </p14:cNvPr>
              <p14:cNvContentPartPr/>
              <p14:nvPr/>
            </p14:nvContentPartPr>
            <p14:xfrm>
              <a:off x="7818660" y="4107305"/>
              <a:ext cx="237960" cy="360"/>
            </p14:xfrm>
          </p:contentPart>
        </mc:Choice>
        <mc:Fallback xmlns="">
          <p:pic>
            <p:nvPicPr>
              <p:cNvPr id="9" name="Inkt 8">
                <a:extLst>
                  <a:ext uri="{FF2B5EF4-FFF2-40B4-BE49-F238E27FC236}">
                    <a16:creationId xmlns:a16="http://schemas.microsoft.com/office/drawing/2014/main" id="{0D6D08F6-D9D8-0D9C-4A9D-91925DB1A331}"/>
                  </a:ext>
                </a:extLst>
              </p:cNvPr>
              <p:cNvPicPr/>
              <p:nvPr/>
            </p:nvPicPr>
            <p:blipFill>
              <a:blip r:embed="rId8"/>
              <a:stretch>
                <a:fillRect/>
              </a:stretch>
            </p:blipFill>
            <p:spPr>
              <a:xfrm>
                <a:off x="7764660" y="3999305"/>
                <a:ext cx="3456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Inkt 9">
                <a:extLst>
                  <a:ext uri="{FF2B5EF4-FFF2-40B4-BE49-F238E27FC236}">
                    <a16:creationId xmlns:a16="http://schemas.microsoft.com/office/drawing/2014/main" id="{6262B281-2EDC-2C69-3F47-5A52E03C8541}"/>
                  </a:ext>
                </a:extLst>
              </p14:cNvPr>
              <p14:cNvContentPartPr/>
              <p14:nvPr/>
            </p14:nvContentPartPr>
            <p14:xfrm>
              <a:off x="7849260" y="4643235"/>
              <a:ext cx="207360" cy="360"/>
            </p14:xfrm>
          </p:contentPart>
        </mc:Choice>
        <mc:Fallback xmlns="">
          <p:pic>
            <p:nvPicPr>
              <p:cNvPr id="10" name="Inkt 9">
                <a:extLst>
                  <a:ext uri="{FF2B5EF4-FFF2-40B4-BE49-F238E27FC236}">
                    <a16:creationId xmlns:a16="http://schemas.microsoft.com/office/drawing/2014/main" id="{6262B281-2EDC-2C69-3F47-5A52E03C8541}"/>
                  </a:ext>
                </a:extLst>
              </p:cNvPr>
              <p:cNvPicPr/>
              <p:nvPr/>
            </p:nvPicPr>
            <p:blipFill>
              <a:blip r:embed="rId10"/>
              <a:stretch>
                <a:fillRect/>
              </a:stretch>
            </p:blipFill>
            <p:spPr>
              <a:xfrm>
                <a:off x="7795620" y="4535235"/>
                <a:ext cx="315000" cy="216000"/>
              </a:xfrm>
              <a:prstGeom prst="rect">
                <a:avLst/>
              </a:prstGeom>
            </p:spPr>
          </p:pic>
        </mc:Fallback>
      </mc:AlternateContent>
    </p:spTree>
    <p:extLst>
      <p:ext uri="{BB962C8B-B14F-4D97-AF65-F5344CB8AC3E}">
        <p14:creationId xmlns:p14="http://schemas.microsoft.com/office/powerpoint/2010/main" val="1285394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4EFF6-0D60-F21D-4123-C09DBBB28E5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0B61A30-8332-A677-1ED2-446915C0CD0B}"/>
              </a:ext>
            </a:extLst>
          </p:cNvPr>
          <p:cNvSpPr>
            <a:spLocks noGrp="1"/>
          </p:cNvSpPr>
          <p:nvPr>
            <p:ph type="title"/>
          </p:nvPr>
        </p:nvSpPr>
        <p:spPr/>
        <p:txBody>
          <a:bodyPr/>
          <a:lstStyle/>
          <a:p>
            <a:r>
              <a:rPr lang="nl-NL" dirty="0"/>
              <a:t>Voorbeeldtekst </a:t>
            </a:r>
          </a:p>
        </p:txBody>
      </p:sp>
      <p:sp>
        <p:nvSpPr>
          <p:cNvPr id="3" name="Tijdelijke aanduiding voor inhoud 2">
            <a:extLst>
              <a:ext uri="{FF2B5EF4-FFF2-40B4-BE49-F238E27FC236}">
                <a16:creationId xmlns:a16="http://schemas.microsoft.com/office/drawing/2014/main" id="{04449B97-8D85-2A51-ED18-55367991EC7E}"/>
              </a:ext>
            </a:extLst>
          </p:cNvPr>
          <p:cNvSpPr>
            <a:spLocks noGrp="1"/>
          </p:cNvSpPr>
          <p:nvPr>
            <p:ph idx="1"/>
          </p:nvPr>
        </p:nvSpPr>
        <p:spPr>
          <a:xfrm>
            <a:off x="7088626" y="2431472"/>
            <a:ext cx="4578590" cy="1995055"/>
          </a:xfrm>
          <a:ln>
            <a:solidFill>
              <a:schemeClr val="tx1"/>
            </a:solidFill>
          </a:ln>
        </p:spPr>
        <p:txBody>
          <a:bodyPr>
            <a:normAutofit/>
          </a:bodyPr>
          <a:lstStyle/>
          <a:p>
            <a:pPr marL="0" indent="0" algn="l" rtl="0" fontAlgn="base">
              <a:buNone/>
            </a:pPr>
            <a:r>
              <a:rPr lang="fr-FR" sz="2000" b="1" dirty="0">
                <a:latin typeface="Effra" panose="02000506080000020004"/>
              </a:rPr>
              <a:t>In de </a:t>
            </a:r>
            <a:r>
              <a:rPr lang="fr-FR" sz="2000" b="1" dirty="0" err="1">
                <a:latin typeface="Effra" panose="02000506080000020004"/>
              </a:rPr>
              <a:t>studie</a:t>
            </a:r>
            <a:r>
              <a:rPr lang="fr-FR" sz="2000" b="1" dirty="0">
                <a:latin typeface="Effra" panose="02000506080000020004"/>
              </a:rPr>
              <a:t> van het CBS </a:t>
            </a:r>
            <a:r>
              <a:rPr lang="fr-FR" sz="2000" b="1" dirty="0" err="1">
                <a:latin typeface="Effra" panose="02000506080000020004"/>
              </a:rPr>
              <a:t>wordt</a:t>
            </a:r>
            <a:r>
              <a:rPr lang="fr-FR" sz="2000" b="1" dirty="0">
                <a:latin typeface="Effra" panose="02000506080000020004"/>
              </a:rPr>
              <a:t> </a:t>
            </a:r>
            <a:r>
              <a:rPr lang="fr-FR" sz="2000" b="1" dirty="0" err="1">
                <a:latin typeface="Effra" panose="02000506080000020004"/>
              </a:rPr>
              <a:t>immigratie</a:t>
            </a:r>
            <a:r>
              <a:rPr lang="fr-FR" sz="2000" b="1" dirty="0">
                <a:latin typeface="Effra" panose="02000506080000020004"/>
              </a:rPr>
              <a:t> </a:t>
            </a:r>
            <a:r>
              <a:rPr lang="fr-FR" sz="2000" b="1" dirty="0" err="1">
                <a:latin typeface="Effra" panose="02000506080000020004"/>
              </a:rPr>
              <a:t>genoemd</a:t>
            </a:r>
            <a:r>
              <a:rPr lang="fr-FR" sz="2000" b="1" dirty="0">
                <a:latin typeface="Effra" panose="02000506080000020004"/>
              </a:rPr>
              <a:t> </a:t>
            </a:r>
            <a:r>
              <a:rPr lang="fr-FR" sz="2000" b="1" dirty="0" err="1">
                <a:latin typeface="Effra" panose="02000506080000020004"/>
              </a:rPr>
              <a:t>als</a:t>
            </a:r>
            <a:r>
              <a:rPr lang="fr-FR" sz="2000" b="1" dirty="0">
                <a:latin typeface="Effra" panose="02000506080000020004"/>
              </a:rPr>
              <a:t> </a:t>
            </a:r>
            <a:r>
              <a:rPr lang="fr-FR" sz="2000" b="1" dirty="0" err="1">
                <a:latin typeface="Effra" panose="02000506080000020004"/>
              </a:rPr>
              <a:t>één</a:t>
            </a:r>
            <a:r>
              <a:rPr lang="fr-FR" sz="2000" b="1" dirty="0">
                <a:latin typeface="Effra" panose="02000506080000020004"/>
              </a:rPr>
              <a:t> van de </a:t>
            </a:r>
            <a:r>
              <a:rPr lang="fr-FR" sz="2000" b="1" dirty="0" err="1">
                <a:latin typeface="Effra" panose="02000506080000020004"/>
              </a:rPr>
              <a:t>verklaringen</a:t>
            </a:r>
            <a:r>
              <a:rPr lang="fr-FR" sz="2000" b="1" dirty="0">
                <a:latin typeface="Effra" panose="02000506080000020004"/>
              </a:rPr>
              <a:t> </a:t>
            </a:r>
            <a:r>
              <a:rPr lang="fr-FR" sz="2000" b="1" dirty="0" err="1">
                <a:latin typeface="Effra" panose="02000506080000020004"/>
              </a:rPr>
              <a:t>voor</a:t>
            </a:r>
            <a:r>
              <a:rPr lang="fr-FR" sz="2000" b="1" dirty="0">
                <a:latin typeface="Effra" panose="02000506080000020004"/>
              </a:rPr>
              <a:t> de </a:t>
            </a:r>
            <a:r>
              <a:rPr lang="fr-FR" sz="2000" b="1" dirty="0" err="1">
                <a:latin typeface="Effra" panose="02000506080000020004"/>
              </a:rPr>
              <a:t>verandering</a:t>
            </a:r>
            <a:r>
              <a:rPr lang="fr-FR" sz="2000" b="1" dirty="0">
                <a:latin typeface="Effra" panose="02000506080000020004"/>
              </a:rPr>
              <a:t> in de </a:t>
            </a:r>
            <a:r>
              <a:rPr lang="fr-FR" sz="2000" b="1" dirty="0" err="1">
                <a:latin typeface="Effra" panose="02000506080000020004"/>
              </a:rPr>
              <a:t>lengte</a:t>
            </a:r>
            <a:r>
              <a:rPr lang="fr-FR" sz="2000" b="1" dirty="0">
                <a:latin typeface="Effra" panose="02000506080000020004"/>
              </a:rPr>
              <a:t> van </a:t>
            </a:r>
            <a:r>
              <a:rPr lang="fr-FR" sz="2000" b="1" dirty="0" err="1">
                <a:latin typeface="Effra" panose="02000506080000020004"/>
              </a:rPr>
              <a:t>Nederlanders</a:t>
            </a:r>
            <a:r>
              <a:rPr lang="fr-FR" sz="2000" b="1" dirty="0">
                <a:latin typeface="Effra" panose="02000506080000020004"/>
              </a:rPr>
              <a:t>. </a:t>
            </a:r>
          </a:p>
          <a:p>
            <a:pPr marL="0" indent="0" algn="l" rtl="0" fontAlgn="base">
              <a:buNone/>
            </a:pPr>
            <a:r>
              <a:rPr lang="fr-FR" sz="2000" b="1" dirty="0" err="1">
                <a:latin typeface="Effra" panose="02000506080000020004"/>
              </a:rPr>
              <a:t>Welke</a:t>
            </a:r>
            <a:r>
              <a:rPr lang="fr-FR" sz="2000" b="1" dirty="0">
                <a:latin typeface="Effra" panose="02000506080000020004"/>
              </a:rPr>
              <a:t> </a:t>
            </a:r>
            <a:r>
              <a:rPr lang="fr-FR" sz="2000" b="1" dirty="0" err="1">
                <a:latin typeface="Effra" panose="02000506080000020004"/>
              </a:rPr>
              <a:t>andere</a:t>
            </a:r>
            <a:r>
              <a:rPr lang="fr-FR" sz="2000" b="1" dirty="0">
                <a:latin typeface="Effra" panose="02000506080000020004"/>
              </a:rPr>
              <a:t> </a:t>
            </a:r>
            <a:r>
              <a:rPr lang="fr-FR" sz="2000" b="1" dirty="0" err="1">
                <a:latin typeface="Effra" panose="02000506080000020004"/>
              </a:rPr>
              <a:t>mogelijke</a:t>
            </a:r>
            <a:r>
              <a:rPr lang="fr-FR" sz="2000" b="1" dirty="0">
                <a:latin typeface="Effra" panose="02000506080000020004"/>
              </a:rPr>
              <a:t> </a:t>
            </a:r>
            <a:r>
              <a:rPr lang="fr-FR" sz="2000" b="1" dirty="0" err="1">
                <a:latin typeface="Effra" panose="02000506080000020004"/>
              </a:rPr>
              <a:t>verklaring</a:t>
            </a:r>
            <a:r>
              <a:rPr lang="fr-FR" sz="2000" b="1" dirty="0">
                <a:latin typeface="Effra" panose="02000506080000020004"/>
              </a:rPr>
              <a:t> </a:t>
            </a:r>
            <a:r>
              <a:rPr lang="fr-FR" sz="2000" b="1" dirty="0" err="1">
                <a:latin typeface="Effra" panose="02000506080000020004"/>
              </a:rPr>
              <a:t>wordt</a:t>
            </a:r>
            <a:r>
              <a:rPr lang="fr-FR" sz="2000" b="1" dirty="0">
                <a:latin typeface="Effra" panose="02000506080000020004"/>
              </a:rPr>
              <a:t> </a:t>
            </a:r>
            <a:r>
              <a:rPr lang="fr-FR" sz="2000" b="1" dirty="0" err="1">
                <a:latin typeface="Effra" panose="02000506080000020004"/>
              </a:rPr>
              <a:t>hiervoor</a:t>
            </a:r>
            <a:r>
              <a:rPr lang="fr-FR" sz="2000" b="1" dirty="0">
                <a:latin typeface="Effra" panose="02000506080000020004"/>
              </a:rPr>
              <a:t> in de </a:t>
            </a:r>
            <a:r>
              <a:rPr lang="fr-FR" sz="2000" b="1" dirty="0" err="1">
                <a:latin typeface="Effra" panose="02000506080000020004"/>
              </a:rPr>
              <a:t>tweede</a:t>
            </a:r>
            <a:r>
              <a:rPr lang="fr-FR" sz="2000" b="1" dirty="0">
                <a:latin typeface="Effra" panose="02000506080000020004"/>
              </a:rPr>
              <a:t> </a:t>
            </a:r>
            <a:r>
              <a:rPr lang="fr-FR" sz="2000" b="1" dirty="0" err="1">
                <a:latin typeface="Effra" panose="02000506080000020004"/>
              </a:rPr>
              <a:t>alinea</a:t>
            </a:r>
            <a:r>
              <a:rPr lang="fr-FR" sz="2000" b="1" dirty="0">
                <a:latin typeface="Effra" panose="02000506080000020004"/>
              </a:rPr>
              <a:t> </a:t>
            </a:r>
            <a:r>
              <a:rPr lang="fr-FR" sz="2000" b="1" dirty="0" err="1">
                <a:latin typeface="Effra" panose="02000506080000020004"/>
              </a:rPr>
              <a:t>gegeven</a:t>
            </a:r>
            <a:r>
              <a:rPr lang="fr-FR" sz="2000" b="1" dirty="0">
                <a:latin typeface="Effra" panose="02000506080000020004"/>
              </a:rPr>
              <a:t>?</a:t>
            </a:r>
            <a:endParaRPr lang="fr-FR" sz="3200" b="1" i="0" dirty="0">
              <a:effectLst/>
              <a:latin typeface="Effra" panose="02000506080000020004"/>
            </a:endParaRPr>
          </a:p>
        </p:txBody>
      </p:sp>
      <p:sp>
        <p:nvSpPr>
          <p:cNvPr id="8" name="Tekstvak 7">
            <a:extLst>
              <a:ext uri="{FF2B5EF4-FFF2-40B4-BE49-F238E27FC236}">
                <a16:creationId xmlns:a16="http://schemas.microsoft.com/office/drawing/2014/main" id="{10DF5406-DF39-9A92-83F1-03AF602D0A71}"/>
              </a:ext>
            </a:extLst>
          </p:cNvPr>
          <p:cNvSpPr txBox="1"/>
          <p:nvPr/>
        </p:nvSpPr>
        <p:spPr>
          <a:xfrm>
            <a:off x="802093" y="1823966"/>
            <a:ext cx="3473725" cy="1077218"/>
          </a:xfrm>
          <a:prstGeom prst="rect">
            <a:avLst/>
          </a:prstGeom>
          <a:noFill/>
        </p:spPr>
        <p:txBody>
          <a:bodyPr wrap="square">
            <a:spAutoFit/>
          </a:bodyPr>
          <a:lstStyle/>
          <a:p>
            <a:r>
              <a:rPr lang="fr-FR" sz="3200" b="1" dirty="0">
                <a:latin typeface="Effra" panose="02000506080000020004"/>
              </a:rPr>
              <a:t>Les Néerlandais, champions en taille</a:t>
            </a:r>
            <a:endParaRPr lang="nl-NL" sz="3200" b="1" dirty="0">
              <a:latin typeface="Effra" panose="02000506080000020004"/>
            </a:endParaRPr>
          </a:p>
        </p:txBody>
      </p:sp>
      <p:sp>
        <p:nvSpPr>
          <p:cNvPr id="12" name="Tekstvak 11">
            <a:extLst>
              <a:ext uri="{FF2B5EF4-FFF2-40B4-BE49-F238E27FC236}">
                <a16:creationId xmlns:a16="http://schemas.microsoft.com/office/drawing/2014/main" id="{1F01738D-AD7E-3B82-0388-43FCD8C5D360}"/>
              </a:ext>
            </a:extLst>
          </p:cNvPr>
          <p:cNvSpPr txBox="1"/>
          <p:nvPr/>
        </p:nvSpPr>
        <p:spPr>
          <a:xfrm>
            <a:off x="802093" y="3698305"/>
            <a:ext cx="6094268" cy="2308324"/>
          </a:xfrm>
          <a:prstGeom prst="rect">
            <a:avLst/>
          </a:prstGeom>
          <a:noFill/>
        </p:spPr>
        <p:txBody>
          <a:bodyPr wrap="square">
            <a:spAutoFit/>
          </a:bodyPr>
          <a:lstStyle/>
          <a:p>
            <a:r>
              <a:rPr lang="fr-FR" b="1" dirty="0"/>
              <a:t>(2) </a:t>
            </a:r>
            <a:r>
              <a:rPr lang="fr-FR" dirty="0"/>
              <a:t>Différents facteurs expliquent ce changement de taille. Selon l’étude, cela s’explique notamment par l’immigration,  </a:t>
            </a:r>
            <a:br>
              <a:rPr lang="fr-FR" dirty="0"/>
            </a:br>
            <a:r>
              <a:rPr lang="fr-FR" dirty="0"/>
              <a:t>« en particulier des personnes d’origine non occidentale », qui sont en général plus petites. Mais la croissance a également </a:t>
            </a:r>
          </a:p>
          <a:p>
            <a:r>
              <a:rPr lang="fr-FR" dirty="0"/>
              <a:t>« stagné » chez les Néerlandais dont les parents et les grands-parents sont nés aux Pays-Bas, précise-t-elle. Ils n’ont plus grandi depuis les années 1980. Cela pourrait s’expliquer par de mauvaises habitudes alimentaires. </a:t>
            </a:r>
            <a:endParaRPr lang="nl-NL" dirty="0">
              <a:latin typeface="Effra" panose="02000506080000020004"/>
            </a:endParaRPr>
          </a:p>
        </p:txBody>
      </p:sp>
      <p:pic>
        <p:nvPicPr>
          <p:cNvPr id="5" name="Afbeelding 4">
            <a:extLst>
              <a:ext uri="{FF2B5EF4-FFF2-40B4-BE49-F238E27FC236}">
                <a16:creationId xmlns:a16="http://schemas.microsoft.com/office/drawing/2014/main" id="{C1C81A81-B36C-DC55-8E73-B77DC42A6C94}"/>
              </a:ext>
            </a:extLst>
          </p:cNvPr>
          <p:cNvPicPr>
            <a:picLocks noChangeAspect="1"/>
          </p:cNvPicPr>
          <p:nvPr/>
        </p:nvPicPr>
        <p:blipFill>
          <a:blip r:embed="rId2"/>
          <a:stretch>
            <a:fillRect/>
          </a:stretch>
        </p:blipFill>
        <p:spPr>
          <a:xfrm>
            <a:off x="4275818" y="1452701"/>
            <a:ext cx="2542615" cy="2070216"/>
          </a:xfrm>
          <a:prstGeom prst="rect">
            <a:avLst/>
          </a:prstGeom>
        </p:spPr>
      </p:pic>
      <mc:AlternateContent xmlns:mc="http://schemas.openxmlformats.org/markup-compatibility/2006" xmlns:p14="http://schemas.microsoft.com/office/powerpoint/2010/main">
        <mc:Choice Requires="p14">
          <p:contentPart p14:bwMode="auto" r:id="rId3">
            <p14:nvContentPartPr>
              <p14:cNvPr id="9" name="Inkt 8">
                <a:extLst>
                  <a:ext uri="{FF2B5EF4-FFF2-40B4-BE49-F238E27FC236}">
                    <a16:creationId xmlns:a16="http://schemas.microsoft.com/office/drawing/2014/main" id="{6F5F9D2A-DE3B-505A-AC3B-7FF4F721F07A}"/>
                  </a:ext>
                </a:extLst>
              </p14:cNvPr>
              <p14:cNvContentPartPr/>
              <p14:nvPr/>
            </p14:nvContentPartPr>
            <p14:xfrm>
              <a:off x="3615480" y="4685678"/>
              <a:ext cx="374040" cy="360"/>
            </p14:xfrm>
          </p:contentPart>
        </mc:Choice>
        <mc:Fallback xmlns="">
          <p:pic>
            <p:nvPicPr>
              <p:cNvPr id="9" name="Inkt 8">
                <a:extLst>
                  <a:ext uri="{FF2B5EF4-FFF2-40B4-BE49-F238E27FC236}">
                    <a16:creationId xmlns:a16="http://schemas.microsoft.com/office/drawing/2014/main" id="{6F5F9D2A-DE3B-505A-AC3B-7FF4F721F07A}"/>
                  </a:ext>
                </a:extLst>
              </p:cNvPr>
              <p:cNvPicPr/>
              <p:nvPr/>
            </p:nvPicPr>
            <p:blipFill>
              <a:blip r:embed="rId4"/>
              <a:stretch>
                <a:fillRect/>
              </a:stretch>
            </p:blipFill>
            <p:spPr>
              <a:xfrm>
                <a:off x="3561840" y="4578038"/>
                <a:ext cx="48168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0" name="Inkt 9">
                <a:extLst>
                  <a:ext uri="{FF2B5EF4-FFF2-40B4-BE49-F238E27FC236}">
                    <a16:creationId xmlns:a16="http://schemas.microsoft.com/office/drawing/2014/main" id="{9DAC8941-0284-9FAF-1136-8056A749741C}"/>
                  </a:ext>
                </a:extLst>
              </p14:cNvPr>
              <p14:cNvContentPartPr/>
              <p14:nvPr/>
            </p14:nvContentPartPr>
            <p14:xfrm>
              <a:off x="5527800" y="4706918"/>
              <a:ext cx="913680" cy="360"/>
            </p14:xfrm>
          </p:contentPart>
        </mc:Choice>
        <mc:Fallback xmlns="">
          <p:pic>
            <p:nvPicPr>
              <p:cNvPr id="10" name="Inkt 9">
                <a:extLst>
                  <a:ext uri="{FF2B5EF4-FFF2-40B4-BE49-F238E27FC236}">
                    <a16:creationId xmlns:a16="http://schemas.microsoft.com/office/drawing/2014/main" id="{9DAC8941-0284-9FAF-1136-8056A749741C}"/>
                  </a:ext>
                </a:extLst>
              </p:cNvPr>
              <p:cNvPicPr/>
              <p:nvPr/>
            </p:nvPicPr>
            <p:blipFill>
              <a:blip r:embed="rId6"/>
              <a:stretch>
                <a:fillRect/>
              </a:stretch>
            </p:blipFill>
            <p:spPr>
              <a:xfrm>
                <a:off x="5473800" y="4598918"/>
                <a:ext cx="102132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4" name="Inkt 13">
                <a:extLst>
                  <a:ext uri="{FF2B5EF4-FFF2-40B4-BE49-F238E27FC236}">
                    <a16:creationId xmlns:a16="http://schemas.microsoft.com/office/drawing/2014/main" id="{99ED41D5-488D-A2E0-FBD9-75FF7A0A98E0}"/>
                  </a:ext>
                </a:extLst>
              </p14:cNvPr>
              <p14:cNvContentPartPr/>
              <p14:nvPr/>
            </p14:nvContentPartPr>
            <p14:xfrm>
              <a:off x="3875400" y="5526278"/>
              <a:ext cx="2503800" cy="23040"/>
            </p14:xfrm>
          </p:contentPart>
        </mc:Choice>
        <mc:Fallback xmlns="">
          <p:pic>
            <p:nvPicPr>
              <p:cNvPr id="14" name="Inkt 13">
                <a:extLst>
                  <a:ext uri="{FF2B5EF4-FFF2-40B4-BE49-F238E27FC236}">
                    <a16:creationId xmlns:a16="http://schemas.microsoft.com/office/drawing/2014/main" id="{99ED41D5-488D-A2E0-FBD9-75FF7A0A98E0}"/>
                  </a:ext>
                </a:extLst>
              </p:cNvPr>
              <p:cNvPicPr/>
              <p:nvPr/>
            </p:nvPicPr>
            <p:blipFill>
              <a:blip r:embed="rId8"/>
              <a:stretch>
                <a:fillRect/>
              </a:stretch>
            </p:blipFill>
            <p:spPr>
              <a:xfrm>
                <a:off x="3821400" y="5418638"/>
                <a:ext cx="2611440" cy="2386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5" name="Inkt 14">
                <a:extLst>
                  <a:ext uri="{FF2B5EF4-FFF2-40B4-BE49-F238E27FC236}">
                    <a16:creationId xmlns:a16="http://schemas.microsoft.com/office/drawing/2014/main" id="{315A12EE-76E1-0640-CB01-C66E5EDC6D77}"/>
                  </a:ext>
                </a:extLst>
              </p14:cNvPr>
              <p14:cNvContentPartPr/>
              <p14:nvPr/>
            </p14:nvContentPartPr>
            <p14:xfrm>
              <a:off x="3044160" y="3853718"/>
              <a:ext cx="965520" cy="32400"/>
            </p14:xfrm>
          </p:contentPart>
        </mc:Choice>
        <mc:Fallback xmlns="">
          <p:pic>
            <p:nvPicPr>
              <p:cNvPr id="15" name="Inkt 14">
                <a:extLst>
                  <a:ext uri="{FF2B5EF4-FFF2-40B4-BE49-F238E27FC236}">
                    <a16:creationId xmlns:a16="http://schemas.microsoft.com/office/drawing/2014/main" id="{315A12EE-76E1-0640-CB01-C66E5EDC6D77}"/>
                  </a:ext>
                </a:extLst>
              </p:cNvPr>
              <p:cNvPicPr/>
              <p:nvPr/>
            </p:nvPicPr>
            <p:blipFill>
              <a:blip r:embed="rId10"/>
              <a:stretch>
                <a:fillRect/>
              </a:stretch>
            </p:blipFill>
            <p:spPr>
              <a:xfrm>
                <a:off x="2990160" y="3746078"/>
                <a:ext cx="1073160" cy="24804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6" name="Inkt 15">
                <a:extLst>
                  <a:ext uri="{FF2B5EF4-FFF2-40B4-BE49-F238E27FC236}">
                    <a16:creationId xmlns:a16="http://schemas.microsoft.com/office/drawing/2014/main" id="{9BBFE531-C4E4-43C1-C77F-6ECBE0DEC0D7}"/>
                  </a:ext>
                </a:extLst>
              </p14:cNvPr>
              <p14:cNvContentPartPr/>
              <p14:nvPr/>
            </p14:nvContentPartPr>
            <p14:xfrm>
              <a:off x="2254320" y="4176638"/>
              <a:ext cx="1256760" cy="360"/>
            </p14:xfrm>
          </p:contentPart>
        </mc:Choice>
        <mc:Fallback xmlns="">
          <p:pic>
            <p:nvPicPr>
              <p:cNvPr id="16" name="Inkt 15">
                <a:extLst>
                  <a:ext uri="{FF2B5EF4-FFF2-40B4-BE49-F238E27FC236}">
                    <a16:creationId xmlns:a16="http://schemas.microsoft.com/office/drawing/2014/main" id="{9BBFE531-C4E4-43C1-C77F-6ECBE0DEC0D7}"/>
                  </a:ext>
                </a:extLst>
              </p:cNvPr>
              <p:cNvPicPr/>
              <p:nvPr/>
            </p:nvPicPr>
            <p:blipFill>
              <a:blip r:embed="rId12"/>
              <a:stretch>
                <a:fillRect/>
              </a:stretch>
            </p:blipFill>
            <p:spPr>
              <a:xfrm>
                <a:off x="2200320" y="4068998"/>
                <a:ext cx="1364400" cy="216000"/>
              </a:xfrm>
              <a:prstGeom prst="rect">
                <a:avLst/>
              </a:prstGeom>
            </p:spPr>
          </p:pic>
        </mc:Fallback>
      </mc:AlternateContent>
    </p:spTree>
    <p:extLst>
      <p:ext uri="{BB962C8B-B14F-4D97-AF65-F5344CB8AC3E}">
        <p14:creationId xmlns:p14="http://schemas.microsoft.com/office/powerpoint/2010/main" val="116903181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69612985F38A4696AAD18D581E630E" ma:contentTypeVersion="11" ma:contentTypeDescription="Een nieuw document maken." ma:contentTypeScope="" ma:versionID="a29b2695f712cf7a05b1cef6d3acfc21">
  <xsd:schema xmlns:xsd="http://www.w3.org/2001/XMLSchema" xmlns:xs="http://www.w3.org/2001/XMLSchema" xmlns:p="http://schemas.microsoft.com/office/2006/metadata/properties" xmlns:ns2="f7bdf434-8271-45be-9229-b36057b16eca" xmlns:ns3="403b03e0-f3b3-4df8-8b82-7dc7d4ddf286" targetNamespace="http://schemas.microsoft.com/office/2006/metadata/properties" ma:root="true" ma:fieldsID="b8ed36d4f6667af175760fddac04732e" ns2:_="" ns3:_="">
    <xsd:import namespace="f7bdf434-8271-45be-9229-b36057b16eca"/>
    <xsd:import namespace="403b03e0-f3b3-4df8-8b82-7dc7d4ddf28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bdf434-8271-45be-9229-b36057b16e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8afbf0a4-60f2-4de2-9c19-1cfcaa6785b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3b03e0-f3b3-4df8-8b82-7dc7d4ddf28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3339e9d-23b0-4d36-af82-861bde34df63}" ma:internalName="TaxCatchAll" ma:showField="CatchAllData" ma:web="403b03e0-f3b3-4df8-8b82-7dc7d4ddf2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7bdf434-8271-45be-9229-b36057b16eca">
      <Terms xmlns="http://schemas.microsoft.com/office/infopath/2007/PartnerControls"/>
    </lcf76f155ced4ddcb4097134ff3c332f>
    <TaxCatchAll xmlns="403b03e0-f3b3-4df8-8b82-7dc7d4ddf286" xsi:nil="true"/>
  </documentManagement>
</p:properties>
</file>

<file path=customXml/itemProps1.xml><?xml version="1.0" encoding="utf-8"?>
<ds:datastoreItem xmlns:ds="http://schemas.openxmlformats.org/officeDocument/2006/customXml" ds:itemID="{333C4121-E57F-4471-8F48-F85FB01707B9}"/>
</file>

<file path=customXml/itemProps2.xml><?xml version="1.0" encoding="utf-8"?>
<ds:datastoreItem xmlns:ds="http://schemas.openxmlformats.org/officeDocument/2006/customXml" ds:itemID="{92A64BCF-F95D-41F2-B3E1-49290C13CB41}">
  <ds:schemaRefs>
    <ds:schemaRef ds:uri="http://schemas.microsoft.com/sharepoint/v3/contenttype/forms"/>
  </ds:schemaRefs>
</ds:datastoreItem>
</file>

<file path=customXml/itemProps3.xml><?xml version="1.0" encoding="utf-8"?>
<ds:datastoreItem xmlns:ds="http://schemas.openxmlformats.org/officeDocument/2006/customXml" ds:itemID="{871BC580-947A-4107-8AF5-50C7CD04590F}">
  <ds:schemaRefs>
    <ds:schemaRef ds:uri="http://purl.org/dc/dcmitype/"/>
    <ds:schemaRef ds:uri="http://www.w3.org/XML/1998/namespace"/>
    <ds:schemaRef ds:uri="http://schemas.microsoft.com/office/2006/documentManagement/types"/>
    <ds:schemaRef ds:uri="e7183d92-7d1c-4abc-9060-17c5b27035f0"/>
    <ds:schemaRef ds:uri="http://schemas.microsoft.com/office/2006/metadata/properties"/>
    <ds:schemaRef ds:uri="http://purl.org/dc/terms/"/>
    <ds:schemaRef ds:uri="65a11041-aba8-449e-bef6-559f13c05a59"/>
    <ds:schemaRef ds:uri="http://schemas.microsoft.com/office/infopath/2007/PartnerControls"/>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3735</TotalTime>
  <Words>998</Words>
  <Application>Microsoft Office PowerPoint</Application>
  <PresentationFormat>Breedbeeld</PresentationFormat>
  <Paragraphs>112</Paragraphs>
  <Slides>12</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12</vt:i4>
      </vt:variant>
    </vt:vector>
  </HeadingPairs>
  <TitlesOfParts>
    <vt:vector size="18" baseType="lpstr">
      <vt:lpstr>Arial</vt:lpstr>
      <vt:lpstr>Calibri</vt:lpstr>
      <vt:lpstr>Calibri Light</vt:lpstr>
      <vt:lpstr>Effra</vt:lpstr>
      <vt:lpstr>Wingdings</vt:lpstr>
      <vt:lpstr>Kantoorthema</vt:lpstr>
      <vt:lpstr>Wat komt er aan bod?</vt:lpstr>
      <vt:lpstr>Hoe pak je het aan?</vt:lpstr>
      <vt:lpstr>Let op!</vt:lpstr>
      <vt:lpstr>Soorten vragen</vt:lpstr>
      <vt:lpstr>Verbanden</vt:lpstr>
      <vt:lpstr>Voorbeeld </vt:lpstr>
      <vt:lpstr>Woordenboek</vt:lpstr>
      <vt:lpstr>Voorbeeldtekst </vt:lpstr>
      <vt:lpstr>Voorbeeldtekst </vt:lpstr>
      <vt:lpstr>Voorbeeldtekst </vt:lpstr>
      <vt:lpstr>Voorbeeldtekst </vt:lpstr>
      <vt:lpstr>Tips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Jos Stolper</dc:creator>
  <cp:lastModifiedBy>Schoneveld, M.</cp:lastModifiedBy>
  <cp:revision>37</cp:revision>
  <dcterms:created xsi:type="dcterms:W3CDTF">2022-04-29T11:47:46Z</dcterms:created>
  <dcterms:modified xsi:type="dcterms:W3CDTF">2024-03-07T11:18:24Z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0x0101000A69612985F38A4696AAD18D581E630E</vt:lpwstr>
  </property>
  <property fmtid="{D5CDD505-2E9C-101B-9397-08002B2CF9AE}" pid="3" name="MediaServiceImageTags">
    <vt:lpwstr/>
  </property>
</Properties>
</file>