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gFweSM4wvQAOmiEAY6kZoJGXgE4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00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schemas.openxmlformats.org/officeDocument/2006/relationships/presProps" Target="presProps.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vr. J.B.M. Timmers" userId="7ec989be-d309-42a2-9876-54cb9ad33053" providerId="ADAL" clId="{F8CC0297-39CE-4D62-A9F6-BCD38D20E37B}"/>
    <pc:docChg chg="undo custSel modSld">
      <pc:chgData name="Mevr. J.B.M. Timmers" userId="7ec989be-d309-42a2-9876-54cb9ad33053" providerId="ADAL" clId="{F8CC0297-39CE-4D62-A9F6-BCD38D20E37B}" dt="2024-03-13T19:05:16.480" v="498" actId="20577"/>
      <pc:docMkLst>
        <pc:docMk/>
      </pc:docMkLst>
      <pc:sldChg chg="modSp mod">
        <pc:chgData name="Mevr. J.B.M. Timmers" userId="7ec989be-d309-42a2-9876-54cb9ad33053" providerId="ADAL" clId="{F8CC0297-39CE-4D62-A9F6-BCD38D20E37B}" dt="2024-03-13T09:29:23.239" v="95" actId="14"/>
        <pc:sldMkLst>
          <pc:docMk/>
          <pc:sldMk cId="0" sldId="257"/>
        </pc:sldMkLst>
        <pc:spChg chg="mod">
          <ac:chgData name="Mevr. J.B.M. Timmers" userId="7ec989be-d309-42a2-9876-54cb9ad33053" providerId="ADAL" clId="{F8CC0297-39CE-4D62-A9F6-BCD38D20E37B}" dt="2024-03-13T09:29:23.239" v="95" actId="14"/>
          <ac:spMkLst>
            <pc:docMk/>
            <pc:sldMk cId="0" sldId="257"/>
            <ac:spMk id="94" creationId="{00000000-0000-0000-0000-000000000000}"/>
          </ac:spMkLst>
        </pc:spChg>
      </pc:sldChg>
      <pc:sldChg chg="modSp mod">
        <pc:chgData name="Mevr. J.B.M. Timmers" userId="7ec989be-d309-42a2-9876-54cb9ad33053" providerId="ADAL" clId="{F8CC0297-39CE-4D62-A9F6-BCD38D20E37B}" dt="2024-03-13T09:30:24.140" v="113" actId="12"/>
        <pc:sldMkLst>
          <pc:docMk/>
          <pc:sldMk cId="0" sldId="258"/>
        </pc:sldMkLst>
        <pc:spChg chg="mod">
          <ac:chgData name="Mevr. J.B.M. Timmers" userId="7ec989be-d309-42a2-9876-54cb9ad33053" providerId="ADAL" clId="{F8CC0297-39CE-4D62-A9F6-BCD38D20E37B}" dt="2024-03-13T09:30:24.140" v="113" actId="12"/>
          <ac:spMkLst>
            <pc:docMk/>
            <pc:sldMk cId="0" sldId="258"/>
            <ac:spMk id="103" creationId="{00000000-0000-0000-0000-000000000000}"/>
          </ac:spMkLst>
        </pc:spChg>
      </pc:sldChg>
      <pc:sldChg chg="modSp mod">
        <pc:chgData name="Mevr. J.B.M. Timmers" userId="7ec989be-d309-42a2-9876-54cb9ad33053" providerId="ADAL" clId="{F8CC0297-39CE-4D62-A9F6-BCD38D20E37B}" dt="2024-03-13T09:29:59.287" v="109" actId="1076"/>
        <pc:sldMkLst>
          <pc:docMk/>
          <pc:sldMk cId="0" sldId="259"/>
        </pc:sldMkLst>
        <pc:spChg chg="mod">
          <ac:chgData name="Mevr. J.B.M. Timmers" userId="7ec989be-d309-42a2-9876-54cb9ad33053" providerId="ADAL" clId="{F8CC0297-39CE-4D62-A9F6-BCD38D20E37B}" dt="2024-03-13T09:29:59.287" v="109" actId="1076"/>
          <ac:spMkLst>
            <pc:docMk/>
            <pc:sldMk cId="0" sldId="259"/>
            <ac:spMk id="110" creationId="{00000000-0000-0000-0000-000000000000}"/>
          </ac:spMkLst>
        </pc:spChg>
      </pc:sldChg>
      <pc:sldChg chg="modSp mod">
        <pc:chgData name="Mevr. J.B.M. Timmers" userId="7ec989be-d309-42a2-9876-54cb9ad33053" providerId="ADAL" clId="{F8CC0297-39CE-4D62-A9F6-BCD38D20E37B}" dt="2024-03-13T18:42:24.001" v="463" actId="20577"/>
        <pc:sldMkLst>
          <pc:docMk/>
          <pc:sldMk cId="0" sldId="260"/>
        </pc:sldMkLst>
        <pc:spChg chg="mod">
          <ac:chgData name="Mevr. J.B.M. Timmers" userId="7ec989be-d309-42a2-9876-54cb9ad33053" providerId="ADAL" clId="{F8CC0297-39CE-4D62-A9F6-BCD38D20E37B}" dt="2024-03-13T18:42:24.001" v="463" actId="20577"/>
          <ac:spMkLst>
            <pc:docMk/>
            <pc:sldMk cId="0" sldId="260"/>
            <ac:spMk id="116" creationId="{00000000-0000-0000-0000-000000000000}"/>
          </ac:spMkLst>
        </pc:spChg>
      </pc:sldChg>
      <pc:sldChg chg="modSp mod">
        <pc:chgData name="Mevr. J.B.M. Timmers" userId="7ec989be-d309-42a2-9876-54cb9ad33053" providerId="ADAL" clId="{F8CC0297-39CE-4D62-A9F6-BCD38D20E37B}" dt="2024-03-11T19:10:24.876" v="4" actId="20577"/>
        <pc:sldMkLst>
          <pc:docMk/>
          <pc:sldMk cId="0" sldId="261"/>
        </pc:sldMkLst>
        <pc:spChg chg="mod">
          <ac:chgData name="Mevr. J.B.M. Timmers" userId="7ec989be-d309-42a2-9876-54cb9ad33053" providerId="ADAL" clId="{F8CC0297-39CE-4D62-A9F6-BCD38D20E37B}" dt="2024-03-11T19:10:24.876" v="4" actId="20577"/>
          <ac:spMkLst>
            <pc:docMk/>
            <pc:sldMk cId="0" sldId="261"/>
            <ac:spMk id="122" creationId="{00000000-0000-0000-0000-000000000000}"/>
          </ac:spMkLst>
        </pc:spChg>
      </pc:sldChg>
      <pc:sldChg chg="addSp modSp mod">
        <pc:chgData name="Mevr. J.B.M. Timmers" userId="7ec989be-d309-42a2-9876-54cb9ad33053" providerId="ADAL" clId="{F8CC0297-39CE-4D62-A9F6-BCD38D20E37B}" dt="2024-03-13T08:55:48.840" v="39" actId="1076"/>
        <pc:sldMkLst>
          <pc:docMk/>
          <pc:sldMk cId="0" sldId="262"/>
        </pc:sldMkLst>
        <pc:spChg chg="add mod">
          <ac:chgData name="Mevr. J.B.M. Timmers" userId="7ec989be-d309-42a2-9876-54cb9ad33053" providerId="ADAL" clId="{F8CC0297-39CE-4D62-A9F6-BCD38D20E37B}" dt="2024-03-13T08:55:48.840" v="39" actId="1076"/>
          <ac:spMkLst>
            <pc:docMk/>
            <pc:sldMk cId="0" sldId="262"/>
            <ac:spMk id="2" creationId="{C4771673-AA2B-45CE-82F5-A8A5A1EFACFF}"/>
          </ac:spMkLst>
        </pc:spChg>
        <pc:picChg chg="mod">
          <ac:chgData name="Mevr. J.B.M. Timmers" userId="7ec989be-d309-42a2-9876-54cb9ad33053" providerId="ADAL" clId="{F8CC0297-39CE-4D62-A9F6-BCD38D20E37B}" dt="2024-03-11T19:10:30.881" v="5" actId="1076"/>
          <ac:picMkLst>
            <pc:docMk/>
            <pc:sldMk cId="0" sldId="262"/>
            <ac:picMk id="130" creationId="{00000000-0000-0000-0000-000000000000}"/>
          </ac:picMkLst>
        </pc:picChg>
      </pc:sldChg>
      <pc:sldChg chg="addSp modSp mod">
        <pc:chgData name="Mevr. J.B.M. Timmers" userId="7ec989be-d309-42a2-9876-54cb9ad33053" providerId="ADAL" clId="{F8CC0297-39CE-4D62-A9F6-BCD38D20E37B}" dt="2024-03-13T19:05:16.480" v="498" actId="20577"/>
        <pc:sldMkLst>
          <pc:docMk/>
          <pc:sldMk cId="0" sldId="270"/>
        </pc:sldMkLst>
        <pc:spChg chg="add mod">
          <ac:chgData name="Mevr. J.B.M. Timmers" userId="7ec989be-d309-42a2-9876-54cb9ad33053" providerId="ADAL" clId="{F8CC0297-39CE-4D62-A9F6-BCD38D20E37B}" dt="2024-03-13T09:36:54.349" v="341" actId="14100"/>
          <ac:spMkLst>
            <pc:docMk/>
            <pc:sldMk cId="0" sldId="270"/>
            <ac:spMk id="6" creationId="{C6959F20-6F06-4ACF-9D30-4B59CD4AF5DD}"/>
          </ac:spMkLst>
        </pc:spChg>
        <pc:spChg chg="add mod">
          <ac:chgData name="Mevr. J.B.M. Timmers" userId="7ec989be-d309-42a2-9876-54cb9ad33053" providerId="ADAL" clId="{F8CC0297-39CE-4D62-A9F6-BCD38D20E37B}" dt="2024-03-13T09:37:21.097" v="346" actId="14100"/>
          <ac:spMkLst>
            <pc:docMk/>
            <pc:sldMk cId="0" sldId="270"/>
            <ac:spMk id="7" creationId="{83BCA210-9C66-414B-9F4E-57A6F6FA982D}"/>
          </ac:spMkLst>
        </pc:spChg>
        <pc:spChg chg="add mod">
          <ac:chgData name="Mevr. J.B.M. Timmers" userId="7ec989be-d309-42a2-9876-54cb9ad33053" providerId="ADAL" clId="{F8CC0297-39CE-4D62-A9F6-BCD38D20E37B}" dt="2024-03-13T09:38:00.881" v="356" actId="208"/>
          <ac:spMkLst>
            <pc:docMk/>
            <pc:sldMk cId="0" sldId="270"/>
            <ac:spMk id="8" creationId="{D03AB189-10D0-4D9F-85DB-607AA6B642F6}"/>
          </ac:spMkLst>
        </pc:spChg>
        <pc:spChg chg="add mod">
          <ac:chgData name="Mevr. J.B.M. Timmers" userId="7ec989be-d309-42a2-9876-54cb9ad33053" providerId="ADAL" clId="{F8CC0297-39CE-4D62-A9F6-BCD38D20E37B}" dt="2024-03-13T09:38:07.832" v="357" actId="208"/>
          <ac:spMkLst>
            <pc:docMk/>
            <pc:sldMk cId="0" sldId="270"/>
            <ac:spMk id="9" creationId="{7757F3EF-A3CC-46ED-9E5D-EF98C7B03990}"/>
          </ac:spMkLst>
        </pc:spChg>
        <pc:spChg chg="add mod">
          <ac:chgData name="Mevr. J.B.M. Timmers" userId="7ec989be-d309-42a2-9876-54cb9ad33053" providerId="ADAL" clId="{F8CC0297-39CE-4D62-A9F6-BCD38D20E37B}" dt="2024-03-13T09:38:28.985" v="362" actId="14100"/>
          <ac:spMkLst>
            <pc:docMk/>
            <pc:sldMk cId="0" sldId="270"/>
            <ac:spMk id="10" creationId="{B0876C78-98D8-4726-B098-6C1D12053BF1}"/>
          </ac:spMkLst>
        </pc:spChg>
        <pc:spChg chg="mod">
          <ac:chgData name="Mevr. J.B.M. Timmers" userId="7ec989be-d309-42a2-9876-54cb9ad33053" providerId="ADAL" clId="{F8CC0297-39CE-4D62-A9F6-BCD38D20E37B}" dt="2024-03-13T19:05:16.480" v="498" actId="20577"/>
          <ac:spMkLst>
            <pc:docMk/>
            <pc:sldMk cId="0" sldId="270"/>
            <ac:spMk id="186" creationId="{00000000-0000-0000-0000-000000000000}"/>
          </ac:spMkLst>
        </pc:spChg>
        <pc:picChg chg="mod">
          <ac:chgData name="Mevr. J.B.M. Timmers" userId="7ec989be-d309-42a2-9876-54cb9ad33053" providerId="ADAL" clId="{F8CC0297-39CE-4D62-A9F6-BCD38D20E37B}" dt="2024-03-13T09:38:16.418" v="360" actId="1076"/>
          <ac:picMkLst>
            <pc:docMk/>
            <pc:sldMk cId="0" sldId="270"/>
            <ac:picMk id="188" creationId="{00000000-0000-0000-0000-000000000000}"/>
          </ac:picMkLst>
        </pc:picChg>
      </pc:sldChg>
      <pc:sldChg chg="addSp delSp modSp mod">
        <pc:chgData name="Mevr. J.B.M. Timmers" userId="7ec989be-d309-42a2-9876-54cb9ad33053" providerId="ADAL" clId="{F8CC0297-39CE-4D62-A9F6-BCD38D20E37B}" dt="2024-03-13T18:48:13.307" v="470" actId="478"/>
        <pc:sldMkLst>
          <pc:docMk/>
          <pc:sldMk cId="0" sldId="271"/>
        </pc:sldMkLst>
        <pc:spChg chg="add mod">
          <ac:chgData name="Mevr. J.B.M. Timmers" userId="7ec989be-d309-42a2-9876-54cb9ad33053" providerId="ADAL" clId="{F8CC0297-39CE-4D62-A9F6-BCD38D20E37B}" dt="2024-03-13T18:48:11.746" v="469" actId="14100"/>
          <ac:spMkLst>
            <pc:docMk/>
            <pc:sldMk cId="0" sldId="271"/>
            <ac:spMk id="2" creationId="{F3F93DAD-8374-4F52-8C36-8081C8952D3C}"/>
          </ac:spMkLst>
        </pc:spChg>
        <pc:spChg chg="add del mod">
          <ac:chgData name="Mevr. J.B.M. Timmers" userId="7ec989be-d309-42a2-9876-54cb9ad33053" providerId="ADAL" clId="{F8CC0297-39CE-4D62-A9F6-BCD38D20E37B}" dt="2024-03-13T18:48:13.307" v="470" actId="478"/>
          <ac:spMkLst>
            <pc:docMk/>
            <pc:sldMk cId="0" sldId="271"/>
            <ac:spMk id="7" creationId="{BDFE38F8-9C20-478D-98F2-FFEFA666BBBD}"/>
          </ac:spMkLst>
        </pc:spChg>
        <pc:spChg chg="add mod">
          <ac:chgData name="Mevr. J.B.M. Timmers" userId="7ec989be-d309-42a2-9876-54cb9ad33053" providerId="ADAL" clId="{F8CC0297-39CE-4D62-A9F6-BCD38D20E37B}" dt="2024-03-13T18:47:59.597" v="466" actId="14100"/>
          <ac:spMkLst>
            <pc:docMk/>
            <pc:sldMk cId="0" sldId="271"/>
            <ac:spMk id="8" creationId="{82D66EF5-9567-45C1-9D7A-7D4FE1F01392}"/>
          </ac:spMkLst>
        </pc:spChg>
        <pc:picChg chg="mod">
          <ac:chgData name="Mevr. J.B.M. Timmers" userId="7ec989be-d309-42a2-9876-54cb9ad33053" providerId="ADAL" clId="{F8CC0297-39CE-4D62-A9F6-BCD38D20E37B}" dt="2024-03-13T08:57:03.305" v="57" actId="1076"/>
          <ac:picMkLst>
            <pc:docMk/>
            <pc:sldMk cId="0" sldId="271"/>
            <ac:picMk id="195" creationId="{00000000-0000-0000-0000-000000000000}"/>
          </ac:picMkLst>
        </pc:picChg>
        <pc:picChg chg="mod modCrop">
          <ac:chgData name="Mevr. J.B.M. Timmers" userId="7ec989be-d309-42a2-9876-54cb9ad33053" providerId="ADAL" clId="{F8CC0297-39CE-4D62-A9F6-BCD38D20E37B}" dt="2024-03-13T18:47:52.951" v="464" actId="14100"/>
          <ac:picMkLst>
            <pc:docMk/>
            <pc:sldMk cId="0" sldId="271"/>
            <ac:picMk id="196" creationId="{00000000-0000-0000-0000-000000000000}"/>
          </ac:picMkLst>
        </pc:picChg>
      </pc:sldChg>
      <pc:sldChg chg="addSp modSp mod">
        <pc:chgData name="Mevr. J.B.M. Timmers" userId="7ec989be-d309-42a2-9876-54cb9ad33053" providerId="ADAL" clId="{F8CC0297-39CE-4D62-A9F6-BCD38D20E37B}" dt="2024-03-13T09:41:13.387" v="386" actId="14100"/>
        <pc:sldMkLst>
          <pc:docMk/>
          <pc:sldMk cId="0" sldId="276"/>
        </pc:sldMkLst>
        <pc:spChg chg="add mod">
          <ac:chgData name="Mevr. J.B.M. Timmers" userId="7ec989be-d309-42a2-9876-54cb9ad33053" providerId="ADAL" clId="{F8CC0297-39CE-4D62-A9F6-BCD38D20E37B}" dt="2024-03-13T08:57:35.531" v="65" actId="14100"/>
          <ac:spMkLst>
            <pc:docMk/>
            <pc:sldMk cId="0" sldId="276"/>
            <ac:spMk id="8" creationId="{CADD28DD-BCC4-4797-9BC3-16EBEC74CD92}"/>
          </ac:spMkLst>
        </pc:spChg>
        <pc:spChg chg="add mod">
          <ac:chgData name="Mevr. J.B.M. Timmers" userId="7ec989be-d309-42a2-9876-54cb9ad33053" providerId="ADAL" clId="{F8CC0297-39CE-4D62-A9F6-BCD38D20E37B}" dt="2024-03-13T08:57:59.152" v="71" actId="14100"/>
          <ac:spMkLst>
            <pc:docMk/>
            <pc:sldMk cId="0" sldId="276"/>
            <ac:spMk id="9" creationId="{EB1AB937-6B09-48AA-AB47-316552CA2B14}"/>
          </ac:spMkLst>
        </pc:spChg>
        <pc:spChg chg="add mod">
          <ac:chgData name="Mevr. J.B.M. Timmers" userId="7ec989be-d309-42a2-9876-54cb9ad33053" providerId="ADAL" clId="{F8CC0297-39CE-4D62-A9F6-BCD38D20E37B}" dt="2024-03-13T09:40:25.076" v="371" actId="14100"/>
          <ac:spMkLst>
            <pc:docMk/>
            <pc:sldMk cId="0" sldId="276"/>
            <ac:spMk id="10" creationId="{9AEE570B-F348-4729-A5E2-0F1F77B410D7}"/>
          </ac:spMkLst>
        </pc:spChg>
        <pc:spChg chg="add mod">
          <ac:chgData name="Mevr. J.B.M. Timmers" userId="7ec989be-d309-42a2-9876-54cb9ad33053" providerId="ADAL" clId="{F8CC0297-39CE-4D62-A9F6-BCD38D20E37B}" dt="2024-03-13T09:40:48.055" v="378" actId="207"/>
          <ac:spMkLst>
            <pc:docMk/>
            <pc:sldMk cId="0" sldId="276"/>
            <ac:spMk id="11" creationId="{0465A26E-E50A-4F2E-B0AF-28E3BD7B1821}"/>
          </ac:spMkLst>
        </pc:spChg>
        <pc:spChg chg="add mod">
          <ac:chgData name="Mevr. J.B.M. Timmers" userId="7ec989be-d309-42a2-9876-54cb9ad33053" providerId="ADAL" clId="{F8CC0297-39CE-4D62-A9F6-BCD38D20E37B}" dt="2024-03-13T09:40:57.732" v="382" actId="1076"/>
          <ac:spMkLst>
            <pc:docMk/>
            <pc:sldMk cId="0" sldId="276"/>
            <ac:spMk id="12" creationId="{1289ADF1-9A34-4261-884E-26E12400DFD8}"/>
          </ac:spMkLst>
        </pc:spChg>
        <pc:spChg chg="add mod">
          <ac:chgData name="Mevr. J.B.M. Timmers" userId="7ec989be-d309-42a2-9876-54cb9ad33053" providerId="ADAL" clId="{F8CC0297-39CE-4D62-A9F6-BCD38D20E37B}" dt="2024-03-13T09:41:13.387" v="386" actId="14100"/>
          <ac:spMkLst>
            <pc:docMk/>
            <pc:sldMk cId="0" sldId="276"/>
            <ac:spMk id="13" creationId="{64B3DB34-EA66-45E9-9B36-2DFB7B2CEA24}"/>
          </ac:spMkLst>
        </pc:spChg>
        <pc:spChg chg="mod">
          <ac:chgData name="Mevr. J.B.M. Timmers" userId="7ec989be-d309-42a2-9876-54cb9ad33053" providerId="ADAL" clId="{F8CC0297-39CE-4D62-A9F6-BCD38D20E37B}" dt="2024-03-13T09:39:12.389" v="367" actId="688"/>
          <ac:spMkLst>
            <pc:docMk/>
            <pc:sldMk cId="0" sldId="276"/>
            <ac:spMk id="235" creationId="{00000000-0000-0000-0000-000000000000}"/>
          </ac:spMkLst>
        </pc:spChg>
        <pc:picChg chg="mod">
          <ac:chgData name="Mevr. J.B.M. Timmers" userId="7ec989be-d309-42a2-9876-54cb9ad33053" providerId="ADAL" clId="{F8CC0297-39CE-4D62-A9F6-BCD38D20E37B}" dt="2024-03-13T09:40:34.753" v="375" actId="1076"/>
          <ac:picMkLst>
            <pc:docMk/>
            <pc:sldMk cId="0" sldId="276"/>
            <ac:picMk id="233" creationId="{00000000-0000-0000-0000-000000000000}"/>
          </ac:picMkLst>
        </pc:picChg>
        <pc:picChg chg="mod">
          <ac:chgData name="Mevr. J.B.M. Timmers" userId="7ec989be-d309-42a2-9876-54cb9ad33053" providerId="ADAL" clId="{F8CC0297-39CE-4D62-A9F6-BCD38D20E37B}" dt="2024-03-13T09:40:28.281" v="372" actId="1076"/>
          <ac:picMkLst>
            <pc:docMk/>
            <pc:sldMk cId="0" sldId="276"/>
            <ac:picMk id="234" creationId="{00000000-0000-0000-0000-000000000000}"/>
          </ac:picMkLst>
        </pc:picChg>
      </pc:sldChg>
      <pc:sldChg chg="modSp mod">
        <pc:chgData name="Mevr. J.B.M. Timmers" userId="7ec989be-d309-42a2-9876-54cb9ad33053" providerId="ADAL" clId="{F8CC0297-39CE-4D62-A9F6-BCD38D20E37B}" dt="2024-03-13T08:58:28.985" v="75" actId="1076"/>
        <pc:sldMkLst>
          <pc:docMk/>
          <pc:sldMk cId="0" sldId="281"/>
        </pc:sldMkLst>
        <pc:spChg chg="mod">
          <ac:chgData name="Mevr. J.B.M. Timmers" userId="7ec989be-d309-42a2-9876-54cb9ad33053" providerId="ADAL" clId="{F8CC0297-39CE-4D62-A9F6-BCD38D20E37B}" dt="2024-03-13T08:58:28.985" v="75" actId="1076"/>
          <ac:spMkLst>
            <pc:docMk/>
            <pc:sldMk cId="0" sldId="281"/>
            <ac:spMk id="271" creationId="{00000000-0000-0000-0000-000000000000}"/>
          </ac:spMkLst>
        </pc:spChg>
      </pc:sldChg>
      <pc:sldChg chg="addSp delSp modSp mod">
        <pc:chgData name="Mevr. J.B.M. Timmers" userId="7ec989be-d309-42a2-9876-54cb9ad33053" providerId="ADAL" clId="{F8CC0297-39CE-4D62-A9F6-BCD38D20E37B}" dt="2024-03-13T18:49:05.975" v="476" actId="1036"/>
        <pc:sldMkLst>
          <pc:docMk/>
          <pc:sldMk cId="0" sldId="282"/>
        </pc:sldMkLst>
        <pc:spChg chg="add mod">
          <ac:chgData name="Mevr. J.B.M. Timmers" userId="7ec989be-d309-42a2-9876-54cb9ad33053" providerId="ADAL" clId="{F8CC0297-39CE-4D62-A9F6-BCD38D20E37B}" dt="2024-03-13T09:42:15.888" v="392" actId="208"/>
          <ac:spMkLst>
            <pc:docMk/>
            <pc:sldMk cId="0" sldId="282"/>
            <ac:spMk id="6" creationId="{B34738FF-B59D-467F-9AD5-524FB2374EFE}"/>
          </ac:spMkLst>
        </pc:spChg>
        <pc:spChg chg="add mod">
          <ac:chgData name="Mevr. J.B.M. Timmers" userId="7ec989be-d309-42a2-9876-54cb9ad33053" providerId="ADAL" clId="{F8CC0297-39CE-4D62-A9F6-BCD38D20E37B}" dt="2024-03-13T09:42:20.705" v="393" actId="208"/>
          <ac:spMkLst>
            <pc:docMk/>
            <pc:sldMk cId="0" sldId="282"/>
            <ac:spMk id="7" creationId="{47AAA0E2-214C-476D-8731-32294519C261}"/>
          </ac:spMkLst>
        </pc:spChg>
        <pc:spChg chg="add mod">
          <ac:chgData name="Mevr. J.B.M. Timmers" userId="7ec989be-d309-42a2-9876-54cb9ad33053" providerId="ADAL" clId="{F8CC0297-39CE-4D62-A9F6-BCD38D20E37B}" dt="2024-03-13T09:01:02.747" v="93" actId="14100"/>
          <ac:spMkLst>
            <pc:docMk/>
            <pc:sldMk cId="0" sldId="282"/>
            <ac:spMk id="9" creationId="{D9D7E0D7-58AB-404B-919A-6E3AC46A4E4C}"/>
          </ac:spMkLst>
        </pc:spChg>
        <pc:spChg chg="add mod">
          <ac:chgData name="Mevr. J.B.M. Timmers" userId="7ec989be-d309-42a2-9876-54cb9ad33053" providerId="ADAL" clId="{F8CC0297-39CE-4D62-A9F6-BCD38D20E37B}" dt="2024-03-13T09:42:02.926" v="391" actId="208"/>
          <ac:spMkLst>
            <pc:docMk/>
            <pc:sldMk cId="0" sldId="282"/>
            <ac:spMk id="10" creationId="{F2A66A1B-5073-455D-A551-8A3A134AC2CB}"/>
          </ac:spMkLst>
        </pc:spChg>
        <pc:spChg chg="add mod">
          <ac:chgData name="Mevr. J.B.M. Timmers" userId="7ec989be-d309-42a2-9876-54cb9ad33053" providerId="ADAL" clId="{F8CC0297-39CE-4D62-A9F6-BCD38D20E37B}" dt="2024-03-13T09:42:33.431" v="397" actId="14100"/>
          <ac:spMkLst>
            <pc:docMk/>
            <pc:sldMk cId="0" sldId="282"/>
            <ac:spMk id="11" creationId="{15919062-CED0-4AAA-B18B-D09731B6AB66}"/>
          </ac:spMkLst>
        </pc:spChg>
        <pc:spChg chg="mod">
          <ac:chgData name="Mevr. J.B.M. Timmers" userId="7ec989be-d309-42a2-9876-54cb9ad33053" providerId="ADAL" clId="{F8CC0297-39CE-4D62-A9F6-BCD38D20E37B}" dt="2024-03-13T09:42:49.007" v="399" actId="14100"/>
          <ac:spMkLst>
            <pc:docMk/>
            <pc:sldMk cId="0" sldId="282"/>
            <ac:spMk id="276" creationId="{00000000-0000-0000-0000-000000000000}"/>
          </ac:spMkLst>
        </pc:spChg>
        <pc:picChg chg="add del mod">
          <ac:chgData name="Mevr. J.B.M. Timmers" userId="7ec989be-d309-42a2-9876-54cb9ad33053" providerId="ADAL" clId="{F8CC0297-39CE-4D62-A9F6-BCD38D20E37B}" dt="2024-03-13T09:00:38.615" v="89"/>
          <ac:picMkLst>
            <pc:docMk/>
            <pc:sldMk cId="0" sldId="282"/>
            <ac:picMk id="8" creationId="{11BA7B8F-47C6-46B6-89B1-6C77236DF7D2}"/>
          </ac:picMkLst>
        </pc:picChg>
        <pc:picChg chg="mod">
          <ac:chgData name="Mevr. J.B.M. Timmers" userId="7ec989be-d309-42a2-9876-54cb9ad33053" providerId="ADAL" clId="{F8CC0297-39CE-4D62-A9F6-BCD38D20E37B}" dt="2024-03-13T18:49:05.975" v="476" actId="1036"/>
          <ac:picMkLst>
            <pc:docMk/>
            <pc:sldMk cId="0" sldId="282"/>
            <ac:picMk id="278" creationId="{00000000-0000-0000-0000-000000000000}"/>
          </ac:picMkLst>
        </pc:picChg>
        <pc:picChg chg="mod">
          <ac:chgData name="Mevr. J.B.M. Timmers" userId="7ec989be-d309-42a2-9876-54cb9ad33053" providerId="ADAL" clId="{F8CC0297-39CE-4D62-A9F6-BCD38D20E37B}" dt="2024-03-13T08:58:53.825" v="81" actId="1076"/>
          <ac:picMkLst>
            <pc:docMk/>
            <pc:sldMk cId="0" sldId="282"/>
            <ac:picMk id="279" creationId="{00000000-0000-0000-0000-000000000000}"/>
          </ac:picMkLst>
        </pc:picChg>
      </pc:sldChg>
      <pc:sldChg chg="modSp mod">
        <pc:chgData name="Mevr. J.B.M. Timmers" userId="7ec989be-d309-42a2-9876-54cb9ad33053" providerId="ADAL" clId="{F8CC0297-39CE-4D62-A9F6-BCD38D20E37B}" dt="2024-03-13T09:42:55.045" v="402" actId="20577"/>
        <pc:sldMkLst>
          <pc:docMk/>
          <pc:sldMk cId="0" sldId="283"/>
        </pc:sldMkLst>
        <pc:spChg chg="mod">
          <ac:chgData name="Mevr. J.B.M. Timmers" userId="7ec989be-d309-42a2-9876-54cb9ad33053" providerId="ADAL" clId="{F8CC0297-39CE-4D62-A9F6-BCD38D20E37B}" dt="2024-03-13T09:42:45.059" v="398" actId="1076"/>
          <ac:spMkLst>
            <pc:docMk/>
            <pc:sldMk cId="0" sldId="283"/>
            <ac:spMk id="285" creationId="{00000000-0000-0000-0000-000000000000}"/>
          </ac:spMkLst>
        </pc:spChg>
        <pc:spChg chg="mod">
          <ac:chgData name="Mevr. J.B.M. Timmers" userId="7ec989be-d309-42a2-9876-54cb9ad33053" providerId="ADAL" clId="{F8CC0297-39CE-4D62-A9F6-BCD38D20E37B}" dt="2024-03-13T09:42:55.045" v="402" actId="20577"/>
          <ac:spMkLst>
            <pc:docMk/>
            <pc:sldMk cId="0" sldId="283"/>
            <ac:spMk id="286" creationId="{00000000-0000-0000-0000-000000000000}"/>
          </ac:spMkLst>
        </pc:spChg>
      </pc:sldChg>
      <pc:sldChg chg="modSp mod">
        <pc:chgData name="Mevr. J.B.M. Timmers" userId="7ec989be-d309-42a2-9876-54cb9ad33053" providerId="ADAL" clId="{F8CC0297-39CE-4D62-A9F6-BCD38D20E37B}" dt="2024-03-13T09:42:59.271" v="403" actId="20577"/>
        <pc:sldMkLst>
          <pc:docMk/>
          <pc:sldMk cId="0" sldId="284"/>
        </pc:sldMkLst>
        <pc:spChg chg="mod">
          <ac:chgData name="Mevr. J.B.M. Timmers" userId="7ec989be-d309-42a2-9876-54cb9ad33053" providerId="ADAL" clId="{F8CC0297-39CE-4D62-A9F6-BCD38D20E37B}" dt="2024-03-13T09:42:59.271" v="403" actId="20577"/>
          <ac:spMkLst>
            <pc:docMk/>
            <pc:sldMk cId="0" sldId="284"/>
            <ac:spMk id="292" creationId="{00000000-0000-0000-0000-000000000000}"/>
          </ac:spMkLst>
        </pc:spChg>
      </pc:sldChg>
      <pc:sldChg chg="modSp mod">
        <pc:chgData name="Mevr. J.B.M. Timmers" userId="7ec989be-d309-42a2-9876-54cb9ad33053" providerId="ADAL" clId="{F8CC0297-39CE-4D62-A9F6-BCD38D20E37B}" dt="2024-03-13T09:43:14.031" v="404" actId="1076"/>
        <pc:sldMkLst>
          <pc:docMk/>
          <pc:sldMk cId="0" sldId="285"/>
        </pc:sldMkLst>
        <pc:spChg chg="mod">
          <ac:chgData name="Mevr. J.B.M. Timmers" userId="7ec989be-d309-42a2-9876-54cb9ad33053" providerId="ADAL" clId="{F8CC0297-39CE-4D62-A9F6-BCD38D20E37B}" dt="2024-03-13T09:43:14.031" v="404" actId="1076"/>
          <ac:spMkLst>
            <pc:docMk/>
            <pc:sldMk cId="0" sldId="285"/>
            <ac:spMk id="299" creationId="{00000000-0000-0000-0000-000000000000}"/>
          </ac:spMkLst>
        </pc:spChg>
      </pc:sldChg>
      <pc:sldChg chg="modSp mod">
        <pc:chgData name="Mevr. J.B.M. Timmers" userId="7ec989be-d309-42a2-9876-54cb9ad33053" providerId="ADAL" clId="{F8CC0297-39CE-4D62-A9F6-BCD38D20E37B}" dt="2024-03-11T19:11:11.617" v="30" actId="20577"/>
        <pc:sldMkLst>
          <pc:docMk/>
          <pc:sldMk cId="0" sldId="286"/>
        </pc:sldMkLst>
        <pc:spChg chg="mod">
          <ac:chgData name="Mevr. J.B.M. Timmers" userId="7ec989be-d309-42a2-9876-54cb9ad33053" providerId="ADAL" clId="{F8CC0297-39CE-4D62-A9F6-BCD38D20E37B}" dt="2024-03-11T19:11:11.617" v="30" actId="20577"/>
          <ac:spMkLst>
            <pc:docMk/>
            <pc:sldMk cId="0" sldId="286"/>
            <ac:spMk id="306" creationId="{00000000-0000-0000-0000-000000000000}"/>
          </ac:spMkLst>
        </pc:spChg>
      </pc:sldChg>
      <pc:sldChg chg="modSp mod">
        <pc:chgData name="Mevr. J.B.M. Timmers" userId="7ec989be-d309-42a2-9876-54cb9ad33053" providerId="ADAL" clId="{F8CC0297-39CE-4D62-A9F6-BCD38D20E37B}" dt="2024-03-13T09:43:19.963" v="406" actId="20577"/>
        <pc:sldMkLst>
          <pc:docMk/>
          <pc:sldMk cId="0" sldId="287"/>
        </pc:sldMkLst>
        <pc:spChg chg="mod">
          <ac:chgData name="Mevr. J.B.M. Timmers" userId="7ec989be-d309-42a2-9876-54cb9ad33053" providerId="ADAL" clId="{F8CC0297-39CE-4D62-A9F6-BCD38D20E37B}" dt="2024-03-13T09:43:19.963" v="406" actId="20577"/>
          <ac:spMkLst>
            <pc:docMk/>
            <pc:sldMk cId="0" sldId="287"/>
            <ac:spMk id="314" creationId="{00000000-0000-0000-0000-000000000000}"/>
          </ac:spMkLst>
        </pc:spChg>
        <pc:spChg chg="mod">
          <ac:chgData name="Mevr. J.B.M. Timmers" userId="7ec989be-d309-42a2-9876-54cb9ad33053" providerId="ADAL" clId="{F8CC0297-39CE-4D62-A9F6-BCD38D20E37B}" dt="2024-03-11T19:11:19.665" v="33" actId="20577"/>
          <ac:spMkLst>
            <pc:docMk/>
            <pc:sldMk cId="0" sldId="287"/>
            <ac:spMk id="315" creationId="{00000000-0000-0000-0000-000000000000}"/>
          </ac:spMkLst>
        </pc:spChg>
      </pc:sldChg>
      <pc:sldChg chg="modSp mod">
        <pc:chgData name="Mevr. J.B.M. Timmers" userId="7ec989be-d309-42a2-9876-54cb9ad33053" providerId="ADAL" clId="{F8CC0297-39CE-4D62-A9F6-BCD38D20E37B}" dt="2024-03-13T09:43:27.480" v="407" actId="1076"/>
        <pc:sldMkLst>
          <pc:docMk/>
          <pc:sldMk cId="0" sldId="288"/>
        </pc:sldMkLst>
        <pc:spChg chg="mod">
          <ac:chgData name="Mevr. J.B.M. Timmers" userId="7ec989be-d309-42a2-9876-54cb9ad33053" providerId="ADAL" clId="{F8CC0297-39CE-4D62-A9F6-BCD38D20E37B}" dt="2024-03-13T09:43:27.480" v="407" actId="1076"/>
          <ac:spMkLst>
            <pc:docMk/>
            <pc:sldMk cId="0" sldId="288"/>
            <ac:spMk id="32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c13dd59e9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2c13dd59e9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g2c13dd59e9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NL"/>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c16c9a7d62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c16c9a7d62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g2c16c9a7d62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l-NL"/>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c13dd59e9a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2c13dd59e9a_0_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g2c13dd59e9a_0_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NL"/>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c16c9a7d62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c16c9a7d62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g2c16c9a7d62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l-NL"/>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c0a2adb88a_1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2c0a2adb88a_1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g2c0a2adb88a_1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NL"/>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c13dd59e9a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g2c13dd59e9a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g2c13dd59e9a_0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NL"/>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c13dd59e9a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2c13dd59e9a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g2c13dd59e9a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NL"/>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c0a2adb88a_1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g2c0a2adb88a_1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g2c0a2adb88a_1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NL"/>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c13dd59e9a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2c13dd59e9a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g2c13dd59e9a_0_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NL"/>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c13dd59e9a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2c13dd59e9a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g2c13dd59e9a_0_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NL"/>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c16c9a7d62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c16c9a7d62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g2c16c9a7d62_0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l-NL"/>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c0a2adb88a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2c0a2adb88a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g2c0a2adb88a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NL"/>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c16c9a7d62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2c16c9a7d62_0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g2c16c9a7d62_0_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l-NL"/>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c16c9a7d62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c16c9a7d62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g2c16c9a7d62_0_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l-NL"/>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12" name="Google Shape;31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9" name="Google Shape;31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a:t>Ohhh dit ben ik vergeten… ga ik morgen meteen erbij zetten!</a:t>
            </a:r>
            <a:endParaRPr/>
          </a:p>
        </p:txBody>
      </p:sp>
      <p:sp>
        <p:nvSpPr>
          <p:cNvPr id="326" name="Google Shape;32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34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c13dd59e9a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2c13dd59e9a_0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g2c13dd59e9a_0_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NL"/>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c0a2adb88a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g2c0a2adb88a_1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g2c0a2adb88a_1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NL"/>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c13dd59e9a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g2c13dd59e9a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g2c13dd59e9a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NL"/>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54"/>
        <p:cNvGrpSpPr/>
        <p:nvPr/>
      </p:nvGrpSpPr>
      <p:grpSpPr>
        <a:xfrm>
          <a:off x="0" y="0"/>
          <a:ext cx="0" cy="0"/>
          <a:chOff x="0" y="0"/>
          <a:chExt cx="0" cy="0"/>
        </a:xfrm>
      </p:grpSpPr>
      <p:sp>
        <p:nvSpPr>
          <p:cNvPr id="55" name="Google Shape;5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5"/>
          <p:cNvSpPr>
            <a:spLocks noGrp="1"/>
          </p:cNvSpPr>
          <p:nvPr>
            <p:ph type="pic" idx="2"/>
          </p:nvPr>
        </p:nvSpPr>
        <p:spPr>
          <a:xfrm>
            <a:off x="5183188" y="987425"/>
            <a:ext cx="6172200" cy="4873625"/>
          </a:xfrm>
          <a:prstGeom prst="rect">
            <a:avLst/>
          </a:prstGeom>
          <a:noFill/>
          <a:ln>
            <a:noFill/>
          </a:ln>
        </p:spPr>
      </p:sp>
      <p:sp>
        <p:nvSpPr>
          <p:cNvPr id="68" name="Google Shape;68;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2" name="Google Shape;93;p2">
            <a:extLst>
              <a:ext uri="{FF2B5EF4-FFF2-40B4-BE49-F238E27FC236}">
                <a16:creationId xmlns:a16="http://schemas.microsoft.com/office/drawing/2014/main" id="{4323CEF6-9A4B-4F6B-A11A-BF7EEF97D8E9}"/>
              </a:ext>
            </a:extLst>
          </p:cNvPr>
          <p:cNvSpPr txBox="1">
            <a:spLocks/>
          </p:cNvSpPr>
          <p:nvPr/>
        </p:nvSpPr>
        <p:spPr>
          <a:xfrm>
            <a:off x="979714" y="2405799"/>
            <a:ext cx="10515600" cy="2046401"/>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ct val="100000"/>
            </a:pPr>
            <a:r>
              <a:rPr lang="nl-NL" sz="4000" b="1" dirty="0"/>
              <a:t>Eindexamenspreekuur Duits </a:t>
            </a:r>
            <a:r>
              <a:rPr lang="nl-NL" sz="4000" b="1"/>
              <a:t>– havo 2024 </a:t>
            </a:r>
            <a:endParaRPr lang="nl-NL" sz="4000" b="1" dirty="0"/>
          </a:p>
          <a:p>
            <a:pPr>
              <a:buSzPct val="100000"/>
            </a:pPr>
            <a:r>
              <a:rPr lang="nl-NL" sz="4000" b="1" dirty="0"/>
              <a:t> </a:t>
            </a:r>
          </a:p>
          <a:p>
            <a:pPr>
              <a:buSzPct val="100000"/>
            </a:pPr>
            <a:r>
              <a:rPr lang="nl-NL" sz="3700" dirty="0"/>
              <a:t>Jacinta &amp; Tiffany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2c13dd59e9a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nl-NL" b="1"/>
              <a:t>Kernvraag: Voorbeeld 2 (T) </a:t>
            </a:r>
            <a:endParaRPr/>
          </a:p>
        </p:txBody>
      </p:sp>
      <p:pic>
        <p:nvPicPr>
          <p:cNvPr id="153" name="Google Shape;153;g2c13dd59e9a_0_0"/>
          <p:cNvPicPr preferRelativeResize="0"/>
          <p:nvPr/>
        </p:nvPicPr>
        <p:blipFill>
          <a:blip r:embed="rId3">
            <a:alphaModFix/>
          </a:blip>
          <a:stretch>
            <a:fillRect/>
          </a:stretch>
        </p:blipFill>
        <p:spPr>
          <a:xfrm>
            <a:off x="838200" y="1604975"/>
            <a:ext cx="8972550" cy="2609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c16c9a7d62_0_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nl-NL" b="1"/>
              <a:t>Kernvraag: Voorbeeld 2 (T) </a:t>
            </a:r>
            <a:endParaRPr/>
          </a:p>
        </p:txBody>
      </p:sp>
      <p:pic>
        <p:nvPicPr>
          <p:cNvPr id="160" name="Google Shape;160;g2c16c9a7d62_0_4"/>
          <p:cNvPicPr preferRelativeResize="0"/>
          <p:nvPr/>
        </p:nvPicPr>
        <p:blipFill>
          <a:blip r:embed="rId3">
            <a:alphaModFix/>
          </a:blip>
          <a:stretch>
            <a:fillRect/>
          </a:stretch>
        </p:blipFill>
        <p:spPr>
          <a:xfrm>
            <a:off x="838200" y="2115500"/>
            <a:ext cx="9168451" cy="3663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2c13dd59e9a_0_6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nl-NL" b="1"/>
              <a:t>Kernvraag: Voorbeeld 3 (T) </a:t>
            </a:r>
            <a:endParaRPr/>
          </a:p>
        </p:txBody>
      </p:sp>
      <p:pic>
        <p:nvPicPr>
          <p:cNvPr id="167" name="Google Shape;167;g2c13dd59e9a_0_64"/>
          <p:cNvPicPr preferRelativeResize="0"/>
          <p:nvPr/>
        </p:nvPicPr>
        <p:blipFill>
          <a:blip r:embed="rId3">
            <a:alphaModFix/>
          </a:blip>
          <a:stretch>
            <a:fillRect/>
          </a:stretch>
        </p:blipFill>
        <p:spPr>
          <a:xfrm>
            <a:off x="838200" y="1843225"/>
            <a:ext cx="6962775" cy="1543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2c16c9a7d62_0_1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nl-NL" b="1"/>
              <a:t>Kernvraag: Voorbeeld 3 (T) </a:t>
            </a:r>
            <a:endParaRPr/>
          </a:p>
        </p:txBody>
      </p:sp>
      <p:pic>
        <p:nvPicPr>
          <p:cNvPr id="174" name="Google Shape;174;g2c16c9a7d62_0_12"/>
          <p:cNvPicPr preferRelativeResize="0"/>
          <p:nvPr/>
        </p:nvPicPr>
        <p:blipFill>
          <a:blip r:embed="rId3">
            <a:alphaModFix/>
          </a:blip>
          <a:stretch>
            <a:fillRect/>
          </a:stretch>
        </p:blipFill>
        <p:spPr>
          <a:xfrm>
            <a:off x="838200" y="1690825"/>
            <a:ext cx="6200208" cy="48623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nl-NL" sz="4000" b="1"/>
              <a:t>Open plekken (J) </a:t>
            </a:r>
            <a:endParaRPr/>
          </a:p>
        </p:txBody>
      </p:sp>
      <p:sp>
        <p:nvSpPr>
          <p:cNvPr id="180" name="Google Shape;180;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Clr>
                <a:schemeClr val="dk1"/>
              </a:buClr>
              <a:buSzPts val="2800"/>
              <a:buChar char="•"/>
            </a:pPr>
            <a:r>
              <a:rPr lang="nl-NL"/>
              <a:t>Signaalwoord of inhoudelijk woord </a:t>
            </a:r>
            <a:endParaRPr/>
          </a:p>
          <a:p>
            <a:pPr marL="457200" lvl="0" indent="-406400" algn="l" rtl="0">
              <a:lnSpc>
                <a:spcPct val="90000"/>
              </a:lnSpc>
              <a:spcBef>
                <a:spcPts val="1000"/>
              </a:spcBef>
              <a:spcAft>
                <a:spcPts val="0"/>
              </a:spcAft>
              <a:buClr>
                <a:schemeClr val="dk1"/>
              </a:buClr>
              <a:buSzPts val="2800"/>
              <a:buChar char="•"/>
            </a:pPr>
            <a:r>
              <a:rPr lang="nl-NL"/>
              <a:t>Krijg je wel maar één punt voor, aan het einde maken </a:t>
            </a:r>
            <a:endParaRPr/>
          </a:p>
          <a:p>
            <a:pPr marL="457200" lvl="0" indent="-406400" algn="l" rtl="0">
              <a:lnSpc>
                <a:spcPct val="90000"/>
              </a:lnSpc>
              <a:spcBef>
                <a:spcPts val="1000"/>
              </a:spcBef>
              <a:spcAft>
                <a:spcPts val="0"/>
              </a:spcAft>
              <a:buClr>
                <a:schemeClr val="dk1"/>
              </a:buClr>
              <a:buSzPts val="2800"/>
              <a:buChar char="•"/>
            </a:pPr>
            <a:r>
              <a:rPr lang="nl-NL"/>
              <a:t>Je moet weten wat de antwoordopties betekenen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nl-NL" sz="4000" b="1"/>
              <a:t>Open plekken – voorbeeld 1 (J) </a:t>
            </a:r>
            <a:endParaRPr/>
          </a:p>
        </p:txBody>
      </p:sp>
      <p:sp>
        <p:nvSpPr>
          <p:cNvPr id="186" name="Google Shape;186;p31"/>
          <p:cNvSpPr txBox="1">
            <a:spLocks noGrp="1"/>
          </p:cNvSpPr>
          <p:nvPr>
            <p:ph type="body" idx="1"/>
          </p:nvPr>
        </p:nvSpPr>
        <p:spPr>
          <a:xfrm>
            <a:off x="132080" y="2369449"/>
            <a:ext cx="10515600" cy="4351338"/>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2800"/>
              <a:buNone/>
            </a:pPr>
            <a:endParaRPr lang="nl-NL" sz="2000" dirty="0"/>
          </a:p>
          <a:p>
            <a:pPr marL="457200" lvl="0" indent="-228600" algn="l" rtl="0">
              <a:lnSpc>
                <a:spcPct val="90000"/>
              </a:lnSpc>
              <a:spcBef>
                <a:spcPts val="1000"/>
              </a:spcBef>
              <a:spcAft>
                <a:spcPts val="0"/>
              </a:spcAft>
              <a:buClr>
                <a:schemeClr val="dk1"/>
              </a:buClr>
              <a:buSzPts val="2800"/>
              <a:buNone/>
            </a:pPr>
            <a:endParaRPr lang="nl-NL" sz="2000" dirty="0"/>
          </a:p>
          <a:p>
            <a:pPr marL="457200" lvl="0" indent="-228600" algn="l" rtl="0">
              <a:lnSpc>
                <a:spcPct val="90000"/>
              </a:lnSpc>
              <a:spcBef>
                <a:spcPts val="1000"/>
              </a:spcBef>
              <a:spcAft>
                <a:spcPts val="0"/>
              </a:spcAft>
              <a:buClr>
                <a:schemeClr val="dk1"/>
              </a:buClr>
              <a:buSzPts val="2800"/>
              <a:buNone/>
            </a:pPr>
            <a:endParaRPr lang="nl-NL" sz="2000" dirty="0"/>
          </a:p>
          <a:p>
            <a:pPr marL="457200" lvl="0" indent="-228600" algn="l" rtl="0">
              <a:lnSpc>
                <a:spcPct val="90000"/>
              </a:lnSpc>
              <a:spcBef>
                <a:spcPts val="1000"/>
              </a:spcBef>
              <a:spcAft>
                <a:spcPts val="0"/>
              </a:spcAft>
              <a:buClr>
                <a:schemeClr val="dk1"/>
              </a:buClr>
              <a:buSzPts val="2800"/>
              <a:buNone/>
            </a:pPr>
            <a:endParaRPr lang="nl-NL" sz="2000" dirty="0"/>
          </a:p>
          <a:p>
            <a:pPr marL="457200" lvl="0" indent="-228600" algn="l" rtl="0">
              <a:lnSpc>
                <a:spcPct val="90000"/>
              </a:lnSpc>
              <a:spcBef>
                <a:spcPts val="1000"/>
              </a:spcBef>
              <a:spcAft>
                <a:spcPts val="0"/>
              </a:spcAft>
              <a:buClr>
                <a:schemeClr val="dk1"/>
              </a:buClr>
              <a:buSzPts val="2800"/>
              <a:buNone/>
            </a:pPr>
            <a:r>
              <a:rPr lang="nl-NL" sz="2000" dirty="0"/>
              <a:t>A= bovendien=opsomming</a:t>
            </a:r>
          </a:p>
          <a:p>
            <a:pPr marL="457200" lvl="0" indent="-228600" algn="l" rtl="0">
              <a:lnSpc>
                <a:spcPct val="90000"/>
              </a:lnSpc>
              <a:spcBef>
                <a:spcPts val="1000"/>
              </a:spcBef>
              <a:spcAft>
                <a:spcPts val="0"/>
              </a:spcAft>
              <a:buClr>
                <a:schemeClr val="dk1"/>
              </a:buClr>
              <a:buSzPts val="2800"/>
              <a:buNone/>
            </a:pPr>
            <a:r>
              <a:rPr lang="nl-NL" sz="2000" dirty="0"/>
              <a:t>B= daarom=conclusie</a:t>
            </a:r>
            <a:r>
              <a:rPr lang="nl-NL" sz="2000"/>
              <a:t>/gevolg</a:t>
            </a:r>
            <a:endParaRPr lang="nl-NL" sz="2000" dirty="0"/>
          </a:p>
          <a:p>
            <a:pPr marL="457200" lvl="0" indent="-228600" algn="l" rtl="0">
              <a:lnSpc>
                <a:spcPct val="90000"/>
              </a:lnSpc>
              <a:spcBef>
                <a:spcPts val="1000"/>
              </a:spcBef>
              <a:spcAft>
                <a:spcPts val="0"/>
              </a:spcAft>
              <a:buClr>
                <a:schemeClr val="dk1"/>
              </a:buClr>
              <a:buSzPts val="2800"/>
              <a:buNone/>
            </a:pPr>
            <a:r>
              <a:rPr lang="nl-NL" sz="2000" dirty="0"/>
              <a:t>C=toch= tegenstelling</a:t>
            </a:r>
            <a:endParaRPr sz="2000" dirty="0"/>
          </a:p>
        </p:txBody>
      </p:sp>
      <p:pic>
        <p:nvPicPr>
          <p:cNvPr id="187" name="Google Shape;187;p31"/>
          <p:cNvPicPr preferRelativeResize="0"/>
          <p:nvPr/>
        </p:nvPicPr>
        <p:blipFill rotWithShape="1">
          <a:blip r:embed="rId3">
            <a:alphaModFix/>
          </a:blip>
          <a:srcRect l="567" t="22845" r="-566" b="13322"/>
          <a:stretch/>
        </p:blipFill>
        <p:spPr>
          <a:xfrm>
            <a:off x="335280" y="1360805"/>
            <a:ext cx="6167120" cy="2449195"/>
          </a:xfrm>
          <a:prstGeom prst="rect">
            <a:avLst/>
          </a:prstGeom>
          <a:noFill/>
          <a:ln>
            <a:noFill/>
          </a:ln>
        </p:spPr>
      </p:pic>
      <p:pic>
        <p:nvPicPr>
          <p:cNvPr id="188" name="Google Shape;188;p31"/>
          <p:cNvPicPr preferRelativeResize="0"/>
          <p:nvPr/>
        </p:nvPicPr>
        <p:blipFill rotWithShape="1">
          <a:blip r:embed="rId4">
            <a:alphaModFix/>
          </a:blip>
          <a:srcRect t="24859" r="3628" b="8617"/>
          <a:stretch/>
        </p:blipFill>
        <p:spPr>
          <a:xfrm>
            <a:off x="4080933" y="3200400"/>
            <a:ext cx="7978987" cy="3520387"/>
          </a:xfrm>
          <a:prstGeom prst="rect">
            <a:avLst/>
          </a:prstGeom>
          <a:noFill/>
          <a:ln>
            <a:noFill/>
          </a:ln>
        </p:spPr>
      </p:pic>
      <p:sp>
        <p:nvSpPr>
          <p:cNvPr id="6" name="Rechthoek 5">
            <a:extLst>
              <a:ext uri="{FF2B5EF4-FFF2-40B4-BE49-F238E27FC236}">
                <a16:creationId xmlns:a16="http://schemas.microsoft.com/office/drawing/2014/main" id="{C6959F20-6F06-4ACF-9D30-4B59CD4AF5DD}"/>
              </a:ext>
            </a:extLst>
          </p:cNvPr>
          <p:cNvSpPr/>
          <p:nvPr/>
        </p:nvSpPr>
        <p:spPr>
          <a:xfrm rot="10800000">
            <a:off x="4321664" y="3810000"/>
            <a:ext cx="1774331" cy="3550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83BCA210-9C66-414B-9F4E-57A6F6FA982D}"/>
              </a:ext>
            </a:extLst>
          </p:cNvPr>
          <p:cNvSpPr/>
          <p:nvPr/>
        </p:nvSpPr>
        <p:spPr>
          <a:xfrm>
            <a:off x="4294208" y="4165083"/>
            <a:ext cx="7384648" cy="11546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D03AB189-10D0-4D9F-85DB-607AA6B642F6}"/>
              </a:ext>
            </a:extLst>
          </p:cNvPr>
          <p:cNvSpPr/>
          <p:nvPr/>
        </p:nvSpPr>
        <p:spPr>
          <a:xfrm>
            <a:off x="9757458" y="4374838"/>
            <a:ext cx="1691834" cy="42479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7757F3EF-A3CC-46ED-9E5D-EF98C7B03990}"/>
              </a:ext>
            </a:extLst>
          </p:cNvPr>
          <p:cNvSpPr/>
          <p:nvPr/>
        </p:nvSpPr>
        <p:spPr>
          <a:xfrm>
            <a:off x="4321665" y="4774683"/>
            <a:ext cx="840644" cy="29106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B0876C78-98D8-4726-B098-6C1D12053BF1}"/>
              </a:ext>
            </a:extLst>
          </p:cNvPr>
          <p:cNvSpPr/>
          <p:nvPr/>
        </p:nvSpPr>
        <p:spPr>
          <a:xfrm>
            <a:off x="5389880" y="5065748"/>
            <a:ext cx="6059412" cy="29106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nl-NL" sz="4000" b="1"/>
              <a:t>Open plekken – voorbeeld 2 (J) </a:t>
            </a:r>
            <a:endParaRPr/>
          </a:p>
        </p:txBody>
      </p:sp>
      <p:sp>
        <p:nvSpPr>
          <p:cNvPr id="194" name="Google Shape;194;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2800"/>
              <a:buNone/>
            </a:pPr>
            <a:endParaRPr dirty="0"/>
          </a:p>
        </p:txBody>
      </p:sp>
      <p:pic>
        <p:nvPicPr>
          <p:cNvPr id="195" name="Google Shape;195;p32"/>
          <p:cNvPicPr preferRelativeResize="0"/>
          <p:nvPr/>
        </p:nvPicPr>
        <p:blipFill rotWithShape="1">
          <a:blip r:embed="rId3">
            <a:alphaModFix/>
          </a:blip>
          <a:srcRect t="34937" b="13661"/>
          <a:stretch/>
        </p:blipFill>
        <p:spPr>
          <a:xfrm>
            <a:off x="215051" y="1612980"/>
            <a:ext cx="7269481" cy="2681129"/>
          </a:xfrm>
          <a:prstGeom prst="rect">
            <a:avLst/>
          </a:prstGeom>
          <a:noFill/>
          <a:ln>
            <a:noFill/>
          </a:ln>
        </p:spPr>
      </p:pic>
      <p:pic>
        <p:nvPicPr>
          <p:cNvPr id="196" name="Google Shape;196;p32"/>
          <p:cNvPicPr preferRelativeResize="0"/>
          <p:nvPr/>
        </p:nvPicPr>
        <p:blipFill rotWithShape="1">
          <a:blip r:embed="rId4">
            <a:alphaModFix/>
          </a:blip>
          <a:srcRect t="54544" b="20717"/>
          <a:stretch/>
        </p:blipFill>
        <p:spPr>
          <a:xfrm>
            <a:off x="838200" y="4294108"/>
            <a:ext cx="11138749" cy="2421995"/>
          </a:xfrm>
          <a:prstGeom prst="rect">
            <a:avLst/>
          </a:prstGeom>
          <a:noFill/>
          <a:ln>
            <a:noFill/>
          </a:ln>
        </p:spPr>
      </p:pic>
      <p:sp>
        <p:nvSpPr>
          <p:cNvPr id="2" name="Rechthoek 1">
            <a:extLst>
              <a:ext uri="{FF2B5EF4-FFF2-40B4-BE49-F238E27FC236}">
                <a16:creationId xmlns:a16="http://schemas.microsoft.com/office/drawing/2014/main" id="{F3F93DAD-8374-4F52-8C36-8081C8952D3C}"/>
              </a:ext>
            </a:extLst>
          </p:cNvPr>
          <p:cNvSpPr/>
          <p:nvPr/>
        </p:nvSpPr>
        <p:spPr>
          <a:xfrm>
            <a:off x="1527857" y="4506754"/>
            <a:ext cx="10087337" cy="6317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a:extLst>
              <a:ext uri="{FF2B5EF4-FFF2-40B4-BE49-F238E27FC236}">
                <a16:creationId xmlns:a16="http://schemas.microsoft.com/office/drawing/2014/main" id="{82D66EF5-9567-45C1-9D7A-7D4FE1F01392}"/>
              </a:ext>
            </a:extLst>
          </p:cNvPr>
          <p:cNvSpPr/>
          <p:nvPr/>
        </p:nvSpPr>
        <p:spPr>
          <a:xfrm>
            <a:off x="1099595" y="5138474"/>
            <a:ext cx="2326511" cy="6555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2c0a2adb88a_1_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nl-NL" b="1"/>
              <a:t>Strategie vraagsoort: open vraag (T) </a:t>
            </a:r>
            <a:endParaRPr/>
          </a:p>
        </p:txBody>
      </p:sp>
      <p:sp>
        <p:nvSpPr>
          <p:cNvPr id="203" name="Google Shape;203;g2c0a2adb88a_1_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1100"/>
              <a:buFont typeface="Arial"/>
              <a:buNone/>
            </a:pPr>
            <a:r>
              <a:rPr lang="nl-NL" sz="2900" i="1"/>
              <a:t>‘’Hoe pak ik de open vragen aan?’’</a:t>
            </a:r>
            <a:endParaRPr/>
          </a:p>
          <a:p>
            <a:pPr marL="228600" lvl="0" indent="-44450" algn="l" rtl="0">
              <a:lnSpc>
                <a:spcPct val="90000"/>
              </a:lnSpc>
              <a:spcBef>
                <a:spcPts val="1000"/>
              </a:spcBef>
              <a:spcAft>
                <a:spcPts val="0"/>
              </a:spcAft>
              <a:buClr>
                <a:schemeClr val="dk1"/>
              </a:buClr>
              <a:buSzPts val="1100"/>
              <a:buFont typeface="Arial"/>
              <a:buNone/>
            </a:pPr>
            <a:endParaRPr sz="2900"/>
          </a:p>
          <a:p>
            <a:pPr marL="228600" lvl="0" indent="-228600" algn="l" rtl="0">
              <a:lnSpc>
                <a:spcPct val="90000"/>
              </a:lnSpc>
              <a:spcBef>
                <a:spcPts val="1000"/>
              </a:spcBef>
              <a:spcAft>
                <a:spcPts val="0"/>
              </a:spcAft>
              <a:buSzPts val="2900"/>
              <a:buChar char="•"/>
            </a:pPr>
            <a:r>
              <a:rPr lang="nl-NL" sz="2900"/>
              <a:t>Lees de vraag</a:t>
            </a:r>
            <a:endParaRPr/>
          </a:p>
          <a:p>
            <a:pPr marL="228600" lvl="0" indent="-228600" algn="l" rtl="0">
              <a:lnSpc>
                <a:spcPct val="90000"/>
              </a:lnSpc>
              <a:spcBef>
                <a:spcPts val="1000"/>
              </a:spcBef>
              <a:spcAft>
                <a:spcPts val="0"/>
              </a:spcAft>
              <a:buSzPts val="2900"/>
              <a:buChar char="•"/>
            </a:pPr>
            <a:r>
              <a:rPr lang="nl-NL" sz="2900"/>
              <a:t>Gedetailleerde zoekvraag</a:t>
            </a:r>
            <a:endParaRPr/>
          </a:p>
          <a:p>
            <a:pPr marL="228600" lvl="0" indent="-228600" algn="l" rtl="0">
              <a:lnSpc>
                <a:spcPct val="90000"/>
              </a:lnSpc>
              <a:spcBef>
                <a:spcPts val="1000"/>
              </a:spcBef>
              <a:spcAft>
                <a:spcPts val="0"/>
              </a:spcAft>
              <a:buSzPts val="2900"/>
              <a:buChar char="•"/>
            </a:pPr>
            <a:r>
              <a:rPr lang="nl-NL" sz="2900"/>
              <a:t>Vergelijkbaar met bewering</a:t>
            </a:r>
            <a:endParaRPr sz="2900"/>
          </a:p>
          <a:p>
            <a:pPr marL="228600" lvl="0" indent="-228600" algn="l" rtl="0">
              <a:lnSpc>
                <a:spcPct val="90000"/>
              </a:lnSpc>
              <a:spcBef>
                <a:spcPts val="1000"/>
              </a:spcBef>
              <a:spcAft>
                <a:spcPts val="0"/>
              </a:spcAft>
              <a:buSzPts val="2900"/>
              <a:buChar char="•"/>
            </a:pPr>
            <a:r>
              <a:rPr lang="nl-NL" sz="2900"/>
              <a:t>Formuleer je antwoord zo duidelijk mogelijk</a:t>
            </a:r>
            <a:endParaRPr sz="2900"/>
          </a:p>
          <a:p>
            <a:pPr marL="228600" lvl="0" indent="-228600" algn="l" rtl="0">
              <a:lnSpc>
                <a:spcPct val="90000"/>
              </a:lnSpc>
              <a:spcBef>
                <a:spcPts val="1000"/>
              </a:spcBef>
              <a:spcAft>
                <a:spcPts val="0"/>
              </a:spcAft>
              <a:buSzPts val="2900"/>
              <a:buChar char="•"/>
            </a:pPr>
            <a:r>
              <a:rPr lang="nl-NL" sz="2900"/>
              <a:t>Lees je antwoord na</a:t>
            </a:r>
            <a:endParaRPr sz="2900"/>
          </a:p>
          <a:p>
            <a:pPr marL="228600" lvl="0" indent="-228600" algn="l" rtl="0">
              <a:lnSpc>
                <a:spcPct val="90000"/>
              </a:lnSpc>
              <a:spcBef>
                <a:spcPts val="1000"/>
              </a:spcBef>
              <a:spcAft>
                <a:spcPts val="0"/>
              </a:spcAft>
              <a:buSzPts val="2900"/>
              <a:buChar char="•"/>
            </a:pPr>
            <a:r>
              <a:rPr lang="nl-NL" sz="2900"/>
              <a:t>Niets tussen (haakjes), niet meer antwoorden dan gevraagd en in het Duits!</a:t>
            </a:r>
            <a:endParaRPr sz="29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2c13dd59e9a_0_2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nl-NL" b="1"/>
              <a:t>Open vraag: Voorbeeld 1 (T) </a:t>
            </a:r>
            <a:endParaRPr/>
          </a:p>
        </p:txBody>
      </p:sp>
      <p:pic>
        <p:nvPicPr>
          <p:cNvPr id="210" name="Google Shape;210;g2c13dd59e9a_0_22"/>
          <p:cNvPicPr preferRelativeResize="0"/>
          <p:nvPr/>
        </p:nvPicPr>
        <p:blipFill>
          <a:blip r:embed="rId3">
            <a:alphaModFix/>
          </a:blip>
          <a:stretch>
            <a:fillRect/>
          </a:stretch>
        </p:blipFill>
        <p:spPr>
          <a:xfrm>
            <a:off x="838200" y="1843225"/>
            <a:ext cx="6619875" cy="781050"/>
          </a:xfrm>
          <a:prstGeom prst="rect">
            <a:avLst/>
          </a:prstGeom>
          <a:noFill/>
          <a:ln>
            <a:noFill/>
          </a:ln>
        </p:spPr>
      </p:pic>
      <p:pic>
        <p:nvPicPr>
          <p:cNvPr id="211" name="Google Shape;211;g2c13dd59e9a_0_22"/>
          <p:cNvPicPr preferRelativeResize="0"/>
          <p:nvPr/>
        </p:nvPicPr>
        <p:blipFill>
          <a:blip r:embed="rId4">
            <a:alphaModFix/>
          </a:blip>
          <a:stretch>
            <a:fillRect/>
          </a:stretch>
        </p:blipFill>
        <p:spPr>
          <a:xfrm>
            <a:off x="838200" y="3048950"/>
            <a:ext cx="8181975" cy="27908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2c13dd59e9a_0_1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nl-NL" b="1"/>
              <a:t>Open vraag: Voorbeeld 2 (T) </a:t>
            </a:r>
            <a:endParaRPr/>
          </a:p>
        </p:txBody>
      </p:sp>
      <p:pic>
        <p:nvPicPr>
          <p:cNvPr id="218" name="Google Shape;218;g2c13dd59e9a_0_16"/>
          <p:cNvPicPr preferRelativeResize="0"/>
          <p:nvPr/>
        </p:nvPicPr>
        <p:blipFill>
          <a:blip r:embed="rId3">
            <a:alphaModFix/>
          </a:blip>
          <a:stretch>
            <a:fillRect/>
          </a:stretch>
        </p:blipFill>
        <p:spPr>
          <a:xfrm>
            <a:off x="838200" y="1826225"/>
            <a:ext cx="8963025" cy="762000"/>
          </a:xfrm>
          <a:prstGeom prst="rect">
            <a:avLst/>
          </a:prstGeom>
          <a:noFill/>
          <a:ln>
            <a:noFill/>
          </a:ln>
        </p:spPr>
      </p:pic>
      <p:pic>
        <p:nvPicPr>
          <p:cNvPr id="219" name="Google Shape;219;g2c13dd59e9a_0_16"/>
          <p:cNvPicPr preferRelativeResize="0"/>
          <p:nvPr/>
        </p:nvPicPr>
        <p:blipFill>
          <a:blip r:embed="rId4">
            <a:alphaModFix/>
          </a:blip>
          <a:stretch>
            <a:fillRect/>
          </a:stretch>
        </p:blipFill>
        <p:spPr>
          <a:xfrm>
            <a:off x="838200" y="3029900"/>
            <a:ext cx="8010525" cy="2705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title"/>
          </p:nvPr>
        </p:nvSpPr>
        <p:spPr>
          <a:xfrm>
            <a:off x="487680" y="670560"/>
            <a:ext cx="10515600" cy="5222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nl-NL" b="1" dirty="0"/>
              <a:t>Centraal Examen (J) </a:t>
            </a:r>
            <a:endParaRPr dirty="0"/>
          </a:p>
        </p:txBody>
      </p:sp>
      <p:sp>
        <p:nvSpPr>
          <p:cNvPr id="94" name="Google Shape;94;p2"/>
          <p:cNvSpPr txBox="1">
            <a:spLocks noGrp="1"/>
          </p:cNvSpPr>
          <p:nvPr>
            <p:ph type="body" idx="1"/>
          </p:nvPr>
        </p:nvSpPr>
        <p:spPr>
          <a:xfrm>
            <a:off x="487680" y="1220925"/>
            <a:ext cx="10866120" cy="5388219"/>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dk1"/>
              </a:buClr>
              <a:buSzPct val="100000"/>
              <a:buNone/>
            </a:pPr>
            <a:r>
              <a:rPr lang="nl-NL" sz="2900" i="1" dirty="0"/>
              <a:t>‘’Hoe ziet mijn centraal examen voor Duits eruit?’’</a:t>
            </a:r>
            <a:endParaRPr dirty="0"/>
          </a:p>
          <a:p>
            <a:pPr marL="228600" lvl="0" indent="-228631" algn="l" rtl="0">
              <a:lnSpc>
                <a:spcPct val="90000"/>
              </a:lnSpc>
              <a:spcBef>
                <a:spcPts val="1000"/>
              </a:spcBef>
              <a:spcAft>
                <a:spcPts val="0"/>
              </a:spcAft>
              <a:buClr>
                <a:schemeClr val="dk1"/>
              </a:buClr>
              <a:buSzPct val="100000"/>
              <a:buChar char="•"/>
            </a:pPr>
            <a:r>
              <a:rPr lang="nl-NL" sz="2900" dirty="0"/>
              <a:t>15 mei, 09:00-11:30</a:t>
            </a:r>
            <a:endParaRPr dirty="0"/>
          </a:p>
          <a:p>
            <a:pPr marL="228600" lvl="0" indent="-228631" algn="l" rtl="0">
              <a:lnSpc>
                <a:spcPct val="90000"/>
              </a:lnSpc>
              <a:spcBef>
                <a:spcPts val="1000"/>
              </a:spcBef>
              <a:spcAft>
                <a:spcPts val="0"/>
              </a:spcAft>
              <a:buClr>
                <a:schemeClr val="dk1"/>
              </a:buClr>
              <a:buSzPct val="100000"/>
              <a:buChar char="•"/>
            </a:pPr>
            <a:r>
              <a:rPr lang="nl-NL" sz="2900" dirty="0"/>
              <a:t>11-12 teksten</a:t>
            </a:r>
            <a:endParaRPr dirty="0"/>
          </a:p>
          <a:p>
            <a:pPr marL="228600" lvl="0" indent="-228631" algn="l" rtl="0">
              <a:lnSpc>
                <a:spcPct val="90000"/>
              </a:lnSpc>
              <a:spcBef>
                <a:spcPts val="1000"/>
              </a:spcBef>
              <a:spcAft>
                <a:spcPts val="0"/>
              </a:spcAft>
              <a:buClr>
                <a:schemeClr val="dk1"/>
              </a:buClr>
              <a:buSzPct val="100000"/>
              <a:buChar char="•"/>
            </a:pPr>
            <a:r>
              <a:rPr lang="nl-NL" sz="2900" dirty="0"/>
              <a:t>Ongeveer 40 vragen </a:t>
            </a:r>
            <a:endParaRPr dirty="0"/>
          </a:p>
          <a:p>
            <a:pPr marL="685800" lvl="1" indent="-228631" algn="l" rtl="0">
              <a:lnSpc>
                <a:spcPct val="90000"/>
              </a:lnSpc>
              <a:spcBef>
                <a:spcPts val="500"/>
              </a:spcBef>
              <a:spcAft>
                <a:spcPts val="0"/>
              </a:spcAft>
              <a:buClr>
                <a:schemeClr val="dk1"/>
              </a:buClr>
              <a:buSzPct val="100000"/>
              <a:buChar char="•"/>
            </a:pPr>
            <a:r>
              <a:rPr lang="nl-NL" sz="2500" dirty="0"/>
              <a:t>3 minuten per vraag</a:t>
            </a:r>
            <a:endParaRPr dirty="0"/>
          </a:p>
          <a:p>
            <a:pPr marL="685800" lvl="1" indent="-228631">
              <a:buSzPct val="100000"/>
            </a:pPr>
            <a:r>
              <a:rPr lang="nl-NL" sz="2900" dirty="0"/>
              <a:t>Meerkeuze</a:t>
            </a:r>
            <a:endParaRPr dirty="0"/>
          </a:p>
          <a:p>
            <a:pPr marL="1143000" lvl="2" indent="-228631" algn="l" rtl="0">
              <a:lnSpc>
                <a:spcPct val="90000"/>
              </a:lnSpc>
              <a:spcBef>
                <a:spcPts val="500"/>
              </a:spcBef>
              <a:spcAft>
                <a:spcPts val="0"/>
              </a:spcAft>
              <a:buClr>
                <a:schemeClr val="dk1"/>
              </a:buClr>
              <a:buSzPct val="100000"/>
              <a:buChar char="•"/>
            </a:pPr>
            <a:r>
              <a:rPr lang="nl-NL" sz="2500" dirty="0"/>
              <a:t>Kernvraag</a:t>
            </a:r>
            <a:endParaRPr dirty="0"/>
          </a:p>
          <a:p>
            <a:pPr marL="1143000" lvl="2" indent="-228631" algn="l" rtl="0">
              <a:lnSpc>
                <a:spcPct val="90000"/>
              </a:lnSpc>
              <a:spcBef>
                <a:spcPts val="500"/>
              </a:spcBef>
              <a:spcAft>
                <a:spcPts val="0"/>
              </a:spcAft>
              <a:buClr>
                <a:schemeClr val="dk1"/>
              </a:buClr>
              <a:buSzPct val="100000"/>
              <a:buChar char="•"/>
            </a:pPr>
            <a:r>
              <a:rPr lang="nl-NL" sz="2500" dirty="0"/>
              <a:t>Open vragen</a:t>
            </a:r>
            <a:endParaRPr dirty="0"/>
          </a:p>
          <a:p>
            <a:pPr marL="1143000" lvl="2" indent="-228631" algn="l" rtl="0">
              <a:lnSpc>
                <a:spcPct val="90000"/>
              </a:lnSpc>
              <a:spcBef>
                <a:spcPts val="500"/>
              </a:spcBef>
              <a:spcAft>
                <a:spcPts val="0"/>
              </a:spcAft>
              <a:buClr>
                <a:schemeClr val="dk1"/>
              </a:buClr>
              <a:buSzPct val="100000"/>
              <a:buChar char="•"/>
            </a:pPr>
            <a:r>
              <a:rPr lang="nl-NL" sz="2500" dirty="0"/>
              <a:t>Beweringen</a:t>
            </a:r>
            <a:endParaRPr dirty="0"/>
          </a:p>
          <a:p>
            <a:pPr marL="1143000" lvl="2" indent="-228631" algn="l" rtl="0">
              <a:lnSpc>
                <a:spcPct val="90000"/>
              </a:lnSpc>
              <a:spcBef>
                <a:spcPts val="500"/>
              </a:spcBef>
              <a:spcAft>
                <a:spcPts val="0"/>
              </a:spcAft>
              <a:buClr>
                <a:schemeClr val="dk1"/>
              </a:buClr>
              <a:buSzPct val="100000"/>
              <a:buChar char="•"/>
            </a:pPr>
            <a:r>
              <a:rPr lang="nl-NL" sz="2500" dirty="0"/>
              <a:t>Gatentekst </a:t>
            </a:r>
            <a:endParaRPr dirty="0"/>
          </a:p>
          <a:p>
            <a:pPr marL="1143000" lvl="2" indent="-228631" algn="l" rtl="0">
              <a:lnSpc>
                <a:spcPct val="90000"/>
              </a:lnSpc>
              <a:spcBef>
                <a:spcPts val="500"/>
              </a:spcBef>
              <a:spcAft>
                <a:spcPts val="0"/>
              </a:spcAft>
              <a:buClr>
                <a:schemeClr val="dk1"/>
              </a:buClr>
              <a:buSzPct val="100000"/>
              <a:buChar char="•"/>
            </a:pPr>
            <a:r>
              <a:rPr lang="nl-NL" sz="2500" dirty="0"/>
              <a:t>Telvraag</a:t>
            </a:r>
            <a:endParaRPr dirty="0"/>
          </a:p>
          <a:p>
            <a:pPr marL="1143000" lvl="2" indent="-228631" algn="l" rtl="0">
              <a:lnSpc>
                <a:spcPct val="90000"/>
              </a:lnSpc>
              <a:spcBef>
                <a:spcPts val="500"/>
              </a:spcBef>
              <a:spcAft>
                <a:spcPts val="0"/>
              </a:spcAft>
              <a:buClr>
                <a:schemeClr val="dk1"/>
              </a:buClr>
              <a:buSzPct val="100000"/>
              <a:buChar char="•"/>
            </a:pPr>
            <a:r>
              <a:rPr lang="nl-NL" sz="2500" dirty="0"/>
              <a:t>Op volgorde zetten</a:t>
            </a:r>
            <a:br>
              <a:rPr lang="nl-NL" sz="2500" dirty="0"/>
            </a:br>
            <a:endParaRPr dirty="0"/>
          </a:p>
          <a:p>
            <a:pPr marL="685800" lvl="1" indent="-228631" algn="l" rtl="0">
              <a:lnSpc>
                <a:spcPct val="90000"/>
              </a:lnSpc>
              <a:spcBef>
                <a:spcPts val="500"/>
              </a:spcBef>
              <a:spcAft>
                <a:spcPts val="0"/>
              </a:spcAft>
              <a:buClr>
                <a:schemeClr val="dk1"/>
              </a:buClr>
              <a:buSzPct val="100000"/>
              <a:buChar char="•"/>
            </a:pPr>
            <a:r>
              <a:rPr lang="nl-NL" sz="2900" dirty="0"/>
              <a:t>1, 2 of 3 punten per vraag</a:t>
            </a:r>
            <a:endParaRPr dirty="0"/>
          </a:p>
          <a:p>
            <a:pPr marL="228600" lvl="0" indent="-228631" algn="l" rtl="0">
              <a:lnSpc>
                <a:spcPct val="90000"/>
              </a:lnSpc>
              <a:spcBef>
                <a:spcPts val="1000"/>
              </a:spcBef>
              <a:spcAft>
                <a:spcPts val="0"/>
              </a:spcAft>
              <a:buClr>
                <a:schemeClr val="dk1"/>
              </a:buClr>
              <a:buSzPct val="100000"/>
              <a:buChar char="•"/>
            </a:pPr>
            <a:r>
              <a:rPr lang="nl-NL" sz="2900" dirty="0"/>
              <a:t>Opbouw examen</a:t>
            </a:r>
            <a:endParaRPr dirty="0"/>
          </a:p>
          <a:p>
            <a:pPr marL="685800" lvl="1" indent="-228631" algn="l" rtl="0">
              <a:lnSpc>
                <a:spcPct val="90000"/>
              </a:lnSpc>
              <a:spcBef>
                <a:spcPts val="500"/>
              </a:spcBef>
              <a:spcAft>
                <a:spcPts val="0"/>
              </a:spcAft>
              <a:buClr>
                <a:schemeClr val="dk1"/>
              </a:buClr>
              <a:buSzPct val="100000"/>
              <a:buChar char="•"/>
            </a:pPr>
            <a:r>
              <a:rPr lang="nl-NL" sz="2900" dirty="0"/>
              <a:t>Korte en lange teksten</a:t>
            </a:r>
            <a:endParaRPr dirty="0"/>
          </a:p>
          <a:p>
            <a:pPr marL="1143000" lvl="2" indent="-228631" algn="l" rtl="0">
              <a:lnSpc>
                <a:spcPct val="90000"/>
              </a:lnSpc>
              <a:spcBef>
                <a:spcPts val="500"/>
              </a:spcBef>
              <a:spcAft>
                <a:spcPts val="0"/>
              </a:spcAft>
              <a:buClr>
                <a:schemeClr val="dk1"/>
              </a:buClr>
              <a:buSzPct val="100000"/>
              <a:buChar char="•"/>
            </a:pPr>
            <a:r>
              <a:rPr lang="nl-NL" sz="2500" dirty="0"/>
              <a:t>Moeilijkheidsgraad</a:t>
            </a:r>
            <a:endParaRPr dirty="0"/>
          </a:p>
          <a:p>
            <a:pPr marL="1143000" lvl="2" indent="-228631" algn="l" rtl="0">
              <a:lnSpc>
                <a:spcPct val="90000"/>
              </a:lnSpc>
              <a:spcBef>
                <a:spcPts val="500"/>
              </a:spcBef>
              <a:spcAft>
                <a:spcPts val="0"/>
              </a:spcAft>
              <a:buClr>
                <a:schemeClr val="dk1"/>
              </a:buClr>
              <a:buSzPct val="100000"/>
              <a:buChar char="•"/>
            </a:pPr>
            <a:r>
              <a:rPr lang="nl-NL" sz="2500" dirty="0"/>
              <a:t>Volgorde zelf bepalen</a:t>
            </a:r>
            <a:endParaRPr dirty="0"/>
          </a:p>
        </p:txBody>
      </p:sp>
      <p:pic>
        <p:nvPicPr>
          <p:cNvPr id="95" name="Google Shape;95;p2" descr="Afbeelding met tekst, whiteboard, handschrift, ontwerp&#10;&#10;Automatisch gegenereerde beschrijving"/>
          <p:cNvPicPr preferRelativeResize="0"/>
          <p:nvPr/>
        </p:nvPicPr>
        <p:blipFill rotWithShape="1">
          <a:blip r:embed="rId3">
            <a:alphaModFix/>
          </a:blip>
          <a:srcRect/>
          <a:stretch/>
        </p:blipFill>
        <p:spPr>
          <a:xfrm>
            <a:off x="6096000" y="3818338"/>
            <a:ext cx="5337531" cy="2528944"/>
          </a:xfrm>
          <a:prstGeom prst="rect">
            <a:avLst/>
          </a:prstGeom>
          <a:noFill/>
          <a:ln>
            <a:noFill/>
          </a:ln>
        </p:spPr>
      </p:pic>
      <p:cxnSp>
        <p:nvCxnSpPr>
          <p:cNvPr id="96" name="Google Shape;96;p2"/>
          <p:cNvCxnSpPr/>
          <p:nvPr/>
        </p:nvCxnSpPr>
        <p:spPr>
          <a:xfrm>
            <a:off x="3018587" y="5378153"/>
            <a:ext cx="2926080" cy="0"/>
          </a:xfrm>
          <a:prstGeom prst="straightConnector1">
            <a:avLst/>
          </a:prstGeom>
          <a:noFill/>
          <a:ln w="19050" cap="flat" cmpd="sng">
            <a:solidFill>
              <a:schemeClr val="dk1"/>
            </a:solidFill>
            <a:prstDash val="solid"/>
            <a:miter lim="800000"/>
            <a:headEnd type="none" w="sm" len="sm"/>
            <a:tailEnd type="triangl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
          <p:cNvSpPr txBox="1">
            <a:spLocks noGrp="1"/>
          </p:cNvSpPr>
          <p:nvPr>
            <p:ph type="title"/>
          </p:nvPr>
        </p:nvSpPr>
        <p:spPr>
          <a:xfrm>
            <a:off x="487680" y="1111624"/>
            <a:ext cx="10515600" cy="5222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nl-NL" b="1"/>
              <a:t>Strategie vraagsoort: Beweringen (J) </a:t>
            </a:r>
            <a:endParaRPr/>
          </a:p>
        </p:txBody>
      </p:sp>
      <p:sp>
        <p:nvSpPr>
          <p:cNvPr id="226" name="Google Shape;226;p4"/>
          <p:cNvSpPr txBox="1">
            <a:spLocks noGrp="1"/>
          </p:cNvSpPr>
          <p:nvPr>
            <p:ph type="body" idx="1"/>
          </p:nvPr>
        </p:nvSpPr>
        <p:spPr>
          <a:xfrm>
            <a:off x="487680" y="1935124"/>
            <a:ext cx="10866120" cy="336839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900"/>
              <a:buNone/>
            </a:pPr>
            <a:r>
              <a:rPr lang="nl-NL" sz="2900" i="1"/>
              <a:t>‘’Hoe pak ik de beweringsvragen aan?’’</a:t>
            </a:r>
            <a:endParaRPr/>
          </a:p>
          <a:p>
            <a:pPr marL="228600" lvl="0" indent="-44450" algn="l" rtl="0">
              <a:lnSpc>
                <a:spcPct val="90000"/>
              </a:lnSpc>
              <a:spcBef>
                <a:spcPts val="1000"/>
              </a:spcBef>
              <a:spcAft>
                <a:spcPts val="0"/>
              </a:spcAft>
              <a:buClr>
                <a:schemeClr val="dk1"/>
              </a:buClr>
              <a:buSzPts val="2900"/>
              <a:buNone/>
            </a:pPr>
            <a:endParaRPr sz="2900"/>
          </a:p>
          <a:p>
            <a:pPr marL="228600" lvl="0" indent="-228600" algn="l" rtl="0">
              <a:lnSpc>
                <a:spcPct val="90000"/>
              </a:lnSpc>
              <a:spcBef>
                <a:spcPts val="1000"/>
              </a:spcBef>
              <a:spcAft>
                <a:spcPts val="0"/>
              </a:spcAft>
              <a:buClr>
                <a:schemeClr val="dk1"/>
              </a:buClr>
              <a:buSzPts val="2900"/>
              <a:buChar char="•"/>
            </a:pPr>
            <a:r>
              <a:rPr lang="nl-NL" sz="2900"/>
              <a:t>Stellingen niet (altijd) chronologisch </a:t>
            </a:r>
            <a:endParaRPr/>
          </a:p>
          <a:p>
            <a:pPr marL="228600" lvl="0" indent="-228600" algn="l" rtl="0">
              <a:lnSpc>
                <a:spcPct val="90000"/>
              </a:lnSpc>
              <a:spcBef>
                <a:spcPts val="1000"/>
              </a:spcBef>
              <a:spcAft>
                <a:spcPts val="0"/>
              </a:spcAft>
              <a:buClr>
                <a:schemeClr val="dk1"/>
              </a:buClr>
              <a:buSzPts val="2900"/>
              <a:buChar char="•"/>
            </a:pPr>
            <a:r>
              <a:rPr lang="nl-NL" sz="2900"/>
              <a:t>Lees eerst de stellingen</a:t>
            </a:r>
            <a:endParaRPr/>
          </a:p>
          <a:p>
            <a:pPr marL="228600" lvl="0" indent="-228600" algn="l" rtl="0">
              <a:lnSpc>
                <a:spcPct val="90000"/>
              </a:lnSpc>
              <a:spcBef>
                <a:spcPts val="1000"/>
              </a:spcBef>
              <a:spcAft>
                <a:spcPts val="0"/>
              </a:spcAft>
              <a:buClr>
                <a:schemeClr val="dk1"/>
              </a:buClr>
              <a:buSzPts val="2900"/>
              <a:buChar char="•"/>
            </a:pPr>
            <a:r>
              <a:rPr lang="nl-NL" sz="2900"/>
              <a:t>Hele tekst lezen</a:t>
            </a:r>
            <a:endParaRPr/>
          </a:p>
          <a:p>
            <a:pPr marL="228600" lvl="0" indent="-228600" algn="l" rtl="0">
              <a:lnSpc>
                <a:spcPct val="90000"/>
              </a:lnSpc>
              <a:spcBef>
                <a:spcPts val="1000"/>
              </a:spcBef>
              <a:spcAft>
                <a:spcPts val="0"/>
              </a:spcAft>
              <a:buClr>
                <a:schemeClr val="dk1"/>
              </a:buClr>
              <a:buSzPts val="2900"/>
              <a:buChar char="•"/>
            </a:pPr>
            <a:r>
              <a:rPr lang="nl-NL" sz="2900"/>
              <a:t>Ga op zoek naar de leestekens, signaalwoorden</a:t>
            </a:r>
            <a:endParaRPr/>
          </a:p>
          <a:p>
            <a:pPr marL="0" lvl="0" indent="0" algn="l" rtl="0">
              <a:lnSpc>
                <a:spcPct val="90000"/>
              </a:lnSpc>
              <a:spcBef>
                <a:spcPts val="1000"/>
              </a:spcBef>
              <a:spcAft>
                <a:spcPts val="0"/>
              </a:spcAft>
              <a:buClr>
                <a:schemeClr val="dk1"/>
              </a:buClr>
              <a:buSzPts val="2100"/>
              <a:buNone/>
            </a:pPr>
            <a:endParaRPr sz="2100"/>
          </a:p>
          <a:p>
            <a:pPr marL="457200" lvl="1" indent="0" algn="l" rtl="0">
              <a:lnSpc>
                <a:spcPct val="90000"/>
              </a:lnSpc>
              <a:spcBef>
                <a:spcPts val="500"/>
              </a:spcBef>
              <a:spcAft>
                <a:spcPts val="0"/>
              </a:spcAft>
              <a:buClr>
                <a:schemeClr val="dk1"/>
              </a:buClr>
              <a:buSzPts val="2500"/>
              <a:buNone/>
            </a:pPr>
            <a:endParaRPr sz="2500"/>
          </a:p>
          <a:p>
            <a:pPr marL="457200" lvl="1" indent="0" algn="l" rtl="0">
              <a:lnSpc>
                <a:spcPct val="90000"/>
              </a:lnSpc>
              <a:spcBef>
                <a:spcPts val="500"/>
              </a:spcBef>
              <a:spcAft>
                <a:spcPts val="0"/>
              </a:spcAft>
              <a:buClr>
                <a:schemeClr val="dk1"/>
              </a:buClr>
              <a:buSzPts val="2500"/>
              <a:buNone/>
            </a:pPr>
            <a:endParaRPr sz="2500"/>
          </a:p>
          <a:p>
            <a:pPr marL="457200" lvl="1" indent="0" algn="l" rtl="0">
              <a:lnSpc>
                <a:spcPct val="90000"/>
              </a:lnSpc>
              <a:spcBef>
                <a:spcPts val="500"/>
              </a:spcBef>
              <a:spcAft>
                <a:spcPts val="0"/>
              </a:spcAft>
              <a:buClr>
                <a:schemeClr val="dk1"/>
              </a:buClr>
              <a:buSzPts val="2500"/>
              <a:buNone/>
            </a:pPr>
            <a:endParaRPr sz="25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nl-NL" b="1"/>
              <a:t>Beweringsvraag voorbeeld (J) </a:t>
            </a:r>
            <a:endParaRPr/>
          </a:p>
        </p:txBody>
      </p:sp>
      <p:sp>
        <p:nvSpPr>
          <p:cNvPr id="232" name="Google Shape;232;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2800"/>
              <a:buNone/>
            </a:pPr>
            <a:endParaRPr dirty="0"/>
          </a:p>
        </p:txBody>
      </p:sp>
      <p:pic>
        <p:nvPicPr>
          <p:cNvPr id="233" name="Google Shape;233;p33"/>
          <p:cNvPicPr preferRelativeResize="0"/>
          <p:nvPr/>
        </p:nvPicPr>
        <p:blipFill rotWithShape="1">
          <a:blip r:embed="rId3">
            <a:alphaModFix/>
          </a:blip>
          <a:srcRect l="5323" t="21164" r="7584" b="11545"/>
          <a:stretch/>
        </p:blipFill>
        <p:spPr>
          <a:xfrm>
            <a:off x="167109" y="1413541"/>
            <a:ext cx="5519057" cy="3052021"/>
          </a:xfrm>
          <a:prstGeom prst="rect">
            <a:avLst/>
          </a:prstGeom>
          <a:noFill/>
          <a:ln>
            <a:noFill/>
          </a:ln>
        </p:spPr>
      </p:pic>
      <p:pic>
        <p:nvPicPr>
          <p:cNvPr id="234" name="Google Shape;234;p33"/>
          <p:cNvPicPr preferRelativeResize="0"/>
          <p:nvPr/>
        </p:nvPicPr>
        <p:blipFill rotWithShape="1">
          <a:blip r:embed="rId4">
            <a:alphaModFix/>
          </a:blip>
          <a:srcRect t="20893" r="14376" b="6917"/>
          <a:stretch/>
        </p:blipFill>
        <p:spPr>
          <a:xfrm>
            <a:off x="5686166" y="2856706"/>
            <a:ext cx="6338725" cy="3836080"/>
          </a:xfrm>
          <a:prstGeom prst="rect">
            <a:avLst/>
          </a:prstGeom>
          <a:noFill/>
          <a:ln>
            <a:noFill/>
          </a:ln>
        </p:spPr>
      </p:pic>
      <p:sp>
        <p:nvSpPr>
          <p:cNvPr id="235" name="Google Shape;235;p33"/>
          <p:cNvSpPr/>
          <p:nvPr/>
        </p:nvSpPr>
        <p:spPr>
          <a:xfrm rot="5400000">
            <a:off x="4697920" y="3370432"/>
            <a:ext cx="538850" cy="1018319"/>
          </a:xfrm>
          <a:prstGeom prst="downArrow">
            <a:avLst>
              <a:gd name="adj1" fmla="val 50000"/>
              <a:gd name="adj2" fmla="val 5000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6" name="Google Shape;236;p33"/>
          <p:cNvSpPr/>
          <p:nvPr/>
        </p:nvSpPr>
        <p:spPr>
          <a:xfrm rot="5400000">
            <a:off x="11336721" y="3793304"/>
            <a:ext cx="705249" cy="1121229"/>
          </a:xfrm>
          <a:prstGeom prst="downArrow">
            <a:avLst>
              <a:gd name="adj1" fmla="val 50000"/>
              <a:gd name="adj2" fmla="val 5000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 name="Rechthoek 7">
            <a:extLst>
              <a:ext uri="{FF2B5EF4-FFF2-40B4-BE49-F238E27FC236}">
                <a16:creationId xmlns:a16="http://schemas.microsoft.com/office/drawing/2014/main" id="{CADD28DD-BCC4-4797-9BC3-16EBEC74CD92}"/>
              </a:ext>
            </a:extLst>
          </p:cNvPr>
          <p:cNvSpPr/>
          <p:nvPr/>
        </p:nvSpPr>
        <p:spPr>
          <a:xfrm>
            <a:off x="10011136" y="4181239"/>
            <a:ext cx="1117595" cy="2843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EB1AB937-6B09-48AA-AB47-316552CA2B14}"/>
              </a:ext>
            </a:extLst>
          </p:cNvPr>
          <p:cNvSpPr/>
          <p:nvPr/>
        </p:nvSpPr>
        <p:spPr>
          <a:xfrm>
            <a:off x="2754775" y="3842794"/>
            <a:ext cx="1585731" cy="158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9AEE570B-F348-4729-A5E2-0F1F77B410D7}"/>
              </a:ext>
            </a:extLst>
          </p:cNvPr>
          <p:cNvSpPr/>
          <p:nvPr/>
        </p:nvSpPr>
        <p:spPr>
          <a:xfrm>
            <a:off x="6343890" y="5572130"/>
            <a:ext cx="5381264" cy="7847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Google Shape;235;p33">
            <a:extLst>
              <a:ext uri="{FF2B5EF4-FFF2-40B4-BE49-F238E27FC236}">
                <a16:creationId xmlns:a16="http://schemas.microsoft.com/office/drawing/2014/main" id="{0465A26E-E50A-4F2E-B0AF-28E3BD7B1821}"/>
              </a:ext>
            </a:extLst>
          </p:cNvPr>
          <p:cNvSpPr/>
          <p:nvPr/>
        </p:nvSpPr>
        <p:spPr>
          <a:xfrm rot="15400240">
            <a:off x="5416740" y="5471519"/>
            <a:ext cx="538850" cy="1018319"/>
          </a:xfrm>
          <a:prstGeom prst="downArrow">
            <a:avLst>
              <a:gd name="adj1" fmla="val 50000"/>
              <a:gd name="adj2" fmla="val 50000"/>
            </a:avLst>
          </a:prstGeom>
          <a:solidFill>
            <a:srgbClr val="92D050"/>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2" name="Google Shape;235;p33">
            <a:extLst>
              <a:ext uri="{FF2B5EF4-FFF2-40B4-BE49-F238E27FC236}">
                <a16:creationId xmlns:a16="http://schemas.microsoft.com/office/drawing/2014/main" id="{1289ADF1-9A34-4261-884E-26E12400DFD8}"/>
              </a:ext>
            </a:extLst>
          </p:cNvPr>
          <p:cNvSpPr/>
          <p:nvPr/>
        </p:nvSpPr>
        <p:spPr>
          <a:xfrm rot="3235338">
            <a:off x="5602419" y="2030133"/>
            <a:ext cx="538850" cy="1018319"/>
          </a:xfrm>
          <a:prstGeom prst="downArrow">
            <a:avLst>
              <a:gd name="adj1" fmla="val 50000"/>
              <a:gd name="adj2" fmla="val 50000"/>
            </a:avLst>
          </a:prstGeom>
          <a:solidFill>
            <a:srgbClr val="92D050"/>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3" name="Rechthoek 12">
            <a:extLst>
              <a:ext uri="{FF2B5EF4-FFF2-40B4-BE49-F238E27FC236}">
                <a16:creationId xmlns:a16="http://schemas.microsoft.com/office/drawing/2014/main" id="{64B3DB34-EA66-45E9-9B36-2DFB7B2CEA24}"/>
              </a:ext>
            </a:extLst>
          </p:cNvPr>
          <p:cNvSpPr/>
          <p:nvPr/>
        </p:nvSpPr>
        <p:spPr>
          <a:xfrm>
            <a:off x="3746227" y="2710562"/>
            <a:ext cx="1714870" cy="3046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2c0a2adb88a_1_1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nl-NL" b="1"/>
              <a:t>Strategie vraagsoort: telvraag (T) </a:t>
            </a:r>
            <a:endParaRPr/>
          </a:p>
        </p:txBody>
      </p:sp>
      <p:sp>
        <p:nvSpPr>
          <p:cNvPr id="243" name="Google Shape;243;g2c0a2adb88a_1_1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100"/>
              <a:buFont typeface="Arial"/>
              <a:buNone/>
            </a:pPr>
            <a:r>
              <a:rPr lang="nl-NL" sz="2900" i="1"/>
              <a:t>‘’Hoe pak ik de telvragen aan?’’</a:t>
            </a:r>
            <a:endParaRPr/>
          </a:p>
          <a:p>
            <a:pPr marL="228600" lvl="0" indent="-44450" algn="l" rtl="0">
              <a:lnSpc>
                <a:spcPct val="90000"/>
              </a:lnSpc>
              <a:spcBef>
                <a:spcPts val="1000"/>
              </a:spcBef>
              <a:spcAft>
                <a:spcPts val="0"/>
              </a:spcAft>
              <a:buClr>
                <a:schemeClr val="dk1"/>
              </a:buClr>
              <a:buSzPts val="1100"/>
              <a:buFont typeface="Arial"/>
              <a:buNone/>
            </a:pPr>
            <a:endParaRPr sz="2900"/>
          </a:p>
          <a:p>
            <a:pPr marL="228600" lvl="0" indent="-228600" algn="l" rtl="0">
              <a:lnSpc>
                <a:spcPct val="90000"/>
              </a:lnSpc>
              <a:spcBef>
                <a:spcPts val="1000"/>
              </a:spcBef>
              <a:spcAft>
                <a:spcPts val="0"/>
              </a:spcAft>
              <a:buSzPts val="2900"/>
              <a:buChar char="•"/>
            </a:pPr>
            <a:r>
              <a:rPr lang="nl-NL" sz="2900"/>
              <a:t>Lees de vraag</a:t>
            </a:r>
            <a:endParaRPr/>
          </a:p>
          <a:p>
            <a:pPr marL="228600" lvl="0" indent="-228600" algn="l" rtl="0">
              <a:lnSpc>
                <a:spcPct val="90000"/>
              </a:lnSpc>
              <a:spcBef>
                <a:spcPts val="1000"/>
              </a:spcBef>
              <a:spcAft>
                <a:spcPts val="0"/>
              </a:spcAft>
              <a:buSzPts val="2900"/>
              <a:buChar char="•"/>
            </a:pPr>
            <a:r>
              <a:rPr lang="nl-NL" sz="2900"/>
              <a:t>Hoe ‘vriendelijk’ is de vraag?</a:t>
            </a:r>
            <a:endParaRPr/>
          </a:p>
          <a:p>
            <a:pPr marL="228600" lvl="0" indent="-228600" algn="l" rtl="0">
              <a:lnSpc>
                <a:spcPct val="90000"/>
              </a:lnSpc>
              <a:spcBef>
                <a:spcPts val="1000"/>
              </a:spcBef>
              <a:spcAft>
                <a:spcPts val="0"/>
              </a:spcAft>
              <a:buSzPts val="2900"/>
              <a:buChar char="•"/>
            </a:pPr>
            <a:r>
              <a:rPr lang="nl-NL" sz="2900"/>
              <a:t>Eerste antwoord gegeven? Zoek hem op in de tekst.</a:t>
            </a:r>
            <a:endParaRPr sz="2900"/>
          </a:p>
          <a:p>
            <a:pPr marL="228600" lvl="0" indent="-228600" algn="l" rtl="0">
              <a:lnSpc>
                <a:spcPct val="90000"/>
              </a:lnSpc>
              <a:spcBef>
                <a:spcPts val="1000"/>
              </a:spcBef>
              <a:spcAft>
                <a:spcPts val="0"/>
              </a:spcAft>
              <a:buSzPts val="2900"/>
              <a:buChar char="•"/>
            </a:pPr>
            <a:r>
              <a:rPr lang="nl-NL" sz="2900"/>
              <a:t>Zoek hierachter opsommingen en versterkingen</a:t>
            </a:r>
            <a:endParaRPr sz="2900"/>
          </a:p>
          <a:p>
            <a:pPr marL="0" lvl="0" indent="0" algn="l" rtl="0">
              <a:lnSpc>
                <a:spcPct val="90000"/>
              </a:lnSpc>
              <a:spcBef>
                <a:spcPts val="1000"/>
              </a:spcBef>
              <a:spcAft>
                <a:spcPts val="0"/>
              </a:spcAft>
              <a:buSzPts val="28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2c13dd59e9a_0_3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nl-NL" b="1"/>
              <a:t>Telvraag: Voorbeeld 1 (T) </a:t>
            </a:r>
            <a:endParaRPr/>
          </a:p>
        </p:txBody>
      </p:sp>
      <p:pic>
        <p:nvPicPr>
          <p:cNvPr id="250" name="Google Shape;250;g2c13dd59e9a_0_33"/>
          <p:cNvPicPr preferRelativeResize="0"/>
          <p:nvPr/>
        </p:nvPicPr>
        <p:blipFill>
          <a:blip r:embed="rId3">
            <a:alphaModFix/>
          </a:blip>
          <a:stretch>
            <a:fillRect/>
          </a:stretch>
        </p:blipFill>
        <p:spPr>
          <a:xfrm>
            <a:off x="838200" y="1826225"/>
            <a:ext cx="8801100" cy="1028700"/>
          </a:xfrm>
          <a:prstGeom prst="rect">
            <a:avLst/>
          </a:prstGeom>
          <a:noFill/>
          <a:ln>
            <a:noFill/>
          </a:ln>
        </p:spPr>
      </p:pic>
      <p:pic>
        <p:nvPicPr>
          <p:cNvPr id="251" name="Google Shape;251;g2c13dd59e9a_0_33"/>
          <p:cNvPicPr preferRelativeResize="0"/>
          <p:nvPr/>
        </p:nvPicPr>
        <p:blipFill>
          <a:blip r:embed="rId4">
            <a:alphaModFix/>
          </a:blip>
          <a:stretch>
            <a:fillRect/>
          </a:stretch>
        </p:blipFill>
        <p:spPr>
          <a:xfrm>
            <a:off x="838200" y="3058400"/>
            <a:ext cx="8210550" cy="34861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2c13dd59e9a_0_5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nl-NL" b="1"/>
              <a:t>Telvraag: Voorbeeld 2 (T) </a:t>
            </a:r>
            <a:endParaRPr/>
          </a:p>
        </p:txBody>
      </p:sp>
      <p:pic>
        <p:nvPicPr>
          <p:cNvPr id="258" name="Google Shape;258;g2c13dd59e9a_0_50"/>
          <p:cNvPicPr preferRelativeResize="0"/>
          <p:nvPr/>
        </p:nvPicPr>
        <p:blipFill>
          <a:blip r:embed="rId3">
            <a:alphaModFix/>
          </a:blip>
          <a:stretch>
            <a:fillRect/>
          </a:stretch>
        </p:blipFill>
        <p:spPr>
          <a:xfrm>
            <a:off x="838200" y="1980100"/>
            <a:ext cx="8181975" cy="18192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2c16c9a7d62_0_2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Arial"/>
              <a:buNone/>
            </a:pPr>
            <a:r>
              <a:rPr lang="nl-NL" b="1"/>
              <a:t>Telvraag: Voorbeeld 2 (T) </a:t>
            </a:r>
            <a:endParaRPr/>
          </a:p>
        </p:txBody>
      </p:sp>
      <p:pic>
        <p:nvPicPr>
          <p:cNvPr id="265" name="Google Shape;265;g2c16c9a7d62_0_29"/>
          <p:cNvPicPr preferRelativeResize="0"/>
          <p:nvPr/>
        </p:nvPicPr>
        <p:blipFill>
          <a:blip r:embed="rId3">
            <a:alphaModFix/>
          </a:blip>
          <a:stretch>
            <a:fillRect/>
          </a:stretch>
        </p:blipFill>
        <p:spPr>
          <a:xfrm>
            <a:off x="838200" y="1945325"/>
            <a:ext cx="7972425" cy="41243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nl-NL" b="1"/>
              <a:t>Interviewvraag (J) </a:t>
            </a:r>
            <a:endParaRPr/>
          </a:p>
        </p:txBody>
      </p:sp>
      <p:sp>
        <p:nvSpPr>
          <p:cNvPr id="271" name="Google Shape;271;p34"/>
          <p:cNvSpPr txBox="1">
            <a:spLocks noGrp="1"/>
          </p:cNvSpPr>
          <p:nvPr>
            <p:ph type="body" idx="1"/>
          </p:nvPr>
        </p:nvSpPr>
        <p:spPr>
          <a:xfrm>
            <a:off x="560407" y="1690688"/>
            <a:ext cx="10515600" cy="4351338"/>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Clr>
                <a:schemeClr val="dk1"/>
              </a:buClr>
              <a:buSzPts val="2800"/>
              <a:buChar char="•"/>
            </a:pPr>
            <a:r>
              <a:rPr lang="nl-NL" dirty="0">
                <a:latin typeface="Arial"/>
                <a:ea typeface="Arial"/>
                <a:cs typeface="Arial"/>
                <a:sym typeface="Arial"/>
              </a:rPr>
              <a:t>Interviewvragen boven de antwoorden zetten.</a:t>
            </a:r>
            <a:endParaRPr sz="4000" dirty="0"/>
          </a:p>
          <a:p>
            <a:pPr marL="457200" lvl="0" indent="-406400" algn="l" rtl="0">
              <a:lnSpc>
                <a:spcPct val="90000"/>
              </a:lnSpc>
              <a:spcBef>
                <a:spcPts val="1000"/>
              </a:spcBef>
              <a:spcAft>
                <a:spcPts val="0"/>
              </a:spcAft>
              <a:buClr>
                <a:schemeClr val="dk1"/>
              </a:buClr>
              <a:buSzPts val="2800"/>
              <a:buChar char="•"/>
            </a:pPr>
            <a:r>
              <a:rPr lang="nl-NL" dirty="0">
                <a:latin typeface="Arial"/>
                <a:ea typeface="Arial"/>
                <a:cs typeface="Arial"/>
                <a:sym typeface="Arial"/>
              </a:rPr>
              <a:t>Kijk naar de eerste zin van het antwoord wat er gegeven wordt. Kijk of dit logisch is bij de vraag die erbij gesteld zou worden. </a:t>
            </a:r>
            <a:endParaRPr sz="4000" dirty="0"/>
          </a:p>
          <a:p>
            <a:pPr marL="457200" lvl="0" indent="-228600" algn="l" rtl="0">
              <a:lnSpc>
                <a:spcPct val="90000"/>
              </a:lnSpc>
              <a:spcBef>
                <a:spcPts val="1000"/>
              </a:spcBef>
              <a:spcAft>
                <a:spcPts val="0"/>
              </a:spcAft>
              <a:buClr>
                <a:schemeClr val="dk1"/>
              </a:buClr>
              <a:buSzPts val="2800"/>
              <a:buNone/>
            </a:pPr>
            <a:endParaRPr dirty="0">
              <a:latin typeface="Arial"/>
              <a:ea typeface="Arial"/>
              <a:cs typeface="Arial"/>
              <a:sym typeface="Arial"/>
            </a:endParaRPr>
          </a:p>
          <a:p>
            <a:pPr marL="457200" lvl="0" indent="-228600" algn="l" rtl="0">
              <a:lnSpc>
                <a:spcPct val="90000"/>
              </a:lnSpc>
              <a:spcBef>
                <a:spcPts val="1000"/>
              </a:spcBef>
              <a:spcAft>
                <a:spcPts val="0"/>
              </a:spcAft>
              <a:buClr>
                <a:schemeClr val="dk1"/>
              </a:buClr>
              <a:buSzPts val="2800"/>
              <a:buNone/>
            </a:pPr>
            <a:endParaRPr sz="4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5"/>
          <p:cNvSpPr txBox="1">
            <a:spLocks noGrp="1"/>
          </p:cNvSpPr>
          <p:nvPr>
            <p:ph type="title"/>
          </p:nvPr>
        </p:nvSpPr>
        <p:spPr>
          <a:xfrm>
            <a:off x="694481" y="365125"/>
            <a:ext cx="1065931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nl-NL" b="1" dirty="0"/>
              <a:t>Interviewvraag – voorbeeld (J) </a:t>
            </a:r>
            <a:endParaRPr dirty="0"/>
          </a:p>
        </p:txBody>
      </p:sp>
      <p:sp>
        <p:nvSpPr>
          <p:cNvPr id="277" name="Google Shape;277;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2800"/>
              <a:buNone/>
            </a:pPr>
            <a:endParaRPr dirty="0"/>
          </a:p>
        </p:txBody>
      </p:sp>
      <p:pic>
        <p:nvPicPr>
          <p:cNvPr id="278" name="Google Shape;278;p35"/>
          <p:cNvPicPr preferRelativeResize="0"/>
          <p:nvPr/>
        </p:nvPicPr>
        <p:blipFill rotWithShape="1">
          <a:blip r:embed="rId3">
            <a:alphaModFix/>
          </a:blip>
          <a:srcRect l="13129" t="25505" r="1828" b="11808"/>
          <a:stretch/>
        </p:blipFill>
        <p:spPr>
          <a:xfrm>
            <a:off x="134257" y="1270473"/>
            <a:ext cx="6114144" cy="3125288"/>
          </a:xfrm>
          <a:prstGeom prst="rect">
            <a:avLst/>
          </a:prstGeom>
          <a:noFill/>
          <a:ln>
            <a:noFill/>
          </a:ln>
        </p:spPr>
      </p:pic>
      <p:pic>
        <p:nvPicPr>
          <p:cNvPr id="279" name="Google Shape;279;p35"/>
          <p:cNvPicPr preferRelativeResize="0"/>
          <p:nvPr/>
        </p:nvPicPr>
        <p:blipFill rotWithShape="1">
          <a:blip r:embed="rId4">
            <a:alphaModFix/>
          </a:blip>
          <a:srcRect l="5189" t="24419" r="9026" b="6646"/>
          <a:stretch/>
        </p:blipFill>
        <p:spPr>
          <a:xfrm>
            <a:off x="5812971" y="3429001"/>
            <a:ext cx="6379029" cy="3399336"/>
          </a:xfrm>
          <a:prstGeom prst="rect">
            <a:avLst/>
          </a:prstGeom>
          <a:noFill/>
          <a:ln>
            <a:noFill/>
          </a:ln>
        </p:spPr>
      </p:pic>
      <p:sp>
        <p:nvSpPr>
          <p:cNvPr id="6" name="Rechthoek 5">
            <a:extLst>
              <a:ext uri="{FF2B5EF4-FFF2-40B4-BE49-F238E27FC236}">
                <a16:creationId xmlns:a16="http://schemas.microsoft.com/office/drawing/2014/main" id="{B34738FF-B59D-467F-9AD5-524FB2374EFE}"/>
              </a:ext>
            </a:extLst>
          </p:cNvPr>
          <p:cNvSpPr/>
          <p:nvPr/>
        </p:nvSpPr>
        <p:spPr>
          <a:xfrm>
            <a:off x="328776" y="1621361"/>
            <a:ext cx="770819" cy="30003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47AAA0E2-214C-476D-8731-32294519C261}"/>
              </a:ext>
            </a:extLst>
          </p:cNvPr>
          <p:cNvSpPr/>
          <p:nvPr/>
        </p:nvSpPr>
        <p:spPr>
          <a:xfrm>
            <a:off x="375075" y="2097066"/>
            <a:ext cx="4058029" cy="30003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D9D7E0D7-58AB-404B-919A-6E3AC46A4E4C}"/>
              </a:ext>
            </a:extLst>
          </p:cNvPr>
          <p:cNvSpPr/>
          <p:nvPr/>
        </p:nvSpPr>
        <p:spPr>
          <a:xfrm>
            <a:off x="3449256" y="2668544"/>
            <a:ext cx="2095017" cy="3000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F2A66A1B-5073-455D-A551-8A3A134AC2CB}"/>
              </a:ext>
            </a:extLst>
          </p:cNvPr>
          <p:cNvSpPr/>
          <p:nvPr/>
        </p:nvSpPr>
        <p:spPr>
          <a:xfrm>
            <a:off x="7581418" y="5532699"/>
            <a:ext cx="2488557" cy="21991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15919062-CED0-4AAA-B18B-D09731B6AB66}"/>
              </a:ext>
            </a:extLst>
          </p:cNvPr>
          <p:cNvSpPr/>
          <p:nvPr/>
        </p:nvSpPr>
        <p:spPr>
          <a:xfrm>
            <a:off x="7986532" y="4812874"/>
            <a:ext cx="2083443" cy="2954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1"/>
          <p:cNvSpPr txBox="1">
            <a:spLocks noGrp="1"/>
          </p:cNvSpPr>
          <p:nvPr>
            <p:ph type="title"/>
          </p:nvPr>
        </p:nvSpPr>
        <p:spPr>
          <a:xfrm>
            <a:off x="487680" y="931704"/>
            <a:ext cx="10515600" cy="5222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nl-NL" b="1" dirty="0"/>
              <a:t>Strategie vraagsoort: toon/emotie (T)  </a:t>
            </a:r>
            <a:endParaRPr dirty="0"/>
          </a:p>
        </p:txBody>
      </p:sp>
      <p:sp>
        <p:nvSpPr>
          <p:cNvPr id="286" name="Google Shape;286;p11"/>
          <p:cNvSpPr txBox="1">
            <a:spLocks noGrp="1"/>
          </p:cNvSpPr>
          <p:nvPr>
            <p:ph type="body" idx="1"/>
          </p:nvPr>
        </p:nvSpPr>
        <p:spPr>
          <a:xfrm>
            <a:off x="487680" y="1192848"/>
            <a:ext cx="11216640" cy="525098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900"/>
              <a:buNone/>
            </a:pPr>
            <a:endParaRPr lang="nl-NL" sz="2900" i="1" dirty="0"/>
          </a:p>
          <a:p>
            <a:pPr marL="0" lvl="0" indent="0" algn="l" rtl="0">
              <a:lnSpc>
                <a:spcPct val="90000"/>
              </a:lnSpc>
              <a:spcBef>
                <a:spcPts val="0"/>
              </a:spcBef>
              <a:spcAft>
                <a:spcPts val="0"/>
              </a:spcAft>
              <a:buClr>
                <a:schemeClr val="dk1"/>
              </a:buClr>
              <a:buSzPts val="2900"/>
              <a:buNone/>
            </a:pPr>
            <a:br>
              <a:rPr lang="nl-NL" sz="2900" i="1" dirty="0"/>
            </a:br>
            <a:r>
              <a:rPr lang="nl-NL" sz="2900" i="1" dirty="0"/>
              <a:t>‘’Hoe pak ik de vragen aan waarbij ik de toon/emotie van een tekst(deel) moet kunnen herkennen?’’</a:t>
            </a:r>
            <a:endParaRPr dirty="0"/>
          </a:p>
          <a:p>
            <a:pPr marL="228600" lvl="0" indent="-44450" algn="l" rtl="0">
              <a:lnSpc>
                <a:spcPct val="90000"/>
              </a:lnSpc>
              <a:spcBef>
                <a:spcPts val="1000"/>
              </a:spcBef>
              <a:spcAft>
                <a:spcPts val="0"/>
              </a:spcAft>
              <a:buClr>
                <a:schemeClr val="dk1"/>
              </a:buClr>
              <a:buSzPts val="2900"/>
              <a:buNone/>
            </a:pPr>
            <a:endParaRPr sz="2900" dirty="0"/>
          </a:p>
          <a:p>
            <a:pPr marL="228600" lvl="0" indent="-228600" algn="l" rtl="0">
              <a:lnSpc>
                <a:spcPct val="90000"/>
              </a:lnSpc>
              <a:spcBef>
                <a:spcPts val="1000"/>
              </a:spcBef>
              <a:spcAft>
                <a:spcPts val="0"/>
              </a:spcAft>
              <a:buClr>
                <a:schemeClr val="dk1"/>
              </a:buClr>
              <a:buSzPts val="2900"/>
              <a:buChar char="•"/>
            </a:pPr>
            <a:r>
              <a:rPr lang="nl-NL" sz="2900" dirty="0"/>
              <a:t>Lees de gegeven tekst</a:t>
            </a:r>
            <a:endParaRPr dirty="0"/>
          </a:p>
          <a:p>
            <a:pPr marL="228600" lvl="0" indent="-228600" algn="l" rtl="0">
              <a:lnSpc>
                <a:spcPct val="90000"/>
              </a:lnSpc>
              <a:spcBef>
                <a:spcPts val="1000"/>
              </a:spcBef>
              <a:spcAft>
                <a:spcPts val="0"/>
              </a:spcAft>
              <a:buClr>
                <a:schemeClr val="dk1"/>
              </a:buClr>
              <a:buSzPts val="2900"/>
              <a:buChar char="•"/>
            </a:pPr>
            <a:r>
              <a:rPr lang="nl-NL" sz="2900" dirty="0"/>
              <a:t>Markeer eventuele leestekens en/of signaalwoorden</a:t>
            </a:r>
            <a:endParaRPr dirty="0"/>
          </a:p>
          <a:p>
            <a:pPr marL="228600" lvl="0" indent="-228600" algn="l" rtl="0">
              <a:lnSpc>
                <a:spcPct val="90000"/>
              </a:lnSpc>
              <a:spcBef>
                <a:spcPts val="1000"/>
              </a:spcBef>
              <a:spcAft>
                <a:spcPts val="0"/>
              </a:spcAft>
              <a:buClr>
                <a:schemeClr val="dk1"/>
              </a:buClr>
              <a:buSzPts val="2900"/>
              <a:buChar char="•"/>
            </a:pPr>
            <a:r>
              <a:rPr lang="nl-NL" sz="2900" dirty="0"/>
              <a:t>Vraag jezelf af: wanneer zou ik dit tegen iemand zeggen?</a:t>
            </a:r>
            <a:endParaRPr sz="2100" dirty="0"/>
          </a:p>
          <a:p>
            <a:pPr marL="457200" lvl="1" indent="0" algn="l" rtl="0">
              <a:lnSpc>
                <a:spcPct val="90000"/>
              </a:lnSpc>
              <a:spcBef>
                <a:spcPts val="500"/>
              </a:spcBef>
              <a:spcAft>
                <a:spcPts val="0"/>
              </a:spcAft>
              <a:buClr>
                <a:schemeClr val="dk1"/>
              </a:buClr>
              <a:buSzPts val="2500"/>
              <a:buNone/>
            </a:pPr>
            <a:endParaRPr sz="2500" dirty="0"/>
          </a:p>
          <a:p>
            <a:pPr marL="457200" lvl="1" indent="0" algn="l" rtl="0">
              <a:lnSpc>
                <a:spcPct val="90000"/>
              </a:lnSpc>
              <a:spcBef>
                <a:spcPts val="500"/>
              </a:spcBef>
              <a:spcAft>
                <a:spcPts val="0"/>
              </a:spcAft>
              <a:buClr>
                <a:schemeClr val="dk1"/>
              </a:buClr>
              <a:buSzPts val="2500"/>
              <a:buNone/>
            </a:pPr>
            <a:endParaRPr sz="2500" dirty="0"/>
          </a:p>
          <a:p>
            <a:pPr marL="457200" lvl="1" indent="0" algn="l" rtl="0">
              <a:lnSpc>
                <a:spcPct val="90000"/>
              </a:lnSpc>
              <a:spcBef>
                <a:spcPts val="500"/>
              </a:spcBef>
              <a:spcAft>
                <a:spcPts val="0"/>
              </a:spcAft>
              <a:buClr>
                <a:schemeClr val="dk1"/>
              </a:buClr>
              <a:buSzPts val="2500"/>
              <a:buNone/>
            </a:pPr>
            <a:endParaRPr sz="25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2"/>
          <p:cNvSpPr txBox="1">
            <a:spLocks noGrp="1"/>
          </p:cNvSpPr>
          <p:nvPr>
            <p:ph type="title"/>
          </p:nvPr>
        </p:nvSpPr>
        <p:spPr>
          <a:xfrm>
            <a:off x="420729" y="700209"/>
            <a:ext cx="10515600" cy="5222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br>
              <a:rPr lang="nl-NL" b="1" dirty="0"/>
            </a:br>
            <a:r>
              <a:rPr lang="nl-NL" b="1" dirty="0"/>
              <a:t>Toon/emotie: Voorbeeld 1 (T) </a:t>
            </a:r>
            <a:endParaRPr dirty="0"/>
          </a:p>
        </p:txBody>
      </p:sp>
      <p:pic>
        <p:nvPicPr>
          <p:cNvPr id="293" name="Google Shape;293;p12"/>
          <p:cNvPicPr preferRelativeResize="0"/>
          <p:nvPr/>
        </p:nvPicPr>
        <p:blipFill>
          <a:blip r:embed="rId3">
            <a:alphaModFix/>
          </a:blip>
          <a:stretch>
            <a:fillRect/>
          </a:stretch>
        </p:blipFill>
        <p:spPr>
          <a:xfrm>
            <a:off x="420725" y="1698222"/>
            <a:ext cx="6667500" cy="1581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2c0a2adb88a_1_0"/>
          <p:cNvSpPr txBox="1">
            <a:spLocks noGrp="1"/>
          </p:cNvSpPr>
          <p:nvPr>
            <p:ph type="title"/>
          </p:nvPr>
        </p:nvSpPr>
        <p:spPr>
          <a:xfrm>
            <a:off x="838200" y="299811"/>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nl-NL" b="1" dirty="0"/>
              <a:t>Algemene tips (T) </a:t>
            </a:r>
            <a:endParaRPr b="1" dirty="0"/>
          </a:p>
        </p:txBody>
      </p:sp>
      <p:sp>
        <p:nvSpPr>
          <p:cNvPr id="103" name="Google Shape;103;g2c0a2adb88a_1_0"/>
          <p:cNvSpPr txBox="1">
            <a:spLocks noGrp="1"/>
          </p:cNvSpPr>
          <p:nvPr>
            <p:ph type="body" idx="1"/>
          </p:nvPr>
        </p:nvSpPr>
        <p:spPr>
          <a:xfrm>
            <a:off x="838200" y="1346996"/>
            <a:ext cx="10515600" cy="56499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1000"/>
              </a:spcBef>
              <a:spcAft>
                <a:spcPts val="0"/>
              </a:spcAft>
              <a:buSzPts val="2800"/>
              <a:buNone/>
            </a:pPr>
            <a:r>
              <a:rPr lang="nl-NL" i="1" dirty="0"/>
              <a:t>“Wat moet ik weten voordat mijn examen begint?”</a:t>
            </a:r>
            <a:endParaRPr i="1" dirty="0"/>
          </a:p>
          <a:p>
            <a:pPr lvl="0" algn="l" rtl="0">
              <a:lnSpc>
                <a:spcPct val="90000"/>
              </a:lnSpc>
              <a:spcBef>
                <a:spcPts val="1000"/>
              </a:spcBef>
              <a:spcAft>
                <a:spcPts val="0"/>
              </a:spcAft>
              <a:buSzPts val="2800"/>
              <a:buFont typeface="Arial" panose="020B0604020202020204" pitchFamily="34" charset="0"/>
              <a:buChar char="•"/>
            </a:pPr>
            <a:r>
              <a:rPr lang="nl-NL" sz="2900" dirty="0"/>
              <a:t>meenemen</a:t>
            </a:r>
            <a:br>
              <a:rPr lang="nl-NL" dirty="0"/>
            </a:br>
            <a:r>
              <a:rPr lang="nl-NL" sz="2500" dirty="0"/>
              <a:t>eten, drinken, pennen, markeerstiften, woordenboeken D-NL / NL</a:t>
            </a:r>
            <a:br>
              <a:rPr lang="nl-NL" sz="2500" dirty="0"/>
            </a:br>
            <a:endParaRPr sz="2500" dirty="0"/>
          </a:p>
          <a:p>
            <a:pPr lvl="0" algn="l" rtl="0">
              <a:lnSpc>
                <a:spcPct val="90000"/>
              </a:lnSpc>
              <a:spcBef>
                <a:spcPts val="0"/>
              </a:spcBef>
              <a:spcAft>
                <a:spcPts val="0"/>
              </a:spcAft>
              <a:buSzPts val="2800"/>
              <a:buFont typeface="Arial" panose="020B0604020202020204" pitchFamily="34" charset="0"/>
              <a:buChar char="•"/>
            </a:pPr>
            <a:r>
              <a:rPr lang="nl-NL" sz="2900" dirty="0"/>
              <a:t>woordenboekgebruik</a:t>
            </a:r>
            <a:br>
              <a:rPr lang="nl-NL" dirty="0"/>
            </a:br>
            <a:r>
              <a:rPr lang="nl-NL" sz="2500" dirty="0"/>
              <a:t>samengestelde woorden / meervoud “</a:t>
            </a:r>
            <a:r>
              <a:rPr lang="nl-NL" sz="2500" dirty="0" err="1"/>
              <a:t>Gasleitungsbrüche</a:t>
            </a:r>
            <a:r>
              <a:rPr lang="nl-NL" sz="2500" dirty="0"/>
              <a:t>”</a:t>
            </a:r>
            <a:br>
              <a:rPr lang="nl-NL" sz="2500" dirty="0"/>
            </a:br>
            <a:r>
              <a:rPr lang="nl-NL" sz="2500" dirty="0"/>
              <a:t>werkwoorden “</a:t>
            </a:r>
            <a:r>
              <a:rPr lang="nl-NL" sz="2500" dirty="0" err="1"/>
              <a:t>gezeigt</a:t>
            </a:r>
            <a:r>
              <a:rPr lang="nl-NL" sz="2500" dirty="0"/>
              <a:t>”</a:t>
            </a:r>
            <a:br>
              <a:rPr lang="nl-NL" sz="2500" dirty="0"/>
            </a:br>
            <a:endParaRPr sz="2500" dirty="0"/>
          </a:p>
          <a:p>
            <a:pPr lvl="0" algn="l" rtl="0">
              <a:lnSpc>
                <a:spcPct val="90000"/>
              </a:lnSpc>
              <a:spcBef>
                <a:spcPts val="0"/>
              </a:spcBef>
              <a:spcAft>
                <a:spcPts val="0"/>
              </a:spcAft>
              <a:buSzPts val="2800"/>
              <a:buFont typeface="Arial" panose="020B0604020202020204" pitchFamily="34" charset="0"/>
              <a:buChar char="•"/>
            </a:pPr>
            <a:r>
              <a:rPr lang="nl-NL" sz="2900" dirty="0"/>
              <a:t>markeren</a:t>
            </a:r>
            <a:br>
              <a:rPr lang="nl-NL" dirty="0"/>
            </a:br>
            <a:r>
              <a:rPr lang="nl-NL" sz="2500" dirty="0"/>
              <a:t>leestekens :;-””</a:t>
            </a:r>
            <a:br>
              <a:rPr lang="nl-NL" sz="2500" dirty="0"/>
            </a:br>
            <a:r>
              <a:rPr lang="nl-NL" sz="2500" dirty="0"/>
              <a:t>eerste en laatste zin met </a:t>
            </a:r>
            <a:r>
              <a:rPr lang="nl-NL" sz="2500" dirty="0" err="1"/>
              <a:t>evt</a:t>
            </a:r>
            <a:r>
              <a:rPr lang="nl-NL" sz="2500" dirty="0"/>
              <a:t> aansluitende signaalwoorden</a:t>
            </a:r>
            <a:br>
              <a:rPr lang="nl-NL" sz="2500" dirty="0"/>
            </a:br>
            <a:r>
              <a:rPr lang="nl-NL" sz="2500" dirty="0" err="1"/>
              <a:t>signaalwoorden</a:t>
            </a:r>
            <a:r>
              <a:rPr lang="nl-NL" sz="2500" dirty="0"/>
              <a:t> bij functievragen of telvragen</a:t>
            </a:r>
            <a:br>
              <a:rPr lang="nl-NL" sz="2500" dirty="0"/>
            </a:br>
            <a:endParaRPr sz="2500" dirty="0"/>
          </a:p>
          <a:p>
            <a:pPr lvl="0" algn="l" rtl="0">
              <a:lnSpc>
                <a:spcPct val="90000"/>
              </a:lnSpc>
              <a:spcBef>
                <a:spcPts val="0"/>
              </a:spcBef>
              <a:spcAft>
                <a:spcPts val="0"/>
              </a:spcAft>
              <a:buSzPts val="2800"/>
              <a:buFont typeface="Arial" panose="020B0604020202020204" pitchFamily="34" charset="0"/>
              <a:buChar char="•"/>
            </a:pPr>
            <a:r>
              <a:rPr lang="nl-NL" sz="2900" dirty="0"/>
              <a:t>antwoordpatroon</a:t>
            </a:r>
            <a:br>
              <a:rPr lang="nl-NL" dirty="0"/>
            </a:br>
            <a:r>
              <a:rPr lang="nl-NL" sz="2500" dirty="0"/>
              <a:t>meerkeuze 100% willekeurig</a:t>
            </a:r>
            <a:br>
              <a:rPr lang="nl-NL" sz="2500" dirty="0"/>
            </a:br>
            <a:r>
              <a:rPr lang="nl-NL" sz="2500" dirty="0"/>
              <a:t>wel/niet kan ook allemaal wel of allemaal niet</a:t>
            </a:r>
            <a:br>
              <a:rPr lang="nl-NL" sz="2500" dirty="0"/>
            </a:br>
            <a:endParaRPr sz="2500" dirty="0"/>
          </a:p>
          <a:p>
            <a:pPr lvl="0" algn="l" rtl="0">
              <a:lnSpc>
                <a:spcPct val="90000"/>
              </a:lnSpc>
              <a:spcBef>
                <a:spcPts val="0"/>
              </a:spcBef>
              <a:spcAft>
                <a:spcPts val="0"/>
              </a:spcAft>
              <a:buSzPts val="2800"/>
              <a:buFont typeface="Arial" panose="020B0604020202020204" pitchFamily="34" charset="0"/>
              <a:buChar char="•"/>
            </a:pPr>
            <a:r>
              <a:rPr lang="nl-NL" sz="2900" dirty="0"/>
              <a:t>antwoord aanpassen</a:t>
            </a:r>
            <a:br>
              <a:rPr lang="nl-NL" dirty="0"/>
            </a:br>
            <a:r>
              <a:rPr lang="nl-NL" sz="2500" dirty="0"/>
              <a:t>liever niet..</a:t>
            </a:r>
            <a:endParaRPr sz="25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2c16c9a7d62_0_37"/>
          <p:cNvSpPr txBox="1">
            <a:spLocks noGrp="1"/>
          </p:cNvSpPr>
          <p:nvPr>
            <p:ph type="title"/>
          </p:nvPr>
        </p:nvSpPr>
        <p:spPr>
          <a:xfrm>
            <a:off x="629855" y="4664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nl-NL" b="1" dirty="0"/>
              <a:t>Toon/emotie: Voorbeeld 1 (T) </a:t>
            </a:r>
            <a:endParaRPr dirty="0"/>
          </a:p>
        </p:txBody>
      </p:sp>
      <p:pic>
        <p:nvPicPr>
          <p:cNvPr id="300" name="Google Shape;300;g2c16c9a7d62_0_37"/>
          <p:cNvPicPr preferRelativeResize="0"/>
          <p:nvPr/>
        </p:nvPicPr>
        <p:blipFill>
          <a:blip r:embed="rId3">
            <a:alphaModFix/>
          </a:blip>
          <a:stretch>
            <a:fillRect/>
          </a:stretch>
        </p:blipFill>
        <p:spPr>
          <a:xfrm>
            <a:off x="838200" y="1792175"/>
            <a:ext cx="6894280" cy="48623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2c16c9a7d62_0_4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nl-NL" b="1" dirty="0"/>
              <a:t>Toon/emotie: Voorbeeld 2 (T) </a:t>
            </a:r>
            <a:endParaRPr dirty="0"/>
          </a:p>
        </p:txBody>
      </p:sp>
      <p:pic>
        <p:nvPicPr>
          <p:cNvPr id="307" name="Google Shape;307;g2c16c9a7d62_0_44"/>
          <p:cNvPicPr preferRelativeResize="0"/>
          <p:nvPr/>
        </p:nvPicPr>
        <p:blipFill>
          <a:blip r:embed="rId3">
            <a:alphaModFix/>
          </a:blip>
          <a:stretch>
            <a:fillRect/>
          </a:stretch>
        </p:blipFill>
        <p:spPr>
          <a:xfrm>
            <a:off x="838200" y="1554675"/>
            <a:ext cx="7458075" cy="1952625"/>
          </a:xfrm>
          <a:prstGeom prst="rect">
            <a:avLst/>
          </a:prstGeom>
          <a:noFill/>
          <a:ln>
            <a:noFill/>
          </a:ln>
        </p:spPr>
      </p:pic>
      <p:pic>
        <p:nvPicPr>
          <p:cNvPr id="308" name="Google Shape;308;g2c16c9a7d62_0_44"/>
          <p:cNvPicPr preferRelativeResize="0"/>
          <p:nvPr/>
        </p:nvPicPr>
        <p:blipFill>
          <a:blip r:embed="rId4">
            <a:alphaModFix/>
          </a:blip>
          <a:stretch>
            <a:fillRect/>
          </a:stretch>
        </p:blipFill>
        <p:spPr>
          <a:xfrm>
            <a:off x="838200" y="3693725"/>
            <a:ext cx="8362950" cy="26574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3"/>
          <p:cNvSpPr txBox="1">
            <a:spLocks noGrp="1"/>
          </p:cNvSpPr>
          <p:nvPr>
            <p:ph type="title"/>
          </p:nvPr>
        </p:nvSpPr>
        <p:spPr>
          <a:xfrm>
            <a:off x="487680" y="821031"/>
            <a:ext cx="10515600" cy="5222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nl-NL" b="1" dirty="0"/>
              <a:t>De ultieme examentip</a:t>
            </a:r>
            <a:endParaRPr dirty="0"/>
          </a:p>
        </p:txBody>
      </p:sp>
      <p:sp>
        <p:nvSpPr>
          <p:cNvPr id="315" name="Google Shape;315;p13"/>
          <p:cNvSpPr txBox="1">
            <a:spLocks noGrp="1"/>
          </p:cNvSpPr>
          <p:nvPr>
            <p:ph type="body" idx="1"/>
          </p:nvPr>
        </p:nvSpPr>
        <p:spPr>
          <a:xfrm>
            <a:off x="487680" y="1192848"/>
            <a:ext cx="10866120" cy="525098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900"/>
              <a:buNone/>
            </a:pPr>
            <a:br>
              <a:rPr lang="nl-NL" sz="2900" i="1" dirty="0"/>
            </a:br>
            <a:r>
              <a:rPr lang="nl-NL" sz="2900" i="1" dirty="0"/>
              <a:t>‘’Hoe kan ik mij verder nog goed voorbereiden op mijn CE voor Duits?’’</a:t>
            </a:r>
            <a:br>
              <a:rPr lang="nl-NL" sz="2900" i="1" dirty="0"/>
            </a:br>
            <a:endParaRPr sz="2500" dirty="0"/>
          </a:p>
          <a:p>
            <a:pPr marL="228600" lvl="0" indent="-214788" algn="l" rtl="0">
              <a:lnSpc>
                <a:spcPct val="90000"/>
              </a:lnSpc>
              <a:spcBef>
                <a:spcPts val="1000"/>
              </a:spcBef>
              <a:spcAft>
                <a:spcPts val="0"/>
              </a:spcAft>
              <a:buClr>
                <a:schemeClr val="dk1"/>
              </a:buClr>
              <a:buSzPts val="2900"/>
              <a:buChar char="•"/>
            </a:pPr>
            <a:r>
              <a:rPr lang="nl-NL" sz="2900" dirty="0"/>
              <a:t>Lees zo min mogelijk, pas de ‘trucjes’ toe</a:t>
            </a:r>
            <a:endParaRPr dirty="0"/>
          </a:p>
          <a:p>
            <a:pPr marL="685800" lvl="1" indent="-216693" algn="l" rtl="0">
              <a:lnSpc>
                <a:spcPct val="90000"/>
              </a:lnSpc>
              <a:spcBef>
                <a:spcPts val="500"/>
              </a:spcBef>
              <a:spcAft>
                <a:spcPts val="0"/>
              </a:spcAft>
              <a:buClr>
                <a:schemeClr val="dk1"/>
              </a:buClr>
              <a:buSzPts val="2500"/>
              <a:buChar char="•"/>
            </a:pPr>
            <a:r>
              <a:rPr lang="nl-NL" sz="2500" dirty="0"/>
              <a:t>Haal de antwoorden uit de kern: leestekens of 1</a:t>
            </a:r>
            <a:r>
              <a:rPr lang="nl-NL" sz="2500" baseline="30000" dirty="0"/>
              <a:t>e</a:t>
            </a:r>
            <a:r>
              <a:rPr lang="nl-NL" sz="2500" dirty="0"/>
              <a:t> en laatste zin van de alinea</a:t>
            </a:r>
            <a:endParaRPr sz="2500" dirty="0"/>
          </a:p>
          <a:p>
            <a:pPr marL="685800" lvl="1" indent="-216693" algn="l" rtl="0">
              <a:lnSpc>
                <a:spcPct val="90000"/>
              </a:lnSpc>
              <a:spcBef>
                <a:spcPts val="500"/>
              </a:spcBef>
              <a:spcAft>
                <a:spcPts val="0"/>
              </a:spcAft>
              <a:buClr>
                <a:schemeClr val="dk1"/>
              </a:buClr>
              <a:buSzPts val="2500"/>
              <a:buChar char="•"/>
            </a:pPr>
            <a:r>
              <a:rPr lang="nl-NL" sz="2500" dirty="0"/>
              <a:t>Gebruik signaalwoorden voor functievragen</a:t>
            </a:r>
            <a:endParaRPr sz="2500" dirty="0"/>
          </a:p>
          <a:p>
            <a:pPr marL="685800" lvl="1" indent="-216693" algn="l" rtl="0">
              <a:lnSpc>
                <a:spcPct val="90000"/>
              </a:lnSpc>
              <a:spcBef>
                <a:spcPts val="500"/>
              </a:spcBef>
              <a:spcAft>
                <a:spcPts val="0"/>
              </a:spcAft>
              <a:buSzPts val="2500"/>
              <a:buChar char="•"/>
            </a:pPr>
            <a:r>
              <a:rPr lang="nl-NL" sz="2500" dirty="0"/>
              <a:t>Let op synoniemen!</a:t>
            </a:r>
            <a:endParaRPr sz="2500" dirty="0"/>
          </a:p>
          <a:p>
            <a:pPr marL="228600" lvl="0" indent="-214788" algn="l" rtl="0">
              <a:lnSpc>
                <a:spcPct val="90000"/>
              </a:lnSpc>
              <a:spcBef>
                <a:spcPts val="1000"/>
              </a:spcBef>
              <a:spcAft>
                <a:spcPts val="0"/>
              </a:spcAft>
              <a:buClr>
                <a:schemeClr val="dk1"/>
              </a:buClr>
              <a:buSzPts val="2900"/>
              <a:buChar char="•"/>
            </a:pPr>
            <a:r>
              <a:rPr lang="nl-NL" sz="2900" dirty="0"/>
              <a:t>Rust</a:t>
            </a:r>
            <a:endParaRPr dirty="0"/>
          </a:p>
          <a:p>
            <a:pPr marL="685800" lvl="1" indent="-216693" algn="l" rtl="0">
              <a:lnSpc>
                <a:spcPct val="90000"/>
              </a:lnSpc>
              <a:spcBef>
                <a:spcPts val="500"/>
              </a:spcBef>
              <a:spcAft>
                <a:spcPts val="0"/>
              </a:spcAft>
              <a:buClr>
                <a:schemeClr val="dk1"/>
              </a:buClr>
              <a:buSzPts val="2500"/>
              <a:buChar char="•"/>
            </a:pPr>
            <a:r>
              <a:rPr lang="nl-NL" sz="2500" dirty="0"/>
              <a:t>Slaap goed, neem rust, rustig ademen, je hebt ervoor geoefend, je weet meer dan je soms denkt. Rustig blijven! </a:t>
            </a:r>
            <a:endParaRPr dirty="0"/>
          </a:p>
          <a:p>
            <a:pPr marL="228600" lvl="0" indent="-95250" algn="l" rtl="0">
              <a:lnSpc>
                <a:spcPct val="90000"/>
              </a:lnSpc>
              <a:spcBef>
                <a:spcPts val="1000"/>
              </a:spcBef>
              <a:spcAft>
                <a:spcPts val="0"/>
              </a:spcAft>
              <a:buClr>
                <a:schemeClr val="dk1"/>
              </a:buClr>
              <a:buSzPts val="2100"/>
              <a:buNone/>
            </a:pPr>
            <a:endParaRPr sz="2100" dirty="0"/>
          </a:p>
          <a:p>
            <a:pPr marL="457200" lvl="1" indent="0" algn="l" rtl="0">
              <a:lnSpc>
                <a:spcPct val="90000"/>
              </a:lnSpc>
              <a:spcBef>
                <a:spcPts val="500"/>
              </a:spcBef>
              <a:spcAft>
                <a:spcPts val="0"/>
              </a:spcAft>
              <a:buClr>
                <a:schemeClr val="dk1"/>
              </a:buClr>
              <a:buSzPts val="2500"/>
              <a:buNone/>
            </a:pPr>
            <a:endParaRPr sz="2500" dirty="0"/>
          </a:p>
          <a:p>
            <a:pPr marL="457200" lvl="1" indent="0" algn="l" rtl="0">
              <a:lnSpc>
                <a:spcPct val="90000"/>
              </a:lnSpc>
              <a:spcBef>
                <a:spcPts val="500"/>
              </a:spcBef>
              <a:spcAft>
                <a:spcPts val="0"/>
              </a:spcAft>
              <a:buClr>
                <a:schemeClr val="dk1"/>
              </a:buClr>
              <a:buSzPts val="2500"/>
              <a:buNone/>
            </a:pPr>
            <a:endParaRPr sz="2500" dirty="0"/>
          </a:p>
          <a:p>
            <a:pPr marL="457200" lvl="1" indent="0" algn="l" rtl="0">
              <a:lnSpc>
                <a:spcPct val="90000"/>
              </a:lnSpc>
              <a:spcBef>
                <a:spcPts val="500"/>
              </a:spcBef>
              <a:spcAft>
                <a:spcPts val="0"/>
              </a:spcAft>
              <a:buClr>
                <a:schemeClr val="dk1"/>
              </a:buClr>
              <a:buSzPts val="2500"/>
              <a:buNone/>
            </a:pPr>
            <a:endParaRPr sz="25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4"/>
          <p:cNvSpPr txBox="1">
            <a:spLocks noGrp="1"/>
          </p:cNvSpPr>
          <p:nvPr>
            <p:ph type="title"/>
          </p:nvPr>
        </p:nvSpPr>
        <p:spPr>
          <a:xfrm>
            <a:off x="487680" y="797881"/>
            <a:ext cx="10515600" cy="5222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nl-NL" b="1"/>
              <a:t>Verhaalideeën </a:t>
            </a:r>
            <a:endParaRPr/>
          </a:p>
        </p:txBody>
      </p:sp>
      <p:sp>
        <p:nvSpPr>
          <p:cNvPr id="322" name="Google Shape;322;p14"/>
          <p:cNvSpPr txBox="1">
            <a:spLocks noGrp="1"/>
          </p:cNvSpPr>
          <p:nvPr>
            <p:ph type="body" idx="1"/>
          </p:nvPr>
        </p:nvSpPr>
        <p:spPr>
          <a:xfrm>
            <a:off x="487680" y="1192848"/>
            <a:ext cx="10866120" cy="525098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900"/>
              <a:buNone/>
            </a:pPr>
            <a:endParaRPr sz="2900" i="1"/>
          </a:p>
          <a:p>
            <a:pPr marL="0" lvl="0" indent="0" algn="l" rtl="0">
              <a:lnSpc>
                <a:spcPct val="90000"/>
              </a:lnSpc>
              <a:spcBef>
                <a:spcPts val="0"/>
              </a:spcBef>
              <a:spcAft>
                <a:spcPts val="0"/>
              </a:spcAft>
              <a:buClr>
                <a:schemeClr val="dk1"/>
              </a:buClr>
              <a:buSzPts val="2900"/>
              <a:buNone/>
            </a:pPr>
            <a:r>
              <a:rPr lang="nl-NL" sz="2900" i="1"/>
              <a:t>Sophia HAVO 2023 heeft via Tiktok een oproep gedaan over vraag 32 en dit heeft zich toen tot iets groots ontwikkeld.</a:t>
            </a:r>
            <a:endParaRPr sz="2900" i="1"/>
          </a:p>
          <a:p>
            <a:pPr marL="0" lvl="0" indent="0" algn="l" rtl="0">
              <a:lnSpc>
                <a:spcPct val="90000"/>
              </a:lnSpc>
              <a:spcBef>
                <a:spcPts val="0"/>
              </a:spcBef>
              <a:spcAft>
                <a:spcPts val="0"/>
              </a:spcAft>
              <a:buClr>
                <a:schemeClr val="dk1"/>
              </a:buClr>
              <a:buSzPts val="2900"/>
              <a:buNone/>
            </a:pPr>
            <a:endParaRPr sz="2900" i="1"/>
          </a:p>
          <a:p>
            <a:pPr marL="0" lvl="0" indent="0" algn="l" rtl="0">
              <a:lnSpc>
                <a:spcPct val="90000"/>
              </a:lnSpc>
              <a:spcBef>
                <a:spcPts val="0"/>
              </a:spcBef>
              <a:spcAft>
                <a:spcPts val="0"/>
              </a:spcAft>
              <a:buClr>
                <a:schemeClr val="dk1"/>
              </a:buClr>
              <a:buSzPts val="2900"/>
              <a:buNone/>
            </a:pPr>
            <a:r>
              <a:rPr lang="nl-NL" sz="2900" i="1"/>
              <a:t>Heel veel views, contact met CvTE, ik (Tiffany) heb contact gehad met STOOV en een Big Hug gekregen.</a:t>
            </a:r>
            <a:endParaRPr sz="2900" i="1"/>
          </a:p>
          <a:p>
            <a:pPr marL="0" lvl="0" indent="0" algn="l" rtl="0">
              <a:lnSpc>
                <a:spcPct val="90000"/>
              </a:lnSpc>
              <a:spcBef>
                <a:spcPts val="0"/>
              </a:spcBef>
              <a:spcAft>
                <a:spcPts val="0"/>
              </a:spcAft>
              <a:buClr>
                <a:schemeClr val="dk1"/>
              </a:buClr>
              <a:buSzPts val="2900"/>
              <a:buNone/>
            </a:pPr>
            <a:endParaRPr sz="2900" i="1"/>
          </a:p>
          <a:p>
            <a:pPr marL="0" lvl="0" indent="0" algn="l" rtl="0">
              <a:lnSpc>
                <a:spcPct val="90000"/>
              </a:lnSpc>
              <a:spcBef>
                <a:spcPts val="0"/>
              </a:spcBef>
              <a:spcAft>
                <a:spcPts val="0"/>
              </a:spcAft>
              <a:buClr>
                <a:schemeClr val="dk1"/>
              </a:buClr>
              <a:buSzPts val="2900"/>
              <a:buNone/>
            </a:pPr>
            <a:r>
              <a:rPr lang="nl-NL" sz="2900" i="1"/>
              <a:t>Sophia wil in ieder geval meewerken!</a:t>
            </a:r>
            <a:endParaRPr sz="2900" i="1"/>
          </a:p>
          <a:p>
            <a:pPr marL="457200" lvl="1" indent="0" algn="l" rtl="0">
              <a:lnSpc>
                <a:spcPct val="90000"/>
              </a:lnSpc>
              <a:spcBef>
                <a:spcPts val="500"/>
              </a:spcBef>
              <a:spcAft>
                <a:spcPts val="0"/>
              </a:spcAft>
              <a:buClr>
                <a:schemeClr val="dk1"/>
              </a:buClr>
              <a:buSzPts val="2500"/>
              <a:buNone/>
            </a:pPr>
            <a:endParaRPr sz="2500"/>
          </a:p>
          <a:p>
            <a:pPr marL="457200" lvl="1" indent="0" algn="l" rtl="0">
              <a:lnSpc>
                <a:spcPct val="90000"/>
              </a:lnSpc>
              <a:spcBef>
                <a:spcPts val="500"/>
              </a:spcBef>
              <a:spcAft>
                <a:spcPts val="0"/>
              </a:spcAft>
              <a:buClr>
                <a:schemeClr val="dk1"/>
              </a:buClr>
              <a:buSzPts val="2500"/>
              <a:buNone/>
            </a:pPr>
            <a:endParaRPr sz="2500"/>
          </a:p>
          <a:p>
            <a:pPr marL="457200" lvl="1" indent="0" algn="l" rtl="0">
              <a:lnSpc>
                <a:spcPct val="90000"/>
              </a:lnSpc>
              <a:spcBef>
                <a:spcPts val="500"/>
              </a:spcBef>
              <a:spcAft>
                <a:spcPts val="0"/>
              </a:spcAft>
              <a:buClr>
                <a:schemeClr val="dk1"/>
              </a:buClr>
              <a:buSzPts val="2500"/>
              <a:buNone/>
            </a:pPr>
            <a:endParaRPr sz="25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5"/>
          <p:cNvSpPr txBox="1">
            <a:spLocks noGrp="1"/>
          </p:cNvSpPr>
          <p:nvPr>
            <p:ph type="title"/>
          </p:nvPr>
        </p:nvSpPr>
        <p:spPr>
          <a:xfrm>
            <a:off x="487680" y="670560"/>
            <a:ext cx="10515600" cy="5222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nl-NL" b="1"/>
              <a:t>Bronnen</a:t>
            </a:r>
            <a:endParaRPr/>
          </a:p>
        </p:txBody>
      </p:sp>
      <p:sp>
        <p:nvSpPr>
          <p:cNvPr id="329" name="Google Shape;329;p15"/>
          <p:cNvSpPr txBox="1">
            <a:spLocks noGrp="1"/>
          </p:cNvSpPr>
          <p:nvPr>
            <p:ph type="body" idx="1"/>
          </p:nvPr>
        </p:nvSpPr>
        <p:spPr>
          <a:xfrm>
            <a:off x="487680" y="1192848"/>
            <a:ext cx="10866120" cy="5250983"/>
          </a:xfrm>
          <a:prstGeom prst="rect">
            <a:avLst/>
          </a:prstGeom>
          <a:noFill/>
          <a:ln>
            <a:noFill/>
          </a:ln>
        </p:spPr>
        <p:txBody>
          <a:bodyPr spcFirstLastPara="1" wrap="square" lIns="91425" tIns="45700" rIns="91425" bIns="45700" anchor="t" anchorCtr="0">
            <a:normAutofit/>
          </a:bodyPr>
          <a:lstStyle/>
          <a:p>
            <a:pPr marL="457200" lvl="1" indent="0" algn="l" rtl="0">
              <a:lnSpc>
                <a:spcPct val="90000"/>
              </a:lnSpc>
              <a:spcBef>
                <a:spcPts val="500"/>
              </a:spcBef>
              <a:spcAft>
                <a:spcPts val="0"/>
              </a:spcAft>
              <a:buClr>
                <a:schemeClr val="dk1"/>
              </a:buClr>
              <a:buSzPts val="2500"/>
              <a:buNone/>
            </a:pPr>
            <a:r>
              <a:rPr lang="nl-NL" sz="1800" b="1">
                <a:latin typeface="Calibri"/>
                <a:ea typeface="Calibri"/>
                <a:cs typeface="Calibri"/>
                <a:sym typeface="Calibri"/>
              </a:rPr>
              <a:t>Examen 2023, tijdvak 1: tekst 2: Paris </a:t>
            </a:r>
            <a:endParaRPr sz="1800" b="1">
              <a:latin typeface="Calibri"/>
              <a:ea typeface="Calibri"/>
              <a:cs typeface="Calibri"/>
              <a:sym typeface="Calibri"/>
            </a:endParaRPr>
          </a:p>
          <a:p>
            <a:pPr marL="457200" lvl="1" indent="0" algn="l" rtl="0">
              <a:lnSpc>
                <a:spcPct val="90000"/>
              </a:lnSpc>
              <a:spcBef>
                <a:spcPts val="500"/>
              </a:spcBef>
              <a:spcAft>
                <a:spcPts val="0"/>
              </a:spcAft>
              <a:buClr>
                <a:schemeClr val="dk1"/>
              </a:buClr>
              <a:buSzPts val="2500"/>
              <a:buNone/>
            </a:pPr>
            <a:r>
              <a:rPr lang="nl-NL" sz="1800" b="1">
                <a:latin typeface="Calibri"/>
                <a:ea typeface="Calibri"/>
                <a:cs typeface="Calibri"/>
                <a:sym typeface="Calibri"/>
              </a:rPr>
              <a:t>Examen 2023, tijdvak 1: vraag 7</a:t>
            </a:r>
            <a:endParaRPr sz="1800" b="1">
              <a:latin typeface="Calibri"/>
              <a:ea typeface="Calibri"/>
              <a:cs typeface="Calibri"/>
              <a:sym typeface="Calibri"/>
            </a:endParaRPr>
          </a:p>
          <a:p>
            <a:pPr marL="457200" lvl="1" indent="0" algn="l" rtl="0">
              <a:lnSpc>
                <a:spcPct val="90000"/>
              </a:lnSpc>
              <a:spcBef>
                <a:spcPts val="500"/>
              </a:spcBef>
              <a:spcAft>
                <a:spcPts val="0"/>
              </a:spcAft>
              <a:buClr>
                <a:schemeClr val="dk1"/>
              </a:buClr>
              <a:buSzPts val="2500"/>
              <a:buNone/>
            </a:pPr>
            <a:r>
              <a:rPr lang="nl-NL" sz="1800" b="1">
                <a:latin typeface="Calibri"/>
                <a:ea typeface="Calibri"/>
                <a:cs typeface="Calibri"/>
                <a:sym typeface="Calibri"/>
              </a:rPr>
              <a:t>Examen 2023, tijdvak 1: vraag 17 </a:t>
            </a:r>
            <a:endParaRPr sz="1800" b="1">
              <a:latin typeface="Calibri"/>
              <a:ea typeface="Calibri"/>
              <a:cs typeface="Calibri"/>
              <a:sym typeface="Calibri"/>
            </a:endParaRPr>
          </a:p>
          <a:p>
            <a:pPr marL="457200" lvl="1" indent="0" algn="l" rtl="0">
              <a:lnSpc>
                <a:spcPct val="90000"/>
              </a:lnSpc>
              <a:spcBef>
                <a:spcPts val="500"/>
              </a:spcBef>
              <a:spcAft>
                <a:spcPts val="0"/>
              </a:spcAft>
              <a:buClr>
                <a:schemeClr val="dk1"/>
              </a:buClr>
              <a:buSzPts val="2500"/>
              <a:buNone/>
            </a:pPr>
            <a:r>
              <a:rPr lang="nl-NL" sz="1800" b="1">
                <a:latin typeface="Calibri"/>
                <a:ea typeface="Calibri"/>
                <a:cs typeface="Calibri"/>
                <a:sym typeface="Calibri"/>
              </a:rPr>
              <a:t>Examen 2023, tijdvak 1: vraag 19</a:t>
            </a:r>
            <a:endParaRPr sz="1800" b="1">
              <a:latin typeface="Calibri"/>
              <a:ea typeface="Calibri"/>
              <a:cs typeface="Calibri"/>
              <a:sym typeface="Calibri"/>
            </a:endParaRPr>
          </a:p>
          <a:p>
            <a:pPr marL="457200" lvl="1" indent="0" algn="l" rtl="0">
              <a:lnSpc>
                <a:spcPct val="90000"/>
              </a:lnSpc>
              <a:spcBef>
                <a:spcPts val="500"/>
              </a:spcBef>
              <a:spcAft>
                <a:spcPts val="0"/>
              </a:spcAft>
              <a:buClr>
                <a:schemeClr val="dk1"/>
              </a:buClr>
              <a:buSzPts val="2500"/>
              <a:buNone/>
            </a:pPr>
            <a:r>
              <a:rPr lang="nl-NL" sz="1800" b="1">
                <a:latin typeface="Calibri"/>
                <a:ea typeface="Calibri"/>
                <a:cs typeface="Calibri"/>
                <a:sym typeface="Calibri"/>
              </a:rPr>
              <a:t>Examen 2023, tijdvak 1, vraag 24</a:t>
            </a:r>
            <a:endParaRPr sz="1800" b="1">
              <a:latin typeface="Calibri"/>
              <a:ea typeface="Calibri"/>
              <a:cs typeface="Calibri"/>
              <a:sym typeface="Calibri"/>
            </a:endParaRPr>
          </a:p>
          <a:p>
            <a:pPr marL="457200" lvl="1" indent="0" algn="l" rtl="0">
              <a:lnSpc>
                <a:spcPct val="90000"/>
              </a:lnSpc>
              <a:spcBef>
                <a:spcPts val="500"/>
              </a:spcBef>
              <a:spcAft>
                <a:spcPts val="0"/>
              </a:spcAft>
              <a:buClr>
                <a:schemeClr val="dk1"/>
              </a:buClr>
              <a:buSzPts val="2500"/>
              <a:buNone/>
            </a:pPr>
            <a:r>
              <a:rPr lang="nl-NL" sz="1800" b="1">
                <a:latin typeface="Calibri"/>
                <a:ea typeface="Calibri"/>
                <a:cs typeface="Calibri"/>
                <a:sym typeface="Calibri"/>
              </a:rPr>
              <a:t>Examen 2023, tijdvak 1, vraag 31</a:t>
            </a:r>
            <a:endParaRPr sz="1800" b="1">
              <a:latin typeface="Calibri"/>
              <a:ea typeface="Calibri"/>
              <a:cs typeface="Calibri"/>
              <a:sym typeface="Calibri"/>
            </a:endParaRPr>
          </a:p>
          <a:p>
            <a:pPr marL="457200" lvl="1" indent="0" algn="l" rtl="0">
              <a:lnSpc>
                <a:spcPct val="90000"/>
              </a:lnSpc>
              <a:spcBef>
                <a:spcPts val="500"/>
              </a:spcBef>
              <a:spcAft>
                <a:spcPts val="0"/>
              </a:spcAft>
              <a:buClr>
                <a:schemeClr val="dk1"/>
              </a:buClr>
              <a:buSzPts val="2500"/>
              <a:buNone/>
            </a:pPr>
            <a:r>
              <a:rPr lang="nl-NL" sz="1800" b="1">
                <a:latin typeface="Calibri"/>
                <a:ea typeface="Calibri"/>
                <a:cs typeface="Calibri"/>
                <a:sym typeface="Calibri"/>
              </a:rPr>
              <a:t>Examen 2023, tijdvak 1, vraag 39</a:t>
            </a:r>
            <a:endParaRPr sz="1800" b="1">
              <a:latin typeface="Calibri"/>
              <a:ea typeface="Calibri"/>
              <a:cs typeface="Calibri"/>
              <a:sym typeface="Calibri"/>
            </a:endParaRPr>
          </a:p>
          <a:p>
            <a:pPr marL="457200" lvl="1" indent="0" algn="l" rtl="0">
              <a:lnSpc>
                <a:spcPct val="90000"/>
              </a:lnSpc>
              <a:spcBef>
                <a:spcPts val="500"/>
              </a:spcBef>
              <a:spcAft>
                <a:spcPts val="0"/>
              </a:spcAft>
              <a:buClr>
                <a:schemeClr val="dk1"/>
              </a:buClr>
              <a:buSzPts val="2500"/>
              <a:buNone/>
            </a:pPr>
            <a:r>
              <a:rPr lang="nl-NL" sz="1800" b="1">
                <a:latin typeface="Calibri"/>
                <a:ea typeface="Calibri"/>
                <a:cs typeface="Calibri"/>
                <a:sym typeface="Calibri"/>
              </a:rPr>
              <a:t>Examen 2023, tijdvak 2, vraag 7</a:t>
            </a:r>
            <a:endParaRPr sz="1800" b="1">
              <a:latin typeface="Calibri"/>
              <a:ea typeface="Calibri"/>
              <a:cs typeface="Calibri"/>
              <a:sym typeface="Calibri"/>
            </a:endParaRPr>
          </a:p>
          <a:p>
            <a:pPr marL="457200" lvl="1" indent="0" algn="l" rtl="0">
              <a:lnSpc>
                <a:spcPct val="90000"/>
              </a:lnSpc>
              <a:spcBef>
                <a:spcPts val="500"/>
              </a:spcBef>
              <a:spcAft>
                <a:spcPts val="0"/>
              </a:spcAft>
              <a:buClr>
                <a:schemeClr val="dk1"/>
              </a:buClr>
              <a:buSzPts val="2500"/>
              <a:buNone/>
            </a:pPr>
            <a:r>
              <a:rPr lang="nl-NL" sz="1800" b="1">
                <a:latin typeface="Calibri"/>
                <a:ea typeface="Calibri"/>
                <a:cs typeface="Calibri"/>
                <a:sym typeface="Calibri"/>
              </a:rPr>
              <a:t>Examen 2023, tijdvak 2, vraag 20</a:t>
            </a:r>
            <a:endParaRPr sz="1800" b="1">
              <a:latin typeface="Calibri"/>
              <a:ea typeface="Calibri"/>
              <a:cs typeface="Calibri"/>
              <a:sym typeface="Calibri"/>
            </a:endParaRPr>
          </a:p>
          <a:p>
            <a:pPr marL="457200" lvl="1" indent="0" algn="l" rtl="0">
              <a:lnSpc>
                <a:spcPct val="90000"/>
              </a:lnSpc>
              <a:spcBef>
                <a:spcPts val="500"/>
              </a:spcBef>
              <a:spcAft>
                <a:spcPts val="0"/>
              </a:spcAft>
              <a:buClr>
                <a:schemeClr val="dk1"/>
              </a:buClr>
              <a:buSzPts val="2500"/>
              <a:buNone/>
            </a:pPr>
            <a:r>
              <a:rPr lang="nl-NL" sz="1800" b="1">
                <a:latin typeface="Calibri"/>
                <a:ea typeface="Calibri"/>
                <a:cs typeface="Calibri"/>
                <a:sym typeface="Calibri"/>
              </a:rPr>
              <a:t>Examen 2023, tijdvak 2, vraag 42</a:t>
            </a:r>
            <a:endParaRPr sz="1800" b="1">
              <a:latin typeface="Calibri"/>
              <a:ea typeface="Calibri"/>
              <a:cs typeface="Calibri"/>
              <a:sym typeface="Calibri"/>
            </a:endParaRPr>
          </a:p>
          <a:p>
            <a:pPr marL="457200" lvl="1" indent="0" algn="l" rtl="0">
              <a:lnSpc>
                <a:spcPct val="90000"/>
              </a:lnSpc>
              <a:spcBef>
                <a:spcPts val="500"/>
              </a:spcBef>
              <a:spcAft>
                <a:spcPts val="0"/>
              </a:spcAft>
              <a:buClr>
                <a:schemeClr val="dk1"/>
              </a:buClr>
              <a:buSzPts val="2500"/>
              <a:buNone/>
            </a:pPr>
            <a:r>
              <a:rPr lang="nl-NL" sz="1800" b="1">
                <a:latin typeface="Calibri"/>
                <a:ea typeface="Calibri"/>
                <a:cs typeface="Calibri"/>
                <a:sym typeface="Calibri"/>
              </a:rPr>
              <a:t>Examen 2021, tijdvak 3, vraag 1</a:t>
            </a:r>
            <a:endParaRPr sz="1800" b="1">
              <a:latin typeface="Calibri"/>
              <a:ea typeface="Calibri"/>
              <a:cs typeface="Calibri"/>
              <a:sym typeface="Calibri"/>
            </a:endParaRPr>
          </a:p>
          <a:p>
            <a:pPr marL="457200" lvl="1" indent="0" algn="l" rtl="0">
              <a:lnSpc>
                <a:spcPct val="90000"/>
              </a:lnSpc>
              <a:spcBef>
                <a:spcPts val="500"/>
              </a:spcBef>
              <a:spcAft>
                <a:spcPts val="0"/>
              </a:spcAft>
              <a:buClr>
                <a:schemeClr val="dk1"/>
              </a:buClr>
              <a:buSzPts val="2500"/>
              <a:buNone/>
            </a:pPr>
            <a:r>
              <a:rPr lang="nl-NL" sz="1800" b="1">
                <a:latin typeface="Calibri"/>
                <a:ea typeface="Calibri"/>
                <a:cs typeface="Calibri"/>
                <a:sym typeface="Calibri"/>
              </a:rPr>
              <a:t>Examen 2021, tijdvak 3, vraag 18</a:t>
            </a:r>
            <a:endParaRPr sz="1800" b="1">
              <a:latin typeface="Calibri"/>
              <a:ea typeface="Calibri"/>
              <a:cs typeface="Calibri"/>
              <a:sym typeface="Calibri"/>
            </a:endParaRPr>
          </a:p>
          <a:p>
            <a:pPr marL="457200" lvl="1" indent="0" algn="l" rtl="0">
              <a:lnSpc>
                <a:spcPct val="90000"/>
              </a:lnSpc>
              <a:spcBef>
                <a:spcPts val="500"/>
              </a:spcBef>
              <a:spcAft>
                <a:spcPts val="0"/>
              </a:spcAft>
              <a:buClr>
                <a:schemeClr val="dk1"/>
              </a:buClr>
              <a:buSzPts val="2500"/>
              <a:buNone/>
            </a:pPr>
            <a:r>
              <a:rPr lang="nl-NL" sz="1800" b="1">
                <a:latin typeface="Calibri"/>
                <a:ea typeface="Calibri"/>
                <a:cs typeface="Calibri"/>
                <a:sym typeface="Calibri"/>
              </a:rPr>
              <a:t>Examen 2021, tijdvak 3, vraag 28 </a:t>
            </a:r>
            <a:endParaRPr sz="1800" b="1">
              <a:latin typeface="Calibri"/>
              <a:ea typeface="Calibri"/>
              <a:cs typeface="Calibri"/>
              <a:sym typeface="Calibri"/>
            </a:endParaRPr>
          </a:p>
          <a:p>
            <a:pPr marL="457200" lvl="1" indent="0" algn="l" rtl="0">
              <a:lnSpc>
                <a:spcPct val="90000"/>
              </a:lnSpc>
              <a:spcBef>
                <a:spcPts val="500"/>
              </a:spcBef>
              <a:spcAft>
                <a:spcPts val="0"/>
              </a:spcAft>
              <a:buClr>
                <a:schemeClr val="dk1"/>
              </a:buClr>
              <a:buSzPts val="2500"/>
              <a:buNone/>
            </a:pPr>
            <a:endParaRPr sz="2500"/>
          </a:p>
          <a:p>
            <a:pPr marL="457200" lvl="1" indent="0" algn="l" rtl="0">
              <a:lnSpc>
                <a:spcPct val="90000"/>
              </a:lnSpc>
              <a:spcBef>
                <a:spcPts val="500"/>
              </a:spcBef>
              <a:spcAft>
                <a:spcPts val="0"/>
              </a:spcAft>
              <a:buClr>
                <a:schemeClr val="dk1"/>
              </a:buClr>
              <a:buSzPts val="2500"/>
              <a:buNone/>
            </a:pPr>
            <a:endParaRPr sz="2500"/>
          </a:p>
          <a:p>
            <a:pPr marL="457200" lvl="1" indent="0" algn="l" rtl="0">
              <a:lnSpc>
                <a:spcPct val="90000"/>
              </a:lnSpc>
              <a:spcBef>
                <a:spcPts val="500"/>
              </a:spcBef>
              <a:spcAft>
                <a:spcPts val="0"/>
              </a:spcAft>
              <a:buClr>
                <a:schemeClr val="dk1"/>
              </a:buClr>
              <a:buSzPts val="2500"/>
              <a:buNone/>
            </a:pPr>
            <a:endParaRPr sz="25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487680" y="670560"/>
            <a:ext cx="10515600" cy="5222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nl-NL" b="1" dirty="0"/>
              <a:t>De rode draad (J) </a:t>
            </a:r>
            <a:endParaRPr dirty="0"/>
          </a:p>
        </p:txBody>
      </p:sp>
      <p:sp>
        <p:nvSpPr>
          <p:cNvPr id="110" name="Google Shape;110;p3"/>
          <p:cNvSpPr txBox="1">
            <a:spLocks noGrp="1"/>
          </p:cNvSpPr>
          <p:nvPr>
            <p:ph type="body" idx="1"/>
          </p:nvPr>
        </p:nvSpPr>
        <p:spPr>
          <a:xfrm>
            <a:off x="487680" y="1412765"/>
            <a:ext cx="10866120" cy="525098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900"/>
              <a:buNone/>
            </a:pPr>
            <a:r>
              <a:rPr lang="nl-NL" sz="2900" i="1" dirty="0"/>
              <a:t>‘’Hoe pak ik het lezen van een tekst aan?’’</a:t>
            </a:r>
            <a:endParaRPr dirty="0"/>
          </a:p>
          <a:p>
            <a:pPr marL="228600" lvl="0" indent="-228600" algn="l" rtl="0">
              <a:lnSpc>
                <a:spcPct val="90000"/>
              </a:lnSpc>
              <a:spcBef>
                <a:spcPts val="1000"/>
              </a:spcBef>
              <a:spcAft>
                <a:spcPts val="0"/>
              </a:spcAft>
              <a:buClr>
                <a:schemeClr val="dk1"/>
              </a:buClr>
              <a:buSzPts val="2900"/>
              <a:buChar char="•"/>
            </a:pPr>
            <a:r>
              <a:rPr lang="nl-NL" sz="2900" dirty="0"/>
              <a:t>Waar gaat de tekst over?</a:t>
            </a:r>
            <a:endParaRPr dirty="0"/>
          </a:p>
          <a:p>
            <a:pPr marL="685800" lvl="1" indent="-228600" algn="l" rtl="0">
              <a:lnSpc>
                <a:spcPct val="90000"/>
              </a:lnSpc>
              <a:spcBef>
                <a:spcPts val="500"/>
              </a:spcBef>
              <a:spcAft>
                <a:spcPts val="0"/>
              </a:spcAft>
              <a:buClr>
                <a:schemeClr val="dk1"/>
              </a:buClr>
              <a:buSzPts val="2500"/>
              <a:buChar char="•"/>
            </a:pPr>
            <a:r>
              <a:rPr lang="nl-NL" sz="2500" dirty="0"/>
              <a:t>Titel, plaatje(s), tekstsoort, indeling tekst (signaal/verbindingswoorden), vetgedrukte woorden, tussenkopjes</a:t>
            </a:r>
            <a:br>
              <a:rPr lang="nl-NL" sz="2500" dirty="0"/>
            </a:br>
            <a:endParaRPr dirty="0"/>
          </a:p>
          <a:p>
            <a:pPr marL="228600" lvl="0" indent="-228600" algn="l" rtl="0">
              <a:lnSpc>
                <a:spcPct val="90000"/>
              </a:lnSpc>
              <a:spcBef>
                <a:spcPts val="1000"/>
              </a:spcBef>
              <a:spcAft>
                <a:spcPts val="0"/>
              </a:spcAft>
              <a:buClr>
                <a:schemeClr val="dk1"/>
              </a:buClr>
              <a:buSzPts val="2900"/>
              <a:buChar char="•"/>
            </a:pPr>
            <a:r>
              <a:rPr lang="nl-NL" sz="2900" dirty="0"/>
              <a:t>Vertaal: titel, 1</a:t>
            </a:r>
            <a:r>
              <a:rPr lang="nl-NL" sz="2900" baseline="30000" dirty="0"/>
              <a:t>e</a:t>
            </a:r>
            <a:r>
              <a:rPr lang="nl-NL" sz="2900" dirty="0"/>
              <a:t> en laatste zin van elke alinea</a:t>
            </a:r>
            <a:endParaRPr dirty="0"/>
          </a:p>
          <a:p>
            <a:pPr marL="685800" lvl="1" indent="-228600" algn="l" rtl="0">
              <a:lnSpc>
                <a:spcPct val="90000"/>
              </a:lnSpc>
              <a:spcBef>
                <a:spcPts val="500"/>
              </a:spcBef>
              <a:spcAft>
                <a:spcPts val="0"/>
              </a:spcAft>
              <a:buClr>
                <a:schemeClr val="dk1"/>
              </a:buClr>
              <a:buSzPts val="2500"/>
              <a:buChar char="•"/>
            </a:pPr>
            <a:r>
              <a:rPr lang="nl-NL" sz="2500" dirty="0"/>
              <a:t>Schrijf eronder of naast de alinea in 1 of 2 woorden</a:t>
            </a:r>
            <a:br>
              <a:rPr lang="nl-NL" sz="2500" dirty="0"/>
            </a:br>
            <a:endParaRPr dirty="0"/>
          </a:p>
          <a:p>
            <a:pPr marL="228600" lvl="0" indent="-228600" algn="l" rtl="0">
              <a:lnSpc>
                <a:spcPct val="90000"/>
              </a:lnSpc>
              <a:spcBef>
                <a:spcPts val="1000"/>
              </a:spcBef>
              <a:spcAft>
                <a:spcPts val="0"/>
              </a:spcAft>
              <a:buClr>
                <a:schemeClr val="dk1"/>
              </a:buClr>
              <a:buSzPts val="2900"/>
              <a:buChar char="•"/>
            </a:pPr>
            <a:r>
              <a:rPr lang="nl-NL" sz="2900" dirty="0"/>
              <a:t>Markeer: getallen, leestekens ( : ; ‘’..’’ ! ? ), na de komma het voegwoord</a:t>
            </a:r>
            <a:br>
              <a:rPr lang="nl-NL" sz="2900" dirty="0"/>
            </a:br>
            <a:endParaRPr dirty="0"/>
          </a:p>
          <a:p>
            <a:pPr marL="228600" lvl="0" indent="-228600" algn="l" rtl="0">
              <a:lnSpc>
                <a:spcPct val="90000"/>
              </a:lnSpc>
              <a:spcBef>
                <a:spcPts val="1000"/>
              </a:spcBef>
              <a:spcAft>
                <a:spcPts val="0"/>
              </a:spcAft>
              <a:buClr>
                <a:schemeClr val="dk1"/>
              </a:buClr>
              <a:buSzPts val="2900"/>
              <a:buChar char="•"/>
            </a:pPr>
            <a:r>
              <a:rPr lang="nl-NL" sz="2900" dirty="0"/>
              <a:t>Signaalwoorden</a:t>
            </a:r>
            <a:endParaRPr dirty="0"/>
          </a:p>
          <a:p>
            <a:pPr marL="685800" lvl="1" indent="-228600" algn="l" rtl="0">
              <a:lnSpc>
                <a:spcPct val="90000"/>
              </a:lnSpc>
              <a:spcBef>
                <a:spcPts val="500"/>
              </a:spcBef>
              <a:spcAft>
                <a:spcPts val="0"/>
              </a:spcAft>
              <a:buClr>
                <a:schemeClr val="dk1"/>
              </a:buClr>
              <a:buSzPts val="2500"/>
              <a:buChar char="•"/>
            </a:pPr>
            <a:r>
              <a:rPr lang="nl-NL" sz="2500" dirty="0"/>
              <a:t>Telvragen, functievragen</a:t>
            </a:r>
            <a:endParaRPr dirty="0"/>
          </a:p>
          <a:p>
            <a:pPr marL="457200" lvl="1" indent="0" algn="l" rtl="0">
              <a:lnSpc>
                <a:spcPct val="90000"/>
              </a:lnSpc>
              <a:spcBef>
                <a:spcPts val="500"/>
              </a:spcBef>
              <a:spcAft>
                <a:spcPts val="0"/>
              </a:spcAft>
              <a:buClr>
                <a:schemeClr val="dk1"/>
              </a:buClr>
              <a:buSzPts val="2500"/>
              <a:buNone/>
            </a:pPr>
            <a:endParaRPr sz="2500" dirty="0"/>
          </a:p>
          <a:p>
            <a:pPr marL="457200" lvl="1" indent="0" algn="l" rtl="0">
              <a:lnSpc>
                <a:spcPct val="90000"/>
              </a:lnSpc>
              <a:spcBef>
                <a:spcPts val="500"/>
              </a:spcBef>
              <a:spcAft>
                <a:spcPts val="0"/>
              </a:spcAft>
              <a:buClr>
                <a:schemeClr val="dk1"/>
              </a:buClr>
              <a:buSzPts val="2500"/>
              <a:buNone/>
            </a:pPr>
            <a:endParaRPr sz="2500" dirty="0"/>
          </a:p>
          <a:p>
            <a:pPr marL="457200" lvl="1" indent="0" algn="l" rtl="0">
              <a:lnSpc>
                <a:spcPct val="90000"/>
              </a:lnSpc>
              <a:spcBef>
                <a:spcPts val="500"/>
              </a:spcBef>
              <a:spcAft>
                <a:spcPts val="0"/>
              </a:spcAft>
              <a:buClr>
                <a:schemeClr val="dk1"/>
              </a:buClr>
              <a:buSzPts val="2500"/>
              <a:buNone/>
            </a:pPr>
            <a:endParaRPr sz="2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nl-NL" b="1" dirty="0"/>
              <a:t>Signaalwoorden (J) </a:t>
            </a:r>
            <a:endParaRPr dirty="0"/>
          </a:p>
        </p:txBody>
      </p:sp>
      <p:sp>
        <p:nvSpPr>
          <p:cNvPr id="116" name="Google Shape;116;p28"/>
          <p:cNvSpPr txBox="1">
            <a:spLocks noGrp="1"/>
          </p:cNvSpPr>
          <p:nvPr>
            <p:ph type="body" idx="1"/>
          </p:nvPr>
        </p:nvSpPr>
        <p:spPr>
          <a:xfrm>
            <a:off x="571982" y="1365812"/>
            <a:ext cx="10655461" cy="5243331"/>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Clr>
                <a:schemeClr val="dk1"/>
              </a:buClr>
              <a:buSzPts val="2800"/>
              <a:buChar char="•"/>
            </a:pPr>
            <a:r>
              <a:rPr lang="nl-NL" sz="1800" dirty="0">
                <a:latin typeface="Arial"/>
                <a:ea typeface="Arial"/>
                <a:cs typeface="Arial"/>
                <a:sym typeface="Arial"/>
              </a:rPr>
              <a:t>Signaalwoorden zijn het allerbelangrijkste bij het eindexamen! </a:t>
            </a:r>
            <a:endParaRPr lang="nl-NL" sz="1800" dirty="0"/>
          </a:p>
          <a:p>
            <a:pPr lvl="1" indent="-406400">
              <a:spcBef>
                <a:spcPts val="1000"/>
              </a:spcBef>
              <a:buSzPts val="2800"/>
            </a:pPr>
            <a:r>
              <a:rPr lang="nl-NL" sz="1600" dirty="0"/>
              <a:t>Welk verband hoort er bij welk signaalwoord? </a:t>
            </a:r>
            <a:br>
              <a:rPr lang="nl-NL" sz="1600" dirty="0"/>
            </a:br>
            <a:endParaRPr sz="1600" dirty="0"/>
          </a:p>
          <a:p>
            <a:pPr marL="457200" lvl="0" indent="-406400" algn="l" rtl="0">
              <a:lnSpc>
                <a:spcPct val="90000"/>
              </a:lnSpc>
              <a:spcBef>
                <a:spcPts val="1000"/>
              </a:spcBef>
              <a:spcAft>
                <a:spcPts val="0"/>
              </a:spcAft>
              <a:buClr>
                <a:schemeClr val="dk1"/>
              </a:buClr>
              <a:buSzPts val="2800"/>
              <a:buChar char="•"/>
            </a:pPr>
            <a:r>
              <a:rPr lang="nl-NL" sz="1800" dirty="0">
                <a:latin typeface="Arial"/>
                <a:ea typeface="Arial"/>
                <a:cs typeface="Arial"/>
                <a:sym typeface="Arial"/>
              </a:rPr>
              <a:t>Signaalwoorden heb je bijv. nodig als je argumenten moet noemen. </a:t>
            </a:r>
          </a:p>
          <a:p>
            <a:pPr lvl="1" indent="-406400">
              <a:spcBef>
                <a:spcPts val="1000"/>
              </a:spcBef>
              <a:buSzPts val="2800"/>
            </a:pPr>
            <a:r>
              <a:rPr lang="nl-NL" sz="1600" dirty="0"/>
              <a:t>Soms moet je de argumenten inhoudelijk noemen, soms alleen een getal opschrijven. </a:t>
            </a:r>
            <a:br>
              <a:rPr lang="nl-NL" sz="1600" dirty="0"/>
            </a:br>
            <a:endParaRPr sz="1600" dirty="0"/>
          </a:p>
          <a:p>
            <a:pPr marL="457200" lvl="0" indent="-406400" algn="l" rtl="0">
              <a:lnSpc>
                <a:spcPct val="90000"/>
              </a:lnSpc>
              <a:spcBef>
                <a:spcPts val="1000"/>
              </a:spcBef>
              <a:spcAft>
                <a:spcPts val="0"/>
              </a:spcAft>
              <a:buClr>
                <a:schemeClr val="dk1"/>
              </a:buClr>
              <a:buSzPts val="2800"/>
              <a:buChar char="•"/>
            </a:pPr>
            <a:r>
              <a:rPr lang="nl-NL" sz="1800" dirty="0" err="1">
                <a:latin typeface="Arial"/>
                <a:ea typeface="Arial"/>
                <a:cs typeface="Arial"/>
                <a:sym typeface="Arial"/>
              </a:rPr>
              <a:t>Erstens</a:t>
            </a:r>
            <a:r>
              <a:rPr lang="nl-NL" sz="1800" dirty="0">
                <a:latin typeface="Arial"/>
                <a:ea typeface="Arial"/>
                <a:cs typeface="Arial"/>
                <a:sym typeface="Arial"/>
              </a:rPr>
              <a:t>, </a:t>
            </a:r>
            <a:r>
              <a:rPr lang="nl-NL" sz="1800" dirty="0" err="1">
                <a:latin typeface="Arial"/>
                <a:ea typeface="Arial"/>
                <a:cs typeface="Arial"/>
                <a:sym typeface="Arial"/>
              </a:rPr>
              <a:t>zweitens</a:t>
            </a:r>
            <a:r>
              <a:rPr lang="nl-NL" sz="1800" dirty="0">
                <a:latin typeface="Arial"/>
                <a:ea typeface="Arial"/>
                <a:cs typeface="Arial"/>
                <a:sym typeface="Arial"/>
              </a:rPr>
              <a:t>, </a:t>
            </a:r>
            <a:r>
              <a:rPr lang="nl-NL" sz="1800" dirty="0" err="1">
                <a:latin typeface="Arial"/>
                <a:ea typeface="Arial"/>
                <a:cs typeface="Arial"/>
                <a:sym typeface="Arial"/>
              </a:rPr>
              <a:t>drittens</a:t>
            </a:r>
            <a:r>
              <a:rPr lang="nl-NL" sz="1800" dirty="0">
                <a:latin typeface="Arial"/>
                <a:ea typeface="Arial"/>
                <a:cs typeface="Arial"/>
                <a:sym typeface="Arial"/>
              </a:rPr>
              <a:t>, </a:t>
            </a:r>
            <a:r>
              <a:rPr lang="nl-NL" sz="1800" dirty="0" err="1">
                <a:latin typeface="Arial"/>
                <a:ea typeface="Arial"/>
                <a:cs typeface="Arial"/>
                <a:sym typeface="Arial"/>
              </a:rPr>
              <a:t>außerdem</a:t>
            </a:r>
            <a:r>
              <a:rPr lang="nl-NL" sz="1800" dirty="0">
                <a:latin typeface="Arial"/>
                <a:ea typeface="Arial"/>
                <a:cs typeface="Arial"/>
                <a:sym typeface="Arial"/>
              </a:rPr>
              <a:t>, </a:t>
            </a:r>
            <a:r>
              <a:rPr lang="nl-NL" sz="1800" dirty="0" err="1">
                <a:latin typeface="Arial"/>
                <a:ea typeface="Arial"/>
                <a:cs typeface="Arial"/>
                <a:sym typeface="Arial"/>
              </a:rPr>
              <a:t>ebenfalls</a:t>
            </a:r>
            <a:r>
              <a:rPr lang="nl-NL" sz="1800" dirty="0">
                <a:latin typeface="Arial"/>
                <a:ea typeface="Arial"/>
                <a:cs typeface="Arial"/>
                <a:sym typeface="Arial"/>
              </a:rPr>
              <a:t>….  </a:t>
            </a:r>
            <a:endParaRPr sz="1800" dirty="0"/>
          </a:p>
          <a:p>
            <a:pPr marL="914400" lvl="1" indent="-381000" algn="l" rtl="0">
              <a:lnSpc>
                <a:spcPct val="90000"/>
              </a:lnSpc>
              <a:spcBef>
                <a:spcPts val="500"/>
              </a:spcBef>
              <a:spcAft>
                <a:spcPts val="0"/>
              </a:spcAft>
              <a:buSzPts val="2400"/>
              <a:buChar char="•"/>
            </a:pPr>
            <a:r>
              <a:rPr lang="nl-NL" sz="1600" dirty="0"/>
              <a:t>Dit zijn signaalwoorden voor een opsomming. Als deze in de tekst staan, hoef je alleen de signaalwoorden te tellen en dan kun je al het aantal voorbeelden of het aantal argumenten noemen! </a:t>
            </a:r>
            <a:endParaRPr sz="1600" dirty="0"/>
          </a:p>
          <a:p>
            <a:pPr marL="914400" lvl="1" indent="-228600" algn="l" rtl="0">
              <a:lnSpc>
                <a:spcPct val="90000"/>
              </a:lnSpc>
              <a:spcBef>
                <a:spcPts val="500"/>
              </a:spcBef>
              <a:spcAft>
                <a:spcPts val="0"/>
              </a:spcAft>
              <a:buSzPts val="2400"/>
              <a:buNone/>
            </a:pPr>
            <a:endParaRPr sz="1800" dirty="0">
              <a:latin typeface="Arial"/>
              <a:ea typeface="Arial"/>
              <a:cs typeface="Arial"/>
              <a:sym typeface="Arial"/>
            </a:endParaRPr>
          </a:p>
          <a:p>
            <a:pPr marL="457200" lvl="0" indent="-406400" algn="l" rtl="0">
              <a:lnSpc>
                <a:spcPct val="90000"/>
              </a:lnSpc>
              <a:spcBef>
                <a:spcPts val="1000"/>
              </a:spcBef>
              <a:spcAft>
                <a:spcPts val="0"/>
              </a:spcAft>
              <a:buClr>
                <a:schemeClr val="dk1"/>
              </a:buClr>
              <a:buSzPts val="2800"/>
              <a:buChar char="•"/>
            </a:pPr>
            <a:r>
              <a:rPr lang="nl-NL" sz="1800" dirty="0">
                <a:latin typeface="Arial"/>
                <a:ea typeface="Arial"/>
                <a:cs typeface="Arial"/>
                <a:sym typeface="Arial"/>
              </a:rPr>
              <a:t>Functie van de alinea: Als je bijv. de woorden “</a:t>
            </a:r>
            <a:r>
              <a:rPr lang="nl-NL" sz="1800" dirty="0" err="1">
                <a:latin typeface="Arial"/>
                <a:ea typeface="Arial"/>
                <a:cs typeface="Arial"/>
                <a:sym typeface="Arial"/>
              </a:rPr>
              <a:t>also</a:t>
            </a:r>
            <a:r>
              <a:rPr lang="nl-NL" sz="1800" dirty="0">
                <a:latin typeface="Arial"/>
                <a:ea typeface="Arial"/>
                <a:cs typeface="Arial"/>
                <a:sym typeface="Arial"/>
              </a:rPr>
              <a:t>”, “</a:t>
            </a:r>
            <a:r>
              <a:rPr lang="nl-NL" sz="1800" dirty="0" err="1">
                <a:latin typeface="Arial"/>
                <a:ea typeface="Arial"/>
                <a:cs typeface="Arial"/>
                <a:sym typeface="Arial"/>
              </a:rPr>
              <a:t>zum</a:t>
            </a:r>
            <a:r>
              <a:rPr lang="nl-NL" sz="1800" dirty="0">
                <a:latin typeface="Arial"/>
                <a:ea typeface="Arial"/>
                <a:cs typeface="Arial"/>
                <a:sym typeface="Arial"/>
              </a:rPr>
              <a:t> </a:t>
            </a:r>
            <a:r>
              <a:rPr lang="nl-NL" sz="1800" dirty="0" err="1">
                <a:latin typeface="Arial"/>
                <a:ea typeface="Arial"/>
                <a:cs typeface="Arial"/>
                <a:sym typeface="Arial"/>
              </a:rPr>
              <a:t>Schluss</a:t>
            </a:r>
            <a:r>
              <a:rPr lang="nl-NL" sz="1800" dirty="0">
                <a:latin typeface="Arial"/>
                <a:ea typeface="Arial"/>
                <a:cs typeface="Arial"/>
                <a:sym typeface="Arial"/>
              </a:rPr>
              <a:t>” etc. ziet staan, is de functie van de alinea “conclusie/</a:t>
            </a:r>
            <a:r>
              <a:rPr lang="nl-NL" sz="1800" dirty="0" err="1">
                <a:latin typeface="Arial"/>
                <a:ea typeface="Arial"/>
                <a:cs typeface="Arial"/>
                <a:sym typeface="Arial"/>
              </a:rPr>
              <a:t>Schlussfolgerung</a:t>
            </a:r>
            <a:r>
              <a:rPr lang="nl-NL" sz="1800" dirty="0">
                <a:latin typeface="Arial"/>
                <a:ea typeface="Arial"/>
                <a:cs typeface="Arial"/>
                <a:sym typeface="Arial"/>
              </a:rPr>
              <a:t>”. Als er staat “</a:t>
            </a:r>
            <a:r>
              <a:rPr lang="nl-NL" sz="1800" dirty="0" err="1">
                <a:latin typeface="Arial"/>
                <a:ea typeface="Arial"/>
                <a:cs typeface="Arial"/>
                <a:sym typeface="Arial"/>
              </a:rPr>
              <a:t>zum</a:t>
            </a:r>
            <a:r>
              <a:rPr lang="nl-NL" sz="1800" dirty="0">
                <a:latin typeface="Arial"/>
                <a:ea typeface="Arial"/>
                <a:cs typeface="Arial"/>
                <a:sym typeface="Arial"/>
              </a:rPr>
              <a:t> Beispiel” dan heeft de alinea als functie “voorbeeld/Beispiel.”</a:t>
            </a:r>
            <a:br>
              <a:rPr lang="nl-NL" sz="1800" dirty="0">
                <a:latin typeface="Arial"/>
                <a:ea typeface="Arial"/>
                <a:cs typeface="Arial"/>
                <a:sym typeface="Arial"/>
              </a:rPr>
            </a:br>
            <a:endParaRPr lang="nl-NL" sz="1800" dirty="0">
              <a:latin typeface="Arial"/>
              <a:ea typeface="Arial"/>
              <a:cs typeface="Arial"/>
              <a:sym typeface="Arial"/>
            </a:endParaRPr>
          </a:p>
          <a:p>
            <a:pPr marL="457200" lvl="0" indent="-406400" algn="l" rtl="0">
              <a:lnSpc>
                <a:spcPct val="90000"/>
              </a:lnSpc>
              <a:spcBef>
                <a:spcPts val="1000"/>
              </a:spcBef>
              <a:spcAft>
                <a:spcPts val="0"/>
              </a:spcAft>
              <a:buClr>
                <a:schemeClr val="dk1"/>
              </a:buClr>
              <a:buSzPts val="2800"/>
              <a:buChar char="•"/>
            </a:pPr>
            <a:r>
              <a:rPr lang="nl-NL" sz="1800" dirty="0">
                <a:latin typeface="Arial"/>
                <a:ea typeface="Arial"/>
                <a:cs typeface="Arial"/>
                <a:sym typeface="Arial"/>
              </a:rPr>
              <a:t>Aangeven hoe zin X aansluit bij de voorgaande zin. </a:t>
            </a:r>
          </a:p>
          <a:p>
            <a:pPr lvl="1"/>
            <a:r>
              <a:rPr lang="nl-NL" sz="1600" dirty="0"/>
              <a:t>Je kijkt naar de zin ervoor, je zoekt het signaalwoord en daarna kijk je bij welke functie dit signaalwoord hoort. Staat er “</a:t>
            </a:r>
            <a:r>
              <a:rPr lang="nl-NL" sz="1600" dirty="0" err="1"/>
              <a:t>trotzdem</a:t>
            </a:r>
            <a:r>
              <a:rPr lang="nl-NL" sz="1600" dirty="0"/>
              <a:t>”? Dan weet je dat het een “tegenstelling/</a:t>
            </a:r>
            <a:r>
              <a:rPr lang="nl-NL" sz="1600" dirty="0" err="1"/>
              <a:t>Gegensatz</a:t>
            </a:r>
            <a:r>
              <a:rPr lang="nl-NL" sz="1600" dirty="0"/>
              <a:t>” moet zijn! </a:t>
            </a:r>
          </a:p>
          <a:p>
            <a:pPr marL="457200" lvl="0" indent="-228600" algn="l" rtl="0">
              <a:lnSpc>
                <a:spcPct val="90000"/>
              </a:lnSpc>
              <a:spcBef>
                <a:spcPts val="1000"/>
              </a:spcBef>
              <a:spcAft>
                <a:spcPts val="0"/>
              </a:spcAft>
              <a:buClr>
                <a:schemeClr val="dk1"/>
              </a:buClr>
              <a:buSzPts val="2800"/>
              <a:buNone/>
            </a:pPr>
            <a:endParaRPr lang="nl-NL" sz="1800" dirty="0">
              <a:latin typeface="Arial"/>
              <a:ea typeface="Arial"/>
              <a:cs typeface="Arial"/>
              <a:sym typeface="Arial"/>
            </a:endParaRPr>
          </a:p>
          <a:p>
            <a:pPr marL="457200" lvl="0" indent="-228600" algn="l" rtl="0">
              <a:lnSpc>
                <a:spcPct val="90000"/>
              </a:lnSpc>
              <a:spcBef>
                <a:spcPts val="1000"/>
              </a:spcBef>
              <a:spcAft>
                <a:spcPts val="0"/>
              </a:spcAft>
              <a:buClr>
                <a:schemeClr val="dk1"/>
              </a:buClr>
              <a:buSzPts val="2800"/>
              <a:buNone/>
            </a:pPr>
            <a:endParaRPr sz="1800" dirty="0">
              <a:latin typeface="Arial"/>
              <a:ea typeface="Arial"/>
              <a:cs typeface="Arial"/>
              <a:sym typeface="Arial"/>
            </a:endParaRPr>
          </a:p>
          <a:p>
            <a:pPr marL="50800" lvl="0" indent="0" algn="l" rtl="0">
              <a:lnSpc>
                <a:spcPct val="90000"/>
              </a:lnSpc>
              <a:spcBef>
                <a:spcPts val="1000"/>
              </a:spcBef>
              <a:spcAft>
                <a:spcPts val="0"/>
              </a:spcAft>
              <a:buSzPts val="2800"/>
              <a:buNone/>
            </a:pPr>
            <a:endParaRPr sz="1800" dirty="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c13dd59e9a_0_5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nl-NL" b="1" dirty="0"/>
              <a:t>Strategie vraagsoort: functievraag (J) </a:t>
            </a:r>
            <a:endParaRPr dirty="0"/>
          </a:p>
        </p:txBody>
      </p:sp>
      <p:sp>
        <p:nvSpPr>
          <p:cNvPr id="123" name="Google Shape;123;g2c13dd59e9a_0_5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37931"/>
              <a:buFont typeface="Arial"/>
              <a:buNone/>
            </a:pPr>
            <a:r>
              <a:rPr lang="nl-NL" sz="2900" i="1"/>
              <a:t>‘’Hoe pak ik de vragen aan waarbij om de functie van een tekst(deel) wordt gevraagd?’’</a:t>
            </a:r>
            <a:endParaRPr/>
          </a:p>
          <a:p>
            <a:pPr marL="228600" lvl="0" indent="-44450" algn="l" rtl="0">
              <a:lnSpc>
                <a:spcPct val="90000"/>
              </a:lnSpc>
              <a:spcBef>
                <a:spcPts val="1000"/>
              </a:spcBef>
              <a:spcAft>
                <a:spcPts val="0"/>
              </a:spcAft>
              <a:buClr>
                <a:schemeClr val="dk1"/>
              </a:buClr>
              <a:buSzPct val="37931"/>
              <a:buFont typeface="Arial"/>
              <a:buNone/>
            </a:pPr>
            <a:endParaRPr sz="2900"/>
          </a:p>
          <a:p>
            <a:pPr marL="228600" lvl="0" indent="-214819" algn="l" rtl="0">
              <a:lnSpc>
                <a:spcPct val="90000"/>
              </a:lnSpc>
              <a:spcBef>
                <a:spcPts val="1000"/>
              </a:spcBef>
              <a:spcAft>
                <a:spcPts val="0"/>
              </a:spcAft>
              <a:buSzPct val="100000"/>
              <a:buChar char="•"/>
            </a:pPr>
            <a:r>
              <a:rPr lang="nl-NL" sz="2900"/>
              <a:t>Lees de vraag</a:t>
            </a:r>
            <a:endParaRPr/>
          </a:p>
          <a:p>
            <a:pPr marL="228600" lvl="0" indent="-214819" algn="l" rtl="0">
              <a:lnSpc>
                <a:spcPct val="90000"/>
              </a:lnSpc>
              <a:spcBef>
                <a:spcPts val="1000"/>
              </a:spcBef>
              <a:spcAft>
                <a:spcPts val="0"/>
              </a:spcAft>
              <a:buSzPct val="100000"/>
              <a:buChar char="•"/>
            </a:pPr>
            <a:r>
              <a:rPr lang="nl-NL" sz="2900"/>
              <a:t>Kijk naar de betreffende tekst</a:t>
            </a:r>
            <a:endParaRPr/>
          </a:p>
          <a:p>
            <a:pPr marL="228600" lvl="0" indent="-214819" algn="l" rtl="0">
              <a:lnSpc>
                <a:spcPct val="90000"/>
              </a:lnSpc>
              <a:spcBef>
                <a:spcPts val="1000"/>
              </a:spcBef>
              <a:spcAft>
                <a:spcPts val="0"/>
              </a:spcAft>
              <a:buSzPct val="100000"/>
              <a:buChar char="•"/>
            </a:pPr>
            <a:r>
              <a:rPr lang="nl-NL" sz="2900"/>
              <a:t>Zoek een signaalwoord</a:t>
            </a:r>
            <a:endParaRPr sz="2900"/>
          </a:p>
          <a:p>
            <a:pPr marL="228600" lvl="0" indent="-214819" algn="l" rtl="0">
              <a:lnSpc>
                <a:spcPct val="90000"/>
              </a:lnSpc>
              <a:spcBef>
                <a:spcPts val="1000"/>
              </a:spcBef>
              <a:spcAft>
                <a:spcPts val="0"/>
              </a:spcAft>
              <a:buSzPct val="100000"/>
              <a:buChar char="•"/>
            </a:pPr>
            <a:r>
              <a:rPr lang="nl-NL" sz="2900"/>
              <a:t>De functie van dit signaalwoord is het antwoord</a:t>
            </a:r>
            <a:endParaRPr sz="2900"/>
          </a:p>
          <a:p>
            <a:pPr marL="228600" lvl="0" indent="-214819" algn="l" rtl="0">
              <a:lnSpc>
                <a:spcPct val="90000"/>
              </a:lnSpc>
              <a:spcBef>
                <a:spcPts val="1000"/>
              </a:spcBef>
              <a:spcAft>
                <a:spcPts val="0"/>
              </a:spcAft>
              <a:buSzPct val="100000"/>
              <a:buChar char="•"/>
            </a:pPr>
            <a:r>
              <a:rPr lang="nl-NL" sz="2900"/>
              <a:t>Geen signaalwoord? Voorgaande stuk tekst lezen en verband leggen</a:t>
            </a:r>
            <a:br>
              <a:rPr lang="nl-NL" sz="2900"/>
            </a:br>
            <a:r>
              <a:rPr lang="nl-NL" sz="2900" i="1" u="sng"/>
              <a:t>Vaak</a:t>
            </a:r>
            <a:r>
              <a:rPr lang="nl-NL" sz="2900" i="1"/>
              <a:t> is het dan een Verallgemeinerung of Beispiel</a:t>
            </a:r>
            <a:endParaRPr sz="2900" i="1"/>
          </a:p>
          <a:p>
            <a:pPr marL="0" lvl="0" indent="0" algn="l" rtl="0">
              <a:lnSpc>
                <a:spcPct val="90000"/>
              </a:lnSpc>
              <a:spcBef>
                <a:spcPts val="1000"/>
              </a:spcBef>
              <a:spcAft>
                <a:spcPts val="0"/>
              </a:spcAft>
              <a:buSzPct val="108108"/>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nl-NL" b="1"/>
              <a:t>Signaalwoorden - voorbeeld (J) </a:t>
            </a:r>
            <a:endParaRPr/>
          </a:p>
        </p:txBody>
      </p:sp>
      <p:sp>
        <p:nvSpPr>
          <p:cNvPr id="129" name="Google Shape;129;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2800"/>
              <a:buNone/>
            </a:pPr>
            <a:endParaRPr/>
          </a:p>
        </p:txBody>
      </p:sp>
      <p:pic>
        <p:nvPicPr>
          <p:cNvPr id="130" name="Google Shape;130;p29"/>
          <p:cNvPicPr preferRelativeResize="0"/>
          <p:nvPr/>
        </p:nvPicPr>
        <p:blipFill rotWithShape="1">
          <a:blip r:embed="rId3">
            <a:alphaModFix/>
          </a:blip>
          <a:srcRect l="4782" t="21758" r="11643" b="10914"/>
          <a:stretch/>
        </p:blipFill>
        <p:spPr>
          <a:xfrm>
            <a:off x="376942" y="1494723"/>
            <a:ext cx="5857464" cy="3055506"/>
          </a:xfrm>
          <a:prstGeom prst="rect">
            <a:avLst/>
          </a:prstGeom>
          <a:noFill/>
          <a:ln>
            <a:noFill/>
          </a:ln>
        </p:spPr>
      </p:pic>
      <p:pic>
        <p:nvPicPr>
          <p:cNvPr id="131" name="Google Shape;131;p29"/>
          <p:cNvPicPr preferRelativeResize="0"/>
          <p:nvPr/>
        </p:nvPicPr>
        <p:blipFill rotWithShape="1">
          <a:blip r:embed="rId4">
            <a:alphaModFix/>
          </a:blip>
          <a:srcRect l="6679" t="23208" r="30841" b="10057"/>
          <a:stretch/>
        </p:blipFill>
        <p:spPr>
          <a:xfrm>
            <a:off x="5773148" y="2793876"/>
            <a:ext cx="6319316" cy="3899884"/>
          </a:xfrm>
          <a:prstGeom prst="rect">
            <a:avLst/>
          </a:prstGeom>
          <a:noFill/>
          <a:ln>
            <a:noFill/>
          </a:ln>
        </p:spPr>
      </p:pic>
      <p:sp>
        <p:nvSpPr>
          <p:cNvPr id="2" name="Rechthoek 1">
            <a:extLst>
              <a:ext uri="{FF2B5EF4-FFF2-40B4-BE49-F238E27FC236}">
                <a16:creationId xmlns:a16="http://schemas.microsoft.com/office/drawing/2014/main" id="{C4771673-AA2B-45CE-82F5-A8A5A1EFACFF}"/>
              </a:ext>
            </a:extLst>
          </p:cNvPr>
          <p:cNvSpPr/>
          <p:nvPr/>
        </p:nvSpPr>
        <p:spPr>
          <a:xfrm>
            <a:off x="7002683" y="4109013"/>
            <a:ext cx="810228" cy="3125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2c0a2adb88a_1_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nl-NL" b="1"/>
              <a:t>Strategie vraagsoort: kernvragen (T) </a:t>
            </a:r>
            <a:endParaRPr/>
          </a:p>
        </p:txBody>
      </p:sp>
      <p:sp>
        <p:nvSpPr>
          <p:cNvPr id="138" name="Google Shape;138;g2c0a2adb88a_1_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900"/>
              <a:buFont typeface="Arial"/>
              <a:buNone/>
            </a:pPr>
            <a:r>
              <a:rPr lang="nl-NL" sz="2900" i="1"/>
              <a:t>‘’Hoe pak ik de kernvragen aan?’’</a:t>
            </a:r>
            <a:endParaRPr/>
          </a:p>
          <a:p>
            <a:pPr marL="228600" lvl="0" indent="-44450" algn="l" rtl="0">
              <a:lnSpc>
                <a:spcPct val="90000"/>
              </a:lnSpc>
              <a:spcBef>
                <a:spcPts val="1000"/>
              </a:spcBef>
              <a:spcAft>
                <a:spcPts val="0"/>
              </a:spcAft>
              <a:buClr>
                <a:schemeClr val="dk1"/>
              </a:buClr>
              <a:buSzPts val="2900"/>
              <a:buFont typeface="Arial"/>
              <a:buNone/>
            </a:pPr>
            <a:endParaRPr sz="2900"/>
          </a:p>
          <a:p>
            <a:pPr marL="228600" lvl="0" indent="-228600" algn="l" rtl="0">
              <a:lnSpc>
                <a:spcPct val="90000"/>
              </a:lnSpc>
              <a:spcBef>
                <a:spcPts val="1000"/>
              </a:spcBef>
              <a:spcAft>
                <a:spcPts val="0"/>
              </a:spcAft>
              <a:buSzPts val="2900"/>
              <a:buChar char="•"/>
            </a:pPr>
            <a:r>
              <a:rPr lang="nl-NL" sz="2900"/>
              <a:t>Lees de vraag</a:t>
            </a:r>
            <a:endParaRPr/>
          </a:p>
          <a:p>
            <a:pPr marL="228600" lvl="0" indent="-228600" algn="l" rtl="0">
              <a:lnSpc>
                <a:spcPct val="90000"/>
              </a:lnSpc>
              <a:spcBef>
                <a:spcPts val="1000"/>
              </a:spcBef>
              <a:spcAft>
                <a:spcPts val="0"/>
              </a:spcAft>
              <a:buSzPts val="2900"/>
              <a:buChar char="•"/>
            </a:pPr>
            <a:r>
              <a:rPr lang="nl-NL" sz="2900"/>
              <a:t>Lees de antwoordmogelijkheden niet</a:t>
            </a:r>
            <a:endParaRPr/>
          </a:p>
          <a:p>
            <a:pPr marL="228600" lvl="0" indent="-228600" algn="l" rtl="0">
              <a:lnSpc>
                <a:spcPct val="90000"/>
              </a:lnSpc>
              <a:spcBef>
                <a:spcPts val="1000"/>
              </a:spcBef>
              <a:spcAft>
                <a:spcPts val="0"/>
              </a:spcAft>
              <a:buSzPts val="2900"/>
              <a:buChar char="•"/>
            </a:pPr>
            <a:r>
              <a:rPr lang="nl-NL" sz="2900"/>
              <a:t>Op zoek naar leestekens</a:t>
            </a:r>
            <a:endParaRPr/>
          </a:p>
          <a:p>
            <a:pPr marL="228600" lvl="0" indent="-228600" algn="l" rtl="0">
              <a:lnSpc>
                <a:spcPct val="90000"/>
              </a:lnSpc>
              <a:spcBef>
                <a:spcPts val="1000"/>
              </a:spcBef>
              <a:spcAft>
                <a:spcPts val="0"/>
              </a:spcAft>
              <a:buSzPts val="2900"/>
              <a:buChar char="•"/>
            </a:pPr>
            <a:r>
              <a:rPr lang="nl-NL" sz="2900"/>
              <a:t>Geen leestekens? Eerste en laatste zin</a:t>
            </a:r>
            <a:endParaRPr sz="2900"/>
          </a:p>
          <a:p>
            <a:pPr marL="228600" lvl="0" indent="-228600" algn="l" rtl="0">
              <a:lnSpc>
                <a:spcPct val="90000"/>
              </a:lnSpc>
              <a:spcBef>
                <a:spcPts val="1000"/>
              </a:spcBef>
              <a:spcAft>
                <a:spcPts val="0"/>
              </a:spcAft>
              <a:buSzPts val="2900"/>
              <a:buChar char="•"/>
            </a:pPr>
            <a:r>
              <a:rPr lang="nl-NL" sz="2900"/>
              <a:t>Formuleer je eigen antwoord</a:t>
            </a:r>
            <a:endParaRPr sz="2900"/>
          </a:p>
          <a:p>
            <a:pPr marL="228600" lvl="0" indent="-228600" algn="l" rtl="0">
              <a:lnSpc>
                <a:spcPct val="90000"/>
              </a:lnSpc>
              <a:spcBef>
                <a:spcPts val="1000"/>
              </a:spcBef>
              <a:spcAft>
                <a:spcPts val="0"/>
              </a:spcAft>
              <a:buSzPts val="2900"/>
              <a:buChar char="•"/>
            </a:pPr>
            <a:r>
              <a:rPr lang="nl-NL" sz="2900"/>
              <a:t>Vergelijk met de meerkeuze mogelijkheden</a:t>
            </a:r>
            <a:endParaRPr sz="29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2c13dd59e9a_0_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nl-NL" b="1"/>
              <a:t>Kernvraag: Voorbeeld 1 (T) </a:t>
            </a:r>
            <a:endParaRPr/>
          </a:p>
        </p:txBody>
      </p:sp>
      <p:pic>
        <p:nvPicPr>
          <p:cNvPr id="145" name="Google Shape;145;g2c13dd59e9a_0_6"/>
          <p:cNvPicPr preferRelativeResize="0"/>
          <p:nvPr/>
        </p:nvPicPr>
        <p:blipFill>
          <a:blip r:embed="rId3">
            <a:alphaModFix/>
          </a:blip>
          <a:stretch>
            <a:fillRect/>
          </a:stretch>
        </p:blipFill>
        <p:spPr>
          <a:xfrm>
            <a:off x="838200" y="1605750"/>
            <a:ext cx="8896350" cy="2371725"/>
          </a:xfrm>
          <a:prstGeom prst="rect">
            <a:avLst/>
          </a:prstGeom>
          <a:noFill/>
          <a:ln>
            <a:noFill/>
          </a:ln>
        </p:spPr>
      </p:pic>
      <p:pic>
        <p:nvPicPr>
          <p:cNvPr id="146" name="Google Shape;146;g2c13dd59e9a_0_6"/>
          <p:cNvPicPr preferRelativeResize="0"/>
          <p:nvPr/>
        </p:nvPicPr>
        <p:blipFill>
          <a:blip r:embed="rId4">
            <a:alphaModFix/>
          </a:blip>
          <a:stretch>
            <a:fillRect/>
          </a:stretch>
        </p:blipFill>
        <p:spPr>
          <a:xfrm>
            <a:off x="838200" y="3977475"/>
            <a:ext cx="8068759" cy="2575725"/>
          </a:xfrm>
          <a:prstGeom prst="rect">
            <a:avLst/>
          </a:prstGeom>
          <a:noFill/>
          <a:ln>
            <a:noFill/>
          </a:ln>
        </p:spPr>
      </p:pic>
    </p:spTree>
  </p:cSld>
  <p:clrMapOvr>
    <a:masterClrMapping/>
  </p:clrMapOvr>
</p:sld>
</file>

<file path=ppt/theme/theme1.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69612985F38A4696AAD18D581E630E" ma:contentTypeVersion="11" ma:contentTypeDescription="Een nieuw document maken." ma:contentTypeScope="" ma:versionID="a29b2695f712cf7a05b1cef6d3acfc21">
  <xsd:schema xmlns:xsd="http://www.w3.org/2001/XMLSchema" xmlns:xs="http://www.w3.org/2001/XMLSchema" xmlns:p="http://schemas.microsoft.com/office/2006/metadata/properties" xmlns:ns2="f7bdf434-8271-45be-9229-b36057b16eca" xmlns:ns3="403b03e0-f3b3-4df8-8b82-7dc7d4ddf286" targetNamespace="http://schemas.microsoft.com/office/2006/metadata/properties" ma:root="true" ma:fieldsID="b8ed36d4f6667af175760fddac04732e" ns2:_="" ns3:_="">
    <xsd:import namespace="f7bdf434-8271-45be-9229-b36057b16eca"/>
    <xsd:import namespace="403b03e0-f3b3-4df8-8b82-7dc7d4ddf28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bdf434-8271-45be-9229-b36057b16e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8afbf0a4-60f2-4de2-9c19-1cfcaa6785b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3b03e0-f3b3-4df8-8b82-7dc7d4ddf286"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3339e9d-23b0-4d36-af82-861bde34df63}" ma:internalName="TaxCatchAll" ma:showField="CatchAllData" ma:web="403b03e0-f3b3-4df8-8b82-7dc7d4ddf2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7bdf434-8271-45be-9229-b36057b16eca">
      <Terms xmlns="http://schemas.microsoft.com/office/infopath/2007/PartnerControls"/>
    </lcf76f155ced4ddcb4097134ff3c332f>
    <TaxCatchAll xmlns="403b03e0-f3b3-4df8-8b82-7dc7d4ddf286" xsi:nil="true"/>
  </documentManagement>
</p:properties>
</file>

<file path=customXml/itemProps1.xml><?xml version="1.0" encoding="utf-8"?>
<ds:datastoreItem xmlns:ds="http://schemas.openxmlformats.org/officeDocument/2006/customXml" ds:itemID="{B80969B7-8F5D-4D98-A448-A8A960D66969}"/>
</file>

<file path=customXml/itemProps2.xml><?xml version="1.0" encoding="utf-8"?>
<ds:datastoreItem xmlns:ds="http://schemas.openxmlformats.org/officeDocument/2006/customXml" ds:itemID="{6A45304B-7CC5-4E6D-B5D0-1739E21D5C50}"/>
</file>

<file path=customXml/itemProps3.xml><?xml version="1.0" encoding="utf-8"?>
<ds:datastoreItem xmlns:ds="http://schemas.openxmlformats.org/officeDocument/2006/customXml" ds:itemID="{0432C067-DBEA-4695-9067-0EEFC04280A5}"/>
</file>

<file path=docProps/app.xml><?xml version="1.0" encoding="utf-8"?>
<Properties xmlns="http://schemas.openxmlformats.org/officeDocument/2006/extended-properties" xmlns:vt="http://schemas.openxmlformats.org/officeDocument/2006/docPropsVTypes">
  <TotalTime>54</TotalTime>
  <Words>1225</Words>
  <Application>Microsoft Office PowerPoint</Application>
  <PresentationFormat>Breedbeeld</PresentationFormat>
  <Paragraphs>191</Paragraphs>
  <Slides>34</Slides>
  <Notes>34</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34</vt:i4>
      </vt:variant>
    </vt:vector>
  </HeadingPairs>
  <TitlesOfParts>
    <vt:vector size="37" baseType="lpstr">
      <vt:lpstr>Arial</vt:lpstr>
      <vt:lpstr>Calibri</vt:lpstr>
      <vt:lpstr>Kantoorthema</vt:lpstr>
      <vt:lpstr>PowerPoint-presentatie</vt:lpstr>
      <vt:lpstr>Centraal Examen (J) </vt:lpstr>
      <vt:lpstr>Algemene tips (T) </vt:lpstr>
      <vt:lpstr>De rode draad (J) </vt:lpstr>
      <vt:lpstr>Signaalwoorden (J) </vt:lpstr>
      <vt:lpstr>Strategie vraagsoort: functievraag (J) </vt:lpstr>
      <vt:lpstr>Signaalwoorden - voorbeeld (J) </vt:lpstr>
      <vt:lpstr>Strategie vraagsoort: kernvragen (T) </vt:lpstr>
      <vt:lpstr>Kernvraag: Voorbeeld 1 (T) </vt:lpstr>
      <vt:lpstr>Kernvraag: Voorbeeld 2 (T) </vt:lpstr>
      <vt:lpstr>Kernvraag: Voorbeeld 2 (T) </vt:lpstr>
      <vt:lpstr>Kernvraag: Voorbeeld 3 (T) </vt:lpstr>
      <vt:lpstr>Kernvraag: Voorbeeld 3 (T) </vt:lpstr>
      <vt:lpstr>Open plekken (J) </vt:lpstr>
      <vt:lpstr>Open plekken – voorbeeld 1 (J) </vt:lpstr>
      <vt:lpstr>Open plekken – voorbeeld 2 (J) </vt:lpstr>
      <vt:lpstr>Strategie vraagsoort: open vraag (T) </vt:lpstr>
      <vt:lpstr>Open vraag: Voorbeeld 1 (T) </vt:lpstr>
      <vt:lpstr>Open vraag: Voorbeeld 2 (T) </vt:lpstr>
      <vt:lpstr>Strategie vraagsoort: Beweringen (J) </vt:lpstr>
      <vt:lpstr>Beweringsvraag voorbeeld (J) </vt:lpstr>
      <vt:lpstr>Strategie vraagsoort: telvraag (T) </vt:lpstr>
      <vt:lpstr>Telvraag: Voorbeeld 1 (T) </vt:lpstr>
      <vt:lpstr>Telvraag: Voorbeeld 2 (T) </vt:lpstr>
      <vt:lpstr>Telvraag: Voorbeeld 2 (T) </vt:lpstr>
      <vt:lpstr>Interviewvraag (J) </vt:lpstr>
      <vt:lpstr>Interviewvraag – voorbeeld (J) </vt:lpstr>
      <vt:lpstr>Strategie vraagsoort: toon/emotie (T)  </vt:lpstr>
      <vt:lpstr> Toon/emotie: Voorbeeld 1 (T) </vt:lpstr>
      <vt:lpstr>Toon/emotie: Voorbeeld 1 (T) </vt:lpstr>
      <vt:lpstr>Toon/emotie: Voorbeeld 2 (T) </vt:lpstr>
      <vt:lpstr>De ultieme examentip</vt:lpstr>
      <vt:lpstr>Verhaalideeën </vt:lpstr>
      <vt:lpstr>Bronnen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Jos Stolper</dc:creator>
  <cp:lastModifiedBy>Mevr. J.B.M. Timmers</cp:lastModifiedBy>
  <cp:revision>4</cp:revision>
  <dcterms:created xsi:type="dcterms:W3CDTF">2022-04-29T11:47:46Z</dcterms:created>
  <dcterms:modified xsi:type="dcterms:W3CDTF">2024-03-13T19:05:19Z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0x0101000A69612985F38A4696AAD18D581E630E</vt:lpwstr>
  </property>
  <property fmtid="{D5CDD505-2E9C-101B-9397-08002B2CF9AE}" pid="3" name="MediaServiceImageTags">
    <vt:lpwstr/>
  </property>
</Properties>
</file>