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27.xml" ContentType="application/vnd.openxmlformats-officedocument.presentationml.notesSlide+xml"/>
  <Override PartName="/ppt/notesSlides/notesSlide4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2" roundtripDataSignature="AMtx7mgijtqdac9O+6U9TvygtM/3DWai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34"/>
    <p:restoredTop sz="94625"/>
  </p:normalViewPr>
  <p:slideViewPr>
    <p:cSldViewPr snapToGrid="0">
      <p:cViewPr varScale="1">
        <p:scale>
          <a:sx n="95" d="100"/>
          <a:sy n="95" d="100"/>
        </p:scale>
        <p:origin x="200" y="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68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69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customXml" Target="../customXml/item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dc3e1a8d76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g3dc3e1a8d76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Ook verwijzen naar de opname van vorig jaar</a:t>
            </a:r>
            <a:endParaRPr/>
          </a:p>
        </p:txBody>
      </p:sp>
      <p:sp>
        <p:nvSpPr>
          <p:cNvPr id="142" name="Google Shape;14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db5b3fde0c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db5b3fde0c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db5b3fde0c_1_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3db5b3fde0c_1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3db5b3fde0c_1_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3db5b3fde0c_1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3db5b3fde0c_1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3db5b3fde0c_1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g3db5b3fde0c_1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db5b3fde0c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db5b3fde0c_1_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g3db5b3fde0c_1_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db5b3fde0c_1_1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db5b3fde0c_1_1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3db5b3fde0c_1_1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db5b3fde0c_1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db5b3fde0c_1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g3db5b3fde0c_1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3db5b3fde0c_1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3db5b3fde0c_1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3db5b3fde0c_1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db5b3fde0c_1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db5b3fde0c_1_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g3db5b3fde0c_1_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db5b3fde0c_1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db5b3fde0c_1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3db5b3fde0c_1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db5b3fde0c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db5b3fde0c_1_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g3db5b3fde0c_1_6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db5b3fde0c_1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db5b3fde0c_1_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g3db5b3fde0c_1_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db5b3fde0c_1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db5b3fde0c_1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g3db5b3fde0c_1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db5b3fde0c_1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db5b3fde0c_1_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g3db5b3fde0c_1_8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2025-1 vraag 17?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2025-2 vraag 8 (uitwerkbijlage)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2024-1 vraag 21 (oppervlakte zijkant dugout)</a:t>
            </a:r>
            <a:endParaRPr/>
          </a:p>
        </p:txBody>
      </p:sp>
      <p:sp>
        <p:nvSpPr>
          <p:cNvPr id="255" name="Google Shape;255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db6d5b228f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db6d5b228f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g3db6d5b228f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db5b3fde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3db5b3fde0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tekenen en dan invoegen</a:t>
            </a:r>
            <a:endParaRPr/>
          </a:p>
        </p:txBody>
      </p:sp>
      <p:sp>
        <p:nvSpPr>
          <p:cNvPr id="269" name="Google Shape;269;g3db5b3fde0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db6d5b228f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db6d5b228f_0_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g3db6d5b228f_0_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dbdf25853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3dbdf25853b_0_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g3dbdf25853b_0_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dc3e1a8d76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3dc3e1a8d76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g3dc3e1a8d76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3dc3e1a8d76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3dc3e1a8d76_0_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g3dc3e1a8d76_0_8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dc3e1a8d76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dc3e1a8d76_0_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" name="Google Shape;305;g3dc3e1a8d76_0_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32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3db5b3fde0c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3db5b3fde0c_0_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g3db5b3fde0c_0_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33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db6d5b228f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3db6d5b228f_0_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g3db6d5b228f_0_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34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8" name="Google Shape;32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Martha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Erbij pakken van de formules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2024-1 vraag 5 (cilinders)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2024-1: vraag 24, 26 (met andere gegeven formules, dus maakt het misschien juist ingewikkelder?)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3db5b3fde0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3db5b3fde0c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3db5b3fde0c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36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3db6d5b228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3db6d5b228f_0_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g3db6d5b228f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37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3db5b3fde0c_1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3db5b3fde0c_1_10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g3db5b3fde0c_1_10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38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3db5b3fde0c_1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3db5b3fde0c_1_10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g3db5b3fde0c_1_1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39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dc3e1a8d7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dc3e1a8d76_0_1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g3dc3e1a8d76_0_1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db5b3fde0c_1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db5b3fde0c_1_1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g3db5b3fde0c_1_1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40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3db5b3fde0c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3db5b3fde0c_1_1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3db5b3fde0c_1_12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41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db5b3fde0c_1_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db5b3fde0c_1_1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g3db5b3fde0c_1_1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42</a:t>
            </a:fld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3db5b3fde0c_1_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" name="Google Shape;391;g3db5b3fde0c_1_1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g3db5b3fde0c_1_13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43</a:t>
            </a:fld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3db5b3fde0c_1_1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3db5b3fde0c_1_14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g3db5b3fde0c_1_14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44</a:t>
            </a:fld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g3db6d5b228f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Google Shape;407;g3db6d5b228f_0_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" name="Google Shape;408;g3db6d5b228f_0_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45</a:t>
            </a:fld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da3617d5b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4" name="Google Shape;414;g2da3617d5bf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Martha 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2025-2 vraag 2,3</a:t>
            </a: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nl-NL"/>
              <a:t>Syllabus: periodieke verband herkennen en gebruiken:   -  </a:t>
            </a:r>
            <a:r>
              <a:rPr lang="nl-NL" b="1"/>
              <a:t>de begrippen amplitude, periode en frequentie herkennen en gebruiken </a:t>
            </a:r>
            <a:r>
              <a:rPr lang="nl-NL"/>
              <a:t>(deel dik gedrukt, hoort bij verrijking?)</a:t>
            </a:r>
            <a:endParaRPr/>
          </a:p>
        </p:txBody>
      </p:sp>
      <p:sp>
        <p:nvSpPr>
          <p:cNvPr id="415" name="Google Shape;415;g2da3617d5bf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dbdf25853b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dbdf25853b_0_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g3dbdf25853b_0_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47</a:t>
            </a:fld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dbdf25853b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dbdf25853b_0_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g3dbdf25853b_0_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48</a:t>
            </a:fld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3dbdf25853b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" name="Google Shape;433;g3dbdf25853b_0_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g3dbdf25853b_0_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49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dbdf25853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3dbdf25853b_0_4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g3dbdf25853b_0_4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50</a:t>
            </a:fld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dbdf25853b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dbdf25853b_0_4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g3dbdf25853b_0_4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51</a:t>
            </a:fld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3dbdf25853b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3dbdf25853b_0_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2" name="Google Shape;452;g3dbdf25853b_0_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52</a:t>
            </a:fld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dc3e1a8d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7" name="Google Shape;457;g3dc3e1a8d76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g3dc3e1a8d76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53</a:t>
            </a:fld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3dc3e1a8d7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5" name="Google Shape;465;g3dc3e1a8d76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6" name="Google Shape;466;g3dc3e1a8d76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54</a:t>
            </a:fld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3db5b3fde0c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5" name="Google Shape;475;g3db5b3fde0c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in tweede figuur de nieuwe golf intekenen</a:t>
            </a:r>
            <a:endParaRPr/>
          </a:p>
        </p:txBody>
      </p:sp>
      <p:sp>
        <p:nvSpPr>
          <p:cNvPr id="476" name="Google Shape;476;g3db5b3fde0c_0_2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55</a:t>
            </a:fld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3dc3e1a8d7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3" name="Google Shape;483;g3dc3e1a8d76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in tweede figuur de nieuwe golf intekenen</a:t>
            </a:r>
            <a:endParaRPr/>
          </a:p>
        </p:txBody>
      </p:sp>
      <p:sp>
        <p:nvSpPr>
          <p:cNvPr id="484" name="Google Shape;484;g3dc3e1a8d76_0_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56</a:t>
            </a:fld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dc3e1a8d76_0_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g3dc3e1a8d76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dc3e1a8d76_0_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g3dc3e1a8d76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3dc3e1a8d76_0_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g3dc3e1a8d7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3dc3e1a8d76_0_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3dc3e1a8d76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5" name="Google Shape;55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6" name="Google Shape;5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nl-NL"/>
              <a:t>Examenspreekuur Wiskunde</a:t>
            </a:r>
            <a:endParaRPr/>
          </a:p>
        </p:txBody>
      </p:sp>
      <p:sp>
        <p:nvSpPr>
          <p:cNvPr id="83" name="Google Shape;83;p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r>
              <a:rPr lang="nl-NL"/>
              <a:t>Vmbo tl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dc3e1a8d76_0_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/>
              <a:t>Examentips</a:t>
            </a:r>
            <a:endParaRPr/>
          </a:p>
        </p:txBody>
      </p:sp>
      <p:sp>
        <p:nvSpPr>
          <p:cNvPr id="138" name="Google Shape;138;g3dc3e1a8d76_0_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highlight>
                  <a:schemeClr val="lt1"/>
                </a:highlight>
              </a:rPr>
              <a:t>lees de tekst en de vraag goed</a:t>
            </a:r>
            <a:endParaRPr dirty="0"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highlight>
                  <a:schemeClr val="lt1"/>
                </a:highlight>
              </a:rPr>
              <a:t>wat willen ze van me weten?</a:t>
            </a:r>
            <a:endParaRPr dirty="0">
              <a:highlight>
                <a:schemeClr val="lt1"/>
              </a:highlight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highlight>
                  <a:schemeClr val="lt1"/>
                </a:highlight>
              </a:rPr>
              <a:t>aantal punten is aantal stapjes (niet per se hoe moeilijk)</a:t>
            </a:r>
            <a:endParaRPr dirty="0"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highlight>
                  <a:schemeClr val="lt1"/>
                </a:highlight>
              </a:rPr>
              <a:t>sluit af met DUS, check op afronden, eenheden </a:t>
            </a:r>
            <a:r>
              <a:rPr lang="nl-NL" dirty="0" err="1">
                <a:highlight>
                  <a:schemeClr val="lt1"/>
                </a:highlight>
              </a:rPr>
              <a:t>etc</a:t>
            </a:r>
            <a:r>
              <a:rPr lang="nl-NL" dirty="0">
                <a:highlight>
                  <a:schemeClr val="lt1"/>
                </a:highlight>
              </a:rPr>
              <a:t> (heb ik op de juiste manier antwoord gegeven op de vraag?)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highlight>
                  <a:schemeClr val="lt1"/>
                </a:highlight>
              </a:rPr>
              <a:t>kladblaadje voor punten opschrijven voor thuis nakijken (alleen als je wil!)</a:t>
            </a:r>
            <a:endParaRPr dirty="0"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highlight>
                  <a:schemeClr val="lt1"/>
                </a:highlight>
              </a:rPr>
              <a:t>uitwerkbijlage inleveren! </a:t>
            </a:r>
            <a:endParaRPr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 sz="3600"/>
              <a:t>Welke onderwerpen komen er op het examen?</a:t>
            </a:r>
            <a:endParaRPr/>
          </a:p>
        </p:txBody>
      </p:sp>
      <p:sp>
        <p:nvSpPr>
          <p:cNvPr id="145" name="Google Shape;14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Syllabus onderwerpen samenvatten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+ naar welke onderwerpen kijken wij vandaag?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>
                <a:highlight>
                  <a:srgbClr val="FFFF00"/>
                </a:highlight>
              </a:rPr>
              <a:t>Tabel omzetten in tekst</a:t>
            </a:r>
            <a:endParaRPr/>
          </a:p>
        </p:txBody>
      </p:sp>
      <p:pic>
        <p:nvPicPr>
          <p:cNvPr id="146" name="Google Shape;14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4637" y="2929180"/>
            <a:ext cx="4401793" cy="324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db5b3fde0c_1_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g3db5b3fde0c_1_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5" name="Google Shape;155;g3db5b3fde0c_1_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db5b3fde0c_1_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g3db5b3fde0c_1_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3" name="Google Shape;163;g3db5b3fde0c_1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db5b3fde0c_1_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3db5b3fde0c_1_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1" name="Google Shape;171;g3db5b3fde0c_1_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db5b3fde0c_1_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g3db5b3fde0c_1_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g3db5b3fde0c_1_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db5b3fde0c_1_1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3db5b3fde0c_1_1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g3db5b3fde0c_1_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b5b3fde0c_1_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3db5b3fde0c_1_3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g3db5b3fde0c_1_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3db5b3fde0c_1_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3db5b3fde0c_1_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3" name="Google Shape;203;g3db5b3fde0c_1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db5b3fde0c_1_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3db5b3fde0c_1_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1" name="Google Shape;211;g3db5b3fde0c_1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/>
              <a:t>Hoe ziet het examen eruit?</a:t>
            </a:r>
            <a:endParaRPr/>
          </a:p>
        </p:txBody>
      </p:sp>
      <p:pic>
        <p:nvPicPr>
          <p:cNvPr id="89" name="Google Shape;89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5103" y="1529747"/>
            <a:ext cx="5323601" cy="48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db5b3fde0c_1_5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g3db5b3fde0c_1_5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9" name="Google Shape;219;g3db5b3fde0c_1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db5b3fde0c_1_6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3db5b3fde0c_1_6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7" name="Google Shape;227;g3db5b3fde0c_1_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b5b3fde0c_1_7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g3db5b3fde0c_1_7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5" name="Google Shape;235;g3db5b3fde0c_1_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db5b3fde0c_1_7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g3db5b3fde0c_1_7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3" name="Google Shape;243;g3db5b3fde0c_1_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3db5b3fde0c_1_8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g3db5b3fde0c_1_8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1" name="Google Shape;251;g3db5b3fde0c_1_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/>
              <a:t>Kijkersvraag</a:t>
            </a:r>
            <a:endParaRPr/>
          </a:p>
        </p:txBody>
      </p:sp>
      <p:sp>
        <p:nvSpPr>
          <p:cNvPr id="258" name="Google Shape;258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Marina - Hoe bereken je de oppervlakte van een raar figuur?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db6d5b228f_0_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Oppervlakte berekenen</a:t>
            </a:r>
            <a:endParaRPr/>
          </a:p>
        </p:txBody>
      </p:sp>
      <p:sp>
        <p:nvSpPr>
          <p:cNvPr id="265" name="Google Shape;265;g3db6d5b228f_0_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3db5b3fde0c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Formules oppervlakte figuren</a:t>
            </a:r>
            <a:endParaRPr/>
          </a:p>
        </p:txBody>
      </p:sp>
      <p:sp>
        <p:nvSpPr>
          <p:cNvPr id="272" name="Google Shape;272;g3db5b3fde0c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>
                <a:highlight>
                  <a:schemeClr val="lt1"/>
                </a:highlight>
              </a:rPr>
              <a:t>Oppervlaktes berekenen van:</a:t>
            </a:r>
            <a:endParaRPr>
              <a:highlight>
                <a:schemeClr val="lt1"/>
              </a:highlight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nl-NL">
                <a:highlight>
                  <a:schemeClr val="lt1"/>
                </a:highlight>
              </a:rPr>
              <a:t>vierkant en rechthoek </a:t>
            </a:r>
            <a:endParaRPr>
              <a:highlight>
                <a:schemeClr val="lt1"/>
              </a:highlight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-NL">
                <a:highlight>
                  <a:schemeClr val="lt1"/>
                </a:highlight>
              </a:rPr>
              <a:t>driehoek </a:t>
            </a:r>
            <a:endParaRPr>
              <a:highlight>
                <a:schemeClr val="lt1"/>
              </a:highlight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-NL">
                <a:highlight>
                  <a:schemeClr val="lt1"/>
                </a:highlight>
              </a:rPr>
              <a:t>parallellogram </a:t>
            </a:r>
            <a:endParaRPr>
              <a:highlight>
                <a:schemeClr val="lt1"/>
              </a:highlight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-NL">
                <a:highlight>
                  <a:schemeClr val="lt1"/>
                </a:highlight>
              </a:rPr>
              <a:t>cirkel </a:t>
            </a:r>
            <a:endParaRPr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/>
              <a:t>(Omtrek) 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8" name="Google Shape;278;g3db6d5b228f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6675" y="1767300"/>
            <a:ext cx="10077450" cy="21621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79" name="Google Shape;279;g3db6d5b228f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6675" y="4288225"/>
            <a:ext cx="10077450" cy="16814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Google Shape;285;g3dbdf25853b_0_18"/>
          <p:cNvPicPr preferRelativeResize="0"/>
          <p:nvPr/>
        </p:nvPicPr>
        <p:blipFill rotWithShape="1">
          <a:blip r:embed="rId3">
            <a:alphaModFix/>
          </a:blip>
          <a:srcRect b="73088"/>
          <a:stretch/>
        </p:blipFill>
        <p:spPr>
          <a:xfrm>
            <a:off x="2210300" y="1229275"/>
            <a:ext cx="7771400" cy="133832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86" name="Google Shape;286;g3dbdf25853b_0_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86000" y="3288813"/>
            <a:ext cx="7419975" cy="284797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/>
              <a:t>Wat neem je mee naar het examen?</a:t>
            </a:r>
            <a:endParaRPr/>
          </a:p>
        </p:txBody>
      </p:sp>
      <p:sp>
        <p:nvSpPr>
          <p:cNvPr id="95" name="Google Shape;95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Rekenmachine (met volle batterij)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Geodriehoek/koershoekmeter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/>
              <a:t>Passer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2 potloden (+ puntenslijper)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2 pennen (zwart of blauw)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Markeerstift (tip!)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Gum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Woordenboek (schoolafhankelijk)</a:t>
            </a:r>
            <a:endParaRPr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/>
              <a:t>Eventueel nietmachine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3dc3e1a8d76_0_5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Opdelen of inkaderen (rare figuren)</a:t>
            </a:r>
            <a:endParaRPr/>
          </a:p>
        </p:txBody>
      </p:sp>
      <p:pic>
        <p:nvPicPr>
          <p:cNvPr id="293" name="Google Shape;293;g3dc3e1a8d76_0_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450" y="1822863"/>
            <a:ext cx="2513375" cy="3212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3dc3e1a8d76_0_8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Opdelen of inkaderen (rare figuren)</a:t>
            </a:r>
            <a:endParaRPr/>
          </a:p>
        </p:txBody>
      </p:sp>
      <p:pic>
        <p:nvPicPr>
          <p:cNvPr id="300" name="Google Shape;300;g3dc3e1a8d76_0_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450" y="1822863"/>
            <a:ext cx="2513375" cy="32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1" name="Google Shape;301;g3dc3e1a8d76_0_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9295" y="1690825"/>
            <a:ext cx="2442929" cy="3212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3dc3e1a8d76_0_9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Opdelen of inkaderen (rare figuren)</a:t>
            </a:r>
            <a:endParaRPr/>
          </a:p>
        </p:txBody>
      </p:sp>
      <p:pic>
        <p:nvPicPr>
          <p:cNvPr id="308" name="Google Shape;308;g3dc3e1a8d76_0_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3450" y="1822863"/>
            <a:ext cx="2513375" cy="3212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3dc3e1a8d76_0_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9295" y="1690825"/>
            <a:ext cx="2442929" cy="3212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g3dc3e1a8d76_0_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9675" y="1892300"/>
            <a:ext cx="2183700" cy="280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3db5b3fde0c_0_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Examenvraag 2025-2 vraag 8</a:t>
            </a:r>
            <a:endParaRPr/>
          </a:p>
        </p:txBody>
      </p:sp>
      <p:pic>
        <p:nvPicPr>
          <p:cNvPr id="317" name="Google Shape;317;g3db5b3fde0c_0_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1509525"/>
            <a:ext cx="6073426" cy="287985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8" name="Google Shape;318;g3db5b3fde0c_0_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91875" y="1509525"/>
            <a:ext cx="3629825" cy="39885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84861D02-59A3-46CD-218E-9C38DC5645E6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8200" y="4663042"/>
            <a:ext cx="3880980" cy="174146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3db6d5b228f_0_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Inhoud berekenen</a:t>
            </a:r>
            <a:endParaRPr/>
          </a:p>
        </p:txBody>
      </p:sp>
      <p:sp>
        <p:nvSpPr>
          <p:cNvPr id="325" name="Google Shape;325;g3db6d5b228f_0_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/>
              <a:t>Inhoud berekenen ruimtelijke figuren</a:t>
            </a:r>
            <a:endParaRPr/>
          </a:p>
        </p:txBody>
      </p:sp>
      <p:pic>
        <p:nvPicPr>
          <p:cNvPr id="332" name="Google Shape;332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8550" y="1690688"/>
            <a:ext cx="4669689" cy="4862513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8"/>
          <p:cNvSpPr txBox="1">
            <a:spLocks noGrp="1"/>
          </p:cNvSpPr>
          <p:nvPr>
            <p:ph type="body" idx="1"/>
          </p:nvPr>
        </p:nvSpPr>
        <p:spPr>
          <a:xfrm>
            <a:off x="6354650" y="1835100"/>
            <a:ext cx="4999200" cy="4341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600" i="1">
                <a:highlight>
                  <a:schemeClr val="lt1"/>
                </a:highlight>
              </a:rPr>
              <a:t>uit je hoofd: </a:t>
            </a:r>
            <a:endParaRPr sz="2600" i="1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600" i="1">
                <a:highlight>
                  <a:schemeClr val="lt1"/>
                </a:highlight>
              </a:rPr>
              <a:t>inhoud balk/kubus = </a:t>
            </a:r>
            <a:endParaRPr sz="2600" i="1"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nl-NL" sz="2600" i="1">
                <a:highlight>
                  <a:schemeClr val="lt1"/>
                </a:highlight>
              </a:rPr>
              <a:t>lengte x breedte x hoogte</a:t>
            </a:r>
            <a:endParaRPr sz="2600" i="1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3db5b3fde0c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Examenvraag 2024-1 vraag 5</a:t>
            </a:r>
            <a:endParaRPr/>
          </a:p>
        </p:txBody>
      </p:sp>
      <p:pic>
        <p:nvPicPr>
          <p:cNvPr id="340" name="Google Shape;340;g3db5b3fde0c_0_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8200" y="2362025"/>
            <a:ext cx="7210425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db6d5b228f_0_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g3db6d5b228f_0_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8" name="Google Shape;348;g3db6d5b228f_0_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3db5b3fde0c_1_10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g3db5b3fde0c_1_10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56" name="Google Shape;356;g3db5b3fde0c_1_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db5b3fde0c_1_10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g3db5b3fde0c_1_10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4" name="Google Shape;364;g3db5b3fde0c_1_1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3dc3e1a8d76_0_10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Onderwerpen op het examen</a:t>
            </a:r>
            <a:endParaRPr/>
          </a:p>
        </p:txBody>
      </p:sp>
      <p:sp>
        <p:nvSpPr>
          <p:cNvPr id="102" name="Google Shape;102;g3dc3e1a8d76_0_10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nl-NL"/>
              <a:t>Verbanden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-NL"/>
              <a:t>Meetkunde</a:t>
            </a:r>
            <a:endParaRPr/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-NL"/>
              <a:t>Rekenen, meten en schatten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db5b3fde0c_1_1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3db5b3fde0c_1_1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2" name="Google Shape;372;g3db5b3fde0c_1_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g3db5b3fde0c_1_1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g3db5b3fde0c_1_1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Google Shape;380;g3db5b3fde0c_1_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g3db5b3fde0c_1_1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g3db5b3fde0c_1_1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8" name="Google Shape;388;g3db5b3fde0c_1_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3db5b3fde0c_1_1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g3db5b3fde0c_1_1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6" name="Google Shape;396;g3db5b3fde0c_1_1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3db5b3fde0c_1_1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3db5b3fde0c_1_1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4" name="Google Shape;404;g3db5b3fde0c_1_1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db6d5b228f_0_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Periodieke verbanden</a:t>
            </a:r>
            <a:endParaRPr/>
          </a:p>
        </p:txBody>
      </p:sp>
      <p:sp>
        <p:nvSpPr>
          <p:cNvPr id="411" name="Google Shape;411;g3db6d5b228f_0_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3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2da3617d5bf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/>
              <a:t>Periodiek verband</a:t>
            </a:r>
            <a:endParaRPr/>
          </a:p>
        </p:txBody>
      </p:sp>
      <p:sp>
        <p:nvSpPr>
          <p:cNvPr id="418" name="Google Shape;418;g2da3617d5bf_0_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nl-NL">
                <a:highlight>
                  <a:schemeClr val="lt1"/>
                </a:highlight>
              </a:rPr>
              <a:t>periode </a:t>
            </a:r>
            <a:endParaRPr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-NL">
                <a:highlight>
                  <a:schemeClr val="lt1"/>
                </a:highlight>
              </a:rPr>
              <a:t>amplitude</a:t>
            </a:r>
            <a:endParaRPr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-NL">
                <a:highlight>
                  <a:schemeClr val="lt1"/>
                </a:highlight>
              </a:rPr>
              <a:t>frequentie </a:t>
            </a:r>
            <a:endParaRPr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4" name="Google Shape;424;g3dbdf25853b_0_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6863" y="1033463"/>
            <a:ext cx="9058275" cy="479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" name="Google Shape;430;g3dbdf25853b_0_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1150" y="842963"/>
            <a:ext cx="9029700" cy="517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g3dbdf25853b_0_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4950" y="1085850"/>
            <a:ext cx="9182100" cy="468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/>
              <a:t>Examentips</a:t>
            </a:r>
            <a:endParaRPr/>
          </a:p>
        </p:txBody>
      </p:sp>
      <p:sp>
        <p:nvSpPr>
          <p:cNvPr id="108" name="Google Shape;108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>
                <a:highlight>
                  <a:schemeClr val="lt1"/>
                </a:highlight>
              </a:rPr>
              <a:t>lees de tekst en de vraag goed</a:t>
            </a:r>
            <a:endParaRPr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g3dbdf25853b_0_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9725" y="1123950"/>
            <a:ext cx="8972550" cy="461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8" name="Google Shape;448;g3dbdf25853b_0_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2900" y="729125"/>
            <a:ext cx="9001125" cy="529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3dbdf25853b_0_53"/>
          <p:cNvSpPr txBox="1">
            <a:spLocks noGrp="1"/>
          </p:cNvSpPr>
          <p:nvPr>
            <p:ph type="body" idx="4294967295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nl-NL">
                <a:highlight>
                  <a:schemeClr val="lt1"/>
                </a:highlight>
              </a:rPr>
              <a:t>periode = hoe lang duurt 1 trilling?</a:t>
            </a:r>
            <a:endParaRPr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-NL">
                <a:highlight>
                  <a:schemeClr val="lt1"/>
                </a:highlight>
              </a:rPr>
              <a:t>amplitude = hoe hoog is de trilling? (of hoe laag)</a:t>
            </a:r>
            <a:endParaRPr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nl-NL">
                <a:highlight>
                  <a:schemeClr val="lt1"/>
                </a:highlight>
              </a:rPr>
              <a:t>frequentie = hoeveel trillingen passen er in 1 seconde? of in 1 minuut?</a:t>
            </a:r>
            <a:endParaRPr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g3dc3e1a8d7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575" y="2652700"/>
            <a:ext cx="685800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g3dc3e1a8d76_0_0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Examenvraag 2025-2 vraag 2</a:t>
            </a:r>
            <a:endParaRPr/>
          </a:p>
        </p:txBody>
      </p:sp>
      <p:pic>
        <p:nvPicPr>
          <p:cNvPr id="462" name="Google Shape;462;g3dc3e1a8d76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075" y="1733225"/>
            <a:ext cx="3571725" cy="3391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g3dc3e1a8d76_0_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9575" y="2652700"/>
            <a:ext cx="6858000" cy="1552575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g3dc3e1a8d76_0_7"/>
          <p:cNvSpPr txBox="1"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Examenvraag 2025-2 vraag 2</a:t>
            </a:r>
            <a:endParaRPr/>
          </a:p>
        </p:txBody>
      </p:sp>
      <p:pic>
        <p:nvPicPr>
          <p:cNvPr id="470" name="Google Shape;470;g3dc3e1a8d76_0_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4075" y="1733225"/>
            <a:ext cx="3571725" cy="339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g3dc3e1a8d76_0_7"/>
          <p:cNvSpPr txBox="1"/>
          <p:nvPr/>
        </p:nvSpPr>
        <p:spPr>
          <a:xfrm>
            <a:off x="8265500" y="3121188"/>
            <a:ext cx="3660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frequentie</a:t>
            </a:r>
            <a:r>
              <a:rPr lang="nl-N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(meer trillingen in dezelfde tijd)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g3dc3e1a8d76_0_7"/>
          <p:cNvSpPr txBox="1"/>
          <p:nvPr/>
        </p:nvSpPr>
        <p:spPr>
          <a:xfrm>
            <a:off x="8449375" y="3541238"/>
            <a:ext cx="36606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amplitude</a:t>
            </a:r>
            <a:r>
              <a:rPr lang="nl-NL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(hogere trillingen)</a:t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g3db5b3fde0c_0_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Examenvraag 2025-2 vraag 2,3</a:t>
            </a:r>
            <a:endParaRPr/>
          </a:p>
        </p:txBody>
      </p:sp>
      <p:pic>
        <p:nvPicPr>
          <p:cNvPr id="479" name="Google Shape;479;g3db5b3fde0c_0_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45" y="2735395"/>
            <a:ext cx="3355350" cy="32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g3db5b3fde0c_0_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690825"/>
            <a:ext cx="6924675" cy="857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3dc3e1a8d76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/>
              <a:t>Examenvraag 2025-2 vraag 2,3</a:t>
            </a:r>
            <a:endParaRPr/>
          </a:p>
        </p:txBody>
      </p:sp>
      <p:pic>
        <p:nvPicPr>
          <p:cNvPr id="487" name="Google Shape;487;g3dc3e1a8d76_0_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81145" y="2735395"/>
            <a:ext cx="3355350" cy="3225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Google Shape;488;g3dc3e1a8d76_0_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8200" y="1690825"/>
            <a:ext cx="6924675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9" name="Google Shape;489;g3dc3e1a8d76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23870" y="2464025"/>
            <a:ext cx="4160467" cy="400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1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</a:pPr>
            <a:r>
              <a:rPr lang="nl-NL"/>
              <a:t>Heel veel succes morgen! </a:t>
            </a:r>
            <a:endParaRPr/>
          </a:p>
        </p:txBody>
      </p:sp>
      <p:sp>
        <p:nvSpPr>
          <p:cNvPr id="495" name="Google Shape;495;p1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dc3e1a8d76_0_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/>
              <a:t>Examentips</a:t>
            </a:r>
            <a:endParaRPr/>
          </a:p>
        </p:txBody>
      </p:sp>
      <p:sp>
        <p:nvSpPr>
          <p:cNvPr id="114" name="Google Shape;114;g3dc3e1a8d76_0_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>
                <a:highlight>
                  <a:schemeClr val="lt1"/>
                </a:highlight>
              </a:rPr>
              <a:t>lees de tekst en de vraag goed</a:t>
            </a:r>
            <a:endParaRPr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>
                <a:highlight>
                  <a:schemeClr val="lt1"/>
                </a:highlight>
              </a:rPr>
              <a:t>wat willen ze van me weten?</a:t>
            </a:r>
            <a:endParaRPr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dc3e1a8d76_0_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/>
              <a:t>Examentips</a:t>
            </a:r>
            <a:endParaRPr/>
          </a:p>
        </p:txBody>
      </p:sp>
      <p:sp>
        <p:nvSpPr>
          <p:cNvPr id="120" name="Google Shape;120;g3dc3e1a8d76_0_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>
                <a:highlight>
                  <a:schemeClr val="lt1"/>
                </a:highlight>
              </a:rPr>
              <a:t>lees de tekst en de vraag goed</a:t>
            </a:r>
            <a:endParaRPr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>
                <a:highlight>
                  <a:schemeClr val="lt1"/>
                </a:highlight>
              </a:rPr>
              <a:t>wat willen ze van me weten?</a:t>
            </a:r>
            <a:endParaRPr>
              <a:highlight>
                <a:schemeClr val="lt1"/>
              </a:highlight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>
                <a:highlight>
                  <a:schemeClr val="lt1"/>
                </a:highlight>
              </a:rPr>
              <a:t>aantal punten is aantal stapjes (niet per se hoe moeilijk)</a:t>
            </a:r>
            <a:endParaRPr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dc3e1a8d76_0_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/>
              <a:t>Examentips</a:t>
            </a:r>
            <a:endParaRPr/>
          </a:p>
        </p:txBody>
      </p:sp>
      <p:sp>
        <p:nvSpPr>
          <p:cNvPr id="126" name="Google Shape;126;g3dc3e1a8d76_0_3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>
                <a:highlight>
                  <a:schemeClr val="lt1"/>
                </a:highlight>
              </a:rPr>
              <a:t>lees de tekst en de vraag goed</a:t>
            </a:r>
            <a:endParaRPr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>
                <a:highlight>
                  <a:schemeClr val="lt1"/>
                </a:highlight>
              </a:rPr>
              <a:t>wat willen ze van me weten?</a:t>
            </a:r>
            <a:endParaRPr>
              <a:highlight>
                <a:schemeClr val="lt1"/>
              </a:highlight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>
                <a:highlight>
                  <a:schemeClr val="lt1"/>
                </a:highlight>
              </a:rPr>
              <a:t>aantal punten is aantal stapjes (niet per se hoe moeilijk)</a:t>
            </a:r>
            <a:endParaRPr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>
                <a:highlight>
                  <a:schemeClr val="lt1"/>
                </a:highlight>
              </a:rPr>
              <a:t>sluit af met DUS, check op afronden, eenheden etc (heb ik op de juiste manier antwoord gegeven op de vraag?)</a:t>
            </a:r>
            <a:endParaRPr>
              <a:highlight>
                <a:schemeClr val="lt1"/>
              </a:highlight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dc3e1a8d76_0_4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lang="nl-NL"/>
              <a:t>Examentips</a:t>
            </a:r>
            <a:endParaRPr/>
          </a:p>
        </p:txBody>
      </p:sp>
      <p:sp>
        <p:nvSpPr>
          <p:cNvPr id="132" name="Google Shape;132;g3dc3e1a8d76_0_4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highlight>
                  <a:schemeClr val="lt1"/>
                </a:highlight>
              </a:rPr>
              <a:t>lees de tekst en de vraag goed</a:t>
            </a:r>
            <a:endParaRPr dirty="0"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highlight>
                  <a:schemeClr val="lt1"/>
                </a:highlight>
              </a:rPr>
              <a:t>wat willen ze van me weten?</a:t>
            </a:r>
            <a:endParaRPr dirty="0">
              <a:highlight>
                <a:schemeClr val="lt1"/>
              </a:highlight>
            </a:endParaRPr>
          </a:p>
          <a:p>
            <a:pPr marL="457200" lvl="0" indent="-406400" algn="l" rtl="0"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highlight>
                  <a:schemeClr val="lt1"/>
                </a:highlight>
              </a:rPr>
              <a:t>aantal punten is aantal stapjes (niet per se hoe moeilijk)</a:t>
            </a:r>
            <a:endParaRPr dirty="0">
              <a:highlight>
                <a:schemeClr val="lt1"/>
              </a:highlight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highlight>
                  <a:schemeClr val="lt1"/>
                </a:highlight>
              </a:rPr>
              <a:t>sluit af met DUS, check op afronden, eenheden </a:t>
            </a:r>
            <a:r>
              <a:rPr lang="nl-NL" dirty="0" err="1">
                <a:highlight>
                  <a:schemeClr val="lt1"/>
                </a:highlight>
              </a:rPr>
              <a:t>etc</a:t>
            </a:r>
            <a:r>
              <a:rPr lang="nl-NL" dirty="0">
                <a:highlight>
                  <a:schemeClr val="lt1"/>
                </a:highlight>
              </a:rPr>
              <a:t> (heb ik op de juiste manier antwoord gegeven op de vraag?)</a:t>
            </a:r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nl-NL" dirty="0">
                <a:highlight>
                  <a:schemeClr val="lt1"/>
                </a:highlight>
              </a:rPr>
              <a:t>kladblaadje voor punten opschrijven voor thuis nakijken (alleen als je wil!)</a:t>
            </a:r>
            <a:endParaRPr dirty="0">
              <a:highlight>
                <a:schemeClr val="lt1"/>
              </a:highlight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dirty="0"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69612985F38A4696AAD18D581E630E" ma:contentTypeVersion="12" ma:contentTypeDescription="Een nieuw document maken." ma:contentTypeScope="" ma:versionID="7800f48721e0895ad60ce256ee478aeb">
  <xsd:schema xmlns:xsd="http://www.w3.org/2001/XMLSchema" xmlns:xs="http://www.w3.org/2001/XMLSchema" xmlns:p="http://schemas.microsoft.com/office/2006/metadata/properties" xmlns:ns2="f7bdf434-8271-45be-9229-b36057b16eca" xmlns:ns3="403b03e0-f3b3-4df8-8b82-7dc7d4ddf286" targetNamespace="http://schemas.microsoft.com/office/2006/metadata/properties" ma:root="true" ma:fieldsID="4244e9fb0ca6f2a4ec2cfad8ffb17673" ns2:_="" ns3:_="">
    <xsd:import namespace="f7bdf434-8271-45be-9229-b36057b16eca"/>
    <xsd:import namespace="403b03e0-f3b3-4df8-8b82-7dc7d4ddf28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bdf434-8271-45be-9229-b36057b16ec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Afbeeldingtags" ma:readOnly="false" ma:fieldId="{5cf76f15-5ced-4ddc-b409-7134ff3c332f}" ma:taxonomyMulti="true" ma:sspId="8afbf0a4-60f2-4de2-9c19-1cfcaa6785b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3b03e0-f3b3-4df8-8b82-7dc7d4ddf286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53339e9d-23b0-4d36-af82-861bde34df63}" ma:internalName="TaxCatchAll" ma:showField="CatchAllData" ma:web="403b03e0-f3b3-4df8-8b82-7dc7d4ddf28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7bdf434-8271-45be-9229-b36057b16eca">
      <Terms xmlns="http://schemas.microsoft.com/office/infopath/2007/PartnerControls"/>
    </lcf76f155ced4ddcb4097134ff3c332f>
    <TaxCatchAll xmlns="403b03e0-f3b3-4df8-8b82-7dc7d4ddf286" xsi:nil="true"/>
  </documentManagement>
</p:properties>
</file>

<file path=customXml/itemProps1.xml><?xml version="1.0" encoding="utf-8"?>
<ds:datastoreItem xmlns:ds="http://schemas.openxmlformats.org/officeDocument/2006/customXml" ds:itemID="{9A3150FA-573C-4147-80A9-3C6F3B1D6FA4}"/>
</file>

<file path=customXml/itemProps2.xml><?xml version="1.0" encoding="utf-8"?>
<ds:datastoreItem xmlns:ds="http://schemas.openxmlformats.org/officeDocument/2006/customXml" ds:itemID="{F94A99C7-E755-4A4B-9567-A75DB0EA6B0B}"/>
</file>

<file path=customXml/itemProps3.xml><?xml version="1.0" encoding="utf-8"?>
<ds:datastoreItem xmlns:ds="http://schemas.openxmlformats.org/officeDocument/2006/customXml" ds:itemID="{5B8289DD-9DD0-4A02-AA83-59EA7FEDCB17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628</Words>
  <Application>Microsoft Macintosh PowerPoint</Application>
  <PresentationFormat>Breedbeeld</PresentationFormat>
  <Paragraphs>147</Paragraphs>
  <Slides>57</Slides>
  <Notes>57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57</vt:i4>
      </vt:variant>
    </vt:vector>
  </HeadingPairs>
  <TitlesOfParts>
    <vt:vector size="60" baseType="lpstr">
      <vt:lpstr>Arial</vt:lpstr>
      <vt:lpstr>Calibri</vt:lpstr>
      <vt:lpstr>Kantoorthema</vt:lpstr>
      <vt:lpstr>Examenspreekuur Wiskunde</vt:lpstr>
      <vt:lpstr>Hoe ziet het examen eruit?</vt:lpstr>
      <vt:lpstr>Wat neem je mee naar het examen?</vt:lpstr>
      <vt:lpstr>Onderwerpen op het examen</vt:lpstr>
      <vt:lpstr>Examentips</vt:lpstr>
      <vt:lpstr>Examentips</vt:lpstr>
      <vt:lpstr>Examentips</vt:lpstr>
      <vt:lpstr>Examentips</vt:lpstr>
      <vt:lpstr>Examentips</vt:lpstr>
      <vt:lpstr>Examentips</vt:lpstr>
      <vt:lpstr>Welke onderwerpen komen er op het examen?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Kijkersvraag</vt:lpstr>
      <vt:lpstr>Oppervlakte berekenen</vt:lpstr>
      <vt:lpstr>Formules oppervlakte figuren</vt:lpstr>
      <vt:lpstr>PowerPoint-presentatie</vt:lpstr>
      <vt:lpstr>PowerPoint-presentatie</vt:lpstr>
      <vt:lpstr>Opdelen of inkaderen (rare figuren)</vt:lpstr>
      <vt:lpstr>Opdelen of inkaderen (rare figuren)</vt:lpstr>
      <vt:lpstr>Opdelen of inkaderen (rare figuren)</vt:lpstr>
      <vt:lpstr>Examenvraag 2025-2 vraag 8</vt:lpstr>
      <vt:lpstr>Inhoud berekenen</vt:lpstr>
      <vt:lpstr>Inhoud berekenen ruimtelijke figuren</vt:lpstr>
      <vt:lpstr>Examenvraag 2024-1 vraag 5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Periodieke verbanden</vt:lpstr>
      <vt:lpstr>Periodiek verband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Examenvraag 2025-2 vraag 2</vt:lpstr>
      <vt:lpstr>Examenvraag 2025-2 vraag 2</vt:lpstr>
      <vt:lpstr>Examenvraag 2025-2 vraag 2,3</vt:lpstr>
      <vt:lpstr>Examenvraag 2025-2 vraag 2,3</vt:lpstr>
      <vt:lpstr>Heel veel succes morgen!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Jos Stolper</dc:creator>
  <cp:lastModifiedBy>Eva Doesborgh</cp:lastModifiedBy>
  <cp:revision>2</cp:revision>
  <dcterms:created xsi:type="dcterms:W3CDTF">2022-04-29T11:47:46Z</dcterms:created>
  <dcterms:modified xsi:type="dcterms:W3CDTF">2026-05-06T14:21:46Z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0x0101000A69612985F38A4696AAD18D581E630E</vt:lpwstr>
  </property>
  <property fmtid="{D5CDD505-2E9C-101B-9397-08002B2CF9AE}" pid="3" name="MediaServiceImageTags">
    <vt:lpwstr/>
  </property>
</Properties>
</file>