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6"/>
  </p:notesMasterIdLst>
  <p:handoutMasterIdLst>
    <p:handoutMasterId r:id="rId187"/>
  </p:handoutMasterIdLst>
  <p:sldIdLst>
    <p:sldId id="260" r:id="rId5"/>
    <p:sldId id="301" r:id="rId6"/>
    <p:sldId id="1111" r:id="rId7"/>
    <p:sldId id="312" r:id="rId8"/>
    <p:sldId id="327" r:id="rId9"/>
    <p:sldId id="1118" r:id="rId10"/>
    <p:sldId id="334" r:id="rId11"/>
    <p:sldId id="927" r:id="rId12"/>
    <p:sldId id="932" r:id="rId13"/>
    <p:sldId id="304" r:id="rId14"/>
    <p:sldId id="315" r:id="rId15"/>
    <p:sldId id="314" r:id="rId16"/>
    <p:sldId id="953" r:id="rId17"/>
    <p:sldId id="961" r:id="rId18"/>
    <p:sldId id="319" r:id="rId19"/>
    <p:sldId id="1017" r:id="rId20"/>
    <p:sldId id="1022" r:id="rId21"/>
    <p:sldId id="1025" r:id="rId22"/>
    <p:sldId id="962" r:id="rId23"/>
    <p:sldId id="938" r:id="rId24"/>
    <p:sldId id="324" r:id="rId25"/>
    <p:sldId id="335" r:id="rId26"/>
    <p:sldId id="971" r:id="rId27"/>
    <p:sldId id="984" r:id="rId28"/>
    <p:sldId id="1164" r:id="rId29"/>
    <p:sldId id="1163" r:id="rId30"/>
    <p:sldId id="288" r:id="rId31"/>
    <p:sldId id="998" r:id="rId32"/>
    <p:sldId id="960" r:id="rId33"/>
    <p:sldId id="963" r:id="rId34"/>
    <p:sldId id="999" r:id="rId35"/>
    <p:sldId id="1000" r:id="rId36"/>
    <p:sldId id="973" r:id="rId37"/>
    <p:sldId id="1114" r:id="rId38"/>
    <p:sldId id="1002" r:id="rId39"/>
    <p:sldId id="1004" r:id="rId40"/>
    <p:sldId id="975" r:id="rId41"/>
    <p:sldId id="1113" r:id="rId42"/>
    <p:sldId id="964" r:id="rId43"/>
    <p:sldId id="965" r:id="rId44"/>
    <p:sldId id="979" r:id="rId45"/>
    <p:sldId id="1009" r:id="rId46"/>
    <p:sldId id="1006" r:id="rId47"/>
    <p:sldId id="1019" r:id="rId48"/>
    <p:sldId id="1008" r:id="rId49"/>
    <p:sldId id="1011" r:id="rId50"/>
    <p:sldId id="966" r:id="rId51"/>
    <p:sldId id="993" r:id="rId52"/>
    <p:sldId id="994" r:id="rId53"/>
    <p:sldId id="1115" r:id="rId54"/>
    <p:sldId id="996" r:id="rId55"/>
    <p:sldId id="995" r:id="rId56"/>
    <p:sldId id="967" r:id="rId57"/>
    <p:sldId id="982" r:id="rId58"/>
    <p:sldId id="1018" r:id="rId59"/>
    <p:sldId id="983" r:id="rId60"/>
    <p:sldId id="968" r:id="rId61"/>
    <p:sldId id="947" r:id="rId62"/>
    <p:sldId id="306" r:id="rId63"/>
    <p:sldId id="1020" r:id="rId64"/>
    <p:sldId id="1021" r:id="rId65"/>
    <p:sldId id="948" r:id="rId66"/>
    <p:sldId id="940" r:id="rId67"/>
    <p:sldId id="272" r:id="rId68"/>
    <p:sldId id="270" r:id="rId69"/>
    <p:sldId id="736" r:id="rId70"/>
    <p:sldId id="738" r:id="rId71"/>
    <p:sldId id="727" r:id="rId72"/>
    <p:sldId id="1149" r:id="rId73"/>
    <p:sldId id="1150" r:id="rId74"/>
    <p:sldId id="1151" r:id="rId75"/>
    <p:sldId id="1152" r:id="rId76"/>
    <p:sldId id="1153" r:id="rId77"/>
    <p:sldId id="1154" r:id="rId78"/>
    <p:sldId id="1155" r:id="rId79"/>
    <p:sldId id="1156" r:id="rId80"/>
    <p:sldId id="1157" r:id="rId81"/>
    <p:sldId id="1158" r:id="rId82"/>
    <p:sldId id="1159" r:id="rId83"/>
    <p:sldId id="1160" r:id="rId84"/>
    <p:sldId id="1161" r:id="rId85"/>
    <p:sldId id="1162" r:id="rId86"/>
    <p:sldId id="902" r:id="rId87"/>
    <p:sldId id="944" r:id="rId88"/>
    <p:sldId id="920" r:id="rId89"/>
    <p:sldId id="1119" r:id="rId90"/>
    <p:sldId id="946" r:id="rId91"/>
    <p:sldId id="1120" r:id="rId92"/>
    <p:sldId id="1121" r:id="rId93"/>
    <p:sldId id="914" r:id="rId94"/>
    <p:sldId id="941" r:id="rId95"/>
    <p:sldId id="1122" r:id="rId96"/>
    <p:sldId id="888" r:id="rId97"/>
    <p:sldId id="1123" r:id="rId98"/>
    <p:sldId id="1124" r:id="rId99"/>
    <p:sldId id="1125" r:id="rId100"/>
    <p:sldId id="1126" r:id="rId101"/>
    <p:sldId id="955" r:id="rId102"/>
    <p:sldId id="1127" r:id="rId103"/>
    <p:sldId id="1128" r:id="rId104"/>
    <p:sldId id="1129" r:id="rId105"/>
    <p:sldId id="1130" r:id="rId106"/>
    <p:sldId id="1131" r:id="rId107"/>
    <p:sldId id="1132" r:id="rId108"/>
    <p:sldId id="1133" r:id="rId109"/>
    <p:sldId id="1134" r:id="rId110"/>
    <p:sldId id="1135" r:id="rId111"/>
    <p:sldId id="1136" r:id="rId112"/>
    <p:sldId id="1137" r:id="rId113"/>
    <p:sldId id="1138" r:id="rId114"/>
    <p:sldId id="1139" r:id="rId115"/>
    <p:sldId id="1140" r:id="rId116"/>
    <p:sldId id="1141" r:id="rId117"/>
    <p:sldId id="969" r:id="rId118"/>
    <p:sldId id="865" r:id="rId119"/>
    <p:sldId id="942" r:id="rId120"/>
    <p:sldId id="1143" r:id="rId121"/>
    <p:sldId id="1144" r:id="rId122"/>
    <p:sldId id="1145" r:id="rId123"/>
    <p:sldId id="1146" r:id="rId124"/>
    <p:sldId id="1147" r:id="rId125"/>
    <p:sldId id="869" r:id="rId126"/>
    <p:sldId id="943" r:id="rId127"/>
    <p:sldId id="978" r:id="rId128"/>
    <p:sldId id="1148" r:id="rId129"/>
    <p:sldId id="980" r:id="rId130"/>
    <p:sldId id="981" r:id="rId131"/>
    <p:sldId id="917" r:id="rId132"/>
    <p:sldId id="945" r:id="rId133"/>
    <p:sldId id="1142" r:id="rId134"/>
    <p:sldId id="922" r:id="rId135"/>
    <p:sldId id="972" r:id="rId136"/>
    <p:sldId id="916" r:id="rId137"/>
    <p:sldId id="990" r:id="rId138"/>
    <p:sldId id="987" r:id="rId139"/>
    <p:sldId id="985" r:id="rId140"/>
    <p:sldId id="986" r:id="rId141"/>
    <p:sldId id="988" r:id="rId142"/>
    <p:sldId id="300" r:id="rId143"/>
    <p:sldId id="313" r:id="rId144"/>
    <p:sldId id="939" r:id="rId145"/>
    <p:sldId id="929" r:id="rId146"/>
    <p:sldId id="1023" r:id="rId147"/>
    <p:sldId id="1024" r:id="rId148"/>
    <p:sldId id="1026" r:id="rId149"/>
    <p:sldId id="1029" r:id="rId150"/>
    <p:sldId id="1027" r:id="rId151"/>
    <p:sldId id="1028" r:id="rId152"/>
    <p:sldId id="1030" r:id="rId153"/>
    <p:sldId id="1031" r:id="rId154"/>
    <p:sldId id="1001" r:id="rId155"/>
    <p:sldId id="1003" r:id="rId156"/>
    <p:sldId id="1112" r:id="rId157"/>
    <p:sldId id="1166" r:id="rId158"/>
    <p:sldId id="989" r:id="rId159"/>
    <p:sldId id="991" r:id="rId160"/>
    <p:sldId id="992" r:id="rId161"/>
    <p:sldId id="1167" r:id="rId162"/>
    <p:sldId id="331" r:id="rId163"/>
    <p:sldId id="1116" r:id="rId164"/>
    <p:sldId id="1165" r:id="rId165"/>
    <p:sldId id="303" r:id="rId166"/>
    <p:sldId id="950" r:id="rId167"/>
    <p:sldId id="930" r:id="rId168"/>
    <p:sldId id="320" r:id="rId169"/>
    <p:sldId id="332" r:id="rId170"/>
    <p:sldId id="951" r:id="rId171"/>
    <p:sldId id="931" r:id="rId172"/>
    <p:sldId id="307" r:id="rId173"/>
    <p:sldId id="952" r:id="rId174"/>
    <p:sldId id="934" r:id="rId175"/>
    <p:sldId id="308" r:id="rId176"/>
    <p:sldId id="328" r:id="rId177"/>
    <p:sldId id="329" r:id="rId178"/>
    <p:sldId id="330" r:id="rId179"/>
    <p:sldId id="997" r:id="rId180"/>
    <p:sldId id="956" r:id="rId181"/>
    <p:sldId id="935" r:id="rId182"/>
    <p:sldId id="310" r:id="rId183"/>
    <p:sldId id="957" r:id="rId184"/>
    <p:sldId id="1010" r:id="rId18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Patrick 2026" id="{123C952C-30A3-4E2A-B655-E860F8BD746B}">
          <p14:sldIdLst>
            <p14:sldId id="260"/>
            <p14:sldId id="301"/>
            <p14:sldId id="1111"/>
            <p14:sldId id="312"/>
            <p14:sldId id="327"/>
            <p14:sldId id="1118"/>
            <p14:sldId id="334"/>
            <p14:sldId id="927"/>
            <p14:sldId id="932"/>
            <p14:sldId id="304"/>
            <p14:sldId id="315"/>
            <p14:sldId id="314"/>
            <p14:sldId id="953"/>
            <p14:sldId id="961"/>
            <p14:sldId id="319"/>
            <p14:sldId id="1017"/>
            <p14:sldId id="1022"/>
            <p14:sldId id="1025"/>
            <p14:sldId id="962"/>
            <p14:sldId id="938"/>
            <p14:sldId id="324"/>
            <p14:sldId id="335"/>
            <p14:sldId id="971"/>
            <p14:sldId id="984"/>
            <p14:sldId id="1164"/>
            <p14:sldId id="1163"/>
            <p14:sldId id="288"/>
            <p14:sldId id="998"/>
            <p14:sldId id="960"/>
            <p14:sldId id="963"/>
            <p14:sldId id="999"/>
            <p14:sldId id="1000"/>
            <p14:sldId id="973"/>
            <p14:sldId id="1114"/>
            <p14:sldId id="1002"/>
            <p14:sldId id="1004"/>
            <p14:sldId id="975"/>
            <p14:sldId id="1113"/>
            <p14:sldId id="964"/>
            <p14:sldId id="965"/>
            <p14:sldId id="979"/>
            <p14:sldId id="1009"/>
            <p14:sldId id="1006"/>
            <p14:sldId id="1019"/>
            <p14:sldId id="1008"/>
            <p14:sldId id="1011"/>
            <p14:sldId id="966"/>
            <p14:sldId id="993"/>
            <p14:sldId id="994"/>
            <p14:sldId id="1115"/>
            <p14:sldId id="996"/>
            <p14:sldId id="995"/>
            <p14:sldId id="967"/>
            <p14:sldId id="982"/>
            <p14:sldId id="1018"/>
            <p14:sldId id="983"/>
            <p14:sldId id="968"/>
            <p14:sldId id="947"/>
            <p14:sldId id="306"/>
            <p14:sldId id="1020"/>
            <p14:sldId id="1021"/>
            <p14:sldId id="948"/>
            <p14:sldId id="940"/>
            <p14:sldId id="272"/>
            <p14:sldId id="270"/>
            <p14:sldId id="736"/>
            <p14:sldId id="738"/>
            <p14:sldId id="727"/>
            <p14:sldId id="1149"/>
            <p14:sldId id="1150"/>
            <p14:sldId id="1151"/>
            <p14:sldId id="1152"/>
            <p14:sldId id="1153"/>
            <p14:sldId id="1154"/>
            <p14:sldId id="1155"/>
            <p14:sldId id="1156"/>
            <p14:sldId id="1157"/>
            <p14:sldId id="1158"/>
            <p14:sldId id="1159"/>
            <p14:sldId id="1160"/>
            <p14:sldId id="1161"/>
            <p14:sldId id="1162"/>
            <p14:sldId id="902"/>
            <p14:sldId id="944"/>
            <p14:sldId id="920"/>
            <p14:sldId id="1119"/>
            <p14:sldId id="946"/>
            <p14:sldId id="1120"/>
            <p14:sldId id="1121"/>
            <p14:sldId id="914"/>
            <p14:sldId id="941"/>
            <p14:sldId id="1122"/>
            <p14:sldId id="888"/>
            <p14:sldId id="1123"/>
            <p14:sldId id="1124"/>
            <p14:sldId id="1125"/>
            <p14:sldId id="1126"/>
            <p14:sldId id="955"/>
            <p14:sldId id="1127"/>
            <p14:sldId id="1128"/>
            <p14:sldId id="1129"/>
            <p14:sldId id="1130"/>
            <p14:sldId id="1131"/>
            <p14:sldId id="1132"/>
            <p14:sldId id="1133"/>
            <p14:sldId id="1134"/>
            <p14:sldId id="1135"/>
            <p14:sldId id="1136"/>
            <p14:sldId id="1137"/>
            <p14:sldId id="1138"/>
            <p14:sldId id="1139"/>
            <p14:sldId id="1140"/>
            <p14:sldId id="1141"/>
            <p14:sldId id="969"/>
            <p14:sldId id="865"/>
            <p14:sldId id="942"/>
            <p14:sldId id="1143"/>
            <p14:sldId id="1144"/>
            <p14:sldId id="1145"/>
            <p14:sldId id="1146"/>
            <p14:sldId id="1147"/>
            <p14:sldId id="869"/>
            <p14:sldId id="943"/>
            <p14:sldId id="978"/>
            <p14:sldId id="1148"/>
            <p14:sldId id="980"/>
            <p14:sldId id="981"/>
            <p14:sldId id="917"/>
            <p14:sldId id="945"/>
            <p14:sldId id="1142"/>
            <p14:sldId id="922"/>
            <p14:sldId id="972"/>
            <p14:sldId id="916"/>
            <p14:sldId id="990"/>
            <p14:sldId id="987"/>
            <p14:sldId id="985"/>
            <p14:sldId id="986"/>
            <p14:sldId id="988"/>
            <p14:sldId id="300"/>
            <p14:sldId id="313"/>
          </p14:sldIdLst>
        </p14:section>
        <p14:section name="Extra dia's" id="{C6F3AEC9-67D3-471A-A123-5EF84CFC6116}">
          <p14:sldIdLst>
            <p14:sldId id="939"/>
            <p14:sldId id="929"/>
            <p14:sldId id="1023"/>
            <p14:sldId id="1024"/>
            <p14:sldId id="1026"/>
            <p14:sldId id="1029"/>
            <p14:sldId id="1027"/>
            <p14:sldId id="1028"/>
            <p14:sldId id="1030"/>
            <p14:sldId id="1031"/>
            <p14:sldId id="1001"/>
            <p14:sldId id="1003"/>
            <p14:sldId id="1112"/>
            <p14:sldId id="1166"/>
            <p14:sldId id="989"/>
            <p14:sldId id="991"/>
            <p14:sldId id="992"/>
            <p14:sldId id="1167"/>
            <p14:sldId id="331"/>
            <p14:sldId id="1116"/>
            <p14:sldId id="1165"/>
            <p14:sldId id="303"/>
            <p14:sldId id="950"/>
            <p14:sldId id="930"/>
            <p14:sldId id="320"/>
            <p14:sldId id="332"/>
            <p14:sldId id="951"/>
            <p14:sldId id="931"/>
            <p14:sldId id="307"/>
            <p14:sldId id="952"/>
            <p14:sldId id="934"/>
            <p14:sldId id="308"/>
            <p14:sldId id="328"/>
            <p14:sldId id="329"/>
            <p14:sldId id="330"/>
            <p14:sldId id="997"/>
            <p14:sldId id="956"/>
            <p14:sldId id="935"/>
            <p14:sldId id="310"/>
            <p14:sldId id="957"/>
            <p14:sldId id="10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DE8"/>
    <a:srgbClr val="652EA3"/>
    <a:srgbClr val="AE83ED"/>
    <a:srgbClr val="005A9E"/>
    <a:srgbClr val="E71E14"/>
    <a:srgbClr val="B995EF"/>
    <a:srgbClr val="52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7A035-7D0B-4302-90F1-45CFE205142D}" v="9" dt="2026-05-06T20:46:25.0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6" autoAdjust="0"/>
    <p:restoredTop sz="96208" autoAdjust="0"/>
  </p:normalViewPr>
  <p:slideViewPr>
    <p:cSldViewPr snapToGrid="0">
      <p:cViewPr varScale="1">
        <p:scale>
          <a:sx n="102" d="100"/>
          <a:sy n="102" d="100"/>
        </p:scale>
        <p:origin x="224" y="544"/>
      </p:cViewPr>
      <p:guideLst/>
    </p:cSldViewPr>
  </p:slideViewPr>
  <p:notesTextViewPr>
    <p:cViewPr>
      <p:scale>
        <a:sx n="3" d="2"/>
        <a:sy n="3" d="2"/>
      </p:scale>
      <p:origin x="0" y="0"/>
    </p:cViewPr>
  </p:notesTextViewPr>
  <p:sorterViewPr>
    <p:cViewPr varScale="1">
      <p:scale>
        <a:sx n="100" d="100"/>
        <a:sy n="100" d="100"/>
      </p:scale>
      <p:origin x="0" y="-1806"/>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microsoft.com/office/2016/11/relationships/changesInfo" Target="changesInfos/changesInfo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microsoft.com/office/2015/10/relationships/revisionInfo" Target="revisionInfo.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handoutMaster" Target="handoutMasters/handoutMaster1.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Keller" userId="170edc8c-2f5f-48d9-b0d0-58eefee5da09" providerId="ADAL" clId="{5EB57712-71DF-4926-8B32-E6B7722CD04F}"/>
    <pc:docChg chg="undo custSel addSld delSld modSld sldOrd addSection delSection modSection">
      <pc:chgData name="Patrick Keller" userId="170edc8c-2f5f-48d9-b0d0-58eefee5da09" providerId="ADAL" clId="{5EB57712-71DF-4926-8B32-E6B7722CD04F}" dt="2026-05-06T20:49:45.064" v="32273"/>
      <pc:docMkLst>
        <pc:docMk/>
      </pc:docMkLst>
      <pc:sldChg chg="add ord">
        <pc:chgData name="Patrick Keller" userId="170edc8c-2f5f-48d9-b0d0-58eefee5da09" providerId="ADAL" clId="{5EB57712-71DF-4926-8B32-E6B7722CD04F}" dt="2026-05-06T16:24:43.027" v="32056"/>
        <pc:sldMkLst>
          <pc:docMk/>
          <pc:sldMk cId="2790671649" sldId="270"/>
        </pc:sldMkLst>
      </pc:sldChg>
      <pc:sldChg chg="add ord">
        <pc:chgData name="Patrick Keller" userId="170edc8c-2f5f-48d9-b0d0-58eefee5da09" providerId="ADAL" clId="{5EB57712-71DF-4926-8B32-E6B7722CD04F}" dt="2026-05-06T16:24:43.027" v="32056"/>
        <pc:sldMkLst>
          <pc:docMk/>
          <pc:sldMk cId="2461372045" sldId="272"/>
        </pc:sldMkLst>
      </pc:sldChg>
      <pc:sldChg chg="modSp add ord">
        <pc:chgData name="Patrick Keller" userId="170edc8c-2f5f-48d9-b0d0-58eefee5da09" providerId="ADAL" clId="{5EB57712-71DF-4926-8B32-E6B7722CD04F}" dt="2026-05-06T20:41:38.132" v="32067"/>
        <pc:sldMkLst>
          <pc:docMk/>
          <pc:sldMk cId="3670426387" sldId="288"/>
        </pc:sldMkLst>
        <pc:spChg chg="mod">
          <ac:chgData name="Patrick Keller" userId="170edc8c-2f5f-48d9-b0d0-58eefee5da09" providerId="ADAL" clId="{5EB57712-71DF-4926-8B32-E6B7722CD04F}" dt="2026-05-02T07:55:58.591" v="27013" actId="20577"/>
          <ac:spMkLst>
            <pc:docMk/>
            <pc:sldMk cId="3670426387" sldId="288"/>
            <ac:spMk id="22" creationId="{701AB56A-B7D0-C3EB-C0BC-D5854C261593}"/>
          </ac:spMkLst>
        </pc:spChg>
        <pc:spChg chg="mod">
          <ac:chgData name="Patrick Keller" userId="170edc8c-2f5f-48d9-b0d0-58eefee5da09" providerId="ADAL" clId="{5EB57712-71DF-4926-8B32-E6B7722CD04F}" dt="2026-05-02T07:56:32.086" v="27033" actId="113"/>
          <ac:spMkLst>
            <pc:docMk/>
            <pc:sldMk cId="3670426387" sldId="288"/>
            <ac:spMk id="29" creationId="{0AEBEC2A-0861-7A43-3A8C-6811B67E20FB}"/>
          </ac:spMkLst>
        </pc:spChg>
        <pc:spChg chg="mod">
          <ac:chgData name="Patrick Keller" userId="170edc8c-2f5f-48d9-b0d0-58eefee5da09" providerId="ADAL" clId="{5EB57712-71DF-4926-8B32-E6B7722CD04F}" dt="2026-05-02T07:54:44.341" v="27001" actId="20577"/>
          <ac:spMkLst>
            <pc:docMk/>
            <pc:sldMk cId="3670426387" sldId="288"/>
            <ac:spMk id="41" creationId="{B57A2B55-37C6-47E7-DEBF-12A2742FE6CF}"/>
          </ac:spMkLst>
        </pc:spChg>
      </pc:sldChg>
      <pc:sldChg chg="modSp mod ord">
        <pc:chgData name="Patrick Keller" userId="170edc8c-2f5f-48d9-b0d0-58eefee5da09" providerId="ADAL" clId="{5EB57712-71DF-4926-8B32-E6B7722CD04F}" dt="2026-05-03T10:43:32.265" v="31573" actId="20577"/>
        <pc:sldMkLst>
          <pc:docMk/>
          <pc:sldMk cId="3267448893" sldId="300"/>
        </pc:sldMkLst>
        <pc:spChg chg="mod">
          <ac:chgData name="Patrick Keller" userId="170edc8c-2f5f-48d9-b0d0-58eefee5da09" providerId="ADAL" clId="{5EB57712-71DF-4926-8B32-E6B7722CD04F}" dt="2026-05-02T10:30:07.479" v="29226" actId="207"/>
          <ac:spMkLst>
            <pc:docMk/>
            <pc:sldMk cId="3267448893" sldId="300"/>
            <ac:spMk id="2" creationId="{19C67578-DA96-284F-F362-66E9A0DA0EA0}"/>
          </ac:spMkLst>
        </pc:spChg>
        <pc:spChg chg="mod">
          <ac:chgData name="Patrick Keller" userId="170edc8c-2f5f-48d9-b0d0-58eefee5da09" providerId="ADAL" clId="{5EB57712-71DF-4926-8B32-E6B7722CD04F}" dt="2026-05-03T10:43:32.265" v="31573" actId="20577"/>
          <ac:spMkLst>
            <pc:docMk/>
            <pc:sldMk cId="3267448893" sldId="300"/>
            <ac:spMk id="3" creationId="{C2F0129F-610C-821B-C26A-A5F6B68DD030}"/>
          </ac:spMkLst>
        </pc:spChg>
        <pc:spChg chg="mod">
          <ac:chgData name="Patrick Keller" userId="170edc8c-2f5f-48d9-b0d0-58eefee5da09" providerId="ADAL" clId="{5EB57712-71DF-4926-8B32-E6B7722CD04F}" dt="2026-05-02T10:30:07.479" v="29226" actId="207"/>
          <ac:spMkLst>
            <pc:docMk/>
            <pc:sldMk cId="3267448893" sldId="300"/>
            <ac:spMk id="16" creationId="{52D03B6E-00BD-9FE7-EE60-132109807765}"/>
          </ac:spMkLst>
        </pc:spChg>
        <pc:spChg chg="mod">
          <ac:chgData name="Patrick Keller" userId="170edc8c-2f5f-48d9-b0d0-58eefee5da09" providerId="ADAL" clId="{5EB57712-71DF-4926-8B32-E6B7722CD04F}" dt="2026-05-02T10:30:07.479" v="29226" actId="207"/>
          <ac:spMkLst>
            <pc:docMk/>
            <pc:sldMk cId="3267448893" sldId="300"/>
            <ac:spMk id="18" creationId="{A4BC7223-CEB5-D216-C8C1-37E31D431661}"/>
          </ac:spMkLst>
        </pc:spChg>
        <pc:cxnChg chg="mod">
          <ac:chgData name="Patrick Keller" userId="170edc8c-2f5f-48d9-b0d0-58eefee5da09" providerId="ADAL" clId="{5EB57712-71DF-4926-8B32-E6B7722CD04F}" dt="2026-05-02T10:30:11.900" v="29227" actId="208"/>
          <ac:cxnSpMkLst>
            <pc:docMk/>
            <pc:sldMk cId="3267448893" sldId="300"/>
            <ac:cxnSpMk id="14" creationId="{27FABD93-2DB4-4842-CCF2-0D9712C72EC9}"/>
          </ac:cxnSpMkLst>
        </pc:cxnChg>
        <pc:cxnChg chg="mod">
          <ac:chgData name="Patrick Keller" userId="170edc8c-2f5f-48d9-b0d0-58eefee5da09" providerId="ADAL" clId="{5EB57712-71DF-4926-8B32-E6B7722CD04F}" dt="2026-05-02T10:30:11.900" v="29227" actId="208"/>
          <ac:cxnSpMkLst>
            <pc:docMk/>
            <pc:sldMk cId="3267448893" sldId="300"/>
            <ac:cxnSpMk id="15" creationId="{F8371FBB-2130-4057-1B13-E5EF9984AC4C}"/>
          </ac:cxnSpMkLst>
        </pc:cxnChg>
      </pc:sldChg>
      <pc:sldChg chg="modSp mod">
        <pc:chgData name="Patrick Keller" userId="170edc8c-2f5f-48d9-b0d0-58eefee5da09" providerId="ADAL" clId="{5EB57712-71DF-4926-8B32-E6B7722CD04F}" dt="2026-04-26T06:39:53.371" v="23853" actId="1076"/>
        <pc:sldMkLst>
          <pc:docMk/>
          <pc:sldMk cId="262134960" sldId="301"/>
        </pc:sldMkLst>
        <pc:spChg chg="mod">
          <ac:chgData name="Patrick Keller" userId="170edc8c-2f5f-48d9-b0d0-58eefee5da09" providerId="ADAL" clId="{5EB57712-71DF-4926-8B32-E6B7722CD04F}" dt="2026-04-26T06:39:53.371" v="23853" actId="1076"/>
          <ac:spMkLst>
            <pc:docMk/>
            <pc:sldMk cId="262134960" sldId="301"/>
            <ac:spMk id="77" creationId="{84E7DF91-A357-15AA-A85E-B2BC874C9628}"/>
          </ac:spMkLst>
        </pc:spChg>
        <pc:spChg chg="mod">
          <ac:chgData name="Patrick Keller" userId="170edc8c-2f5f-48d9-b0d0-58eefee5da09" providerId="ADAL" clId="{5EB57712-71DF-4926-8B32-E6B7722CD04F}" dt="2026-04-26T06:39:53.371" v="23853" actId="1076"/>
          <ac:spMkLst>
            <pc:docMk/>
            <pc:sldMk cId="262134960" sldId="301"/>
            <ac:spMk id="79" creationId="{265026A5-4467-7B0A-E7FC-3EA1910BF051}"/>
          </ac:spMkLst>
        </pc:spChg>
        <pc:spChg chg="mod">
          <ac:chgData name="Patrick Keller" userId="170edc8c-2f5f-48d9-b0d0-58eefee5da09" providerId="ADAL" clId="{5EB57712-71DF-4926-8B32-E6B7722CD04F}" dt="2026-04-26T06:39:53.371" v="23853" actId="1076"/>
          <ac:spMkLst>
            <pc:docMk/>
            <pc:sldMk cId="262134960" sldId="301"/>
            <ac:spMk id="80" creationId="{6C60E1C5-EDC0-F68D-9514-9FA3028A872E}"/>
          </ac:spMkLst>
        </pc:spChg>
        <pc:spChg chg="mod">
          <ac:chgData name="Patrick Keller" userId="170edc8c-2f5f-48d9-b0d0-58eefee5da09" providerId="ADAL" clId="{5EB57712-71DF-4926-8B32-E6B7722CD04F}" dt="2026-04-26T06:39:53.371" v="23853" actId="1076"/>
          <ac:spMkLst>
            <pc:docMk/>
            <pc:sldMk cId="262134960" sldId="301"/>
            <ac:spMk id="81" creationId="{2C96A98C-D52D-5EB3-91D2-20EDA9A8220B}"/>
          </ac:spMkLst>
        </pc:spChg>
        <pc:spChg chg="mod">
          <ac:chgData name="Patrick Keller" userId="170edc8c-2f5f-48d9-b0d0-58eefee5da09" providerId="ADAL" clId="{5EB57712-71DF-4926-8B32-E6B7722CD04F}" dt="2026-04-26T06:39:53.371" v="23853" actId="1076"/>
          <ac:spMkLst>
            <pc:docMk/>
            <pc:sldMk cId="262134960" sldId="301"/>
            <ac:spMk id="82" creationId="{CB7645C1-9BD2-B70F-D38C-F8AC09CC3FEA}"/>
          </ac:spMkLst>
        </pc:spChg>
        <pc:cxnChg chg="mod">
          <ac:chgData name="Patrick Keller" userId="170edc8c-2f5f-48d9-b0d0-58eefee5da09" providerId="ADAL" clId="{5EB57712-71DF-4926-8B32-E6B7722CD04F}" dt="2026-04-26T06:39:53.371" v="23853" actId="1076"/>
          <ac:cxnSpMkLst>
            <pc:docMk/>
            <pc:sldMk cId="262134960" sldId="301"/>
            <ac:cxnSpMk id="78" creationId="{417443D2-F6A7-8F48-4768-46A94205FB17}"/>
          </ac:cxnSpMkLst>
        </pc:cxnChg>
        <pc:cxnChg chg="mod">
          <ac:chgData name="Patrick Keller" userId="170edc8c-2f5f-48d9-b0d0-58eefee5da09" providerId="ADAL" clId="{5EB57712-71DF-4926-8B32-E6B7722CD04F}" dt="2026-04-26T06:39:53.371" v="23853" actId="1076"/>
          <ac:cxnSpMkLst>
            <pc:docMk/>
            <pc:sldMk cId="262134960" sldId="301"/>
            <ac:cxnSpMk id="83" creationId="{02F39889-5354-7AA9-54D6-AA61F939389C}"/>
          </ac:cxnSpMkLst>
        </pc:cxnChg>
        <pc:cxnChg chg="mod">
          <ac:chgData name="Patrick Keller" userId="170edc8c-2f5f-48d9-b0d0-58eefee5da09" providerId="ADAL" clId="{5EB57712-71DF-4926-8B32-E6B7722CD04F}" dt="2026-04-26T06:39:53.371" v="23853" actId="1076"/>
          <ac:cxnSpMkLst>
            <pc:docMk/>
            <pc:sldMk cId="262134960" sldId="301"/>
            <ac:cxnSpMk id="84" creationId="{64B1A527-D20F-AE31-B01B-9D09FAC86939}"/>
          </ac:cxnSpMkLst>
        </pc:cxnChg>
      </pc:sldChg>
      <pc:sldChg chg="del ord">
        <pc:chgData name="Patrick Keller" userId="170edc8c-2f5f-48d9-b0d0-58eefee5da09" providerId="ADAL" clId="{5EB57712-71DF-4926-8B32-E6B7722CD04F}" dt="2026-05-06T16:29:29.101" v="32060" actId="47"/>
        <pc:sldMkLst>
          <pc:docMk/>
          <pc:sldMk cId="979424136" sldId="302"/>
        </pc:sldMkLst>
      </pc:sldChg>
      <pc:sldChg chg="ord">
        <pc:chgData name="Patrick Keller" userId="170edc8c-2f5f-48d9-b0d0-58eefee5da09" providerId="ADAL" clId="{5EB57712-71DF-4926-8B32-E6B7722CD04F}" dt="2026-05-06T20:43:00.566" v="32118"/>
        <pc:sldMkLst>
          <pc:docMk/>
          <pc:sldMk cId="3375098078" sldId="303"/>
        </pc:sldMkLst>
      </pc:sldChg>
      <pc:sldChg chg="modSp mod ord">
        <pc:chgData name="Patrick Keller" userId="170edc8c-2f5f-48d9-b0d0-58eefee5da09" providerId="ADAL" clId="{5EB57712-71DF-4926-8B32-E6B7722CD04F}" dt="2026-05-02T12:02:25.710" v="31206" actId="1035"/>
        <pc:sldMkLst>
          <pc:docMk/>
          <pc:sldMk cId="1337894871" sldId="304"/>
        </pc:sldMkLst>
        <pc:cxnChg chg="mod">
          <ac:chgData name="Patrick Keller" userId="170edc8c-2f5f-48d9-b0d0-58eefee5da09" providerId="ADAL" clId="{5EB57712-71DF-4926-8B32-E6B7722CD04F}" dt="2026-05-02T12:02:25.710" v="31206" actId="1035"/>
          <ac:cxnSpMkLst>
            <pc:docMk/>
            <pc:sldMk cId="1337894871" sldId="304"/>
            <ac:cxnSpMk id="3" creationId="{7ED32C26-106C-57A6-5BDC-67A906066EB6}"/>
          </ac:cxnSpMkLst>
        </pc:cxnChg>
      </pc:sldChg>
      <pc:sldChg chg="del ord">
        <pc:chgData name="Patrick Keller" userId="170edc8c-2f5f-48d9-b0d0-58eefee5da09" providerId="ADAL" clId="{5EB57712-71DF-4926-8B32-E6B7722CD04F}" dt="2026-05-06T16:29:29.101" v="32060" actId="47"/>
        <pc:sldMkLst>
          <pc:docMk/>
          <pc:sldMk cId="4144349587" sldId="305"/>
        </pc:sldMkLst>
      </pc:sldChg>
      <pc:sldChg chg="ord">
        <pc:chgData name="Patrick Keller" userId="170edc8c-2f5f-48d9-b0d0-58eefee5da09" providerId="ADAL" clId="{5EB57712-71DF-4926-8B32-E6B7722CD04F}" dt="2026-05-06T20:43:00.566" v="32118"/>
        <pc:sldMkLst>
          <pc:docMk/>
          <pc:sldMk cId="1886667695" sldId="307"/>
        </pc:sldMkLst>
      </pc:sldChg>
      <pc:sldChg chg="modSp ord">
        <pc:chgData name="Patrick Keller" userId="170edc8c-2f5f-48d9-b0d0-58eefee5da09" providerId="ADAL" clId="{5EB57712-71DF-4926-8B32-E6B7722CD04F}" dt="2026-05-06T20:43:00.566" v="32118"/>
        <pc:sldMkLst>
          <pc:docMk/>
          <pc:sldMk cId="73042410" sldId="308"/>
        </pc:sldMkLst>
        <pc:spChg chg="mod">
          <ac:chgData name="Patrick Keller" userId="170edc8c-2f5f-48d9-b0d0-58eefee5da09" providerId="ADAL" clId="{5EB57712-71DF-4926-8B32-E6B7722CD04F}" dt="2026-05-02T10:28:17.300" v="29225" actId="113"/>
          <ac:spMkLst>
            <pc:docMk/>
            <pc:sldMk cId="73042410" sldId="308"/>
            <ac:spMk id="41" creationId="{EFFE767D-631C-B301-7424-CD8A4543F5F9}"/>
          </ac:spMkLst>
        </pc:spChg>
      </pc:sldChg>
      <pc:sldChg chg="ord">
        <pc:chgData name="Patrick Keller" userId="170edc8c-2f5f-48d9-b0d0-58eefee5da09" providerId="ADAL" clId="{5EB57712-71DF-4926-8B32-E6B7722CD04F}" dt="2026-05-06T20:43:00.566" v="32118"/>
        <pc:sldMkLst>
          <pc:docMk/>
          <pc:sldMk cId="1330548538" sldId="310"/>
        </pc:sldMkLst>
      </pc:sldChg>
      <pc:sldChg chg="ord">
        <pc:chgData name="Patrick Keller" userId="170edc8c-2f5f-48d9-b0d0-58eefee5da09" providerId="ADAL" clId="{5EB57712-71DF-4926-8B32-E6B7722CD04F}" dt="2026-05-06T16:22:02.788" v="32054"/>
        <pc:sldMkLst>
          <pc:docMk/>
          <pc:sldMk cId="1879321346" sldId="313"/>
        </pc:sldMkLst>
      </pc:sldChg>
      <pc:sldChg chg="addSp modSp mod ord addAnim delAnim modAnim">
        <pc:chgData name="Patrick Keller" userId="170edc8c-2f5f-48d9-b0d0-58eefee5da09" providerId="ADAL" clId="{5EB57712-71DF-4926-8B32-E6B7722CD04F}" dt="2026-05-02T12:05:39.900" v="31244"/>
        <pc:sldMkLst>
          <pc:docMk/>
          <pc:sldMk cId="2908896254" sldId="314"/>
        </pc:sldMkLst>
        <pc:spChg chg="add mod">
          <ac:chgData name="Patrick Keller" userId="170edc8c-2f5f-48d9-b0d0-58eefee5da09" providerId="ADAL" clId="{5EB57712-71DF-4926-8B32-E6B7722CD04F}" dt="2026-05-02T12:05:17.657" v="31241" actId="1076"/>
          <ac:spMkLst>
            <pc:docMk/>
            <pc:sldMk cId="2908896254" sldId="314"/>
            <ac:spMk id="3" creationId="{63B1C523-903E-48A1-A703-8C36D69CC9DE}"/>
          </ac:spMkLst>
        </pc:spChg>
      </pc:sldChg>
      <pc:sldChg chg="del ord">
        <pc:chgData name="Patrick Keller" userId="170edc8c-2f5f-48d9-b0d0-58eefee5da09" providerId="ADAL" clId="{5EB57712-71DF-4926-8B32-E6B7722CD04F}" dt="2026-05-06T16:29:29.101" v="32060" actId="47"/>
        <pc:sldMkLst>
          <pc:docMk/>
          <pc:sldMk cId="2589654989" sldId="316"/>
        </pc:sldMkLst>
      </pc:sldChg>
      <pc:sldChg chg="del ord">
        <pc:chgData name="Patrick Keller" userId="170edc8c-2f5f-48d9-b0d0-58eefee5da09" providerId="ADAL" clId="{5EB57712-71DF-4926-8B32-E6B7722CD04F}" dt="2026-05-06T16:29:29.101" v="32060" actId="47"/>
        <pc:sldMkLst>
          <pc:docMk/>
          <pc:sldMk cId="908445348" sldId="317"/>
        </pc:sldMkLst>
      </pc:sldChg>
      <pc:sldChg chg="del ord">
        <pc:chgData name="Patrick Keller" userId="170edc8c-2f5f-48d9-b0d0-58eefee5da09" providerId="ADAL" clId="{5EB57712-71DF-4926-8B32-E6B7722CD04F}" dt="2026-05-06T16:29:29.101" v="32060" actId="47"/>
        <pc:sldMkLst>
          <pc:docMk/>
          <pc:sldMk cId="3489445110" sldId="318"/>
        </pc:sldMkLst>
      </pc:sldChg>
      <pc:sldChg chg="addSp delSp modSp add del mod addAnim delAnim modAnim">
        <pc:chgData name="Patrick Keller" userId="170edc8c-2f5f-48d9-b0d0-58eefee5da09" providerId="ADAL" clId="{5EB57712-71DF-4926-8B32-E6B7722CD04F}" dt="2026-05-02T12:10:40.967" v="31260" actId="20577"/>
        <pc:sldMkLst>
          <pc:docMk/>
          <pc:sldMk cId="207188921" sldId="319"/>
        </pc:sldMkLst>
        <pc:spChg chg="mod">
          <ac:chgData name="Patrick Keller" userId="170edc8c-2f5f-48d9-b0d0-58eefee5da09" providerId="ADAL" clId="{5EB57712-71DF-4926-8B32-E6B7722CD04F}" dt="2026-05-02T12:10:40.967" v="31260" actId="20577"/>
          <ac:spMkLst>
            <pc:docMk/>
            <pc:sldMk cId="207188921" sldId="319"/>
            <ac:spMk id="2" creationId="{AC0F3DB9-BC69-D592-5930-B78FE03B31D7}"/>
          </ac:spMkLst>
        </pc:spChg>
        <pc:spChg chg="add mod">
          <ac:chgData name="Patrick Keller" userId="170edc8c-2f5f-48d9-b0d0-58eefee5da09" providerId="ADAL" clId="{5EB57712-71DF-4926-8B32-E6B7722CD04F}" dt="2026-04-14T11:57:53.240" v="20863" actId="12789"/>
          <ac:spMkLst>
            <pc:docMk/>
            <pc:sldMk cId="207188921" sldId="319"/>
            <ac:spMk id="5" creationId="{72EF697A-8A21-475E-225D-34A34B55DB3A}"/>
          </ac:spMkLst>
        </pc:spChg>
        <pc:spChg chg="add mod">
          <ac:chgData name="Patrick Keller" userId="170edc8c-2f5f-48d9-b0d0-58eefee5da09" providerId="ADAL" clId="{5EB57712-71DF-4926-8B32-E6B7722CD04F}" dt="2026-04-14T11:54:39.714" v="20795" actId="1036"/>
          <ac:spMkLst>
            <pc:docMk/>
            <pc:sldMk cId="207188921" sldId="319"/>
            <ac:spMk id="6" creationId="{EEF4774F-9F41-0847-F7AC-BFE317EE4DEE}"/>
          </ac:spMkLst>
        </pc:spChg>
        <pc:spChg chg="add mod">
          <ac:chgData name="Patrick Keller" userId="170edc8c-2f5f-48d9-b0d0-58eefee5da09" providerId="ADAL" clId="{5EB57712-71DF-4926-8B32-E6B7722CD04F}" dt="2026-04-14T11:54:39.714" v="20795" actId="1036"/>
          <ac:spMkLst>
            <pc:docMk/>
            <pc:sldMk cId="207188921" sldId="319"/>
            <ac:spMk id="7" creationId="{79C537FA-8D9F-C54E-BBC5-3B2D5997E2DA}"/>
          </ac:spMkLst>
        </pc:spChg>
        <pc:spChg chg="mod">
          <ac:chgData name="Patrick Keller" userId="170edc8c-2f5f-48d9-b0d0-58eefee5da09" providerId="ADAL" clId="{5EB57712-71DF-4926-8B32-E6B7722CD04F}" dt="2026-04-14T11:45:37.136" v="20451" actId="1076"/>
          <ac:spMkLst>
            <pc:docMk/>
            <pc:sldMk cId="207188921" sldId="319"/>
            <ac:spMk id="8" creationId="{2668C931-44EC-5A18-44D4-A841E52E6CB8}"/>
          </ac:spMkLst>
        </pc:spChg>
        <pc:spChg chg="mod">
          <ac:chgData name="Patrick Keller" userId="170edc8c-2f5f-48d9-b0d0-58eefee5da09" providerId="ADAL" clId="{5EB57712-71DF-4926-8B32-E6B7722CD04F}" dt="2026-04-14T11:45:37.136" v="20451" actId="1076"/>
          <ac:spMkLst>
            <pc:docMk/>
            <pc:sldMk cId="207188921" sldId="319"/>
            <ac:spMk id="9" creationId="{4E3D346D-146E-1114-DB87-803B27420E28}"/>
          </ac:spMkLst>
        </pc:spChg>
        <pc:spChg chg="add mod">
          <ac:chgData name="Patrick Keller" userId="170edc8c-2f5f-48d9-b0d0-58eefee5da09" providerId="ADAL" clId="{5EB57712-71DF-4926-8B32-E6B7722CD04F}" dt="2026-04-14T11:54:39.714" v="20795" actId="1036"/>
          <ac:spMkLst>
            <pc:docMk/>
            <pc:sldMk cId="207188921" sldId="319"/>
            <ac:spMk id="10" creationId="{5CC8B5ED-806B-2C14-B8C9-D9F6176A7E26}"/>
          </ac:spMkLst>
        </pc:spChg>
        <pc:spChg chg="add mod">
          <ac:chgData name="Patrick Keller" userId="170edc8c-2f5f-48d9-b0d0-58eefee5da09" providerId="ADAL" clId="{5EB57712-71DF-4926-8B32-E6B7722CD04F}" dt="2026-04-14T11:54:39.714" v="20795" actId="1036"/>
          <ac:spMkLst>
            <pc:docMk/>
            <pc:sldMk cId="207188921" sldId="319"/>
            <ac:spMk id="14" creationId="{8AC019ED-1737-F192-82D9-752A25CE3643}"/>
          </ac:spMkLst>
        </pc:spChg>
        <pc:spChg chg="add mod">
          <ac:chgData name="Patrick Keller" userId="170edc8c-2f5f-48d9-b0d0-58eefee5da09" providerId="ADAL" clId="{5EB57712-71DF-4926-8B32-E6B7722CD04F}" dt="2026-04-14T11:54:39.714" v="20795" actId="1036"/>
          <ac:spMkLst>
            <pc:docMk/>
            <pc:sldMk cId="207188921" sldId="319"/>
            <ac:spMk id="15" creationId="{75464160-FCD6-4714-AB29-971D8686581E}"/>
          </ac:spMkLst>
        </pc:spChg>
        <pc:spChg chg="add mod">
          <ac:chgData name="Patrick Keller" userId="170edc8c-2f5f-48d9-b0d0-58eefee5da09" providerId="ADAL" clId="{5EB57712-71DF-4926-8B32-E6B7722CD04F}" dt="2026-04-14T11:54:39.714" v="20795" actId="1036"/>
          <ac:spMkLst>
            <pc:docMk/>
            <pc:sldMk cId="207188921" sldId="319"/>
            <ac:spMk id="16" creationId="{4ED13A7E-B0BF-B774-B549-2929D3A3F909}"/>
          </ac:spMkLst>
        </pc:spChg>
        <pc:spChg chg="add mod">
          <ac:chgData name="Patrick Keller" userId="170edc8c-2f5f-48d9-b0d0-58eefee5da09" providerId="ADAL" clId="{5EB57712-71DF-4926-8B32-E6B7722CD04F}" dt="2026-04-14T12:11:42.837" v="20918" actId="553"/>
          <ac:spMkLst>
            <pc:docMk/>
            <pc:sldMk cId="207188921" sldId="319"/>
            <ac:spMk id="19" creationId="{331557C0-1948-F3AD-6FCF-C2688B5E0BAB}"/>
          </ac:spMkLst>
        </pc:spChg>
        <pc:spChg chg="add mod ord">
          <ac:chgData name="Patrick Keller" userId="170edc8c-2f5f-48d9-b0d0-58eefee5da09" providerId="ADAL" clId="{5EB57712-71DF-4926-8B32-E6B7722CD04F}" dt="2026-04-14T11:54:39.714" v="20795" actId="1036"/>
          <ac:spMkLst>
            <pc:docMk/>
            <pc:sldMk cId="207188921" sldId="319"/>
            <ac:spMk id="20" creationId="{47172548-2686-CA42-8A82-67E10D748CD6}"/>
          </ac:spMkLst>
        </pc:spChg>
        <pc:spChg chg="add mod">
          <ac:chgData name="Patrick Keller" userId="170edc8c-2f5f-48d9-b0d0-58eefee5da09" providerId="ADAL" clId="{5EB57712-71DF-4926-8B32-E6B7722CD04F}" dt="2026-04-14T11:54:39.714" v="20795" actId="1036"/>
          <ac:spMkLst>
            <pc:docMk/>
            <pc:sldMk cId="207188921" sldId="319"/>
            <ac:spMk id="21" creationId="{68DE981C-E0DE-E52B-B7AA-F080FA0472B2}"/>
          </ac:spMkLst>
        </pc:spChg>
        <pc:spChg chg="add mod">
          <ac:chgData name="Patrick Keller" userId="170edc8c-2f5f-48d9-b0d0-58eefee5da09" providerId="ADAL" clId="{5EB57712-71DF-4926-8B32-E6B7722CD04F}" dt="2026-04-14T11:47:29.728" v="20714" actId="207"/>
          <ac:spMkLst>
            <pc:docMk/>
            <pc:sldMk cId="207188921" sldId="319"/>
            <ac:spMk id="22" creationId="{9C3B8179-4361-AEE9-ADEE-931286D19983}"/>
          </ac:spMkLst>
        </pc:spChg>
        <pc:spChg chg="mod topLvl">
          <ac:chgData name="Patrick Keller" userId="170edc8c-2f5f-48d9-b0d0-58eefee5da09" providerId="ADAL" clId="{5EB57712-71DF-4926-8B32-E6B7722CD04F}" dt="2026-04-14T12:18:17.680" v="20964" actId="1037"/>
          <ac:spMkLst>
            <pc:docMk/>
            <pc:sldMk cId="207188921" sldId="319"/>
            <ac:spMk id="45" creationId="{D498B336-A2B1-1081-213C-C9077E835E33}"/>
          </ac:spMkLst>
        </pc:spChg>
        <pc:spChg chg="mod topLvl">
          <ac:chgData name="Patrick Keller" userId="170edc8c-2f5f-48d9-b0d0-58eefee5da09" providerId="ADAL" clId="{5EB57712-71DF-4926-8B32-E6B7722CD04F}" dt="2026-04-14T12:18:17.680" v="20964" actId="1037"/>
          <ac:spMkLst>
            <pc:docMk/>
            <pc:sldMk cId="207188921" sldId="319"/>
            <ac:spMk id="48" creationId="{82A02E77-1485-E032-BA10-060FA8CE0010}"/>
          </ac:spMkLst>
        </pc:spChg>
        <pc:spChg chg="mod topLvl">
          <ac:chgData name="Patrick Keller" userId="170edc8c-2f5f-48d9-b0d0-58eefee5da09" providerId="ADAL" clId="{5EB57712-71DF-4926-8B32-E6B7722CD04F}" dt="2026-04-14T12:18:17.680" v="20964" actId="1037"/>
          <ac:spMkLst>
            <pc:docMk/>
            <pc:sldMk cId="207188921" sldId="319"/>
            <ac:spMk id="51" creationId="{6CA0FB2B-B38F-CF8C-C255-EE1E839AD7B5}"/>
          </ac:spMkLst>
        </pc:spChg>
        <pc:spChg chg="mod topLvl">
          <ac:chgData name="Patrick Keller" userId="170edc8c-2f5f-48d9-b0d0-58eefee5da09" providerId="ADAL" clId="{5EB57712-71DF-4926-8B32-E6B7722CD04F}" dt="2026-04-14T12:18:17.680" v="20964" actId="1037"/>
          <ac:spMkLst>
            <pc:docMk/>
            <pc:sldMk cId="207188921" sldId="319"/>
            <ac:spMk id="54" creationId="{D823116E-50F4-5F1F-90E8-A9C3E03E5FC4}"/>
          </ac:spMkLst>
        </pc:spChg>
        <pc:spChg chg="add mod">
          <ac:chgData name="Patrick Keller" userId="170edc8c-2f5f-48d9-b0d0-58eefee5da09" providerId="ADAL" clId="{5EB57712-71DF-4926-8B32-E6B7722CD04F}" dt="2026-04-14T12:11:42.837" v="20918" actId="553"/>
          <ac:spMkLst>
            <pc:docMk/>
            <pc:sldMk cId="207188921" sldId="319"/>
            <ac:spMk id="61" creationId="{343A2372-F345-F250-4903-38C378F09A5C}"/>
          </ac:spMkLst>
        </pc:spChg>
        <pc:spChg chg="add mod">
          <ac:chgData name="Patrick Keller" userId="170edc8c-2f5f-48d9-b0d0-58eefee5da09" providerId="ADAL" clId="{5EB57712-71DF-4926-8B32-E6B7722CD04F}" dt="2026-04-14T12:11:42.837" v="20918" actId="553"/>
          <ac:spMkLst>
            <pc:docMk/>
            <pc:sldMk cId="207188921" sldId="319"/>
            <ac:spMk id="62" creationId="{DB895A91-ABDE-2E19-C67F-FF3471A01EB0}"/>
          </ac:spMkLst>
        </pc:spChg>
        <pc:spChg chg="add mod">
          <ac:chgData name="Patrick Keller" userId="170edc8c-2f5f-48d9-b0d0-58eefee5da09" providerId="ADAL" clId="{5EB57712-71DF-4926-8B32-E6B7722CD04F}" dt="2026-04-14T12:11:49.689" v="20919" actId="552"/>
          <ac:spMkLst>
            <pc:docMk/>
            <pc:sldMk cId="207188921" sldId="319"/>
            <ac:spMk id="67" creationId="{9BFEE4F3-24D8-42EA-57FD-C7F849F98D8A}"/>
          </ac:spMkLst>
        </pc:spChg>
        <pc:spChg chg="add mod">
          <ac:chgData name="Patrick Keller" userId="170edc8c-2f5f-48d9-b0d0-58eefee5da09" providerId="ADAL" clId="{5EB57712-71DF-4926-8B32-E6B7722CD04F}" dt="2026-04-14T12:11:49.689" v="20919" actId="552"/>
          <ac:spMkLst>
            <pc:docMk/>
            <pc:sldMk cId="207188921" sldId="319"/>
            <ac:spMk id="68" creationId="{29F8D21A-AD59-7906-743C-722A6B0A505C}"/>
          </ac:spMkLst>
        </pc:spChg>
        <pc:spChg chg="add mod">
          <ac:chgData name="Patrick Keller" userId="170edc8c-2f5f-48d9-b0d0-58eefee5da09" providerId="ADAL" clId="{5EB57712-71DF-4926-8B32-E6B7722CD04F}" dt="2026-04-14T12:11:49.689" v="20919" actId="552"/>
          <ac:spMkLst>
            <pc:docMk/>
            <pc:sldMk cId="207188921" sldId="319"/>
            <ac:spMk id="69" creationId="{49972CF4-3569-0637-2DE9-2DCA83A09565}"/>
          </ac:spMkLst>
        </pc:spChg>
        <pc:spChg chg="add mod">
          <ac:chgData name="Patrick Keller" userId="170edc8c-2f5f-48d9-b0d0-58eefee5da09" providerId="ADAL" clId="{5EB57712-71DF-4926-8B32-E6B7722CD04F}" dt="2026-04-14T12:11:42.837" v="20918" actId="553"/>
          <ac:spMkLst>
            <pc:docMk/>
            <pc:sldMk cId="207188921" sldId="319"/>
            <ac:spMk id="70" creationId="{07AF3BBD-FDC2-65FB-F7CE-CBBA45274AE7}"/>
          </ac:spMkLst>
        </pc:spChg>
        <pc:spChg chg="add mod">
          <ac:chgData name="Patrick Keller" userId="170edc8c-2f5f-48d9-b0d0-58eefee5da09" providerId="ADAL" clId="{5EB57712-71DF-4926-8B32-E6B7722CD04F}" dt="2026-04-14T12:11:42.837" v="20918" actId="553"/>
          <ac:spMkLst>
            <pc:docMk/>
            <pc:sldMk cId="207188921" sldId="319"/>
            <ac:spMk id="71" creationId="{7A3AA14B-52A2-B9D5-EA45-094E7C3CFA9B}"/>
          </ac:spMkLst>
        </pc:spChg>
        <pc:spChg chg="add mod">
          <ac:chgData name="Patrick Keller" userId="170edc8c-2f5f-48d9-b0d0-58eefee5da09" providerId="ADAL" clId="{5EB57712-71DF-4926-8B32-E6B7722CD04F}" dt="2026-04-14T12:11:42.837" v="20918" actId="553"/>
          <ac:spMkLst>
            <pc:docMk/>
            <pc:sldMk cId="207188921" sldId="319"/>
            <ac:spMk id="72" creationId="{FD888493-272D-82F9-3CCB-0EFE011CACF0}"/>
          </ac:spMkLst>
        </pc:spChg>
        <pc:spChg chg="add mod">
          <ac:chgData name="Patrick Keller" userId="170edc8c-2f5f-48d9-b0d0-58eefee5da09" providerId="ADAL" clId="{5EB57712-71DF-4926-8B32-E6B7722CD04F}" dt="2026-04-14T12:11:49.689" v="20919" actId="552"/>
          <ac:spMkLst>
            <pc:docMk/>
            <pc:sldMk cId="207188921" sldId="319"/>
            <ac:spMk id="73" creationId="{1246CEA0-1F79-E3CD-C5CA-06DA98A31BB6}"/>
          </ac:spMkLst>
        </pc:spChg>
        <pc:spChg chg="add mod">
          <ac:chgData name="Patrick Keller" userId="170edc8c-2f5f-48d9-b0d0-58eefee5da09" providerId="ADAL" clId="{5EB57712-71DF-4926-8B32-E6B7722CD04F}" dt="2026-04-14T12:11:49.689" v="20919" actId="552"/>
          <ac:spMkLst>
            <pc:docMk/>
            <pc:sldMk cId="207188921" sldId="319"/>
            <ac:spMk id="74" creationId="{5C72F1E9-9CD1-34AC-B3B1-E1C22FA2B8E1}"/>
          </ac:spMkLst>
        </pc:spChg>
        <pc:spChg chg="add mod">
          <ac:chgData name="Patrick Keller" userId="170edc8c-2f5f-48d9-b0d0-58eefee5da09" providerId="ADAL" clId="{5EB57712-71DF-4926-8B32-E6B7722CD04F}" dt="2026-04-14T12:11:49.689" v="20919" actId="552"/>
          <ac:spMkLst>
            <pc:docMk/>
            <pc:sldMk cId="207188921" sldId="319"/>
            <ac:spMk id="75" creationId="{41AD41B6-B3ED-A8F4-F357-6C169B870523}"/>
          </ac:spMkLst>
        </pc:spChg>
        <pc:picChg chg="add mod">
          <ac:chgData name="Patrick Keller" userId="170edc8c-2f5f-48d9-b0d0-58eefee5da09" providerId="ADAL" clId="{5EB57712-71DF-4926-8B32-E6B7722CD04F}" dt="2026-04-14T12:18:30.420" v="20968" actId="1076"/>
          <ac:picMkLst>
            <pc:docMk/>
            <pc:sldMk cId="207188921" sldId="319"/>
            <ac:picMk id="58" creationId="{1E03034A-E11F-0119-E627-D4535C38330E}"/>
          </ac:picMkLst>
        </pc:picChg>
        <pc:cxnChg chg="mod">
          <ac:chgData name="Patrick Keller" userId="170edc8c-2f5f-48d9-b0d0-58eefee5da09" providerId="ADAL" clId="{5EB57712-71DF-4926-8B32-E6B7722CD04F}" dt="2026-04-14T11:43:31.021" v="20435" actId="1076"/>
          <ac:cxnSpMkLst>
            <pc:docMk/>
            <pc:sldMk cId="207188921" sldId="319"/>
            <ac:cxnSpMk id="3" creationId="{BDB73020-5F88-8F82-233B-C7FF40999648}"/>
          </ac:cxnSpMkLst>
        </pc:cxnChg>
        <pc:cxnChg chg="mod">
          <ac:chgData name="Patrick Keller" userId="170edc8c-2f5f-48d9-b0d0-58eefee5da09" providerId="ADAL" clId="{5EB57712-71DF-4926-8B32-E6B7722CD04F}" dt="2026-04-14T12:15:36.545" v="20940" actId="1035"/>
          <ac:cxnSpMkLst>
            <pc:docMk/>
            <pc:sldMk cId="207188921" sldId="319"/>
            <ac:cxnSpMk id="4" creationId="{FE4746F2-184D-A779-A1F3-0859579B7DDE}"/>
          </ac:cxnSpMkLst>
        </pc:cxnChg>
        <pc:cxnChg chg="add mod ord">
          <ac:chgData name="Patrick Keller" userId="170edc8c-2f5f-48d9-b0d0-58eefee5da09" providerId="ADAL" clId="{5EB57712-71DF-4926-8B32-E6B7722CD04F}" dt="2026-04-14T11:56:47.084" v="20848" actId="167"/>
          <ac:cxnSpMkLst>
            <pc:docMk/>
            <pc:sldMk cId="207188921" sldId="319"/>
            <ac:cxnSpMk id="57" creationId="{AD13F88C-0247-7BAA-55BC-AB4445550F84}"/>
          </ac:cxnSpMkLst>
        </pc:cxnChg>
      </pc:sldChg>
      <pc:sldChg chg="ord">
        <pc:chgData name="Patrick Keller" userId="170edc8c-2f5f-48d9-b0d0-58eefee5da09" providerId="ADAL" clId="{5EB57712-71DF-4926-8B32-E6B7722CD04F}" dt="2026-05-06T20:43:00.566" v="32118"/>
        <pc:sldMkLst>
          <pc:docMk/>
          <pc:sldMk cId="3979554003" sldId="320"/>
        </pc:sldMkLst>
      </pc:sldChg>
      <pc:sldChg chg="del ord">
        <pc:chgData name="Patrick Keller" userId="170edc8c-2f5f-48d9-b0d0-58eefee5da09" providerId="ADAL" clId="{5EB57712-71DF-4926-8B32-E6B7722CD04F}" dt="2026-05-06T16:29:29.101" v="32060" actId="47"/>
        <pc:sldMkLst>
          <pc:docMk/>
          <pc:sldMk cId="1628038793" sldId="321"/>
        </pc:sldMkLst>
      </pc:sldChg>
      <pc:sldChg chg="del ord">
        <pc:chgData name="Patrick Keller" userId="170edc8c-2f5f-48d9-b0d0-58eefee5da09" providerId="ADAL" clId="{5EB57712-71DF-4926-8B32-E6B7722CD04F}" dt="2026-05-06T16:29:29.101" v="32060" actId="47"/>
        <pc:sldMkLst>
          <pc:docMk/>
          <pc:sldMk cId="748408470" sldId="322"/>
        </pc:sldMkLst>
      </pc:sldChg>
      <pc:sldChg chg="del ord">
        <pc:chgData name="Patrick Keller" userId="170edc8c-2f5f-48d9-b0d0-58eefee5da09" providerId="ADAL" clId="{5EB57712-71DF-4926-8B32-E6B7722CD04F}" dt="2026-05-06T16:29:29.101" v="32060" actId="47"/>
        <pc:sldMkLst>
          <pc:docMk/>
          <pc:sldMk cId="2816711740" sldId="323"/>
        </pc:sldMkLst>
      </pc:sldChg>
      <pc:sldChg chg="del ord">
        <pc:chgData name="Patrick Keller" userId="170edc8c-2f5f-48d9-b0d0-58eefee5da09" providerId="ADAL" clId="{5EB57712-71DF-4926-8B32-E6B7722CD04F}" dt="2026-05-06T16:29:29.101" v="32060" actId="47"/>
        <pc:sldMkLst>
          <pc:docMk/>
          <pc:sldMk cId="1841593851" sldId="326"/>
        </pc:sldMkLst>
      </pc:sldChg>
      <pc:sldChg chg="ord">
        <pc:chgData name="Patrick Keller" userId="170edc8c-2f5f-48d9-b0d0-58eefee5da09" providerId="ADAL" clId="{5EB57712-71DF-4926-8B32-E6B7722CD04F}" dt="2026-05-06T20:43:00.566" v="32118"/>
        <pc:sldMkLst>
          <pc:docMk/>
          <pc:sldMk cId="2947557115" sldId="328"/>
        </pc:sldMkLst>
      </pc:sldChg>
      <pc:sldChg chg="ord">
        <pc:chgData name="Patrick Keller" userId="170edc8c-2f5f-48d9-b0d0-58eefee5da09" providerId="ADAL" clId="{5EB57712-71DF-4926-8B32-E6B7722CD04F}" dt="2026-05-06T20:43:00.566" v="32118"/>
        <pc:sldMkLst>
          <pc:docMk/>
          <pc:sldMk cId="862734901" sldId="329"/>
        </pc:sldMkLst>
      </pc:sldChg>
      <pc:sldChg chg="ord">
        <pc:chgData name="Patrick Keller" userId="170edc8c-2f5f-48d9-b0d0-58eefee5da09" providerId="ADAL" clId="{5EB57712-71DF-4926-8B32-E6B7722CD04F}" dt="2026-05-06T20:43:00.566" v="32118"/>
        <pc:sldMkLst>
          <pc:docMk/>
          <pc:sldMk cId="2910002533" sldId="330"/>
        </pc:sldMkLst>
      </pc:sldChg>
      <pc:sldChg chg="modSp ord">
        <pc:chgData name="Patrick Keller" userId="170edc8c-2f5f-48d9-b0d0-58eefee5da09" providerId="ADAL" clId="{5EB57712-71DF-4926-8B32-E6B7722CD04F}" dt="2026-05-05T09:43:44.825" v="31950"/>
        <pc:sldMkLst>
          <pc:docMk/>
          <pc:sldMk cId="1885929489" sldId="331"/>
        </pc:sldMkLst>
      </pc:sldChg>
      <pc:sldChg chg="ord">
        <pc:chgData name="Patrick Keller" userId="170edc8c-2f5f-48d9-b0d0-58eefee5da09" providerId="ADAL" clId="{5EB57712-71DF-4926-8B32-E6B7722CD04F}" dt="2026-05-06T20:43:00.566" v="32118"/>
        <pc:sldMkLst>
          <pc:docMk/>
          <pc:sldMk cId="1002698284" sldId="332"/>
        </pc:sldMkLst>
      </pc:sldChg>
      <pc:sldChg chg="del ord">
        <pc:chgData name="Patrick Keller" userId="170edc8c-2f5f-48d9-b0d0-58eefee5da09" providerId="ADAL" clId="{5EB57712-71DF-4926-8B32-E6B7722CD04F}" dt="2026-05-06T16:29:29.101" v="32060" actId="47"/>
        <pc:sldMkLst>
          <pc:docMk/>
          <pc:sldMk cId="634107191" sldId="333"/>
        </pc:sldMkLst>
      </pc:sldChg>
      <pc:sldChg chg="delSp modSp mod modAnim">
        <pc:chgData name="Patrick Keller" userId="170edc8c-2f5f-48d9-b0d0-58eefee5da09" providerId="ADAL" clId="{5EB57712-71DF-4926-8B32-E6B7722CD04F}" dt="2026-05-02T11:42:08.406" v="30583" actId="20577"/>
        <pc:sldMkLst>
          <pc:docMk/>
          <pc:sldMk cId="3305838473" sldId="334"/>
        </pc:sldMkLst>
        <pc:spChg chg="mod">
          <ac:chgData name="Patrick Keller" userId="170edc8c-2f5f-48d9-b0d0-58eefee5da09" providerId="ADAL" clId="{5EB57712-71DF-4926-8B32-E6B7722CD04F}" dt="2026-05-02T11:42:08.406" v="30583" actId="20577"/>
          <ac:spMkLst>
            <pc:docMk/>
            <pc:sldMk cId="3305838473" sldId="334"/>
            <ac:spMk id="12" creationId="{A345094D-086D-B057-BD43-F25170628D6F}"/>
          </ac:spMkLst>
        </pc:spChg>
      </pc:sldChg>
      <pc:sldChg chg="addSp delSp modSp add mod ord">
        <pc:chgData name="Patrick Keller" userId="170edc8c-2f5f-48d9-b0d0-58eefee5da09" providerId="ADAL" clId="{5EB57712-71DF-4926-8B32-E6B7722CD04F}" dt="2026-05-02T07:57:35.042" v="27035"/>
        <pc:sldMkLst>
          <pc:docMk/>
          <pc:sldMk cId="3513936679" sldId="335"/>
        </pc:sldMkLst>
      </pc:sldChg>
      <pc:sldChg chg="add ord">
        <pc:chgData name="Patrick Keller" userId="170edc8c-2f5f-48d9-b0d0-58eefee5da09" providerId="ADAL" clId="{5EB57712-71DF-4926-8B32-E6B7722CD04F}" dt="2026-05-06T16:24:43.027" v="32056"/>
        <pc:sldMkLst>
          <pc:docMk/>
          <pc:sldMk cId="1944410291" sldId="727"/>
        </pc:sldMkLst>
      </pc:sldChg>
      <pc:sldChg chg="add ord">
        <pc:chgData name="Patrick Keller" userId="170edc8c-2f5f-48d9-b0d0-58eefee5da09" providerId="ADAL" clId="{5EB57712-71DF-4926-8B32-E6B7722CD04F}" dt="2026-05-06T16:24:43.027" v="32056"/>
        <pc:sldMkLst>
          <pc:docMk/>
          <pc:sldMk cId="980682779" sldId="736"/>
        </pc:sldMkLst>
      </pc:sldChg>
      <pc:sldChg chg="add ord">
        <pc:chgData name="Patrick Keller" userId="170edc8c-2f5f-48d9-b0d0-58eefee5da09" providerId="ADAL" clId="{5EB57712-71DF-4926-8B32-E6B7722CD04F}" dt="2026-05-06T16:24:43.027" v="32056"/>
        <pc:sldMkLst>
          <pc:docMk/>
          <pc:sldMk cId="3033647235" sldId="738"/>
        </pc:sldMkLst>
      </pc:sldChg>
      <pc:sldChg chg="ord">
        <pc:chgData name="Patrick Keller" userId="170edc8c-2f5f-48d9-b0d0-58eefee5da09" providerId="ADAL" clId="{5EB57712-71DF-4926-8B32-E6B7722CD04F}" dt="2026-05-06T16:24:43.027" v="32056"/>
        <pc:sldMkLst>
          <pc:docMk/>
          <pc:sldMk cId="2802816620" sldId="865"/>
        </pc:sldMkLst>
      </pc:sldChg>
      <pc:sldChg chg="ord">
        <pc:chgData name="Patrick Keller" userId="170edc8c-2f5f-48d9-b0d0-58eefee5da09" providerId="ADAL" clId="{5EB57712-71DF-4926-8B32-E6B7722CD04F}" dt="2026-05-06T16:24:43.027" v="32056"/>
        <pc:sldMkLst>
          <pc:docMk/>
          <pc:sldMk cId="3272203693" sldId="869"/>
        </pc:sldMkLst>
      </pc:sldChg>
      <pc:sldChg chg="add ord">
        <pc:chgData name="Patrick Keller" userId="170edc8c-2f5f-48d9-b0d0-58eefee5da09" providerId="ADAL" clId="{5EB57712-71DF-4926-8B32-E6B7722CD04F}" dt="2026-05-06T16:24:43.027" v="32056"/>
        <pc:sldMkLst>
          <pc:docMk/>
          <pc:sldMk cId="2054064454" sldId="888"/>
        </pc:sldMkLst>
      </pc:sldChg>
      <pc:sldChg chg="ord">
        <pc:chgData name="Patrick Keller" userId="170edc8c-2f5f-48d9-b0d0-58eefee5da09" providerId="ADAL" clId="{5EB57712-71DF-4926-8B32-E6B7722CD04F}" dt="2026-05-06T16:24:43.027" v="32056"/>
        <pc:sldMkLst>
          <pc:docMk/>
          <pc:sldMk cId="968615227" sldId="902"/>
        </pc:sldMkLst>
      </pc:sldChg>
      <pc:sldChg chg="ord">
        <pc:chgData name="Patrick Keller" userId="170edc8c-2f5f-48d9-b0d0-58eefee5da09" providerId="ADAL" clId="{5EB57712-71DF-4926-8B32-E6B7722CD04F}" dt="2026-05-06T16:24:43.027" v="32056"/>
        <pc:sldMkLst>
          <pc:docMk/>
          <pc:sldMk cId="340230108" sldId="914"/>
        </pc:sldMkLst>
      </pc:sldChg>
      <pc:sldChg chg="ord">
        <pc:chgData name="Patrick Keller" userId="170edc8c-2f5f-48d9-b0d0-58eefee5da09" providerId="ADAL" clId="{5EB57712-71DF-4926-8B32-E6B7722CD04F}" dt="2026-05-06T16:24:43.027" v="32056"/>
        <pc:sldMkLst>
          <pc:docMk/>
          <pc:sldMk cId="4092688662" sldId="916"/>
        </pc:sldMkLst>
      </pc:sldChg>
      <pc:sldChg chg="ord">
        <pc:chgData name="Patrick Keller" userId="170edc8c-2f5f-48d9-b0d0-58eefee5da09" providerId="ADAL" clId="{5EB57712-71DF-4926-8B32-E6B7722CD04F}" dt="2026-05-06T16:24:43.027" v="32056"/>
        <pc:sldMkLst>
          <pc:docMk/>
          <pc:sldMk cId="3847273652" sldId="917"/>
        </pc:sldMkLst>
      </pc:sldChg>
      <pc:sldChg chg="add ord">
        <pc:chgData name="Patrick Keller" userId="170edc8c-2f5f-48d9-b0d0-58eefee5da09" providerId="ADAL" clId="{5EB57712-71DF-4926-8B32-E6B7722CD04F}" dt="2026-05-06T16:24:43.027" v="32056"/>
        <pc:sldMkLst>
          <pc:docMk/>
          <pc:sldMk cId="2801825474" sldId="920"/>
        </pc:sldMkLst>
      </pc:sldChg>
      <pc:sldChg chg="add ord">
        <pc:chgData name="Patrick Keller" userId="170edc8c-2f5f-48d9-b0d0-58eefee5da09" providerId="ADAL" clId="{5EB57712-71DF-4926-8B32-E6B7722CD04F}" dt="2026-05-06T16:24:43.027" v="32056"/>
        <pc:sldMkLst>
          <pc:docMk/>
          <pc:sldMk cId="3499185244" sldId="922"/>
        </pc:sldMkLst>
      </pc:sldChg>
      <pc:sldChg chg="del ord">
        <pc:chgData name="Patrick Keller" userId="170edc8c-2f5f-48d9-b0d0-58eefee5da09" providerId="ADAL" clId="{5EB57712-71DF-4926-8B32-E6B7722CD04F}" dt="2026-05-06T16:29:29.101" v="32060" actId="47"/>
        <pc:sldMkLst>
          <pc:docMk/>
          <pc:sldMk cId="636610781" sldId="928"/>
        </pc:sldMkLst>
      </pc:sldChg>
      <pc:sldChg chg="modSp mod ord">
        <pc:chgData name="Patrick Keller" userId="170edc8c-2f5f-48d9-b0d0-58eefee5da09" providerId="ADAL" clId="{5EB57712-71DF-4926-8B32-E6B7722CD04F}" dt="2026-05-06T20:43:34.426" v="32164" actId="20577"/>
        <pc:sldMkLst>
          <pc:docMk/>
          <pc:sldMk cId="2880737867" sldId="929"/>
        </pc:sldMkLst>
        <pc:spChg chg="mod">
          <ac:chgData name="Patrick Keller" userId="170edc8c-2f5f-48d9-b0d0-58eefee5da09" providerId="ADAL" clId="{5EB57712-71DF-4926-8B32-E6B7722CD04F}" dt="2026-05-06T20:43:34.426" v="32164" actId="20577"/>
          <ac:spMkLst>
            <pc:docMk/>
            <pc:sldMk cId="2880737867" sldId="929"/>
            <ac:spMk id="3" creationId="{B2C4D841-1EAD-DFC9-262F-3BB59556EF56}"/>
          </ac:spMkLst>
        </pc:spChg>
        <pc:spChg chg="mod">
          <ac:chgData name="Patrick Keller" userId="170edc8c-2f5f-48d9-b0d0-58eefee5da09" providerId="ADAL" clId="{5EB57712-71DF-4926-8B32-E6B7722CD04F}" dt="2026-05-06T20:43:27.778" v="32142" actId="20577"/>
          <ac:spMkLst>
            <pc:docMk/>
            <pc:sldMk cId="2880737867" sldId="929"/>
            <ac:spMk id="5" creationId="{7420E20F-CD7C-329C-189E-B63A239C8E47}"/>
          </ac:spMkLst>
        </pc:spChg>
      </pc:sldChg>
      <pc:sldChg chg="ord">
        <pc:chgData name="Patrick Keller" userId="170edc8c-2f5f-48d9-b0d0-58eefee5da09" providerId="ADAL" clId="{5EB57712-71DF-4926-8B32-E6B7722CD04F}" dt="2026-05-06T20:43:00.566" v="32118"/>
        <pc:sldMkLst>
          <pc:docMk/>
          <pc:sldMk cId="1957763815" sldId="930"/>
        </pc:sldMkLst>
      </pc:sldChg>
      <pc:sldChg chg="ord">
        <pc:chgData name="Patrick Keller" userId="170edc8c-2f5f-48d9-b0d0-58eefee5da09" providerId="ADAL" clId="{5EB57712-71DF-4926-8B32-E6B7722CD04F}" dt="2026-05-06T20:43:00.566" v="32118"/>
        <pc:sldMkLst>
          <pc:docMk/>
          <pc:sldMk cId="4055348661" sldId="931"/>
        </pc:sldMkLst>
      </pc:sldChg>
      <pc:sldChg chg="del ord">
        <pc:chgData name="Patrick Keller" userId="170edc8c-2f5f-48d9-b0d0-58eefee5da09" providerId="ADAL" clId="{5EB57712-71DF-4926-8B32-E6B7722CD04F}" dt="2026-05-06T16:29:29.101" v="32060" actId="47"/>
        <pc:sldMkLst>
          <pc:docMk/>
          <pc:sldMk cId="993823350" sldId="933"/>
        </pc:sldMkLst>
      </pc:sldChg>
      <pc:sldChg chg="ord">
        <pc:chgData name="Patrick Keller" userId="170edc8c-2f5f-48d9-b0d0-58eefee5da09" providerId="ADAL" clId="{5EB57712-71DF-4926-8B32-E6B7722CD04F}" dt="2026-05-06T20:43:00.566" v="32118"/>
        <pc:sldMkLst>
          <pc:docMk/>
          <pc:sldMk cId="2146492176" sldId="934"/>
        </pc:sldMkLst>
      </pc:sldChg>
      <pc:sldChg chg="ord">
        <pc:chgData name="Patrick Keller" userId="170edc8c-2f5f-48d9-b0d0-58eefee5da09" providerId="ADAL" clId="{5EB57712-71DF-4926-8B32-E6B7722CD04F}" dt="2026-05-06T20:43:00.566" v="32118"/>
        <pc:sldMkLst>
          <pc:docMk/>
          <pc:sldMk cId="1382440252" sldId="935"/>
        </pc:sldMkLst>
      </pc:sldChg>
      <pc:sldChg chg="del ord">
        <pc:chgData name="Patrick Keller" userId="170edc8c-2f5f-48d9-b0d0-58eefee5da09" providerId="ADAL" clId="{5EB57712-71DF-4926-8B32-E6B7722CD04F}" dt="2026-05-06T16:29:29.101" v="32060" actId="47"/>
        <pc:sldMkLst>
          <pc:docMk/>
          <pc:sldMk cId="3251905207" sldId="936"/>
        </pc:sldMkLst>
      </pc:sldChg>
      <pc:sldChg chg="del ord">
        <pc:chgData name="Patrick Keller" userId="170edc8c-2f5f-48d9-b0d0-58eefee5da09" providerId="ADAL" clId="{5EB57712-71DF-4926-8B32-E6B7722CD04F}" dt="2026-05-06T16:29:29.101" v="32060" actId="47"/>
        <pc:sldMkLst>
          <pc:docMk/>
          <pc:sldMk cId="4010529259" sldId="937"/>
        </pc:sldMkLst>
      </pc:sldChg>
      <pc:sldChg chg="modSp mod">
        <pc:chgData name="Patrick Keller" userId="170edc8c-2f5f-48d9-b0d0-58eefee5da09" providerId="ADAL" clId="{5EB57712-71DF-4926-8B32-E6B7722CD04F}" dt="2026-05-05T09:40:09.014" v="31940" actId="20577"/>
        <pc:sldMkLst>
          <pc:docMk/>
          <pc:sldMk cId="2098701959" sldId="938"/>
        </pc:sldMkLst>
        <pc:spChg chg="mod">
          <ac:chgData name="Patrick Keller" userId="170edc8c-2f5f-48d9-b0d0-58eefee5da09" providerId="ADAL" clId="{5EB57712-71DF-4926-8B32-E6B7722CD04F}" dt="2026-05-05T09:40:09.014" v="31940" actId="20577"/>
          <ac:spMkLst>
            <pc:docMk/>
            <pc:sldMk cId="2098701959" sldId="938"/>
            <ac:spMk id="3" creationId="{49EE5210-1B2E-A342-6A7E-2F0BCB46BAA4}"/>
          </ac:spMkLst>
        </pc:spChg>
        <pc:spChg chg="mod">
          <ac:chgData name="Patrick Keller" userId="170edc8c-2f5f-48d9-b0d0-58eefee5da09" providerId="ADAL" clId="{5EB57712-71DF-4926-8B32-E6B7722CD04F}" dt="2026-05-05T09:39:47.252" v="31847" actId="20577"/>
          <ac:spMkLst>
            <pc:docMk/>
            <pc:sldMk cId="2098701959" sldId="938"/>
            <ac:spMk id="5" creationId="{3CD5C425-5304-F2E4-A4EA-1D4BC8AD2DA3}"/>
          </ac:spMkLst>
        </pc:spChg>
      </pc:sldChg>
      <pc:sldChg chg="modSp mod ord">
        <pc:chgData name="Patrick Keller" userId="170edc8c-2f5f-48d9-b0d0-58eefee5da09" providerId="ADAL" clId="{5EB57712-71DF-4926-8B32-E6B7722CD04F}" dt="2026-05-05T09:36:04.537" v="31758" actId="20577"/>
        <pc:sldMkLst>
          <pc:docMk/>
          <pc:sldMk cId="209485249" sldId="939"/>
        </pc:sldMkLst>
        <pc:spChg chg="mod">
          <ac:chgData name="Patrick Keller" userId="170edc8c-2f5f-48d9-b0d0-58eefee5da09" providerId="ADAL" clId="{5EB57712-71DF-4926-8B32-E6B7722CD04F}" dt="2026-05-05T09:35:44.442" v="31670" actId="14100"/>
          <ac:spMkLst>
            <pc:docMk/>
            <pc:sldMk cId="209485249" sldId="939"/>
            <ac:spMk id="3" creationId="{F35D132D-8468-7681-BD7D-2EB529D99F66}"/>
          </ac:spMkLst>
        </pc:spChg>
        <pc:spChg chg="mod">
          <ac:chgData name="Patrick Keller" userId="170edc8c-2f5f-48d9-b0d0-58eefee5da09" providerId="ADAL" clId="{5EB57712-71DF-4926-8B32-E6B7722CD04F}" dt="2026-05-05T09:36:04.537" v="31758" actId="20577"/>
          <ac:spMkLst>
            <pc:docMk/>
            <pc:sldMk cId="209485249" sldId="939"/>
            <ac:spMk id="4" creationId="{0A74B339-D7A4-BE19-1018-D10CDDA6683E}"/>
          </ac:spMkLst>
        </pc:spChg>
        <pc:spChg chg="mod">
          <ac:chgData name="Patrick Keller" userId="170edc8c-2f5f-48d9-b0d0-58eefee5da09" providerId="ADAL" clId="{5EB57712-71DF-4926-8B32-E6B7722CD04F}" dt="2026-05-05T09:35:27.001" v="31644" actId="20577"/>
          <ac:spMkLst>
            <pc:docMk/>
            <pc:sldMk cId="209485249" sldId="939"/>
            <ac:spMk id="5" creationId="{B850B268-B192-4B42-009D-F9C35B1D560E}"/>
          </ac:spMkLst>
        </pc:spChg>
      </pc:sldChg>
      <pc:sldChg chg="modSp mod ord">
        <pc:chgData name="Patrick Keller" userId="170edc8c-2f5f-48d9-b0d0-58eefee5da09" providerId="ADAL" clId="{5EB57712-71DF-4926-8B32-E6B7722CD04F}" dt="2026-05-06T16:24:43.027" v="32056"/>
        <pc:sldMkLst>
          <pc:docMk/>
          <pc:sldMk cId="1053944226" sldId="940"/>
        </pc:sldMkLst>
        <pc:spChg chg="mod">
          <ac:chgData name="Patrick Keller" userId="170edc8c-2f5f-48d9-b0d0-58eefee5da09" providerId="ADAL" clId="{5EB57712-71DF-4926-8B32-E6B7722CD04F}" dt="2026-05-06T16:12:33.300" v="32041" actId="20577"/>
          <ac:spMkLst>
            <pc:docMk/>
            <pc:sldMk cId="1053944226" sldId="940"/>
            <ac:spMk id="3" creationId="{6D2E5887-EBAD-073C-3C4A-17E74DE2AAD9}"/>
          </ac:spMkLst>
        </pc:spChg>
        <pc:spChg chg="mod">
          <ac:chgData name="Patrick Keller" userId="170edc8c-2f5f-48d9-b0d0-58eefee5da09" providerId="ADAL" clId="{5EB57712-71DF-4926-8B32-E6B7722CD04F}" dt="2026-05-06T16:12:27.228" v="32019" actId="20577"/>
          <ac:spMkLst>
            <pc:docMk/>
            <pc:sldMk cId="1053944226" sldId="940"/>
            <ac:spMk id="5" creationId="{5A36050C-0D0C-A43C-02B9-8B27DF2BCBB5}"/>
          </ac:spMkLst>
        </pc:spChg>
      </pc:sldChg>
      <pc:sldChg chg="modSp mod ord">
        <pc:chgData name="Patrick Keller" userId="170edc8c-2f5f-48d9-b0d0-58eefee5da09" providerId="ADAL" clId="{5EB57712-71DF-4926-8B32-E6B7722CD04F}" dt="2026-05-06T16:24:43.027" v="32056"/>
        <pc:sldMkLst>
          <pc:docMk/>
          <pc:sldMk cId="435025633" sldId="941"/>
        </pc:sldMkLst>
        <pc:spChg chg="mod">
          <ac:chgData name="Patrick Keller" userId="170edc8c-2f5f-48d9-b0d0-58eefee5da09" providerId="ADAL" clId="{5EB57712-71DF-4926-8B32-E6B7722CD04F}" dt="2026-05-06T16:11:52.453" v="32006" actId="20577"/>
          <ac:spMkLst>
            <pc:docMk/>
            <pc:sldMk cId="435025633" sldId="941"/>
            <ac:spMk id="3" creationId="{CF6B521C-B6D1-3B98-82CE-84533855F25A}"/>
          </ac:spMkLst>
        </pc:spChg>
        <pc:spChg chg="mod">
          <ac:chgData name="Patrick Keller" userId="170edc8c-2f5f-48d9-b0d0-58eefee5da09" providerId="ADAL" clId="{5EB57712-71DF-4926-8B32-E6B7722CD04F}" dt="2026-05-06T16:10:02.397" v="31954" actId="1076"/>
          <ac:spMkLst>
            <pc:docMk/>
            <pc:sldMk cId="435025633" sldId="941"/>
            <ac:spMk id="5" creationId="{97094D5F-A2B5-128F-8CDA-9D94DF43F19B}"/>
          </ac:spMkLst>
        </pc:spChg>
      </pc:sldChg>
      <pc:sldChg chg="modSp mod ord">
        <pc:chgData name="Patrick Keller" userId="170edc8c-2f5f-48d9-b0d0-58eefee5da09" providerId="ADAL" clId="{5EB57712-71DF-4926-8B32-E6B7722CD04F}" dt="2026-05-06T16:24:43.027" v="32056"/>
        <pc:sldMkLst>
          <pc:docMk/>
          <pc:sldMk cId="329120379" sldId="942"/>
        </pc:sldMkLst>
        <pc:spChg chg="mod">
          <ac:chgData name="Patrick Keller" userId="170edc8c-2f5f-48d9-b0d0-58eefee5da09" providerId="ADAL" clId="{5EB57712-71DF-4926-8B32-E6B7722CD04F}" dt="2026-05-06T16:11:02.460" v="31980" actId="20577"/>
          <ac:spMkLst>
            <pc:docMk/>
            <pc:sldMk cId="329120379" sldId="942"/>
            <ac:spMk id="3" creationId="{0541827B-D3BA-6BA3-2C3D-C115E45FA5EE}"/>
          </ac:spMkLst>
        </pc:spChg>
        <pc:spChg chg="mod">
          <ac:chgData name="Patrick Keller" userId="170edc8c-2f5f-48d9-b0d0-58eefee5da09" providerId="ADAL" clId="{5EB57712-71DF-4926-8B32-E6B7722CD04F}" dt="2026-05-02T12:30:03.382" v="31445" actId="20577"/>
          <ac:spMkLst>
            <pc:docMk/>
            <pc:sldMk cId="329120379" sldId="942"/>
            <ac:spMk id="5" creationId="{5368910E-0222-E7F4-A062-9149707084C0}"/>
          </ac:spMkLst>
        </pc:spChg>
      </pc:sldChg>
      <pc:sldChg chg="modSp mod ord">
        <pc:chgData name="Patrick Keller" userId="170edc8c-2f5f-48d9-b0d0-58eefee5da09" providerId="ADAL" clId="{5EB57712-71DF-4926-8B32-E6B7722CD04F}" dt="2026-05-06T16:24:43.027" v="32056"/>
        <pc:sldMkLst>
          <pc:docMk/>
          <pc:sldMk cId="2433623921" sldId="943"/>
        </pc:sldMkLst>
        <pc:spChg chg="mod">
          <ac:chgData name="Patrick Keller" userId="170edc8c-2f5f-48d9-b0d0-58eefee5da09" providerId="ADAL" clId="{5EB57712-71DF-4926-8B32-E6B7722CD04F}" dt="2026-05-06T16:11:42.996" v="32005" actId="20577"/>
          <ac:spMkLst>
            <pc:docMk/>
            <pc:sldMk cId="2433623921" sldId="943"/>
            <ac:spMk id="3" creationId="{3D1E4AFC-80B3-597B-FF68-FE2832BE6710}"/>
          </ac:spMkLst>
        </pc:spChg>
        <pc:spChg chg="mod">
          <ac:chgData name="Patrick Keller" userId="170edc8c-2f5f-48d9-b0d0-58eefee5da09" providerId="ADAL" clId="{5EB57712-71DF-4926-8B32-E6B7722CD04F}" dt="2026-05-06T16:11:36.364" v="31982" actId="20577"/>
          <ac:spMkLst>
            <pc:docMk/>
            <pc:sldMk cId="2433623921" sldId="943"/>
            <ac:spMk id="5" creationId="{9F7D9EAD-A2E4-870F-2BFE-D988CBEE5DE7}"/>
          </ac:spMkLst>
        </pc:spChg>
      </pc:sldChg>
      <pc:sldChg chg="ord">
        <pc:chgData name="Patrick Keller" userId="170edc8c-2f5f-48d9-b0d0-58eefee5da09" providerId="ADAL" clId="{5EB57712-71DF-4926-8B32-E6B7722CD04F}" dt="2026-05-06T16:24:43.027" v="32056"/>
        <pc:sldMkLst>
          <pc:docMk/>
          <pc:sldMk cId="903382813" sldId="944"/>
        </pc:sldMkLst>
      </pc:sldChg>
      <pc:sldChg chg="ord">
        <pc:chgData name="Patrick Keller" userId="170edc8c-2f5f-48d9-b0d0-58eefee5da09" providerId="ADAL" clId="{5EB57712-71DF-4926-8B32-E6B7722CD04F}" dt="2026-05-06T16:24:43.027" v="32056"/>
        <pc:sldMkLst>
          <pc:docMk/>
          <pc:sldMk cId="948518541" sldId="945"/>
        </pc:sldMkLst>
      </pc:sldChg>
      <pc:sldChg chg="add ord">
        <pc:chgData name="Patrick Keller" userId="170edc8c-2f5f-48d9-b0d0-58eefee5da09" providerId="ADAL" clId="{5EB57712-71DF-4926-8B32-E6B7722CD04F}" dt="2026-05-06T16:24:43.027" v="32056"/>
        <pc:sldMkLst>
          <pc:docMk/>
          <pc:sldMk cId="1810289678" sldId="946"/>
        </pc:sldMkLst>
      </pc:sldChg>
      <pc:sldChg chg="del ord">
        <pc:chgData name="Patrick Keller" userId="170edc8c-2f5f-48d9-b0d0-58eefee5da09" providerId="ADAL" clId="{5EB57712-71DF-4926-8B32-E6B7722CD04F}" dt="2026-05-06T16:29:29.101" v="32060" actId="47"/>
        <pc:sldMkLst>
          <pc:docMk/>
          <pc:sldMk cId="3286464971" sldId="949"/>
        </pc:sldMkLst>
      </pc:sldChg>
      <pc:sldChg chg="ord">
        <pc:chgData name="Patrick Keller" userId="170edc8c-2f5f-48d9-b0d0-58eefee5da09" providerId="ADAL" clId="{5EB57712-71DF-4926-8B32-E6B7722CD04F}" dt="2026-05-06T20:43:00.566" v="32118"/>
        <pc:sldMkLst>
          <pc:docMk/>
          <pc:sldMk cId="3950730992" sldId="950"/>
        </pc:sldMkLst>
      </pc:sldChg>
      <pc:sldChg chg="ord">
        <pc:chgData name="Patrick Keller" userId="170edc8c-2f5f-48d9-b0d0-58eefee5da09" providerId="ADAL" clId="{5EB57712-71DF-4926-8B32-E6B7722CD04F}" dt="2026-05-06T20:43:00.566" v="32118"/>
        <pc:sldMkLst>
          <pc:docMk/>
          <pc:sldMk cId="500432700" sldId="951"/>
        </pc:sldMkLst>
      </pc:sldChg>
      <pc:sldChg chg="ord">
        <pc:chgData name="Patrick Keller" userId="170edc8c-2f5f-48d9-b0d0-58eefee5da09" providerId="ADAL" clId="{5EB57712-71DF-4926-8B32-E6B7722CD04F}" dt="2026-05-06T20:43:00.566" v="32118"/>
        <pc:sldMkLst>
          <pc:docMk/>
          <pc:sldMk cId="3638812663" sldId="952"/>
        </pc:sldMkLst>
      </pc:sldChg>
      <pc:sldChg chg="del ord">
        <pc:chgData name="Patrick Keller" userId="170edc8c-2f5f-48d9-b0d0-58eefee5da09" providerId="ADAL" clId="{5EB57712-71DF-4926-8B32-E6B7722CD04F}" dt="2026-05-06T16:29:29.101" v="32060" actId="47"/>
        <pc:sldMkLst>
          <pc:docMk/>
          <pc:sldMk cId="3610296232" sldId="954"/>
        </pc:sldMkLst>
      </pc:sldChg>
      <pc:sldChg chg="add ord">
        <pc:chgData name="Patrick Keller" userId="170edc8c-2f5f-48d9-b0d0-58eefee5da09" providerId="ADAL" clId="{5EB57712-71DF-4926-8B32-E6B7722CD04F}" dt="2026-05-06T16:24:43.027" v="32056"/>
        <pc:sldMkLst>
          <pc:docMk/>
          <pc:sldMk cId="669961942" sldId="955"/>
        </pc:sldMkLst>
      </pc:sldChg>
      <pc:sldChg chg="ord">
        <pc:chgData name="Patrick Keller" userId="170edc8c-2f5f-48d9-b0d0-58eefee5da09" providerId="ADAL" clId="{5EB57712-71DF-4926-8B32-E6B7722CD04F}" dt="2026-05-06T20:43:00.566" v="32118"/>
        <pc:sldMkLst>
          <pc:docMk/>
          <pc:sldMk cId="2381905506" sldId="956"/>
        </pc:sldMkLst>
      </pc:sldChg>
      <pc:sldChg chg="ord">
        <pc:chgData name="Patrick Keller" userId="170edc8c-2f5f-48d9-b0d0-58eefee5da09" providerId="ADAL" clId="{5EB57712-71DF-4926-8B32-E6B7722CD04F}" dt="2026-05-06T20:43:00.566" v="32118"/>
        <pc:sldMkLst>
          <pc:docMk/>
          <pc:sldMk cId="1328269125" sldId="957"/>
        </pc:sldMkLst>
      </pc:sldChg>
      <pc:sldChg chg="del ord">
        <pc:chgData name="Patrick Keller" userId="170edc8c-2f5f-48d9-b0d0-58eefee5da09" providerId="ADAL" clId="{5EB57712-71DF-4926-8B32-E6B7722CD04F}" dt="2026-05-06T16:29:29.101" v="32060" actId="47"/>
        <pc:sldMkLst>
          <pc:docMk/>
          <pc:sldMk cId="1540058323" sldId="958"/>
        </pc:sldMkLst>
      </pc:sldChg>
      <pc:sldChg chg="del ord">
        <pc:chgData name="Patrick Keller" userId="170edc8c-2f5f-48d9-b0d0-58eefee5da09" providerId="ADAL" clId="{5EB57712-71DF-4926-8B32-E6B7722CD04F}" dt="2026-05-06T16:29:29.101" v="32060" actId="47"/>
        <pc:sldMkLst>
          <pc:docMk/>
          <pc:sldMk cId="330102320" sldId="959"/>
        </pc:sldMkLst>
      </pc:sldChg>
      <pc:sldChg chg="ord">
        <pc:chgData name="Patrick Keller" userId="170edc8c-2f5f-48d9-b0d0-58eefee5da09" providerId="ADAL" clId="{5EB57712-71DF-4926-8B32-E6B7722CD04F}" dt="2026-05-06T20:41:45.131" v="32073"/>
        <pc:sldMkLst>
          <pc:docMk/>
          <pc:sldMk cId="1602625916" sldId="960"/>
        </pc:sldMkLst>
      </pc:sldChg>
      <pc:sldChg chg="add ord">
        <pc:chgData name="Patrick Keller" userId="170edc8c-2f5f-48d9-b0d0-58eefee5da09" providerId="ADAL" clId="{5EB57712-71DF-4926-8B32-E6B7722CD04F}" dt="2026-05-06T16:24:43.027" v="32056"/>
        <pc:sldMkLst>
          <pc:docMk/>
          <pc:sldMk cId="1105411448" sldId="969"/>
        </pc:sldMkLst>
      </pc:sldChg>
      <pc:sldChg chg="addSp delSp modSp add mod addAnim delAnim modAnim">
        <pc:chgData name="Patrick Keller" userId="170edc8c-2f5f-48d9-b0d0-58eefee5da09" providerId="ADAL" clId="{5EB57712-71DF-4926-8B32-E6B7722CD04F}" dt="2026-05-02T08:11:00.559" v="27090"/>
        <pc:sldMkLst>
          <pc:docMk/>
          <pc:sldMk cId="190325427" sldId="971"/>
        </pc:sldMkLst>
        <pc:spChg chg="mod">
          <ac:chgData name="Patrick Keller" userId="170edc8c-2f5f-48d9-b0d0-58eefee5da09" providerId="ADAL" clId="{5EB57712-71DF-4926-8B32-E6B7722CD04F}" dt="2026-05-02T08:00:53.558" v="27042" actId="20577"/>
          <ac:spMkLst>
            <pc:docMk/>
            <pc:sldMk cId="190325427" sldId="971"/>
            <ac:spMk id="2" creationId="{84BA51E5-D36F-E443-922A-B1961040D022}"/>
          </ac:spMkLst>
        </pc:spChg>
      </pc:sldChg>
      <pc:sldChg chg="add ord">
        <pc:chgData name="Patrick Keller" userId="170edc8c-2f5f-48d9-b0d0-58eefee5da09" providerId="ADAL" clId="{5EB57712-71DF-4926-8B32-E6B7722CD04F}" dt="2026-05-06T16:24:43.027" v="32056"/>
        <pc:sldMkLst>
          <pc:docMk/>
          <pc:sldMk cId="2712163866" sldId="972"/>
        </pc:sldMkLst>
      </pc:sldChg>
      <pc:sldChg chg="addSp delSp modSp add mod ord modTransition addAnim delAnim modAnim">
        <pc:chgData name="Patrick Keller" userId="170edc8c-2f5f-48d9-b0d0-58eefee5da09" providerId="ADAL" clId="{5EB57712-71DF-4926-8B32-E6B7722CD04F}" dt="2026-04-12T17:57:26.515" v="16221"/>
        <pc:sldMkLst>
          <pc:docMk/>
          <pc:sldMk cId="2088437640" sldId="973"/>
        </pc:sldMkLst>
        <pc:spChg chg="mod">
          <ac:chgData name="Patrick Keller" userId="170edc8c-2f5f-48d9-b0d0-58eefee5da09" providerId="ADAL" clId="{5EB57712-71DF-4926-8B32-E6B7722CD04F}" dt="2026-04-12T14:17:39.111" v="14831" actId="20577"/>
          <ac:spMkLst>
            <pc:docMk/>
            <pc:sldMk cId="2088437640" sldId="973"/>
            <ac:spMk id="2" creationId="{28E96866-8901-AB51-A5EA-EC8F82504FCD}"/>
          </ac:spMkLst>
        </pc:spChg>
        <pc:spChg chg="mod ord topLvl">
          <ac:chgData name="Patrick Keller" userId="170edc8c-2f5f-48d9-b0d0-58eefee5da09" providerId="ADAL" clId="{5EB57712-71DF-4926-8B32-E6B7722CD04F}" dt="2026-04-12T13:32:56.229" v="14220" actId="1076"/>
          <ac:spMkLst>
            <pc:docMk/>
            <pc:sldMk cId="2088437640" sldId="973"/>
            <ac:spMk id="36" creationId="{DA73483D-56FD-B85B-F1F5-E3C2DD6BC718}"/>
          </ac:spMkLst>
        </pc:spChg>
        <pc:spChg chg="mod topLvl">
          <ac:chgData name="Patrick Keller" userId="170edc8c-2f5f-48d9-b0d0-58eefee5da09" providerId="ADAL" clId="{5EB57712-71DF-4926-8B32-E6B7722CD04F}" dt="2026-04-12T13:26:37.806" v="13915" actId="12788"/>
          <ac:spMkLst>
            <pc:docMk/>
            <pc:sldMk cId="2088437640" sldId="973"/>
            <ac:spMk id="38" creationId="{2F3D5573-263A-1D1F-ED0C-ACD0B8C9C320}"/>
          </ac:spMkLst>
        </pc:spChg>
        <pc:spChg chg="mod">
          <ac:chgData name="Patrick Keller" userId="170edc8c-2f5f-48d9-b0d0-58eefee5da09" providerId="ADAL" clId="{5EB57712-71DF-4926-8B32-E6B7722CD04F}" dt="2026-04-12T14:47:22.739" v="15346" actId="20577"/>
          <ac:spMkLst>
            <pc:docMk/>
            <pc:sldMk cId="2088437640" sldId="973"/>
            <ac:spMk id="40" creationId="{D105EABE-CDDD-AA04-9A72-EDE8EF89F80E}"/>
          </ac:spMkLst>
        </pc:spChg>
        <pc:spChg chg="mod topLvl">
          <ac:chgData name="Patrick Keller" userId="170edc8c-2f5f-48d9-b0d0-58eefee5da09" providerId="ADAL" clId="{5EB57712-71DF-4926-8B32-E6B7722CD04F}" dt="2026-04-12T14:47:20.571" v="15345" actId="20577"/>
          <ac:spMkLst>
            <pc:docMk/>
            <pc:sldMk cId="2088437640" sldId="973"/>
            <ac:spMk id="41" creationId="{7B4B0C16-83DC-1CF6-6F5C-81601529E7F4}"/>
          </ac:spMkLst>
        </pc:spChg>
        <pc:spChg chg="mod topLvl">
          <ac:chgData name="Patrick Keller" userId="170edc8c-2f5f-48d9-b0d0-58eefee5da09" providerId="ADAL" clId="{5EB57712-71DF-4926-8B32-E6B7722CD04F}" dt="2026-04-12T13:32:56.229" v="14220" actId="1076"/>
          <ac:spMkLst>
            <pc:docMk/>
            <pc:sldMk cId="2088437640" sldId="973"/>
            <ac:spMk id="44" creationId="{CB7DA682-B6E4-D437-00E2-329B0282F600}"/>
          </ac:spMkLst>
        </pc:spChg>
        <pc:spChg chg="mod topLvl">
          <ac:chgData name="Patrick Keller" userId="170edc8c-2f5f-48d9-b0d0-58eefee5da09" providerId="ADAL" clId="{5EB57712-71DF-4926-8B32-E6B7722CD04F}" dt="2026-04-12T13:32:56.229" v="14220" actId="1076"/>
          <ac:spMkLst>
            <pc:docMk/>
            <pc:sldMk cId="2088437640" sldId="973"/>
            <ac:spMk id="46" creationId="{A8A5C6FD-71AF-554C-CD68-D39D66AA89AA}"/>
          </ac:spMkLst>
        </pc:spChg>
        <pc:spChg chg="add mod">
          <ac:chgData name="Patrick Keller" userId="170edc8c-2f5f-48d9-b0d0-58eefee5da09" providerId="ADAL" clId="{5EB57712-71DF-4926-8B32-E6B7722CD04F}" dt="2026-04-12T13:32:56.229" v="14220" actId="1076"/>
          <ac:spMkLst>
            <pc:docMk/>
            <pc:sldMk cId="2088437640" sldId="973"/>
            <ac:spMk id="50" creationId="{ABC8927A-65C7-1119-66F7-73218D21614E}"/>
          </ac:spMkLst>
        </pc:spChg>
        <pc:spChg chg="add mod">
          <ac:chgData name="Patrick Keller" userId="170edc8c-2f5f-48d9-b0d0-58eefee5da09" providerId="ADAL" clId="{5EB57712-71DF-4926-8B32-E6B7722CD04F}" dt="2026-04-12T13:32:56.229" v="14220" actId="1076"/>
          <ac:spMkLst>
            <pc:docMk/>
            <pc:sldMk cId="2088437640" sldId="973"/>
            <ac:spMk id="51" creationId="{885DF8E2-5790-1C98-9C05-409E0ABC5FC3}"/>
          </ac:spMkLst>
        </pc:spChg>
        <pc:spChg chg="add mod">
          <ac:chgData name="Patrick Keller" userId="170edc8c-2f5f-48d9-b0d0-58eefee5da09" providerId="ADAL" clId="{5EB57712-71DF-4926-8B32-E6B7722CD04F}" dt="2026-04-12T13:32:56.229" v="14220" actId="1076"/>
          <ac:spMkLst>
            <pc:docMk/>
            <pc:sldMk cId="2088437640" sldId="973"/>
            <ac:spMk id="52" creationId="{1EC6B610-EB17-DCFD-23D9-1296FC8E4431}"/>
          </ac:spMkLst>
        </pc:spChg>
        <pc:spChg chg="add mod">
          <ac:chgData name="Patrick Keller" userId="170edc8c-2f5f-48d9-b0d0-58eefee5da09" providerId="ADAL" clId="{5EB57712-71DF-4926-8B32-E6B7722CD04F}" dt="2026-04-12T13:32:56.229" v="14220" actId="1076"/>
          <ac:spMkLst>
            <pc:docMk/>
            <pc:sldMk cId="2088437640" sldId="973"/>
            <ac:spMk id="53" creationId="{3EBF8654-AF98-F275-2517-F8513305DD58}"/>
          </ac:spMkLst>
        </pc:spChg>
        <pc:spChg chg="add mod">
          <ac:chgData name="Patrick Keller" userId="170edc8c-2f5f-48d9-b0d0-58eefee5da09" providerId="ADAL" clId="{5EB57712-71DF-4926-8B32-E6B7722CD04F}" dt="2026-04-12T14:47:46.094" v="15353" actId="1076"/>
          <ac:spMkLst>
            <pc:docMk/>
            <pc:sldMk cId="2088437640" sldId="973"/>
            <ac:spMk id="54" creationId="{4B8C451C-574F-94A0-3B5A-78E9093AD688}"/>
          </ac:spMkLst>
        </pc:spChg>
        <pc:spChg chg="add mod">
          <ac:chgData name="Patrick Keller" userId="170edc8c-2f5f-48d9-b0d0-58eefee5da09" providerId="ADAL" clId="{5EB57712-71DF-4926-8B32-E6B7722CD04F}" dt="2026-04-12T14:47:50.862" v="15355" actId="20577"/>
          <ac:spMkLst>
            <pc:docMk/>
            <pc:sldMk cId="2088437640" sldId="973"/>
            <ac:spMk id="55" creationId="{68CEE0A7-9DBD-9819-60E7-476302FCD2D7}"/>
          </ac:spMkLst>
        </pc:spChg>
        <pc:spChg chg="add mod">
          <ac:chgData name="Patrick Keller" userId="170edc8c-2f5f-48d9-b0d0-58eefee5da09" providerId="ADAL" clId="{5EB57712-71DF-4926-8B32-E6B7722CD04F}" dt="2026-04-12T13:32:56.229" v="14220" actId="1076"/>
          <ac:spMkLst>
            <pc:docMk/>
            <pc:sldMk cId="2088437640" sldId="973"/>
            <ac:spMk id="56" creationId="{44BA5ABC-DC7B-7C06-E78C-16EB0F45AF5B}"/>
          </ac:spMkLst>
        </pc:spChg>
        <pc:spChg chg="add mod">
          <ac:chgData name="Patrick Keller" userId="170edc8c-2f5f-48d9-b0d0-58eefee5da09" providerId="ADAL" clId="{5EB57712-71DF-4926-8B32-E6B7722CD04F}" dt="2026-04-12T13:41:24.775" v="14351" actId="114"/>
          <ac:spMkLst>
            <pc:docMk/>
            <pc:sldMk cId="2088437640" sldId="973"/>
            <ac:spMk id="57" creationId="{2CF05249-C491-A660-819E-E85490AEA3EC}"/>
          </ac:spMkLst>
        </pc:spChg>
        <pc:spChg chg="add mod">
          <ac:chgData name="Patrick Keller" userId="170edc8c-2f5f-48d9-b0d0-58eefee5da09" providerId="ADAL" clId="{5EB57712-71DF-4926-8B32-E6B7722CD04F}" dt="2026-04-12T16:15:33.811" v="15956" actId="20577"/>
          <ac:spMkLst>
            <pc:docMk/>
            <pc:sldMk cId="2088437640" sldId="973"/>
            <ac:spMk id="58" creationId="{53212E3B-B9CF-7EB0-EC07-FDC5CBFF2AB4}"/>
          </ac:spMkLst>
        </pc:spChg>
      </pc:sldChg>
      <pc:sldChg chg="addSp delSp modSp add mod ord addAnim delAnim modAnim">
        <pc:chgData name="Patrick Keller" userId="170edc8c-2f5f-48d9-b0d0-58eefee5da09" providerId="ADAL" clId="{5EB57712-71DF-4926-8B32-E6B7722CD04F}" dt="2026-05-02T12:17:00.246" v="31267"/>
        <pc:sldMkLst>
          <pc:docMk/>
          <pc:sldMk cId="1548781057" sldId="975"/>
        </pc:sldMkLst>
        <pc:spChg chg="mod">
          <ac:chgData name="Patrick Keller" userId="170edc8c-2f5f-48d9-b0d0-58eefee5da09" providerId="ADAL" clId="{5EB57712-71DF-4926-8B32-E6B7722CD04F}" dt="2026-04-12T19:03:51.227" v="16950" actId="6549"/>
          <ac:spMkLst>
            <pc:docMk/>
            <pc:sldMk cId="1548781057" sldId="975"/>
            <ac:spMk id="2" creationId="{266910B8-C8CD-6348-89C5-40183353A3DF}"/>
          </ac:spMkLst>
        </pc:spChg>
        <pc:spChg chg="add mod">
          <ac:chgData name="Patrick Keller" userId="170edc8c-2f5f-48d9-b0d0-58eefee5da09" providerId="ADAL" clId="{5EB57712-71DF-4926-8B32-E6B7722CD04F}" dt="2026-05-02T08:23:51.133" v="27259" actId="555"/>
          <ac:spMkLst>
            <pc:docMk/>
            <pc:sldMk cId="1548781057" sldId="975"/>
            <ac:spMk id="4" creationId="{B416A89E-B31F-0AD9-83F5-89745D2031E3}"/>
          </ac:spMkLst>
        </pc:spChg>
        <pc:spChg chg="add mod">
          <ac:chgData name="Patrick Keller" userId="170edc8c-2f5f-48d9-b0d0-58eefee5da09" providerId="ADAL" clId="{5EB57712-71DF-4926-8B32-E6B7722CD04F}" dt="2026-04-12T18:39:14.495" v="16586" actId="14100"/>
          <ac:spMkLst>
            <pc:docMk/>
            <pc:sldMk cId="1548781057" sldId="975"/>
            <ac:spMk id="5" creationId="{2E97A5B6-49E7-B200-868B-AC159CF5CB91}"/>
          </ac:spMkLst>
        </pc:spChg>
        <pc:spChg chg="add mod">
          <ac:chgData name="Patrick Keller" userId="170edc8c-2f5f-48d9-b0d0-58eefee5da09" providerId="ADAL" clId="{5EB57712-71DF-4926-8B32-E6B7722CD04F}" dt="2026-05-02T08:21:17.104" v="27243" actId="1035"/>
          <ac:spMkLst>
            <pc:docMk/>
            <pc:sldMk cId="1548781057" sldId="975"/>
            <ac:spMk id="6" creationId="{8453B6E7-9214-9ED5-CDFB-1E4E28A936AA}"/>
          </ac:spMkLst>
        </pc:spChg>
        <pc:spChg chg="add mod">
          <ac:chgData name="Patrick Keller" userId="170edc8c-2f5f-48d9-b0d0-58eefee5da09" providerId="ADAL" clId="{5EB57712-71DF-4926-8B32-E6B7722CD04F}" dt="2026-05-02T08:21:17.104" v="27243" actId="1035"/>
          <ac:spMkLst>
            <pc:docMk/>
            <pc:sldMk cId="1548781057" sldId="975"/>
            <ac:spMk id="7" creationId="{37CCBF9E-EC9D-E61C-0790-3632709A6DCB}"/>
          </ac:spMkLst>
        </pc:spChg>
        <pc:spChg chg="add mod">
          <ac:chgData name="Patrick Keller" userId="170edc8c-2f5f-48d9-b0d0-58eefee5da09" providerId="ADAL" clId="{5EB57712-71DF-4926-8B32-E6B7722CD04F}" dt="2026-05-02T08:22:01.555" v="27246" actId="14100"/>
          <ac:spMkLst>
            <pc:docMk/>
            <pc:sldMk cId="1548781057" sldId="975"/>
            <ac:spMk id="9" creationId="{24D301D7-B5BC-9CF7-36AC-7DC6D1E6C9DB}"/>
          </ac:spMkLst>
        </pc:spChg>
        <pc:spChg chg="add mod">
          <ac:chgData name="Patrick Keller" userId="170edc8c-2f5f-48d9-b0d0-58eefee5da09" providerId="ADAL" clId="{5EB57712-71DF-4926-8B32-E6B7722CD04F}" dt="2026-05-02T08:21:17.104" v="27243" actId="1035"/>
          <ac:spMkLst>
            <pc:docMk/>
            <pc:sldMk cId="1548781057" sldId="975"/>
            <ac:spMk id="10" creationId="{254633DA-FAAE-EC92-E822-9112C0CCDB12}"/>
          </ac:spMkLst>
        </pc:spChg>
        <pc:spChg chg="add mod">
          <ac:chgData name="Patrick Keller" userId="170edc8c-2f5f-48d9-b0d0-58eefee5da09" providerId="ADAL" clId="{5EB57712-71DF-4926-8B32-E6B7722CD04F}" dt="2026-05-02T08:21:17.104" v="27243" actId="1035"/>
          <ac:spMkLst>
            <pc:docMk/>
            <pc:sldMk cId="1548781057" sldId="975"/>
            <ac:spMk id="12" creationId="{0592A1E7-2DD1-1211-CB77-9505403FAD50}"/>
          </ac:spMkLst>
        </pc:spChg>
        <pc:spChg chg="add mod">
          <ac:chgData name="Patrick Keller" userId="170edc8c-2f5f-48d9-b0d0-58eefee5da09" providerId="ADAL" clId="{5EB57712-71DF-4926-8B32-E6B7722CD04F}" dt="2026-05-02T08:21:17.104" v="27243" actId="1035"/>
          <ac:spMkLst>
            <pc:docMk/>
            <pc:sldMk cId="1548781057" sldId="975"/>
            <ac:spMk id="13" creationId="{0572D2C1-D775-84FF-70BB-1C56B0C152D6}"/>
          </ac:spMkLst>
        </pc:spChg>
        <pc:spChg chg="add mod">
          <ac:chgData name="Patrick Keller" userId="170edc8c-2f5f-48d9-b0d0-58eefee5da09" providerId="ADAL" clId="{5EB57712-71DF-4926-8B32-E6B7722CD04F}" dt="2026-05-02T08:20:13.143" v="27199" actId="1035"/>
          <ac:spMkLst>
            <pc:docMk/>
            <pc:sldMk cId="1548781057" sldId="975"/>
            <ac:spMk id="14" creationId="{B1490AB9-23BC-04A6-8259-5F4F764CB7CE}"/>
          </ac:spMkLst>
        </pc:spChg>
        <pc:spChg chg="add mod">
          <ac:chgData name="Patrick Keller" userId="170edc8c-2f5f-48d9-b0d0-58eefee5da09" providerId="ADAL" clId="{5EB57712-71DF-4926-8B32-E6B7722CD04F}" dt="2026-05-02T08:21:17.104" v="27243" actId="1035"/>
          <ac:spMkLst>
            <pc:docMk/>
            <pc:sldMk cId="1548781057" sldId="975"/>
            <ac:spMk id="15" creationId="{2200A751-31CB-C315-89DE-F8E4FB944CCA}"/>
          </ac:spMkLst>
        </pc:spChg>
        <pc:spChg chg="add mod">
          <ac:chgData name="Patrick Keller" userId="170edc8c-2f5f-48d9-b0d0-58eefee5da09" providerId="ADAL" clId="{5EB57712-71DF-4926-8B32-E6B7722CD04F}" dt="2026-05-02T08:20:13.143" v="27199" actId="1035"/>
          <ac:spMkLst>
            <pc:docMk/>
            <pc:sldMk cId="1548781057" sldId="975"/>
            <ac:spMk id="16" creationId="{99BC4397-CBCD-83AE-79E6-71586356CAEB}"/>
          </ac:spMkLst>
        </pc:spChg>
        <pc:spChg chg="mod">
          <ac:chgData name="Patrick Keller" userId="170edc8c-2f5f-48d9-b0d0-58eefee5da09" providerId="ADAL" clId="{5EB57712-71DF-4926-8B32-E6B7722CD04F}" dt="2026-04-12T18:37:03.457" v="16502" actId="1076"/>
          <ac:spMkLst>
            <pc:docMk/>
            <pc:sldMk cId="1548781057" sldId="975"/>
            <ac:spMk id="17" creationId="{25733090-E52A-E14F-FD5A-CEC3BF423088}"/>
          </ac:spMkLst>
        </pc:spChg>
        <pc:spChg chg="mod">
          <ac:chgData name="Patrick Keller" userId="170edc8c-2f5f-48d9-b0d0-58eefee5da09" providerId="ADAL" clId="{5EB57712-71DF-4926-8B32-E6B7722CD04F}" dt="2026-04-12T18:48:32.521" v="16780" actId="1076"/>
          <ac:spMkLst>
            <pc:docMk/>
            <pc:sldMk cId="1548781057" sldId="975"/>
            <ac:spMk id="18" creationId="{1A9CDBF1-FDDE-4BEB-E3C3-C21A38D599A8}"/>
          </ac:spMkLst>
        </pc:spChg>
        <pc:spChg chg="add mod">
          <ac:chgData name="Patrick Keller" userId="170edc8c-2f5f-48d9-b0d0-58eefee5da09" providerId="ADAL" clId="{5EB57712-71DF-4926-8B32-E6B7722CD04F}" dt="2026-05-02T08:20:13.143" v="27199" actId="1035"/>
          <ac:spMkLst>
            <pc:docMk/>
            <pc:sldMk cId="1548781057" sldId="975"/>
            <ac:spMk id="20" creationId="{24620E04-4983-B9E9-DF88-2FB8D6EB2E57}"/>
          </ac:spMkLst>
        </pc:spChg>
        <pc:spChg chg="add mod">
          <ac:chgData name="Patrick Keller" userId="170edc8c-2f5f-48d9-b0d0-58eefee5da09" providerId="ADAL" clId="{5EB57712-71DF-4926-8B32-E6B7722CD04F}" dt="2026-05-02T08:21:17.104" v="27243" actId="1035"/>
          <ac:spMkLst>
            <pc:docMk/>
            <pc:sldMk cId="1548781057" sldId="975"/>
            <ac:spMk id="21" creationId="{30DA001D-A72C-DF6F-AED0-A75F5BA8AA10}"/>
          </ac:spMkLst>
        </pc:spChg>
        <pc:spChg chg="add mod">
          <ac:chgData name="Patrick Keller" userId="170edc8c-2f5f-48d9-b0d0-58eefee5da09" providerId="ADAL" clId="{5EB57712-71DF-4926-8B32-E6B7722CD04F}" dt="2026-05-02T08:20:13.143" v="27199" actId="1035"/>
          <ac:spMkLst>
            <pc:docMk/>
            <pc:sldMk cId="1548781057" sldId="975"/>
            <ac:spMk id="22" creationId="{54AEF1D5-864C-27E7-F403-0E2FEF42486C}"/>
          </ac:spMkLst>
        </pc:spChg>
        <pc:spChg chg="add mod ord">
          <ac:chgData name="Patrick Keller" userId="170edc8c-2f5f-48d9-b0d0-58eefee5da09" providerId="ADAL" clId="{5EB57712-71DF-4926-8B32-E6B7722CD04F}" dt="2026-05-02T08:21:39.298" v="27245" actId="14100"/>
          <ac:spMkLst>
            <pc:docMk/>
            <pc:sldMk cId="1548781057" sldId="975"/>
            <ac:spMk id="23" creationId="{32BFBD3B-99D2-F8EE-AF0A-C0E7960BABEE}"/>
          </ac:spMkLst>
        </pc:spChg>
        <pc:spChg chg="add mod">
          <ac:chgData name="Patrick Keller" userId="170edc8c-2f5f-48d9-b0d0-58eefee5da09" providerId="ADAL" clId="{5EB57712-71DF-4926-8B32-E6B7722CD04F}" dt="2026-05-02T08:21:01.263" v="27219" actId="1035"/>
          <ac:spMkLst>
            <pc:docMk/>
            <pc:sldMk cId="1548781057" sldId="975"/>
            <ac:spMk id="24" creationId="{525E1B32-8A80-C9A8-0136-80C292D65AF4}"/>
          </ac:spMkLst>
        </pc:spChg>
        <pc:spChg chg="add mod">
          <ac:chgData name="Patrick Keller" userId="170edc8c-2f5f-48d9-b0d0-58eefee5da09" providerId="ADAL" clId="{5EB57712-71DF-4926-8B32-E6B7722CD04F}" dt="2026-05-02T08:21:17.104" v="27243" actId="1035"/>
          <ac:spMkLst>
            <pc:docMk/>
            <pc:sldMk cId="1548781057" sldId="975"/>
            <ac:spMk id="25" creationId="{D2E83D86-A48C-6AD0-9531-7CA051DA76A5}"/>
          </ac:spMkLst>
        </pc:spChg>
        <pc:spChg chg="add mod">
          <ac:chgData name="Patrick Keller" userId="170edc8c-2f5f-48d9-b0d0-58eefee5da09" providerId="ADAL" clId="{5EB57712-71DF-4926-8B32-E6B7722CD04F}" dt="2026-04-12T18:49:44.639" v="16788" actId="1076"/>
          <ac:spMkLst>
            <pc:docMk/>
            <pc:sldMk cId="1548781057" sldId="975"/>
            <ac:spMk id="26" creationId="{7E158443-9A86-0139-AFB4-ECC336220D1F}"/>
          </ac:spMkLst>
        </pc:spChg>
        <pc:spChg chg="add mod">
          <ac:chgData name="Patrick Keller" userId="170edc8c-2f5f-48d9-b0d0-58eefee5da09" providerId="ADAL" clId="{5EB57712-71DF-4926-8B32-E6B7722CD04F}" dt="2026-04-12T18:49:44.639" v="16788" actId="1076"/>
          <ac:spMkLst>
            <pc:docMk/>
            <pc:sldMk cId="1548781057" sldId="975"/>
            <ac:spMk id="27" creationId="{997C9D00-9084-2E7D-648C-536D9A1B6F8F}"/>
          </ac:spMkLst>
        </pc:spChg>
        <pc:spChg chg="add mod">
          <ac:chgData name="Patrick Keller" userId="170edc8c-2f5f-48d9-b0d0-58eefee5da09" providerId="ADAL" clId="{5EB57712-71DF-4926-8B32-E6B7722CD04F}" dt="2026-05-02T08:21:17.104" v="27243" actId="1035"/>
          <ac:spMkLst>
            <pc:docMk/>
            <pc:sldMk cId="1548781057" sldId="975"/>
            <ac:spMk id="28" creationId="{ACE134C0-2CEE-2079-A5E8-43F7AD3EA8D6}"/>
          </ac:spMkLst>
        </pc:spChg>
        <pc:spChg chg="add mod">
          <ac:chgData name="Patrick Keller" userId="170edc8c-2f5f-48d9-b0d0-58eefee5da09" providerId="ADAL" clId="{5EB57712-71DF-4926-8B32-E6B7722CD04F}" dt="2026-05-02T08:21:17.104" v="27243" actId="1035"/>
          <ac:spMkLst>
            <pc:docMk/>
            <pc:sldMk cId="1548781057" sldId="975"/>
            <ac:spMk id="29" creationId="{AE8EEB8D-BD5F-7B77-E966-C8D9775839D7}"/>
          </ac:spMkLst>
        </pc:spChg>
        <pc:spChg chg="add mod">
          <ac:chgData name="Patrick Keller" userId="170edc8c-2f5f-48d9-b0d0-58eefee5da09" providerId="ADAL" clId="{5EB57712-71DF-4926-8B32-E6B7722CD04F}" dt="2026-04-12T18:46:13.067" v="16705" actId="1035"/>
          <ac:spMkLst>
            <pc:docMk/>
            <pc:sldMk cId="1548781057" sldId="975"/>
            <ac:spMk id="30" creationId="{3B26858C-E56B-EF93-371E-B13927D16C57}"/>
          </ac:spMkLst>
        </pc:spChg>
        <pc:spChg chg="add mod ord">
          <ac:chgData name="Patrick Keller" userId="170edc8c-2f5f-48d9-b0d0-58eefee5da09" providerId="ADAL" clId="{5EB57712-71DF-4926-8B32-E6B7722CD04F}" dt="2026-04-12T19:03:09.400" v="16946" actId="167"/>
          <ac:spMkLst>
            <pc:docMk/>
            <pc:sldMk cId="1548781057" sldId="975"/>
            <ac:spMk id="31" creationId="{3AD8C822-5A39-3D71-E9FE-C3025A2D6FCE}"/>
          </ac:spMkLst>
        </pc:spChg>
        <pc:spChg chg="add mod">
          <ac:chgData name="Patrick Keller" userId="170edc8c-2f5f-48d9-b0d0-58eefee5da09" providerId="ADAL" clId="{5EB57712-71DF-4926-8B32-E6B7722CD04F}" dt="2026-05-02T08:52:37.942" v="27824" actId="554"/>
          <ac:spMkLst>
            <pc:docMk/>
            <pc:sldMk cId="1548781057" sldId="975"/>
            <ac:spMk id="33" creationId="{FA624E8E-2CA7-9A9F-41D7-0005DCBF3A1B}"/>
          </ac:spMkLst>
        </pc:spChg>
        <pc:spChg chg="add mod">
          <ac:chgData name="Patrick Keller" userId="170edc8c-2f5f-48d9-b0d0-58eefee5da09" providerId="ADAL" clId="{5EB57712-71DF-4926-8B32-E6B7722CD04F}" dt="2026-05-02T08:52:37.942" v="27824" actId="554"/>
          <ac:spMkLst>
            <pc:docMk/>
            <pc:sldMk cId="1548781057" sldId="975"/>
            <ac:spMk id="34" creationId="{03549CCA-C774-2197-22B2-B7686A178D50}"/>
          </ac:spMkLst>
        </pc:spChg>
        <pc:spChg chg="add mod ord">
          <ac:chgData name="Patrick Keller" userId="170edc8c-2f5f-48d9-b0d0-58eefee5da09" providerId="ADAL" clId="{5EB57712-71DF-4926-8B32-E6B7722CD04F}" dt="2026-04-12T19:03:16.588" v="16948" actId="167"/>
          <ac:spMkLst>
            <pc:docMk/>
            <pc:sldMk cId="1548781057" sldId="975"/>
            <ac:spMk id="45" creationId="{FBF0533D-6D2C-AEF3-9D78-CDB724EB6C67}"/>
          </ac:spMkLst>
        </pc:spChg>
        <pc:spChg chg="add mod">
          <ac:chgData name="Patrick Keller" userId="170edc8c-2f5f-48d9-b0d0-58eefee5da09" providerId="ADAL" clId="{5EB57712-71DF-4926-8B32-E6B7722CD04F}" dt="2026-05-02T08:22:17.167" v="27248" actId="207"/>
          <ac:spMkLst>
            <pc:docMk/>
            <pc:sldMk cId="1548781057" sldId="975"/>
            <ac:spMk id="58" creationId="{806E4F4F-01BA-17B0-39D2-78A68074EF67}"/>
          </ac:spMkLst>
        </pc:spChg>
        <pc:spChg chg="add mod">
          <ac:chgData name="Patrick Keller" userId="170edc8c-2f5f-48d9-b0d0-58eefee5da09" providerId="ADAL" clId="{5EB57712-71DF-4926-8B32-E6B7722CD04F}" dt="2026-05-02T08:22:17.167" v="27248" actId="207"/>
          <ac:spMkLst>
            <pc:docMk/>
            <pc:sldMk cId="1548781057" sldId="975"/>
            <ac:spMk id="59" creationId="{7187B65C-E082-68BB-D122-F7F72297FEB1}"/>
          </ac:spMkLst>
        </pc:spChg>
        <pc:spChg chg="mod">
          <ac:chgData name="Patrick Keller" userId="170edc8c-2f5f-48d9-b0d0-58eefee5da09" providerId="ADAL" clId="{5EB57712-71DF-4926-8B32-E6B7722CD04F}" dt="2026-04-12T18:53:08.581" v="16864"/>
          <ac:spMkLst>
            <pc:docMk/>
            <pc:sldMk cId="1548781057" sldId="975"/>
            <ac:spMk id="61" creationId="{D52E00E4-D0DE-B885-CADA-5F68E7F05B75}"/>
          </ac:spMkLst>
        </pc:spChg>
        <pc:spChg chg="add mod">
          <ac:chgData name="Patrick Keller" userId="170edc8c-2f5f-48d9-b0d0-58eefee5da09" providerId="ADAL" clId="{5EB57712-71DF-4926-8B32-E6B7722CD04F}" dt="2026-04-12T18:53:22.485" v="16865"/>
          <ac:spMkLst>
            <pc:docMk/>
            <pc:sldMk cId="1548781057" sldId="975"/>
            <ac:spMk id="68" creationId="{9A93A5B8-0D82-B5F4-8286-83C90AE2BE8B}"/>
          </ac:spMkLst>
        </pc:spChg>
        <pc:spChg chg="add mod">
          <ac:chgData name="Patrick Keller" userId="170edc8c-2f5f-48d9-b0d0-58eefee5da09" providerId="ADAL" clId="{5EB57712-71DF-4926-8B32-E6B7722CD04F}" dt="2026-04-12T19:08:04.302" v="17041" actId="14100"/>
          <ac:spMkLst>
            <pc:docMk/>
            <pc:sldMk cId="1548781057" sldId="975"/>
            <ac:spMk id="72" creationId="{0CE37576-418B-D57B-F1DC-C79339B5E483}"/>
          </ac:spMkLst>
        </pc:spChg>
        <pc:spChg chg="add mod">
          <ac:chgData name="Patrick Keller" userId="170edc8c-2f5f-48d9-b0d0-58eefee5da09" providerId="ADAL" clId="{5EB57712-71DF-4926-8B32-E6B7722CD04F}" dt="2026-04-12T18:56:49.043" v="16926" actId="20577"/>
          <ac:spMkLst>
            <pc:docMk/>
            <pc:sldMk cId="1548781057" sldId="975"/>
            <ac:spMk id="73" creationId="{2B1BBD96-A14C-0E59-D968-089BD5F606BA}"/>
          </ac:spMkLst>
        </pc:spChg>
        <pc:spChg chg="add mod">
          <ac:chgData name="Patrick Keller" userId="170edc8c-2f5f-48d9-b0d0-58eefee5da09" providerId="ADAL" clId="{5EB57712-71DF-4926-8B32-E6B7722CD04F}" dt="2026-05-02T08:45:23.121" v="27585" actId="20577"/>
          <ac:spMkLst>
            <pc:docMk/>
            <pc:sldMk cId="1548781057" sldId="975"/>
            <ac:spMk id="74" creationId="{7ACA4E3F-CEF5-F6B4-B285-B26F19E94167}"/>
          </ac:spMkLst>
        </pc:spChg>
        <pc:spChg chg="add mod">
          <ac:chgData name="Patrick Keller" userId="170edc8c-2f5f-48d9-b0d0-58eefee5da09" providerId="ADAL" clId="{5EB57712-71DF-4926-8B32-E6B7722CD04F}" dt="2026-04-12T19:01:30.732" v="16934" actId="20577"/>
          <ac:spMkLst>
            <pc:docMk/>
            <pc:sldMk cId="1548781057" sldId="975"/>
            <ac:spMk id="75" creationId="{B9644C3A-B71E-A72F-223E-3E4288253CFB}"/>
          </ac:spMkLst>
        </pc:spChg>
        <pc:spChg chg="add mod">
          <ac:chgData name="Patrick Keller" userId="170edc8c-2f5f-48d9-b0d0-58eefee5da09" providerId="ADAL" clId="{5EB57712-71DF-4926-8B32-E6B7722CD04F}" dt="2026-04-12T18:55:45.797" v="16900" actId="20577"/>
          <ac:spMkLst>
            <pc:docMk/>
            <pc:sldMk cId="1548781057" sldId="975"/>
            <ac:spMk id="76" creationId="{C2E46343-3FAC-28E8-00EC-82E4F71100DA}"/>
          </ac:spMkLst>
        </pc:spChg>
        <pc:spChg chg="add mod">
          <ac:chgData name="Patrick Keller" userId="170edc8c-2f5f-48d9-b0d0-58eefee5da09" providerId="ADAL" clId="{5EB57712-71DF-4926-8B32-E6B7722CD04F}" dt="2026-05-02T08:52:15.106" v="27820" actId="554"/>
          <ac:spMkLst>
            <pc:docMk/>
            <pc:sldMk cId="1548781057" sldId="975"/>
            <ac:spMk id="82" creationId="{0F5872CB-276C-492D-D43F-2069653C67E0}"/>
          </ac:spMkLst>
        </pc:spChg>
        <pc:spChg chg="add mod">
          <ac:chgData name="Patrick Keller" userId="170edc8c-2f5f-48d9-b0d0-58eefee5da09" providerId="ADAL" clId="{5EB57712-71DF-4926-8B32-E6B7722CD04F}" dt="2026-05-02T08:52:33.992" v="27822" actId="554"/>
          <ac:spMkLst>
            <pc:docMk/>
            <pc:sldMk cId="1548781057" sldId="975"/>
            <ac:spMk id="83" creationId="{F5689824-F9A5-D208-3980-E5D76CFF4006}"/>
          </ac:spMkLst>
        </pc:spChg>
        <pc:spChg chg="add mod">
          <ac:chgData name="Patrick Keller" userId="170edc8c-2f5f-48d9-b0d0-58eefee5da09" providerId="ADAL" clId="{5EB57712-71DF-4926-8B32-E6B7722CD04F}" dt="2026-05-02T08:28:43.710" v="27319" actId="20577"/>
          <ac:spMkLst>
            <pc:docMk/>
            <pc:sldMk cId="1548781057" sldId="975"/>
            <ac:spMk id="92" creationId="{3BC17AB2-75A6-B63B-3E8A-63E7E0376359}"/>
          </ac:spMkLst>
        </pc:spChg>
        <pc:grpChg chg="add mod">
          <ac:chgData name="Patrick Keller" userId="170edc8c-2f5f-48d9-b0d0-58eefee5da09" providerId="ADAL" clId="{5EB57712-71DF-4926-8B32-E6B7722CD04F}" dt="2026-04-12T19:07:10.599" v="17029" actId="164"/>
          <ac:grpSpMkLst>
            <pc:docMk/>
            <pc:sldMk cId="1548781057" sldId="975"/>
            <ac:grpSpMk id="60" creationId="{8E781425-35A8-CAAE-2D92-513B610E5561}"/>
          </ac:grpSpMkLst>
        </pc:grpChg>
        <pc:grpChg chg="mod">
          <ac:chgData name="Patrick Keller" userId="170edc8c-2f5f-48d9-b0d0-58eefee5da09" providerId="ADAL" clId="{5EB57712-71DF-4926-8B32-E6B7722CD04F}" dt="2026-04-12T18:53:08.581" v="16864"/>
          <ac:grpSpMkLst>
            <pc:docMk/>
            <pc:sldMk cId="1548781057" sldId="975"/>
            <ac:grpSpMk id="62" creationId="{4C526D24-43A0-23D8-E1C2-8A16BFC8C08C}"/>
          </ac:grpSpMkLst>
        </pc:grpChg>
        <pc:grpChg chg="add mod">
          <ac:chgData name="Patrick Keller" userId="170edc8c-2f5f-48d9-b0d0-58eefee5da09" providerId="ADAL" clId="{5EB57712-71DF-4926-8B32-E6B7722CD04F}" dt="2026-04-12T19:07:10.599" v="17029" actId="164"/>
          <ac:grpSpMkLst>
            <pc:docMk/>
            <pc:sldMk cId="1548781057" sldId="975"/>
            <ac:grpSpMk id="93" creationId="{9FB48CF6-CF0A-87ED-71CD-01CFAE733C50}"/>
          </ac:grpSpMkLst>
        </pc:grpChg>
        <pc:cxnChg chg="add mod">
          <ac:chgData name="Patrick Keller" userId="170edc8c-2f5f-48d9-b0d0-58eefee5da09" providerId="ADAL" clId="{5EB57712-71DF-4926-8B32-E6B7722CD04F}" dt="2026-04-12T19:03:14.430" v="16947" actId="14100"/>
          <ac:cxnSpMkLst>
            <pc:docMk/>
            <pc:sldMk cId="1548781057" sldId="975"/>
            <ac:cxnSpMk id="32" creationId="{DB0DB0AD-28B9-B202-AA40-D470CEF68B40}"/>
          </ac:cxnSpMkLst>
        </pc:cxnChg>
        <pc:cxnChg chg="add mod">
          <ac:chgData name="Patrick Keller" userId="170edc8c-2f5f-48d9-b0d0-58eefee5da09" providerId="ADAL" clId="{5EB57712-71DF-4926-8B32-E6B7722CD04F}" dt="2026-04-12T19:03:23.908" v="16949" actId="14100"/>
          <ac:cxnSpMkLst>
            <pc:docMk/>
            <pc:sldMk cId="1548781057" sldId="975"/>
            <ac:cxnSpMk id="35" creationId="{AE1A2264-6F45-9CE8-07BA-65CCD10D9509}"/>
          </ac:cxnSpMkLst>
        </pc:cxnChg>
        <pc:cxnChg chg="add mod">
          <ac:chgData name="Patrick Keller" userId="170edc8c-2f5f-48d9-b0d0-58eefee5da09" providerId="ADAL" clId="{5EB57712-71DF-4926-8B32-E6B7722CD04F}" dt="2026-05-02T08:21:28.924" v="27244" actId="14100"/>
          <ac:cxnSpMkLst>
            <pc:docMk/>
            <pc:sldMk cId="1548781057" sldId="975"/>
            <ac:cxnSpMk id="38" creationId="{71FD2322-E26A-DE73-04C3-5907C23A0D08}"/>
          </ac:cxnSpMkLst>
        </pc:cxnChg>
        <pc:cxnChg chg="mod">
          <ac:chgData name="Patrick Keller" userId="170edc8c-2f5f-48d9-b0d0-58eefee5da09" providerId="ADAL" clId="{5EB57712-71DF-4926-8B32-E6B7722CD04F}" dt="2026-04-12T18:53:08.581" v="16864"/>
          <ac:cxnSpMkLst>
            <pc:docMk/>
            <pc:sldMk cId="1548781057" sldId="975"/>
            <ac:cxnSpMk id="63" creationId="{41F5FC75-9C5D-D438-4809-FD7438FAE894}"/>
          </ac:cxnSpMkLst>
        </pc:cxnChg>
        <pc:cxnChg chg="mod">
          <ac:chgData name="Patrick Keller" userId="170edc8c-2f5f-48d9-b0d0-58eefee5da09" providerId="ADAL" clId="{5EB57712-71DF-4926-8B32-E6B7722CD04F}" dt="2026-04-12T18:53:08.581" v="16864"/>
          <ac:cxnSpMkLst>
            <pc:docMk/>
            <pc:sldMk cId="1548781057" sldId="975"/>
            <ac:cxnSpMk id="64" creationId="{2B78D66A-1373-01E1-5FD1-97B41F8F5913}"/>
          </ac:cxnSpMkLst>
        </pc:cxnChg>
        <pc:cxnChg chg="mod">
          <ac:chgData name="Patrick Keller" userId="170edc8c-2f5f-48d9-b0d0-58eefee5da09" providerId="ADAL" clId="{5EB57712-71DF-4926-8B32-E6B7722CD04F}" dt="2026-04-12T18:53:08.581" v="16864"/>
          <ac:cxnSpMkLst>
            <pc:docMk/>
            <pc:sldMk cId="1548781057" sldId="975"/>
            <ac:cxnSpMk id="65" creationId="{FA41D7C8-C460-1680-33D9-B05B28E3739F}"/>
          </ac:cxnSpMkLst>
        </pc:cxnChg>
        <pc:cxnChg chg="add mod">
          <ac:chgData name="Patrick Keller" userId="170edc8c-2f5f-48d9-b0d0-58eefee5da09" providerId="ADAL" clId="{5EB57712-71DF-4926-8B32-E6B7722CD04F}" dt="2026-04-12T18:53:57.915" v="16871" actId="555"/>
          <ac:cxnSpMkLst>
            <pc:docMk/>
            <pc:sldMk cId="1548781057" sldId="975"/>
            <ac:cxnSpMk id="66" creationId="{DD99B355-DE4E-A377-C5A1-43928164C391}"/>
          </ac:cxnSpMkLst>
        </pc:cxnChg>
        <pc:cxnChg chg="add mod">
          <ac:chgData name="Patrick Keller" userId="170edc8c-2f5f-48d9-b0d0-58eefee5da09" providerId="ADAL" clId="{5EB57712-71DF-4926-8B32-E6B7722CD04F}" dt="2026-04-12T18:53:57.915" v="16871" actId="555"/>
          <ac:cxnSpMkLst>
            <pc:docMk/>
            <pc:sldMk cId="1548781057" sldId="975"/>
            <ac:cxnSpMk id="67" creationId="{FEA26220-C0E3-3BE3-7059-C42AD842F130}"/>
          </ac:cxnSpMkLst>
        </pc:cxnChg>
        <pc:cxnChg chg="add mod">
          <ac:chgData name="Patrick Keller" userId="170edc8c-2f5f-48d9-b0d0-58eefee5da09" providerId="ADAL" clId="{5EB57712-71DF-4926-8B32-E6B7722CD04F}" dt="2026-04-12T19:07:10.599" v="17029" actId="164"/>
          <ac:cxnSpMkLst>
            <pc:docMk/>
            <pc:sldMk cId="1548781057" sldId="975"/>
            <ac:cxnSpMk id="70" creationId="{F77CB83A-226C-AA01-7E06-5680FC72A30A}"/>
          </ac:cxnSpMkLst>
        </pc:cxnChg>
      </pc:sldChg>
      <pc:sldChg chg="add ord">
        <pc:chgData name="Patrick Keller" userId="170edc8c-2f5f-48d9-b0d0-58eefee5da09" providerId="ADAL" clId="{5EB57712-71DF-4926-8B32-E6B7722CD04F}" dt="2026-05-06T16:24:43.027" v="32056"/>
        <pc:sldMkLst>
          <pc:docMk/>
          <pc:sldMk cId="976835782" sldId="978"/>
        </pc:sldMkLst>
      </pc:sldChg>
      <pc:sldChg chg="addSp delSp modSp add mod addAnim delAnim modAnim">
        <pc:chgData name="Patrick Keller" userId="170edc8c-2f5f-48d9-b0d0-58eefee5da09" providerId="ADAL" clId="{5EB57712-71DF-4926-8B32-E6B7722CD04F}" dt="2026-05-02T11:12:44.643" v="30018" actId="20577"/>
        <pc:sldMkLst>
          <pc:docMk/>
          <pc:sldMk cId="3815005201" sldId="979"/>
        </pc:sldMkLst>
        <pc:spChg chg="mod">
          <ac:chgData name="Patrick Keller" userId="170edc8c-2f5f-48d9-b0d0-58eefee5da09" providerId="ADAL" clId="{5EB57712-71DF-4926-8B32-E6B7722CD04F}" dt="2026-05-02T11:12:44.643" v="30018" actId="20577"/>
          <ac:spMkLst>
            <pc:docMk/>
            <pc:sldMk cId="3815005201" sldId="979"/>
            <ac:spMk id="2" creationId="{86881002-5065-23A3-A87F-1CEB0445774A}"/>
          </ac:spMkLst>
        </pc:spChg>
        <pc:spChg chg="add mod">
          <ac:chgData name="Patrick Keller" userId="170edc8c-2f5f-48d9-b0d0-58eefee5da09" providerId="ADAL" clId="{5EB57712-71DF-4926-8B32-E6B7722CD04F}" dt="2026-04-14T20:16:29.210" v="23455" actId="164"/>
          <ac:spMkLst>
            <pc:docMk/>
            <pc:sldMk cId="3815005201" sldId="979"/>
            <ac:spMk id="9" creationId="{9346BC03-C526-6EF9-EAF4-FFBBF28CCEEF}"/>
          </ac:spMkLst>
        </pc:spChg>
        <pc:spChg chg="add mod">
          <ac:chgData name="Patrick Keller" userId="170edc8c-2f5f-48d9-b0d0-58eefee5da09" providerId="ADAL" clId="{5EB57712-71DF-4926-8B32-E6B7722CD04F}" dt="2026-04-14T20:16:29.210" v="23455" actId="164"/>
          <ac:spMkLst>
            <pc:docMk/>
            <pc:sldMk cId="3815005201" sldId="979"/>
            <ac:spMk id="10" creationId="{60BB7515-A391-0E83-7BE1-C0A3A16F4598}"/>
          </ac:spMkLst>
        </pc:spChg>
        <pc:spChg chg="add mod">
          <ac:chgData name="Patrick Keller" userId="170edc8c-2f5f-48d9-b0d0-58eefee5da09" providerId="ADAL" clId="{5EB57712-71DF-4926-8B32-E6B7722CD04F}" dt="2026-04-13T14:11:59.689" v="17241" actId="14100"/>
          <ac:spMkLst>
            <pc:docMk/>
            <pc:sldMk cId="3815005201" sldId="979"/>
            <ac:spMk id="42" creationId="{151DE2B6-6065-82E1-1B15-05E66FBBF044}"/>
          </ac:spMkLst>
        </pc:spChg>
        <pc:spChg chg="mod">
          <ac:chgData name="Patrick Keller" userId="170edc8c-2f5f-48d9-b0d0-58eefee5da09" providerId="ADAL" clId="{5EB57712-71DF-4926-8B32-E6B7722CD04F}" dt="2026-04-13T14:49:11.063" v="18280" actId="1035"/>
          <ac:spMkLst>
            <pc:docMk/>
            <pc:sldMk cId="3815005201" sldId="979"/>
            <ac:spMk id="43" creationId="{EFA7A5FA-BAC5-DBA8-F7A1-4E20B7FEBCAB}"/>
          </ac:spMkLst>
        </pc:spChg>
        <pc:spChg chg="add mod">
          <ac:chgData name="Patrick Keller" userId="170edc8c-2f5f-48d9-b0d0-58eefee5da09" providerId="ADAL" clId="{5EB57712-71DF-4926-8B32-E6B7722CD04F}" dt="2026-04-13T14:10:49.027" v="17238" actId="164"/>
          <ac:spMkLst>
            <pc:docMk/>
            <pc:sldMk cId="3815005201" sldId="979"/>
            <ac:spMk id="44" creationId="{1F53AC87-9E02-804F-7139-EDBA30302BCE}"/>
          </ac:spMkLst>
        </pc:spChg>
        <pc:spChg chg="add mod">
          <ac:chgData name="Patrick Keller" userId="170edc8c-2f5f-48d9-b0d0-58eefee5da09" providerId="ADAL" clId="{5EB57712-71DF-4926-8B32-E6B7722CD04F}" dt="2026-04-13T14:10:49.027" v="17238" actId="164"/>
          <ac:spMkLst>
            <pc:docMk/>
            <pc:sldMk cId="3815005201" sldId="979"/>
            <ac:spMk id="45" creationId="{CAD806D1-C8BE-2834-4E23-F18ECC222E1B}"/>
          </ac:spMkLst>
        </pc:spChg>
        <pc:spChg chg="add mod">
          <ac:chgData name="Patrick Keller" userId="170edc8c-2f5f-48d9-b0d0-58eefee5da09" providerId="ADAL" clId="{5EB57712-71DF-4926-8B32-E6B7722CD04F}" dt="2026-04-13T14:10:49.027" v="17238" actId="164"/>
          <ac:spMkLst>
            <pc:docMk/>
            <pc:sldMk cId="3815005201" sldId="979"/>
            <ac:spMk id="46" creationId="{8F415101-B638-CA01-5742-0BADD1F1FF31}"/>
          </ac:spMkLst>
        </pc:spChg>
        <pc:spChg chg="add mod">
          <ac:chgData name="Patrick Keller" userId="170edc8c-2f5f-48d9-b0d0-58eefee5da09" providerId="ADAL" clId="{5EB57712-71DF-4926-8B32-E6B7722CD04F}" dt="2026-04-13T14:10:49.027" v="17238" actId="164"/>
          <ac:spMkLst>
            <pc:docMk/>
            <pc:sldMk cId="3815005201" sldId="979"/>
            <ac:spMk id="47" creationId="{33A4037B-0685-0DB4-0E7D-77BB44C11AF1}"/>
          </ac:spMkLst>
        </pc:spChg>
        <pc:spChg chg="add mod">
          <ac:chgData name="Patrick Keller" userId="170edc8c-2f5f-48d9-b0d0-58eefee5da09" providerId="ADAL" clId="{5EB57712-71DF-4926-8B32-E6B7722CD04F}" dt="2026-04-13T14:49:14.919" v="18286" actId="1036"/>
          <ac:spMkLst>
            <pc:docMk/>
            <pc:sldMk cId="3815005201" sldId="979"/>
            <ac:spMk id="48" creationId="{F05B2935-2EA3-77E5-C589-B6721490DB12}"/>
          </ac:spMkLst>
        </pc:spChg>
        <pc:spChg chg="add mod">
          <ac:chgData name="Patrick Keller" userId="170edc8c-2f5f-48d9-b0d0-58eefee5da09" providerId="ADAL" clId="{5EB57712-71DF-4926-8B32-E6B7722CD04F}" dt="2026-04-13T14:10:49.027" v="17238" actId="164"/>
          <ac:spMkLst>
            <pc:docMk/>
            <pc:sldMk cId="3815005201" sldId="979"/>
            <ac:spMk id="49" creationId="{AB4A8213-31AC-F6F6-1FED-06EAD96C28D5}"/>
          </ac:spMkLst>
        </pc:spChg>
        <pc:spChg chg="mod">
          <ac:chgData name="Patrick Keller" userId="170edc8c-2f5f-48d9-b0d0-58eefee5da09" providerId="ADAL" clId="{5EB57712-71DF-4926-8B32-E6B7722CD04F}" dt="2026-04-13T14:06:54.550" v="17194" actId="1076"/>
          <ac:spMkLst>
            <pc:docMk/>
            <pc:sldMk cId="3815005201" sldId="979"/>
            <ac:spMk id="50" creationId="{56A35123-695A-2DF7-871F-D5BDD6DC5AA6}"/>
          </ac:spMkLst>
        </pc:spChg>
        <pc:spChg chg="mod">
          <ac:chgData name="Patrick Keller" userId="170edc8c-2f5f-48d9-b0d0-58eefee5da09" providerId="ADAL" clId="{5EB57712-71DF-4926-8B32-E6B7722CD04F}" dt="2026-04-13T14:10:49.027" v="17238" actId="164"/>
          <ac:spMkLst>
            <pc:docMk/>
            <pc:sldMk cId="3815005201" sldId="979"/>
            <ac:spMk id="51" creationId="{773F7533-26EA-182D-1018-B9DD99B69A21}"/>
          </ac:spMkLst>
        </pc:spChg>
        <pc:spChg chg="mod">
          <ac:chgData name="Patrick Keller" userId="170edc8c-2f5f-48d9-b0d0-58eefee5da09" providerId="ADAL" clId="{5EB57712-71DF-4926-8B32-E6B7722CD04F}" dt="2026-04-13T14:10:49.027" v="17238" actId="164"/>
          <ac:spMkLst>
            <pc:docMk/>
            <pc:sldMk cId="3815005201" sldId="979"/>
            <ac:spMk id="52" creationId="{50F20294-2EC3-6719-EAF1-CB2F182DE710}"/>
          </ac:spMkLst>
        </pc:spChg>
        <pc:spChg chg="mod">
          <ac:chgData name="Patrick Keller" userId="170edc8c-2f5f-48d9-b0d0-58eefee5da09" providerId="ADAL" clId="{5EB57712-71DF-4926-8B32-E6B7722CD04F}" dt="2026-04-13T14:52:54.941" v="18352" actId="553"/>
          <ac:spMkLst>
            <pc:docMk/>
            <pc:sldMk cId="3815005201" sldId="979"/>
            <ac:spMk id="53" creationId="{875EE573-2EFC-4F8C-6ED0-3845E0A140F3}"/>
          </ac:spMkLst>
        </pc:spChg>
        <pc:spChg chg="mod">
          <ac:chgData name="Patrick Keller" userId="170edc8c-2f5f-48d9-b0d0-58eefee5da09" providerId="ADAL" clId="{5EB57712-71DF-4926-8B32-E6B7722CD04F}" dt="2026-04-13T14:10:15.048" v="17232" actId="1038"/>
          <ac:spMkLst>
            <pc:docMk/>
            <pc:sldMk cId="3815005201" sldId="979"/>
            <ac:spMk id="54" creationId="{7523170B-40FF-1737-AAA0-DA3AB5BCBFDB}"/>
          </ac:spMkLst>
        </pc:spChg>
        <pc:spChg chg="add mod">
          <ac:chgData name="Patrick Keller" userId="170edc8c-2f5f-48d9-b0d0-58eefee5da09" providerId="ADAL" clId="{5EB57712-71DF-4926-8B32-E6B7722CD04F}" dt="2026-04-13T14:10:15.048" v="17232" actId="1038"/>
          <ac:spMkLst>
            <pc:docMk/>
            <pc:sldMk cId="3815005201" sldId="979"/>
            <ac:spMk id="55" creationId="{F23F41F2-2B3D-C44B-6ADC-A996A39B7F36}"/>
          </ac:spMkLst>
        </pc:spChg>
        <pc:spChg chg="add mod">
          <ac:chgData name="Patrick Keller" userId="170edc8c-2f5f-48d9-b0d0-58eefee5da09" providerId="ADAL" clId="{5EB57712-71DF-4926-8B32-E6B7722CD04F}" dt="2026-04-13T14:52:54.941" v="18352" actId="553"/>
          <ac:spMkLst>
            <pc:docMk/>
            <pc:sldMk cId="3815005201" sldId="979"/>
            <ac:spMk id="57" creationId="{80B4788A-E385-866E-3335-C480DE291747}"/>
          </ac:spMkLst>
        </pc:spChg>
        <pc:spChg chg="mod ord">
          <ac:chgData name="Patrick Keller" userId="170edc8c-2f5f-48d9-b0d0-58eefee5da09" providerId="ADAL" clId="{5EB57712-71DF-4926-8B32-E6B7722CD04F}" dt="2026-04-14T20:15:05.796" v="23440" actId="164"/>
          <ac:spMkLst>
            <pc:docMk/>
            <pc:sldMk cId="3815005201" sldId="979"/>
            <ac:spMk id="59" creationId="{3F3D40FF-4B84-A28B-3116-BB772B5B4B7F}"/>
          </ac:spMkLst>
        </pc:spChg>
        <pc:spChg chg="add mod">
          <ac:chgData name="Patrick Keller" userId="170edc8c-2f5f-48d9-b0d0-58eefee5da09" providerId="ADAL" clId="{5EB57712-71DF-4926-8B32-E6B7722CD04F}" dt="2026-04-14T20:15:05.796" v="23440" actId="164"/>
          <ac:spMkLst>
            <pc:docMk/>
            <pc:sldMk cId="3815005201" sldId="979"/>
            <ac:spMk id="60" creationId="{7919BB7F-F0A7-18CA-1E8B-17AA8001CAAD}"/>
          </ac:spMkLst>
        </pc:spChg>
        <pc:spChg chg="add mod">
          <ac:chgData name="Patrick Keller" userId="170edc8c-2f5f-48d9-b0d0-58eefee5da09" providerId="ADAL" clId="{5EB57712-71DF-4926-8B32-E6B7722CD04F}" dt="2026-04-14T20:16:01.790" v="23453" actId="164"/>
          <ac:spMkLst>
            <pc:docMk/>
            <pc:sldMk cId="3815005201" sldId="979"/>
            <ac:spMk id="68" creationId="{EF6B399E-F4D3-A536-305A-8C9110DB5565}"/>
          </ac:spMkLst>
        </pc:spChg>
        <pc:spChg chg="add mod">
          <ac:chgData name="Patrick Keller" userId="170edc8c-2f5f-48d9-b0d0-58eefee5da09" providerId="ADAL" clId="{5EB57712-71DF-4926-8B32-E6B7722CD04F}" dt="2026-04-14T20:16:01.790" v="23453" actId="164"/>
          <ac:spMkLst>
            <pc:docMk/>
            <pc:sldMk cId="3815005201" sldId="979"/>
            <ac:spMk id="69" creationId="{A9A6B41B-0B8B-5C5B-2617-2E1275BA0D54}"/>
          </ac:spMkLst>
        </pc:spChg>
        <pc:spChg chg="mod">
          <ac:chgData name="Patrick Keller" userId="170edc8c-2f5f-48d9-b0d0-58eefee5da09" providerId="ADAL" clId="{5EB57712-71DF-4926-8B32-E6B7722CD04F}" dt="2026-04-13T14:16:49.323" v="17335" actId="1076"/>
          <ac:spMkLst>
            <pc:docMk/>
            <pc:sldMk cId="3815005201" sldId="979"/>
            <ac:spMk id="74" creationId="{7194AE7E-32D2-C2B2-0FA5-6CC6814FDDB0}"/>
          </ac:spMkLst>
        </pc:spChg>
        <pc:spChg chg="mod">
          <ac:chgData name="Patrick Keller" userId="170edc8c-2f5f-48d9-b0d0-58eefee5da09" providerId="ADAL" clId="{5EB57712-71DF-4926-8B32-E6B7722CD04F}" dt="2026-04-13T14:16:30.309" v="17334" actId="1076"/>
          <ac:spMkLst>
            <pc:docMk/>
            <pc:sldMk cId="3815005201" sldId="979"/>
            <ac:spMk id="77" creationId="{EFFFDCF0-770D-C154-91A7-93D51B98EB77}"/>
          </ac:spMkLst>
        </pc:spChg>
        <pc:spChg chg="add mod ord">
          <ac:chgData name="Patrick Keller" userId="170edc8c-2f5f-48d9-b0d0-58eefee5da09" providerId="ADAL" clId="{5EB57712-71DF-4926-8B32-E6B7722CD04F}" dt="2026-04-14T20:16:59.301" v="23461" actId="164"/>
          <ac:spMkLst>
            <pc:docMk/>
            <pc:sldMk cId="3815005201" sldId="979"/>
            <ac:spMk id="83" creationId="{7B5ED22A-71F2-78F5-2D78-200C8FC68C1E}"/>
          </ac:spMkLst>
        </pc:spChg>
        <pc:spChg chg="add mod">
          <ac:chgData name="Patrick Keller" userId="170edc8c-2f5f-48d9-b0d0-58eefee5da09" providerId="ADAL" clId="{5EB57712-71DF-4926-8B32-E6B7722CD04F}" dt="2026-04-13T14:49:30.464" v="18294" actId="14100"/>
          <ac:spMkLst>
            <pc:docMk/>
            <pc:sldMk cId="3815005201" sldId="979"/>
            <ac:spMk id="84" creationId="{44D6EB91-F82E-5CC2-6C61-CE7FF269A210}"/>
          </ac:spMkLst>
        </pc:spChg>
        <pc:spChg chg="add mod">
          <ac:chgData name="Patrick Keller" userId="170edc8c-2f5f-48d9-b0d0-58eefee5da09" providerId="ADAL" clId="{5EB57712-71DF-4926-8B32-E6B7722CD04F}" dt="2026-04-13T14:24:07.160" v="17609" actId="1076"/>
          <ac:spMkLst>
            <pc:docMk/>
            <pc:sldMk cId="3815005201" sldId="979"/>
            <ac:spMk id="86" creationId="{8B6AAA93-E851-848D-2344-3C134B5BD6B0}"/>
          </ac:spMkLst>
        </pc:spChg>
        <pc:spChg chg="add mod">
          <ac:chgData name="Patrick Keller" userId="170edc8c-2f5f-48d9-b0d0-58eefee5da09" providerId="ADAL" clId="{5EB57712-71DF-4926-8B32-E6B7722CD04F}" dt="2026-04-13T15:32:49.492" v="18946" actId="12788"/>
          <ac:spMkLst>
            <pc:docMk/>
            <pc:sldMk cId="3815005201" sldId="979"/>
            <ac:spMk id="88" creationId="{913F909D-E8D4-32F9-657C-52C0448FF181}"/>
          </ac:spMkLst>
        </pc:spChg>
        <pc:spChg chg="add mod ord">
          <ac:chgData name="Patrick Keller" userId="170edc8c-2f5f-48d9-b0d0-58eefee5da09" providerId="ADAL" clId="{5EB57712-71DF-4926-8B32-E6B7722CD04F}" dt="2026-04-14T20:16:29.210" v="23455" actId="164"/>
          <ac:spMkLst>
            <pc:docMk/>
            <pc:sldMk cId="3815005201" sldId="979"/>
            <ac:spMk id="89" creationId="{1B45DD6B-B0FF-DA92-C20B-5E0507740EA7}"/>
          </ac:spMkLst>
        </pc:spChg>
        <pc:grpChg chg="add mod">
          <ac:chgData name="Patrick Keller" userId="170edc8c-2f5f-48d9-b0d0-58eefee5da09" providerId="ADAL" clId="{5EB57712-71DF-4926-8B32-E6B7722CD04F}" dt="2026-04-14T20:15:05.796" v="23440" actId="164"/>
          <ac:grpSpMkLst>
            <pc:docMk/>
            <pc:sldMk cId="3815005201" sldId="979"/>
            <ac:grpSpMk id="3" creationId="{1B880EDD-E6E4-9247-3746-C2E5D73AA01B}"/>
          </ac:grpSpMkLst>
        </pc:grpChg>
        <pc:grpChg chg="add mod">
          <ac:chgData name="Patrick Keller" userId="170edc8c-2f5f-48d9-b0d0-58eefee5da09" providerId="ADAL" clId="{5EB57712-71DF-4926-8B32-E6B7722CD04F}" dt="2026-04-14T20:16:01.790" v="23453" actId="164"/>
          <ac:grpSpMkLst>
            <pc:docMk/>
            <pc:sldMk cId="3815005201" sldId="979"/>
            <ac:grpSpMk id="4" creationId="{4B9CE80B-2175-B3E8-9F12-485534A44130}"/>
          </ac:grpSpMkLst>
        </pc:grpChg>
        <pc:grpChg chg="add mod">
          <ac:chgData name="Patrick Keller" userId="170edc8c-2f5f-48d9-b0d0-58eefee5da09" providerId="ADAL" clId="{5EB57712-71DF-4926-8B32-E6B7722CD04F}" dt="2026-04-14T20:16:29.210" v="23455" actId="164"/>
          <ac:grpSpMkLst>
            <pc:docMk/>
            <pc:sldMk cId="3815005201" sldId="979"/>
            <ac:grpSpMk id="5" creationId="{EF17F8DC-D744-5C53-2A0A-721821105EB5}"/>
          </ac:grpSpMkLst>
        </pc:grpChg>
        <pc:grpChg chg="add mod ord">
          <ac:chgData name="Patrick Keller" userId="170edc8c-2f5f-48d9-b0d0-58eefee5da09" providerId="ADAL" clId="{5EB57712-71DF-4926-8B32-E6B7722CD04F}" dt="2026-04-14T20:17:01.764" v="23462" actId="167"/>
          <ac:grpSpMkLst>
            <pc:docMk/>
            <pc:sldMk cId="3815005201" sldId="979"/>
            <ac:grpSpMk id="6" creationId="{E0513440-DC4A-408C-39BA-E91B5926D684}"/>
          </ac:grpSpMkLst>
        </pc:grpChg>
        <pc:grpChg chg="mod ord">
          <ac:chgData name="Patrick Keller" userId="170edc8c-2f5f-48d9-b0d0-58eefee5da09" providerId="ADAL" clId="{5EB57712-71DF-4926-8B32-E6B7722CD04F}" dt="2026-04-13T14:12:23.801" v="17248" actId="167"/>
          <ac:grpSpMkLst>
            <pc:docMk/>
            <pc:sldMk cId="3815005201" sldId="979"/>
            <ac:grpSpMk id="63" creationId="{11E2CB66-E436-BDC0-0B51-9E4D2EB5F908}"/>
          </ac:grpSpMkLst>
        </pc:grpChg>
        <pc:grpChg chg="add mod">
          <ac:chgData name="Patrick Keller" userId="170edc8c-2f5f-48d9-b0d0-58eefee5da09" providerId="ADAL" clId="{5EB57712-71DF-4926-8B32-E6B7722CD04F}" dt="2026-04-14T20:16:59.301" v="23461" actId="164"/>
          <ac:grpSpMkLst>
            <pc:docMk/>
            <pc:sldMk cId="3815005201" sldId="979"/>
            <ac:grpSpMk id="70" creationId="{27F086E2-3C9C-D19D-9DA2-791B4218635A}"/>
          </ac:grpSpMkLst>
        </pc:grpChg>
        <pc:cxnChg chg="mod ord">
          <ac:chgData name="Patrick Keller" userId="170edc8c-2f5f-48d9-b0d0-58eefee5da09" providerId="ADAL" clId="{5EB57712-71DF-4926-8B32-E6B7722CD04F}" dt="2026-04-14T20:16:29.210" v="23455" actId="164"/>
          <ac:cxnSpMkLst>
            <pc:docMk/>
            <pc:sldMk cId="3815005201" sldId="979"/>
            <ac:cxnSpMk id="12" creationId="{4F1F70F8-FF17-F567-81BF-BC3938F80DE2}"/>
          </ac:cxnSpMkLst>
        </pc:cxnChg>
        <pc:cxnChg chg="mod">
          <ac:chgData name="Patrick Keller" userId="170edc8c-2f5f-48d9-b0d0-58eefee5da09" providerId="ADAL" clId="{5EB57712-71DF-4926-8B32-E6B7722CD04F}" dt="2026-04-14T20:16:29.210" v="23455" actId="164"/>
          <ac:cxnSpMkLst>
            <pc:docMk/>
            <pc:sldMk cId="3815005201" sldId="979"/>
            <ac:cxnSpMk id="13" creationId="{049769FE-F879-6942-1D91-0A56C7170FA7}"/>
          </ac:cxnSpMkLst>
        </pc:cxnChg>
        <pc:cxnChg chg="mod">
          <ac:chgData name="Patrick Keller" userId="170edc8c-2f5f-48d9-b0d0-58eefee5da09" providerId="ADAL" clId="{5EB57712-71DF-4926-8B32-E6B7722CD04F}" dt="2026-04-13T14:09:05.280" v="17197" actId="14100"/>
          <ac:cxnSpMkLst>
            <pc:docMk/>
            <pc:sldMk cId="3815005201" sldId="979"/>
            <ac:cxnSpMk id="56" creationId="{5727DD73-63FD-F7CC-7318-0DB0DEC24269}"/>
          </ac:cxnSpMkLst>
        </pc:cxnChg>
        <pc:cxnChg chg="add mod">
          <ac:chgData name="Patrick Keller" userId="170edc8c-2f5f-48d9-b0d0-58eefee5da09" providerId="ADAL" clId="{5EB57712-71DF-4926-8B32-E6B7722CD04F}" dt="2026-04-13T14:09:34.177" v="17199" actId="571"/>
          <ac:cxnSpMkLst>
            <pc:docMk/>
            <pc:sldMk cId="3815005201" sldId="979"/>
            <ac:cxnSpMk id="62" creationId="{CBF04D05-A764-A236-5D8F-147022E68B70}"/>
          </ac:cxnSpMkLst>
        </pc:cxnChg>
        <pc:cxnChg chg="mod">
          <ac:chgData name="Patrick Keller" userId="170edc8c-2f5f-48d9-b0d0-58eefee5da09" providerId="ADAL" clId="{5EB57712-71DF-4926-8B32-E6B7722CD04F}" dt="2026-04-13T14:16:53.903" v="17336" actId="14100"/>
          <ac:cxnSpMkLst>
            <pc:docMk/>
            <pc:sldMk cId="3815005201" sldId="979"/>
            <ac:cxnSpMk id="71" creationId="{1C5BA503-5BAD-9894-D1C4-58D029A03A59}"/>
          </ac:cxnSpMkLst>
        </pc:cxnChg>
        <pc:cxnChg chg="mod">
          <ac:chgData name="Patrick Keller" userId="170edc8c-2f5f-48d9-b0d0-58eefee5da09" providerId="ADAL" clId="{5EB57712-71DF-4926-8B32-E6B7722CD04F}" dt="2026-04-13T14:16:13.406" v="17327" actId="208"/>
          <ac:cxnSpMkLst>
            <pc:docMk/>
            <pc:sldMk cId="3815005201" sldId="979"/>
            <ac:cxnSpMk id="72" creationId="{497C72E4-3D0E-4E0D-F483-F17D838C35E4}"/>
          </ac:cxnSpMkLst>
        </pc:cxnChg>
      </pc:sldChg>
      <pc:sldChg chg="add ord">
        <pc:chgData name="Patrick Keller" userId="170edc8c-2f5f-48d9-b0d0-58eefee5da09" providerId="ADAL" clId="{5EB57712-71DF-4926-8B32-E6B7722CD04F}" dt="2026-05-06T16:24:43.027" v="32056"/>
        <pc:sldMkLst>
          <pc:docMk/>
          <pc:sldMk cId="3498104567" sldId="980"/>
        </pc:sldMkLst>
      </pc:sldChg>
      <pc:sldChg chg="add ord">
        <pc:chgData name="Patrick Keller" userId="170edc8c-2f5f-48d9-b0d0-58eefee5da09" providerId="ADAL" clId="{5EB57712-71DF-4926-8B32-E6B7722CD04F}" dt="2026-05-06T16:24:43.027" v="32056"/>
        <pc:sldMkLst>
          <pc:docMk/>
          <pc:sldMk cId="1200413806" sldId="981"/>
        </pc:sldMkLst>
      </pc:sldChg>
      <pc:sldChg chg="addSp delSp modSp add mod addAnim delAnim modAnim">
        <pc:chgData name="Patrick Keller" userId="170edc8c-2f5f-48d9-b0d0-58eefee5da09" providerId="ADAL" clId="{5EB57712-71DF-4926-8B32-E6B7722CD04F}" dt="2026-05-02T09:48:02.166" v="28685"/>
        <pc:sldMkLst>
          <pc:docMk/>
          <pc:sldMk cId="2744672008" sldId="982"/>
        </pc:sldMkLst>
        <pc:spChg chg="add mod">
          <ac:chgData name="Patrick Keller" userId="170edc8c-2f5f-48d9-b0d0-58eefee5da09" providerId="ADAL" clId="{5EB57712-71DF-4926-8B32-E6B7722CD04F}" dt="2026-04-07T14:35:02.843" v="11403" actId="1076"/>
          <ac:spMkLst>
            <pc:docMk/>
            <pc:sldMk cId="2744672008" sldId="982"/>
            <ac:spMk id="4" creationId="{CA093C0D-4003-9A1F-4BBB-06D5B1FB9794}"/>
          </ac:spMkLst>
        </pc:spChg>
        <pc:spChg chg="add mod ord">
          <ac:chgData name="Patrick Keller" userId="170edc8c-2f5f-48d9-b0d0-58eefee5da09" providerId="ADAL" clId="{5EB57712-71DF-4926-8B32-E6B7722CD04F}" dt="2026-04-07T08:48:31.023" v="4943" actId="1076"/>
          <ac:spMkLst>
            <pc:docMk/>
            <pc:sldMk cId="2744672008" sldId="982"/>
            <ac:spMk id="5" creationId="{A75B03CA-0636-19FF-53EB-E5812EEEB9D9}"/>
          </ac:spMkLst>
        </pc:spChg>
        <pc:spChg chg="add mod">
          <ac:chgData name="Patrick Keller" userId="170edc8c-2f5f-48d9-b0d0-58eefee5da09" providerId="ADAL" clId="{5EB57712-71DF-4926-8B32-E6B7722CD04F}" dt="2026-05-02T09:46:55.726" v="28661" actId="14100"/>
          <ac:spMkLst>
            <pc:docMk/>
            <pc:sldMk cId="2744672008" sldId="982"/>
            <ac:spMk id="6" creationId="{4A634F48-626E-368B-220F-A094AC7ECC49}"/>
          </ac:spMkLst>
        </pc:spChg>
        <pc:spChg chg="mod">
          <ac:chgData name="Patrick Keller" userId="170edc8c-2f5f-48d9-b0d0-58eefee5da09" providerId="ADAL" clId="{5EB57712-71DF-4926-8B32-E6B7722CD04F}" dt="2026-04-07T08:43:01.169" v="4877" actId="12788"/>
          <ac:spMkLst>
            <pc:docMk/>
            <pc:sldMk cId="2744672008" sldId="982"/>
            <ac:spMk id="7" creationId="{395BA376-CD69-C20D-9340-0A1FDE4291B4}"/>
          </ac:spMkLst>
        </pc:spChg>
        <pc:spChg chg="add mod">
          <ac:chgData name="Patrick Keller" userId="170edc8c-2f5f-48d9-b0d0-58eefee5da09" providerId="ADAL" clId="{5EB57712-71DF-4926-8B32-E6B7722CD04F}" dt="2026-05-02T09:47:51.127" v="28683" actId="1037"/>
          <ac:spMkLst>
            <pc:docMk/>
            <pc:sldMk cId="2744672008" sldId="982"/>
            <ac:spMk id="8" creationId="{392CE710-C5C7-315C-6E52-55250192456F}"/>
          </ac:spMkLst>
        </pc:spChg>
        <pc:spChg chg="mod">
          <ac:chgData name="Patrick Keller" userId="170edc8c-2f5f-48d9-b0d0-58eefee5da09" providerId="ADAL" clId="{5EB57712-71DF-4926-8B32-E6B7722CD04F}" dt="2026-04-07T08:43:02.678" v="4878" actId="465"/>
          <ac:spMkLst>
            <pc:docMk/>
            <pc:sldMk cId="2744672008" sldId="982"/>
            <ac:spMk id="9" creationId="{52DEF6E0-6C68-0DF9-B379-87F2518C278F}"/>
          </ac:spMkLst>
        </pc:spChg>
        <pc:spChg chg="add mod">
          <ac:chgData name="Patrick Keller" userId="170edc8c-2f5f-48d9-b0d0-58eefee5da09" providerId="ADAL" clId="{5EB57712-71DF-4926-8B32-E6B7722CD04F}" dt="2026-04-07T08:43:02.678" v="4878" actId="465"/>
          <ac:spMkLst>
            <pc:docMk/>
            <pc:sldMk cId="2744672008" sldId="982"/>
            <ac:spMk id="10" creationId="{DF20A14D-9F7F-4B2E-5E0E-B00EA1D11F6E}"/>
          </ac:spMkLst>
        </pc:spChg>
        <pc:spChg chg="add mod">
          <ac:chgData name="Patrick Keller" userId="170edc8c-2f5f-48d9-b0d0-58eefee5da09" providerId="ADAL" clId="{5EB57712-71DF-4926-8B32-E6B7722CD04F}" dt="2026-04-07T08:43:02.678" v="4878" actId="465"/>
          <ac:spMkLst>
            <pc:docMk/>
            <pc:sldMk cId="2744672008" sldId="982"/>
            <ac:spMk id="11" creationId="{37F28254-AC16-560A-797F-75DCC76134BD}"/>
          </ac:spMkLst>
        </pc:spChg>
        <pc:spChg chg="mod">
          <ac:chgData name="Patrick Keller" userId="170edc8c-2f5f-48d9-b0d0-58eefee5da09" providerId="ADAL" clId="{5EB57712-71DF-4926-8B32-E6B7722CD04F}" dt="2026-04-07T08:43:01.169" v="4877" actId="12788"/>
          <ac:spMkLst>
            <pc:docMk/>
            <pc:sldMk cId="2744672008" sldId="982"/>
            <ac:spMk id="12" creationId="{243E4A90-4171-3F91-7F3C-AE6F61F5E454}"/>
          </ac:spMkLst>
        </pc:spChg>
        <pc:spChg chg="mod">
          <ac:chgData name="Patrick Keller" userId="170edc8c-2f5f-48d9-b0d0-58eefee5da09" providerId="ADAL" clId="{5EB57712-71DF-4926-8B32-E6B7722CD04F}" dt="2026-04-07T08:44:03.872" v="4897" actId="1036"/>
          <ac:spMkLst>
            <pc:docMk/>
            <pc:sldMk cId="2744672008" sldId="982"/>
            <ac:spMk id="13" creationId="{F9BAD55B-73CA-7F3A-4E6F-64E6035F7C06}"/>
          </ac:spMkLst>
        </pc:spChg>
        <pc:spChg chg="add mod">
          <ac:chgData name="Patrick Keller" userId="170edc8c-2f5f-48d9-b0d0-58eefee5da09" providerId="ADAL" clId="{5EB57712-71DF-4926-8B32-E6B7722CD04F}" dt="2026-04-07T14:25:02.646" v="11281" actId="1037"/>
          <ac:spMkLst>
            <pc:docMk/>
            <pc:sldMk cId="2744672008" sldId="982"/>
            <ac:spMk id="14" creationId="{B8D37A61-1BD0-1BD0-2EAC-AD4A5234F8A9}"/>
          </ac:spMkLst>
        </pc:spChg>
        <pc:spChg chg="mod">
          <ac:chgData name="Patrick Keller" userId="170edc8c-2f5f-48d9-b0d0-58eefee5da09" providerId="ADAL" clId="{5EB57712-71DF-4926-8B32-E6B7722CD04F}" dt="2026-04-07T08:44:15.504" v="4903" actId="1036"/>
          <ac:spMkLst>
            <pc:docMk/>
            <pc:sldMk cId="2744672008" sldId="982"/>
            <ac:spMk id="15" creationId="{E0298F17-31E4-B5C5-E219-4E9811FE5614}"/>
          </ac:spMkLst>
        </pc:spChg>
        <pc:spChg chg="add mod">
          <ac:chgData name="Patrick Keller" userId="170edc8c-2f5f-48d9-b0d0-58eefee5da09" providerId="ADAL" clId="{5EB57712-71DF-4926-8B32-E6B7722CD04F}" dt="2026-04-07T08:44:08.447" v="4899" actId="1036"/>
          <ac:spMkLst>
            <pc:docMk/>
            <pc:sldMk cId="2744672008" sldId="982"/>
            <ac:spMk id="16" creationId="{5A740F07-F0CB-5076-BBDF-733BA4B720B7}"/>
          </ac:spMkLst>
        </pc:spChg>
        <pc:spChg chg="add mod">
          <ac:chgData name="Patrick Keller" userId="170edc8c-2f5f-48d9-b0d0-58eefee5da09" providerId="ADAL" clId="{5EB57712-71DF-4926-8B32-E6B7722CD04F}" dt="2026-04-07T08:44:12.168" v="4902" actId="1035"/>
          <ac:spMkLst>
            <pc:docMk/>
            <pc:sldMk cId="2744672008" sldId="982"/>
            <ac:spMk id="18" creationId="{910C6FC5-4287-0D47-8202-A6E0C585AC10}"/>
          </ac:spMkLst>
        </pc:spChg>
        <pc:spChg chg="mod">
          <ac:chgData name="Patrick Keller" userId="170edc8c-2f5f-48d9-b0d0-58eefee5da09" providerId="ADAL" clId="{5EB57712-71DF-4926-8B32-E6B7722CD04F}" dt="2026-04-07T08:45:20.961" v="4919" actId="1076"/>
          <ac:spMkLst>
            <pc:docMk/>
            <pc:sldMk cId="2744672008" sldId="982"/>
            <ac:spMk id="21" creationId="{64FCD393-5D5C-BE35-F337-CF144AE085D5}"/>
          </ac:spMkLst>
        </pc:spChg>
        <pc:spChg chg="mod">
          <ac:chgData name="Patrick Keller" userId="170edc8c-2f5f-48d9-b0d0-58eefee5da09" providerId="ADAL" clId="{5EB57712-71DF-4926-8B32-E6B7722CD04F}" dt="2026-04-07T08:45:34.291" v="4921" actId="1076"/>
          <ac:spMkLst>
            <pc:docMk/>
            <pc:sldMk cId="2744672008" sldId="982"/>
            <ac:spMk id="22" creationId="{B318DCD4-E588-B4FE-310F-94D6769D109D}"/>
          </ac:spMkLst>
        </pc:spChg>
        <pc:spChg chg="add mod">
          <ac:chgData name="Patrick Keller" userId="170edc8c-2f5f-48d9-b0d0-58eefee5da09" providerId="ADAL" clId="{5EB57712-71DF-4926-8B32-E6B7722CD04F}" dt="2026-04-07T08:45:30.414" v="4920" actId="1076"/>
          <ac:spMkLst>
            <pc:docMk/>
            <pc:sldMk cId="2744672008" sldId="982"/>
            <ac:spMk id="24" creationId="{A47BC958-D9D3-1942-CC1C-50937988A8C5}"/>
          </ac:spMkLst>
        </pc:spChg>
        <pc:spChg chg="add mod">
          <ac:chgData name="Patrick Keller" userId="170edc8c-2f5f-48d9-b0d0-58eefee5da09" providerId="ADAL" clId="{5EB57712-71DF-4926-8B32-E6B7722CD04F}" dt="2026-04-07T08:45:20.961" v="4919" actId="1076"/>
          <ac:spMkLst>
            <pc:docMk/>
            <pc:sldMk cId="2744672008" sldId="982"/>
            <ac:spMk id="29" creationId="{96373907-9ECF-91B9-D59B-037A93F7E784}"/>
          </ac:spMkLst>
        </pc:spChg>
        <pc:spChg chg="add mod ord">
          <ac:chgData name="Patrick Keller" userId="170edc8c-2f5f-48d9-b0d0-58eefee5da09" providerId="ADAL" clId="{5EB57712-71DF-4926-8B32-E6B7722CD04F}" dt="2026-04-07T08:46:44.449" v="4932" actId="207"/>
          <ac:spMkLst>
            <pc:docMk/>
            <pc:sldMk cId="2744672008" sldId="982"/>
            <ac:spMk id="31" creationId="{DDF3EC53-51D6-9A59-D9CA-ADCF70CD7AC1}"/>
          </ac:spMkLst>
        </pc:spChg>
        <pc:spChg chg="add mod">
          <ac:chgData name="Patrick Keller" userId="170edc8c-2f5f-48d9-b0d0-58eefee5da09" providerId="ADAL" clId="{5EB57712-71DF-4926-8B32-E6B7722CD04F}" dt="2026-04-07T08:48:19.868" v="4940" actId="207"/>
          <ac:spMkLst>
            <pc:docMk/>
            <pc:sldMk cId="2744672008" sldId="982"/>
            <ac:spMk id="32" creationId="{E165629D-B684-0C57-C423-9747CAD9BB3F}"/>
          </ac:spMkLst>
        </pc:spChg>
        <pc:spChg chg="add mod">
          <ac:chgData name="Patrick Keller" userId="170edc8c-2f5f-48d9-b0d0-58eefee5da09" providerId="ADAL" clId="{5EB57712-71DF-4926-8B32-E6B7722CD04F}" dt="2026-04-07T08:57:42.859" v="5033" actId="14100"/>
          <ac:spMkLst>
            <pc:docMk/>
            <pc:sldMk cId="2744672008" sldId="982"/>
            <ac:spMk id="33" creationId="{4F4AE4F5-6191-33B7-E7C4-AA783E92145F}"/>
          </ac:spMkLst>
        </pc:spChg>
        <pc:spChg chg="add mod">
          <ac:chgData name="Patrick Keller" userId="170edc8c-2f5f-48d9-b0d0-58eefee5da09" providerId="ADAL" clId="{5EB57712-71DF-4926-8B32-E6B7722CD04F}" dt="2026-04-07T08:54:50.295" v="5007" actId="554"/>
          <ac:spMkLst>
            <pc:docMk/>
            <pc:sldMk cId="2744672008" sldId="982"/>
            <ac:spMk id="34" creationId="{4E879895-5B8C-922C-8AD9-94FE2169B11F}"/>
          </ac:spMkLst>
        </pc:spChg>
        <pc:spChg chg="add mod">
          <ac:chgData name="Patrick Keller" userId="170edc8c-2f5f-48d9-b0d0-58eefee5da09" providerId="ADAL" clId="{5EB57712-71DF-4926-8B32-E6B7722CD04F}" dt="2026-04-07T09:07:17.465" v="5213" actId="1076"/>
          <ac:spMkLst>
            <pc:docMk/>
            <pc:sldMk cId="2744672008" sldId="982"/>
            <ac:spMk id="35" creationId="{40B98BE7-38E2-9F68-A285-49B3D5435A55}"/>
          </ac:spMkLst>
        </pc:spChg>
        <pc:spChg chg="add mod">
          <ac:chgData name="Patrick Keller" userId="170edc8c-2f5f-48d9-b0d0-58eefee5da09" providerId="ADAL" clId="{5EB57712-71DF-4926-8B32-E6B7722CD04F}" dt="2026-04-07T09:07:17.465" v="5213" actId="1076"/>
          <ac:spMkLst>
            <pc:docMk/>
            <pc:sldMk cId="2744672008" sldId="982"/>
            <ac:spMk id="36" creationId="{0D3005D0-0275-8869-8C75-A68AABAB7A92}"/>
          </ac:spMkLst>
        </pc:spChg>
        <pc:spChg chg="add mod">
          <ac:chgData name="Patrick Keller" userId="170edc8c-2f5f-48d9-b0d0-58eefee5da09" providerId="ADAL" clId="{5EB57712-71DF-4926-8B32-E6B7722CD04F}" dt="2026-04-07T09:16:36.167" v="5506" actId="1035"/>
          <ac:spMkLst>
            <pc:docMk/>
            <pc:sldMk cId="2744672008" sldId="982"/>
            <ac:spMk id="37" creationId="{20E6562D-034A-543C-2026-A1D998DC8A96}"/>
          </ac:spMkLst>
        </pc:spChg>
        <pc:spChg chg="add mod">
          <ac:chgData name="Patrick Keller" userId="170edc8c-2f5f-48d9-b0d0-58eefee5da09" providerId="ADAL" clId="{5EB57712-71DF-4926-8B32-E6B7722CD04F}" dt="2026-04-07T09:16:36.167" v="5506" actId="1035"/>
          <ac:spMkLst>
            <pc:docMk/>
            <pc:sldMk cId="2744672008" sldId="982"/>
            <ac:spMk id="38" creationId="{AF469B0C-2C3D-E28F-07DE-5EC0D5B90DBD}"/>
          </ac:spMkLst>
        </pc:spChg>
        <pc:spChg chg="add mod ord">
          <ac:chgData name="Patrick Keller" userId="170edc8c-2f5f-48d9-b0d0-58eefee5da09" providerId="ADAL" clId="{5EB57712-71DF-4926-8B32-E6B7722CD04F}" dt="2026-04-07T14:28:54.920" v="11320" actId="167"/>
          <ac:spMkLst>
            <pc:docMk/>
            <pc:sldMk cId="2744672008" sldId="982"/>
            <ac:spMk id="54" creationId="{61B555CF-819D-4BFF-4EB2-ED8AD3F2B21D}"/>
          </ac:spMkLst>
        </pc:spChg>
        <pc:spChg chg="add mod">
          <ac:chgData name="Patrick Keller" userId="170edc8c-2f5f-48d9-b0d0-58eefee5da09" providerId="ADAL" clId="{5EB57712-71DF-4926-8B32-E6B7722CD04F}" dt="2026-04-07T09:07:27.224" v="5214" actId="1076"/>
          <ac:spMkLst>
            <pc:docMk/>
            <pc:sldMk cId="2744672008" sldId="982"/>
            <ac:spMk id="55" creationId="{4EDD3F7D-A1D9-7546-489F-ACE1CF220CBE}"/>
          </ac:spMkLst>
        </pc:spChg>
        <pc:spChg chg="add mod">
          <ac:chgData name="Patrick Keller" userId="170edc8c-2f5f-48d9-b0d0-58eefee5da09" providerId="ADAL" clId="{5EB57712-71DF-4926-8B32-E6B7722CD04F}" dt="2026-04-07T14:29:40.002" v="11332" actId="164"/>
          <ac:spMkLst>
            <pc:docMk/>
            <pc:sldMk cId="2744672008" sldId="982"/>
            <ac:spMk id="56" creationId="{9EF98BAB-6693-5CEA-DE7B-4063D95E2E59}"/>
          </ac:spMkLst>
        </pc:spChg>
        <pc:spChg chg="add mod">
          <ac:chgData name="Patrick Keller" userId="170edc8c-2f5f-48d9-b0d0-58eefee5da09" providerId="ADAL" clId="{5EB57712-71DF-4926-8B32-E6B7722CD04F}" dt="2026-04-07T14:29:40.002" v="11332" actId="164"/>
          <ac:spMkLst>
            <pc:docMk/>
            <pc:sldMk cId="2744672008" sldId="982"/>
            <ac:spMk id="57" creationId="{94C7FBD5-259C-ED34-6345-0511B19FB91E}"/>
          </ac:spMkLst>
        </pc:spChg>
        <pc:spChg chg="add mod">
          <ac:chgData name="Patrick Keller" userId="170edc8c-2f5f-48d9-b0d0-58eefee5da09" providerId="ADAL" clId="{5EB57712-71DF-4926-8B32-E6B7722CD04F}" dt="2026-04-07T14:29:40.002" v="11332" actId="164"/>
          <ac:spMkLst>
            <pc:docMk/>
            <pc:sldMk cId="2744672008" sldId="982"/>
            <ac:spMk id="58" creationId="{56E827A5-A6C2-EA39-D06C-D028D2DC726C}"/>
          </ac:spMkLst>
        </pc:spChg>
        <pc:spChg chg="add mod">
          <ac:chgData name="Patrick Keller" userId="170edc8c-2f5f-48d9-b0d0-58eefee5da09" providerId="ADAL" clId="{5EB57712-71DF-4926-8B32-E6B7722CD04F}" dt="2026-04-07T14:29:40.002" v="11332" actId="164"/>
          <ac:spMkLst>
            <pc:docMk/>
            <pc:sldMk cId="2744672008" sldId="982"/>
            <ac:spMk id="59" creationId="{DD44DB7B-4FAE-54F9-2F73-5E1FDB4F6D03}"/>
          </ac:spMkLst>
        </pc:spChg>
        <pc:spChg chg="add mod">
          <ac:chgData name="Patrick Keller" userId="170edc8c-2f5f-48d9-b0d0-58eefee5da09" providerId="ADAL" clId="{5EB57712-71DF-4926-8B32-E6B7722CD04F}" dt="2026-04-07T14:29:40.002" v="11332" actId="164"/>
          <ac:spMkLst>
            <pc:docMk/>
            <pc:sldMk cId="2744672008" sldId="982"/>
            <ac:spMk id="60" creationId="{BA0FBE03-DD8A-DCB2-C806-1C50AEF97751}"/>
          </ac:spMkLst>
        </pc:spChg>
        <pc:spChg chg="add mod">
          <ac:chgData name="Patrick Keller" userId="170edc8c-2f5f-48d9-b0d0-58eefee5da09" providerId="ADAL" clId="{5EB57712-71DF-4926-8B32-E6B7722CD04F}" dt="2026-04-07T14:29:40.002" v="11332" actId="164"/>
          <ac:spMkLst>
            <pc:docMk/>
            <pc:sldMk cId="2744672008" sldId="982"/>
            <ac:spMk id="61" creationId="{DCCF4E02-DC45-1ECA-FEE0-24AE751369B5}"/>
          </ac:spMkLst>
        </pc:spChg>
        <pc:spChg chg="add mod">
          <ac:chgData name="Patrick Keller" userId="170edc8c-2f5f-48d9-b0d0-58eefee5da09" providerId="ADAL" clId="{5EB57712-71DF-4926-8B32-E6B7722CD04F}" dt="2026-04-07T14:29:40.002" v="11332" actId="164"/>
          <ac:spMkLst>
            <pc:docMk/>
            <pc:sldMk cId="2744672008" sldId="982"/>
            <ac:spMk id="62" creationId="{C0637B40-3786-A1AB-DED0-36EA81F02F43}"/>
          </ac:spMkLst>
        </pc:spChg>
        <pc:spChg chg="add mod">
          <ac:chgData name="Patrick Keller" userId="170edc8c-2f5f-48d9-b0d0-58eefee5da09" providerId="ADAL" clId="{5EB57712-71DF-4926-8B32-E6B7722CD04F}" dt="2026-04-07T14:29:40.002" v="11332" actId="164"/>
          <ac:spMkLst>
            <pc:docMk/>
            <pc:sldMk cId="2744672008" sldId="982"/>
            <ac:spMk id="63" creationId="{37DBB2DA-00AD-3588-D2C2-499342ACDC77}"/>
          </ac:spMkLst>
        </pc:spChg>
        <pc:spChg chg="add mod">
          <ac:chgData name="Patrick Keller" userId="170edc8c-2f5f-48d9-b0d0-58eefee5da09" providerId="ADAL" clId="{5EB57712-71DF-4926-8B32-E6B7722CD04F}" dt="2026-04-07T14:29:40.002" v="11332" actId="164"/>
          <ac:spMkLst>
            <pc:docMk/>
            <pc:sldMk cId="2744672008" sldId="982"/>
            <ac:spMk id="64" creationId="{AA4B6E28-6DC2-21DC-FFBB-4A359EF188AE}"/>
          </ac:spMkLst>
        </pc:spChg>
        <pc:spChg chg="add mod ord">
          <ac:chgData name="Patrick Keller" userId="170edc8c-2f5f-48d9-b0d0-58eefee5da09" providerId="ADAL" clId="{5EB57712-71DF-4926-8B32-E6B7722CD04F}" dt="2026-04-07T09:05:07.159" v="5167" actId="167"/>
          <ac:spMkLst>
            <pc:docMk/>
            <pc:sldMk cId="2744672008" sldId="982"/>
            <ac:spMk id="65" creationId="{84CEAF7F-EAE9-290F-3113-F8B0EEEA13C9}"/>
          </ac:spMkLst>
        </pc:spChg>
        <pc:spChg chg="add mod">
          <ac:chgData name="Patrick Keller" userId="170edc8c-2f5f-48d9-b0d0-58eefee5da09" providerId="ADAL" clId="{5EB57712-71DF-4926-8B32-E6B7722CD04F}" dt="2026-04-07T09:08:24.784" v="5217" actId="1035"/>
          <ac:spMkLst>
            <pc:docMk/>
            <pc:sldMk cId="2744672008" sldId="982"/>
            <ac:spMk id="66" creationId="{609D495A-0F35-C5F7-ED94-B3DE212565C0}"/>
          </ac:spMkLst>
        </pc:spChg>
        <pc:spChg chg="add mod">
          <ac:chgData name="Patrick Keller" userId="170edc8c-2f5f-48d9-b0d0-58eefee5da09" providerId="ADAL" clId="{5EB57712-71DF-4926-8B32-E6B7722CD04F}" dt="2026-04-07T09:28:51.652" v="5844" actId="14100"/>
          <ac:spMkLst>
            <pc:docMk/>
            <pc:sldMk cId="2744672008" sldId="982"/>
            <ac:spMk id="67" creationId="{B1F0A62D-A704-844F-D093-A7CBFE4BF072}"/>
          </ac:spMkLst>
        </pc:spChg>
        <pc:spChg chg="add mod">
          <ac:chgData name="Patrick Keller" userId="170edc8c-2f5f-48d9-b0d0-58eefee5da09" providerId="ADAL" clId="{5EB57712-71DF-4926-8B32-E6B7722CD04F}" dt="2026-04-07T09:09:38.988" v="5264" actId="207"/>
          <ac:spMkLst>
            <pc:docMk/>
            <pc:sldMk cId="2744672008" sldId="982"/>
            <ac:spMk id="71" creationId="{91E4CCAD-4B09-D21F-2018-B1C8D8D4E4B7}"/>
          </ac:spMkLst>
        </pc:spChg>
        <pc:spChg chg="add mod">
          <ac:chgData name="Patrick Keller" userId="170edc8c-2f5f-48d9-b0d0-58eefee5da09" providerId="ADAL" clId="{5EB57712-71DF-4926-8B32-E6B7722CD04F}" dt="2026-04-07T09:19:31.204" v="5627" actId="1076"/>
          <ac:spMkLst>
            <pc:docMk/>
            <pc:sldMk cId="2744672008" sldId="982"/>
            <ac:spMk id="76" creationId="{D8266EAF-8B12-74CB-FA2A-A21650856324}"/>
          </ac:spMkLst>
        </pc:spChg>
        <pc:spChg chg="add mod">
          <ac:chgData name="Patrick Keller" userId="170edc8c-2f5f-48d9-b0d0-58eefee5da09" providerId="ADAL" clId="{5EB57712-71DF-4926-8B32-E6B7722CD04F}" dt="2026-04-07T09:19:26.712" v="5626" actId="1076"/>
          <ac:spMkLst>
            <pc:docMk/>
            <pc:sldMk cId="2744672008" sldId="982"/>
            <ac:spMk id="77" creationId="{E2AE843B-1D14-EF6A-E1AA-537293A187A4}"/>
          </ac:spMkLst>
        </pc:spChg>
        <pc:spChg chg="add mod">
          <ac:chgData name="Patrick Keller" userId="170edc8c-2f5f-48d9-b0d0-58eefee5da09" providerId="ADAL" clId="{5EB57712-71DF-4926-8B32-E6B7722CD04F}" dt="2026-04-07T09:19:12.374" v="5621" actId="1076"/>
          <ac:spMkLst>
            <pc:docMk/>
            <pc:sldMk cId="2744672008" sldId="982"/>
            <ac:spMk id="78" creationId="{620FAE94-70E6-DDD3-51D0-7B80207CCBE3}"/>
          </ac:spMkLst>
        </pc:spChg>
        <pc:spChg chg="add mod">
          <ac:chgData name="Patrick Keller" userId="170edc8c-2f5f-48d9-b0d0-58eefee5da09" providerId="ADAL" clId="{5EB57712-71DF-4926-8B32-E6B7722CD04F}" dt="2026-04-07T09:19:17.478" v="5622" actId="1076"/>
          <ac:spMkLst>
            <pc:docMk/>
            <pc:sldMk cId="2744672008" sldId="982"/>
            <ac:spMk id="79" creationId="{D86537E4-3FFE-58C0-FABF-789C56E1FCB9}"/>
          </ac:spMkLst>
        </pc:spChg>
        <pc:spChg chg="add mod ord">
          <ac:chgData name="Patrick Keller" userId="170edc8c-2f5f-48d9-b0d0-58eefee5da09" providerId="ADAL" clId="{5EB57712-71DF-4926-8B32-E6B7722CD04F}" dt="2026-04-07T09:18:55.359" v="5614" actId="167"/>
          <ac:spMkLst>
            <pc:docMk/>
            <pc:sldMk cId="2744672008" sldId="982"/>
            <ac:spMk id="91" creationId="{E1E40660-E09D-F4A5-4D63-DADAA70ED459}"/>
          </ac:spMkLst>
        </pc:spChg>
        <pc:spChg chg="add mod ord">
          <ac:chgData name="Patrick Keller" userId="170edc8c-2f5f-48d9-b0d0-58eefee5da09" providerId="ADAL" clId="{5EB57712-71DF-4926-8B32-E6B7722CD04F}" dt="2026-04-07T09:18:55.359" v="5614" actId="167"/>
          <ac:spMkLst>
            <pc:docMk/>
            <pc:sldMk cId="2744672008" sldId="982"/>
            <ac:spMk id="92" creationId="{D5B5B3BE-9666-6223-67FA-A0021226B731}"/>
          </ac:spMkLst>
        </pc:spChg>
        <pc:spChg chg="add mod ord">
          <ac:chgData name="Patrick Keller" userId="170edc8c-2f5f-48d9-b0d0-58eefee5da09" providerId="ADAL" clId="{5EB57712-71DF-4926-8B32-E6B7722CD04F}" dt="2026-04-07T09:18:55.359" v="5614" actId="167"/>
          <ac:spMkLst>
            <pc:docMk/>
            <pc:sldMk cId="2744672008" sldId="982"/>
            <ac:spMk id="93" creationId="{B7028E68-16CA-6D50-7CCD-F4BAF45AEA4A}"/>
          </ac:spMkLst>
        </pc:spChg>
        <pc:spChg chg="add mod ord">
          <ac:chgData name="Patrick Keller" userId="170edc8c-2f5f-48d9-b0d0-58eefee5da09" providerId="ADAL" clId="{5EB57712-71DF-4926-8B32-E6B7722CD04F}" dt="2026-04-07T09:18:55.359" v="5614" actId="167"/>
          <ac:spMkLst>
            <pc:docMk/>
            <pc:sldMk cId="2744672008" sldId="982"/>
            <ac:spMk id="94" creationId="{22757F6F-2052-9BF8-3A9D-96A870C9396E}"/>
          </ac:spMkLst>
        </pc:spChg>
        <pc:spChg chg="add mod">
          <ac:chgData name="Patrick Keller" userId="170edc8c-2f5f-48d9-b0d0-58eefee5da09" providerId="ADAL" clId="{5EB57712-71DF-4926-8B32-E6B7722CD04F}" dt="2026-05-02T09:46:22.303" v="28645" actId="1036"/>
          <ac:spMkLst>
            <pc:docMk/>
            <pc:sldMk cId="2744672008" sldId="982"/>
            <ac:spMk id="95" creationId="{92AFA640-8385-0D2B-0007-EE4CE31EB07B}"/>
          </ac:spMkLst>
        </pc:spChg>
        <pc:spChg chg="add mod">
          <ac:chgData name="Patrick Keller" userId="170edc8c-2f5f-48d9-b0d0-58eefee5da09" providerId="ADAL" clId="{5EB57712-71DF-4926-8B32-E6B7722CD04F}" dt="2026-04-07T09:21:47.206" v="5695" actId="1076"/>
          <ac:spMkLst>
            <pc:docMk/>
            <pc:sldMk cId="2744672008" sldId="982"/>
            <ac:spMk id="96" creationId="{3E58E955-B54B-6117-BBAD-579274C0B01D}"/>
          </ac:spMkLst>
        </pc:spChg>
        <pc:spChg chg="add mod">
          <ac:chgData name="Patrick Keller" userId="170edc8c-2f5f-48d9-b0d0-58eefee5da09" providerId="ADAL" clId="{5EB57712-71DF-4926-8B32-E6B7722CD04F}" dt="2026-04-07T09:21:47.206" v="5695" actId="1076"/>
          <ac:spMkLst>
            <pc:docMk/>
            <pc:sldMk cId="2744672008" sldId="982"/>
            <ac:spMk id="97" creationId="{E2EFAC65-F47F-D3AF-7118-E3B788ED13D2}"/>
          </ac:spMkLst>
        </pc:spChg>
        <pc:spChg chg="add mod ord">
          <ac:chgData name="Patrick Keller" userId="170edc8c-2f5f-48d9-b0d0-58eefee5da09" providerId="ADAL" clId="{5EB57712-71DF-4926-8B32-E6B7722CD04F}" dt="2026-05-02T09:46:22.303" v="28645" actId="1036"/>
          <ac:spMkLst>
            <pc:docMk/>
            <pc:sldMk cId="2744672008" sldId="982"/>
            <ac:spMk id="98" creationId="{1B6423F1-32D9-9709-B9A9-5CBA3A1B662B}"/>
          </ac:spMkLst>
        </pc:spChg>
        <pc:spChg chg="add mod">
          <ac:chgData name="Patrick Keller" userId="170edc8c-2f5f-48d9-b0d0-58eefee5da09" providerId="ADAL" clId="{5EB57712-71DF-4926-8B32-E6B7722CD04F}" dt="2026-04-07T09:27:35.190" v="5834" actId="1076"/>
          <ac:spMkLst>
            <pc:docMk/>
            <pc:sldMk cId="2744672008" sldId="982"/>
            <ac:spMk id="100" creationId="{5852499D-09B4-8865-AE59-ACA93C14588C}"/>
          </ac:spMkLst>
        </pc:spChg>
        <pc:spChg chg="add mod">
          <ac:chgData name="Patrick Keller" userId="170edc8c-2f5f-48d9-b0d0-58eefee5da09" providerId="ADAL" clId="{5EB57712-71DF-4926-8B32-E6B7722CD04F}" dt="2026-04-07T09:27:23.399" v="5832" actId="120"/>
          <ac:spMkLst>
            <pc:docMk/>
            <pc:sldMk cId="2744672008" sldId="982"/>
            <ac:spMk id="101" creationId="{2E51C3B1-4495-6400-7679-6F2DBC0E70DB}"/>
          </ac:spMkLst>
        </pc:spChg>
        <pc:spChg chg="add mod">
          <ac:chgData name="Patrick Keller" userId="170edc8c-2f5f-48d9-b0d0-58eefee5da09" providerId="ADAL" clId="{5EB57712-71DF-4926-8B32-E6B7722CD04F}" dt="2026-04-07T09:27:23.399" v="5832" actId="120"/>
          <ac:spMkLst>
            <pc:docMk/>
            <pc:sldMk cId="2744672008" sldId="982"/>
            <ac:spMk id="106" creationId="{380F2264-FDC5-B469-9B45-3A7A0361FC20}"/>
          </ac:spMkLst>
        </pc:spChg>
        <pc:spChg chg="add mod">
          <ac:chgData name="Patrick Keller" userId="170edc8c-2f5f-48d9-b0d0-58eefee5da09" providerId="ADAL" clId="{5EB57712-71DF-4926-8B32-E6B7722CD04F}" dt="2026-04-07T09:27:23.399" v="5832" actId="120"/>
          <ac:spMkLst>
            <pc:docMk/>
            <pc:sldMk cId="2744672008" sldId="982"/>
            <ac:spMk id="107" creationId="{FF78D39B-E41C-C09B-999E-9725BD243D4A}"/>
          </ac:spMkLst>
        </pc:spChg>
        <pc:spChg chg="mod">
          <ac:chgData name="Patrick Keller" userId="170edc8c-2f5f-48d9-b0d0-58eefee5da09" providerId="ADAL" clId="{5EB57712-71DF-4926-8B32-E6B7722CD04F}" dt="2026-04-07T09:27:27.882" v="5833" actId="121"/>
          <ac:spMkLst>
            <pc:docMk/>
            <pc:sldMk cId="2744672008" sldId="982"/>
            <ac:spMk id="110" creationId="{78A3FC74-6CFE-008C-80AE-86C833D3B1F1}"/>
          </ac:spMkLst>
        </pc:spChg>
        <pc:spChg chg="mod">
          <ac:chgData name="Patrick Keller" userId="170edc8c-2f5f-48d9-b0d0-58eefee5da09" providerId="ADAL" clId="{5EB57712-71DF-4926-8B32-E6B7722CD04F}" dt="2026-04-07T09:27:27.882" v="5833" actId="121"/>
          <ac:spMkLst>
            <pc:docMk/>
            <pc:sldMk cId="2744672008" sldId="982"/>
            <ac:spMk id="111" creationId="{ECB64FBB-F127-BC86-A446-10D700FEC838}"/>
          </ac:spMkLst>
        </pc:spChg>
        <pc:spChg chg="mod">
          <ac:chgData name="Patrick Keller" userId="170edc8c-2f5f-48d9-b0d0-58eefee5da09" providerId="ADAL" clId="{5EB57712-71DF-4926-8B32-E6B7722CD04F}" dt="2026-04-07T09:27:27.882" v="5833" actId="121"/>
          <ac:spMkLst>
            <pc:docMk/>
            <pc:sldMk cId="2744672008" sldId="982"/>
            <ac:spMk id="112" creationId="{21E7F319-40E8-E55D-4D40-0ED68405B4D7}"/>
          </ac:spMkLst>
        </pc:spChg>
        <pc:spChg chg="add mod">
          <ac:chgData name="Patrick Keller" userId="170edc8c-2f5f-48d9-b0d0-58eefee5da09" providerId="ADAL" clId="{5EB57712-71DF-4926-8B32-E6B7722CD04F}" dt="2026-04-07T09:25:43.412" v="5796" actId="1076"/>
          <ac:spMkLst>
            <pc:docMk/>
            <pc:sldMk cId="2744672008" sldId="982"/>
            <ac:spMk id="114" creationId="{1A822C45-638F-AF73-3F21-3D35971D7355}"/>
          </ac:spMkLst>
        </pc:spChg>
        <pc:spChg chg="add mod">
          <ac:chgData name="Patrick Keller" userId="170edc8c-2f5f-48d9-b0d0-58eefee5da09" providerId="ADAL" clId="{5EB57712-71DF-4926-8B32-E6B7722CD04F}" dt="2026-04-07T09:25:38.675" v="5795" actId="1076"/>
          <ac:spMkLst>
            <pc:docMk/>
            <pc:sldMk cId="2744672008" sldId="982"/>
            <ac:spMk id="115" creationId="{BF2DDA32-6411-554E-F513-AA6E9B92A899}"/>
          </ac:spMkLst>
        </pc:spChg>
        <pc:spChg chg="add mod">
          <ac:chgData name="Patrick Keller" userId="170edc8c-2f5f-48d9-b0d0-58eefee5da09" providerId="ADAL" clId="{5EB57712-71DF-4926-8B32-E6B7722CD04F}" dt="2026-04-07T09:32:06.798" v="5916" actId="1076"/>
          <ac:spMkLst>
            <pc:docMk/>
            <pc:sldMk cId="2744672008" sldId="982"/>
            <ac:spMk id="116" creationId="{7C336478-ECCB-4C92-3C03-8BFAE0B08579}"/>
          </ac:spMkLst>
        </pc:spChg>
        <pc:spChg chg="add mod">
          <ac:chgData name="Patrick Keller" userId="170edc8c-2f5f-48d9-b0d0-58eefee5da09" providerId="ADAL" clId="{5EB57712-71DF-4926-8B32-E6B7722CD04F}" dt="2026-04-07T09:29:46.494" v="5849" actId="1076"/>
          <ac:spMkLst>
            <pc:docMk/>
            <pc:sldMk cId="2744672008" sldId="982"/>
            <ac:spMk id="117" creationId="{361405F2-F84B-45B1-1DA7-69663E0C428D}"/>
          </ac:spMkLst>
        </pc:spChg>
        <pc:spChg chg="add mod">
          <ac:chgData name="Patrick Keller" userId="170edc8c-2f5f-48d9-b0d0-58eefee5da09" providerId="ADAL" clId="{5EB57712-71DF-4926-8B32-E6B7722CD04F}" dt="2026-04-07T09:29:46.494" v="5849" actId="1076"/>
          <ac:spMkLst>
            <pc:docMk/>
            <pc:sldMk cId="2744672008" sldId="982"/>
            <ac:spMk id="118" creationId="{D4758391-755A-0750-6911-ADB577831742}"/>
          </ac:spMkLst>
        </pc:spChg>
        <pc:spChg chg="add mod">
          <ac:chgData name="Patrick Keller" userId="170edc8c-2f5f-48d9-b0d0-58eefee5da09" providerId="ADAL" clId="{5EB57712-71DF-4926-8B32-E6B7722CD04F}" dt="2026-04-07T09:30:03.519" v="5857" actId="1076"/>
          <ac:spMkLst>
            <pc:docMk/>
            <pc:sldMk cId="2744672008" sldId="982"/>
            <ac:spMk id="120" creationId="{515B58E6-D114-574A-1F34-0601CFE0228D}"/>
          </ac:spMkLst>
        </pc:spChg>
        <pc:spChg chg="add mod ord">
          <ac:chgData name="Patrick Keller" userId="170edc8c-2f5f-48d9-b0d0-58eefee5da09" providerId="ADAL" clId="{5EB57712-71DF-4926-8B32-E6B7722CD04F}" dt="2026-04-07T14:33:02.167" v="11376" actId="167"/>
          <ac:spMkLst>
            <pc:docMk/>
            <pc:sldMk cId="2744672008" sldId="982"/>
            <ac:spMk id="123" creationId="{89A1B1D1-4057-AD98-9A1B-630E33C83944}"/>
          </ac:spMkLst>
        </pc:spChg>
        <pc:spChg chg="add mod">
          <ac:chgData name="Patrick Keller" userId="170edc8c-2f5f-48d9-b0d0-58eefee5da09" providerId="ADAL" clId="{5EB57712-71DF-4926-8B32-E6B7722CD04F}" dt="2026-04-07T09:31:22.064" v="5900" actId="14100"/>
          <ac:spMkLst>
            <pc:docMk/>
            <pc:sldMk cId="2744672008" sldId="982"/>
            <ac:spMk id="126" creationId="{FFF6835C-87B5-BBA5-54F5-C6EB19A78A99}"/>
          </ac:spMkLst>
        </pc:spChg>
        <pc:spChg chg="add mod">
          <ac:chgData name="Patrick Keller" userId="170edc8c-2f5f-48d9-b0d0-58eefee5da09" providerId="ADAL" clId="{5EB57712-71DF-4926-8B32-E6B7722CD04F}" dt="2026-04-07T09:32:11.417" v="5917" actId="571"/>
          <ac:spMkLst>
            <pc:docMk/>
            <pc:sldMk cId="2744672008" sldId="982"/>
            <ac:spMk id="127" creationId="{EAEDE549-89EC-90E9-E0BE-7F0A64E3E273}"/>
          </ac:spMkLst>
        </pc:spChg>
        <pc:spChg chg="add mod">
          <ac:chgData name="Patrick Keller" userId="170edc8c-2f5f-48d9-b0d0-58eefee5da09" providerId="ADAL" clId="{5EB57712-71DF-4926-8B32-E6B7722CD04F}" dt="2026-04-07T09:32:55.992" v="5979" actId="122"/>
          <ac:spMkLst>
            <pc:docMk/>
            <pc:sldMk cId="2744672008" sldId="982"/>
            <ac:spMk id="128" creationId="{8B4A53F3-98DA-7D91-CC1B-317A39D2F87C}"/>
          </ac:spMkLst>
        </pc:spChg>
        <pc:spChg chg="add mod">
          <ac:chgData name="Patrick Keller" userId="170edc8c-2f5f-48d9-b0d0-58eefee5da09" providerId="ADAL" clId="{5EB57712-71DF-4926-8B32-E6B7722CD04F}" dt="2026-04-07T09:36:22.839" v="6081" actId="1076"/>
          <ac:spMkLst>
            <pc:docMk/>
            <pc:sldMk cId="2744672008" sldId="982"/>
            <ac:spMk id="132" creationId="{B5EC3353-C63C-A659-F1BD-4CB2CF06D864}"/>
          </ac:spMkLst>
        </pc:spChg>
        <pc:spChg chg="add mod">
          <ac:chgData name="Patrick Keller" userId="170edc8c-2f5f-48d9-b0d0-58eefee5da09" providerId="ADAL" clId="{5EB57712-71DF-4926-8B32-E6B7722CD04F}" dt="2026-04-07T09:36:22.839" v="6081" actId="1076"/>
          <ac:spMkLst>
            <pc:docMk/>
            <pc:sldMk cId="2744672008" sldId="982"/>
            <ac:spMk id="133" creationId="{4F2A4C97-D853-37C2-575D-F14E8E958F44}"/>
          </ac:spMkLst>
        </pc:spChg>
        <pc:spChg chg="add mod">
          <ac:chgData name="Patrick Keller" userId="170edc8c-2f5f-48d9-b0d0-58eefee5da09" providerId="ADAL" clId="{5EB57712-71DF-4926-8B32-E6B7722CD04F}" dt="2026-04-07T09:36:22.839" v="6081" actId="1076"/>
          <ac:spMkLst>
            <pc:docMk/>
            <pc:sldMk cId="2744672008" sldId="982"/>
            <ac:spMk id="134" creationId="{AB7ADA03-2FF6-CBC7-69C5-19BE2372FAC9}"/>
          </ac:spMkLst>
        </pc:spChg>
        <pc:spChg chg="mod topLvl">
          <ac:chgData name="Patrick Keller" userId="170edc8c-2f5f-48d9-b0d0-58eefee5da09" providerId="ADAL" clId="{5EB57712-71DF-4926-8B32-E6B7722CD04F}" dt="2026-04-07T14:35:08.279" v="11404" actId="207"/>
          <ac:spMkLst>
            <pc:docMk/>
            <pc:sldMk cId="2744672008" sldId="982"/>
            <ac:spMk id="136" creationId="{1847A44D-C61A-1935-814E-89EB0A97BF30}"/>
          </ac:spMkLst>
        </pc:spChg>
        <pc:grpChg chg="add mod">
          <ac:chgData name="Patrick Keller" userId="170edc8c-2f5f-48d9-b0d0-58eefee5da09" providerId="ADAL" clId="{5EB57712-71DF-4926-8B32-E6B7722CD04F}" dt="2026-04-07T14:29:40.002" v="11332" actId="164"/>
          <ac:grpSpMkLst>
            <pc:docMk/>
            <pc:sldMk cId="2744672008" sldId="982"/>
            <ac:grpSpMk id="3" creationId="{750E21AB-AC27-09D0-10FF-B9E067FD6EA2}"/>
          </ac:grpSpMkLst>
        </pc:grpChg>
        <pc:grpChg chg="add mod">
          <ac:chgData name="Patrick Keller" userId="170edc8c-2f5f-48d9-b0d0-58eefee5da09" providerId="ADAL" clId="{5EB57712-71DF-4926-8B32-E6B7722CD04F}" dt="2026-04-07T09:16:54.902" v="5509" actId="14100"/>
          <ac:grpSpMkLst>
            <pc:docMk/>
            <pc:sldMk cId="2744672008" sldId="982"/>
            <ac:grpSpMk id="75" creationId="{2F8A440F-372F-A0BC-FA77-FDEBFA38830D}"/>
          </ac:grpSpMkLst>
        </pc:grpChg>
        <pc:grpChg chg="add mod">
          <ac:chgData name="Patrick Keller" userId="170edc8c-2f5f-48d9-b0d0-58eefee5da09" providerId="ADAL" clId="{5EB57712-71DF-4926-8B32-E6B7722CD04F}" dt="2026-04-07T09:25:12.587" v="5781" actId="571"/>
          <ac:grpSpMkLst>
            <pc:docMk/>
            <pc:sldMk cId="2744672008" sldId="982"/>
            <ac:grpSpMk id="108" creationId="{9A1A75FE-F5E8-C796-D0A4-5E037A674842}"/>
          </ac:grpSpMkLst>
        </pc:grpChg>
        <pc:grpChg chg="add mod">
          <ac:chgData name="Patrick Keller" userId="170edc8c-2f5f-48d9-b0d0-58eefee5da09" providerId="ADAL" clId="{5EB57712-71DF-4926-8B32-E6B7722CD04F}" dt="2026-04-07T09:24:57.532" v="5777" actId="1076"/>
          <ac:grpSpMkLst>
            <pc:docMk/>
            <pc:sldMk cId="2744672008" sldId="982"/>
            <ac:grpSpMk id="109" creationId="{45B78661-41F0-910B-5123-391ABF2E0F9E}"/>
          </ac:grpSpMkLst>
        </pc:grpChg>
        <pc:picChg chg="add mod">
          <ac:chgData name="Patrick Keller" userId="170edc8c-2f5f-48d9-b0d0-58eefee5da09" providerId="ADAL" clId="{5EB57712-71DF-4926-8B32-E6B7722CD04F}" dt="2026-04-07T09:31:34.182" v="5901" actId="207"/>
          <ac:picMkLst>
            <pc:docMk/>
            <pc:sldMk cId="2744672008" sldId="982"/>
            <ac:picMk id="103" creationId="{AD8F5862-F5FB-D2CB-683D-F4FE53CC0A3B}"/>
          </ac:picMkLst>
        </pc:picChg>
        <pc:picChg chg="add mod">
          <ac:chgData name="Patrick Keller" userId="170edc8c-2f5f-48d9-b0d0-58eefee5da09" providerId="ADAL" clId="{5EB57712-71DF-4926-8B32-E6B7722CD04F}" dt="2026-04-07T09:31:34.182" v="5901" actId="207"/>
          <ac:picMkLst>
            <pc:docMk/>
            <pc:sldMk cId="2744672008" sldId="982"/>
            <ac:picMk id="104" creationId="{E6B387EB-182C-36F2-58AF-C7BA55823FA8}"/>
          </ac:picMkLst>
        </pc:picChg>
        <pc:cxnChg chg="add mod">
          <ac:chgData name="Patrick Keller" userId="170edc8c-2f5f-48d9-b0d0-58eefee5da09" providerId="ADAL" clId="{5EB57712-71DF-4926-8B32-E6B7722CD04F}" dt="2026-04-07T08:44:45.575" v="4911" actId="14100"/>
          <ac:cxnSpMkLst>
            <pc:docMk/>
            <pc:sldMk cId="2744672008" sldId="982"/>
            <ac:cxnSpMk id="27" creationId="{196C5F7D-62DF-2001-6CA1-BC4F23438FF7}"/>
          </ac:cxnSpMkLst>
        </pc:cxnChg>
        <pc:cxnChg chg="add mod">
          <ac:chgData name="Patrick Keller" userId="170edc8c-2f5f-48d9-b0d0-58eefee5da09" providerId="ADAL" clId="{5EB57712-71DF-4926-8B32-E6B7722CD04F}" dt="2026-04-07T08:44:59.574" v="4915" actId="571"/>
          <ac:cxnSpMkLst>
            <pc:docMk/>
            <pc:sldMk cId="2744672008" sldId="982"/>
            <ac:cxnSpMk id="30" creationId="{175E5E0C-F227-C3BB-0696-0B4A3A94897A}"/>
          </ac:cxnSpMkLst>
        </pc:cxnChg>
        <pc:cxnChg chg="add mod">
          <ac:chgData name="Patrick Keller" userId="170edc8c-2f5f-48d9-b0d0-58eefee5da09" providerId="ADAL" clId="{5EB57712-71DF-4926-8B32-E6B7722CD04F}" dt="2026-04-07T08:56:23.416" v="5017" actId="1582"/>
          <ac:cxnSpMkLst>
            <pc:docMk/>
            <pc:sldMk cId="2744672008" sldId="982"/>
            <ac:cxnSpMk id="42" creationId="{F6AB3211-0200-3AC7-73C8-0B7FB4D9A835}"/>
          </ac:cxnSpMkLst>
        </pc:cxnChg>
        <pc:cxnChg chg="add mod">
          <ac:chgData name="Patrick Keller" userId="170edc8c-2f5f-48d9-b0d0-58eefee5da09" providerId="ADAL" clId="{5EB57712-71DF-4926-8B32-E6B7722CD04F}" dt="2026-04-07T09:28:09.320" v="5836" actId="14100"/>
          <ac:cxnSpMkLst>
            <pc:docMk/>
            <pc:sldMk cId="2744672008" sldId="982"/>
            <ac:cxnSpMk id="44" creationId="{E8260635-F99F-0D19-1376-12BC8A00C3DF}"/>
          </ac:cxnSpMkLst>
        </pc:cxnChg>
        <pc:cxnChg chg="add mod">
          <ac:chgData name="Patrick Keller" userId="170edc8c-2f5f-48d9-b0d0-58eefee5da09" providerId="ADAL" clId="{5EB57712-71DF-4926-8B32-E6B7722CD04F}" dt="2026-04-07T09:11:46.040" v="5276" actId="1582"/>
          <ac:cxnSpMkLst>
            <pc:docMk/>
            <pc:sldMk cId="2744672008" sldId="982"/>
            <ac:cxnSpMk id="73" creationId="{FD3F2481-0470-B31B-6FB8-5E46158771FC}"/>
          </ac:cxnSpMkLst>
        </pc:cxnChg>
        <pc:cxnChg chg="add mod">
          <ac:chgData name="Patrick Keller" userId="170edc8c-2f5f-48d9-b0d0-58eefee5da09" providerId="ADAL" clId="{5EB57712-71DF-4926-8B32-E6B7722CD04F}" dt="2026-04-07T09:11:46.040" v="5276" actId="1582"/>
          <ac:cxnSpMkLst>
            <pc:docMk/>
            <pc:sldMk cId="2744672008" sldId="982"/>
            <ac:cxnSpMk id="74" creationId="{6F104351-5C3E-2CE2-DAFE-71C7BA9AA97B}"/>
          </ac:cxnSpMkLst>
        </pc:cxnChg>
        <pc:cxnChg chg="add mod">
          <ac:chgData name="Patrick Keller" userId="170edc8c-2f5f-48d9-b0d0-58eefee5da09" providerId="ADAL" clId="{5EB57712-71DF-4926-8B32-E6B7722CD04F}" dt="2026-04-07T09:28:22.961" v="5842" actId="1036"/>
          <ac:cxnSpMkLst>
            <pc:docMk/>
            <pc:sldMk cId="2744672008" sldId="982"/>
            <ac:cxnSpMk id="88" creationId="{A3343A7F-C402-8FC4-8C8C-1FA4E623A69C}"/>
          </ac:cxnSpMkLst>
        </pc:cxnChg>
        <pc:cxnChg chg="add mod">
          <ac:chgData name="Patrick Keller" userId="170edc8c-2f5f-48d9-b0d0-58eefee5da09" providerId="ADAL" clId="{5EB57712-71DF-4926-8B32-E6B7722CD04F}" dt="2026-04-07T09:30:15.881" v="5860" actId="1076"/>
          <ac:cxnSpMkLst>
            <pc:docMk/>
            <pc:sldMk cId="2744672008" sldId="982"/>
            <ac:cxnSpMk id="121" creationId="{940A0BD2-93D7-8E89-A935-738FB6D14BE3}"/>
          </ac:cxnSpMkLst>
        </pc:cxnChg>
      </pc:sldChg>
      <pc:sldChg chg="addSp delSp modSp add mod delAnim modAnim">
        <pc:chgData name="Patrick Keller" userId="170edc8c-2f5f-48d9-b0d0-58eefee5da09" providerId="ADAL" clId="{5EB57712-71DF-4926-8B32-E6B7722CD04F}" dt="2026-04-07T18:24:58.335" v="13360" actId="1076"/>
        <pc:sldMkLst>
          <pc:docMk/>
          <pc:sldMk cId="2094320775" sldId="983"/>
        </pc:sldMkLst>
        <pc:spChg chg="mod">
          <ac:chgData name="Patrick Keller" userId="170edc8c-2f5f-48d9-b0d0-58eefee5da09" providerId="ADAL" clId="{5EB57712-71DF-4926-8B32-E6B7722CD04F}" dt="2026-04-07T10:50:51.917" v="8324" actId="20577"/>
          <ac:spMkLst>
            <pc:docMk/>
            <pc:sldMk cId="2094320775" sldId="983"/>
            <ac:spMk id="2" creationId="{F9E0B530-62FF-2867-6565-7FFF605CCDB1}"/>
          </ac:spMkLst>
        </pc:spChg>
        <pc:spChg chg="add mod">
          <ac:chgData name="Patrick Keller" userId="170edc8c-2f5f-48d9-b0d0-58eefee5da09" providerId="ADAL" clId="{5EB57712-71DF-4926-8B32-E6B7722CD04F}" dt="2026-04-07T18:24:58.335" v="13360" actId="1076"/>
          <ac:spMkLst>
            <pc:docMk/>
            <pc:sldMk cId="2094320775" sldId="983"/>
            <ac:spMk id="3" creationId="{50C29F3B-977B-3C9B-019C-6EB8C61D526B}"/>
          </ac:spMkLst>
        </pc:spChg>
        <pc:spChg chg="add mod">
          <ac:chgData name="Patrick Keller" userId="170edc8c-2f5f-48d9-b0d0-58eefee5da09" providerId="ADAL" clId="{5EB57712-71DF-4926-8B32-E6B7722CD04F}" dt="2026-04-07T14:12:38.771" v="10728" actId="12788"/>
          <ac:spMkLst>
            <pc:docMk/>
            <pc:sldMk cId="2094320775" sldId="983"/>
            <ac:spMk id="7" creationId="{4FB45CD8-6A92-C708-79A1-B74BFEBBA86D}"/>
          </ac:spMkLst>
        </pc:spChg>
        <pc:spChg chg="mod">
          <ac:chgData name="Patrick Keller" userId="170edc8c-2f5f-48d9-b0d0-58eefee5da09" providerId="ADAL" clId="{5EB57712-71DF-4926-8B32-E6B7722CD04F}" dt="2026-04-07T10:48:39.564" v="8288" actId="113"/>
          <ac:spMkLst>
            <pc:docMk/>
            <pc:sldMk cId="2094320775" sldId="983"/>
            <ac:spMk id="9" creationId="{09793697-372E-286C-C410-767356574F34}"/>
          </ac:spMkLst>
        </pc:spChg>
        <pc:spChg chg="add mod">
          <ac:chgData name="Patrick Keller" userId="170edc8c-2f5f-48d9-b0d0-58eefee5da09" providerId="ADAL" clId="{5EB57712-71DF-4926-8B32-E6B7722CD04F}" dt="2026-04-07T13:18:19.775" v="9188" actId="20577"/>
          <ac:spMkLst>
            <pc:docMk/>
            <pc:sldMk cId="2094320775" sldId="983"/>
            <ac:spMk id="11" creationId="{4CAA6A83-01D5-06BD-B07E-23B3638B28EE}"/>
          </ac:spMkLst>
        </pc:spChg>
        <pc:spChg chg="add mod">
          <ac:chgData name="Patrick Keller" userId="170edc8c-2f5f-48d9-b0d0-58eefee5da09" providerId="ADAL" clId="{5EB57712-71DF-4926-8B32-E6B7722CD04F}" dt="2026-04-07T10:59:50.801" v="9144" actId="1076"/>
          <ac:spMkLst>
            <pc:docMk/>
            <pc:sldMk cId="2094320775" sldId="983"/>
            <ac:spMk id="25" creationId="{D3684D8F-BF1E-A102-93CC-B8C2B70C2D07}"/>
          </ac:spMkLst>
        </pc:spChg>
        <pc:spChg chg="add mod">
          <ac:chgData name="Patrick Keller" userId="170edc8c-2f5f-48d9-b0d0-58eefee5da09" providerId="ADAL" clId="{5EB57712-71DF-4926-8B32-E6B7722CD04F}" dt="2026-04-07T11:00:00.669" v="9145" actId="1076"/>
          <ac:spMkLst>
            <pc:docMk/>
            <pc:sldMk cId="2094320775" sldId="983"/>
            <ac:spMk id="26" creationId="{D4388602-A518-44C9-D904-3F098EBFD48B}"/>
          </ac:spMkLst>
        </pc:spChg>
        <pc:spChg chg="add mod">
          <ac:chgData name="Patrick Keller" userId="170edc8c-2f5f-48d9-b0d0-58eefee5da09" providerId="ADAL" clId="{5EB57712-71DF-4926-8B32-E6B7722CD04F}" dt="2026-04-07T11:00:42.724" v="9168" actId="12788"/>
          <ac:spMkLst>
            <pc:docMk/>
            <pc:sldMk cId="2094320775" sldId="983"/>
            <ac:spMk id="27" creationId="{540D8AFC-9E3B-B07A-2086-1A84F6CD2B53}"/>
          </ac:spMkLst>
        </pc:spChg>
        <pc:spChg chg="add mod">
          <ac:chgData name="Patrick Keller" userId="170edc8c-2f5f-48d9-b0d0-58eefee5da09" providerId="ADAL" clId="{5EB57712-71DF-4926-8B32-E6B7722CD04F}" dt="2026-04-07T11:00:00.669" v="9145" actId="1076"/>
          <ac:spMkLst>
            <pc:docMk/>
            <pc:sldMk cId="2094320775" sldId="983"/>
            <ac:spMk id="28" creationId="{8A32B3D7-49F9-6675-7722-70C9500D8A86}"/>
          </ac:spMkLst>
        </pc:spChg>
        <pc:spChg chg="add mod">
          <ac:chgData name="Patrick Keller" userId="170edc8c-2f5f-48d9-b0d0-58eefee5da09" providerId="ADAL" clId="{5EB57712-71DF-4926-8B32-E6B7722CD04F}" dt="2026-04-07T10:59:50.801" v="9144" actId="1076"/>
          <ac:spMkLst>
            <pc:docMk/>
            <pc:sldMk cId="2094320775" sldId="983"/>
            <ac:spMk id="29" creationId="{E3B2D29C-DC85-9F64-6DCA-6D5F2F12F2B1}"/>
          </ac:spMkLst>
        </pc:spChg>
        <pc:spChg chg="add mod">
          <ac:chgData name="Patrick Keller" userId="170edc8c-2f5f-48d9-b0d0-58eefee5da09" providerId="ADAL" clId="{5EB57712-71DF-4926-8B32-E6B7722CD04F}" dt="2026-04-07T11:00:34.046" v="9165" actId="1076"/>
          <ac:spMkLst>
            <pc:docMk/>
            <pc:sldMk cId="2094320775" sldId="983"/>
            <ac:spMk id="30" creationId="{C1AB1522-0E3F-3AE5-50CA-96C3C3E0EB88}"/>
          </ac:spMkLst>
        </pc:spChg>
        <pc:spChg chg="add mod">
          <ac:chgData name="Patrick Keller" userId="170edc8c-2f5f-48d9-b0d0-58eefee5da09" providerId="ADAL" clId="{5EB57712-71DF-4926-8B32-E6B7722CD04F}" dt="2026-04-07T11:00:40.121" v="9167" actId="12788"/>
          <ac:spMkLst>
            <pc:docMk/>
            <pc:sldMk cId="2094320775" sldId="983"/>
            <ac:spMk id="31" creationId="{22533B30-3AFC-B18A-240E-589C343BE669}"/>
          </ac:spMkLst>
        </pc:spChg>
        <pc:spChg chg="add mod">
          <ac:chgData name="Patrick Keller" userId="170edc8c-2f5f-48d9-b0d0-58eefee5da09" providerId="ADAL" clId="{5EB57712-71DF-4926-8B32-E6B7722CD04F}" dt="2026-04-07T11:00:49.759" v="9169" actId="571"/>
          <ac:spMkLst>
            <pc:docMk/>
            <pc:sldMk cId="2094320775" sldId="983"/>
            <ac:spMk id="32" creationId="{3AF1ABCC-99E3-BBDC-D77F-CD2AD10CCF93}"/>
          </ac:spMkLst>
        </pc:spChg>
        <pc:spChg chg="add mod">
          <ac:chgData name="Patrick Keller" userId="170edc8c-2f5f-48d9-b0d0-58eefee5da09" providerId="ADAL" clId="{5EB57712-71DF-4926-8B32-E6B7722CD04F}" dt="2026-04-07T11:01:02.571" v="9175" actId="14100"/>
          <ac:spMkLst>
            <pc:docMk/>
            <pc:sldMk cId="2094320775" sldId="983"/>
            <ac:spMk id="33" creationId="{448EC656-7F80-A611-DD25-DC61B450AEE3}"/>
          </ac:spMkLst>
        </pc:spChg>
        <pc:spChg chg="add mod">
          <ac:chgData name="Patrick Keller" userId="170edc8c-2f5f-48d9-b0d0-58eefee5da09" providerId="ADAL" clId="{5EB57712-71DF-4926-8B32-E6B7722CD04F}" dt="2026-04-07T11:01:05.740" v="9179" actId="20577"/>
          <ac:spMkLst>
            <pc:docMk/>
            <pc:sldMk cId="2094320775" sldId="983"/>
            <ac:spMk id="34" creationId="{58D35EBE-B48A-66AA-9AD5-4501B5FBAE54}"/>
          </ac:spMkLst>
        </pc:spChg>
        <pc:spChg chg="add mod">
          <ac:chgData name="Patrick Keller" userId="170edc8c-2f5f-48d9-b0d0-58eefee5da09" providerId="ADAL" clId="{5EB57712-71DF-4926-8B32-E6B7722CD04F}" dt="2026-04-07T11:01:08.844" v="9183" actId="20577"/>
          <ac:spMkLst>
            <pc:docMk/>
            <pc:sldMk cId="2094320775" sldId="983"/>
            <ac:spMk id="35" creationId="{4894D621-49FF-718F-D569-CB6E7368A068}"/>
          </ac:spMkLst>
        </pc:spChg>
        <pc:cxnChg chg="mod">
          <ac:chgData name="Patrick Keller" userId="170edc8c-2f5f-48d9-b0d0-58eefee5da09" providerId="ADAL" clId="{5EB57712-71DF-4926-8B32-E6B7722CD04F}" dt="2026-04-07T10:48:54.376" v="8289" actId="1076"/>
          <ac:cxnSpMkLst>
            <pc:docMk/>
            <pc:sldMk cId="2094320775" sldId="983"/>
            <ac:cxnSpMk id="5" creationId="{913F18A3-385D-C22A-4024-8759CFD52B8F}"/>
          </ac:cxnSpMkLst>
        </pc:cxnChg>
        <pc:cxnChg chg="mod">
          <ac:chgData name="Patrick Keller" userId="170edc8c-2f5f-48d9-b0d0-58eefee5da09" providerId="ADAL" clId="{5EB57712-71DF-4926-8B32-E6B7722CD04F}" dt="2026-04-07T10:48:54.376" v="8289" actId="1076"/>
          <ac:cxnSpMkLst>
            <pc:docMk/>
            <pc:sldMk cId="2094320775" sldId="983"/>
            <ac:cxnSpMk id="6" creationId="{A1019A1A-007A-AC96-1A68-4D6489778139}"/>
          </ac:cxnSpMkLst>
        </pc:cxnChg>
      </pc:sldChg>
      <pc:sldChg chg="addSp delSp modSp add mod ord addAnim delAnim modAnim">
        <pc:chgData name="Patrick Keller" userId="170edc8c-2f5f-48d9-b0d0-58eefee5da09" providerId="ADAL" clId="{5EB57712-71DF-4926-8B32-E6B7722CD04F}" dt="2026-05-02T08:12:29.317" v="27108"/>
        <pc:sldMkLst>
          <pc:docMk/>
          <pc:sldMk cId="1200907771" sldId="984"/>
        </pc:sldMkLst>
        <pc:spChg chg="mod">
          <ac:chgData name="Patrick Keller" userId="170edc8c-2f5f-48d9-b0d0-58eefee5da09" providerId="ADAL" clId="{5EB57712-71DF-4926-8B32-E6B7722CD04F}" dt="2026-05-02T08:01:03.086" v="27051" actId="20577"/>
          <ac:spMkLst>
            <pc:docMk/>
            <pc:sldMk cId="1200907771" sldId="984"/>
            <ac:spMk id="2" creationId="{93ED8B31-524B-7E32-DA81-96A9667005CE}"/>
          </ac:spMkLst>
        </pc:spChg>
      </pc:sldChg>
      <pc:sldChg chg="addSp delSp modSp add mod ord addAnim delAnim modAnim">
        <pc:chgData name="Patrick Keller" userId="170edc8c-2f5f-48d9-b0d0-58eefee5da09" providerId="ADAL" clId="{5EB57712-71DF-4926-8B32-E6B7722CD04F}" dt="2026-05-02T10:31:23.497" v="29229"/>
        <pc:sldMkLst>
          <pc:docMk/>
          <pc:sldMk cId="2623120256" sldId="985"/>
        </pc:sldMkLst>
      </pc:sldChg>
      <pc:sldChg chg="addSp delSp modSp add mod ord modTransition addAnim delAnim modAnim">
        <pc:chgData name="Patrick Keller" userId="170edc8c-2f5f-48d9-b0d0-58eefee5da09" providerId="ADAL" clId="{5EB57712-71DF-4926-8B32-E6B7722CD04F}" dt="2026-05-03T10:43:19.284" v="31570" actId="20577"/>
        <pc:sldMkLst>
          <pc:docMk/>
          <pc:sldMk cId="2829023684" sldId="986"/>
        </pc:sldMkLst>
        <pc:spChg chg="mod">
          <ac:chgData name="Patrick Keller" userId="170edc8c-2f5f-48d9-b0d0-58eefee5da09" providerId="ADAL" clId="{5EB57712-71DF-4926-8B32-E6B7722CD04F}" dt="2026-05-03T10:43:19.284" v="31570" actId="20577"/>
          <ac:spMkLst>
            <pc:docMk/>
            <pc:sldMk cId="2829023684" sldId="986"/>
            <ac:spMk id="2" creationId="{1CCF0815-F819-B751-E65C-08B1668412BE}"/>
          </ac:spMkLst>
        </pc:spChg>
      </pc:sldChg>
      <pc:sldChg chg="addSp delSp modSp add mod ord modTransition addAnim delAnim modAnim">
        <pc:chgData name="Patrick Keller" userId="170edc8c-2f5f-48d9-b0d0-58eefee5da09" providerId="ADAL" clId="{5EB57712-71DF-4926-8B32-E6B7722CD04F}" dt="2026-05-06T16:28:37.575" v="32058"/>
        <pc:sldMkLst>
          <pc:docMk/>
          <pc:sldMk cId="2518226659" sldId="987"/>
        </pc:sldMkLst>
        <pc:spChg chg="mod">
          <ac:chgData name="Patrick Keller" userId="170edc8c-2f5f-48d9-b0d0-58eefee5da09" providerId="ADAL" clId="{5EB57712-71DF-4926-8B32-E6B7722CD04F}" dt="2026-05-03T10:43:22.602" v="31571" actId="20577"/>
          <ac:spMkLst>
            <pc:docMk/>
            <pc:sldMk cId="2518226659" sldId="987"/>
            <ac:spMk id="2" creationId="{5C98DC3B-6C97-CF21-3A97-DAACE3314D94}"/>
          </ac:spMkLst>
        </pc:spChg>
      </pc:sldChg>
      <pc:sldChg chg="addSp delSp modSp add mod ord addAnim delAnim modAnim">
        <pc:chgData name="Patrick Keller" userId="170edc8c-2f5f-48d9-b0d0-58eefee5da09" providerId="ADAL" clId="{5EB57712-71DF-4926-8B32-E6B7722CD04F}" dt="2026-05-03T10:43:27.018" v="31572" actId="20577"/>
        <pc:sldMkLst>
          <pc:docMk/>
          <pc:sldMk cId="2627625272" sldId="988"/>
        </pc:sldMkLst>
        <pc:spChg chg="mod">
          <ac:chgData name="Patrick Keller" userId="170edc8c-2f5f-48d9-b0d0-58eefee5da09" providerId="ADAL" clId="{5EB57712-71DF-4926-8B32-E6B7722CD04F}" dt="2026-05-03T10:43:27.018" v="31572" actId="20577"/>
          <ac:spMkLst>
            <pc:docMk/>
            <pc:sldMk cId="2627625272" sldId="988"/>
            <ac:spMk id="3" creationId="{95B6AE6B-5BE0-EDB3-7BC9-CBC7FAFEB4D3}"/>
          </ac:spMkLst>
        </pc:spChg>
        <pc:spChg chg="add mod">
          <ac:chgData name="Patrick Keller" userId="170edc8c-2f5f-48d9-b0d0-58eefee5da09" providerId="ADAL" clId="{5EB57712-71DF-4926-8B32-E6B7722CD04F}" dt="2026-05-02T11:27:08.457" v="30273" actId="1076"/>
          <ac:spMkLst>
            <pc:docMk/>
            <pc:sldMk cId="2627625272" sldId="988"/>
            <ac:spMk id="6" creationId="{BEF49705-5758-6E32-BA72-CC07D3C4F493}"/>
          </ac:spMkLst>
        </pc:spChg>
        <pc:spChg chg="add mod">
          <ac:chgData name="Patrick Keller" userId="170edc8c-2f5f-48d9-b0d0-58eefee5da09" providerId="ADAL" clId="{5EB57712-71DF-4926-8B32-E6B7722CD04F}" dt="2026-05-02T11:27:19.750" v="30305" actId="20577"/>
          <ac:spMkLst>
            <pc:docMk/>
            <pc:sldMk cId="2627625272" sldId="988"/>
            <ac:spMk id="7" creationId="{49E7B16C-F66F-EB37-B982-B1B67ACA7A57}"/>
          </ac:spMkLst>
        </pc:spChg>
        <pc:spChg chg="add mod">
          <ac:chgData name="Patrick Keller" userId="170edc8c-2f5f-48d9-b0d0-58eefee5da09" providerId="ADAL" clId="{5EB57712-71DF-4926-8B32-E6B7722CD04F}" dt="2026-05-02T11:27:32.601" v="30310" actId="1076"/>
          <ac:spMkLst>
            <pc:docMk/>
            <pc:sldMk cId="2627625272" sldId="988"/>
            <ac:spMk id="12" creationId="{21CA18B6-E3B6-3823-3103-3CAD10F25042}"/>
          </ac:spMkLst>
        </pc:spChg>
        <pc:spChg chg="add mod">
          <ac:chgData name="Patrick Keller" userId="170edc8c-2f5f-48d9-b0d0-58eefee5da09" providerId="ADAL" clId="{5EB57712-71DF-4926-8B32-E6B7722CD04F}" dt="2026-05-02T11:27:40.847" v="30321" actId="14100"/>
          <ac:spMkLst>
            <pc:docMk/>
            <pc:sldMk cId="2627625272" sldId="988"/>
            <ac:spMk id="13" creationId="{EB9963C0-8532-6DE6-379B-E49B48F0C7D7}"/>
          </ac:spMkLst>
        </pc:spChg>
        <pc:spChg chg="add mod">
          <ac:chgData name="Patrick Keller" userId="170edc8c-2f5f-48d9-b0d0-58eefee5da09" providerId="ADAL" clId="{5EB57712-71DF-4926-8B32-E6B7722CD04F}" dt="2026-05-02T11:33:19.106" v="30521" actId="14100"/>
          <ac:spMkLst>
            <pc:docMk/>
            <pc:sldMk cId="2627625272" sldId="988"/>
            <ac:spMk id="15" creationId="{9604CA53-006F-8F18-16D3-449DB8E78CFB}"/>
          </ac:spMkLst>
        </pc:spChg>
        <pc:picChg chg="add mod">
          <ac:chgData name="Patrick Keller" userId="170edc8c-2f5f-48d9-b0d0-58eefee5da09" providerId="ADAL" clId="{5EB57712-71DF-4926-8B32-E6B7722CD04F}" dt="2026-05-02T11:24:17.149" v="30058" actId="1076"/>
          <ac:picMkLst>
            <pc:docMk/>
            <pc:sldMk cId="2627625272" sldId="988"/>
            <ac:picMk id="4" creationId="{67357DFF-2337-F193-3AB3-B96A0D498C7E}"/>
          </ac:picMkLst>
        </pc:picChg>
        <pc:picChg chg="add mod">
          <ac:chgData name="Patrick Keller" userId="170edc8c-2f5f-48d9-b0d0-58eefee5da09" providerId="ADAL" clId="{5EB57712-71DF-4926-8B32-E6B7722CD04F}" dt="2026-05-02T11:27:24.851" v="30306" actId="1076"/>
          <ac:picMkLst>
            <pc:docMk/>
            <pc:sldMk cId="2627625272" sldId="988"/>
            <ac:picMk id="8" creationId="{836925BA-F45B-A124-F526-20501C9438F6}"/>
          </ac:picMkLst>
        </pc:picChg>
        <pc:picChg chg="add mod">
          <ac:chgData name="Patrick Keller" userId="170edc8c-2f5f-48d9-b0d0-58eefee5da09" providerId="ADAL" clId="{5EB57712-71DF-4926-8B32-E6B7722CD04F}" dt="2026-05-02T11:24:25.445" v="30060" actId="1076"/>
          <ac:picMkLst>
            <pc:docMk/>
            <pc:sldMk cId="2627625272" sldId="988"/>
            <ac:picMk id="10" creationId="{87BDDF5E-EFCB-1A26-B229-2995ECEE57B8}"/>
          </ac:picMkLst>
        </pc:picChg>
        <pc:picChg chg="add mod">
          <ac:chgData name="Patrick Keller" userId="170edc8c-2f5f-48d9-b0d0-58eefee5da09" providerId="ADAL" clId="{5EB57712-71DF-4926-8B32-E6B7722CD04F}" dt="2026-05-02T11:27:45.367" v="30330" actId="1037"/>
          <ac:picMkLst>
            <pc:docMk/>
            <pc:sldMk cId="2627625272" sldId="988"/>
            <ac:picMk id="14" creationId="{95FF6A71-F851-B295-1982-BD5402A6504A}"/>
          </ac:picMkLst>
        </pc:picChg>
      </pc:sldChg>
      <pc:sldChg chg="addSp delSp modSp add mod ord addAnim delAnim modAnim">
        <pc:chgData name="Patrick Keller" userId="170edc8c-2f5f-48d9-b0d0-58eefee5da09" providerId="ADAL" clId="{5EB57712-71DF-4926-8B32-E6B7722CD04F}" dt="2026-05-05T09:42:04.945" v="31946"/>
        <pc:sldMkLst>
          <pc:docMk/>
          <pc:sldMk cId="1403781202" sldId="989"/>
        </pc:sldMkLst>
        <pc:spChg chg="mod">
          <ac:chgData name="Patrick Keller" userId="170edc8c-2f5f-48d9-b0d0-58eefee5da09" providerId="ADAL" clId="{5EB57712-71DF-4926-8B32-E6B7722CD04F}" dt="2026-04-07T10:08:27.758" v="6263" actId="20577"/>
          <ac:spMkLst>
            <pc:docMk/>
            <pc:sldMk cId="1403781202" sldId="989"/>
            <ac:spMk id="2" creationId="{85C1125C-D23A-B405-50B2-B867B98EF790}"/>
          </ac:spMkLst>
        </pc:spChg>
        <pc:spChg chg="add mod">
          <ac:chgData name="Patrick Keller" userId="170edc8c-2f5f-48d9-b0d0-58eefee5da09" providerId="ADAL" clId="{5EB57712-71DF-4926-8B32-E6B7722CD04F}" dt="2026-04-07T09:59:33.283" v="6141" actId="14100"/>
          <ac:spMkLst>
            <pc:docMk/>
            <pc:sldMk cId="1403781202" sldId="989"/>
            <ac:spMk id="6" creationId="{49BC88FA-E336-0FA8-F14F-256B0BE0A2FA}"/>
          </ac:spMkLst>
        </pc:spChg>
        <pc:spChg chg="add mod">
          <ac:chgData name="Patrick Keller" userId="170edc8c-2f5f-48d9-b0d0-58eefee5da09" providerId="ADAL" clId="{5EB57712-71DF-4926-8B32-E6B7722CD04F}" dt="2026-04-07T10:19:46.877" v="6585" actId="465"/>
          <ac:spMkLst>
            <pc:docMk/>
            <pc:sldMk cId="1403781202" sldId="989"/>
            <ac:spMk id="8" creationId="{A04D6EE2-A7CF-26ED-7060-C64CD92C92CD}"/>
          </ac:spMkLst>
        </pc:spChg>
        <pc:spChg chg="mod">
          <ac:chgData name="Patrick Keller" userId="170edc8c-2f5f-48d9-b0d0-58eefee5da09" providerId="ADAL" clId="{5EB57712-71DF-4926-8B32-E6B7722CD04F}" dt="2026-05-02T09:28:40.397" v="28261" actId="1076"/>
          <ac:spMkLst>
            <pc:docMk/>
            <pc:sldMk cId="1403781202" sldId="989"/>
            <ac:spMk id="9" creationId="{EB7B49B9-7D6E-1236-7CF1-B23443D54FE6}"/>
          </ac:spMkLst>
        </pc:spChg>
        <pc:spChg chg="mod">
          <ac:chgData name="Patrick Keller" userId="170edc8c-2f5f-48d9-b0d0-58eefee5da09" providerId="ADAL" clId="{5EB57712-71DF-4926-8B32-E6B7722CD04F}" dt="2026-05-02T09:28:06.662" v="28238" actId="571"/>
          <ac:spMkLst>
            <pc:docMk/>
            <pc:sldMk cId="1403781202" sldId="989"/>
            <ac:spMk id="10" creationId="{656026D7-EE57-26F6-6AB3-84336BF40910}"/>
          </ac:spMkLst>
        </pc:spChg>
        <pc:spChg chg="add mod">
          <ac:chgData name="Patrick Keller" userId="170edc8c-2f5f-48d9-b0d0-58eefee5da09" providerId="ADAL" clId="{5EB57712-71DF-4926-8B32-E6B7722CD04F}" dt="2026-05-02T09:26:40.805" v="28224" actId="1076"/>
          <ac:spMkLst>
            <pc:docMk/>
            <pc:sldMk cId="1403781202" sldId="989"/>
            <ac:spMk id="13" creationId="{85101EA6-07E3-94CB-0A49-B2D09401B1D7}"/>
          </ac:spMkLst>
        </pc:spChg>
        <pc:spChg chg="add mod">
          <ac:chgData name="Patrick Keller" userId="170edc8c-2f5f-48d9-b0d0-58eefee5da09" providerId="ADAL" clId="{5EB57712-71DF-4926-8B32-E6B7722CD04F}" dt="2026-04-07T10:19:35.246" v="6582" actId="1036"/>
          <ac:spMkLst>
            <pc:docMk/>
            <pc:sldMk cId="1403781202" sldId="989"/>
            <ac:spMk id="19" creationId="{26F1F18A-C714-1B40-014E-D8660664B2A3}"/>
          </ac:spMkLst>
        </pc:spChg>
        <pc:spChg chg="add mod">
          <ac:chgData name="Patrick Keller" userId="170edc8c-2f5f-48d9-b0d0-58eefee5da09" providerId="ADAL" clId="{5EB57712-71DF-4926-8B32-E6B7722CD04F}" dt="2026-04-07T09:59:29.598" v="6140" actId="14100"/>
          <ac:spMkLst>
            <pc:docMk/>
            <pc:sldMk cId="1403781202" sldId="989"/>
            <ac:spMk id="20" creationId="{FE678F3D-F859-7F70-0439-B5A96FEB1016}"/>
          </ac:spMkLst>
        </pc:spChg>
        <pc:spChg chg="mod">
          <ac:chgData name="Patrick Keller" userId="170edc8c-2f5f-48d9-b0d0-58eefee5da09" providerId="ADAL" clId="{5EB57712-71DF-4926-8B32-E6B7722CD04F}" dt="2026-04-07T10:19:40.145" v="6583" actId="465"/>
          <ac:spMkLst>
            <pc:docMk/>
            <pc:sldMk cId="1403781202" sldId="989"/>
            <ac:spMk id="23" creationId="{96BB495E-B717-C9EC-4FDB-0B5F3F80F109}"/>
          </ac:spMkLst>
        </pc:spChg>
        <pc:spChg chg="add mod">
          <ac:chgData name="Patrick Keller" userId="170edc8c-2f5f-48d9-b0d0-58eefee5da09" providerId="ADAL" clId="{5EB57712-71DF-4926-8B32-E6B7722CD04F}" dt="2026-04-07T10:19:35.246" v="6582" actId="1036"/>
          <ac:spMkLst>
            <pc:docMk/>
            <pc:sldMk cId="1403781202" sldId="989"/>
            <ac:spMk id="25" creationId="{765EA72B-97DB-9DD6-F26C-DF0030F26F56}"/>
          </ac:spMkLst>
        </pc:spChg>
        <pc:spChg chg="add mod">
          <ac:chgData name="Patrick Keller" userId="170edc8c-2f5f-48d9-b0d0-58eefee5da09" providerId="ADAL" clId="{5EB57712-71DF-4926-8B32-E6B7722CD04F}" dt="2026-04-07T14:36:49.654" v="11412" actId="1076"/>
          <ac:spMkLst>
            <pc:docMk/>
            <pc:sldMk cId="1403781202" sldId="989"/>
            <ac:spMk id="40" creationId="{B3D88C61-53B3-E210-4702-EEDC54D24D39}"/>
          </ac:spMkLst>
        </pc:spChg>
        <pc:spChg chg="add mod">
          <ac:chgData name="Patrick Keller" userId="170edc8c-2f5f-48d9-b0d0-58eefee5da09" providerId="ADAL" clId="{5EB57712-71DF-4926-8B32-E6B7722CD04F}" dt="2026-04-07T10:00:02.245" v="6166" actId="555"/>
          <ac:spMkLst>
            <pc:docMk/>
            <pc:sldMk cId="1403781202" sldId="989"/>
            <ac:spMk id="41" creationId="{35F2EFCE-1AFA-7FF8-59BB-51087A8A1936}"/>
          </ac:spMkLst>
        </pc:spChg>
        <pc:spChg chg="add mod">
          <ac:chgData name="Patrick Keller" userId="170edc8c-2f5f-48d9-b0d0-58eefee5da09" providerId="ADAL" clId="{5EB57712-71DF-4926-8B32-E6B7722CD04F}" dt="2026-04-07T10:00:06.222" v="6170" actId="1037"/>
          <ac:spMkLst>
            <pc:docMk/>
            <pc:sldMk cId="1403781202" sldId="989"/>
            <ac:spMk id="43" creationId="{967CF5A0-28D3-48CC-0D9B-B899600DCB75}"/>
          </ac:spMkLst>
        </pc:spChg>
        <pc:spChg chg="mod">
          <ac:chgData name="Patrick Keller" userId="170edc8c-2f5f-48d9-b0d0-58eefee5da09" providerId="ADAL" clId="{5EB57712-71DF-4926-8B32-E6B7722CD04F}" dt="2026-04-07T10:00:41.465" v="6172"/>
          <ac:spMkLst>
            <pc:docMk/>
            <pc:sldMk cId="1403781202" sldId="989"/>
            <ac:spMk id="48" creationId="{96ABBAF6-659D-821E-BD8C-2384748BE1B1}"/>
          </ac:spMkLst>
        </pc:spChg>
        <pc:spChg chg="add mod">
          <ac:chgData name="Patrick Keller" userId="170edc8c-2f5f-48d9-b0d0-58eefee5da09" providerId="ADAL" clId="{5EB57712-71DF-4926-8B32-E6B7722CD04F}" dt="2026-04-07T10:13:49.940" v="6363" actId="1076"/>
          <ac:spMkLst>
            <pc:docMk/>
            <pc:sldMk cId="1403781202" sldId="989"/>
            <ac:spMk id="50" creationId="{E08404EB-11EC-E6F6-CBDA-1F9DE25E4601}"/>
          </ac:spMkLst>
        </pc:spChg>
        <pc:spChg chg="add mod">
          <ac:chgData name="Patrick Keller" userId="170edc8c-2f5f-48d9-b0d0-58eefee5da09" providerId="ADAL" clId="{5EB57712-71DF-4926-8B32-E6B7722CD04F}" dt="2026-04-07T10:20:00.436" v="6586" actId="1076"/>
          <ac:spMkLst>
            <pc:docMk/>
            <pc:sldMk cId="1403781202" sldId="989"/>
            <ac:spMk id="69" creationId="{17B777CF-FE2F-1461-DC3A-B43444EF6008}"/>
          </ac:spMkLst>
        </pc:spChg>
        <pc:spChg chg="add mod">
          <ac:chgData name="Patrick Keller" userId="170edc8c-2f5f-48d9-b0d0-58eefee5da09" providerId="ADAL" clId="{5EB57712-71DF-4926-8B32-E6B7722CD04F}" dt="2026-04-07T10:10:59.461" v="6302" actId="164"/>
          <ac:spMkLst>
            <pc:docMk/>
            <pc:sldMk cId="1403781202" sldId="989"/>
            <ac:spMk id="82" creationId="{05A9CD01-B23E-699D-5A5C-D14F19DFAE3B}"/>
          </ac:spMkLst>
        </pc:spChg>
        <pc:spChg chg="add mod">
          <ac:chgData name="Patrick Keller" userId="170edc8c-2f5f-48d9-b0d0-58eefee5da09" providerId="ADAL" clId="{5EB57712-71DF-4926-8B32-E6B7722CD04F}" dt="2026-04-07T10:29:11.749" v="7143" actId="1076"/>
          <ac:spMkLst>
            <pc:docMk/>
            <pc:sldMk cId="1403781202" sldId="989"/>
            <ac:spMk id="86" creationId="{635CDF87-38D2-AF5F-6BF2-4EB0B06E4FA8}"/>
          </ac:spMkLst>
        </pc:spChg>
        <pc:spChg chg="add mod">
          <ac:chgData name="Patrick Keller" userId="170edc8c-2f5f-48d9-b0d0-58eefee5da09" providerId="ADAL" clId="{5EB57712-71DF-4926-8B32-E6B7722CD04F}" dt="2026-04-07T10:13:49.940" v="6363" actId="1076"/>
          <ac:spMkLst>
            <pc:docMk/>
            <pc:sldMk cId="1403781202" sldId="989"/>
            <ac:spMk id="90" creationId="{8E17F7BD-3232-6E09-62E2-4F5E26E1FE23}"/>
          </ac:spMkLst>
        </pc:spChg>
        <pc:spChg chg="add mod">
          <ac:chgData name="Patrick Keller" userId="170edc8c-2f5f-48d9-b0d0-58eefee5da09" providerId="ADAL" clId="{5EB57712-71DF-4926-8B32-E6B7722CD04F}" dt="2026-04-07T10:30:38.211" v="7162" actId="1076"/>
          <ac:spMkLst>
            <pc:docMk/>
            <pc:sldMk cId="1403781202" sldId="989"/>
            <ac:spMk id="99" creationId="{28702964-B138-186D-1CEC-F8C84A5029C7}"/>
          </ac:spMkLst>
        </pc:spChg>
        <pc:spChg chg="add mod">
          <ac:chgData name="Patrick Keller" userId="170edc8c-2f5f-48d9-b0d0-58eefee5da09" providerId="ADAL" clId="{5EB57712-71DF-4926-8B32-E6B7722CD04F}" dt="2026-04-07T10:30:38.211" v="7162" actId="1076"/>
          <ac:spMkLst>
            <pc:docMk/>
            <pc:sldMk cId="1403781202" sldId="989"/>
            <ac:spMk id="102" creationId="{8F1D7D3A-66A7-897C-49B8-6BA5CBB41391}"/>
          </ac:spMkLst>
        </pc:spChg>
        <pc:spChg chg="add mod ord">
          <ac:chgData name="Patrick Keller" userId="170edc8c-2f5f-48d9-b0d0-58eefee5da09" providerId="ADAL" clId="{5EB57712-71DF-4926-8B32-E6B7722CD04F}" dt="2026-04-07T10:16:15.837" v="6524" actId="1076"/>
          <ac:spMkLst>
            <pc:docMk/>
            <pc:sldMk cId="1403781202" sldId="989"/>
            <ac:spMk id="105" creationId="{2B118739-8AFD-0709-CB45-F4C8FD1A02CC}"/>
          </ac:spMkLst>
        </pc:spChg>
        <pc:spChg chg="add mod ord">
          <ac:chgData name="Patrick Keller" userId="170edc8c-2f5f-48d9-b0d0-58eefee5da09" providerId="ADAL" clId="{5EB57712-71DF-4926-8B32-E6B7722CD04F}" dt="2026-04-07T10:16:22.626" v="6527" actId="167"/>
          <ac:spMkLst>
            <pc:docMk/>
            <pc:sldMk cId="1403781202" sldId="989"/>
            <ac:spMk id="113" creationId="{EF84D5B2-3B92-1770-BEEF-69EC0BDD0AF1}"/>
          </ac:spMkLst>
        </pc:spChg>
        <pc:spChg chg="add mod">
          <ac:chgData name="Patrick Keller" userId="170edc8c-2f5f-48d9-b0d0-58eefee5da09" providerId="ADAL" clId="{5EB57712-71DF-4926-8B32-E6B7722CD04F}" dt="2026-04-07T10:19:22.173" v="6565" actId="1035"/>
          <ac:spMkLst>
            <pc:docMk/>
            <pc:sldMk cId="1403781202" sldId="989"/>
            <ac:spMk id="119" creationId="{2422BB2C-27B1-797A-1C06-2E29529F6D2B}"/>
          </ac:spMkLst>
        </pc:spChg>
        <pc:spChg chg="add mod">
          <ac:chgData name="Patrick Keller" userId="170edc8c-2f5f-48d9-b0d0-58eefee5da09" providerId="ADAL" clId="{5EB57712-71DF-4926-8B32-E6B7722CD04F}" dt="2026-04-07T14:41:05" v="11464" actId="554"/>
          <ac:spMkLst>
            <pc:docMk/>
            <pc:sldMk cId="1403781202" sldId="989"/>
            <ac:spMk id="122" creationId="{E0B29641-521D-0B3A-9E08-66E5A323CE32}"/>
          </ac:spMkLst>
        </pc:spChg>
        <pc:spChg chg="add mod">
          <ac:chgData name="Patrick Keller" userId="170edc8c-2f5f-48d9-b0d0-58eefee5da09" providerId="ADAL" clId="{5EB57712-71DF-4926-8B32-E6B7722CD04F}" dt="2026-04-07T14:41:05" v="11464" actId="554"/>
          <ac:spMkLst>
            <pc:docMk/>
            <pc:sldMk cId="1403781202" sldId="989"/>
            <ac:spMk id="125" creationId="{6C9DE6E1-CA1D-60CC-A4E9-848954A77A71}"/>
          </ac:spMkLst>
        </pc:spChg>
        <pc:spChg chg="add mod">
          <ac:chgData name="Patrick Keller" userId="170edc8c-2f5f-48d9-b0d0-58eefee5da09" providerId="ADAL" clId="{5EB57712-71DF-4926-8B32-E6B7722CD04F}" dt="2026-04-07T14:41:05" v="11464" actId="554"/>
          <ac:spMkLst>
            <pc:docMk/>
            <pc:sldMk cId="1403781202" sldId="989"/>
            <ac:spMk id="129" creationId="{440A4148-B34F-6FC8-F8BE-780BF256EB5B}"/>
          </ac:spMkLst>
        </pc:spChg>
        <pc:spChg chg="add mod">
          <ac:chgData name="Patrick Keller" userId="170edc8c-2f5f-48d9-b0d0-58eefee5da09" providerId="ADAL" clId="{5EB57712-71DF-4926-8B32-E6B7722CD04F}" dt="2026-04-07T14:41:05" v="11464" actId="554"/>
          <ac:spMkLst>
            <pc:docMk/>
            <pc:sldMk cId="1403781202" sldId="989"/>
            <ac:spMk id="130" creationId="{382D0396-3F19-5DF4-DD53-D1DD76DE0FF5}"/>
          </ac:spMkLst>
        </pc:spChg>
        <pc:spChg chg="add mod">
          <ac:chgData name="Patrick Keller" userId="170edc8c-2f5f-48d9-b0d0-58eefee5da09" providerId="ADAL" clId="{5EB57712-71DF-4926-8B32-E6B7722CD04F}" dt="2026-04-07T10:28:30.989" v="7134" actId="1038"/>
          <ac:spMkLst>
            <pc:docMk/>
            <pc:sldMk cId="1403781202" sldId="989"/>
            <ac:spMk id="131" creationId="{50A082E9-BF61-87BB-E238-1DA63475BD13}"/>
          </ac:spMkLst>
        </pc:spChg>
        <pc:spChg chg="add mod">
          <ac:chgData name="Patrick Keller" userId="170edc8c-2f5f-48d9-b0d0-58eefee5da09" providerId="ADAL" clId="{5EB57712-71DF-4926-8B32-E6B7722CD04F}" dt="2026-04-07T10:28:47.331" v="7138" actId="1076"/>
          <ac:spMkLst>
            <pc:docMk/>
            <pc:sldMk cId="1403781202" sldId="989"/>
            <ac:spMk id="135" creationId="{51A0B8F7-8DA4-BDB9-A905-2DEFDAA038FD}"/>
          </ac:spMkLst>
        </pc:spChg>
        <pc:spChg chg="add mod">
          <ac:chgData name="Patrick Keller" userId="170edc8c-2f5f-48d9-b0d0-58eefee5da09" providerId="ADAL" clId="{5EB57712-71DF-4926-8B32-E6B7722CD04F}" dt="2026-04-07T10:30:48.284" v="7188" actId="20577"/>
          <ac:spMkLst>
            <pc:docMk/>
            <pc:sldMk cId="1403781202" sldId="989"/>
            <ac:spMk id="137" creationId="{6D5247DA-D421-35AA-D0CD-C5D9E668FA2D}"/>
          </ac:spMkLst>
        </pc:spChg>
        <pc:grpChg chg="add mod">
          <ac:chgData name="Patrick Keller" userId="170edc8c-2f5f-48d9-b0d0-58eefee5da09" providerId="ADAL" clId="{5EB57712-71DF-4926-8B32-E6B7722CD04F}" dt="2026-05-02T09:30:32.591" v="28271" actId="1037"/>
          <ac:grpSpMkLst>
            <pc:docMk/>
            <pc:sldMk cId="1403781202" sldId="989"/>
            <ac:grpSpMk id="5" creationId="{D548C4C3-F177-3ADC-5764-5B88CCCC854F}"/>
          </ac:grpSpMkLst>
        </pc:grpChg>
        <pc:grpChg chg="mod">
          <ac:chgData name="Patrick Keller" userId="170edc8c-2f5f-48d9-b0d0-58eefee5da09" providerId="ADAL" clId="{5EB57712-71DF-4926-8B32-E6B7722CD04F}" dt="2026-05-02T09:28:06.662" v="28238" actId="571"/>
          <ac:grpSpMkLst>
            <pc:docMk/>
            <pc:sldMk cId="1403781202" sldId="989"/>
            <ac:grpSpMk id="7" creationId="{6D9C0AF4-A0C3-6AA0-EA1C-42FEC8D064CF}"/>
          </ac:grpSpMkLst>
        </pc:grpChg>
        <pc:grpChg chg="add mod">
          <ac:chgData name="Patrick Keller" userId="170edc8c-2f5f-48d9-b0d0-58eefee5da09" providerId="ADAL" clId="{5EB57712-71DF-4926-8B32-E6B7722CD04F}" dt="2026-04-07T10:08:37.011" v="6264" actId="1076"/>
          <ac:grpSpMkLst>
            <pc:docMk/>
            <pc:sldMk cId="1403781202" sldId="989"/>
            <ac:grpSpMk id="45" creationId="{00B73697-F7FE-BD99-A293-701010A85FD0}"/>
          </ac:grpSpMkLst>
        </pc:grpChg>
        <pc:grpChg chg="add mod">
          <ac:chgData name="Patrick Keller" userId="170edc8c-2f5f-48d9-b0d0-58eefee5da09" providerId="ADAL" clId="{5EB57712-71DF-4926-8B32-E6B7722CD04F}" dt="2026-04-07T10:10:59.461" v="6302" actId="164"/>
          <ac:grpSpMkLst>
            <pc:docMk/>
            <pc:sldMk cId="1403781202" sldId="989"/>
            <ac:grpSpMk id="47" creationId="{815C76A7-0102-7A82-DDB9-532B4EDC0BDC}"/>
          </ac:grpSpMkLst>
        </pc:grpChg>
        <pc:grpChg chg="add mod">
          <ac:chgData name="Patrick Keller" userId="170edc8c-2f5f-48d9-b0d0-58eefee5da09" providerId="ADAL" clId="{5EB57712-71DF-4926-8B32-E6B7722CD04F}" dt="2026-04-07T10:28:56.638" v="7142" actId="1036"/>
          <ac:grpSpMkLst>
            <pc:docMk/>
            <pc:sldMk cId="1403781202" sldId="989"/>
            <ac:grpSpMk id="83" creationId="{E11AA020-4428-D3F7-71B8-D5D7BCB904A0}"/>
          </ac:grpSpMkLst>
        </pc:grpChg>
        <pc:picChg chg="mod">
          <ac:chgData name="Patrick Keller" userId="170edc8c-2f5f-48d9-b0d0-58eefee5da09" providerId="ADAL" clId="{5EB57712-71DF-4926-8B32-E6B7722CD04F}" dt="2026-05-02T09:28:06.662" v="28238" actId="571"/>
          <ac:picMkLst>
            <pc:docMk/>
            <pc:sldMk cId="1403781202" sldId="989"/>
            <ac:picMk id="11" creationId="{0EA6A141-CEE8-FEEB-3886-294339E815E0}"/>
          </ac:picMkLst>
        </pc:picChg>
        <pc:picChg chg="mod">
          <ac:chgData name="Patrick Keller" userId="170edc8c-2f5f-48d9-b0d0-58eefee5da09" providerId="ADAL" clId="{5EB57712-71DF-4926-8B32-E6B7722CD04F}" dt="2026-04-07T10:00:41.465" v="6172"/>
          <ac:picMkLst>
            <pc:docMk/>
            <pc:sldMk cId="1403781202" sldId="989"/>
            <ac:picMk id="49" creationId="{2CD5635B-AA93-26C3-1069-B183B6148C66}"/>
          </ac:picMkLst>
        </pc:picChg>
        <pc:picChg chg="add mod">
          <ac:chgData name="Patrick Keller" userId="170edc8c-2f5f-48d9-b0d0-58eefee5da09" providerId="ADAL" clId="{5EB57712-71DF-4926-8B32-E6B7722CD04F}" dt="2026-04-07T10:18:07.423" v="6556" actId="1076"/>
          <ac:picMkLst>
            <pc:docMk/>
            <pc:sldMk cId="1403781202" sldId="989"/>
            <ac:picMk id="84" creationId="{9D090B26-7F98-9D72-F3AC-E49FDC252D1E}"/>
          </ac:picMkLst>
        </pc:picChg>
        <pc:cxnChg chg="mod ord">
          <ac:chgData name="Patrick Keller" userId="170edc8c-2f5f-48d9-b0d0-58eefee5da09" providerId="ADAL" clId="{5EB57712-71DF-4926-8B32-E6B7722CD04F}" dt="2026-04-07T10:02:13.106" v="6201" actId="14100"/>
          <ac:cxnSpMkLst>
            <pc:docMk/>
            <pc:sldMk cId="1403781202" sldId="989"/>
            <ac:cxnSpMk id="4" creationId="{6DA7547D-8403-AB45-1AC5-D3D7E8D117FE}"/>
          </ac:cxnSpMkLst>
        </pc:cxnChg>
        <pc:cxnChg chg="add mod ord">
          <ac:chgData name="Patrick Keller" userId="170edc8c-2f5f-48d9-b0d0-58eefee5da09" providerId="ADAL" clId="{5EB57712-71DF-4926-8B32-E6B7722CD04F}" dt="2026-04-07T10:13:49.940" v="6363" actId="1076"/>
          <ac:cxnSpMkLst>
            <pc:docMk/>
            <pc:sldMk cId="1403781202" sldId="989"/>
            <ac:cxnSpMk id="52" creationId="{B3F9808A-1594-F6AD-15DA-9F33EC73A563}"/>
          </ac:cxnSpMkLst>
        </pc:cxnChg>
        <pc:cxnChg chg="add mod">
          <ac:chgData name="Patrick Keller" userId="170edc8c-2f5f-48d9-b0d0-58eefee5da09" providerId="ADAL" clId="{5EB57712-71DF-4926-8B32-E6B7722CD04F}" dt="2026-04-07T10:13:49.940" v="6363" actId="1076"/>
          <ac:cxnSpMkLst>
            <pc:docMk/>
            <pc:sldMk cId="1403781202" sldId="989"/>
            <ac:cxnSpMk id="89" creationId="{29DAE38B-9FEB-6344-DB9D-F43B4D5DE209}"/>
          </ac:cxnSpMkLst>
        </pc:cxnChg>
      </pc:sldChg>
      <pc:sldChg chg="modSp add mod">
        <pc:chgData name="Patrick Keller" userId="170edc8c-2f5f-48d9-b0d0-58eefee5da09" providerId="ADAL" clId="{5EB57712-71DF-4926-8B32-E6B7722CD04F}" dt="2026-04-07T09:40:13.638" v="6129" actId="20577"/>
        <pc:sldMkLst>
          <pc:docMk/>
          <pc:sldMk cId="2900823392" sldId="990"/>
        </pc:sldMkLst>
        <pc:spChg chg="mod">
          <ac:chgData name="Patrick Keller" userId="170edc8c-2f5f-48d9-b0d0-58eefee5da09" providerId="ADAL" clId="{5EB57712-71DF-4926-8B32-E6B7722CD04F}" dt="2026-04-07T09:40:13.638" v="6129" actId="20577"/>
          <ac:spMkLst>
            <pc:docMk/>
            <pc:sldMk cId="2900823392" sldId="990"/>
            <ac:spMk id="3" creationId="{194B8205-7E78-0F6C-7EA3-BE2BAF928B3D}"/>
          </ac:spMkLst>
        </pc:spChg>
      </pc:sldChg>
      <pc:sldChg chg="addSp delSp modSp add mod ord modTransition addAnim delAnim modAnim">
        <pc:chgData name="Patrick Keller" userId="170edc8c-2f5f-48d9-b0d0-58eefee5da09" providerId="ADAL" clId="{5EB57712-71DF-4926-8B32-E6B7722CD04F}" dt="2026-05-05T09:42:04.945" v="31946"/>
        <pc:sldMkLst>
          <pc:docMk/>
          <pc:sldMk cId="2390040714" sldId="991"/>
        </pc:sldMkLst>
        <pc:spChg chg="add mod">
          <ac:chgData name="Patrick Keller" userId="170edc8c-2f5f-48d9-b0d0-58eefee5da09" providerId="ADAL" clId="{5EB57712-71DF-4926-8B32-E6B7722CD04F}" dt="2026-04-07T10:30:25.259" v="7160" actId="14100"/>
          <ac:spMkLst>
            <pc:docMk/>
            <pc:sldMk cId="2390040714" sldId="991"/>
            <ac:spMk id="5" creationId="{A4A84760-C9EF-E606-030D-94482BBF4007}"/>
          </ac:spMkLst>
        </pc:spChg>
        <pc:spChg chg="add mod">
          <ac:chgData name="Patrick Keller" userId="170edc8c-2f5f-48d9-b0d0-58eefee5da09" providerId="ADAL" clId="{5EB57712-71DF-4926-8B32-E6B7722CD04F}" dt="2026-05-02T09:32:39.404" v="28287" actId="1076"/>
          <ac:spMkLst>
            <pc:docMk/>
            <pc:sldMk cId="2390040714" sldId="991"/>
            <ac:spMk id="7" creationId="{14297EB2-5D63-FFA3-3F58-1929D51100BA}"/>
          </ac:spMkLst>
        </pc:spChg>
        <pc:spChg chg="add mod">
          <ac:chgData name="Patrick Keller" userId="170edc8c-2f5f-48d9-b0d0-58eefee5da09" providerId="ADAL" clId="{5EB57712-71DF-4926-8B32-E6B7722CD04F}" dt="2026-05-02T09:35:05.584" v="28306" actId="1076"/>
          <ac:spMkLst>
            <pc:docMk/>
            <pc:sldMk cId="2390040714" sldId="991"/>
            <ac:spMk id="9" creationId="{7EB3F09C-788C-0816-3E49-2803F997F750}"/>
          </ac:spMkLst>
        </pc:spChg>
        <pc:spChg chg="add mod">
          <ac:chgData name="Patrick Keller" userId="170edc8c-2f5f-48d9-b0d0-58eefee5da09" providerId="ADAL" clId="{5EB57712-71DF-4926-8B32-E6B7722CD04F}" dt="2026-05-02T09:51:36.601" v="28769" actId="207"/>
          <ac:spMkLst>
            <pc:docMk/>
            <pc:sldMk cId="2390040714" sldId="991"/>
            <ac:spMk id="10" creationId="{401B2A8C-CEF5-2C49-0F29-1E9127796F15}"/>
          </ac:spMkLst>
        </pc:spChg>
        <pc:spChg chg="add mod">
          <ac:chgData name="Patrick Keller" userId="170edc8c-2f5f-48d9-b0d0-58eefee5da09" providerId="ADAL" clId="{5EB57712-71DF-4926-8B32-E6B7722CD04F}" dt="2026-04-07T14:43:40.336" v="11485" actId="1076"/>
          <ac:spMkLst>
            <pc:docMk/>
            <pc:sldMk cId="2390040714" sldId="991"/>
            <ac:spMk id="11" creationId="{83B433C0-B3ED-63B4-53DD-67C35B0EFC78}"/>
          </ac:spMkLst>
        </pc:spChg>
        <pc:spChg chg="add mod">
          <ac:chgData name="Patrick Keller" userId="170edc8c-2f5f-48d9-b0d0-58eefee5da09" providerId="ADAL" clId="{5EB57712-71DF-4926-8B32-E6B7722CD04F}" dt="2026-04-07T14:43:40.336" v="11485" actId="1076"/>
          <ac:spMkLst>
            <pc:docMk/>
            <pc:sldMk cId="2390040714" sldId="991"/>
            <ac:spMk id="12" creationId="{EC901ADB-6B84-4349-73D0-6A7A87F47D7D}"/>
          </ac:spMkLst>
        </pc:spChg>
        <pc:spChg chg="mod">
          <ac:chgData name="Patrick Keller" userId="170edc8c-2f5f-48d9-b0d0-58eefee5da09" providerId="ADAL" clId="{5EB57712-71DF-4926-8B32-E6B7722CD04F}" dt="2026-05-02T09:31:43.687" v="28275"/>
          <ac:spMkLst>
            <pc:docMk/>
            <pc:sldMk cId="2390040714" sldId="991"/>
            <ac:spMk id="24" creationId="{2BB6F37C-571C-39CA-5ACD-270AB4BA5008}"/>
          </ac:spMkLst>
        </pc:spChg>
        <pc:spChg chg="mod">
          <ac:chgData name="Patrick Keller" userId="170edc8c-2f5f-48d9-b0d0-58eefee5da09" providerId="ADAL" clId="{5EB57712-71DF-4926-8B32-E6B7722CD04F}" dt="2026-05-02T09:31:43.687" v="28275"/>
          <ac:spMkLst>
            <pc:docMk/>
            <pc:sldMk cId="2390040714" sldId="991"/>
            <ac:spMk id="26" creationId="{84FE5BFB-22B1-0B9B-0A7A-C0B7DBA1CAA0}"/>
          </ac:spMkLst>
        </pc:spChg>
        <pc:spChg chg="add mod">
          <ac:chgData name="Patrick Keller" userId="170edc8c-2f5f-48d9-b0d0-58eefee5da09" providerId="ADAL" clId="{5EB57712-71DF-4926-8B32-E6B7722CD04F}" dt="2026-05-02T09:51:55.843" v="28773" actId="1076"/>
          <ac:spMkLst>
            <pc:docMk/>
            <pc:sldMk cId="2390040714" sldId="991"/>
            <ac:spMk id="31" creationId="{D9526A77-323A-42A7-5793-13DE9B0D47A8}"/>
          </ac:spMkLst>
        </pc:spChg>
        <pc:spChg chg="mod">
          <ac:chgData name="Patrick Keller" userId="170edc8c-2f5f-48d9-b0d0-58eefee5da09" providerId="ADAL" clId="{5EB57712-71DF-4926-8B32-E6B7722CD04F}" dt="2026-04-07T14:43:12.737" v="11483" actId="1036"/>
          <ac:spMkLst>
            <pc:docMk/>
            <pc:sldMk cId="2390040714" sldId="991"/>
            <ac:spMk id="40" creationId="{14D750E6-F9AA-12BD-EA75-5E7F2A016203}"/>
          </ac:spMkLst>
        </pc:spChg>
        <pc:spChg chg="mod">
          <ac:chgData name="Patrick Keller" userId="170edc8c-2f5f-48d9-b0d0-58eefee5da09" providerId="ADAL" clId="{5EB57712-71DF-4926-8B32-E6B7722CD04F}" dt="2026-04-07T14:42:55.468" v="11479" actId="14100"/>
          <ac:spMkLst>
            <pc:docMk/>
            <pc:sldMk cId="2390040714" sldId="991"/>
            <ac:spMk id="41" creationId="{0B1239ED-4D12-0088-5FA5-1785020752B8}"/>
          </ac:spMkLst>
        </pc:spChg>
        <pc:spChg chg="mod">
          <ac:chgData name="Patrick Keller" userId="170edc8c-2f5f-48d9-b0d0-58eefee5da09" providerId="ADAL" clId="{5EB57712-71DF-4926-8B32-E6B7722CD04F}" dt="2026-04-07T10:34:37.789" v="7405" actId="207"/>
          <ac:spMkLst>
            <pc:docMk/>
            <pc:sldMk cId="2390040714" sldId="991"/>
            <ac:spMk id="99" creationId="{A537A696-ECBE-2CC1-3410-F4F735A44C85}"/>
          </ac:spMkLst>
        </pc:spChg>
        <pc:spChg chg="mod">
          <ac:chgData name="Patrick Keller" userId="170edc8c-2f5f-48d9-b0d0-58eefee5da09" providerId="ADAL" clId="{5EB57712-71DF-4926-8B32-E6B7722CD04F}" dt="2026-05-02T09:32:39.404" v="28287" actId="1076"/>
          <ac:spMkLst>
            <pc:docMk/>
            <pc:sldMk cId="2390040714" sldId="991"/>
            <ac:spMk id="119" creationId="{3C97EAD4-7715-39DC-DB12-83B78D5BE222}"/>
          </ac:spMkLst>
        </pc:spChg>
        <pc:spChg chg="mod">
          <ac:chgData name="Patrick Keller" userId="170edc8c-2f5f-48d9-b0d0-58eefee5da09" providerId="ADAL" clId="{5EB57712-71DF-4926-8B32-E6B7722CD04F}" dt="2026-04-07T10:36:12.243" v="7450" actId="554"/>
          <ac:spMkLst>
            <pc:docMk/>
            <pc:sldMk cId="2390040714" sldId="991"/>
            <ac:spMk id="122" creationId="{3D2DEEFE-54E1-4DC3-040A-7C82B26CF896}"/>
          </ac:spMkLst>
        </pc:spChg>
        <pc:grpChg chg="add mod ord">
          <ac:chgData name="Patrick Keller" userId="170edc8c-2f5f-48d9-b0d0-58eefee5da09" providerId="ADAL" clId="{5EB57712-71DF-4926-8B32-E6B7722CD04F}" dt="2026-05-02T09:32:04.787" v="28278" actId="167"/>
          <ac:grpSpMkLst>
            <pc:docMk/>
            <pc:sldMk cId="2390040714" sldId="991"/>
            <ac:grpSpMk id="21" creationId="{4CA84CE8-7A4E-987A-AD88-2319FA853667}"/>
          </ac:grpSpMkLst>
        </pc:grpChg>
        <pc:grpChg chg="mod">
          <ac:chgData name="Patrick Keller" userId="170edc8c-2f5f-48d9-b0d0-58eefee5da09" providerId="ADAL" clId="{5EB57712-71DF-4926-8B32-E6B7722CD04F}" dt="2026-05-02T09:31:43.687" v="28275"/>
          <ac:grpSpMkLst>
            <pc:docMk/>
            <pc:sldMk cId="2390040714" sldId="991"/>
            <ac:grpSpMk id="22" creationId="{A0641C0D-0019-2F2E-D3BD-002552E7A7A2}"/>
          </ac:grpSpMkLst>
        </pc:grpChg>
        <pc:picChg chg="mod">
          <ac:chgData name="Patrick Keller" userId="170edc8c-2f5f-48d9-b0d0-58eefee5da09" providerId="ADAL" clId="{5EB57712-71DF-4926-8B32-E6B7722CD04F}" dt="2026-05-02T09:31:43.687" v="28275"/>
          <ac:picMkLst>
            <pc:docMk/>
            <pc:sldMk cId="2390040714" sldId="991"/>
            <ac:picMk id="27" creationId="{D2A3AD35-7A22-566F-8C84-91A218CF0FAC}"/>
          </ac:picMkLst>
        </pc:picChg>
        <pc:picChg chg="add mod">
          <ac:chgData name="Patrick Keller" userId="170edc8c-2f5f-48d9-b0d0-58eefee5da09" providerId="ADAL" clId="{5EB57712-71DF-4926-8B32-E6B7722CD04F}" dt="2026-05-02T09:34:34.865" v="28300" actId="1076"/>
          <ac:picMkLst>
            <pc:docMk/>
            <pc:sldMk cId="2390040714" sldId="991"/>
            <ac:picMk id="30" creationId="{1F9E8A8A-F0D0-114A-71A1-8068C40D47D5}"/>
          </ac:picMkLst>
        </pc:picChg>
        <pc:picChg chg="mod">
          <ac:chgData name="Patrick Keller" userId="170edc8c-2f5f-48d9-b0d0-58eefee5da09" providerId="ADAL" clId="{5EB57712-71DF-4926-8B32-E6B7722CD04F}" dt="2026-05-02T09:32:29.155" v="28284" actId="1076"/>
          <ac:picMkLst>
            <pc:docMk/>
            <pc:sldMk cId="2390040714" sldId="991"/>
            <ac:picMk id="84" creationId="{128AEB73-3C95-8B39-109E-0A3CC94805E4}"/>
          </ac:picMkLst>
        </pc:picChg>
      </pc:sldChg>
      <pc:sldChg chg="addSp delSp modSp add mod ord modTransition addAnim delAnim modAnim">
        <pc:chgData name="Patrick Keller" userId="170edc8c-2f5f-48d9-b0d0-58eefee5da09" providerId="ADAL" clId="{5EB57712-71DF-4926-8B32-E6B7722CD04F}" dt="2026-05-05T09:42:04.945" v="31946"/>
        <pc:sldMkLst>
          <pc:docMk/>
          <pc:sldMk cId="3108859246" sldId="992"/>
        </pc:sldMkLst>
        <pc:spChg chg="mod">
          <ac:chgData name="Patrick Keller" userId="170edc8c-2f5f-48d9-b0d0-58eefee5da09" providerId="ADAL" clId="{5EB57712-71DF-4926-8B32-E6B7722CD04F}" dt="2026-04-07T10:37:56.092" v="7462" actId="20577"/>
          <ac:spMkLst>
            <pc:docMk/>
            <pc:sldMk cId="3108859246" sldId="992"/>
            <ac:spMk id="5" creationId="{27769245-64B3-7E03-F699-B31F7943C100}"/>
          </ac:spMkLst>
        </pc:spChg>
        <pc:spChg chg="add mod">
          <ac:chgData name="Patrick Keller" userId="170edc8c-2f5f-48d9-b0d0-58eefee5da09" providerId="ADAL" clId="{5EB57712-71DF-4926-8B32-E6B7722CD04F}" dt="2026-04-07T14:48:37.372" v="11516" actId="1076"/>
          <ac:spMkLst>
            <pc:docMk/>
            <pc:sldMk cId="3108859246" sldId="992"/>
            <ac:spMk id="7" creationId="{ED695B6F-1DF4-6856-1D59-CD88D0BEFBB4}"/>
          </ac:spMkLst>
        </pc:spChg>
        <pc:spChg chg="mod">
          <ac:chgData name="Patrick Keller" userId="170edc8c-2f5f-48d9-b0d0-58eefee5da09" providerId="ADAL" clId="{5EB57712-71DF-4926-8B32-E6B7722CD04F}" dt="2026-05-02T09:37:42.767" v="28323" actId="1076"/>
          <ac:spMkLst>
            <pc:docMk/>
            <pc:sldMk cId="3108859246" sldId="992"/>
            <ac:spMk id="9" creationId="{9D4529DA-3F5B-9BA9-D7EC-EF3E878A4A18}"/>
          </ac:spMkLst>
        </pc:spChg>
        <pc:spChg chg="mod">
          <ac:chgData name="Patrick Keller" userId="170edc8c-2f5f-48d9-b0d0-58eefee5da09" providerId="ADAL" clId="{5EB57712-71DF-4926-8B32-E6B7722CD04F}" dt="2026-05-02T09:53:25.502" v="28813" actId="207"/>
          <ac:spMkLst>
            <pc:docMk/>
            <pc:sldMk cId="3108859246" sldId="992"/>
            <ac:spMk id="10" creationId="{3664ADB0-D743-413B-BE4D-8676E58C7ABA}"/>
          </ac:spMkLst>
        </pc:spChg>
        <pc:spChg chg="mod">
          <ac:chgData name="Patrick Keller" userId="170edc8c-2f5f-48d9-b0d0-58eefee5da09" providerId="ADAL" clId="{5EB57712-71DF-4926-8B32-E6B7722CD04F}" dt="2026-05-02T09:37:10.239" v="28317"/>
          <ac:spMkLst>
            <pc:docMk/>
            <pc:sldMk cId="3108859246" sldId="992"/>
            <ac:spMk id="14" creationId="{8F481E11-D165-6607-C4DB-E05910C87D77}"/>
          </ac:spMkLst>
        </pc:spChg>
        <pc:spChg chg="mod">
          <ac:chgData name="Patrick Keller" userId="170edc8c-2f5f-48d9-b0d0-58eefee5da09" providerId="ADAL" clId="{5EB57712-71DF-4926-8B32-E6B7722CD04F}" dt="2026-05-02T09:37:10.239" v="28317"/>
          <ac:spMkLst>
            <pc:docMk/>
            <pc:sldMk cId="3108859246" sldId="992"/>
            <ac:spMk id="15" creationId="{9A7BDD03-C414-CC05-AFB2-D4EBB0998D29}"/>
          </ac:spMkLst>
        </pc:spChg>
        <pc:spChg chg="add mod">
          <ac:chgData name="Patrick Keller" userId="170edc8c-2f5f-48d9-b0d0-58eefee5da09" providerId="ADAL" clId="{5EB57712-71DF-4926-8B32-E6B7722CD04F}" dt="2026-05-02T09:56:03.158" v="28827" actId="552"/>
          <ac:spMkLst>
            <pc:docMk/>
            <pc:sldMk cId="3108859246" sldId="992"/>
            <ac:spMk id="18" creationId="{B2BA851A-208E-778F-3646-A5953AF19C6F}"/>
          </ac:spMkLst>
        </pc:spChg>
        <pc:spChg chg="add mod">
          <ac:chgData name="Patrick Keller" userId="170edc8c-2f5f-48d9-b0d0-58eefee5da09" providerId="ADAL" clId="{5EB57712-71DF-4926-8B32-E6B7722CD04F}" dt="2026-05-02T09:56:03.158" v="28827" actId="552"/>
          <ac:spMkLst>
            <pc:docMk/>
            <pc:sldMk cId="3108859246" sldId="992"/>
            <ac:spMk id="21" creationId="{08A38A97-FFD6-874A-26A3-41B5B32837CB}"/>
          </ac:spMkLst>
        </pc:spChg>
        <pc:spChg chg="add mod">
          <ac:chgData name="Patrick Keller" userId="170edc8c-2f5f-48d9-b0d0-58eefee5da09" providerId="ADAL" clId="{5EB57712-71DF-4926-8B32-E6B7722CD04F}" dt="2026-05-02T09:54:04.691" v="28815" actId="1076"/>
          <ac:spMkLst>
            <pc:docMk/>
            <pc:sldMk cId="3108859246" sldId="992"/>
            <ac:spMk id="22" creationId="{D6DC1206-7898-1D31-2C8C-5B7586C0F5B5}"/>
          </ac:spMkLst>
        </pc:spChg>
        <pc:spChg chg="mod">
          <ac:chgData name="Patrick Keller" userId="170edc8c-2f5f-48d9-b0d0-58eefee5da09" providerId="ADAL" clId="{5EB57712-71DF-4926-8B32-E6B7722CD04F}" dt="2026-05-02T09:35:55.918" v="28313" actId="1036"/>
          <ac:spMkLst>
            <pc:docMk/>
            <pc:sldMk cId="3108859246" sldId="992"/>
            <ac:spMk id="40" creationId="{EF0818F0-C4DB-8F73-26B4-BD38CFAAE990}"/>
          </ac:spMkLst>
        </pc:spChg>
        <pc:spChg chg="mod">
          <ac:chgData name="Patrick Keller" userId="170edc8c-2f5f-48d9-b0d0-58eefee5da09" providerId="ADAL" clId="{5EB57712-71DF-4926-8B32-E6B7722CD04F}" dt="2026-04-07T10:38:41.299" v="7580" actId="207"/>
          <ac:spMkLst>
            <pc:docMk/>
            <pc:sldMk cId="3108859246" sldId="992"/>
            <ac:spMk id="99" creationId="{E5FD5FD5-3FDF-8996-093F-F770EE4F8407}"/>
          </ac:spMkLst>
        </pc:spChg>
        <pc:spChg chg="mod">
          <ac:chgData name="Patrick Keller" userId="170edc8c-2f5f-48d9-b0d0-58eefee5da09" providerId="ADAL" clId="{5EB57712-71DF-4926-8B32-E6B7722CD04F}" dt="2026-05-02T09:39:08.151" v="28404" actId="12788"/>
          <ac:spMkLst>
            <pc:docMk/>
            <pc:sldMk cId="3108859246" sldId="992"/>
            <ac:spMk id="113" creationId="{111843CF-79FD-66CD-5AD2-572007463C3C}"/>
          </ac:spMkLst>
        </pc:spChg>
        <pc:spChg chg="mod">
          <ac:chgData name="Patrick Keller" userId="170edc8c-2f5f-48d9-b0d0-58eefee5da09" providerId="ADAL" clId="{5EB57712-71DF-4926-8B32-E6B7722CD04F}" dt="2026-04-07T10:40:21.172" v="7686" actId="207"/>
          <ac:spMkLst>
            <pc:docMk/>
            <pc:sldMk cId="3108859246" sldId="992"/>
            <ac:spMk id="122" creationId="{FDDF40FE-9D7A-1967-CCD9-BD85C108A4E3}"/>
          </ac:spMkLst>
        </pc:spChg>
        <pc:grpChg chg="add mod ord">
          <ac:chgData name="Patrick Keller" userId="170edc8c-2f5f-48d9-b0d0-58eefee5da09" providerId="ADAL" clId="{5EB57712-71DF-4926-8B32-E6B7722CD04F}" dt="2026-05-02T09:37:13.412" v="28318" actId="167"/>
          <ac:grpSpMkLst>
            <pc:docMk/>
            <pc:sldMk cId="3108859246" sldId="992"/>
            <ac:grpSpMk id="12" creationId="{64A673C2-733E-2F33-C567-983A868CBE51}"/>
          </ac:grpSpMkLst>
        </pc:grpChg>
        <pc:grpChg chg="mod">
          <ac:chgData name="Patrick Keller" userId="170edc8c-2f5f-48d9-b0d0-58eefee5da09" providerId="ADAL" clId="{5EB57712-71DF-4926-8B32-E6B7722CD04F}" dt="2026-05-02T09:37:10.239" v="28317"/>
          <ac:grpSpMkLst>
            <pc:docMk/>
            <pc:sldMk cId="3108859246" sldId="992"/>
            <ac:grpSpMk id="13" creationId="{B904BFE8-8D6B-FB9E-84CB-9FEB2F0D0819}"/>
          </ac:grpSpMkLst>
        </pc:grpChg>
        <pc:picChg chg="mod">
          <ac:chgData name="Patrick Keller" userId="170edc8c-2f5f-48d9-b0d0-58eefee5da09" providerId="ADAL" clId="{5EB57712-71DF-4926-8B32-E6B7722CD04F}" dt="2026-05-02T09:37:10.239" v="28317"/>
          <ac:picMkLst>
            <pc:docMk/>
            <pc:sldMk cId="3108859246" sldId="992"/>
            <ac:picMk id="16" creationId="{3EAF53D2-9FBB-BCEA-9229-4EA4576E5F82}"/>
          </ac:picMkLst>
        </pc:picChg>
        <pc:picChg chg="add mod ord">
          <ac:chgData name="Patrick Keller" userId="170edc8c-2f5f-48d9-b0d0-58eefee5da09" providerId="ADAL" clId="{5EB57712-71DF-4926-8B32-E6B7722CD04F}" dt="2026-05-02T09:37:13.412" v="28318" actId="167"/>
          <ac:picMkLst>
            <pc:docMk/>
            <pc:sldMk cId="3108859246" sldId="992"/>
            <ac:picMk id="17" creationId="{CD0BB5F1-ADF4-2A3F-9C1D-7691A84351FA}"/>
          </ac:picMkLst>
        </pc:picChg>
      </pc:sldChg>
      <pc:sldChg chg="modSp add mod">
        <pc:chgData name="Patrick Keller" userId="170edc8c-2f5f-48d9-b0d0-58eefee5da09" providerId="ADAL" clId="{5EB57712-71DF-4926-8B32-E6B7722CD04F}" dt="2026-04-07T10:43:46.590" v="7850" actId="20577"/>
        <pc:sldMkLst>
          <pc:docMk/>
          <pc:sldMk cId="2105426653" sldId="993"/>
        </pc:sldMkLst>
        <pc:spChg chg="mod">
          <ac:chgData name="Patrick Keller" userId="170edc8c-2f5f-48d9-b0d0-58eefee5da09" providerId="ADAL" clId="{5EB57712-71DF-4926-8B32-E6B7722CD04F}" dt="2026-04-07T10:43:46.590" v="7850" actId="20577"/>
          <ac:spMkLst>
            <pc:docMk/>
            <pc:sldMk cId="2105426653" sldId="993"/>
            <ac:spMk id="3" creationId="{4842A02C-CEEB-02D4-13D4-0A056F3D5599}"/>
          </ac:spMkLst>
        </pc:spChg>
        <pc:spChg chg="mod">
          <ac:chgData name="Patrick Keller" userId="170edc8c-2f5f-48d9-b0d0-58eefee5da09" providerId="ADAL" clId="{5EB57712-71DF-4926-8B32-E6B7722CD04F}" dt="2026-04-07T10:43:34.533" v="7800" actId="20577"/>
          <ac:spMkLst>
            <pc:docMk/>
            <pc:sldMk cId="2105426653" sldId="993"/>
            <ac:spMk id="5" creationId="{DC4BBF6D-C693-3A3C-CEB8-A756DA587725}"/>
          </ac:spMkLst>
        </pc:spChg>
      </pc:sldChg>
      <pc:sldChg chg="addSp delSp modSp add mod addAnim delAnim modAnim">
        <pc:chgData name="Patrick Keller" userId="170edc8c-2f5f-48d9-b0d0-58eefee5da09" providerId="ADAL" clId="{5EB57712-71DF-4926-8B32-E6B7722CD04F}" dt="2026-05-02T10:59:01.475" v="29631" actId="1038"/>
        <pc:sldMkLst>
          <pc:docMk/>
          <pc:sldMk cId="3791946401" sldId="994"/>
        </pc:sldMkLst>
        <pc:spChg chg="mod">
          <ac:chgData name="Patrick Keller" userId="170edc8c-2f5f-48d9-b0d0-58eefee5da09" providerId="ADAL" clId="{5EB57712-71DF-4926-8B32-E6B7722CD04F}" dt="2026-04-07T10:44:10.925" v="7874" actId="20577"/>
          <ac:spMkLst>
            <pc:docMk/>
            <pc:sldMk cId="3791946401" sldId="994"/>
            <ac:spMk id="2" creationId="{C99FDD27-1323-91DA-C455-3A82F49FA0D0}"/>
          </ac:spMkLst>
        </pc:spChg>
        <pc:spChg chg="add mod ord topLvl">
          <ac:chgData name="Patrick Keller" userId="170edc8c-2f5f-48d9-b0d0-58eefee5da09" providerId="ADAL" clId="{5EB57712-71DF-4926-8B32-E6B7722CD04F}" dt="2026-04-07T13:46:39.180" v="9765" actId="1076"/>
          <ac:spMkLst>
            <pc:docMk/>
            <pc:sldMk cId="3791946401" sldId="994"/>
            <ac:spMk id="5" creationId="{C80A1AC2-3E3D-5E7E-C90B-FC9AFC8D6F9A}"/>
          </ac:spMkLst>
        </pc:spChg>
        <pc:spChg chg="add mod ord topLvl">
          <ac:chgData name="Patrick Keller" userId="170edc8c-2f5f-48d9-b0d0-58eefee5da09" providerId="ADAL" clId="{5EB57712-71DF-4926-8B32-E6B7722CD04F}" dt="2026-04-07T13:53:11.129" v="9933" actId="1035"/>
          <ac:spMkLst>
            <pc:docMk/>
            <pc:sldMk cId="3791946401" sldId="994"/>
            <ac:spMk id="6" creationId="{8D7F8335-7D3F-6E6B-B817-6C9BB9C66E91}"/>
          </ac:spMkLst>
        </pc:spChg>
        <pc:spChg chg="add mod">
          <ac:chgData name="Patrick Keller" userId="170edc8c-2f5f-48d9-b0d0-58eefee5da09" providerId="ADAL" clId="{5EB57712-71DF-4926-8B32-E6B7722CD04F}" dt="2026-05-02T10:56:32.495" v="29464" actId="1076"/>
          <ac:spMkLst>
            <pc:docMk/>
            <pc:sldMk cId="3791946401" sldId="994"/>
            <ac:spMk id="8" creationId="{C7AB20F3-8D81-61C3-DEC6-1289B71ED291}"/>
          </ac:spMkLst>
        </pc:spChg>
        <pc:spChg chg="add mod ord">
          <ac:chgData name="Patrick Keller" userId="170edc8c-2f5f-48d9-b0d0-58eefee5da09" providerId="ADAL" clId="{5EB57712-71DF-4926-8B32-E6B7722CD04F}" dt="2026-04-07T13:46:39.180" v="9765" actId="1076"/>
          <ac:spMkLst>
            <pc:docMk/>
            <pc:sldMk cId="3791946401" sldId="994"/>
            <ac:spMk id="9" creationId="{3E538AB6-A7FA-B995-E48D-585C51ECF416}"/>
          </ac:spMkLst>
        </pc:spChg>
        <pc:spChg chg="add mod topLvl">
          <ac:chgData name="Patrick Keller" userId="170edc8c-2f5f-48d9-b0d0-58eefee5da09" providerId="ADAL" clId="{5EB57712-71DF-4926-8B32-E6B7722CD04F}" dt="2026-04-07T13:46:39.180" v="9765" actId="1076"/>
          <ac:spMkLst>
            <pc:docMk/>
            <pc:sldMk cId="3791946401" sldId="994"/>
            <ac:spMk id="10" creationId="{0335FC75-0214-9E3D-93FF-D73BE065DBA8}"/>
          </ac:spMkLst>
        </pc:spChg>
        <pc:spChg chg="add mod">
          <ac:chgData name="Patrick Keller" userId="170edc8c-2f5f-48d9-b0d0-58eefee5da09" providerId="ADAL" clId="{5EB57712-71DF-4926-8B32-E6B7722CD04F}" dt="2026-04-07T13:44:10.085" v="9652" actId="1037"/>
          <ac:spMkLst>
            <pc:docMk/>
            <pc:sldMk cId="3791946401" sldId="994"/>
            <ac:spMk id="13" creationId="{7EC72DC7-B414-B83B-4360-2BA54CD9CE9D}"/>
          </ac:spMkLst>
        </pc:spChg>
        <pc:spChg chg="add mod">
          <ac:chgData name="Patrick Keller" userId="170edc8c-2f5f-48d9-b0d0-58eefee5da09" providerId="ADAL" clId="{5EB57712-71DF-4926-8B32-E6B7722CD04F}" dt="2026-04-07T13:43:36.646" v="9640" actId="1076"/>
          <ac:spMkLst>
            <pc:docMk/>
            <pc:sldMk cId="3791946401" sldId="994"/>
            <ac:spMk id="14" creationId="{709A2125-89CE-3DFE-589E-C82379BEBD01}"/>
          </ac:spMkLst>
        </pc:spChg>
        <pc:spChg chg="add mod">
          <ac:chgData name="Patrick Keller" userId="170edc8c-2f5f-48d9-b0d0-58eefee5da09" providerId="ADAL" clId="{5EB57712-71DF-4926-8B32-E6B7722CD04F}" dt="2026-04-07T13:46:39.180" v="9765" actId="1076"/>
          <ac:spMkLst>
            <pc:docMk/>
            <pc:sldMk cId="3791946401" sldId="994"/>
            <ac:spMk id="15" creationId="{154D45D1-0FF9-7DC1-A175-18566738916B}"/>
          </ac:spMkLst>
        </pc:spChg>
        <pc:spChg chg="add mod">
          <ac:chgData name="Patrick Keller" userId="170edc8c-2f5f-48d9-b0d0-58eefee5da09" providerId="ADAL" clId="{5EB57712-71DF-4926-8B32-E6B7722CD04F}" dt="2026-04-07T13:46:39.180" v="9765" actId="1076"/>
          <ac:spMkLst>
            <pc:docMk/>
            <pc:sldMk cId="3791946401" sldId="994"/>
            <ac:spMk id="16" creationId="{306AFC19-D0B7-1D2A-EF62-D6AC2A3BF976}"/>
          </ac:spMkLst>
        </pc:spChg>
        <pc:spChg chg="mod">
          <ac:chgData name="Patrick Keller" userId="170edc8c-2f5f-48d9-b0d0-58eefee5da09" providerId="ADAL" clId="{5EB57712-71DF-4926-8B32-E6B7722CD04F}" dt="2026-04-07T13:19:46.138" v="9189" actId="1076"/>
          <ac:spMkLst>
            <pc:docMk/>
            <pc:sldMk cId="3791946401" sldId="994"/>
            <ac:spMk id="17" creationId="{E556D90D-9337-93E4-6CE4-145766C54329}"/>
          </ac:spMkLst>
        </pc:spChg>
        <pc:spChg chg="add mod">
          <ac:chgData name="Patrick Keller" userId="170edc8c-2f5f-48d9-b0d0-58eefee5da09" providerId="ADAL" clId="{5EB57712-71DF-4926-8B32-E6B7722CD04F}" dt="2026-04-07T13:49:58.318" v="9824" actId="14100"/>
          <ac:spMkLst>
            <pc:docMk/>
            <pc:sldMk cId="3791946401" sldId="994"/>
            <ac:spMk id="18" creationId="{0002914F-B3BF-7B5E-F29F-7D891629C26A}"/>
          </ac:spMkLst>
        </pc:spChg>
        <pc:spChg chg="add mod">
          <ac:chgData name="Patrick Keller" userId="170edc8c-2f5f-48d9-b0d0-58eefee5da09" providerId="ADAL" clId="{5EB57712-71DF-4926-8B32-E6B7722CD04F}" dt="2026-04-07T13:49:53.979" v="9822" actId="14100"/>
          <ac:spMkLst>
            <pc:docMk/>
            <pc:sldMk cId="3791946401" sldId="994"/>
            <ac:spMk id="19" creationId="{40BC3601-BDEF-F271-0276-021D1B8DE4D1}"/>
          </ac:spMkLst>
        </pc:spChg>
        <pc:spChg chg="add mod">
          <ac:chgData name="Patrick Keller" userId="170edc8c-2f5f-48d9-b0d0-58eefee5da09" providerId="ADAL" clId="{5EB57712-71DF-4926-8B32-E6B7722CD04F}" dt="2026-04-07T13:53:11.129" v="9933" actId="1035"/>
          <ac:spMkLst>
            <pc:docMk/>
            <pc:sldMk cId="3791946401" sldId="994"/>
            <ac:spMk id="20" creationId="{54621A47-D18D-A8A0-1596-CA8DCC051347}"/>
          </ac:spMkLst>
        </pc:spChg>
        <pc:spChg chg="mod">
          <ac:chgData name="Patrick Keller" userId="170edc8c-2f5f-48d9-b0d0-58eefee5da09" providerId="ADAL" clId="{5EB57712-71DF-4926-8B32-E6B7722CD04F}" dt="2026-04-07T13:38:12.704" v="9553" actId="165"/>
          <ac:spMkLst>
            <pc:docMk/>
            <pc:sldMk cId="3791946401" sldId="994"/>
            <ac:spMk id="25" creationId="{01DA3006-115A-1D8B-6784-E1CD0311834A}"/>
          </ac:spMkLst>
        </pc:spChg>
        <pc:spChg chg="add mod ord">
          <ac:chgData name="Patrick Keller" userId="170edc8c-2f5f-48d9-b0d0-58eefee5da09" providerId="ADAL" clId="{5EB57712-71DF-4926-8B32-E6B7722CD04F}" dt="2026-04-07T13:38:53.708" v="9563" actId="164"/>
          <ac:spMkLst>
            <pc:docMk/>
            <pc:sldMk cId="3791946401" sldId="994"/>
            <ac:spMk id="27" creationId="{D71ADF11-846B-7957-54BB-41BF783110C9}"/>
          </ac:spMkLst>
        </pc:spChg>
        <pc:spChg chg="add mod ord">
          <ac:chgData name="Patrick Keller" userId="170edc8c-2f5f-48d9-b0d0-58eefee5da09" providerId="ADAL" clId="{5EB57712-71DF-4926-8B32-E6B7722CD04F}" dt="2026-04-07T13:53:11.129" v="9933" actId="1035"/>
          <ac:spMkLst>
            <pc:docMk/>
            <pc:sldMk cId="3791946401" sldId="994"/>
            <ac:spMk id="29" creationId="{A4EF54C2-AE07-B7E1-522D-D5FC1BD7BB06}"/>
          </ac:spMkLst>
        </pc:spChg>
        <pc:spChg chg="add mod ord">
          <ac:chgData name="Patrick Keller" userId="170edc8c-2f5f-48d9-b0d0-58eefee5da09" providerId="ADAL" clId="{5EB57712-71DF-4926-8B32-E6B7722CD04F}" dt="2026-04-07T13:46:55.091" v="9768" actId="1076"/>
          <ac:spMkLst>
            <pc:docMk/>
            <pc:sldMk cId="3791946401" sldId="994"/>
            <ac:spMk id="30" creationId="{BECB7E7E-75A1-1551-98A3-D9BCDAC7C483}"/>
          </ac:spMkLst>
        </pc:spChg>
        <pc:spChg chg="mod">
          <ac:chgData name="Patrick Keller" userId="170edc8c-2f5f-48d9-b0d0-58eefee5da09" providerId="ADAL" clId="{5EB57712-71DF-4926-8B32-E6B7722CD04F}" dt="2026-04-07T13:40:49.754" v="9584"/>
          <ac:spMkLst>
            <pc:docMk/>
            <pc:sldMk cId="3791946401" sldId="994"/>
            <ac:spMk id="32" creationId="{5495181C-E529-B3DA-FC8D-20AB18F28250}"/>
          </ac:spMkLst>
        </pc:spChg>
        <pc:spChg chg="mod">
          <ac:chgData name="Patrick Keller" userId="170edc8c-2f5f-48d9-b0d0-58eefee5da09" providerId="ADAL" clId="{5EB57712-71DF-4926-8B32-E6B7722CD04F}" dt="2026-04-07T13:41:31.035" v="9611" actId="14100"/>
          <ac:spMkLst>
            <pc:docMk/>
            <pc:sldMk cId="3791946401" sldId="994"/>
            <ac:spMk id="34" creationId="{2943AF21-D3BD-D5D2-BA6E-FC7E5DE796FE}"/>
          </ac:spMkLst>
        </pc:spChg>
        <pc:spChg chg="mod">
          <ac:chgData name="Patrick Keller" userId="170edc8c-2f5f-48d9-b0d0-58eefee5da09" providerId="ADAL" clId="{5EB57712-71DF-4926-8B32-E6B7722CD04F}" dt="2026-04-07T13:41:12.397" v="9597" actId="1076"/>
          <ac:spMkLst>
            <pc:docMk/>
            <pc:sldMk cId="3791946401" sldId="994"/>
            <ac:spMk id="37" creationId="{AA81C049-0839-CBEB-6596-4D26ECE0EC1A}"/>
          </ac:spMkLst>
        </pc:spChg>
        <pc:spChg chg="mod">
          <ac:chgData name="Patrick Keller" userId="170edc8c-2f5f-48d9-b0d0-58eefee5da09" providerId="ADAL" clId="{5EB57712-71DF-4926-8B32-E6B7722CD04F}" dt="2026-04-07T13:40:49.754" v="9584"/>
          <ac:spMkLst>
            <pc:docMk/>
            <pc:sldMk cId="3791946401" sldId="994"/>
            <ac:spMk id="38" creationId="{F7BFC728-6365-C263-56F2-7EA645184552}"/>
          </ac:spMkLst>
        </pc:spChg>
        <pc:spChg chg="mod">
          <ac:chgData name="Patrick Keller" userId="170edc8c-2f5f-48d9-b0d0-58eefee5da09" providerId="ADAL" clId="{5EB57712-71DF-4926-8B32-E6B7722CD04F}" dt="2026-04-07T13:40:49.754" v="9584"/>
          <ac:spMkLst>
            <pc:docMk/>
            <pc:sldMk cId="3791946401" sldId="994"/>
            <ac:spMk id="39" creationId="{6A90331A-363B-6B32-5BBF-C9802DCBDFF2}"/>
          </ac:spMkLst>
        </pc:spChg>
        <pc:spChg chg="mod">
          <ac:chgData name="Patrick Keller" userId="170edc8c-2f5f-48d9-b0d0-58eefee5da09" providerId="ADAL" clId="{5EB57712-71DF-4926-8B32-E6B7722CD04F}" dt="2026-04-07T13:40:49.754" v="9584"/>
          <ac:spMkLst>
            <pc:docMk/>
            <pc:sldMk cId="3791946401" sldId="994"/>
            <ac:spMk id="40" creationId="{75FE22F9-BE25-CCDF-F4BB-2781694272B9}"/>
          </ac:spMkLst>
        </pc:spChg>
        <pc:spChg chg="add mod">
          <ac:chgData name="Patrick Keller" userId="170edc8c-2f5f-48d9-b0d0-58eefee5da09" providerId="ADAL" clId="{5EB57712-71DF-4926-8B32-E6B7722CD04F}" dt="2026-04-07T13:53:11.129" v="9933" actId="1035"/>
          <ac:spMkLst>
            <pc:docMk/>
            <pc:sldMk cId="3791946401" sldId="994"/>
            <ac:spMk id="44" creationId="{62495C15-1A98-2030-DBF9-B644E0FEEBC0}"/>
          </ac:spMkLst>
        </pc:spChg>
        <pc:spChg chg="add mod">
          <ac:chgData name="Patrick Keller" userId="170edc8c-2f5f-48d9-b0d0-58eefee5da09" providerId="ADAL" clId="{5EB57712-71DF-4926-8B32-E6B7722CD04F}" dt="2026-04-07T13:53:11.129" v="9933" actId="1035"/>
          <ac:spMkLst>
            <pc:docMk/>
            <pc:sldMk cId="3791946401" sldId="994"/>
            <ac:spMk id="45" creationId="{E0F3F3DF-6DD5-A99B-6CCE-C062A246FA8E}"/>
          </ac:spMkLst>
        </pc:spChg>
        <pc:spChg chg="add mod">
          <ac:chgData name="Patrick Keller" userId="170edc8c-2f5f-48d9-b0d0-58eefee5da09" providerId="ADAL" clId="{5EB57712-71DF-4926-8B32-E6B7722CD04F}" dt="2026-04-07T13:46:55.091" v="9768" actId="1076"/>
          <ac:spMkLst>
            <pc:docMk/>
            <pc:sldMk cId="3791946401" sldId="994"/>
            <ac:spMk id="46" creationId="{F1EFF2DF-772D-F691-EC12-AE0ABB924476}"/>
          </ac:spMkLst>
        </pc:spChg>
        <pc:spChg chg="add mod ord">
          <ac:chgData name="Patrick Keller" userId="170edc8c-2f5f-48d9-b0d0-58eefee5da09" providerId="ADAL" clId="{5EB57712-71DF-4926-8B32-E6B7722CD04F}" dt="2026-04-07T13:53:11.129" v="9933" actId="1035"/>
          <ac:spMkLst>
            <pc:docMk/>
            <pc:sldMk cId="3791946401" sldId="994"/>
            <ac:spMk id="47" creationId="{72C94EFC-1ACF-C53F-AE0B-03E9207A7186}"/>
          </ac:spMkLst>
        </pc:spChg>
        <pc:spChg chg="add mod">
          <ac:chgData name="Patrick Keller" userId="170edc8c-2f5f-48d9-b0d0-58eefee5da09" providerId="ADAL" clId="{5EB57712-71DF-4926-8B32-E6B7722CD04F}" dt="2026-04-07T14:19:21.902" v="11213" actId="113"/>
          <ac:spMkLst>
            <pc:docMk/>
            <pc:sldMk cId="3791946401" sldId="994"/>
            <ac:spMk id="48" creationId="{FD213B9F-901C-9C19-6733-F90C1D8773CE}"/>
          </ac:spMkLst>
        </pc:spChg>
        <pc:spChg chg="add mod">
          <ac:chgData name="Patrick Keller" userId="170edc8c-2f5f-48d9-b0d0-58eefee5da09" providerId="ADAL" clId="{5EB57712-71DF-4926-8B32-E6B7722CD04F}" dt="2026-04-07T13:48:21.783" v="9806" actId="207"/>
          <ac:spMkLst>
            <pc:docMk/>
            <pc:sldMk cId="3791946401" sldId="994"/>
            <ac:spMk id="49" creationId="{66DF1135-DB96-6FBA-4E8B-514846A35808}"/>
          </ac:spMkLst>
        </pc:spChg>
        <pc:spChg chg="add mod">
          <ac:chgData name="Patrick Keller" userId="170edc8c-2f5f-48d9-b0d0-58eefee5da09" providerId="ADAL" clId="{5EB57712-71DF-4926-8B32-E6B7722CD04F}" dt="2026-04-07T13:48:21.783" v="9806" actId="207"/>
          <ac:spMkLst>
            <pc:docMk/>
            <pc:sldMk cId="3791946401" sldId="994"/>
            <ac:spMk id="50" creationId="{EE4ADF4E-E50B-872D-FDD0-B29A5F4D46D3}"/>
          </ac:spMkLst>
        </pc:spChg>
        <pc:spChg chg="add mod">
          <ac:chgData name="Patrick Keller" userId="170edc8c-2f5f-48d9-b0d0-58eefee5da09" providerId="ADAL" clId="{5EB57712-71DF-4926-8B32-E6B7722CD04F}" dt="2026-04-07T13:53:11.129" v="9933" actId="1035"/>
          <ac:spMkLst>
            <pc:docMk/>
            <pc:sldMk cId="3791946401" sldId="994"/>
            <ac:spMk id="56" creationId="{846B27EE-3E29-A3BF-9FA0-445338A62900}"/>
          </ac:spMkLst>
        </pc:spChg>
        <pc:spChg chg="add mod">
          <ac:chgData name="Patrick Keller" userId="170edc8c-2f5f-48d9-b0d0-58eefee5da09" providerId="ADAL" clId="{5EB57712-71DF-4926-8B32-E6B7722CD04F}" dt="2026-04-07T13:53:11.129" v="9933" actId="1035"/>
          <ac:spMkLst>
            <pc:docMk/>
            <pc:sldMk cId="3791946401" sldId="994"/>
            <ac:spMk id="57" creationId="{85F9C37A-27FC-E594-BF68-38444EE80949}"/>
          </ac:spMkLst>
        </pc:spChg>
        <pc:spChg chg="add mod">
          <ac:chgData name="Patrick Keller" userId="170edc8c-2f5f-48d9-b0d0-58eefee5da09" providerId="ADAL" clId="{5EB57712-71DF-4926-8B32-E6B7722CD04F}" dt="2026-04-07T13:53:11.129" v="9933" actId="1035"/>
          <ac:spMkLst>
            <pc:docMk/>
            <pc:sldMk cId="3791946401" sldId="994"/>
            <ac:spMk id="59" creationId="{F95681D2-9EAB-E9CC-12EF-CAC2DB63935A}"/>
          </ac:spMkLst>
        </pc:spChg>
        <pc:spChg chg="add mod">
          <ac:chgData name="Patrick Keller" userId="170edc8c-2f5f-48d9-b0d0-58eefee5da09" providerId="ADAL" clId="{5EB57712-71DF-4926-8B32-E6B7722CD04F}" dt="2026-04-07T13:54:07.830" v="9960" actId="553"/>
          <ac:spMkLst>
            <pc:docMk/>
            <pc:sldMk cId="3791946401" sldId="994"/>
            <ac:spMk id="64" creationId="{B60F85D1-3DCB-AA52-7537-FA5EE4FD5BD2}"/>
          </ac:spMkLst>
        </pc:spChg>
        <pc:spChg chg="add mod">
          <ac:chgData name="Patrick Keller" userId="170edc8c-2f5f-48d9-b0d0-58eefee5da09" providerId="ADAL" clId="{5EB57712-71DF-4926-8B32-E6B7722CD04F}" dt="2026-04-07T13:53:16.334" v="9939" actId="1035"/>
          <ac:spMkLst>
            <pc:docMk/>
            <pc:sldMk cId="3791946401" sldId="994"/>
            <ac:spMk id="65" creationId="{4C341DDE-EE6A-359F-3556-55AA7FDF2856}"/>
          </ac:spMkLst>
        </pc:spChg>
        <pc:spChg chg="add mod">
          <ac:chgData name="Patrick Keller" userId="170edc8c-2f5f-48d9-b0d0-58eefee5da09" providerId="ADAL" clId="{5EB57712-71DF-4926-8B32-E6B7722CD04F}" dt="2026-04-07T13:53:16.334" v="9939" actId="1035"/>
          <ac:spMkLst>
            <pc:docMk/>
            <pc:sldMk cId="3791946401" sldId="994"/>
            <ac:spMk id="66" creationId="{D84ABAC2-3068-57DA-B882-9E6DC256AD49}"/>
          </ac:spMkLst>
        </pc:spChg>
        <pc:spChg chg="add mod">
          <ac:chgData name="Patrick Keller" userId="170edc8c-2f5f-48d9-b0d0-58eefee5da09" providerId="ADAL" clId="{5EB57712-71DF-4926-8B32-E6B7722CD04F}" dt="2026-04-07T13:55:02.286" v="9969" actId="1076"/>
          <ac:spMkLst>
            <pc:docMk/>
            <pc:sldMk cId="3791946401" sldId="994"/>
            <ac:spMk id="67" creationId="{8D3F6246-ADC6-3FB4-BCAC-852443750563}"/>
          </ac:spMkLst>
        </pc:spChg>
        <pc:spChg chg="add mod">
          <ac:chgData name="Patrick Keller" userId="170edc8c-2f5f-48d9-b0d0-58eefee5da09" providerId="ADAL" clId="{5EB57712-71DF-4926-8B32-E6B7722CD04F}" dt="2026-04-07T13:58:01.612" v="10202" actId="12788"/>
          <ac:spMkLst>
            <pc:docMk/>
            <pc:sldMk cId="3791946401" sldId="994"/>
            <ac:spMk id="76" creationId="{0714D7B4-6C00-FA3E-E1BA-FCE9FD1697EC}"/>
          </ac:spMkLst>
        </pc:spChg>
        <pc:spChg chg="add mod">
          <ac:chgData name="Patrick Keller" userId="170edc8c-2f5f-48d9-b0d0-58eefee5da09" providerId="ADAL" clId="{5EB57712-71DF-4926-8B32-E6B7722CD04F}" dt="2026-04-07T13:58:01.612" v="10202" actId="12788"/>
          <ac:spMkLst>
            <pc:docMk/>
            <pc:sldMk cId="3791946401" sldId="994"/>
            <ac:spMk id="77" creationId="{B6988B74-499C-BC57-555F-2B763CEC7750}"/>
          </ac:spMkLst>
        </pc:spChg>
        <pc:spChg chg="add mod">
          <ac:chgData name="Patrick Keller" userId="170edc8c-2f5f-48d9-b0d0-58eefee5da09" providerId="ADAL" clId="{5EB57712-71DF-4926-8B32-E6B7722CD04F}" dt="2026-04-07T13:57:15.856" v="10194" actId="207"/>
          <ac:spMkLst>
            <pc:docMk/>
            <pc:sldMk cId="3791946401" sldId="994"/>
            <ac:spMk id="78" creationId="{72FF6EC3-7ADB-1E0C-69E5-471D248C3BBB}"/>
          </ac:spMkLst>
        </pc:spChg>
        <pc:spChg chg="add mod">
          <ac:chgData name="Patrick Keller" userId="170edc8c-2f5f-48d9-b0d0-58eefee5da09" providerId="ADAL" clId="{5EB57712-71DF-4926-8B32-E6B7722CD04F}" dt="2026-04-07T13:57:10.788" v="10193" actId="207"/>
          <ac:spMkLst>
            <pc:docMk/>
            <pc:sldMk cId="3791946401" sldId="994"/>
            <ac:spMk id="80" creationId="{01249F1E-DC6A-2AE4-9B2E-211D6DDAADC1}"/>
          </ac:spMkLst>
        </pc:spChg>
        <pc:spChg chg="add mod">
          <ac:chgData name="Patrick Keller" userId="170edc8c-2f5f-48d9-b0d0-58eefee5da09" providerId="ADAL" clId="{5EB57712-71DF-4926-8B32-E6B7722CD04F}" dt="2026-04-07T13:57:06.310" v="10192" actId="207"/>
          <ac:spMkLst>
            <pc:docMk/>
            <pc:sldMk cId="3791946401" sldId="994"/>
            <ac:spMk id="81" creationId="{359965AE-A7CA-4A0A-88D5-FC8052F9A64F}"/>
          </ac:spMkLst>
        </pc:spChg>
        <pc:grpChg chg="mod topLvl">
          <ac:chgData name="Patrick Keller" userId="170edc8c-2f5f-48d9-b0d0-58eefee5da09" providerId="ADAL" clId="{5EB57712-71DF-4926-8B32-E6B7722CD04F}" dt="2026-04-07T13:46:55.091" v="9768" actId="1076"/>
          <ac:grpSpMkLst>
            <pc:docMk/>
            <pc:sldMk cId="3791946401" sldId="994"/>
            <ac:grpSpMk id="23" creationId="{DD7CCE8B-2C99-A37B-B4A7-B21DC01496F9}"/>
          </ac:grpSpMkLst>
        </pc:grpChg>
        <pc:grpChg chg="add mod">
          <ac:chgData name="Patrick Keller" userId="170edc8c-2f5f-48d9-b0d0-58eefee5da09" providerId="ADAL" clId="{5EB57712-71DF-4926-8B32-E6B7722CD04F}" dt="2026-04-07T13:46:55.091" v="9768" actId="1076"/>
          <ac:grpSpMkLst>
            <pc:docMk/>
            <pc:sldMk cId="3791946401" sldId="994"/>
            <ac:grpSpMk id="28" creationId="{648DFB32-4D64-8446-B66D-5C68ED9E05D6}"/>
          </ac:grpSpMkLst>
        </pc:grpChg>
        <pc:grpChg chg="add mod">
          <ac:chgData name="Patrick Keller" userId="170edc8c-2f5f-48d9-b0d0-58eefee5da09" providerId="ADAL" clId="{5EB57712-71DF-4926-8B32-E6B7722CD04F}" dt="2026-04-07T13:46:55.091" v="9768" actId="1076"/>
          <ac:grpSpMkLst>
            <pc:docMk/>
            <pc:sldMk cId="3791946401" sldId="994"/>
            <ac:grpSpMk id="31" creationId="{A73CBAE7-EE5D-BE4C-3468-E0FD1DFCA360}"/>
          </ac:grpSpMkLst>
        </pc:grpChg>
        <pc:grpChg chg="mod">
          <ac:chgData name="Patrick Keller" userId="170edc8c-2f5f-48d9-b0d0-58eefee5da09" providerId="ADAL" clId="{5EB57712-71DF-4926-8B32-E6B7722CD04F}" dt="2026-04-07T13:46:55.091" v="9768" actId="1076"/>
          <ac:grpSpMkLst>
            <pc:docMk/>
            <pc:sldMk cId="3791946401" sldId="994"/>
            <ac:grpSpMk id="35" creationId="{357F51B8-E658-8F28-D1B1-B1BD9CE18EB7}"/>
          </ac:grpSpMkLst>
        </pc:grpChg>
        <pc:picChg chg="add mod">
          <ac:chgData name="Patrick Keller" userId="170edc8c-2f5f-48d9-b0d0-58eefee5da09" providerId="ADAL" clId="{5EB57712-71DF-4926-8B32-E6B7722CD04F}" dt="2026-04-07T13:38:53.708" v="9563" actId="164"/>
          <ac:picMkLst>
            <pc:docMk/>
            <pc:sldMk cId="3791946401" sldId="994"/>
            <ac:picMk id="12" creationId="{1B43257E-138F-0A89-24D8-0D06D66FBCFE}"/>
          </ac:picMkLst>
        </pc:picChg>
        <pc:picChg chg="mod">
          <ac:chgData name="Patrick Keller" userId="170edc8c-2f5f-48d9-b0d0-58eefee5da09" providerId="ADAL" clId="{5EB57712-71DF-4926-8B32-E6B7722CD04F}" dt="2026-04-07T13:38:12.704" v="9553" actId="165"/>
          <ac:picMkLst>
            <pc:docMk/>
            <pc:sldMk cId="3791946401" sldId="994"/>
            <ac:picMk id="26" creationId="{72422639-8D11-5F29-6913-228FF115C699}"/>
          </ac:picMkLst>
        </pc:picChg>
        <pc:picChg chg="mod">
          <ac:chgData name="Patrick Keller" userId="170edc8c-2f5f-48d9-b0d0-58eefee5da09" providerId="ADAL" clId="{5EB57712-71DF-4926-8B32-E6B7722CD04F}" dt="2026-04-07T13:40:49.754" v="9584"/>
          <ac:picMkLst>
            <pc:docMk/>
            <pc:sldMk cId="3791946401" sldId="994"/>
            <ac:picMk id="33" creationId="{40BFE7CD-C1EF-06A8-686F-92841ECED1D2}"/>
          </ac:picMkLst>
        </pc:picChg>
        <pc:picChg chg="add mod">
          <ac:chgData name="Patrick Keller" userId="170edc8c-2f5f-48d9-b0d0-58eefee5da09" providerId="ADAL" clId="{5EB57712-71DF-4926-8B32-E6B7722CD04F}" dt="2026-04-07T13:50:06.315" v="9826" actId="1076"/>
          <ac:picMkLst>
            <pc:docMk/>
            <pc:sldMk cId="3791946401" sldId="994"/>
            <ac:picMk id="58" creationId="{E7FBA38A-ECA5-B3F2-FA2F-F38EA90198EC}"/>
          </ac:picMkLst>
        </pc:picChg>
        <pc:cxnChg chg="add mod topLvl">
          <ac:chgData name="Patrick Keller" userId="170edc8c-2f5f-48d9-b0d0-58eefee5da09" providerId="ADAL" clId="{5EB57712-71DF-4926-8B32-E6B7722CD04F}" dt="2026-05-02T10:59:01.475" v="29631" actId="1038"/>
          <ac:cxnSpMkLst>
            <pc:docMk/>
            <pc:sldMk cId="3791946401" sldId="994"/>
            <ac:cxnSpMk id="3" creationId="{8EE31937-5B0F-F6D9-DCBD-89B9D1B06FEC}"/>
          </ac:cxnSpMkLst>
        </pc:cxnChg>
        <pc:cxnChg chg="add mod topLvl">
          <ac:chgData name="Patrick Keller" userId="170edc8c-2f5f-48d9-b0d0-58eefee5da09" providerId="ADAL" clId="{5EB57712-71DF-4926-8B32-E6B7722CD04F}" dt="2026-04-07T13:22:26.883" v="9263" actId="1076"/>
          <ac:cxnSpMkLst>
            <pc:docMk/>
            <pc:sldMk cId="3791946401" sldId="994"/>
            <ac:cxnSpMk id="4" creationId="{642F3146-BCA6-11E0-1598-F6F628AA1C5F}"/>
          </ac:cxnSpMkLst>
        </pc:cxnChg>
        <pc:cxnChg chg="add mod">
          <ac:chgData name="Patrick Keller" userId="170edc8c-2f5f-48d9-b0d0-58eefee5da09" providerId="ADAL" clId="{5EB57712-71DF-4926-8B32-E6B7722CD04F}" dt="2026-04-07T13:34:48.034" v="9493" actId="1076"/>
          <ac:cxnSpMkLst>
            <pc:docMk/>
            <pc:sldMk cId="3791946401" sldId="994"/>
            <ac:cxnSpMk id="7" creationId="{848A7F69-7E63-A843-DA0C-F6F7C5FD8B59}"/>
          </ac:cxnSpMkLst>
        </pc:cxnChg>
        <pc:cxnChg chg="add mod">
          <ac:chgData name="Patrick Keller" userId="170edc8c-2f5f-48d9-b0d0-58eefee5da09" providerId="ADAL" clId="{5EB57712-71DF-4926-8B32-E6B7722CD04F}" dt="2026-04-07T13:48:05.504" v="9802" actId="1582"/>
          <ac:cxnSpMkLst>
            <pc:docMk/>
            <pc:sldMk cId="3791946401" sldId="994"/>
            <ac:cxnSpMk id="52" creationId="{6D5D4BCF-85B8-3303-8F66-F1809CB7432E}"/>
          </ac:cxnSpMkLst>
        </pc:cxnChg>
        <pc:cxnChg chg="add mod">
          <ac:chgData name="Patrick Keller" userId="170edc8c-2f5f-48d9-b0d0-58eefee5da09" providerId="ADAL" clId="{5EB57712-71DF-4926-8B32-E6B7722CD04F}" dt="2026-04-07T13:48:10.796" v="9805" actId="14100"/>
          <ac:cxnSpMkLst>
            <pc:docMk/>
            <pc:sldMk cId="3791946401" sldId="994"/>
            <ac:cxnSpMk id="53" creationId="{D0F3FF08-2B29-5186-70F4-3BA040AF1A5C}"/>
          </ac:cxnSpMkLst>
        </pc:cxnChg>
        <pc:cxnChg chg="add del mod">
          <ac:chgData name="Patrick Keller" userId="170edc8c-2f5f-48d9-b0d0-58eefee5da09" providerId="ADAL" clId="{5EB57712-71DF-4926-8B32-E6B7722CD04F}" dt="2026-04-07T13:53:16.334" v="9939" actId="1035"/>
          <ac:cxnSpMkLst>
            <pc:docMk/>
            <pc:sldMk cId="3791946401" sldId="994"/>
            <ac:cxnSpMk id="61" creationId="{E6A43821-0353-624B-47EF-DA61A71434A5}"/>
          </ac:cxnSpMkLst>
        </pc:cxnChg>
        <pc:cxnChg chg="add mod">
          <ac:chgData name="Patrick Keller" userId="170edc8c-2f5f-48d9-b0d0-58eefee5da09" providerId="ADAL" clId="{5EB57712-71DF-4926-8B32-E6B7722CD04F}" dt="2026-04-07T13:54:24.442" v="9962" actId="408"/>
          <ac:cxnSpMkLst>
            <pc:docMk/>
            <pc:sldMk cId="3791946401" sldId="994"/>
            <ac:cxnSpMk id="68" creationId="{0DDC1D7C-9041-EC42-24AC-C21CBC4777D2}"/>
          </ac:cxnSpMkLst>
        </pc:cxnChg>
        <pc:cxnChg chg="add mod">
          <ac:chgData name="Patrick Keller" userId="170edc8c-2f5f-48d9-b0d0-58eefee5da09" providerId="ADAL" clId="{5EB57712-71DF-4926-8B32-E6B7722CD04F}" dt="2026-04-07T13:54:29.041" v="9963" actId="12788"/>
          <ac:cxnSpMkLst>
            <pc:docMk/>
            <pc:sldMk cId="3791946401" sldId="994"/>
            <ac:cxnSpMk id="73" creationId="{D24FEC00-47CB-A82A-6F00-5D273559B459}"/>
          </ac:cxnSpMkLst>
        </pc:cxnChg>
        <pc:cxnChg chg="add mod">
          <ac:chgData name="Patrick Keller" userId="170edc8c-2f5f-48d9-b0d0-58eefee5da09" providerId="ADAL" clId="{5EB57712-71DF-4926-8B32-E6B7722CD04F}" dt="2026-04-07T13:54:37.045" v="9964" actId="408"/>
          <ac:cxnSpMkLst>
            <pc:docMk/>
            <pc:sldMk cId="3791946401" sldId="994"/>
            <ac:cxnSpMk id="74" creationId="{547B3ADF-1E0D-E25F-D8A1-A50B8FFCCF60}"/>
          </ac:cxnSpMkLst>
        </pc:cxnChg>
        <pc:cxnChg chg="add mod">
          <ac:chgData name="Patrick Keller" userId="170edc8c-2f5f-48d9-b0d0-58eefee5da09" providerId="ADAL" clId="{5EB57712-71DF-4926-8B32-E6B7722CD04F}" dt="2026-04-07T13:58:01.612" v="10202" actId="12788"/>
          <ac:cxnSpMkLst>
            <pc:docMk/>
            <pc:sldMk cId="3791946401" sldId="994"/>
            <ac:cxnSpMk id="82" creationId="{78424520-AE88-F069-4185-86ED85DD8EDD}"/>
          </ac:cxnSpMkLst>
        </pc:cxnChg>
      </pc:sldChg>
      <pc:sldChg chg="add">
        <pc:chgData name="Patrick Keller" userId="170edc8c-2f5f-48d9-b0d0-58eefee5da09" providerId="ADAL" clId="{5EB57712-71DF-4926-8B32-E6B7722CD04F}" dt="2026-04-07T10:43:06.173" v="7698"/>
        <pc:sldMkLst>
          <pc:docMk/>
          <pc:sldMk cId="911925582" sldId="995"/>
        </pc:sldMkLst>
      </pc:sldChg>
      <pc:sldChg chg="addSp delSp modSp add mod delAnim modAnim">
        <pc:chgData name="Patrick Keller" userId="170edc8c-2f5f-48d9-b0d0-58eefee5da09" providerId="ADAL" clId="{5EB57712-71DF-4926-8B32-E6B7722CD04F}" dt="2026-05-02T11:11:25.885" v="29943" actId="20577"/>
        <pc:sldMkLst>
          <pc:docMk/>
          <pc:sldMk cId="2631762472" sldId="996"/>
        </pc:sldMkLst>
        <pc:spChg chg="add mod">
          <ac:chgData name="Patrick Keller" userId="170edc8c-2f5f-48d9-b0d0-58eefee5da09" providerId="ADAL" clId="{5EB57712-71DF-4926-8B32-E6B7722CD04F}" dt="2026-04-07T13:58:39.530" v="10254" actId="20577"/>
          <ac:spMkLst>
            <pc:docMk/>
            <pc:sldMk cId="2631762472" sldId="996"/>
            <ac:spMk id="3" creationId="{F0BDBDDF-D87E-6C67-86A8-46F8E7464F6D}"/>
          </ac:spMkLst>
        </pc:spChg>
        <pc:spChg chg="mod">
          <ac:chgData name="Patrick Keller" userId="170edc8c-2f5f-48d9-b0d0-58eefee5da09" providerId="ADAL" clId="{5EB57712-71DF-4926-8B32-E6B7722CD04F}" dt="2026-04-07T14:15:21.193" v="10937"/>
          <ac:spMkLst>
            <pc:docMk/>
            <pc:sldMk cId="2631762472" sldId="996"/>
            <ac:spMk id="6" creationId="{946663CE-C379-6927-4CF7-CD313F7D3FA4}"/>
          </ac:spMkLst>
        </pc:spChg>
        <pc:spChg chg="add mod">
          <ac:chgData name="Patrick Keller" userId="170edc8c-2f5f-48d9-b0d0-58eefee5da09" providerId="ADAL" clId="{5EB57712-71DF-4926-8B32-E6B7722CD04F}" dt="2026-04-07T14:18:04.830" v="11204" actId="113"/>
          <ac:spMkLst>
            <pc:docMk/>
            <pc:sldMk cId="2631762472" sldId="996"/>
            <ac:spMk id="7" creationId="{6F953153-0883-48E0-D094-958BD2667EEB}"/>
          </ac:spMkLst>
        </pc:spChg>
        <pc:spChg chg="add mod">
          <ac:chgData name="Patrick Keller" userId="170edc8c-2f5f-48d9-b0d0-58eefee5da09" providerId="ADAL" clId="{5EB57712-71DF-4926-8B32-E6B7722CD04F}" dt="2026-04-07T14:00:44.981" v="10608" actId="20577"/>
          <ac:spMkLst>
            <pc:docMk/>
            <pc:sldMk cId="2631762472" sldId="996"/>
            <ac:spMk id="8" creationId="{63A34B6A-C4C5-B367-B80F-01458468D164}"/>
          </ac:spMkLst>
        </pc:spChg>
        <pc:spChg chg="add mod">
          <ac:chgData name="Patrick Keller" userId="170edc8c-2f5f-48d9-b0d0-58eefee5da09" providerId="ADAL" clId="{5EB57712-71DF-4926-8B32-E6B7722CD04F}" dt="2026-04-07T14:01:14.896" v="10612" actId="207"/>
          <ac:spMkLst>
            <pc:docMk/>
            <pc:sldMk cId="2631762472" sldId="996"/>
            <ac:spMk id="9" creationId="{5C8FA3EB-FF0A-9786-8CD7-18344418B42A}"/>
          </ac:spMkLst>
        </pc:spChg>
        <pc:spChg chg="mod">
          <ac:chgData name="Patrick Keller" userId="170edc8c-2f5f-48d9-b0d0-58eefee5da09" providerId="ADAL" clId="{5EB57712-71DF-4926-8B32-E6B7722CD04F}" dt="2026-05-02T11:11:25.885" v="29943" actId="20577"/>
          <ac:spMkLst>
            <pc:docMk/>
            <pc:sldMk cId="2631762472" sldId="996"/>
            <ac:spMk id="10" creationId="{1DEA918A-E9B2-2387-AB14-3AC9E82008A7}"/>
          </ac:spMkLst>
        </pc:spChg>
        <pc:spChg chg="add mod">
          <ac:chgData name="Patrick Keller" userId="170edc8c-2f5f-48d9-b0d0-58eefee5da09" providerId="ADAL" clId="{5EB57712-71DF-4926-8B32-E6B7722CD04F}" dt="2026-04-07T14:18:21.606" v="11207" actId="207"/>
          <ac:spMkLst>
            <pc:docMk/>
            <pc:sldMk cId="2631762472" sldId="996"/>
            <ac:spMk id="11" creationId="{444757BA-A529-7713-56CA-B2ED4BEF219D}"/>
          </ac:spMkLst>
        </pc:spChg>
        <pc:spChg chg="mod">
          <ac:chgData name="Patrick Keller" userId="170edc8c-2f5f-48d9-b0d0-58eefee5da09" providerId="ADAL" clId="{5EB57712-71DF-4926-8B32-E6B7722CD04F}" dt="2026-04-07T14:17:59.364" v="11203" actId="20577"/>
          <ac:spMkLst>
            <pc:docMk/>
            <pc:sldMk cId="2631762472" sldId="996"/>
            <ac:spMk id="12" creationId="{B0F14BDC-5FE6-E7F4-745B-7B6459959DF0}"/>
          </ac:spMkLst>
        </pc:spChg>
        <pc:spChg chg="add mod">
          <ac:chgData name="Patrick Keller" userId="170edc8c-2f5f-48d9-b0d0-58eefee5da09" providerId="ADAL" clId="{5EB57712-71DF-4926-8B32-E6B7722CD04F}" dt="2026-04-07T14:18:34.431" v="11210" actId="207"/>
          <ac:spMkLst>
            <pc:docMk/>
            <pc:sldMk cId="2631762472" sldId="996"/>
            <ac:spMk id="13" creationId="{D1A950DB-B73E-AF29-8778-1E1791F62340}"/>
          </ac:spMkLst>
        </pc:spChg>
        <pc:spChg chg="add mod">
          <ac:chgData name="Patrick Keller" userId="170edc8c-2f5f-48d9-b0d0-58eefee5da09" providerId="ADAL" clId="{5EB57712-71DF-4926-8B32-E6B7722CD04F}" dt="2026-04-07T13:58:28.351" v="10204"/>
          <ac:spMkLst>
            <pc:docMk/>
            <pc:sldMk cId="2631762472" sldId="996"/>
            <ac:spMk id="14" creationId="{2539D4DE-A0D8-D77E-C269-BBC795E9A650}"/>
          </ac:spMkLst>
        </pc:spChg>
        <pc:spChg chg="add mod">
          <ac:chgData name="Patrick Keller" userId="170edc8c-2f5f-48d9-b0d0-58eefee5da09" providerId="ADAL" clId="{5EB57712-71DF-4926-8B32-E6B7722CD04F}" dt="2026-04-07T13:58:28.351" v="10204"/>
          <ac:spMkLst>
            <pc:docMk/>
            <pc:sldMk cId="2631762472" sldId="996"/>
            <ac:spMk id="16" creationId="{907E6314-6940-39BB-1156-5269254875CB}"/>
          </ac:spMkLst>
        </pc:spChg>
        <pc:spChg chg="add mod">
          <ac:chgData name="Patrick Keller" userId="170edc8c-2f5f-48d9-b0d0-58eefee5da09" providerId="ADAL" clId="{5EB57712-71DF-4926-8B32-E6B7722CD04F}" dt="2026-04-07T13:58:28.351" v="10204"/>
          <ac:spMkLst>
            <pc:docMk/>
            <pc:sldMk cId="2631762472" sldId="996"/>
            <ac:spMk id="18" creationId="{23470901-1F9E-A5FA-C5A1-24BDC912BD13}"/>
          </ac:spMkLst>
        </pc:spChg>
        <pc:spChg chg="add mod">
          <ac:chgData name="Patrick Keller" userId="170edc8c-2f5f-48d9-b0d0-58eefee5da09" providerId="ADAL" clId="{5EB57712-71DF-4926-8B32-E6B7722CD04F}" dt="2026-04-07T13:58:28.351" v="10204"/>
          <ac:spMkLst>
            <pc:docMk/>
            <pc:sldMk cId="2631762472" sldId="996"/>
            <ac:spMk id="19" creationId="{854E7A73-C567-FE7E-85BF-ED66AA634157}"/>
          </ac:spMkLst>
        </pc:spChg>
      </pc:sldChg>
      <pc:sldChg chg="modSp add mod ord">
        <pc:chgData name="Patrick Keller" userId="170edc8c-2f5f-48d9-b0d0-58eefee5da09" providerId="ADAL" clId="{5EB57712-71DF-4926-8B32-E6B7722CD04F}" dt="2026-05-06T20:43:00.566" v="32118"/>
        <pc:sldMkLst>
          <pc:docMk/>
          <pc:sldMk cId="3095546805" sldId="997"/>
        </pc:sldMkLst>
        <pc:spChg chg="mod">
          <ac:chgData name="Patrick Keller" userId="170edc8c-2f5f-48d9-b0d0-58eefee5da09" providerId="ADAL" clId="{5EB57712-71DF-4926-8B32-E6B7722CD04F}" dt="2026-04-07T14:59:33.408" v="11565" actId="20577"/>
          <ac:spMkLst>
            <pc:docMk/>
            <pc:sldMk cId="3095546805" sldId="997"/>
            <ac:spMk id="2" creationId="{7F6FA00F-3BD7-C483-B11A-46DB6C8FC21B}"/>
          </ac:spMkLst>
        </pc:spChg>
        <pc:spChg chg="mod">
          <ac:chgData name="Patrick Keller" userId="170edc8c-2f5f-48d9-b0d0-58eefee5da09" providerId="ADAL" clId="{5EB57712-71DF-4926-8B32-E6B7722CD04F}" dt="2026-04-07T14:59:55.555" v="11612" actId="20577"/>
          <ac:spMkLst>
            <pc:docMk/>
            <pc:sldMk cId="3095546805" sldId="997"/>
            <ac:spMk id="3" creationId="{45E0014C-023E-3A6D-164F-6D63A2E528B5}"/>
          </ac:spMkLst>
        </pc:spChg>
        <pc:spChg chg="mod">
          <ac:chgData name="Patrick Keller" userId="170edc8c-2f5f-48d9-b0d0-58eefee5da09" providerId="ADAL" clId="{5EB57712-71DF-4926-8B32-E6B7722CD04F}" dt="2026-04-07T15:02:28.622" v="11906" actId="113"/>
          <ac:spMkLst>
            <pc:docMk/>
            <pc:sldMk cId="3095546805" sldId="997"/>
            <ac:spMk id="6" creationId="{D9CDD0CF-419A-F741-6DC7-9E3E496B778A}"/>
          </ac:spMkLst>
        </pc:spChg>
        <pc:spChg chg="mod">
          <ac:chgData name="Patrick Keller" userId="170edc8c-2f5f-48d9-b0d0-58eefee5da09" providerId="ADAL" clId="{5EB57712-71DF-4926-8B32-E6B7722CD04F}" dt="2026-04-07T15:01:13.023" v="11710" actId="113"/>
          <ac:spMkLst>
            <pc:docMk/>
            <pc:sldMk cId="3095546805" sldId="997"/>
            <ac:spMk id="7" creationId="{A5BF46F1-ED45-275B-9BC2-E0F3A3E59646}"/>
          </ac:spMkLst>
        </pc:spChg>
        <pc:spChg chg="mod">
          <ac:chgData name="Patrick Keller" userId="170edc8c-2f5f-48d9-b0d0-58eefee5da09" providerId="ADAL" clId="{5EB57712-71DF-4926-8B32-E6B7722CD04F}" dt="2026-04-07T15:06:01.290" v="12374" actId="20577"/>
          <ac:spMkLst>
            <pc:docMk/>
            <pc:sldMk cId="3095546805" sldId="997"/>
            <ac:spMk id="8" creationId="{29123656-B92F-AF62-5FC0-04C61C2438C7}"/>
          </ac:spMkLst>
        </pc:spChg>
        <pc:spChg chg="mod">
          <ac:chgData name="Patrick Keller" userId="170edc8c-2f5f-48d9-b0d0-58eefee5da09" providerId="ADAL" clId="{5EB57712-71DF-4926-8B32-E6B7722CD04F}" dt="2026-04-07T15:05:09.821" v="12223" actId="207"/>
          <ac:spMkLst>
            <pc:docMk/>
            <pc:sldMk cId="3095546805" sldId="997"/>
            <ac:spMk id="9" creationId="{B55A5CD9-02F3-5E5D-F8FD-5E1EBC1C896B}"/>
          </ac:spMkLst>
        </pc:spChg>
        <pc:spChg chg="mod">
          <ac:chgData name="Patrick Keller" userId="170edc8c-2f5f-48d9-b0d0-58eefee5da09" providerId="ADAL" clId="{5EB57712-71DF-4926-8B32-E6B7722CD04F}" dt="2026-04-07T15:04:11.394" v="12126" actId="20577"/>
          <ac:spMkLst>
            <pc:docMk/>
            <pc:sldMk cId="3095546805" sldId="997"/>
            <ac:spMk id="10" creationId="{397A6F2D-E531-1CC2-160D-AF2D119CFF76}"/>
          </ac:spMkLst>
        </pc:spChg>
        <pc:spChg chg="mod">
          <ac:chgData name="Patrick Keller" userId="170edc8c-2f5f-48d9-b0d0-58eefee5da09" providerId="ADAL" clId="{5EB57712-71DF-4926-8B32-E6B7722CD04F}" dt="2026-04-07T15:03:20.813" v="12011" actId="207"/>
          <ac:spMkLst>
            <pc:docMk/>
            <pc:sldMk cId="3095546805" sldId="997"/>
            <ac:spMk id="11" creationId="{32B85EFC-EB13-3847-8A13-1C29F207602C}"/>
          </ac:spMkLst>
        </pc:spChg>
        <pc:spChg chg="mod">
          <ac:chgData name="Patrick Keller" userId="170edc8c-2f5f-48d9-b0d0-58eefee5da09" providerId="ADAL" clId="{5EB57712-71DF-4926-8B32-E6B7722CD04F}" dt="2026-04-07T15:02:19.506" v="11904" actId="20577"/>
          <ac:spMkLst>
            <pc:docMk/>
            <pc:sldMk cId="3095546805" sldId="997"/>
            <ac:spMk id="12" creationId="{4D190715-BA18-68A1-2F1A-471671D5047C}"/>
          </ac:spMkLst>
        </pc:spChg>
        <pc:spChg chg="mod">
          <ac:chgData name="Patrick Keller" userId="170edc8c-2f5f-48d9-b0d0-58eefee5da09" providerId="ADAL" clId="{5EB57712-71DF-4926-8B32-E6B7722CD04F}" dt="2026-04-07T15:06:27.246" v="12382" actId="20577"/>
          <ac:spMkLst>
            <pc:docMk/>
            <pc:sldMk cId="3095546805" sldId="997"/>
            <ac:spMk id="13" creationId="{F0FE6B24-B4C5-A5D6-010B-FEDFBD16C92D}"/>
          </ac:spMkLst>
        </pc:spChg>
      </pc:sldChg>
      <pc:sldChg chg="modSp add mod ord">
        <pc:chgData name="Patrick Keller" userId="170edc8c-2f5f-48d9-b0d0-58eefee5da09" providerId="ADAL" clId="{5EB57712-71DF-4926-8B32-E6B7722CD04F}" dt="2026-05-06T20:41:38.132" v="32067"/>
        <pc:sldMkLst>
          <pc:docMk/>
          <pc:sldMk cId="437356948" sldId="998"/>
        </pc:sldMkLst>
        <pc:spChg chg="mod">
          <ac:chgData name="Patrick Keller" userId="170edc8c-2f5f-48d9-b0d0-58eefee5da09" providerId="ADAL" clId="{5EB57712-71DF-4926-8B32-E6B7722CD04F}" dt="2026-04-07T15:07:58.884" v="12391" actId="20577"/>
          <ac:spMkLst>
            <pc:docMk/>
            <pc:sldMk cId="437356948" sldId="998"/>
            <ac:spMk id="2" creationId="{108568D3-E5C9-3B14-BAF3-BE8468745B8E}"/>
          </ac:spMkLst>
        </pc:spChg>
        <pc:spChg chg="mod">
          <ac:chgData name="Patrick Keller" userId="170edc8c-2f5f-48d9-b0d0-58eefee5da09" providerId="ADAL" clId="{5EB57712-71DF-4926-8B32-E6B7722CD04F}" dt="2026-04-07T15:09:11.211" v="12616" actId="113"/>
          <ac:spMkLst>
            <pc:docMk/>
            <pc:sldMk cId="437356948" sldId="998"/>
            <ac:spMk id="3" creationId="{E56EA28C-9696-934B-26B7-8AA6E9D2770B}"/>
          </ac:spMkLst>
        </pc:spChg>
        <pc:spChg chg="mod">
          <ac:chgData name="Patrick Keller" userId="170edc8c-2f5f-48d9-b0d0-58eefee5da09" providerId="ADAL" clId="{5EB57712-71DF-4926-8B32-E6B7722CD04F}" dt="2026-04-07T15:09:34.717" v="12675" actId="113"/>
          <ac:spMkLst>
            <pc:docMk/>
            <pc:sldMk cId="437356948" sldId="998"/>
            <ac:spMk id="7" creationId="{D77FC617-6695-5B66-ADAC-58747151CC50}"/>
          </ac:spMkLst>
        </pc:spChg>
        <pc:spChg chg="mod">
          <ac:chgData name="Patrick Keller" userId="170edc8c-2f5f-48d9-b0d0-58eefee5da09" providerId="ADAL" clId="{5EB57712-71DF-4926-8B32-E6B7722CD04F}" dt="2026-04-07T15:09:51.535" v="12708" actId="113"/>
          <ac:spMkLst>
            <pc:docMk/>
            <pc:sldMk cId="437356948" sldId="998"/>
            <ac:spMk id="9" creationId="{6A773E4B-0EBD-53B6-E582-60DE7F7F5F01}"/>
          </ac:spMkLst>
        </pc:spChg>
        <pc:spChg chg="mod">
          <ac:chgData name="Patrick Keller" userId="170edc8c-2f5f-48d9-b0d0-58eefee5da09" providerId="ADAL" clId="{5EB57712-71DF-4926-8B32-E6B7722CD04F}" dt="2026-04-07T15:10:20.570" v="12757" actId="20577"/>
          <ac:spMkLst>
            <pc:docMk/>
            <pc:sldMk cId="437356948" sldId="998"/>
            <ac:spMk id="11" creationId="{1A0A2F72-6D81-B2C3-EBC7-B9A3A5918BA8}"/>
          </ac:spMkLst>
        </pc:spChg>
        <pc:spChg chg="mod">
          <ac:chgData name="Patrick Keller" userId="170edc8c-2f5f-48d9-b0d0-58eefee5da09" providerId="ADAL" clId="{5EB57712-71DF-4926-8B32-E6B7722CD04F}" dt="2026-04-07T15:13:48.644" v="13330" actId="207"/>
          <ac:spMkLst>
            <pc:docMk/>
            <pc:sldMk cId="437356948" sldId="998"/>
            <ac:spMk id="25" creationId="{50131FE6-9B33-8E52-4048-42EB23A4F028}"/>
          </ac:spMkLst>
        </pc:spChg>
        <pc:spChg chg="mod">
          <ac:chgData name="Patrick Keller" userId="170edc8c-2f5f-48d9-b0d0-58eefee5da09" providerId="ADAL" clId="{5EB57712-71DF-4926-8B32-E6B7722CD04F}" dt="2026-04-07T15:12:21.706" v="13102" actId="20577"/>
          <ac:spMkLst>
            <pc:docMk/>
            <pc:sldMk cId="437356948" sldId="998"/>
            <ac:spMk id="26" creationId="{B471068B-4104-5CF7-255E-CA7E58B84805}"/>
          </ac:spMkLst>
        </pc:spChg>
        <pc:spChg chg="mod">
          <ac:chgData name="Patrick Keller" userId="170edc8c-2f5f-48d9-b0d0-58eefee5da09" providerId="ADAL" clId="{5EB57712-71DF-4926-8B32-E6B7722CD04F}" dt="2026-04-07T15:14:01.150" v="13333" actId="207"/>
          <ac:spMkLst>
            <pc:docMk/>
            <pc:sldMk cId="437356948" sldId="998"/>
            <ac:spMk id="27" creationId="{39F608F5-3DE8-65BE-2731-1A2C7830B302}"/>
          </ac:spMkLst>
        </pc:spChg>
        <pc:spChg chg="mod">
          <ac:chgData name="Patrick Keller" userId="170edc8c-2f5f-48d9-b0d0-58eefee5da09" providerId="ADAL" clId="{5EB57712-71DF-4926-8B32-E6B7722CD04F}" dt="2026-04-07T15:13:37.081" v="13327" actId="20577"/>
          <ac:spMkLst>
            <pc:docMk/>
            <pc:sldMk cId="437356948" sldId="998"/>
            <ac:spMk id="28" creationId="{75B78333-7C85-395A-504A-7D8BCCB33608}"/>
          </ac:spMkLst>
        </pc:spChg>
        <pc:spChg chg="mod">
          <ac:chgData name="Patrick Keller" userId="170edc8c-2f5f-48d9-b0d0-58eefee5da09" providerId="ADAL" clId="{5EB57712-71DF-4926-8B32-E6B7722CD04F}" dt="2026-04-07T15:14:23.836" v="13358" actId="207"/>
          <ac:spMkLst>
            <pc:docMk/>
            <pc:sldMk cId="437356948" sldId="998"/>
            <ac:spMk id="29" creationId="{7B85624C-DCF0-EFAF-6470-0DA1D5761050}"/>
          </ac:spMkLst>
        </pc:spChg>
      </pc:sldChg>
      <pc:sldChg chg="addSp delSp modSp add mod ord addAnim delAnim modAnim">
        <pc:chgData name="Patrick Keller" userId="170edc8c-2f5f-48d9-b0d0-58eefee5da09" providerId="ADAL" clId="{5EB57712-71DF-4926-8B32-E6B7722CD04F}" dt="2026-04-12T17:55:15.014" v="16218" actId="20577"/>
        <pc:sldMkLst>
          <pc:docMk/>
          <pc:sldMk cId="747324547" sldId="999"/>
        </pc:sldMkLst>
        <pc:spChg chg="mod">
          <ac:chgData name="Patrick Keller" userId="170edc8c-2f5f-48d9-b0d0-58eefee5da09" providerId="ADAL" clId="{5EB57712-71DF-4926-8B32-E6B7722CD04F}" dt="2026-04-12T14:17:26.883" v="14793" actId="6549"/>
          <ac:spMkLst>
            <pc:docMk/>
            <pc:sldMk cId="747324547" sldId="999"/>
            <ac:spMk id="2" creationId="{EF69E3A1-74B0-E678-B748-392B86B2215B}"/>
          </ac:spMkLst>
        </pc:spChg>
        <pc:spChg chg="mod topLvl">
          <ac:chgData name="Patrick Keller" userId="170edc8c-2f5f-48d9-b0d0-58eefee5da09" providerId="ADAL" clId="{5EB57712-71DF-4926-8B32-E6B7722CD04F}" dt="2026-04-12T13:25:43.428" v="13896" actId="165"/>
          <ac:spMkLst>
            <pc:docMk/>
            <pc:sldMk cId="747324547" sldId="999"/>
            <ac:spMk id="3" creationId="{4C4AB3E8-D46B-3E0E-CDE0-68EA2E14C304}"/>
          </ac:spMkLst>
        </pc:spChg>
        <pc:spChg chg="mod topLvl">
          <ac:chgData name="Patrick Keller" userId="170edc8c-2f5f-48d9-b0d0-58eefee5da09" providerId="ADAL" clId="{5EB57712-71DF-4926-8B32-E6B7722CD04F}" dt="2026-04-12T13:25:43.428" v="13896" actId="165"/>
          <ac:spMkLst>
            <pc:docMk/>
            <pc:sldMk cId="747324547" sldId="999"/>
            <ac:spMk id="5" creationId="{ECAB98A6-A82C-EAFD-E21B-BEA9261B29AE}"/>
          </ac:spMkLst>
        </pc:spChg>
        <pc:spChg chg="mod topLvl">
          <ac:chgData name="Patrick Keller" userId="170edc8c-2f5f-48d9-b0d0-58eefee5da09" providerId="ADAL" clId="{5EB57712-71DF-4926-8B32-E6B7722CD04F}" dt="2026-04-12T13:25:43.428" v="13896" actId="165"/>
          <ac:spMkLst>
            <pc:docMk/>
            <pc:sldMk cId="747324547" sldId="999"/>
            <ac:spMk id="6" creationId="{0E39254C-C5B0-4252-53F3-A128B8D614D2}"/>
          </ac:spMkLst>
        </pc:spChg>
        <pc:spChg chg="mod topLvl">
          <ac:chgData name="Patrick Keller" userId="170edc8c-2f5f-48d9-b0d0-58eefee5da09" providerId="ADAL" clId="{5EB57712-71DF-4926-8B32-E6B7722CD04F}" dt="2026-04-12T13:25:43.428" v="13896" actId="165"/>
          <ac:spMkLst>
            <pc:docMk/>
            <pc:sldMk cId="747324547" sldId="999"/>
            <ac:spMk id="7" creationId="{3AA106F4-F125-9D5C-B379-C4F5821F8485}"/>
          </ac:spMkLst>
        </pc:spChg>
        <pc:spChg chg="mod topLvl">
          <ac:chgData name="Patrick Keller" userId="170edc8c-2f5f-48d9-b0d0-58eefee5da09" providerId="ADAL" clId="{5EB57712-71DF-4926-8B32-E6B7722CD04F}" dt="2026-04-12T13:25:43.428" v="13896" actId="165"/>
          <ac:spMkLst>
            <pc:docMk/>
            <pc:sldMk cId="747324547" sldId="999"/>
            <ac:spMk id="8" creationId="{D0AAFACE-F117-2F51-6F4C-4982AD309067}"/>
          </ac:spMkLst>
        </pc:spChg>
        <pc:spChg chg="mod topLvl">
          <ac:chgData name="Patrick Keller" userId="170edc8c-2f5f-48d9-b0d0-58eefee5da09" providerId="ADAL" clId="{5EB57712-71DF-4926-8B32-E6B7722CD04F}" dt="2026-04-12T13:25:43.428" v="13896" actId="165"/>
          <ac:spMkLst>
            <pc:docMk/>
            <pc:sldMk cId="747324547" sldId="999"/>
            <ac:spMk id="10" creationId="{FFC1726C-0E23-321F-6084-E296635B0447}"/>
          </ac:spMkLst>
        </pc:spChg>
        <pc:spChg chg="mod topLvl">
          <ac:chgData name="Patrick Keller" userId="170edc8c-2f5f-48d9-b0d0-58eefee5da09" providerId="ADAL" clId="{5EB57712-71DF-4926-8B32-E6B7722CD04F}" dt="2026-04-12T13:25:43.428" v="13896" actId="165"/>
          <ac:spMkLst>
            <pc:docMk/>
            <pc:sldMk cId="747324547" sldId="999"/>
            <ac:spMk id="12" creationId="{43EDEC4B-E400-94DE-0788-E2AD2B964BB6}"/>
          </ac:spMkLst>
        </pc:spChg>
        <pc:spChg chg="mod topLvl">
          <ac:chgData name="Patrick Keller" userId="170edc8c-2f5f-48d9-b0d0-58eefee5da09" providerId="ADAL" clId="{5EB57712-71DF-4926-8B32-E6B7722CD04F}" dt="2026-04-12T13:25:43.428" v="13896" actId="165"/>
          <ac:spMkLst>
            <pc:docMk/>
            <pc:sldMk cId="747324547" sldId="999"/>
            <ac:spMk id="13" creationId="{A2FEBD98-9E5D-CA84-5F1E-2464CA58E539}"/>
          </ac:spMkLst>
        </pc:spChg>
        <pc:spChg chg="mod topLvl">
          <ac:chgData name="Patrick Keller" userId="170edc8c-2f5f-48d9-b0d0-58eefee5da09" providerId="ADAL" clId="{5EB57712-71DF-4926-8B32-E6B7722CD04F}" dt="2026-04-12T13:25:43.428" v="13896" actId="165"/>
          <ac:spMkLst>
            <pc:docMk/>
            <pc:sldMk cId="747324547" sldId="999"/>
            <ac:spMk id="14" creationId="{7E3FCC51-5802-DFF3-5432-164F042986CE}"/>
          </ac:spMkLst>
        </pc:spChg>
        <pc:spChg chg="mod topLvl">
          <ac:chgData name="Patrick Keller" userId="170edc8c-2f5f-48d9-b0d0-58eefee5da09" providerId="ADAL" clId="{5EB57712-71DF-4926-8B32-E6B7722CD04F}" dt="2026-04-12T13:25:43.428" v="13896" actId="165"/>
          <ac:spMkLst>
            <pc:docMk/>
            <pc:sldMk cId="747324547" sldId="999"/>
            <ac:spMk id="15" creationId="{16BCB127-058F-4D8B-3EDA-9511B3A0A3EA}"/>
          </ac:spMkLst>
        </pc:spChg>
        <pc:spChg chg="mod ord topLvl">
          <ac:chgData name="Patrick Keller" userId="170edc8c-2f5f-48d9-b0d0-58eefee5da09" providerId="ADAL" clId="{5EB57712-71DF-4926-8B32-E6B7722CD04F}" dt="2026-04-12T13:27:28.271" v="13928" actId="167"/>
          <ac:spMkLst>
            <pc:docMk/>
            <pc:sldMk cId="747324547" sldId="999"/>
            <ac:spMk id="19" creationId="{7FDCE06F-24E4-CD7D-F5B3-279DAB6B5128}"/>
          </ac:spMkLst>
        </pc:spChg>
        <pc:spChg chg="add mod">
          <ac:chgData name="Patrick Keller" userId="170edc8c-2f5f-48d9-b0d0-58eefee5da09" providerId="ADAL" clId="{5EB57712-71DF-4926-8B32-E6B7722CD04F}" dt="2026-04-12T13:22:36.102" v="13832" actId="207"/>
          <ac:spMkLst>
            <pc:docMk/>
            <pc:sldMk cId="747324547" sldId="999"/>
            <ac:spMk id="33" creationId="{7775FE59-706D-9FB1-9733-FE1A00921665}"/>
          </ac:spMkLst>
        </pc:spChg>
        <pc:spChg chg="add mod">
          <ac:chgData name="Patrick Keller" userId="170edc8c-2f5f-48d9-b0d0-58eefee5da09" providerId="ADAL" clId="{5EB57712-71DF-4926-8B32-E6B7722CD04F}" dt="2026-04-12T13:35:52.363" v="14262" actId="1076"/>
          <ac:spMkLst>
            <pc:docMk/>
            <pc:sldMk cId="747324547" sldId="999"/>
            <ac:spMk id="34" creationId="{110AE556-6FDD-C50D-93E0-43FBA7F7F604}"/>
          </ac:spMkLst>
        </pc:spChg>
        <pc:spChg chg="add mod">
          <ac:chgData name="Patrick Keller" userId="170edc8c-2f5f-48d9-b0d0-58eefee5da09" providerId="ADAL" clId="{5EB57712-71DF-4926-8B32-E6B7722CD04F}" dt="2026-04-12T13:17:30.306" v="13742"/>
          <ac:spMkLst>
            <pc:docMk/>
            <pc:sldMk cId="747324547" sldId="999"/>
            <ac:spMk id="35" creationId="{BAB3DFAF-4BDA-E6A8-1885-0DC0D06FB41F}"/>
          </ac:spMkLst>
        </pc:spChg>
        <pc:spChg chg="add mod">
          <ac:chgData name="Patrick Keller" userId="170edc8c-2f5f-48d9-b0d0-58eefee5da09" providerId="ADAL" clId="{5EB57712-71DF-4926-8B32-E6B7722CD04F}" dt="2026-04-12T13:21:50.689" v="13822" actId="1076"/>
          <ac:spMkLst>
            <pc:docMk/>
            <pc:sldMk cId="747324547" sldId="999"/>
            <ac:spMk id="36" creationId="{F80DB04C-7884-A398-80A0-2F7741E0606E}"/>
          </ac:spMkLst>
        </pc:spChg>
        <pc:spChg chg="add mod">
          <ac:chgData name="Patrick Keller" userId="170edc8c-2f5f-48d9-b0d0-58eefee5da09" providerId="ADAL" clId="{5EB57712-71DF-4926-8B32-E6B7722CD04F}" dt="2026-04-12T13:37:53.628" v="14291" actId="114"/>
          <ac:spMkLst>
            <pc:docMk/>
            <pc:sldMk cId="747324547" sldId="999"/>
            <ac:spMk id="37" creationId="{7211FC96-D8E1-27F5-D75B-77A322F3D1E2}"/>
          </ac:spMkLst>
        </pc:spChg>
        <pc:spChg chg="add mod">
          <ac:chgData name="Patrick Keller" userId="170edc8c-2f5f-48d9-b0d0-58eefee5da09" providerId="ADAL" clId="{5EB57712-71DF-4926-8B32-E6B7722CD04F}" dt="2026-04-12T13:24:22.366" v="13874" actId="14100"/>
          <ac:spMkLst>
            <pc:docMk/>
            <pc:sldMk cId="747324547" sldId="999"/>
            <ac:spMk id="38" creationId="{7B0B7A0C-994F-92BE-809B-48CC75B7033B}"/>
          </ac:spMkLst>
        </pc:spChg>
        <pc:spChg chg="add mod">
          <ac:chgData name="Patrick Keller" userId="170edc8c-2f5f-48d9-b0d0-58eefee5da09" providerId="ADAL" clId="{5EB57712-71DF-4926-8B32-E6B7722CD04F}" dt="2026-04-12T17:55:15.014" v="16218" actId="20577"/>
          <ac:spMkLst>
            <pc:docMk/>
            <pc:sldMk cId="747324547" sldId="999"/>
            <ac:spMk id="39" creationId="{F6D2C4CF-69B6-A3FC-708F-151E6B9EE834}"/>
          </ac:spMkLst>
        </pc:spChg>
        <pc:spChg chg="add mod">
          <ac:chgData name="Patrick Keller" userId="170edc8c-2f5f-48d9-b0d0-58eefee5da09" providerId="ADAL" clId="{5EB57712-71DF-4926-8B32-E6B7722CD04F}" dt="2026-04-12T13:24:54.108" v="13888" actId="1076"/>
          <ac:spMkLst>
            <pc:docMk/>
            <pc:sldMk cId="747324547" sldId="999"/>
            <ac:spMk id="40" creationId="{1B6674D9-D810-197A-FF8A-36C1EE373CAC}"/>
          </ac:spMkLst>
        </pc:spChg>
      </pc:sldChg>
      <pc:sldChg chg="addSp delSp modSp add mod ord modTransition addAnim delAnim modAnim">
        <pc:chgData name="Patrick Keller" userId="170edc8c-2f5f-48d9-b0d0-58eefee5da09" providerId="ADAL" clId="{5EB57712-71DF-4926-8B32-E6B7722CD04F}" dt="2026-04-12T14:35:30.637" v="15064" actId="20577"/>
        <pc:sldMkLst>
          <pc:docMk/>
          <pc:sldMk cId="631923224" sldId="1000"/>
        </pc:sldMkLst>
        <pc:spChg chg="mod">
          <ac:chgData name="Patrick Keller" userId="170edc8c-2f5f-48d9-b0d0-58eefee5da09" providerId="ADAL" clId="{5EB57712-71DF-4926-8B32-E6B7722CD04F}" dt="2026-04-12T14:35:30.637" v="15064" actId="20577"/>
          <ac:spMkLst>
            <pc:docMk/>
            <pc:sldMk cId="631923224" sldId="1000"/>
            <ac:spMk id="2" creationId="{1FC23C79-BD50-A40E-E957-0332F58266E0}"/>
          </ac:spMkLst>
        </pc:spChg>
        <pc:spChg chg="mod topLvl">
          <ac:chgData name="Patrick Keller" userId="170edc8c-2f5f-48d9-b0d0-58eefee5da09" providerId="ADAL" clId="{5EB57712-71DF-4926-8B32-E6B7722CD04F}" dt="2026-04-12T13:56:05.547" v="14606" actId="1076"/>
          <ac:spMkLst>
            <pc:docMk/>
            <pc:sldMk cId="631923224" sldId="1000"/>
            <ac:spMk id="3" creationId="{780D47FE-ED8B-6148-D370-8E88DFEEB477}"/>
          </ac:spMkLst>
        </pc:spChg>
        <pc:spChg chg="mod topLvl">
          <ac:chgData name="Patrick Keller" userId="170edc8c-2f5f-48d9-b0d0-58eefee5da09" providerId="ADAL" clId="{5EB57712-71DF-4926-8B32-E6B7722CD04F}" dt="2026-04-12T13:44:14.240" v="14367" actId="165"/>
          <ac:spMkLst>
            <pc:docMk/>
            <pc:sldMk cId="631923224" sldId="1000"/>
            <ac:spMk id="5" creationId="{A32969B0-B6DB-9585-542A-15A3ED65891B}"/>
          </ac:spMkLst>
        </pc:spChg>
        <pc:spChg chg="mod topLvl">
          <ac:chgData name="Patrick Keller" userId="170edc8c-2f5f-48d9-b0d0-58eefee5da09" providerId="ADAL" clId="{5EB57712-71DF-4926-8B32-E6B7722CD04F}" dt="2026-04-12T13:56:05.547" v="14606" actId="1076"/>
          <ac:spMkLst>
            <pc:docMk/>
            <pc:sldMk cId="631923224" sldId="1000"/>
            <ac:spMk id="6" creationId="{ECDDB237-3A73-5B21-1458-940EEA2BD34C}"/>
          </ac:spMkLst>
        </pc:spChg>
        <pc:spChg chg="mod topLvl">
          <ac:chgData name="Patrick Keller" userId="170edc8c-2f5f-48d9-b0d0-58eefee5da09" providerId="ADAL" clId="{5EB57712-71DF-4926-8B32-E6B7722CD04F}" dt="2026-04-12T13:56:05.547" v="14606" actId="1076"/>
          <ac:spMkLst>
            <pc:docMk/>
            <pc:sldMk cId="631923224" sldId="1000"/>
            <ac:spMk id="7" creationId="{166FA97D-1A62-6F6B-42E4-97E943D2BCCD}"/>
          </ac:spMkLst>
        </pc:spChg>
        <pc:spChg chg="mod topLvl">
          <ac:chgData name="Patrick Keller" userId="170edc8c-2f5f-48d9-b0d0-58eefee5da09" providerId="ADAL" clId="{5EB57712-71DF-4926-8B32-E6B7722CD04F}" dt="2026-04-12T13:56:05.547" v="14606" actId="1076"/>
          <ac:spMkLst>
            <pc:docMk/>
            <pc:sldMk cId="631923224" sldId="1000"/>
            <ac:spMk id="8" creationId="{F11F5690-5436-9C7C-C006-EF6D4BF5EAE6}"/>
          </ac:spMkLst>
        </pc:spChg>
        <pc:spChg chg="mod topLvl">
          <ac:chgData name="Patrick Keller" userId="170edc8c-2f5f-48d9-b0d0-58eefee5da09" providerId="ADAL" clId="{5EB57712-71DF-4926-8B32-E6B7722CD04F}" dt="2026-04-12T13:44:14.240" v="14367" actId="165"/>
          <ac:spMkLst>
            <pc:docMk/>
            <pc:sldMk cId="631923224" sldId="1000"/>
            <ac:spMk id="9" creationId="{2D1608C7-75E3-FEBE-D7F1-82666AC3DB0B}"/>
          </ac:spMkLst>
        </pc:spChg>
        <pc:spChg chg="mod topLvl">
          <ac:chgData name="Patrick Keller" userId="170edc8c-2f5f-48d9-b0d0-58eefee5da09" providerId="ADAL" clId="{5EB57712-71DF-4926-8B32-E6B7722CD04F}" dt="2026-04-12T13:56:05.547" v="14606" actId="1076"/>
          <ac:spMkLst>
            <pc:docMk/>
            <pc:sldMk cId="631923224" sldId="1000"/>
            <ac:spMk id="10" creationId="{CB1A0546-F030-D207-CED8-6F5E83696C8B}"/>
          </ac:spMkLst>
        </pc:spChg>
        <pc:spChg chg="add mod">
          <ac:chgData name="Patrick Keller" userId="170edc8c-2f5f-48d9-b0d0-58eefee5da09" providerId="ADAL" clId="{5EB57712-71DF-4926-8B32-E6B7722CD04F}" dt="2026-04-12T14:08:35.461" v="14676" actId="207"/>
          <ac:spMkLst>
            <pc:docMk/>
            <pc:sldMk cId="631923224" sldId="1000"/>
            <ac:spMk id="11" creationId="{56A64307-908E-9662-7A7A-2EC53F2C2872}"/>
          </ac:spMkLst>
        </pc:spChg>
        <pc:spChg chg="mod topLvl">
          <ac:chgData name="Patrick Keller" userId="170edc8c-2f5f-48d9-b0d0-58eefee5da09" providerId="ADAL" clId="{5EB57712-71DF-4926-8B32-E6B7722CD04F}" dt="2026-04-12T13:56:05.547" v="14606" actId="1076"/>
          <ac:spMkLst>
            <pc:docMk/>
            <pc:sldMk cId="631923224" sldId="1000"/>
            <ac:spMk id="12" creationId="{178CF72B-3D70-92B7-F44C-A8D12C1D5BED}"/>
          </ac:spMkLst>
        </pc:spChg>
        <pc:spChg chg="mod topLvl">
          <ac:chgData name="Patrick Keller" userId="170edc8c-2f5f-48d9-b0d0-58eefee5da09" providerId="ADAL" clId="{5EB57712-71DF-4926-8B32-E6B7722CD04F}" dt="2026-04-12T13:56:05.547" v="14606" actId="1076"/>
          <ac:spMkLst>
            <pc:docMk/>
            <pc:sldMk cId="631923224" sldId="1000"/>
            <ac:spMk id="13" creationId="{2589ED10-F13A-7516-B6AA-290460FEE763}"/>
          </ac:spMkLst>
        </pc:spChg>
        <pc:spChg chg="mod topLvl">
          <ac:chgData name="Patrick Keller" userId="170edc8c-2f5f-48d9-b0d0-58eefee5da09" providerId="ADAL" clId="{5EB57712-71DF-4926-8B32-E6B7722CD04F}" dt="2026-04-12T13:56:05.547" v="14606" actId="1076"/>
          <ac:spMkLst>
            <pc:docMk/>
            <pc:sldMk cId="631923224" sldId="1000"/>
            <ac:spMk id="14" creationId="{0802B31D-669F-E5F2-8E82-6C4D845434A3}"/>
          </ac:spMkLst>
        </pc:spChg>
        <pc:spChg chg="mod">
          <ac:chgData name="Patrick Keller" userId="170edc8c-2f5f-48d9-b0d0-58eefee5da09" providerId="ADAL" clId="{5EB57712-71DF-4926-8B32-E6B7722CD04F}" dt="2026-04-12T13:56:05.547" v="14606" actId="1076"/>
          <ac:spMkLst>
            <pc:docMk/>
            <pc:sldMk cId="631923224" sldId="1000"/>
            <ac:spMk id="15" creationId="{AE58E5ED-CBAE-50BD-A442-B9E789E2C0BC}"/>
          </ac:spMkLst>
        </pc:spChg>
        <pc:spChg chg="mod">
          <ac:chgData name="Patrick Keller" userId="170edc8c-2f5f-48d9-b0d0-58eefee5da09" providerId="ADAL" clId="{5EB57712-71DF-4926-8B32-E6B7722CD04F}" dt="2026-04-12T13:55:44.357" v="14603" actId="1076"/>
          <ac:spMkLst>
            <pc:docMk/>
            <pc:sldMk cId="631923224" sldId="1000"/>
            <ac:spMk id="16" creationId="{2AFB4C0F-2EEB-64B9-9369-A2740A63943A}"/>
          </ac:spMkLst>
        </pc:spChg>
        <pc:spChg chg="add mod">
          <ac:chgData name="Patrick Keller" userId="170edc8c-2f5f-48d9-b0d0-58eefee5da09" providerId="ADAL" clId="{5EB57712-71DF-4926-8B32-E6B7722CD04F}" dt="2026-04-12T14:28:06.275" v="14899" actId="1076"/>
          <ac:spMkLst>
            <pc:docMk/>
            <pc:sldMk cId="631923224" sldId="1000"/>
            <ac:spMk id="17" creationId="{2435186C-2706-55B8-D371-F3003595B98E}"/>
          </ac:spMkLst>
        </pc:spChg>
        <pc:spChg chg="mod topLvl">
          <ac:chgData name="Patrick Keller" userId="170edc8c-2f5f-48d9-b0d0-58eefee5da09" providerId="ADAL" clId="{5EB57712-71DF-4926-8B32-E6B7722CD04F}" dt="2026-04-12T13:56:05.547" v="14606" actId="1076"/>
          <ac:spMkLst>
            <pc:docMk/>
            <pc:sldMk cId="631923224" sldId="1000"/>
            <ac:spMk id="19" creationId="{C1A55F1E-F8C8-D54E-8847-FAD6D8CB1A02}"/>
          </ac:spMkLst>
        </pc:spChg>
        <pc:spChg chg="mod">
          <ac:chgData name="Patrick Keller" userId="170edc8c-2f5f-48d9-b0d0-58eefee5da09" providerId="ADAL" clId="{5EB57712-71DF-4926-8B32-E6B7722CD04F}" dt="2026-04-12T14:00:42.352" v="14617" actId="14100"/>
          <ac:spMkLst>
            <pc:docMk/>
            <pc:sldMk cId="631923224" sldId="1000"/>
            <ac:spMk id="22" creationId="{66AB980D-6877-B728-74E2-F7C5C77CEBF9}"/>
          </ac:spMkLst>
        </pc:spChg>
        <pc:spChg chg="mod">
          <ac:chgData name="Patrick Keller" userId="170edc8c-2f5f-48d9-b0d0-58eefee5da09" providerId="ADAL" clId="{5EB57712-71DF-4926-8B32-E6B7722CD04F}" dt="2026-04-12T14:00:42.352" v="14617" actId="14100"/>
          <ac:spMkLst>
            <pc:docMk/>
            <pc:sldMk cId="631923224" sldId="1000"/>
            <ac:spMk id="31" creationId="{8A851D5B-A6F4-B3A9-A998-2FEB0AB52F65}"/>
          </ac:spMkLst>
        </pc:spChg>
        <pc:spChg chg="mod">
          <ac:chgData name="Patrick Keller" userId="170edc8c-2f5f-48d9-b0d0-58eefee5da09" providerId="ADAL" clId="{5EB57712-71DF-4926-8B32-E6B7722CD04F}" dt="2026-04-12T13:33:26.345" v="14246" actId="6549"/>
          <ac:spMkLst>
            <pc:docMk/>
            <pc:sldMk cId="631923224" sldId="1000"/>
            <ac:spMk id="35" creationId="{CC67AD2A-1467-7775-923A-8F022DD4453E}"/>
          </ac:spMkLst>
        </pc:spChg>
        <pc:spChg chg="add mod ord">
          <ac:chgData name="Patrick Keller" userId="170edc8c-2f5f-48d9-b0d0-58eefee5da09" providerId="ADAL" clId="{5EB57712-71DF-4926-8B32-E6B7722CD04F}" dt="2026-04-12T13:53:38.484" v="14583" actId="164"/>
          <ac:spMkLst>
            <pc:docMk/>
            <pc:sldMk cId="631923224" sldId="1000"/>
            <ac:spMk id="45" creationId="{71D3755C-F89B-2E9E-E1ED-C6659A99408A}"/>
          </ac:spMkLst>
        </pc:spChg>
        <pc:spChg chg="add mod">
          <ac:chgData name="Patrick Keller" userId="170edc8c-2f5f-48d9-b0d0-58eefee5da09" providerId="ADAL" clId="{5EB57712-71DF-4926-8B32-E6B7722CD04F}" dt="2026-04-12T13:52:36.296" v="14570" actId="12788"/>
          <ac:spMkLst>
            <pc:docMk/>
            <pc:sldMk cId="631923224" sldId="1000"/>
            <ac:spMk id="46" creationId="{21DD8FDF-C7CC-5EE1-9561-3E677A43EE27}"/>
          </ac:spMkLst>
        </pc:spChg>
        <pc:spChg chg="add mod ord">
          <ac:chgData name="Patrick Keller" userId="170edc8c-2f5f-48d9-b0d0-58eefee5da09" providerId="ADAL" clId="{5EB57712-71DF-4926-8B32-E6B7722CD04F}" dt="2026-04-12T13:53:26.366" v="14582" actId="167"/>
          <ac:spMkLst>
            <pc:docMk/>
            <pc:sldMk cId="631923224" sldId="1000"/>
            <ac:spMk id="47" creationId="{3DCFD396-83D0-B41E-9D00-FBEC153C7D3F}"/>
          </ac:spMkLst>
        </pc:spChg>
        <pc:spChg chg="add mod">
          <ac:chgData name="Patrick Keller" userId="170edc8c-2f5f-48d9-b0d0-58eefee5da09" providerId="ADAL" clId="{5EB57712-71DF-4926-8B32-E6B7722CD04F}" dt="2026-04-12T14:07:13.375" v="14668" actId="1038"/>
          <ac:spMkLst>
            <pc:docMk/>
            <pc:sldMk cId="631923224" sldId="1000"/>
            <ac:spMk id="52" creationId="{C674128F-F2F1-6191-248B-3905A20F08A4}"/>
          </ac:spMkLst>
        </pc:spChg>
        <pc:spChg chg="add mod">
          <ac:chgData name="Patrick Keller" userId="170edc8c-2f5f-48d9-b0d0-58eefee5da09" providerId="ADAL" clId="{5EB57712-71DF-4926-8B32-E6B7722CD04F}" dt="2026-04-12T14:28:10.952" v="14901"/>
          <ac:spMkLst>
            <pc:docMk/>
            <pc:sldMk cId="631923224" sldId="1000"/>
            <ac:spMk id="54" creationId="{DCB634DC-0153-AB7C-5982-BEFB74BA3103}"/>
          </ac:spMkLst>
        </pc:spChg>
        <pc:grpChg chg="mod">
          <ac:chgData name="Patrick Keller" userId="170edc8c-2f5f-48d9-b0d0-58eefee5da09" providerId="ADAL" clId="{5EB57712-71DF-4926-8B32-E6B7722CD04F}" dt="2026-04-12T13:53:22.493" v="14581" actId="12789"/>
          <ac:grpSpMkLst>
            <pc:docMk/>
            <pc:sldMk cId="631923224" sldId="1000"/>
            <ac:grpSpMk id="21" creationId="{0400F5F9-9C4B-1CB9-FBED-C145B07C094B}"/>
          </ac:grpSpMkLst>
        </pc:grpChg>
        <pc:grpChg chg="add mod ord">
          <ac:chgData name="Patrick Keller" userId="170edc8c-2f5f-48d9-b0d0-58eefee5da09" providerId="ADAL" clId="{5EB57712-71DF-4926-8B32-E6B7722CD04F}" dt="2026-04-12T13:53:38.484" v="14583" actId="164"/>
          <ac:grpSpMkLst>
            <pc:docMk/>
            <pc:sldMk cId="631923224" sldId="1000"/>
            <ac:grpSpMk id="36" creationId="{7DDD5751-5331-33FF-BADA-A90A41A13B88}"/>
          </ac:grpSpMkLst>
        </pc:grpChg>
        <pc:grpChg chg="add mod">
          <ac:chgData name="Patrick Keller" userId="170edc8c-2f5f-48d9-b0d0-58eefee5da09" providerId="ADAL" clId="{5EB57712-71DF-4926-8B32-E6B7722CD04F}" dt="2026-04-12T13:55:39.919" v="14602" actId="1036"/>
          <ac:grpSpMkLst>
            <pc:docMk/>
            <pc:sldMk cId="631923224" sldId="1000"/>
            <ac:grpSpMk id="48" creationId="{D650931C-985B-3820-0244-070937A7E0CD}"/>
          </ac:grpSpMkLst>
        </pc:grpChg>
        <pc:grpChg chg="add mod">
          <ac:chgData name="Patrick Keller" userId="170edc8c-2f5f-48d9-b0d0-58eefee5da09" providerId="ADAL" clId="{5EB57712-71DF-4926-8B32-E6B7722CD04F}" dt="2026-04-12T14:28:06.275" v="14899" actId="1076"/>
          <ac:grpSpMkLst>
            <pc:docMk/>
            <pc:sldMk cId="631923224" sldId="1000"/>
            <ac:grpSpMk id="53" creationId="{D6AE8C5C-065F-6475-9538-80F290277016}"/>
          </ac:grpSpMkLst>
        </pc:grpChg>
        <pc:cxnChg chg="mod">
          <ac:chgData name="Patrick Keller" userId="170edc8c-2f5f-48d9-b0d0-58eefee5da09" providerId="ADAL" clId="{5EB57712-71DF-4926-8B32-E6B7722CD04F}" dt="2026-04-12T13:50:27.699" v="14520" actId="571"/>
          <ac:cxnSpMkLst>
            <pc:docMk/>
            <pc:sldMk cId="631923224" sldId="1000"/>
            <ac:cxnSpMk id="37" creationId="{8C86E0C6-CBD1-4772-4A51-DF1D9722F9EF}"/>
          </ac:cxnSpMkLst>
        </pc:cxnChg>
        <pc:cxnChg chg="mod">
          <ac:chgData name="Patrick Keller" userId="170edc8c-2f5f-48d9-b0d0-58eefee5da09" providerId="ADAL" clId="{5EB57712-71DF-4926-8B32-E6B7722CD04F}" dt="2026-04-12T13:50:27.699" v="14520" actId="571"/>
          <ac:cxnSpMkLst>
            <pc:docMk/>
            <pc:sldMk cId="631923224" sldId="1000"/>
            <ac:cxnSpMk id="43" creationId="{D8160B3A-20EA-4377-0C3A-5220DD6C8B0A}"/>
          </ac:cxnSpMkLst>
        </pc:cxnChg>
        <pc:cxnChg chg="mod">
          <ac:chgData name="Patrick Keller" userId="170edc8c-2f5f-48d9-b0d0-58eefee5da09" providerId="ADAL" clId="{5EB57712-71DF-4926-8B32-E6B7722CD04F}" dt="2026-04-12T13:50:27.699" v="14520" actId="571"/>
          <ac:cxnSpMkLst>
            <pc:docMk/>
            <pc:sldMk cId="631923224" sldId="1000"/>
            <ac:cxnSpMk id="44" creationId="{46E64C2D-D9DA-46B5-1CBD-7AEF52BDBD12}"/>
          </ac:cxnSpMkLst>
        </pc:cxnChg>
        <pc:cxnChg chg="add mod">
          <ac:chgData name="Patrick Keller" userId="170edc8c-2f5f-48d9-b0d0-58eefee5da09" providerId="ADAL" clId="{5EB57712-71DF-4926-8B32-E6B7722CD04F}" dt="2026-04-12T14:06:34.293" v="14661" actId="164"/>
          <ac:cxnSpMkLst>
            <pc:docMk/>
            <pc:sldMk cId="631923224" sldId="1000"/>
            <ac:cxnSpMk id="49" creationId="{0FC2624B-ACA0-A29A-C22A-8A3FF03E3A1C}"/>
          </ac:cxnSpMkLst>
        </pc:cxnChg>
        <pc:cxnChg chg="add mod">
          <ac:chgData name="Patrick Keller" userId="170edc8c-2f5f-48d9-b0d0-58eefee5da09" providerId="ADAL" clId="{5EB57712-71DF-4926-8B32-E6B7722CD04F}" dt="2026-04-12T14:06:39.727" v="14664" actId="1038"/>
          <ac:cxnSpMkLst>
            <pc:docMk/>
            <pc:sldMk cId="631923224" sldId="1000"/>
            <ac:cxnSpMk id="51" creationId="{83EDA974-5E60-00BB-D3A6-A73F9E0F8BA8}"/>
          </ac:cxnSpMkLst>
        </pc:cxnChg>
      </pc:sldChg>
      <pc:sldChg chg="addSp delSp modSp add mod ord addAnim delAnim modAnim">
        <pc:chgData name="Patrick Keller" userId="170edc8c-2f5f-48d9-b0d0-58eefee5da09" providerId="ADAL" clId="{5EB57712-71DF-4926-8B32-E6B7722CD04F}" dt="2026-05-05T09:41:00.072" v="31944"/>
        <pc:sldMkLst>
          <pc:docMk/>
          <pc:sldMk cId="4015390839" sldId="1001"/>
        </pc:sldMkLst>
        <pc:spChg chg="mod">
          <ac:chgData name="Patrick Keller" userId="170edc8c-2f5f-48d9-b0d0-58eefee5da09" providerId="ADAL" clId="{5EB57712-71DF-4926-8B32-E6B7722CD04F}" dt="2026-04-12T14:49:16.037" v="15404" actId="20577"/>
          <ac:spMkLst>
            <pc:docMk/>
            <pc:sldMk cId="4015390839" sldId="1001"/>
            <ac:spMk id="2" creationId="{3AB9FEB9-0B23-0771-1DE9-C0D77A7CDB15}"/>
          </ac:spMkLst>
        </pc:spChg>
        <pc:spChg chg="add mod">
          <ac:chgData name="Patrick Keller" userId="170edc8c-2f5f-48d9-b0d0-58eefee5da09" providerId="ADAL" clId="{5EB57712-71DF-4926-8B32-E6B7722CD04F}" dt="2026-04-12T14:21:36.047" v="14834" actId="20577"/>
          <ac:spMkLst>
            <pc:docMk/>
            <pc:sldMk cId="4015390839" sldId="1001"/>
            <ac:spMk id="20" creationId="{B3B0DC02-2BE7-97FE-75E3-6D4B2256C05B}"/>
          </ac:spMkLst>
        </pc:spChg>
        <pc:spChg chg="add mod">
          <ac:chgData name="Patrick Keller" userId="170edc8c-2f5f-48d9-b0d0-58eefee5da09" providerId="ADAL" clId="{5EB57712-71DF-4926-8B32-E6B7722CD04F}" dt="2026-04-12T14:34:32.659" v="15038" actId="6549"/>
          <ac:spMkLst>
            <pc:docMk/>
            <pc:sldMk cId="4015390839" sldId="1001"/>
            <ac:spMk id="40" creationId="{F8CDDF72-4C15-1107-EB6F-E8AEBFFBD626}"/>
          </ac:spMkLst>
        </pc:spChg>
        <pc:spChg chg="add mod">
          <ac:chgData name="Patrick Keller" userId="170edc8c-2f5f-48d9-b0d0-58eefee5da09" providerId="ADAL" clId="{5EB57712-71DF-4926-8B32-E6B7722CD04F}" dt="2026-04-12T14:40:31.223" v="15122" actId="1076"/>
          <ac:spMkLst>
            <pc:docMk/>
            <pc:sldMk cId="4015390839" sldId="1001"/>
            <ac:spMk id="41" creationId="{4E183B37-50BB-EA0D-DCCC-E2A7A16BA08F}"/>
          </ac:spMkLst>
        </pc:spChg>
        <pc:spChg chg="add mod">
          <ac:chgData name="Patrick Keller" userId="170edc8c-2f5f-48d9-b0d0-58eefee5da09" providerId="ADAL" clId="{5EB57712-71DF-4926-8B32-E6B7722CD04F}" dt="2026-04-12T14:40:31.223" v="15122" actId="1076"/>
          <ac:spMkLst>
            <pc:docMk/>
            <pc:sldMk cId="4015390839" sldId="1001"/>
            <ac:spMk id="42" creationId="{34B8BEFE-0DE1-64C2-9FF7-AD5983307FAE}"/>
          </ac:spMkLst>
        </pc:spChg>
        <pc:spChg chg="mod">
          <ac:chgData name="Patrick Keller" userId="170edc8c-2f5f-48d9-b0d0-58eefee5da09" providerId="ADAL" clId="{5EB57712-71DF-4926-8B32-E6B7722CD04F}" dt="2026-04-12T14:36:52.603" v="15069" actId="571"/>
          <ac:spMkLst>
            <pc:docMk/>
            <pc:sldMk cId="4015390839" sldId="1001"/>
            <ac:spMk id="45" creationId="{AF66B410-C635-D6ED-406F-5562AC9A13D8}"/>
          </ac:spMkLst>
        </pc:spChg>
        <pc:spChg chg="add mod">
          <ac:chgData name="Patrick Keller" userId="170edc8c-2f5f-48d9-b0d0-58eefee5da09" providerId="ADAL" clId="{5EB57712-71DF-4926-8B32-E6B7722CD04F}" dt="2026-04-12T18:20:33.182" v="16409" actId="14100"/>
          <ac:spMkLst>
            <pc:docMk/>
            <pc:sldMk cId="4015390839" sldId="1001"/>
            <ac:spMk id="56" creationId="{256A1189-8AFE-072A-0454-57260D9936D3}"/>
          </ac:spMkLst>
        </pc:spChg>
        <pc:spChg chg="add mod">
          <ac:chgData name="Patrick Keller" userId="170edc8c-2f5f-48d9-b0d0-58eefee5da09" providerId="ADAL" clId="{5EB57712-71DF-4926-8B32-E6B7722CD04F}" dt="2026-04-12T14:34:44.326" v="15043" actId="1035"/>
          <ac:spMkLst>
            <pc:docMk/>
            <pc:sldMk cId="4015390839" sldId="1001"/>
            <ac:spMk id="57" creationId="{1D8739DF-C7BD-65C6-3E1E-4048DC124316}"/>
          </ac:spMkLst>
        </pc:spChg>
        <pc:spChg chg="add mod">
          <ac:chgData name="Patrick Keller" userId="170edc8c-2f5f-48d9-b0d0-58eefee5da09" providerId="ADAL" clId="{5EB57712-71DF-4926-8B32-E6B7722CD04F}" dt="2026-04-12T18:19:39.262" v="16403" actId="1038"/>
          <ac:spMkLst>
            <pc:docMk/>
            <pc:sldMk cId="4015390839" sldId="1001"/>
            <ac:spMk id="58" creationId="{4A881BBC-B79D-DB7D-9055-4F03CA36039A}"/>
          </ac:spMkLst>
        </pc:spChg>
        <pc:spChg chg="add mod">
          <ac:chgData name="Patrick Keller" userId="170edc8c-2f5f-48d9-b0d0-58eefee5da09" providerId="ADAL" clId="{5EB57712-71DF-4926-8B32-E6B7722CD04F}" dt="2026-04-12T18:19:39.262" v="16403" actId="1038"/>
          <ac:spMkLst>
            <pc:docMk/>
            <pc:sldMk cId="4015390839" sldId="1001"/>
            <ac:spMk id="59" creationId="{5DD0619A-E7FF-8929-8F56-44F224AD572D}"/>
          </ac:spMkLst>
        </pc:spChg>
        <pc:spChg chg="add mod">
          <ac:chgData name="Patrick Keller" userId="170edc8c-2f5f-48d9-b0d0-58eefee5da09" providerId="ADAL" clId="{5EB57712-71DF-4926-8B32-E6B7722CD04F}" dt="2026-04-12T18:19:39.262" v="16403" actId="1038"/>
          <ac:spMkLst>
            <pc:docMk/>
            <pc:sldMk cId="4015390839" sldId="1001"/>
            <ac:spMk id="60" creationId="{A3EA6AEF-C061-F624-979A-89D04B03E44A}"/>
          </ac:spMkLst>
        </pc:spChg>
        <pc:spChg chg="add mod">
          <ac:chgData name="Patrick Keller" userId="170edc8c-2f5f-48d9-b0d0-58eefee5da09" providerId="ADAL" clId="{5EB57712-71DF-4926-8B32-E6B7722CD04F}" dt="2026-04-12T14:40:31.223" v="15122" actId="1076"/>
          <ac:spMkLst>
            <pc:docMk/>
            <pc:sldMk cId="4015390839" sldId="1001"/>
            <ac:spMk id="63" creationId="{EC19A71D-FCC2-7B40-0D4D-4FD54D3B5CDF}"/>
          </ac:spMkLst>
        </pc:spChg>
        <pc:spChg chg="add mod">
          <ac:chgData name="Patrick Keller" userId="170edc8c-2f5f-48d9-b0d0-58eefee5da09" providerId="ADAL" clId="{5EB57712-71DF-4926-8B32-E6B7722CD04F}" dt="2026-04-12T14:40:31.223" v="15122" actId="1076"/>
          <ac:spMkLst>
            <pc:docMk/>
            <pc:sldMk cId="4015390839" sldId="1001"/>
            <ac:spMk id="68" creationId="{5028EE4A-8EAA-CD81-CC86-AA6F95AC7DB2}"/>
          </ac:spMkLst>
        </pc:spChg>
        <pc:spChg chg="add mod">
          <ac:chgData name="Patrick Keller" userId="170edc8c-2f5f-48d9-b0d0-58eefee5da09" providerId="ADAL" clId="{5EB57712-71DF-4926-8B32-E6B7722CD04F}" dt="2026-04-12T14:40:31.223" v="15122" actId="1076"/>
          <ac:spMkLst>
            <pc:docMk/>
            <pc:sldMk cId="4015390839" sldId="1001"/>
            <ac:spMk id="69" creationId="{12421EA8-7569-7B6B-A86C-8DFF5D31B0D8}"/>
          </ac:spMkLst>
        </pc:spChg>
        <pc:spChg chg="add mod">
          <ac:chgData name="Patrick Keller" userId="170edc8c-2f5f-48d9-b0d0-58eefee5da09" providerId="ADAL" clId="{5EB57712-71DF-4926-8B32-E6B7722CD04F}" dt="2026-04-12T14:40:31.223" v="15122" actId="1076"/>
          <ac:spMkLst>
            <pc:docMk/>
            <pc:sldMk cId="4015390839" sldId="1001"/>
            <ac:spMk id="70" creationId="{5890C31A-1ADF-BD46-1B1B-7A0D84905F83}"/>
          </ac:spMkLst>
        </pc:spChg>
        <pc:spChg chg="add mod ord topLvl">
          <ac:chgData name="Patrick Keller" userId="170edc8c-2f5f-48d9-b0d0-58eefee5da09" providerId="ADAL" clId="{5EB57712-71DF-4926-8B32-E6B7722CD04F}" dt="2026-04-12T18:21:08.632" v="16418" actId="167"/>
          <ac:spMkLst>
            <pc:docMk/>
            <pc:sldMk cId="4015390839" sldId="1001"/>
            <ac:spMk id="71" creationId="{533A3EAD-5D17-80FE-CECA-A7CDA64FCBAB}"/>
          </ac:spMkLst>
        </pc:spChg>
        <pc:spChg chg="add mod topLvl">
          <ac:chgData name="Patrick Keller" userId="170edc8c-2f5f-48d9-b0d0-58eefee5da09" providerId="ADAL" clId="{5EB57712-71DF-4926-8B32-E6B7722CD04F}" dt="2026-04-12T18:20:04.037" v="16406" actId="1038"/>
          <ac:spMkLst>
            <pc:docMk/>
            <pc:sldMk cId="4015390839" sldId="1001"/>
            <ac:spMk id="72" creationId="{70642175-E321-E15C-F939-DDE98D02B3E0}"/>
          </ac:spMkLst>
        </pc:spChg>
        <pc:spChg chg="add mod topLvl">
          <ac:chgData name="Patrick Keller" userId="170edc8c-2f5f-48d9-b0d0-58eefee5da09" providerId="ADAL" clId="{5EB57712-71DF-4926-8B32-E6B7722CD04F}" dt="2026-04-12T18:21:22.134" v="16422" actId="14100"/>
          <ac:spMkLst>
            <pc:docMk/>
            <pc:sldMk cId="4015390839" sldId="1001"/>
            <ac:spMk id="73" creationId="{6B067C7C-6110-3FA9-077C-851579471932}"/>
          </ac:spMkLst>
        </pc:spChg>
        <pc:spChg chg="add mod ord">
          <ac:chgData name="Patrick Keller" userId="170edc8c-2f5f-48d9-b0d0-58eefee5da09" providerId="ADAL" clId="{5EB57712-71DF-4926-8B32-E6B7722CD04F}" dt="2026-04-12T18:20:46.784" v="16410" actId="14100"/>
          <ac:spMkLst>
            <pc:docMk/>
            <pc:sldMk cId="4015390839" sldId="1001"/>
            <ac:spMk id="74" creationId="{5F65D731-561A-C37D-E3F6-E95D401326B9}"/>
          </ac:spMkLst>
        </pc:spChg>
        <pc:spChg chg="add mod">
          <ac:chgData name="Patrick Keller" userId="170edc8c-2f5f-48d9-b0d0-58eefee5da09" providerId="ADAL" clId="{5EB57712-71DF-4926-8B32-E6B7722CD04F}" dt="2026-04-12T18:20:04.037" v="16406" actId="1038"/>
          <ac:spMkLst>
            <pc:docMk/>
            <pc:sldMk cId="4015390839" sldId="1001"/>
            <ac:spMk id="75" creationId="{9EC5F9B4-2E42-3728-E7B6-7A206BE1E009}"/>
          </ac:spMkLst>
        </pc:spChg>
        <pc:spChg chg="add mod">
          <ac:chgData name="Patrick Keller" userId="170edc8c-2f5f-48d9-b0d0-58eefee5da09" providerId="ADAL" clId="{5EB57712-71DF-4926-8B32-E6B7722CD04F}" dt="2026-04-12T18:20:04.037" v="16406" actId="1038"/>
          <ac:spMkLst>
            <pc:docMk/>
            <pc:sldMk cId="4015390839" sldId="1001"/>
            <ac:spMk id="76" creationId="{3F2BB5C7-E6DC-9F52-F813-534C5FFD0465}"/>
          </ac:spMkLst>
        </pc:spChg>
        <pc:spChg chg="add mod">
          <ac:chgData name="Patrick Keller" userId="170edc8c-2f5f-48d9-b0d0-58eefee5da09" providerId="ADAL" clId="{5EB57712-71DF-4926-8B32-E6B7722CD04F}" dt="2026-04-12T18:21:24.656" v="16423" actId="14100"/>
          <ac:spMkLst>
            <pc:docMk/>
            <pc:sldMk cId="4015390839" sldId="1001"/>
            <ac:spMk id="77" creationId="{CC590347-291F-701D-4425-C95D83F931F8}"/>
          </ac:spMkLst>
        </pc:spChg>
        <pc:spChg chg="add mod">
          <ac:chgData name="Patrick Keller" userId="170edc8c-2f5f-48d9-b0d0-58eefee5da09" providerId="ADAL" clId="{5EB57712-71DF-4926-8B32-E6B7722CD04F}" dt="2026-04-12T18:20:04.037" v="16406" actId="1038"/>
          <ac:spMkLst>
            <pc:docMk/>
            <pc:sldMk cId="4015390839" sldId="1001"/>
            <ac:spMk id="78" creationId="{4190953B-585D-F53A-1FCC-C23CEB62B026}"/>
          </ac:spMkLst>
        </pc:spChg>
        <pc:spChg chg="add mod">
          <ac:chgData name="Patrick Keller" userId="170edc8c-2f5f-48d9-b0d0-58eefee5da09" providerId="ADAL" clId="{5EB57712-71DF-4926-8B32-E6B7722CD04F}" dt="2026-04-12T18:20:04.037" v="16406" actId="1038"/>
          <ac:spMkLst>
            <pc:docMk/>
            <pc:sldMk cId="4015390839" sldId="1001"/>
            <ac:spMk id="79" creationId="{3DF779C6-3E24-74FD-D5D5-840DBB379C84}"/>
          </ac:spMkLst>
        </pc:spChg>
        <pc:spChg chg="add mod">
          <ac:chgData name="Patrick Keller" userId="170edc8c-2f5f-48d9-b0d0-58eefee5da09" providerId="ADAL" clId="{5EB57712-71DF-4926-8B32-E6B7722CD04F}" dt="2026-04-12T18:26:46.635" v="16472" actId="1076"/>
          <ac:spMkLst>
            <pc:docMk/>
            <pc:sldMk cId="4015390839" sldId="1001"/>
            <ac:spMk id="81" creationId="{F041DD55-F8E9-05F9-2A24-D8CB5C1B236C}"/>
          </ac:spMkLst>
        </pc:spChg>
        <pc:spChg chg="add mod">
          <ac:chgData name="Patrick Keller" userId="170edc8c-2f5f-48d9-b0d0-58eefee5da09" providerId="ADAL" clId="{5EB57712-71DF-4926-8B32-E6B7722CD04F}" dt="2026-04-12T18:27:22.967" v="16494" actId="20577"/>
          <ac:spMkLst>
            <pc:docMk/>
            <pc:sldMk cId="4015390839" sldId="1001"/>
            <ac:spMk id="82" creationId="{4B6D1D50-9439-F1BE-C3C9-B90F42539334}"/>
          </ac:spMkLst>
        </pc:spChg>
        <pc:spChg chg="add mod">
          <ac:chgData name="Patrick Keller" userId="170edc8c-2f5f-48d9-b0d0-58eefee5da09" providerId="ADAL" clId="{5EB57712-71DF-4926-8B32-E6B7722CD04F}" dt="2026-04-12T17:54:27.485" v="16205" actId="14100"/>
          <ac:spMkLst>
            <pc:docMk/>
            <pc:sldMk cId="4015390839" sldId="1001"/>
            <ac:spMk id="83" creationId="{9EA68400-5768-3CD1-0E22-759ABC4C4454}"/>
          </ac:spMkLst>
        </pc:spChg>
        <pc:spChg chg="add mod">
          <ac:chgData name="Patrick Keller" userId="170edc8c-2f5f-48d9-b0d0-58eefee5da09" providerId="ADAL" clId="{5EB57712-71DF-4926-8B32-E6B7722CD04F}" dt="2026-04-12T18:27:49.580" v="16495"/>
          <ac:spMkLst>
            <pc:docMk/>
            <pc:sldMk cId="4015390839" sldId="1001"/>
            <ac:spMk id="85" creationId="{5C9F3846-CB33-258D-0887-4D773285F6A6}"/>
          </ac:spMkLst>
        </pc:spChg>
        <pc:grpChg chg="mod">
          <ac:chgData name="Patrick Keller" userId="170edc8c-2f5f-48d9-b0d0-58eefee5da09" providerId="ADAL" clId="{5EB57712-71DF-4926-8B32-E6B7722CD04F}" dt="2026-04-12T14:36:52.603" v="15069" actId="571"/>
          <ac:grpSpMkLst>
            <pc:docMk/>
            <pc:sldMk cId="4015390839" sldId="1001"/>
            <ac:grpSpMk id="36" creationId="{7BC4BFDB-B060-405B-CBE6-556149B25059}"/>
          </ac:grpSpMkLst>
        </pc:grpChg>
        <pc:grpChg chg="mod">
          <ac:chgData name="Patrick Keller" userId="170edc8c-2f5f-48d9-b0d0-58eefee5da09" providerId="ADAL" clId="{5EB57712-71DF-4926-8B32-E6B7722CD04F}" dt="2026-04-12T14:40:31.223" v="15122" actId="1076"/>
          <ac:grpSpMkLst>
            <pc:docMk/>
            <pc:sldMk cId="4015390839" sldId="1001"/>
            <ac:grpSpMk id="48" creationId="{5112861F-9077-1F61-388F-D0C6EADEA9C2}"/>
          </ac:grpSpMkLst>
        </pc:grpChg>
        <pc:picChg chg="add mod modCrop">
          <ac:chgData name="Patrick Keller" userId="170edc8c-2f5f-48d9-b0d0-58eefee5da09" providerId="ADAL" clId="{5EB57712-71DF-4926-8B32-E6B7722CD04F}" dt="2026-04-12T18:19:28.151" v="16378" actId="12788"/>
          <ac:picMkLst>
            <pc:docMk/>
            <pc:sldMk cId="4015390839" sldId="1001"/>
            <ac:picMk id="38" creationId="{79C47838-3E1B-9A3C-D46D-885C61AF6ECD}"/>
          </ac:picMkLst>
        </pc:picChg>
        <pc:cxnChg chg="mod">
          <ac:chgData name="Patrick Keller" userId="170edc8c-2f5f-48d9-b0d0-58eefee5da09" providerId="ADAL" clId="{5EB57712-71DF-4926-8B32-E6B7722CD04F}" dt="2026-04-12T14:36:52.603" v="15069" actId="571"/>
          <ac:cxnSpMkLst>
            <pc:docMk/>
            <pc:sldMk cId="4015390839" sldId="1001"/>
            <ac:cxnSpMk id="37" creationId="{5C9A8CB3-EF06-07F3-618E-F471E54A9C26}"/>
          </ac:cxnSpMkLst>
        </pc:cxnChg>
        <pc:cxnChg chg="mod">
          <ac:chgData name="Patrick Keller" userId="170edc8c-2f5f-48d9-b0d0-58eefee5da09" providerId="ADAL" clId="{5EB57712-71DF-4926-8B32-E6B7722CD04F}" dt="2026-04-12T14:36:52.603" v="15069" actId="571"/>
          <ac:cxnSpMkLst>
            <pc:docMk/>
            <pc:sldMk cId="4015390839" sldId="1001"/>
            <ac:cxnSpMk id="43" creationId="{9F070920-51CB-E73D-2FFB-DCA734D2374A}"/>
          </ac:cxnSpMkLst>
        </pc:cxnChg>
        <pc:cxnChg chg="mod">
          <ac:chgData name="Patrick Keller" userId="170edc8c-2f5f-48d9-b0d0-58eefee5da09" providerId="ADAL" clId="{5EB57712-71DF-4926-8B32-E6B7722CD04F}" dt="2026-04-12T14:36:52.603" v="15069" actId="571"/>
          <ac:cxnSpMkLst>
            <pc:docMk/>
            <pc:sldMk cId="4015390839" sldId="1001"/>
            <ac:cxnSpMk id="44" creationId="{6ECBADA3-4240-8D30-C9D4-70E12605BDDD}"/>
          </ac:cxnSpMkLst>
        </pc:cxnChg>
        <pc:cxnChg chg="add mod">
          <ac:chgData name="Patrick Keller" userId="170edc8c-2f5f-48d9-b0d0-58eefee5da09" providerId="ADAL" clId="{5EB57712-71DF-4926-8B32-E6B7722CD04F}" dt="2026-04-12T14:40:31.223" v="15122" actId="1076"/>
          <ac:cxnSpMkLst>
            <pc:docMk/>
            <pc:sldMk cId="4015390839" sldId="1001"/>
            <ac:cxnSpMk id="61" creationId="{DAC0D47C-36EF-242C-D17C-E80080A74F60}"/>
          </ac:cxnSpMkLst>
        </pc:cxnChg>
        <pc:cxnChg chg="add mod">
          <ac:chgData name="Patrick Keller" userId="170edc8c-2f5f-48d9-b0d0-58eefee5da09" providerId="ADAL" clId="{5EB57712-71DF-4926-8B32-E6B7722CD04F}" dt="2026-04-12T14:40:31.223" v="15122" actId="1076"/>
          <ac:cxnSpMkLst>
            <pc:docMk/>
            <pc:sldMk cId="4015390839" sldId="1001"/>
            <ac:cxnSpMk id="62" creationId="{6935C78A-FB54-7B4C-B300-600BFCCABA65}"/>
          </ac:cxnSpMkLst>
        </pc:cxnChg>
        <pc:cxnChg chg="add mod">
          <ac:chgData name="Patrick Keller" userId="170edc8c-2f5f-48d9-b0d0-58eefee5da09" providerId="ADAL" clId="{5EB57712-71DF-4926-8B32-E6B7722CD04F}" dt="2026-04-12T14:40:31.223" v="15122" actId="1076"/>
          <ac:cxnSpMkLst>
            <pc:docMk/>
            <pc:sldMk cId="4015390839" sldId="1001"/>
            <ac:cxnSpMk id="66" creationId="{0DDD064F-A309-4374-1528-C3D106E1E6C8}"/>
          </ac:cxnSpMkLst>
        </pc:cxnChg>
        <pc:cxnChg chg="add mod">
          <ac:chgData name="Patrick Keller" userId="170edc8c-2f5f-48d9-b0d0-58eefee5da09" providerId="ADAL" clId="{5EB57712-71DF-4926-8B32-E6B7722CD04F}" dt="2026-04-12T14:37:05.473" v="15073" actId="571"/>
          <ac:cxnSpMkLst>
            <pc:docMk/>
            <pc:sldMk cId="4015390839" sldId="1001"/>
            <ac:cxnSpMk id="67" creationId="{79BB1B4E-3597-351A-340F-BB2548412467}"/>
          </ac:cxnSpMkLst>
        </pc:cxnChg>
      </pc:sldChg>
      <pc:sldChg chg="addSp delSp modSp add mod ord modTransition addAnim delAnim modAnim">
        <pc:chgData name="Patrick Keller" userId="170edc8c-2f5f-48d9-b0d0-58eefee5da09" providerId="ADAL" clId="{5EB57712-71DF-4926-8B32-E6B7722CD04F}" dt="2026-05-02T08:15:00.519" v="27109"/>
        <pc:sldMkLst>
          <pc:docMk/>
          <pc:sldMk cId="1964266726" sldId="1002"/>
        </pc:sldMkLst>
        <pc:spChg chg="mod">
          <ac:chgData name="Patrick Keller" userId="170edc8c-2f5f-48d9-b0d0-58eefee5da09" providerId="ADAL" clId="{5EB57712-71DF-4926-8B32-E6B7722CD04F}" dt="2026-04-12T15:05:56.141" v="15640" actId="20577"/>
          <ac:spMkLst>
            <pc:docMk/>
            <pc:sldMk cId="1964266726" sldId="1002"/>
            <ac:spMk id="2" creationId="{A632477A-AC69-B2B9-9AD8-BD2BFBA503C0}"/>
          </ac:spMkLst>
        </pc:spChg>
        <pc:spChg chg="add mod">
          <ac:chgData name="Patrick Keller" userId="170edc8c-2f5f-48d9-b0d0-58eefee5da09" providerId="ADAL" clId="{5EB57712-71DF-4926-8B32-E6B7722CD04F}" dt="2026-04-12T16:04:58.576" v="15848" actId="1076"/>
          <ac:spMkLst>
            <pc:docMk/>
            <pc:sldMk cId="1964266726" sldId="1002"/>
            <ac:spMk id="7" creationId="{971EF374-2BFD-ECDD-B3E2-733789F59642}"/>
          </ac:spMkLst>
        </pc:spChg>
        <pc:spChg chg="add mod ord">
          <ac:chgData name="Patrick Keller" userId="170edc8c-2f5f-48d9-b0d0-58eefee5da09" providerId="ADAL" clId="{5EB57712-71DF-4926-8B32-E6B7722CD04F}" dt="2026-04-12T16:04:58.576" v="15848" actId="1076"/>
          <ac:spMkLst>
            <pc:docMk/>
            <pc:sldMk cId="1964266726" sldId="1002"/>
            <ac:spMk id="8" creationId="{8A792429-0447-3ECB-232A-EAB720A1A7AD}"/>
          </ac:spMkLst>
        </pc:spChg>
        <pc:spChg chg="add mod">
          <ac:chgData name="Patrick Keller" userId="170edc8c-2f5f-48d9-b0d0-58eefee5da09" providerId="ADAL" clId="{5EB57712-71DF-4926-8B32-E6B7722CD04F}" dt="2026-04-12T16:04:58.576" v="15848" actId="1076"/>
          <ac:spMkLst>
            <pc:docMk/>
            <pc:sldMk cId="1964266726" sldId="1002"/>
            <ac:spMk id="9" creationId="{624B17D4-E8FE-AEC8-551B-C0CB8191143E}"/>
          </ac:spMkLst>
        </pc:spChg>
        <pc:spChg chg="add mod">
          <ac:chgData name="Patrick Keller" userId="170edc8c-2f5f-48d9-b0d0-58eefee5da09" providerId="ADAL" clId="{5EB57712-71DF-4926-8B32-E6B7722CD04F}" dt="2026-04-12T17:44:47.335" v="15987" actId="1037"/>
          <ac:spMkLst>
            <pc:docMk/>
            <pc:sldMk cId="1964266726" sldId="1002"/>
            <ac:spMk id="10" creationId="{193A1AA7-78E0-8D25-3727-8CFE0F549FE4}"/>
          </ac:spMkLst>
        </pc:spChg>
        <pc:spChg chg="add mod">
          <ac:chgData name="Patrick Keller" userId="170edc8c-2f5f-48d9-b0d0-58eefee5da09" providerId="ADAL" clId="{5EB57712-71DF-4926-8B32-E6B7722CD04F}" dt="2026-04-12T17:49:17.924" v="16099" actId="554"/>
          <ac:spMkLst>
            <pc:docMk/>
            <pc:sldMk cId="1964266726" sldId="1002"/>
            <ac:spMk id="15" creationId="{A2EC460B-49B9-7E2F-C179-0F2F09A39355}"/>
          </ac:spMkLst>
        </pc:spChg>
        <pc:spChg chg="add mod">
          <ac:chgData name="Patrick Keller" userId="170edc8c-2f5f-48d9-b0d0-58eefee5da09" providerId="ADAL" clId="{5EB57712-71DF-4926-8B32-E6B7722CD04F}" dt="2026-04-12T17:59:43.838" v="16242" actId="1037"/>
          <ac:spMkLst>
            <pc:docMk/>
            <pc:sldMk cId="1964266726" sldId="1002"/>
            <ac:spMk id="17" creationId="{D22887A9-9B7C-BCD4-9190-53EA24DCA03D}"/>
          </ac:spMkLst>
        </pc:spChg>
        <pc:spChg chg="mod">
          <ac:chgData name="Patrick Keller" userId="170edc8c-2f5f-48d9-b0d0-58eefee5da09" providerId="ADAL" clId="{5EB57712-71DF-4926-8B32-E6B7722CD04F}" dt="2026-04-12T15:57:38.243" v="15747" actId="20577"/>
          <ac:spMkLst>
            <pc:docMk/>
            <pc:sldMk cId="1964266726" sldId="1002"/>
            <ac:spMk id="20" creationId="{022C2E3E-DAEF-1763-4BA7-16E68237CDF0}"/>
          </ac:spMkLst>
        </pc:spChg>
        <pc:spChg chg="add mod ord">
          <ac:chgData name="Patrick Keller" userId="170edc8c-2f5f-48d9-b0d0-58eefee5da09" providerId="ADAL" clId="{5EB57712-71DF-4926-8B32-E6B7722CD04F}" dt="2026-04-12T18:11:20.051" v="16346" actId="167"/>
          <ac:spMkLst>
            <pc:docMk/>
            <pc:sldMk cId="1964266726" sldId="1002"/>
            <ac:spMk id="26" creationId="{4145C0CC-BD9A-0B1B-F484-F015609350DC}"/>
          </ac:spMkLst>
        </pc:spChg>
        <pc:spChg chg="add mod">
          <ac:chgData name="Patrick Keller" userId="170edc8c-2f5f-48d9-b0d0-58eefee5da09" providerId="ADAL" clId="{5EB57712-71DF-4926-8B32-E6B7722CD04F}" dt="2026-04-12T18:05:52.079" v="16302" actId="14100"/>
          <ac:spMkLst>
            <pc:docMk/>
            <pc:sldMk cId="1964266726" sldId="1002"/>
            <ac:spMk id="29" creationId="{5070B19D-B1B9-95F2-810B-201C7B1EE962}"/>
          </ac:spMkLst>
        </pc:spChg>
        <pc:spChg chg="add mod">
          <ac:chgData name="Patrick Keller" userId="170edc8c-2f5f-48d9-b0d0-58eefee5da09" providerId="ADAL" clId="{5EB57712-71DF-4926-8B32-E6B7722CD04F}" dt="2026-04-12T18:14:22.633" v="16352" actId="1076"/>
          <ac:spMkLst>
            <pc:docMk/>
            <pc:sldMk cId="1964266726" sldId="1002"/>
            <ac:spMk id="30" creationId="{9A76B8EF-DB0E-0E67-3147-8BA05EE2633C}"/>
          </ac:spMkLst>
        </pc:spChg>
        <pc:spChg chg="mod">
          <ac:chgData name="Patrick Keller" userId="170edc8c-2f5f-48d9-b0d0-58eefee5da09" providerId="ADAL" clId="{5EB57712-71DF-4926-8B32-E6B7722CD04F}" dt="2026-04-12T16:01:19.707" v="15800" actId="20577"/>
          <ac:spMkLst>
            <pc:docMk/>
            <pc:sldMk cId="1964266726" sldId="1002"/>
            <ac:spMk id="41" creationId="{0551F76B-ED56-B838-3FDE-AB15A7CDAF0B}"/>
          </ac:spMkLst>
        </pc:spChg>
        <pc:spChg chg="mod">
          <ac:chgData name="Patrick Keller" userId="170edc8c-2f5f-48d9-b0d0-58eefee5da09" providerId="ADAL" clId="{5EB57712-71DF-4926-8B32-E6B7722CD04F}" dt="2026-04-12T16:01:29.467" v="15808" actId="20577"/>
          <ac:spMkLst>
            <pc:docMk/>
            <pc:sldMk cId="1964266726" sldId="1002"/>
            <ac:spMk id="42" creationId="{809F98F7-B551-117F-3054-CE8C127BA948}"/>
          </ac:spMkLst>
        </pc:spChg>
        <pc:spChg chg="add del mod">
          <ac:chgData name="Patrick Keller" userId="170edc8c-2f5f-48d9-b0d0-58eefee5da09" providerId="ADAL" clId="{5EB57712-71DF-4926-8B32-E6B7722CD04F}" dt="2026-04-12T16:14:26.521" v="15952" actId="14100"/>
          <ac:spMkLst>
            <pc:docMk/>
            <pc:sldMk cId="1964266726" sldId="1002"/>
            <ac:spMk id="56" creationId="{43671957-9C38-AF08-6509-578ED1856451}"/>
          </ac:spMkLst>
        </pc:spChg>
        <pc:spChg chg="add del mod">
          <ac:chgData name="Patrick Keller" userId="170edc8c-2f5f-48d9-b0d0-58eefee5da09" providerId="ADAL" clId="{5EB57712-71DF-4926-8B32-E6B7722CD04F}" dt="2026-04-12T15:59:59.892" v="15777" actId="1076"/>
          <ac:spMkLst>
            <pc:docMk/>
            <pc:sldMk cId="1964266726" sldId="1002"/>
            <ac:spMk id="57" creationId="{D009DF0F-5DFC-0202-9D38-6CBA09063D93}"/>
          </ac:spMkLst>
        </pc:spChg>
        <pc:spChg chg="add del mod">
          <ac:chgData name="Patrick Keller" userId="170edc8c-2f5f-48d9-b0d0-58eefee5da09" providerId="ADAL" clId="{5EB57712-71DF-4926-8B32-E6B7722CD04F}" dt="2026-04-12T15:59:59.892" v="15777" actId="1076"/>
          <ac:spMkLst>
            <pc:docMk/>
            <pc:sldMk cId="1964266726" sldId="1002"/>
            <ac:spMk id="58" creationId="{E992DF07-CD08-5B21-AEBD-9A8C683044E1}"/>
          </ac:spMkLst>
        </pc:spChg>
        <pc:spChg chg="mod">
          <ac:chgData name="Patrick Keller" userId="170edc8c-2f5f-48d9-b0d0-58eefee5da09" providerId="ADAL" clId="{5EB57712-71DF-4926-8B32-E6B7722CD04F}" dt="2026-04-12T16:13:01.009" v="15950" actId="1076"/>
          <ac:spMkLst>
            <pc:docMk/>
            <pc:sldMk cId="1964266726" sldId="1002"/>
            <ac:spMk id="63" creationId="{A327EB6A-9A56-B442-95E1-2DF440B6B6BD}"/>
          </ac:spMkLst>
        </pc:spChg>
        <pc:spChg chg="mod">
          <ac:chgData name="Patrick Keller" userId="170edc8c-2f5f-48d9-b0d0-58eefee5da09" providerId="ADAL" clId="{5EB57712-71DF-4926-8B32-E6B7722CD04F}" dt="2026-04-12T17:49:22.610" v="16100" actId="555"/>
          <ac:spMkLst>
            <pc:docMk/>
            <pc:sldMk cId="1964266726" sldId="1002"/>
            <ac:spMk id="69" creationId="{5D21D300-013D-8156-C843-A8DB4DCAAE69}"/>
          </ac:spMkLst>
        </pc:spChg>
        <pc:spChg chg="mod">
          <ac:chgData name="Patrick Keller" userId="170edc8c-2f5f-48d9-b0d0-58eefee5da09" providerId="ADAL" clId="{5EB57712-71DF-4926-8B32-E6B7722CD04F}" dt="2026-04-12T17:49:22.610" v="16100" actId="555"/>
          <ac:spMkLst>
            <pc:docMk/>
            <pc:sldMk cId="1964266726" sldId="1002"/>
            <ac:spMk id="70" creationId="{E053DA8D-F64F-922A-452D-9AF5825650CA}"/>
          </ac:spMkLst>
        </pc:spChg>
        <pc:spChg chg="add del mod ord">
          <ac:chgData name="Patrick Keller" userId="170edc8c-2f5f-48d9-b0d0-58eefee5da09" providerId="ADAL" clId="{5EB57712-71DF-4926-8B32-E6B7722CD04F}" dt="2026-04-12T18:04:00.941" v="16284" actId="14100"/>
          <ac:spMkLst>
            <pc:docMk/>
            <pc:sldMk cId="1964266726" sldId="1002"/>
            <ac:spMk id="71" creationId="{875F7319-F68D-E226-99B8-254D8224E52E}"/>
          </ac:spMkLst>
        </pc:spChg>
        <pc:spChg chg="add del mod">
          <ac:chgData name="Patrick Keller" userId="170edc8c-2f5f-48d9-b0d0-58eefee5da09" providerId="ADAL" clId="{5EB57712-71DF-4926-8B32-E6B7722CD04F}" dt="2026-04-12T16:05:11.570" v="15850" actId="1076"/>
          <ac:spMkLst>
            <pc:docMk/>
            <pc:sldMk cId="1964266726" sldId="1002"/>
            <ac:spMk id="72" creationId="{64FCC049-0182-402F-6EED-D54AB3CE11FB}"/>
          </ac:spMkLst>
        </pc:spChg>
        <pc:spChg chg="add del mod ord">
          <ac:chgData name="Patrick Keller" userId="170edc8c-2f5f-48d9-b0d0-58eefee5da09" providerId="ADAL" clId="{5EB57712-71DF-4926-8B32-E6B7722CD04F}" dt="2026-04-12T18:04:04.020" v="16285" actId="14100"/>
          <ac:spMkLst>
            <pc:docMk/>
            <pc:sldMk cId="1964266726" sldId="1002"/>
            <ac:spMk id="73" creationId="{4B033405-DB71-2EE8-9B62-FA794964D1CC}"/>
          </ac:spMkLst>
        </pc:spChg>
        <pc:spChg chg="add del mod">
          <ac:chgData name="Patrick Keller" userId="170edc8c-2f5f-48d9-b0d0-58eefee5da09" providerId="ADAL" clId="{5EB57712-71DF-4926-8B32-E6B7722CD04F}" dt="2026-04-12T16:04:12.852" v="15837" actId="403"/>
          <ac:spMkLst>
            <pc:docMk/>
            <pc:sldMk cId="1964266726" sldId="1002"/>
            <ac:spMk id="74" creationId="{AA3F50A0-7B7D-2473-B4ED-000AA3E735D6}"/>
          </ac:spMkLst>
        </pc:spChg>
        <pc:spChg chg="add del">
          <ac:chgData name="Patrick Keller" userId="170edc8c-2f5f-48d9-b0d0-58eefee5da09" providerId="ADAL" clId="{5EB57712-71DF-4926-8B32-E6B7722CD04F}" dt="2026-04-12T15:17:19.124" v="15742" actId="478"/>
          <ac:spMkLst>
            <pc:docMk/>
            <pc:sldMk cId="1964266726" sldId="1002"/>
            <ac:spMk id="75" creationId="{6BD0BDB0-28B1-5D01-B580-86770DBB3089}"/>
          </ac:spMkLst>
        </pc:spChg>
        <pc:spChg chg="add del mod">
          <ac:chgData name="Patrick Keller" userId="170edc8c-2f5f-48d9-b0d0-58eefee5da09" providerId="ADAL" clId="{5EB57712-71DF-4926-8B32-E6B7722CD04F}" dt="2026-04-12T18:01:23.531" v="16262" actId="14100"/>
          <ac:spMkLst>
            <pc:docMk/>
            <pc:sldMk cId="1964266726" sldId="1002"/>
            <ac:spMk id="76" creationId="{762D9F0C-C17A-D148-CCDF-662717B933DD}"/>
          </ac:spMkLst>
        </pc:spChg>
        <pc:spChg chg="add del mod">
          <ac:chgData name="Patrick Keller" userId="170edc8c-2f5f-48d9-b0d0-58eefee5da09" providerId="ADAL" clId="{5EB57712-71DF-4926-8B32-E6B7722CD04F}" dt="2026-04-12T18:04:37.027" v="16288" actId="14100"/>
          <ac:spMkLst>
            <pc:docMk/>
            <pc:sldMk cId="1964266726" sldId="1002"/>
            <ac:spMk id="77" creationId="{D60771FB-7CA6-DF79-B8F5-8D9D4B344160}"/>
          </ac:spMkLst>
        </pc:spChg>
        <pc:spChg chg="add del mod ord">
          <ac:chgData name="Patrick Keller" userId="170edc8c-2f5f-48d9-b0d0-58eefee5da09" providerId="ADAL" clId="{5EB57712-71DF-4926-8B32-E6B7722CD04F}" dt="2026-04-12T16:05:03.703" v="15849" actId="1076"/>
          <ac:spMkLst>
            <pc:docMk/>
            <pc:sldMk cId="1964266726" sldId="1002"/>
            <ac:spMk id="78" creationId="{102091AB-45DE-8C22-39E8-EB9135DC29B6}"/>
          </ac:spMkLst>
        </pc:spChg>
        <pc:spChg chg="add del mod ord">
          <ac:chgData name="Patrick Keller" userId="170edc8c-2f5f-48d9-b0d0-58eefee5da09" providerId="ADAL" clId="{5EB57712-71DF-4926-8B32-E6B7722CD04F}" dt="2026-04-12T18:04:41.549" v="16289" actId="14100"/>
          <ac:spMkLst>
            <pc:docMk/>
            <pc:sldMk cId="1964266726" sldId="1002"/>
            <ac:spMk id="79" creationId="{F11C3EDB-43CE-AB89-B6D9-7318297DCA01}"/>
          </ac:spMkLst>
        </pc:spChg>
        <pc:spChg chg="mod ord">
          <ac:chgData name="Patrick Keller" userId="170edc8c-2f5f-48d9-b0d0-58eefee5da09" providerId="ADAL" clId="{5EB57712-71DF-4926-8B32-E6B7722CD04F}" dt="2026-04-12T18:10:44.219" v="16341" actId="1076"/>
          <ac:spMkLst>
            <pc:docMk/>
            <pc:sldMk cId="1964266726" sldId="1002"/>
            <ac:spMk id="81" creationId="{D2E6237A-6694-4215-A269-24034DAE69CB}"/>
          </ac:spMkLst>
        </pc:spChg>
        <pc:spChg chg="mod ord">
          <ac:chgData name="Patrick Keller" userId="170edc8c-2f5f-48d9-b0d0-58eefee5da09" providerId="ADAL" clId="{5EB57712-71DF-4926-8B32-E6B7722CD04F}" dt="2026-04-12T18:10:05.042" v="16337" actId="1076"/>
          <ac:spMkLst>
            <pc:docMk/>
            <pc:sldMk cId="1964266726" sldId="1002"/>
            <ac:spMk id="82" creationId="{06407052-2962-AE7C-39E8-90096D850131}"/>
          </ac:spMkLst>
        </pc:spChg>
        <pc:grpChg chg="mod ord topLvl">
          <ac:chgData name="Patrick Keller" userId="170edc8c-2f5f-48d9-b0d0-58eefee5da09" providerId="ADAL" clId="{5EB57712-71DF-4926-8B32-E6B7722CD04F}" dt="2026-04-12T18:02:38.501" v="16277" actId="167"/>
          <ac:grpSpMkLst>
            <pc:docMk/>
            <pc:sldMk cId="1964266726" sldId="1002"/>
            <ac:grpSpMk id="48" creationId="{D450D3B2-8085-C1DE-B9DA-91A6071C4530}"/>
          </ac:grpSpMkLst>
        </pc:grpChg>
        <pc:picChg chg="add mod ord">
          <ac:chgData name="Patrick Keller" userId="170edc8c-2f5f-48d9-b0d0-58eefee5da09" providerId="ADAL" clId="{5EB57712-71DF-4926-8B32-E6B7722CD04F}" dt="2026-04-12T15:59:59.892" v="15777" actId="1076"/>
          <ac:picMkLst>
            <pc:docMk/>
            <pc:sldMk cId="1964266726" sldId="1002"/>
            <ac:picMk id="4" creationId="{682E6D6E-41EF-4C1B-7157-55EE4B84CF05}"/>
          </ac:picMkLst>
        </pc:picChg>
        <pc:picChg chg="add mod ord">
          <ac:chgData name="Patrick Keller" userId="170edc8c-2f5f-48d9-b0d0-58eefee5da09" providerId="ADAL" clId="{5EB57712-71DF-4926-8B32-E6B7722CD04F}" dt="2026-04-12T16:00:19.069" v="15782" actId="14100"/>
          <ac:picMkLst>
            <pc:docMk/>
            <pc:sldMk cId="1964266726" sldId="1002"/>
            <ac:picMk id="6" creationId="{778B3480-A81A-450C-6503-00715D6046CD}"/>
          </ac:picMkLst>
        </pc:picChg>
        <pc:cxnChg chg="add mod">
          <ac:chgData name="Patrick Keller" userId="170edc8c-2f5f-48d9-b0d0-58eefee5da09" providerId="ADAL" clId="{5EB57712-71DF-4926-8B32-E6B7722CD04F}" dt="2026-04-12T17:45:59.226" v="15998" actId="208"/>
          <ac:cxnSpMkLst>
            <pc:docMk/>
            <pc:sldMk cId="1964266726" sldId="1002"/>
            <ac:cxnSpMk id="12" creationId="{2CB72E9C-B6AA-0D4B-EF1A-A6A05FC79C66}"/>
          </ac:cxnSpMkLst>
        </pc:cxnChg>
        <pc:cxnChg chg="add mod">
          <ac:chgData name="Patrick Keller" userId="170edc8c-2f5f-48d9-b0d0-58eefee5da09" providerId="ADAL" clId="{5EB57712-71DF-4926-8B32-E6B7722CD04F}" dt="2026-04-12T17:59:43.838" v="16242" actId="1037"/>
          <ac:cxnSpMkLst>
            <pc:docMk/>
            <pc:sldMk cId="1964266726" sldId="1002"/>
            <ac:cxnSpMk id="18" creationId="{E25EDCF4-6D3A-9F61-ED04-53D03D6F6891}"/>
          </ac:cxnSpMkLst>
        </pc:cxnChg>
        <pc:cxnChg chg="add mod ord">
          <ac:chgData name="Patrick Keller" userId="170edc8c-2f5f-48d9-b0d0-58eefee5da09" providerId="ADAL" clId="{5EB57712-71DF-4926-8B32-E6B7722CD04F}" dt="2026-04-12T18:02:31.886" v="16275" actId="167"/>
          <ac:cxnSpMkLst>
            <pc:docMk/>
            <pc:sldMk cId="1964266726" sldId="1002"/>
            <ac:cxnSpMk id="28" creationId="{546CECAE-5C8F-598F-EFC7-2C247B584DF0}"/>
          </ac:cxnSpMkLst>
        </pc:cxnChg>
        <pc:cxnChg chg="mod">
          <ac:chgData name="Patrick Keller" userId="170edc8c-2f5f-48d9-b0d0-58eefee5da09" providerId="ADAL" clId="{5EB57712-71DF-4926-8B32-E6B7722CD04F}" dt="2026-04-12T16:12:53.630" v="15949" actId="554"/>
          <ac:cxnSpMkLst>
            <pc:docMk/>
            <pc:sldMk cId="1964266726" sldId="1002"/>
            <ac:cxnSpMk id="61" creationId="{BEA77E05-849B-73CB-D73A-C467D859FE21}"/>
          </ac:cxnSpMkLst>
        </pc:cxnChg>
        <pc:cxnChg chg="mod">
          <ac:chgData name="Patrick Keller" userId="170edc8c-2f5f-48d9-b0d0-58eefee5da09" providerId="ADAL" clId="{5EB57712-71DF-4926-8B32-E6B7722CD04F}" dt="2026-04-12T16:13:04.311" v="15951" actId="1076"/>
          <ac:cxnSpMkLst>
            <pc:docMk/>
            <pc:sldMk cId="1964266726" sldId="1002"/>
            <ac:cxnSpMk id="62" creationId="{B0A92625-CC28-B6AB-4ACA-3819DB64D3B8}"/>
          </ac:cxnSpMkLst>
        </pc:cxnChg>
      </pc:sldChg>
      <pc:sldChg chg="addSp delSp modSp add mod ord delAnim">
        <pc:chgData name="Patrick Keller" userId="170edc8c-2f5f-48d9-b0d0-58eefee5da09" providerId="ADAL" clId="{5EB57712-71DF-4926-8B32-E6B7722CD04F}" dt="2026-05-05T09:41:00.072" v="31944"/>
        <pc:sldMkLst>
          <pc:docMk/>
          <pc:sldMk cId="2697840952" sldId="1003"/>
        </pc:sldMkLst>
        <pc:spChg chg="add mod">
          <ac:chgData name="Patrick Keller" userId="170edc8c-2f5f-48d9-b0d0-58eefee5da09" providerId="ADAL" clId="{5EB57712-71DF-4926-8B32-E6B7722CD04F}" dt="2026-04-12T15:16:46.093" v="15727" actId="1076"/>
          <ac:spMkLst>
            <pc:docMk/>
            <pc:sldMk cId="2697840952" sldId="1003"/>
            <ac:spMk id="3" creationId="{83443ADD-CA8D-CA38-26F8-A018970DDCD5}"/>
          </ac:spMkLst>
        </pc:spChg>
        <pc:spChg chg="add mod">
          <ac:chgData name="Patrick Keller" userId="170edc8c-2f5f-48d9-b0d0-58eefee5da09" providerId="ADAL" clId="{5EB57712-71DF-4926-8B32-E6B7722CD04F}" dt="2026-04-12T15:16:46.093" v="15727" actId="1076"/>
          <ac:spMkLst>
            <pc:docMk/>
            <pc:sldMk cId="2697840952" sldId="1003"/>
            <ac:spMk id="4" creationId="{A9DEFC04-BB59-CD24-C87A-337EF7F85B3F}"/>
          </ac:spMkLst>
        </pc:spChg>
        <pc:spChg chg="mod">
          <ac:chgData name="Patrick Keller" userId="170edc8c-2f5f-48d9-b0d0-58eefee5da09" providerId="ADAL" clId="{5EB57712-71DF-4926-8B32-E6B7722CD04F}" dt="2026-04-12T15:16:37.423" v="15724" actId="1076"/>
          <ac:spMkLst>
            <pc:docMk/>
            <pc:sldMk cId="2697840952" sldId="1003"/>
            <ac:spMk id="6" creationId="{5AE78CBE-10AB-B281-09D4-9AB69FCB56D4}"/>
          </ac:spMkLst>
        </pc:spChg>
        <pc:spChg chg="add mod">
          <ac:chgData name="Patrick Keller" userId="170edc8c-2f5f-48d9-b0d0-58eefee5da09" providerId="ADAL" clId="{5EB57712-71DF-4926-8B32-E6B7722CD04F}" dt="2026-04-12T15:16:46.093" v="15727" actId="1076"/>
          <ac:spMkLst>
            <pc:docMk/>
            <pc:sldMk cId="2697840952" sldId="1003"/>
            <ac:spMk id="7" creationId="{F2D7753C-68A2-6417-4D96-4953C15253E2}"/>
          </ac:spMkLst>
        </pc:spChg>
        <pc:spChg chg="add mod">
          <ac:chgData name="Patrick Keller" userId="170edc8c-2f5f-48d9-b0d0-58eefee5da09" providerId="ADAL" clId="{5EB57712-71DF-4926-8B32-E6B7722CD04F}" dt="2026-04-12T15:16:46.093" v="15727" actId="1076"/>
          <ac:spMkLst>
            <pc:docMk/>
            <pc:sldMk cId="2697840952" sldId="1003"/>
            <ac:spMk id="8" creationId="{A758C82F-F1AC-906B-7827-9A6D4CC1319C}"/>
          </ac:spMkLst>
        </pc:spChg>
        <pc:spChg chg="add mod">
          <ac:chgData name="Patrick Keller" userId="170edc8c-2f5f-48d9-b0d0-58eefee5da09" providerId="ADAL" clId="{5EB57712-71DF-4926-8B32-E6B7722CD04F}" dt="2026-04-12T15:16:46.093" v="15727" actId="1076"/>
          <ac:spMkLst>
            <pc:docMk/>
            <pc:sldMk cId="2697840952" sldId="1003"/>
            <ac:spMk id="9" creationId="{DB378953-AE3C-7AF8-95CB-61452B4D55FD}"/>
          </ac:spMkLst>
        </pc:spChg>
        <pc:spChg chg="add mod">
          <ac:chgData name="Patrick Keller" userId="170edc8c-2f5f-48d9-b0d0-58eefee5da09" providerId="ADAL" clId="{5EB57712-71DF-4926-8B32-E6B7722CD04F}" dt="2026-04-12T15:16:46.093" v="15727" actId="1076"/>
          <ac:spMkLst>
            <pc:docMk/>
            <pc:sldMk cId="2697840952" sldId="1003"/>
            <ac:spMk id="10" creationId="{03B6E9FF-68E0-F0B0-BA18-911CFEA32D1E}"/>
          </ac:spMkLst>
        </pc:spChg>
        <pc:spChg chg="mod">
          <ac:chgData name="Patrick Keller" userId="170edc8c-2f5f-48d9-b0d0-58eefee5da09" providerId="ADAL" clId="{5EB57712-71DF-4926-8B32-E6B7722CD04F}" dt="2026-04-12T15:16:41.696" v="15726" actId="1076"/>
          <ac:spMkLst>
            <pc:docMk/>
            <pc:sldMk cId="2697840952" sldId="1003"/>
            <ac:spMk id="11" creationId="{B9944682-E8D5-A8AC-4C4F-1C6BCEBEF4C5}"/>
          </ac:spMkLst>
        </pc:spChg>
        <pc:spChg chg="add mod">
          <ac:chgData name="Patrick Keller" userId="170edc8c-2f5f-48d9-b0d0-58eefee5da09" providerId="ADAL" clId="{5EB57712-71DF-4926-8B32-E6B7722CD04F}" dt="2026-04-12T15:16:46.093" v="15727" actId="1076"/>
          <ac:spMkLst>
            <pc:docMk/>
            <pc:sldMk cId="2697840952" sldId="1003"/>
            <ac:spMk id="12" creationId="{1DC1BD8D-0A8E-DA50-43E8-C62D0D93BF97}"/>
          </ac:spMkLst>
        </pc:spChg>
        <pc:spChg chg="add mod">
          <ac:chgData name="Patrick Keller" userId="170edc8c-2f5f-48d9-b0d0-58eefee5da09" providerId="ADAL" clId="{5EB57712-71DF-4926-8B32-E6B7722CD04F}" dt="2026-04-12T15:16:46.093" v="15727" actId="1076"/>
          <ac:spMkLst>
            <pc:docMk/>
            <pc:sldMk cId="2697840952" sldId="1003"/>
            <ac:spMk id="13" creationId="{7A730A3F-D0B8-2268-32A1-A81A10CBE308}"/>
          </ac:spMkLst>
        </pc:spChg>
        <pc:spChg chg="add mod">
          <ac:chgData name="Patrick Keller" userId="170edc8c-2f5f-48d9-b0d0-58eefee5da09" providerId="ADAL" clId="{5EB57712-71DF-4926-8B32-E6B7722CD04F}" dt="2026-04-12T15:16:46.093" v="15727" actId="1076"/>
          <ac:spMkLst>
            <pc:docMk/>
            <pc:sldMk cId="2697840952" sldId="1003"/>
            <ac:spMk id="14" creationId="{24073051-1DB3-E880-104D-AB902AEAF471}"/>
          </ac:spMkLst>
        </pc:spChg>
        <pc:spChg chg="add mod">
          <ac:chgData name="Patrick Keller" userId="170edc8c-2f5f-48d9-b0d0-58eefee5da09" providerId="ADAL" clId="{5EB57712-71DF-4926-8B32-E6B7722CD04F}" dt="2026-04-12T15:16:46.093" v="15727" actId="1076"/>
          <ac:spMkLst>
            <pc:docMk/>
            <pc:sldMk cId="2697840952" sldId="1003"/>
            <ac:spMk id="15" creationId="{7DEC9402-5310-74BE-75C4-603A7FE06EC3}"/>
          </ac:spMkLst>
        </pc:spChg>
        <pc:spChg chg="add mod">
          <ac:chgData name="Patrick Keller" userId="170edc8c-2f5f-48d9-b0d0-58eefee5da09" providerId="ADAL" clId="{5EB57712-71DF-4926-8B32-E6B7722CD04F}" dt="2026-04-12T15:16:31.500" v="15722" actId="1076"/>
          <ac:spMkLst>
            <pc:docMk/>
            <pc:sldMk cId="2697840952" sldId="1003"/>
            <ac:spMk id="16" creationId="{283C6027-81C1-69C2-62D8-876402F5CBF7}"/>
          </ac:spMkLst>
        </pc:spChg>
        <pc:spChg chg="add mod">
          <ac:chgData name="Patrick Keller" userId="170edc8c-2f5f-48d9-b0d0-58eefee5da09" providerId="ADAL" clId="{5EB57712-71DF-4926-8B32-E6B7722CD04F}" dt="2026-04-12T15:16:31.500" v="15722" actId="1076"/>
          <ac:spMkLst>
            <pc:docMk/>
            <pc:sldMk cId="2697840952" sldId="1003"/>
            <ac:spMk id="17" creationId="{94A9C0D5-9D6E-AB08-C8FD-AAF4EC6CFF55}"/>
          </ac:spMkLst>
        </pc:spChg>
        <pc:spChg chg="add mod">
          <ac:chgData name="Patrick Keller" userId="170edc8c-2f5f-48d9-b0d0-58eefee5da09" providerId="ADAL" clId="{5EB57712-71DF-4926-8B32-E6B7722CD04F}" dt="2026-04-12T15:16:31.500" v="15722" actId="1076"/>
          <ac:spMkLst>
            <pc:docMk/>
            <pc:sldMk cId="2697840952" sldId="1003"/>
            <ac:spMk id="18" creationId="{ACFF0357-2FB1-5CC9-5C18-AD233499D4C5}"/>
          </ac:spMkLst>
        </pc:spChg>
        <pc:spChg chg="add mod">
          <ac:chgData name="Patrick Keller" userId="170edc8c-2f5f-48d9-b0d0-58eefee5da09" providerId="ADAL" clId="{5EB57712-71DF-4926-8B32-E6B7722CD04F}" dt="2026-04-12T15:10:09.505" v="15695" actId="1076"/>
          <ac:spMkLst>
            <pc:docMk/>
            <pc:sldMk cId="2697840952" sldId="1003"/>
            <ac:spMk id="19" creationId="{57660BB3-A447-383A-D42E-066C24A5BD1A}"/>
          </ac:spMkLst>
        </pc:spChg>
        <pc:spChg chg="add mod">
          <ac:chgData name="Patrick Keller" userId="170edc8c-2f5f-48d9-b0d0-58eefee5da09" providerId="ADAL" clId="{5EB57712-71DF-4926-8B32-E6B7722CD04F}" dt="2026-04-12T15:16:31.500" v="15722" actId="1076"/>
          <ac:spMkLst>
            <pc:docMk/>
            <pc:sldMk cId="2697840952" sldId="1003"/>
            <ac:spMk id="23" creationId="{AE8CAF9F-0B81-5C68-7145-809FF23B96DC}"/>
          </ac:spMkLst>
        </pc:spChg>
        <pc:spChg chg="add mod">
          <ac:chgData name="Patrick Keller" userId="170edc8c-2f5f-48d9-b0d0-58eefee5da09" providerId="ADAL" clId="{5EB57712-71DF-4926-8B32-E6B7722CD04F}" dt="2026-04-12T15:16:31.500" v="15722" actId="1076"/>
          <ac:spMkLst>
            <pc:docMk/>
            <pc:sldMk cId="2697840952" sldId="1003"/>
            <ac:spMk id="24" creationId="{D50D68FE-6CFC-60FB-B314-F927B6F34C64}"/>
          </ac:spMkLst>
        </pc:spChg>
        <pc:spChg chg="add mod">
          <ac:chgData name="Patrick Keller" userId="170edc8c-2f5f-48d9-b0d0-58eefee5da09" providerId="ADAL" clId="{5EB57712-71DF-4926-8B32-E6B7722CD04F}" dt="2026-04-12T15:16:31.500" v="15722" actId="1076"/>
          <ac:spMkLst>
            <pc:docMk/>
            <pc:sldMk cId="2697840952" sldId="1003"/>
            <ac:spMk id="25" creationId="{EE3D0779-EC54-5FEE-49AD-F071CE459F3C}"/>
          </ac:spMkLst>
        </pc:spChg>
        <pc:spChg chg="add mod">
          <ac:chgData name="Patrick Keller" userId="170edc8c-2f5f-48d9-b0d0-58eefee5da09" providerId="ADAL" clId="{5EB57712-71DF-4926-8B32-E6B7722CD04F}" dt="2026-04-12T15:16:31.500" v="15722" actId="1076"/>
          <ac:spMkLst>
            <pc:docMk/>
            <pc:sldMk cId="2697840952" sldId="1003"/>
            <ac:spMk id="26" creationId="{95B78676-31C1-1B57-4712-7C7CF73387DD}"/>
          </ac:spMkLst>
        </pc:spChg>
        <pc:spChg chg="add mod">
          <ac:chgData name="Patrick Keller" userId="170edc8c-2f5f-48d9-b0d0-58eefee5da09" providerId="ADAL" clId="{5EB57712-71DF-4926-8B32-E6B7722CD04F}" dt="2026-04-12T15:16:31.500" v="15722" actId="1076"/>
          <ac:spMkLst>
            <pc:docMk/>
            <pc:sldMk cId="2697840952" sldId="1003"/>
            <ac:spMk id="29" creationId="{93F0A4E1-7ECA-5E84-EF98-96D76E21A52B}"/>
          </ac:spMkLst>
        </pc:spChg>
        <pc:spChg chg="add mod">
          <ac:chgData name="Patrick Keller" userId="170edc8c-2f5f-48d9-b0d0-58eefee5da09" providerId="ADAL" clId="{5EB57712-71DF-4926-8B32-E6B7722CD04F}" dt="2026-04-12T15:16:31.500" v="15722" actId="1076"/>
          <ac:spMkLst>
            <pc:docMk/>
            <pc:sldMk cId="2697840952" sldId="1003"/>
            <ac:spMk id="30" creationId="{7BAC8B17-C236-233A-F978-3AFEA22C96CA}"/>
          </ac:spMkLst>
        </pc:spChg>
        <pc:spChg chg="add mod">
          <ac:chgData name="Patrick Keller" userId="170edc8c-2f5f-48d9-b0d0-58eefee5da09" providerId="ADAL" clId="{5EB57712-71DF-4926-8B32-E6B7722CD04F}" dt="2026-04-12T15:16:31.500" v="15722" actId="1076"/>
          <ac:spMkLst>
            <pc:docMk/>
            <pc:sldMk cId="2697840952" sldId="1003"/>
            <ac:spMk id="32" creationId="{14B6DEB3-3980-D5AC-BA0E-825166373199}"/>
          </ac:spMkLst>
        </pc:spChg>
        <pc:cxnChg chg="add mod">
          <ac:chgData name="Patrick Keller" userId="170edc8c-2f5f-48d9-b0d0-58eefee5da09" providerId="ADAL" clId="{5EB57712-71DF-4926-8B32-E6B7722CD04F}" dt="2026-04-12T15:09:18.585" v="15683" actId="14100"/>
          <ac:cxnSpMkLst>
            <pc:docMk/>
            <pc:sldMk cId="2697840952" sldId="1003"/>
            <ac:cxnSpMk id="22" creationId="{7BF139CD-42A8-43FE-DE67-267526A33077}"/>
          </ac:cxnSpMkLst>
        </pc:cxnChg>
      </pc:sldChg>
      <pc:sldChg chg="addSp delSp modSp add mod ord addAnim delAnim modAnim">
        <pc:chgData name="Patrick Keller" userId="170edc8c-2f5f-48d9-b0d0-58eefee5da09" providerId="ADAL" clId="{5EB57712-71DF-4926-8B32-E6B7722CD04F}" dt="2026-04-12T18:29:40.186" v="16501"/>
        <pc:sldMkLst>
          <pc:docMk/>
          <pc:sldMk cId="2540661593" sldId="1004"/>
        </pc:sldMkLst>
        <pc:spChg chg="mod">
          <ac:chgData name="Patrick Keller" userId="170edc8c-2f5f-48d9-b0d0-58eefee5da09" providerId="ADAL" clId="{5EB57712-71DF-4926-8B32-E6B7722CD04F}" dt="2026-04-12T16:05:32.018" v="15868" actId="20577"/>
          <ac:spMkLst>
            <pc:docMk/>
            <pc:sldMk cId="2540661593" sldId="1004"/>
            <ac:spMk id="2" creationId="{77762EB0-82E1-A26A-1E7F-A7BF84CC91CB}"/>
          </ac:spMkLst>
        </pc:spChg>
        <pc:spChg chg="mod">
          <ac:chgData name="Patrick Keller" userId="170edc8c-2f5f-48d9-b0d0-58eefee5da09" providerId="ADAL" clId="{5EB57712-71DF-4926-8B32-E6B7722CD04F}" dt="2026-04-12T16:11:13.465" v="15948" actId="1076"/>
          <ac:spMkLst>
            <pc:docMk/>
            <pc:sldMk cId="2540661593" sldId="1004"/>
            <ac:spMk id="16" creationId="{D7F8E350-C938-ECDA-826B-032700F334DF}"/>
          </ac:spMkLst>
        </pc:spChg>
        <pc:spChg chg="mod">
          <ac:chgData name="Patrick Keller" userId="170edc8c-2f5f-48d9-b0d0-58eefee5da09" providerId="ADAL" clId="{5EB57712-71DF-4926-8B32-E6B7722CD04F}" dt="2026-04-12T16:11:13.465" v="15948" actId="1076"/>
          <ac:spMkLst>
            <pc:docMk/>
            <pc:sldMk cId="2540661593" sldId="1004"/>
            <ac:spMk id="17" creationId="{F532FBEA-4419-BF1D-34D5-3FBC2353E60D}"/>
          </ac:spMkLst>
        </pc:spChg>
        <pc:spChg chg="mod">
          <ac:chgData name="Patrick Keller" userId="170edc8c-2f5f-48d9-b0d0-58eefee5da09" providerId="ADAL" clId="{5EB57712-71DF-4926-8B32-E6B7722CD04F}" dt="2026-04-12T17:52:09.560" v="16175" actId="1076"/>
          <ac:spMkLst>
            <pc:docMk/>
            <pc:sldMk cId="2540661593" sldId="1004"/>
            <ac:spMk id="18" creationId="{07E0A1BD-E224-EAF1-4B00-94606B4B5D72}"/>
          </ac:spMkLst>
        </pc:spChg>
        <pc:spChg chg="mod">
          <ac:chgData name="Patrick Keller" userId="170edc8c-2f5f-48d9-b0d0-58eefee5da09" providerId="ADAL" clId="{5EB57712-71DF-4926-8B32-E6B7722CD04F}" dt="2026-04-12T16:11:13.465" v="15948" actId="1076"/>
          <ac:spMkLst>
            <pc:docMk/>
            <pc:sldMk cId="2540661593" sldId="1004"/>
            <ac:spMk id="19" creationId="{8CDBC0A9-6651-A43D-556A-B17C68279052}"/>
          </ac:spMkLst>
        </pc:spChg>
        <pc:spChg chg="mod">
          <ac:chgData name="Patrick Keller" userId="170edc8c-2f5f-48d9-b0d0-58eefee5da09" providerId="ADAL" clId="{5EB57712-71DF-4926-8B32-E6B7722CD04F}" dt="2026-04-12T16:17:37.866" v="15981" actId="20577"/>
          <ac:spMkLst>
            <pc:docMk/>
            <pc:sldMk cId="2540661593" sldId="1004"/>
            <ac:spMk id="20" creationId="{CD46451D-692D-68AC-7BBB-943342667F68}"/>
          </ac:spMkLst>
        </pc:spChg>
        <pc:spChg chg="mod">
          <ac:chgData name="Patrick Keller" userId="170edc8c-2f5f-48d9-b0d0-58eefee5da09" providerId="ADAL" clId="{5EB57712-71DF-4926-8B32-E6B7722CD04F}" dt="2026-04-12T17:53:44.154" v="16199" actId="1076"/>
          <ac:spMkLst>
            <pc:docMk/>
            <pc:sldMk cId="2540661593" sldId="1004"/>
            <ac:spMk id="23" creationId="{BA1F0445-62E4-3281-8292-A0634430CBDB}"/>
          </ac:spMkLst>
        </pc:spChg>
        <pc:spChg chg="mod">
          <ac:chgData name="Patrick Keller" userId="170edc8c-2f5f-48d9-b0d0-58eefee5da09" providerId="ADAL" clId="{5EB57712-71DF-4926-8B32-E6B7722CD04F}" dt="2026-04-12T17:52:17.756" v="16177" actId="1076"/>
          <ac:spMkLst>
            <pc:docMk/>
            <pc:sldMk cId="2540661593" sldId="1004"/>
            <ac:spMk id="24" creationId="{3C3D537C-92A6-4284-7050-6EF68815728C}"/>
          </ac:spMkLst>
        </pc:spChg>
        <pc:spChg chg="mod">
          <ac:chgData name="Patrick Keller" userId="170edc8c-2f5f-48d9-b0d0-58eefee5da09" providerId="ADAL" clId="{5EB57712-71DF-4926-8B32-E6B7722CD04F}" dt="2026-04-12T16:10:27.472" v="15939" actId="1076"/>
          <ac:spMkLst>
            <pc:docMk/>
            <pc:sldMk cId="2540661593" sldId="1004"/>
            <ac:spMk id="25" creationId="{FACD9DB7-8B99-F927-77DD-ABDFF7EF62DA}"/>
          </ac:spMkLst>
        </pc:spChg>
        <pc:spChg chg="mod">
          <ac:chgData name="Patrick Keller" userId="170edc8c-2f5f-48d9-b0d0-58eefee5da09" providerId="ADAL" clId="{5EB57712-71DF-4926-8B32-E6B7722CD04F}" dt="2026-04-12T16:11:13.465" v="15948" actId="1076"/>
          <ac:spMkLst>
            <pc:docMk/>
            <pc:sldMk cId="2540661593" sldId="1004"/>
            <ac:spMk id="26" creationId="{EDD4C1EE-D9F3-AD99-0A26-019ABBDBB01D}"/>
          </ac:spMkLst>
        </pc:spChg>
        <pc:spChg chg="add mod">
          <ac:chgData name="Patrick Keller" userId="170edc8c-2f5f-48d9-b0d0-58eefee5da09" providerId="ADAL" clId="{5EB57712-71DF-4926-8B32-E6B7722CD04F}" dt="2026-04-12T17:52:09.560" v="16175" actId="1076"/>
          <ac:spMkLst>
            <pc:docMk/>
            <pc:sldMk cId="2540661593" sldId="1004"/>
            <ac:spMk id="28" creationId="{FE56D6C0-B18D-2261-E57A-2F299C6D3E41}"/>
          </ac:spMkLst>
        </pc:spChg>
        <pc:spChg chg="mod">
          <ac:chgData name="Patrick Keller" userId="170edc8c-2f5f-48d9-b0d0-58eefee5da09" providerId="ADAL" clId="{5EB57712-71DF-4926-8B32-E6B7722CD04F}" dt="2026-04-12T16:11:13.465" v="15948" actId="1076"/>
          <ac:spMkLst>
            <pc:docMk/>
            <pc:sldMk cId="2540661593" sldId="1004"/>
            <ac:spMk id="29" creationId="{3DD8383B-70DE-4C57-FBF5-DA2148DD1E9E}"/>
          </ac:spMkLst>
        </pc:spChg>
        <pc:spChg chg="mod">
          <ac:chgData name="Patrick Keller" userId="170edc8c-2f5f-48d9-b0d0-58eefee5da09" providerId="ADAL" clId="{5EB57712-71DF-4926-8B32-E6B7722CD04F}" dt="2026-04-12T16:10:27.472" v="15939" actId="1076"/>
          <ac:spMkLst>
            <pc:docMk/>
            <pc:sldMk cId="2540661593" sldId="1004"/>
            <ac:spMk id="30" creationId="{08DF15DE-B9A9-0A98-61CD-48C8D271EB0E}"/>
          </ac:spMkLst>
        </pc:spChg>
        <pc:spChg chg="add mod">
          <ac:chgData name="Patrick Keller" userId="170edc8c-2f5f-48d9-b0d0-58eefee5da09" providerId="ADAL" clId="{5EB57712-71DF-4926-8B32-E6B7722CD04F}" dt="2026-04-12T17:52:13.265" v="16176" actId="14100"/>
          <ac:spMkLst>
            <pc:docMk/>
            <pc:sldMk cId="2540661593" sldId="1004"/>
            <ac:spMk id="31" creationId="{EF6AB55A-66B0-2386-E204-8F4FE7F090F1}"/>
          </ac:spMkLst>
        </pc:spChg>
        <pc:spChg chg="mod">
          <ac:chgData name="Patrick Keller" userId="170edc8c-2f5f-48d9-b0d0-58eefee5da09" providerId="ADAL" clId="{5EB57712-71DF-4926-8B32-E6B7722CD04F}" dt="2026-04-12T17:53:47.924" v="16200" actId="1076"/>
          <ac:spMkLst>
            <pc:docMk/>
            <pc:sldMk cId="2540661593" sldId="1004"/>
            <ac:spMk id="32" creationId="{06652934-4334-CCD6-4F37-7F7EC5856412}"/>
          </ac:spMkLst>
        </pc:spChg>
        <pc:spChg chg="add mod">
          <ac:chgData name="Patrick Keller" userId="170edc8c-2f5f-48d9-b0d0-58eefee5da09" providerId="ADAL" clId="{5EB57712-71DF-4926-8B32-E6B7722CD04F}" dt="2026-04-12T17:52:09.560" v="16175" actId="1076"/>
          <ac:spMkLst>
            <pc:docMk/>
            <pc:sldMk cId="2540661593" sldId="1004"/>
            <ac:spMk id="33" creationId="{F1D4DE5C-FC7D-B828-048C-B51A8AB3EACE}"/>
          </ac:spMkLst>
        </pc:spChg>
        <pc:spChg chg="add mod">
          <ac:chgData name="Patrick Keller" userId="170edc8c-2f5f-48d9-b0d0-58eefee5da09" providerId="ADAL" clId="{5EB57712-71DF-4926-8B32-E6B7722CD04F}" dt="2026-04-12T16:17:14.595" v="15978"/>
          <ac:spMkLst>
            <pc:docMk/>
            <pc:sldMk cId="2540661593" sldId="1004"/>
            <ac:spMk id="39" creationId="{C9160AB6-0AD7-3483-8A24-1FEC6CD77E15}"/>
          </ac:spMkLst>
        </pc:spChg>
        <pc:spChg chg="add mod">
          <ac:chgData name="Patrick Keller" userId="170edc8c-2f5f-48d9-b0d0-58eefee5da09" providerId="ADAL" clId="{5EB57712-71DF-4926-8B32-E6B7722CD04F}" dt="2026-04-12T17:51:42.256" v="16174"/>
          <ac:spMkLst>
            <pc:docMk/>
            <pc:sldMk cId="2540661593" sldId="1004"/>
            <ac:spMk id="40" creationId="{10346D6D-DA76-92AE-7791-D39B45CD2B5E}"/>
          </ac:spMkLst>
        </pc:spChg>
        <pc:spChg chg="mod">
          <ac:chgData name="Patrick Keller" userId="170edc8c-2f5f-48d9-b0d0-58eefee5da09" providerId="ADAL" clId="{5EB57712-71DF-4926-8B32-E6B7722CD04F}" dt="2026-04-12T16:16:51.258" v="15968" actId="20577"/>
          <ac:spMkLst>
            <pc:docMk/>
            <pc:sldMk cId="2540661593" sldId="1004"/>
            <ac:spMk id="41" creationId="{D45B5A8A-4008-21C9-1BCA-CAAA2C9D5EDA}"/>
          </ac:spMkLst>
        </pc:spChg>
        <pc:spChg chg="mod">
          <ac:chgData name="Patrick Keller" userId="170edc8c-2f5f-48d9-b0d0-58eefee5da09" providerId="ADAL" clId="{5EB57712-71DF-4926-8B32-E6B7722CD04F}" dt="2026-04-12T16:16:58.050" v="15976" actId="20577"/>
          <ac:spMkLst>
            <pc:docMk/>
            <pc:sldMk cId="2540661593" sldId="1004"/>
            <ac:spMk id="42" creationId="{9C16B042-152B-8D55-7B5C-28B9F4C2BE64}"/>
          </ac:spMkLst>
        </pc:spChg>
        <pc:spChg chg="add mod">
          <ac:chgData name="Patrick Keller" userId="170edc8c-2f5f-48d9-b0d0-58eefee5da09" providerId="ADAL" clId="{5EB57712-71DF-4926-8B32-E6B7722CD04F}" dt="2026-04-12T17:51:42.256" v="16174"/>
          <ac:spMkLst>
            <pc:docMk/>
            <pc:sldMk cId="2540661593" sldId="1004"/>
            <ac:spMk id="46" creationId="{F2D75142-1714-D002-5136-54D4557A152F}"/>
          </ac:spMkLst>
        </pc:spChg>
        <pc:spChg chg="add mod">
          <ac:chgData name="Patrick Keller" userId="170edc8c-2f5f-48d9-b0d0-58eefee5da09" providerId="ADAL" clId="{5EB57712-71DF-4926-8B32-E6B7722CD04F}" dt="2026-04-12T17:51:42.256" v="16174"/>
          <ac:spMkLst>
            <pc:docMk/>
            <pc:sldMk cId="2540661593" sldId="1004"/>
            <ac:spMk id="47" creationId="{57414D95-0A8C-8E3D-8707-0D47C1662165}"/>
          </ac:spMkLst>
        </pc:spChg>
        <pc:spChg chg="add mod">
          <ac:chgData name="Patrick Keller" userId="170edc8c-2f5f-48d9-b0d0-58eefee5da09" providerId="ADAL" clId="{5EB57712-71DF-4926-8B32-E6B7722CD04F}" dt="2026-04-12T17:52:42.531" v="16181" actId="14100"/>
          <ac:spMkLst>
            <pc:docMk/>
            <pc:sldMk cId="2540661593" sldId="1004"/>
            <ac:spMk id="49" creationId="{61C2A6BA-D97C-61E6-0784-E262FFC6D602}"/>
          </ac:spMkLst>
        </pc:spChg>
        <pc:spChg chg="add mod">
          <ac:chgData name="Patrick Keller" userId="170edc8c-2f5f-48d9-b0d0-58eefee5da09" providerId="ADAL" clId="{5EB57712-71DF-4926-8B32-E6B7722CD04F}" dt="2026-04-12T17:52:56.103" v="16192" actId="1036"/>
          <ac:spMkLst>
            <pc:docMk/>
            <pc:sldMk cId="2540661593" sldId="1004"/>
            <ac:spMk id="51" creationId="{AB7A6F72-C801-7DC9-D77B-67E4F5FE8774}"/>
          </ac:spMkLst>
        </pc:spChg>
        <pc:cxnChg chg="mod">
          <ac:chgData name="Patrick Keller" userId="170edc8c-2f5f-48d9-b0d0-58eefee5da09" providerId="ADAL" clId="{5EB57712-71DF-4926-8B32-E6B7722CD04F}" dt="2026-04-12T16:10:27.472" v="15939" actId="1076"/>
          <ac:cxnSpMkLst>
            <pc:docMk/>
            <pc:sldMk cId="2540661593" sldId="1004"/>
            <ac:cxnSpMk id="22" creationId="{2A2538D6-CE60-C001-5B06-20A665F42381}"/>
          </ac:cxnSpMkLst>
        </pc:cxnChg>
        <pc:cxnChg chg="add mod">
          <ac:chgData name="Patrick Keller" userId="170edc8c-2f5f-48d9-b0d0-58eefee5da09" providerId="ADAL" clId="{5EB57712-71DF-4926-8B32-E6B7722CD04F}" dt="2026-04-12T16:17:14.595" v="15978"/>
          <ac:cxnSpMkLst>
            <pc:docMk/>
            <pc:sldMk cId="2540661593" sldId="1004"/>
            <ac:cxnSpMk id="35" creationId="{47B485E1-4DE3-948A-FAFA-1D27A8660437}"/>
          </ac:cxnSpMkLst>
        </pc:cxnChg>
        <pc:cxnChg chg="add mod">
          <ac:chgData name="Patrick Keller" userId="170edc8c-2f5f-48d9-b0d0-58eefee5da09" providerId="ADAL" clId="{5EB57712-71DF-4926-8B32-E6B7722CD04F}" dt="2026-04-12T16:17:14.595" v="15978"/>
          <ac:cxnSpMkLst>
            <pc:docMk/>
            <pc:sldMk cId="2540661593" sldId="1004"/>
            <ac:cxnSpMk id="38" creationId="{DE70A7CD-B18B-5309-B379-FF3004CCFC06}"/>
          </ac:cxnSpMkLst>
        </pc:cxnChg>
        <pc:cxnChg chg="add mod">
          <ac:chgData name="Patrick Keller" userId="170edc8c-2f5f-48d9-b0d0-58eefee5da09" providerId="ADAL" clId="{5EB57712-71DF-4926-8B32-E6B7722CD04F}" dt="2026-04-12T17:53:25.499" v="16198" actId="14100"/>
          <ac:cxnSpMkLst>
            <pc:docMk/>
            <pc:sldMk cId="2540661593" sldId="1004"/>
            <ac:cxnSpMk id="52" creationId="{708E3181-3D86-E066-DB33-25653A0ABC56}"/>
          </ac:cxnSpMkLst>
        </pc:cxnChg>
      </pc:sldChg>
      <pc:sldChg chg="addSp delSp modSp add mod modTransition addAnim delAnim modAnim">
        <pc:chgData name="Patrick Keller" userId="170edc8c-2f5f-48d9-b0d0-58eefee5da09" providerId="ADAL" clId="{5EB57712-71DF-4926-8B32-E6B7722CD04F}" dt="2026-04-14T20:23:20.203" v="23558"/>
        <pc:sldMkLst>
          <pc:docMk/>
          <pc:sldMk cId="2513747888" sldId="1006"/>
        </pc:sldMkLst>
        <pc:spChg chg="add mod">
          <ac:chgData name="Patrick Keller" userId="170edc8c-2f5f-48d9-b0d0-58eefee5da09" providerId="ADAL" clId="{5EB57712-71DF-4926-8B32-E6B7722CD04F}" dt="2026-04-13T14:26:13.426" v="17664" actId="403"/>
          <ac:spMkLst>
            <pc:docMk/>
            <pc:sldMk cId="2513747888" sldId="1006"/>
            <ac:spMk id="3" creationId="{3A0A2018-FA3F-EFE3-8CDF-B93FFF8C2539}"/>
          </ac:spMkLst>
        </pc:spChg>
        <pc:spChg chg="add mod">
          <ac:chgData name="Patrick Keller" userId="170edc8c-2f5f-48d9-b0d0-58eefee5da09" providerId="ADAL" clId="{5EB57712-71DF-4926-8B32-E6B7722CD04F}" dt="2026-04-13T14:26:41.409" v="17689" actId="1076"/>
          <ac:spMkLst>
            <pc:docMk/>
            <pc:sldMk cId="2513747888" sldId="1006"/>
            <ac:spMk id="4" creationId="{E4515762-DDCB-2AB4-682A-9D0B1C2FCD48}"/>
          </ac:spMkLst>
        </pc:spChg>
        <pc:spChg chg="add mod">
          <ac:chgData name="Patrick Keller" userId="170edc8c-2f5f-48d9-b0d0-58eefee5da09" providerId="ADAL" clId="{5EB57712-71DF-4926-8B32-E6B7722CD04F}" dt="2026-04-13T14:26:47.311" v="17693" actId="14100"/>
          <ac:spMkLst>
            <pc:docMk/>
            <pc:sldMk cId="2513747888" sldId="1006"/>
            <ac:spMk id="5" creationId="{CFEAD791-5A77-9525-E739-A09498A9F90B}"/>
          </ac:spMkLst>
        </pc:spChg>
        <pc:spChg chg="add mod ord">
          <ac:chgData name="Patrick Keller" userId="170edc8c-2f5f-48d9-b0d0-58eefee5da09" providerId="ADAL" clId="{5EB57712-71DF-4926-8B32-E6B7722CD04F}" dt="2026-04-13T14:31:20.445" v="17748" actId="167"/>
          <ac:spMkLst>
            <pc:docMk/>
            <pc:sldMk cId="2513747888" sldId="1006"/>
            <ac:spMk id="7" creationId="{7C05E50D-3115-DB23-E37A-5CAD8BEA336B}"/>
          </ac:spMkLst>
        </pc:spChg>
        <pc:spChg chg="add mod ord">
          <ac:chgData name="Patrick Keller" userId="170edc8c-2f5f-48d9-b0d0-58eefee5da09" providerId="ADAL" clId="{5EB57712-71DF-4926-8B32-E6B7722CD04F}" dt="2026-04-13T14:38:34.737" v="17863" actId="1076"/>
          <ac:spMkLst>
            <pc:docMk/>
            <pc:sldMk cId="2513747888" sldId="1006"/>
            <ac:spMk id="8" creationId="{C9A52DD0-238C-5373-9163-A62B4BD98977}"/>
          </ac:spMkLst>
        </pc:spChg>
        <pc:spChg chg="mod">
          <ac:chgData name="Patrick Keller" userId="170edc8c-2f5f-48d9-b0d0-58eefee5da09" providerId="ADAL" clId="{5EB57712-71DF-4926-8B32-E6B7722CD04F}" dt="2026-04-14T20:19:57.048" v="23496"/>
          <ac:spMkLst>
            <pc:docMk/>
            <pc:sldMk cId="2513747888" sldId="1006"/>
            <ac:spMk id="14" creationId="{30AD897E-CDF2-D392-BF4B-CDFD0BA87220}"/>
          </ac:spMkLst>
        </pc:spChg>
        <pc:spChg chg="mod">
          <ac:chgData name="Patrick Keller" userId="170edc8c-2f5f-48d9-b0d0-58eefee5da09" providerId="ADAL" clId="{5EB57712-71DF-4926-8B32-E6B7722CD04F}" dt="2026-04-14T20:19:57.048" v="23496"/>
          <ac:spMkLst>
            <pc:docMk/>
            <pc:sldMk cId="2513747888" sldId="1006"/>
            <ac:spMk id="22" creationId="{5D1FCA8C-E202-DFE8-7D8F-55BBEED02C88}"/>
          </ac:spMkLst>
        </pc:spChg>
        <pc:spChg chg="mod">
          <ac:chgData name="Patrick Keller" userId="170edc8c-2f5f-48d9-b0d0-58eefee5da09" providerId="ADAL" clId="{5EB57712-71DF-4926-8B32-E6B7722CD04F}" dt="2026-04-14T20:19:57.048" v="23496"/>
          <ac:spMkLst>
            <pc:docMk/>
            <pc:sldMk cId="2513747888" sldId="1006"/>
            <ac:spMk id="25" creationId="{73F6F724-1031-40B1-DC9C-47E7A0C27190}"/>
          </ac:spMkLst>
        </pc:spChg>
        <pc:spChg chg="mod">
          <ac:chgData name="Patrick Keller" userId="170edc8c-2f5f-48d9-b0d0-58eefee5da09" providerId="ADAL" clId="{5EB57712-71DF-4926-8B32-E6B7722CD04F}" dt="2026-04-14T20:19:57.048" v="23496"/>
          <ac:spMkLst>
            <pc:docMk/>
            <pc:sldMk cId="2513747888" sldId="1006"/>
            <ac:spMk id="27" creationId="{186C44C3-1762-FE41-6C9B-453106DEB7BC}"/>
          </ac:spMkLst>
        </pc:spChg>
        <pc:spChg chg="mod">
          <ac:chgData name="Patrick Keller" userId="170edc8c-2f5f-48d9-b0d0-58eefee5da09" providerId="ADAL" clId="{5EB57712-71DF-4926-8B32-E6B7722CD04F}" dt="2026-04-14T20:19:57.048" v="23496"/>
          <ac:spMkLst>
            <pc:docMk/>
            <pc:sldMk cId="2513747888" sldId="1006"/>
            <ac:spMk id="29" creationId="{CB0B6ABD-B961-6416-8C3F-0577F803FF6D}"/>
          </ac:spMkLst>
        </pc:spChg>
        <pc:spChg chg="mod">
          <ac:chgData name="Patrick Keller" userId="170edc8c-2f5f-48d9-b0d0-58eefee5da09" providerId="ADAL" clId="{5EB57712-71DF-4926-8B32-E6B7722CD04F}" dt="2026-04-14T20:19:57.048" v="23496"/>
          <ac:spMkLst>
            <pc:docMk/>
            <pc:sldMk cId="2513747888" sldId="1006"/>
            <ac:spMk id="33" creationId="{81B31A5A-6F9C-1720-2449-792588515716}"/>
          </ac:spMkLst>
        </pc:spChg>
        <pc:spChg chg="mod">
          <ac:chgData name="Patrick Keller" userId="170edc8c-2f5f-48d9-b0d0-58eefee5da09" providerId="ADAL" clId="{5EB57712-71DF-4926-8B32-E6B7722CD04F}" dt="2026-04-14T20:19:57.048" v="23496"/>
          <ac:spMkLst>
            <pc:docMk/>
            <pc:sldMk cId="2513747888" sldId="1006"/>
            <ac:spMk id="35" creationId="{93A4CBC3-F709-82FA-3F87-386811AA1FC2}"/>
          </ac:spMkLst>
        </pc:spChg>
        <pc:spChg chg="add mod">
          <ac:chgData name="Patrick Keller" userId="170edc8c-2f5f-48d9-b0d0-58eefee5da09" providerId="ADAL" clId="{5EB57712-71DF-4926-8B32-E6B7722CD04F}" dt="2026-04-13T14:32:27.829" v="17768" actId="1076"/>
          <ac:spMkLst>
            <pc:docMk/>
            <pc:sldMk cId="2513747888" sldId="1006"/>
            <ac:spMk id="36" creationId="{DF5F9E41-6243-B77D-B740-9A5F5E6A1559}"/>
          </ac:spMkLst>
        </pc:spChg>
        <pc:spChg chg="add mod">
          <ac:chgData name="Patrick Keller" userId="170edc8c-2f5f-48d9-b0d0-58eefee5da09" providerId="ADAL" clId="{5EB57712-71DF-4926-8B32-E6B7722CD04F}" dt="2026-04-13T14:32:36.256" v="17771" actId="1038"/>
          <ac:spMkLst>
            <pc:docMk/>
            <pc:sldMk cId="2513747888" sldId="1006"/>
            <ac:spMk id="37" creationId="{2AA32BD2-E1B0-4AC1-FE9D-74FCE6F99774}"/>
          </ac:spMkLst>
        </pc:spChg>
        <pc:spChg chg="add mod">
          <ac:chgData name="Patrick Keller" userId="170edc8c-2f5f-48d9-b0d0-58eefee5da09" providerId="ADAL" clId="{5EB57712-71DF-4926-8B32-E6B7722CD04F}" dt="2026-04-13T14:32:53.048" v="17829" actId="20577"/>
          <ac:spMkLst>
            <pc:docMk/>
            <pc:sldMk cId="2513747888" sldId="1006"/>
            <ac:spMk id="38" creationId="{A16A1B73-02BB-C727-F57F-E9D290DEB65F}"/>
          </ac:spMkLst>
        </pc:spChg>
        <pc:spChg chg="add mod">
          <ac:chgData name="Patrick Keller" userId="170edc8c-2f5f-48d9-b0d0-58eefee5da09" providerId="ADAL" clId="{5EB57712-71DF-4926-8B32-E6B7722CD04F}" dt="2026-04-13T14:32:55.815" v="17830" actId="20577"/>
          <ac:spMkLst>
            <pc:docMk/>
            <pc:sldMk cId="2513747888" sldId="1006"/>
            <ac:spMk id="39" creationId="{D98C16B3-03D3-BF7A-FB94-C9C112282683}"/>
          </ac:spMkLst>
        </pc:spChg>
        <pc:spChg chg="add mod">
          <ac:chgData name="Patrick Keller" userId="170edc8c-2f5f-48d9-b0d0-58eefee5da09" providerId="ADAL" clId="{5EB57712-71DF-4926-8B32-E6B7722CD04F}" dt="2026-04-13T14:38:47.887" v="17929" actId="1037"/>
          <ac:spMkLst>
            <pc:docMk/>
            <pc:sldMk cId="2513747888" sldId="1006"/>
            <ac:spMk id="41" creationId="{D064AF6B-A2B6-3BAA-C8C6-67F57E91E89A}"/>
          </ac:spMkLst>
        </pc:spChg>
        <pc:spChg chg="mod">
          <ac:chgData name="Patrick Keller" userId="170edc8c-2f5f-48d9-b0d0-58eefee5da09" providerId="ADAL" clId="{5EB57712-71DF-4926-8B32-E6B7722CD04F}" dt="2026-04-14T20:19:57.048" v="23496"/>
          <ac:spMkLst>
            <pc:docMk/>
            <pc:sldMk cId="2513747888" sldId="1006"/>
            <ac:spMk id="44" creationId="{0112306B-8018-A393-C3DD-0C3269FB6755}"/>
          </ac:spMkLst>
        </pc:spChg>
        <pc:spChg chg="mod">
          <ac:chgData name="Patrick Keller" userId="170edc8c-2f5f-48d9-b0d0-58eefee5da09" providerId="ADAL" clId="{5EB57712-71DF-4926-8B32-E6B7722CD04F}" dt="2026-04-14T20:19:57.048" v="23496"/>
          <ac:spMkLst>
            <pc:docMk/>
            <pc:sldMk cId="2513747888" sldId="1006"/>
            <ac:spMk id="46" creationId="{9B69AC5E-1DA4-5FF7-C6C5-9875F84A9B35}"/>
          </ac:spMkLst>
        </pc:spChg>
        <pc:spChg chg="mod">
          <ac:chgData name="Patrick Keller" userId="170edc8c-2f5f-48d9-b0d0-58eefee5da09" providerId="ADAL" clId="{5EB57712-71DF-4926-8B32-E6B7722CD04F}" dt="2026-04-14T20:19:57.048" v="23496"/>
          <ac:spMkLst>
            <pc:docMk/>
            <pc:sldMk cId="2513747888" sldId="1006"/>
            <ac:spMk id="52" creationId="{7FE50D30-BC9F-58B6-06CC-5AE46483A28C}"/>
          </ac:spMkLst>
        </pc:spChg>
        <pc:spChg chg="mod">
          <ac:chgData name="Patrick Keller" userId="170edc8c-2f5f-48d9-b0d0-58eefee5da09" providerId="ADAL" clId="{5EB57712-71DF-4926-8B32-E6B7722CD04F}" dt="2026-04-14T20:20:02.217" v="23498" actId="1076"/>
          <ac:spMkLst>
            <pc:docMk/>
            <pc:sldMk cId="2513747888" sldId="1006"/>
            <ac:spMk id="54" creationId="{F019D67F-E59C-CF0C-5203-B6FCB3CF6D86}"/>
          </ac:spMkLst>
        </pc:spChg>
        <pc:spChg chg="add mod">
          <ac:chgData name="Patrick Keller" userId="170edc8c-2f5f-48d9-b0d0-58eefee5da09" providerId="ADAL" clId="{5EB57712-71DF-4926-8B32-E6B7722CD04F}" dt="2026-04-13T14:39:03.768" v="17944" actId="1035"/>
          <ac:spMkLst>
            <pc:docMk/>
            <pc:sldMk cId="2513747888" sldId="1006"/>
            <ac:spMk id="58" creationId="{D51898D4-BC97-D66E-F89D-77098B823684}"/>
          </ac:spMkLst>
        </pc:spChg>
        <pc:spChg chg="mod">
          <ac:chgData name="Patrick Keller" userId="170edc8c-2f5f-48d9-b0d0-58eefee5da09" providerId="ADAL" clId="{5EB57712-71DF-4926-8B32-E6B7722CD04F}" dt="2026-04-13T14:26:13.426" v="17664" actId="403"/>
          <ac:spMkLst>
            <pc:docMk/>
            <pc:sldMk cId="2513747888" sldId="1006"/>
            <ac:spMk id="59" creationId="{FE589A00-675E-455D-BF0D-06CF18317A49}"/>
          </ac:spMkLst>
        </pc:spChg>
        <pc:spChg chg="add mod">
          <ac:chgData name="Patrick Keller" userId="170edc8c-2f5f-48d9-b0d0-58eefee5da09" providerId="ADAL" clId="{5EB57712-71DF-4926-8B32-E6B7722CD04F}" dt="2026-04-14T12:56:58.482" v="21039" actId="1076"/>
          <ac:spMkLst>
            <pc:docMk/>
            <pc:sldMk cId="2513747888" sldId="1006"/>
            <ac:spMk id="65" creationId="{B28F7F4A-F012-43A8-E1D6-60FBD697FC5E}"/>
          </ac:spMkLst>
        </pc:spChg>
        <pc:spChg chg="add mod">
          <ac:chgData name="Patrick Keller" userId="170edc8c-2f5f-48d9-b0d0-58eefee5da09" providerId="ADAL" clId="{5EB57712-71DF-4926-8B32-E6B7722CD04F}" dt="2026-04-13T14:51:24.359" v="18310" actId="1035"/>
          <ac:spMkLst>
            <pc:docMk/>
            <pc:sldMk cId="2513747888" sldId="1006"/>
            <ac:spMk id="66" creationId="{EF388109-7C05-CB9F-E7D1-3B04E7971851}"/>
          </ac:spMkLst>
        </pc:spChg>
        <pc:spChg chg="add mod">
          <ac:chgData name="Patrick Keller" userId="170edc8c-2f5f-48d9-b0d0-58eefee5da09" providerId="ADAL" clId="{5EB57712-71DF-4926-8B32-E6B7722CD04F}" dt="2026-04-14T20:22:47.524" v="23551" actId="1076"/>
          <ac:spMkLst>
            <pc:docMk/>
            <pc:sldMk cId="2513747888" sldId="1006"/>
            <ac:spMk id="67" creationId="{F4A7634C-03EC-7BF0-0F38-94B03FE66B05}"/>
          </ac:spMkLst>
        </pc:spChg>
        <pc:spChg chg="add mod">
          <ac:chgData name="Patrick Keller" userId="170edc8c-2f5f-48d9-b0d0-58eefee5da09" providerId="ADAL" clId="{5EB57712-71DF-4926-8B32-E6B7722CD04F}" dt="2026-04-14T12:59:31.478" v="21146" actId="6549"/>
          <ac:spMkLst>
            <pc:docMk/>
            <pc:sldMk cId="2513747888" sldId="1006"/>
            <ac:spMk id="73" creationId="{67B984E2-33BA-F4B4-38A3-0FCF4A2DC434}"/>
          </ac:spMkLst>
        </pc:spChg>
        <pc:grpChg chg="mod">
          <ac:chgData name="Patrick Keller" userId="170edc8c-2f5f-48d9-b0d0-58eefee5da09" providerId="ADAL" clId="{5EB57712-71DF-4926-8B32-E6B7722CD04F}" dt="2026-04-14T20:20:02.217" v="23498" actId="1076"/>
          <ac:grpSpMkLst>
            <pc:docMk/>
            <pc:sldMk cId="2513747888" sldId="1006"/>
            <ac:grpSpMk id="6" creationId="{34051B04-8C1F-BF5E-C699-7156E00A0DCF}"/>
          </ac:grpSpMkLst>
        </pc:grpChg>
        <pc:grpChg chg="mod">
          <ac:chgData name="Patrick Keller" userId="170edc8c-2f5f-48d9-b0d0-58eefee5da09" providerId="ADAL" clId="{5EB57712-71DF-4926-8B32-E6B7722CD04F}" dt="2026-04-14T20:20:02.217" v="23498" actId="1076"/>
          <ac:grpSpMkLst>
            <pc:docMk/>
            <pc:sldMk cId="2513747888" sldId="1006"/>
            <ac:grpSpMk id="17" creationId="{7A643F3F-2406-CF08-0EEB-AACED468561A}"/>
          </ac:grpSpMkLst>
        </pc:grpChg>
        <pc:grpChg chg="mod">
          <ac:chgData name="Patrick Keller" userId="170edc8c-2f5f-48d9-b0d0-58eefee5da09" providerId="ADAL" clId="{5EB57712-71DF-4926-8B32-E6B7722CD04F}" dt="2026-04-14T20:20:02.217" v="23498" actId="1076"/>
          <ac:grpSpMkLst>
            <pc:docMk/>
            <pc:sldMk cId="2513747888" sldId="1006"/>
            <ac:grpSpMk id="48" creationId="{787D8AFE-717A-16D2-0402-209C333C8764}"/>
          </ac:grpSpMkLst>
        </pc:grpChg>
        <pc:grpChg chg="mod">
          <ac:chgData name="Patrick Keller" userId="170edc8c-2f5f-48d9-b0d0-58eefee5da09" providerId="ADAL" clId="{5EB57712-71DF-4926-8B32-E6B7722CD04F}" dt="2026-04-14T20:20:02.217" v="23498" actId="1076"/>
          <ac:grpSpMkLst>
            <pc:docMk/>
            <pc:sldMk cId="2513747888" sldId="1006"/>
            <ac:grpSpMk id="51" creationId="{1B34F063-71EA-92DE-73BB-19DFC1F0F1BC}"/>
          </ac:grpSpMkLst>
        </pc:grpChg>
        <pc:picChg chg="mod">
          <ac:chgData name="Patrick Keller" userId="170edc8c-2f5f-48d9-b0d0-58eefee5da09" providerId="ADAL" clId="{5EB57712-71DF-4926-8B32-E6B7722CD04F}" dt="2026-04-14T20:20:02.217" v="23498" actId="1076"/>
          <ac:picMkLst>
            <pc:docMk/>
            <pc:sldMk cId="2513747888" sldId="1006"/>
            <ac:picMk id="55" creationId="{C579E451-342D-BA45-2EC9-EA2C0CFACF2E}"/>
          </ac:picMkLst>
        </pc:picChg>
        <pc:picChg chg="mod">
          <ac:chgData name="Patrick Keller" userId="170edc8c-2f5f-48d9-b0d0-58eefee5da09" providerId="ADAL" clId="{5EB57712-71DF-4926-8B32-E6B7722CD04F}" dt="2026-04-14T20:20:02.217" v="23498" actId="1076"/>
          <ac:picMkLst>
            <pc:docMk/>
            <pc:sldMk cId="2513747888" sldId="1006"/>
            <ac:picMk id="56" creationId="{E14CEC3C-7DCD-8C00-7E56-3D19DEF0D4B7}"/>
          </ac:picMkLst>
        </pc:picChg>
        <pc:picChg chg="add mod">
          <ac:chgData name="Patrick Keller" userId="170edc8c-2f5f-48d9-b0d0-58eefee5da09" providerId="ADAL" clId="{5EB57712-71DF-4926-8B32-E6B7722CD04F}" dt="2026-04-14T20:22:25.512" v="23546" actId="14861"/>
          <ac:picMkLst>
            <pc:docMk/>
            <pc:sldMk cId="2513747888" sldId="1006"/>
            <ac:picMk id="64" creationId="{AA3ECDCD-4170-72B8-E59E-C89156B3FE7E}"/>
          </ac:picMkLst>
        </pc:picChg>
        <pc:cxnChg chg="add mod">
          <ac:chgData name="Patrick Keller" userId="170edc8c-2f5f-48d9-b0d0-58eefee5da09" providerId="ADAL" clId="{5EB57712-71DF-4926-8B32-E6B7722CD04F}" dt="2026-04-13T14:31:32.782" v="17750" actId="1076"/>
          <ac:cxnSpMkLst>
            <pc:docMk/>
            <pc:sldMk cId="2513747888" sldId="1006"/>
            <ac:cxnSpMk id="11" creationId="{CBD30112-FBE8-7934-626E-E2A08B9132CF}"/>
          </ac:cxnSpMkLst>
        </pc:cxnChg>
        <pc:cxnChg chg="add mod">
          <ac:chgData name="Patrick Keller" userId="170edc8c-2f5f-48d9-b0d0-58eefee5da09" providerId="ADAL" clId="{5EB57712-71DF-4926-8B32-E6B7722CD04F}" dt="2026-04-13T14:31:32.782" v="17750" actId="1076"/>
          <ac:cxnSpMkLst>
            <pc:docMk/>
            <pc:sldMk cId="2513747888" sldId="1006"/>
            <ac:cxnSpMk id="16" creationId="{D07DF83F-4050-C070-8F0D-FBFC648F07A7}"/>
          </ac:cxnSpMkLst>
        </pc:cxnChg>
        <pc:cxnChg chg="add mod">
          <ac:chgData name="Patrick Keller" userId="170edc8c-2f5f-48d9-b0d0-58eefee5da09" providerId="ADAL" clId="{5EB57712-71DF-4926-8B32-E6B7722CD04F}" dt="2026-04-13T14:31:25.714" v="17749" actId="1076"/>
          <ac:cxnSpMkLst>
            <pc:docMk/>
            <pc:sldMk cId="2513747888" sldId="1006"/>
            <ac:cxnSpMk id="19" creationId="{5FA73269-89B7-3890-9AB6-33DCFA981434}"/>
          </ac:cxnSpMkLst>
        </pc:cxnChg>
        <pc:cxnChg chg="add mod">
          <ac:chgData name="Patrick Keller" userId="170edc8c-2f5f-48d9-b0d0-58eefee5da09" providerId="ADAL" clId="{5EB57712-71DF-4926-8B32-E6B7722CD04F}" dt="2026-04-13T14:31:25.714" v="17749" actId="1076"/>
          <ac:cxnSpMkLst>
            <pc:docMk/>
            <pc:sldMk cId="2513747888" sldId="1006"/>
            <ac:cxnSpMk id="20" creationId="{5D5E065E-901B-08A5-B32C-279695D09DB5}"/>
          </ac:cxnSpMkLst>
        </pc:cxnChg>
        <pc:cxnChg chg="add mod ord">
          <ac:chgData name="Patrick Keller" userId="170edc8c-2f5f-48d9-b0d0-58eefee5da09" providerId="ADAL" clId="{5EB57712-71DF-4926-8B32-E6B7722CD04F}" dt="2026-04-13T14:45:56.423" v="18200" actId="1035"/>
          <ac:cxnSpMkLst>
            <pc:docMk/>
            <pc:sldMk cId="2513747888" sldId="1006"/>
            <ac:cxnSpMk id="21" creationId="{FCBB7376-0372-5836-D0C0-390E4455127C}"/>
          </ac:cxnSpMkLst>
        </pc:cxnChg>
        <pc:cxnChg chg="add mod ord">
          <ac:chgData name="Patrick Keller" userId="170edc8c-2f5f-48d9-b0d0-58eefee5da09" providerId="ADAL" clId="{5EB57712-71DF-4926-8B32-E6B7722CD04F}" dt="2026-04-13T14:31:25.714" v="17749" actId="1076"/>
          <ac:cxnSpMkLst>
            <pc:docMk/>
            <pc:sldMk cId="2513747888" sldId="1006"/>
            <ac:cxnSpMk id="26" creationId="{1BB73F56-93B7-4C28-1CA2-39C1DB89CD5C}"/>
          </ac:cxnSpMkLst>
        </pc:cxnChg>
        <pc:cxnChg chg="add mod">
          <ac:chgData name="Patrick Keller" userId="170edc8c-2f5f-48d9-b0d0-58eefee5da09" providerId="ADAL" clId="{5EB57712-71DF-4926-8B32-E6B7722CD04F}" dt="2026-04-13T14:32:09.167" v="17763" actId="1035"/>
          <ac:cxnSpMkLst>
            <pc:docMk/>
            <pc:sldMk cId="2513747888" sldId="1006"/>
            <ac:cxnSpMk id="30" creationId="{873C7D94-2177-CCC4-C410-07787059993F}"/>
          </ac:cxnSpMkLst>
        </pc:cxnChg>
        <pc:cxnChg chg="add mod">
          <ac:chgData name="Patrick Keller" userId="170edc8c-2f5f-48d9-b0d0-58eefee5da09" providerId="ADAL" clId="{5EB57712-71DF-4926-8B32-E6B7722CD04F}" dt="2026-04-13T14:32:09.167" v="17763" actId="1035"/>
          <ac:cxnSpMkLst>
            <pc:docMk/>
            <pc:sldMk cId="2513747888" sldId="1006"/>
            <ac:cxnSpMk id="31" creationId="{7E4F5765-A07C-BBCA-CBAC-805A38587BC3}"/>
          </ac:cxnSpMkLst>
        </pc:cxnChg>
        <pc:cxnChg chg="add mod">
          <ac:chgData name="Patrick Keller" userId="170edc8c-2f5f-48d9-b0d0-58eefee5da09" providerId="ADAL" clId="{5EB57712-71DF-4926-8B32-E6B7722CD04F}" dt="2026-04-13T14:32:03.499" v="17758" actId="1076"/>
          <ac:cxnSpMkLst>
            <pc:docMk/>
            <pc:sldMk cId="2513747888" sldId="1006"/>
            <ac:cxnSpMk id="32" creationId="{C3630B39-1231-34C1-2943-09DC23C58965}"/>
          </ac:cxnSpMkLst>
        </pc:cxnChg>
        <pc:cxnChg chg="add mod">
          <ac:chgData name="Patrick Keller" userId="170edc8c-2f5f-48d9-b0d0-58eefee5da09" providerId="ADAL" clId="{5EB57712-71DF-4926-8B32-E6B7722CD04F}" dt="2026-04-13T14:33:03.775" v="17832" actId="1038"/>
          <ac:cxnSpMkLst>
            <pc:docMk/>
            <pc:sldMk cId="2513747888" sldId="1006"/>
            <ac:cxnSpMk id="40" creationId="{E1166D8F-40A8-8535-7C14-83892B671B63}"/>
          </ac:cxnSpMkLst>
        </pc:cxnChg>
      </pc:sldChg>
      <pc:sldChg chg="addSp delSp modSp add mod modTransition addAnim delAnim modAnim">
        <pc:chgData name="Patrick Keller" userId="170edc8c-2f5f-48d9-b0d0-58eefee5da09" providerId="ADAL" clId="{5EB57712-71DF-4926-8B32-E6B7722CD04F}" dt="2026-05-02T11:12:21.539" v="30013" actId="20577"/>
        <pc:sldMkLst>
          <pc:docMk/>
          <pc:sldMk cId="1506450352" sldId="1008"/>
        </pc:sldMkLst>
        <pc:spChg chg="mod">
          <ac:chgData name="Patrick Keller" userId="170edc8c-2f5f-48d9-b0d0-58eefee5da09" providerId="ADAL" clId="{5EB57712-71DF-4926-8B32-E6B7722CD04F}" dt="2026-05-02T11:12:21.539" v="30013" actId="20577"/>
          <ac:spMkLst>
            <pc:docMk/>
            <pc:sldMk cId="1506450352" sldId="1008"/>
            <ac:spMk id="2" creationId="{6A4D9503-30B0-BEB5-DAEE-7C088D017C46}"/>
          </ac:spMkLst>
        </pc:spChg>
        <pc:spChg chg="mod topLvl">
          <ac:chgData name="Patrick Keller" userId="170edc8c-2f5f-48d9-b0d0-58eefee5da09" providerId="ADAL" clId="{5EB57712-71DF-4926-8B32-E6B7722CD04F}" dt="2026-04-14T20:28:09.564" v="23750" actId="1035"/>
          <ac:spMkLst>
            <pc:docMk/>
            <pc:sldMk cId="1506450352" sldId="1008"/>
            <ac:spMk id="5" creationId="{FF3BC6CB-3503-B906-8AB2-7BE49E8DF72E}"/>
          </ac:spMkLst>
        </pc:spChg>
        <pc:spChg chg="mod ord topLvl">
          <ac:chgData name="Patrick Keller" userId="170edc8c-2f5f-48d9-b0d0-58eefee5da09" providerId="ADAL" clId="{5EB57712-71DF-4926-8B32-E6B7722CD04F}" dt="2026-04-13T15:12:36.183" v="18617" actId="167"/>
          <ac:spMkLst>
            <pc:docMk/>
            <pc:sldMk cId="1506450352" sldId="1008"/>
            <ac:spMk id="7" creationId="{14AB43CA-13B7-C52C-710D-03C3AD3E7672}"/>
          </ac:spMkLst>
        </pc:spChg>
        <pc:spChg chg="add mod">
          <ac:chgData name="Patrick Keller" userId="170edc8c-2f5f-48d9-b0d0-58eefee5da09" providerId="ADAL" clId="{5EB57712-71DF-4926-8B32-E6B7722CD04F}" dt="2026-04-13T15:17:08.781" v="18708" actId="20577"/>
          <ac:spMkLst>
            <pc:docMk/>
            <pc:sldMk cId="1506450352" sldId="1008"/>
            <ac:spMk id="15" creationId="{A171DD74-6930-0DD6-7EAC-BFDDF5F2700C}"/>
          </ac:spMkLst>
        </pc:spChg>
        <pc:spChg chg="add mod">
          <ac:chgData name="Patrick Keller" userId="170edc8c-2f5f-48d9-b0d0-58eefee5da09" providerId="ADAL" clId="{5EB57712-71DF-4926-8B32-E6B7722CD04F}" dt="2026-04-13T15:17:12.533" v="18714" actId="20577"/>
          <ac:spMkLst>
            <pc:docMk/>
            <pc:sldMk cId="1506450352" sldId="1008"/>
            <ac:spMk id="17" creationId="{6B47E82D-D33D-E0D0-FE57-19E9C66B9731}"/>
          </ac:spMkLst>
        </pc:spChg>
        <pc:spChg chg="add mod">
          <ac:chgData name="Patrick Keller" userId="170edc8c-2f5f-48d9-b0d0-58eefee5da09" providerId="ADAL" clId="{5EB57712-71DF-4926-8B32-E6B7722CD04F}" dt="2026-04-13T15:17:16.623" v="18720" actId="20577"/>
          <ac:spMkLst>
            <pc:docMk/>
            <pc:sldMk cId="1506450352" sldId="1008"/>
            <ac:spMk id="18" creationId="{9095CD21-516A-8E6B-767F-8F38EF75CB96}"/>
          </ac:spMkLst>
        </pc:spChg>
        <pc:spChg chg="add mod">
          <ac:chgData name="Patrick Keller" userId="170edc8c-2f5f-48d9-b0d0-58eefee5da09" providerId="ADAL" clId="{5EB57712-71DF-4926-8B32-E6B7722CD04F}" dt="2026-04-13T15:06:58.998" v="18545" actId="1035"/>
          <ac:spMkLst>
            <pc:docMk/>
            <pc:sldMk cId="1506450352" sldId="1008"/>
            <ac:spMk id="22" creationId="{A04BD1F3-1DCE-7D4A-9FC4-C1905E8F131E}"/>
          </ac:spMkLst>
        </pc:spChg>
        <pc:spChg chg="add mod">
          <ac:chgData name="Patrick Keller" userId="170edc8c-2f5f-48d9-b0d0-58eefee5da09" providerId="ADAL" clId="{5EB57712-71DF-4926-8B32-E6B7722CD04F}" dt="2026-04-13T15:06:58.998" v="18545" actId="1035"/>
          <ac:spMkLst>
            <pc:docMk/>
            <pc:sldMk cId="1506450352" sldId="1008"/>
            <ac:spMk id="23" creationId="{F45C01DA-3EE2-22F6-C360-8BC2BA6832FB}"/>
          </ac:spMkLst>
        </pc:spChg>
        <pc:spChg chg="add mod">
          <ac:chgData name="Patrick Keller" userId="170edc8c-2f5f-48d9-b0d0-58eefee5da09" providerId="ADAL" clId="{5EB57712-71DF-4926-8B32-E6B7722CD04F}" dt="2026-04-13T15:06:58.998" v="18545" actId="1035"/>
          <ac:spMkLst>
            <pc:docMk/>
            <pc:sldMk cId="1506450352" sldId="1008"/>
            <ac:spMk id="24" creationId="{2A462018-91E5-B0E8-441B-43726396C903}"/>
          </ac:spMkLst>
        </pc:spChg>
        <pc:spChg chg="add mod">
          <ac:chgData name="Patrick Keller" userId="170edc8c-2f5f-48d9-b0d0-58eefee5da09" providerId="ADAL" clId="{5EB57712-71DF-4926-8B32-E6B7722CD04F}" dt="2026-04-13T15:13:48.708" v="18630" actId="1038"/>
          <ac:spMkLst>
            <pc:docMk/>
            <pc:sldMk cId="1506450352" sldId="1008"/>
            <ac:spMk id="25" creationId="{DCF687DB-CDBC-5B5A-037C-DC97798BCB6E}"/>
          </ac:spMkLst>
        </pc:spChg>
        <pc:spChg chg="add mod">
          <ac:chgData name="Patrick Keller" userId="170edc8c-2f5f-48d9-b0d0-58eefee5da09" providerId="ADAL" clId="{5EB57712-71DF-4926-8B32-E6B7722CD04F}" dt="2026-04-13T15:06:35.302" v="18535" actId="1037"/>
          <ac:spMkLst>
            <pc:docMk/>
            <pc:sldMk cId="1506450352" sldId="1008"/>
            <ac:spMk id="27" creationId="{7606D3E9-4F9B-7BF2-BC19-E10C8A6FC500}"/>
          </ac:spMkLst>
        </pc:spChg>
        <pc:spChg chg="add mod">
          <ac:chgData name="Patrick Keller" userId="170edc8c-2f5f-48d9-b0d0-58eefee5da09" providerId="ADAL" clId="{5EB57712-71DF-4926-8B32-E6B7722CD04F}" dt="2026-04-13T15:13:48.708" v="18630" actId="1038"/>
          <ac:spMkLst>
            <pc:docMk/>
            <pc:sldMk cId="1506450352" sldId="1008"/>
            <ac:spMk id="28" creationId="{6592129C-4E57-0E37-27ED-454142555AC7}"/>
          </ac:spMkLst>
        </pc:spChg>
        <pc:spChg chg="add mod">
          <ac:chgData name="Patrick Keller" userId="170edc8c-2f5f-48d9-b0d0-58eefee5da09" providerId="ADAL" clId="{5EB57712-71DF-4926-8B32-E6B7722CD04F}" dt="2026-04-13T15:13:48.708" v="18630" actId="1038"/>
          <ac:spMkLst>
            <pc:docMk/>
            <pc:sldMk cId="1506450352" sldId="1008"/>
            <ac:spMk id="29" creationId="{8A3F4CCF-C58A-266A-4E89-C66FAFD3EFBD}"/>
          </ac:spMkLst>
        </pc:spChg>
        <pc:spChg chg="add mod">
          <ac:chgData name="Patrick Keller" userId="170edc8c-2f5f-48d9-b0d0-58eefee5da09" providerId="ADAL" clId="{5EB57712-71DF-4926-8B32-E6B7722CD04F}" dt="2026-04-13T15:13:48.708" v="18630" actId="1038"/>
          <ac:spMkLst>
            <pc:docMk/>
            <pc:sldMk cId="1506450352" sldId="1008"/>
            <ac:spMk id="34" creationId="{C495FA65-A0BE-173F-BC4F-6B32B2B1AF39}"/>
          </ac:spMkLst>
        </pc:spChg>
        <pc:spChg chg="mod topLvl">
          <ac:chgData name="Patrick Keller" userId="170edc8c-2f5f-48d9-b0d0-58eefee5da09" providerId="ADAL" clId="{5EB57712-71DF-4926-8B32-E6B7722CD04F}" dt="2026-04-13T15:09:08.398" v="18581" actId="165"/>
          <ac:spMkLst>
            <pc:docMk/>
            <pc:sldMk cId="1506450352" sldId="1008"/>
            <ac:spMk id="37" creationId="{52595D47-2350-3CD3-4BB8-7D70CB7AE838}"/>
          </ac:spMkLst>
        </pc:spChg>
        <pc:spChg chg="mod topLvl">
          <ac:chgData name="Patrick Keller" userId="170edc8c-2f5f-48d9-b0d0-58eefee5da09" providerId="ADAL" clId="{5EB57712-71DF-4926-8B32-E6B7722CD04F}" dt="2026-04-13T15:13:48.708" v="18630" actId="1038"/>
          <ac:spMkLst>
            <pc:docMk/>
            <pc:sldMk cId="1506450352" sldId="1008"/>
            <ac:spMk id="39" creationId="{AB7C124C-43B6-8275-2221-891D9F63D78B}"/>
          </ac:spMkLst>
        </pc:spChg>
        <pc:spChg chg="add mod">
          <ac:chgData name="Patrick Keller" userId="170edc8c-2f5f-48d9-b0d0-58eefee5da09" providerId="ADAL" clId="{5EB57712-71DF-4926-8B32-E6B7722CD04F}" dt="2026-04-13T15:13:48.708" v="18630" actId="1038"/>
          <ac:spMkLst>
            <pc:docMk/>
            <pc:sldMk cId="1506450352" sldId="1008"/>
            <ac:spMk id="45" creationId="{EF5B7FEA-24A3-F936-2649-9300F89D2E5B}"/>
          </ac:spMkLst>
        </pc:spChg>
        <pc:spChg chg="add mod ord">
          <ac:chgData name="Patrick Keller" userId="170edc8c-2f5f-48d9-b0d0-58eefee5da09" providerId="ADAL" clId="{5EB57712-71DF-4926-8B32-E6B7722CD04F}" dt="2026-04-13T15:13:48.708" v="18630" actId="1038"/>
          <ac:spMkLst>
            <pc:docMk/>
            <pc:sldMk cId="1506450352" sldId="1008"/>
            <ac:spMk id="46" creationId="{3EA2C3F2-59F1-CCA9-29EB-2BD4DCD84DEB}"/>
          </ac:spMkLst>
        </pc:spChg>
        <pc:spChg chg="add mod ord">
          <ac:chgData name="Patrick Keller" userId="170edc8c-2f5f-48d9-b0d0-58eefee5da09" providerId="ADAL" clId="{5EB57712-71DF-4926-8B32-E6B7722CD04F}" dt="2026-04-13T15:12:54.823" v="18619" actId="206"/>
          <ac:spMkLst>
            <pc:docMk/>
            <pc:sldMk cId="1506450352" sldId="1008"/>
            <ac:spMk id="47" creationId="{C5AB2AA3-CC4E-3822-BCB5-DFEEF27368E7}"/>
          </ac:spMkLst>
        </pc:spChg>
        <pc:spChg chg="add mod">
          <ac:chgData name="Patrick Keller" userId="170edc8c-2f5f-48d9-b0d0-58eefee5da09" providerId="ADAL" clId="{5EB57712-71DF-4926-8B32-E6B7722CD04F}" dt="2026-04-13T15:15:56.364" v="18665" actId="14861"/>
          <ac:spMkLst>
            <pc:docMk/>
            <pc:sldMk cId="1506450352" sldId="1008"/>
            <ac:spMk id="51" creationId="{7B3C91F4-D03F-584F-FEF2-41D3F6AC29EF}"/>
          </ac:spMkLst>
        </pc:spChg>
        <pc:spChg chg="add mod">
          <ac:chgData name="Patrick Keller" userId="170edc8c-2f5f-48d9-b0d0-58eefee5da09" providerId="ADAL" clId="{5EB57712-71DF-4926-8B32-E6B7722CD04F}" dt="2026-04-13T15:16:55.989" v="18701" actId="1036"/>
          <ac:spMkLst>
            <pc:docMk/>
            <pc:sldMk cId="1506450352" sldId="1008"/>
            <ac:spMk id="55" creationId="{5DC14A21-087E-2AB0-C60A-FFCF585ADDEA}"/>
          </ac:spMkLst>
        </pc:spChg>
        <pc:spChg chg="mod topLvl">
          <ac:chgData name="Patrick Keller" userId="170edc8c-2f5f-48d9-b0d0-58eefee5da09" providerId="ADAL" clId="{5EB57712-71DF-4926-8B32-E6B7722CD04F}" dt="2026-04-13T15:09:55.401" v="18590" actId="14100"/>
          <ac:spMkLst>
            <pc:docMk/>
            <pc:sldMk cId="1506450352" sldId="1008"/>
            <ac:spMk id="58" creationId="{8A56688F-1D67-50F9-B01F-5606AC7459E8}"/>
          </ac:spMkLst>
        </pc:spChg>
        <pc:spChg chg="mod topLvl">
          <ac:chgData name="Patrick Keller" userId="170edc8c-2f5f-48d9-b0d0-58eefee5da09" providerId="ADAL" clId="{5EB57712-71DF-4926-8B32-E6B7722CD04F}" dt="2026-04-14T20:27:45.092" v="23713" actId="20577"/>
          <ac:spMkLst>
            <pc:docMk/>
            <pc:sldMk cId="1506450352" sldId="1008"/>
            <ac:spMk id="59" creationId="{1A7D82B7-0C6F-6FBE-4324-9F8DBB07177C}"/>
          </ac:spMkLst>
        </pc:spChg>
        <pc:spChg chg="add mod">
          <ac:chgData name="Patrick Keller" userId="170edc8c-2f5f-48d9-b0d0-58eefee5da09" providerId="ADAL" clId="{5EB57712-71DF-4926-8B32-E6B7722CD04F}" dt="2026-04-13T16:07:57.712" v="20276" actId="207"/>
          <ac:spMkLst>
            <pc:docMk/>
            <pc:sldMk cId="1506450352" sldId="1008"/>
            <ac:spMk id="60" creationId="{525BAFD9-8BD3-417D-8C65-3F1E25C0C11C}"/>
          </ac:spMkLst>
        </pc:spChg>
        <pc:spChg chg="add mod">
          <ac:chgData name="Patrick Keller" userId="170edc8c-2f5f-48d9-b0d0-58eefee5da09" providerId="ADAL" clId="{5EB57712-71DF-4926-8B32-E6B7722CD04F}" dt="2026-04-13T16:08:05.043" v="20278" actId="1035"/>
          <ac:spMkLst>
            <pc:docMk/>
            <pc:sldMk cId="1506450352" sldId="1008"/>
            <ac:spMk id="61" creationId="{FAD3E8BF-FC0E-F031-CAD2-5E76258A86D8}"/>
          </ac:spMkLst>
        </pc:spChg>
        <pc:cxnChg chg="add mod">
          <ac:chgData name="Patrick Keller" userId="170edc8c-2f5f-48d9-b0d0-58eefee5da09" providerId="ADAL" clId="{5EB57712-71DF-4926-8B32-E6B7722CD04F}" dt="2026-04-13T15:18:11.233" v="18726" actId="14100"/>
          <ac:cxnSpMkLst>
            <pc:docMk/>
            <pc:sldMk cId="1506450352" sldId="1008"/>
            <ac:cxnSpMk id="13" creationId="{28939C35-470D-8F2F-6B5C-690B6E3C2378}"/>
          </ac:cxnSpMkLst>
        </pc:cxnChg>
        <pc:cxnChg chg="mod">
          <ac:chgData name="Patrick Keller" userId="170edc8c-2f5f-48d9-b0d0-58eefee5da09" providerId="ADAL" clId="{5EB57712-71DF-4926-8B32-E6B7722CD04F}" dt="2026-04-13T14:58:57.054" v="18397" actId="1037"/>
          <ac:cxnSpMkLst>
            <pc:docMk/>
            <pc:sldMk cId="1506450352" sldId="1008"/>
            <ac:cxnSpMk id="19" creationId="{349FDCA2-56CC-3762-6BDB-995BD0022E95}"/>
          </ac:cxnSpMkLst>
        </pc:cxnChg>
        <pc:cxnChg chg="mod topLvl">
          <ac:chgData name="Patrick Keller" userId="170edc8c-2f5f-48d9-b0d0-58eefee5da09" providerId="ADAL" clId="{5EB57712-71DF-4926-8B32-E6B7722CD04F}" dt="2026-04-13T15:09:08.398" v="18581" actId="165"/>
          <ac:cxnSpMkLst>
            <pc:docMk/>
            <pc:sldMk cId="1506450352" sldId="1008"/>
            <ac:cxnSpMk id="20" creationId="{5A5B2AE7-522B-BC16-1BD9-FB68A3C69F7F}"/>
          </ac:cxnSpMkLst>
        </pc:cxnChg>
        <pc:cxnChg chg="mod ord topLvl">
          <ac:chgData name="Patrick Keller" userId="170edc8c-2f5f-48d9-b0d0-58eefee5da09" providerId="ADAL" clId="{5EB57712-71DF-4926-8B32-E6B7722CD04F}" dt="2026-04-13T15:09:22.163" v="18583" actId="167"/>
          <ac:cxnSpMkLst>
            <pc:docMk/>
            <pc:sldMk cId="1506450352" sldId="1008"/>
            <ac:cxnSpMk id="26" creationId="{A6BCF5EC-0F9E-7D29-39AD-909330B7C339}"/>
          </ac:cxnSpMkLst>
        </pc:cxnChg>
        <pc:cxnChg chg="mod">
          <ac:chgData name="Patrick Keller" userId="170edc8c-2f5f-48d9-b0d0-58eefee5da09" providerId="ADAL" clId="{5EB57712-71DF-4926-8B32-E6B7722CD04F}" dt="2026-04-13T14:58:05.073" v="18380" actId="1076"/>
          <ac:cxnSpMkLst>
            <pc:docMk/>
            <pc:sldMk cId="1506450352" sldId="1008"/>
            <ac:cxnSpMk id="31" creationId="{18067492-DD17-3574-CD63-DF0A01F83174}"/>
          </ac:cxnSpMkLst>
        </pc:cxnChg>
        <pc:cxnChg chg="add mod">
          <ac:chgData name="Patrick Keller" userId="170edc8c-2f5f-48d9-b0d0-58eefee5da09" providerId="ADAL" clId="{5EB57712-71DF-4926-8B32-E6B7722CD04F}" dt="2026-04-13T15:11:27.678" v="18595" actId="1035"/>
          <ac:cxnSpMkLst>
            <pc:docMk/>
            <pc:sldMk cId="1506450352" sldId="1008"/>
            <ac:cxnSpMk id="35" creationId="{E7ED0EF9-0DD3-47F6-C4AE-DD15A361087D}"/>
          </ac:cxnSpMkLst>
        </pc:cxnChg>
        <pc:cxnChg chg="mod topLvl">
          <ac:chgData name="Patrick Keller" userId="170edc8c-2f5f-48d9-b0d0-58eefee5da09" providerId="ADAL" clId="{5EB57712-71DF-4926-8B32-E6B7722CD04F}" dt="2026-04-13T15:09:08.398" v="18581" actId="165"/>
          <ac:cxnSpMkLst>
            <pc:docMk/>
            <pc:sldMk cId="1506450352" sldId="1008"/>
            <ac:cxnSpMk id="40" creationId="{F249D5C6-0BE2-E536-13A7-B552ACDD433E}"/>
          </ac:cxnSpMkLst>
        </pc:cxnChg>
        <pc:cxnChg chg="add mod ord">
          <ac:chgData name="Patrick Keller" userId="170edc8c-2f5f-48d9-b0d0-58eefee5da09" providerId="ADAL" clId="{5EB57712-71DF-4926-8B32-E6B7722CD04F}" dt="2026-04-13T15:09:15.160" v="18582" actId="167"/>
          <ac:cxnSpMkLst>
            <pc:docMk/>
            <pc:sldMk cId="1506450352" sldId="1008"/>
            <ac:cxnSpMk id="42" creationId="{A5C16B88-E8A3-DC9B-2E28-27C89070E4E7}"/>
          </ac:cxnSpMkLst>
        </pc:cxnChg>
        <pc:cxnChg chg="add mod">
          <ac:chgData name="Patrick Keller" userId="170edc8c-2f5f-48d9-b0d0-58eefee5da09" providerId="ADAL" clId="{5EB57712-71DF-4926-8B32-E6B7722CD04F}" dt="2026-04-13T15:16:23.375" v="18668" actId="14100"/>
          <ac:cxnSpMkLst>
            <pc:docMk/>
            <pc:sldMk cId="1506450352" sldId="1008"/>
            <ac:cxnSpMk id="48" creationId="{ABC6F626-18DC-33A2-0941-6AE0471A2E2A}"/>
          </ac:cxnSpMkLst>
        </pc:cxnChg>
      </pc:sldChg>
      <pc:sldChg chg="addSp delSp modSp add mod modTransition addAnim delAnim modAnim">
        <pc:chgData name="Patrick Keller" userId="170edc8c-2f5f-48d9-b0d0-58eefee5da09" providerId="ADAL" clId="{5EB57712-71DF-4926-8B32-E6B7722CD04F}" dt="2026-05-02T11:12:36.494" v="30017" actId="20577"/>
        <pc:sldMkLst>
          <pc:docMk/>
          <pc:sldMk cId="865686534" sldId="1009"/>
        </pc:sldMkLst>
        <pc:spChg chg="mod">
          <ac:chgData name="Patrick Keller" userId="170edc8c-2f5f-48d9-b0d0-58eefee5da09" providerId="ADAL" clId="{5EB57712-71DF-4926-8B32-E6B7722CD04F}" dt="2026-05-02T11:12:36.494" v="30017" actId="20577"/>
          <ac:spMkLst>
            <pc:docMk/>
            <pc:sldMk cId="865686534" sldId="1009"/>
            <ac:spMk id="2" creationId="{5C6D915A-AE08-56A8-B4CF-98A9E802B6D1}"/>
          </ac:spMkLst>
        </pc:spChg>
        <pc:spChg chg="add mod">
          <ac:chgData name="Patrick Keller" userId="170edc8c-2f5f-48d9-b0d0-58eefee5da09" providerId="ADAL" clId="{5EB57712-71DF-4926-8B32-E6B7722CD04F}" dt="2026-04-14T20:17:51.210" v="23479" actId="1076"/>
          <ac:spMkLst>
            <pc:docMk/>
            <pc:sldMk cId="865686534" sldId="1009"/>
            <ac:spMk id="3" creationId="{CA9BF59C-E06B-FBDC-4C87-086C0653E4A1}"/>
          </ac:spMkLst>
        </pc:spChg>
        <pc:spChg chg="add mod ord">
          <ac:chgData name="Patrick Keller" userId="170edc8c-2f5f-48d9-b0d0-58eefee5da09" providerId="ADAL" clId="{5EB57712-71DF-4926-8B32-E6B7722CD04F}" dt="2026-04-14T20:17:51.210" v="23479" actId="1076"/>
          <ac:spMkLst>
            <pc:docMk/>
            <pc:sldMk cId="865686534" sldId="1009"/>
            <ac:spMk id="4" creationId="{CEF5C826-EC49-403E-E239-7C0B2F7D2A26}"/>
          </ac:spMkLst>
        </pc:spChg>
        <pc:spChg chg="add mod">
          <ac:chgData name="Patrick Keller" userId="170edc8c-2f5f-48d9-b0d0-58eefee5da09" providerId="ADAL" clId="{5EB57712-71DF-4926-8B32-E6B7722CD04F}" dt="2026-04-13T15:27:10.431" v="18787" actId="1076"/>
          <ac:spMkLst>
            <pc:docMk/>
            <pc:sldMk cId="865686534" sldId="1009"/>
            <ac:spMk id="5" creationId="{83EF03B0-8029-26BE-C5CC-A2369312311B}"/>
          </ac:spMkLst>
        </pc:spChg>
        <pc:spChg chg="add mod">
          <ac:chgData name="Patrick Keller" userId="170edc8c-2f5f-48d9-b0d0-58eefee5da09" providerId="ADAL" clId="{5EB57712-71DF-4926-8B32-E6B7722CD04F}" dt="2026-04-13T15:27:57.231" v="18801" actId="207"/>
          <ac:spMkLst>
            <pc:docMk/>
            <pc:sldMk cId="865686534" sldId="1009"/>
            <ac:spMk id="7" creationId="{71A90551-87E4-3197-DF75-836FEA826757}"/>
          </ac:spMkLst>
        </pc:spChg>
        <pc:spChg chg="mod">
          <ac:chgData name="Patrick Keller" userId="170edc8c-2f5f-48d9-b0d0-58eefee5da09" providerId="ADAL" clId="{5EB57712-71DF-4926-8B32-E6B7722CD04F}" dt="2026-04-14T20:19:21.122" v="23495" actId="164"/>
          <ac:spMkLst>
            <pc:docMk/>
            <pc:sldMk cId="865686534" sldId="1009"/>
            <ac:spMk id="59" creationId="{9D6B9421-143C-352D-603E-3553E2FAE92E}"/>
          </ac:spMkLst>
        </pc:spChg>
        <pc:spChg chg="mod">
          <ac:chgData name="Patrick Keller" userId="170edc8c-2f5f-48d9-b0d0-58eefee5da09" providerId="ADAL" clId="{5EB57712-71DF-4926-8B32-E6B7722CD04F}" dt="2026-04-14T20:19:21.122" v="23495" actId="164"/>
          <ac:spMkLst>
            <pc:docMk/>
            <pc:sldMk cId="865686534" sldId="1009"/>
            <ac:spMk id="60" creationId="{39A993B1-16D5-80C3-2181-481D486C6C02}"/>
          </ac:spMkLst>
        </pc:spChg>
        <pc:spChg chg="mod">
          <ac:chgData name="Patrick Keller" userId="170edc8c-2f5f-48d9-b0d0-58eefee5da09" providerId="ADAL" clId="{5EB57712-71DF-4926-8B32-E6B7722CD04F}" dt="2026-04-14T20:19:04.914" v="23493" actId="164"/>
          <ac:spMkLst>
            <pc:docMk/>
            <pc:sldMk cId="865686534" sldId="1009"/>
            <ac:spMk id="83" creationId="{A93E2BDB-312C-DE7A-BEF7-908005B1BA83}"/>
          </ac:spMkLst>
        </pc:spChg>
        <pc:spChg chg="mod">
          <ac:chgData name="Patrick Keller" userId="170edc8c-2f5f-48d9-b0d0-58eefee5da09" providerId="ADAL" clId="{5EB57712-71DF-4926-8B32-E6B7722CD04F}" dt="2026-04-13T15:31:33.947" v="18945" actId="207"/>
          <ac:spMkLst>
            <pc:docMk/>
            <pc:sldMk cId="865686534" sldId="1009"/>
            <ac:spMk id="86" creationId="{8A726625-8E8A-92D2-C148-8F2B5E7FFFFF}"/>
          </ac:spMkLst>
        </pc:spChg>
        <pc:grpChg chg="add mod">
          <ac:chgData name="Patrick Keller" userId="170edc8c-2f5f-48d9-b0d0-58eefee5da09" providerId="ADAL" clId="{5EB57712-71DF-4926-8B32-E6B7722CD04F}" dt="2026-04-14T20:17:43.644" v="23476" actId="164"/>
          <ac:grpSpMkLst>
            <pc:docMk/>
            <pc:sldMk cId="865686534" sldId="1009"/>
            <ac:grpSpMk id="6" creationId="{03ED033A-1CC7-E1F3-DCE8-D371468A2116}"/>
          </ac:grpSpMkLst>
        </pc:grpChg>
        <pc:grpChg chg="add mod ord">
          <ac:chgData name="Patrick Keller" userId="170edc8c-2f5f-48d9-b0d0-58eefee5da09" providerId="ADAL" clId="{5EB57712-71DF-4926-8B32-E6B7722CD04F}" dt="2026-04-14T20:19:06.772" v="23494" actId="167"/>
          <ac:grpSpMkLst>
            <pc:docMk/>
            <pc:sldMk cId="865686534" sldId="1009"/>
            <ac:grpSpMk id="8" creationId="{6337B908-1196-BE30-8709-B18BA45FAA38}"/>
          </ac:grpSpMkLst>
        </pc:grpChg>
        <pc:grpChg chg="add mod">
          <ac:chgData name="Patrick Keller" userId="170edc8c-2f5f-48d9-b0d0-58eefee5da09" providerId="ADAL" clId="{5EB57712-71DF-4926-8B32-E6B7722CD04F}" dt="2026-04-14T20:19:21.122" v="23495" actId="164"/>
          <ac:grpSpMkLst>
            <pc:docMk/>
            <pc:sldMk cId="865686534" sldId="1009"/>
            <ac:grpSpMk id="9" creationId="{28B26FA8-9333-E1F2-1B7B-CF813FDC63F7}"/>
          </ac:grpSpMkLst>
        </pc:grpChg>
        <pc:grpChg chg="mod">
          <ac:chgData name="Patrick Keller" userId="170edc8c-2f5f-48d9-b0d0-58eefee5da09" providerId="ADAL" clId="{5EB57712-71DF-4926-8B32-E6B7722CD04F}" dt="2026-04-13T15:23:48.185" v="18741" actId="1076"/>
          <ac:grpSpMkLst>
            <pc:docMk/>
            <pc:sldMk cId="865686534" sldId="1009"/>
            <ac:grpSpMk id="63" creationId="{0EFE4239-0CF3-3E92-BD9B-45C40DDFD404}"/>
          </ac:grpSpMkLst>
        </pc:grpChg>
        <pc:grpChg chg="mod">
          <ac:chgData name="Patrick Keller" userId="170edc8c-2f5f-48d9-b0d0-58eefee5da09" providerId="ADAL" clId="{5EB57712-71DF-4926-8B32-E6B7722CD04F}" dt="2026-04-14T20:19:04.914" v="23493" actId="164"/>
          <ac:grpSpMkLst>
            <pc:docMk/>
            <pc:sldMk cId="865686534" sldId="1009"/>
            <ac:grpSpMk id="70" creationId="{9DD8058A-01BB-C995-2A13-B32A2A9B9E06}"/>
          </ac:grpSpMkLst>
        </pc:grpChg>
        <pc:picChg chg="add mod">
          <ac:chgData name="Patrick Keller" userId="170edc8c-2f5f-48d9-b0d0-58eefee5da09" providerId="ADAL" clId="{5EB57712-71DF-4926-8B32-E6B7722CD04F}" dt="2026-04-13T15:30:39.996" v="18936" actId="688"/>
          <ac:picMkLst>
            <pc:docMk/>
            <pc:sldMk cId="865686534" sldId="1009"/>
            <ac:picMk id="11" creationId="{AEEDCAB1-0F71-CBD9-41CD-6486633AE87D}"/>
          </ac:picMkLst>
        </pc:picChg>
        <pc:picChg chg="add mod">
          <ac:chgData name="Patrick Keller" userId="170edc8c-2f5f-48d9-b0d0-58eefee5da09" providerId="ADAL" clId="{5EB57712-71DF-4926-8B32-E6B7722CD04F}" dt="2026-04-13T15:31:01.094" v="18940" actId="1076"/>
          <ac:picMkLst>
            <pc:docMk/>
            <pc:sldMk cId="865686534" sldId="1009"/>
            <ac:picMk id="14" creationId="{FA147C6C-A14A-4152-1DD2-2EDFEC7FC537}"/>
          </ac:picMkLst>
        </pc:picChg>
      </pc:sldChg>
      <pc:sldChg chg="modSp add mod ord">
        <pc:chgData name="Patrick Keller" userId="170edc8c-2f5f-48d9-b0d0-58eefee5da09" providerId="ADAL" clId="{5EB57712-71DF-4926-8B32-E6B7722CD04F}" dt="2026-05-06T20:49:45.064" v="32273"/>
        <pc:sldMkLst>
          <pc:docMk/>
          <pc:sldMk cId="1785201836" sldId="1010"/>
        </pc:sldMkLst>
        <pc:spChg chg="mod">
          <ac:chgData name="Patrick Keller" userId="170edc8c-2f5f-48d9-b0d0-58eefee5da09" providerId="ADAL" clId="{5EB57712-71DF-4926-8B32-E6B7722CD04F}" dt="2026-04-13T15:34:11.108" v="18966" actId="20577"/>
          <ac:spMkLst>
            <pc:docMk/>
            <pc:sldMk cId="1785201836" sldId="1010"/>
            <ac:spMk id="2" creationId="{93FB5A61-D489-2A10-D549-E6C0654D77E6}"/>
          </ac:spMkLst>
        </pc:spChg>
        <pc:spChg chg="mod">
          <ac:chgData name="Patrick Keller" userId="170edc8c-2f5f-48d9-b0d0-58eefee5da09" providerId="ADAL" clId="{5EB57712-71DF-4926-8B32-E6B7722CD04F}" dt="2026-04-13T15:36:00.886" v="19105" actId="113"/>
          <ac:spMkLst>
            <pc:docMk/>
            <pc:sldMk cId="1785201836" sldId="1010"/>
            <ac:spMk id="3" creationId="{401D6000-78B5-8D2C-C583-36654179C361}"/>
          </ac:spMkLst>
        </pc:spChg>
        <pc:spChg chg="mod">
          <ac:chgData name="Patrick Keller" userId="170edc8c-2f5f-48d9-b0d0-58eefee5da09" providerId="ADAL" clId="{5EB57712-71DF-4926-8B32-E6B7722CD04F}" dt="2026-04-13T15:36:38.159" v="19137" actId="113"/>
          <ac:spMkLst>
            <pc:docMk/>
            <pc:sldMk cId="1785201836" sldId="1010"/>
            <ac:spMk id="6" creationId="{4D66B8C7-FA25-10D5-0E02-3246945D6EB3}"/>
          </ac:spMkLst>
        </pc:spChg>
        <pc:spChg chg="mod">
          <ac:chgData name="Patrick Keller" userId="170edc8c-2f5f-48d9-b0d0-58eefee5da09" providerId="ADAL" clId="{5EB57712-71DF-4926-8B32-E6B7722CD04F}" dt="2026-04-13T15:36:30.737" v="19136" actId="113"/>
          <ac:spMkLst>
            <pc:docMk/>
            <pc:sldMk cId="1785201836" sldId="1010"/>
            <ac:spMk id="7" creationId="{27D7E492-F0D9-2E33-3462-6A33066D30FB}"/>
          </ac:spMkLst>
        </pc:spChg>
        <pc:spChg chg="mod">
          <ac:chgData name="Patrick Keller" userId="170edc8c-2f5f-48d9-b0d0-58eefee5da09" providerId="ADAL" clId="{5EB57712-71DF-4926-8B32-E6B7722CD04F}" dt="2026-04-13T15:39:39.045" v="19688" actId="20577"/>
          <ac:spMkLst>
            <pc:docMk/>
            <pc:sldMk cId="1785201836" sldId="1010"/>
            <ac:spMk id="8" creationId="{2D83BB1E-2361-027B-853B-A7E3C48FE9C5}"/>
          </ac:spMkLst>
        </pc:spChg>
        <pc:spChg chg="mod">
          <ac:chgData name="Patrick Keller" userId="170edc8c-2f5f-48d9-b0d0-58eefee5da09" providerId="ADAL" clId="{5EB57712-71DF-4926-8B32-E6B7722CD04F}" dt="2026-04-13T15:41:38.362" v="19977" actId="207"/>
          <ac:spMkLst>
            <pc:docMk/>
            <pc:sldMk cId="1785201836" sldId="1010"/>
            <ac:spMk id="9" creationId="{FB4BC85E-424C-1CCA-B4D4-637937CECA07}"/>
          </ac:spMkLst>
        </pc:spChg>
        <pc:spChg chg="mod">
          <ac:chgData name="Patrick Keller" userId="170edc8c-2f5f-48d9-b0d0-58eefee5da09" providerId="ADAL" clId="{5EB57712-71DF-4926-8B32-E6B7722CD04F}" dt="2026-05-02T09:10:12.963" v="28069" actId="20577"/>
          <ac:spMkLst>
            <pc:docMk/>
            <pc:sldMk cId="1785201836" sldId="1010"/>
            <ac:spMk id="10" creationId="{300479B5-7170-4FC3-9DD4-90F2ED9B7B3F}"/>
          </ac:spMkLst>
        </pc:spChg>
        <pc:spChg chg="mod">
          <ac:chgData name="Patrick Keller" userId="170edc8c-2f5f-48d9-b0d0-58eefee5da09" providerId="ADAL" clId="{5EB57712-71DF-4926-8B32-E6B7722CD04F}" dt="2026-04-13T15:41:19.214" v="19974" actId="207"/>
          <ac:spMkLst>
            <pc:docMk/>
            <pc:sldMk cId="1785201836" sldId="1010"/>
            <ac:spMk id="11" creationId="{18B3BEFA-6D47-AAFD-CC0B-9C45891A8A52}"/>
          </ac:spMkLst>
        </pc:spChg>
        <pc:spChg chg="mod">
          <ac:chgData name="Patrick Keller" userId="170edc8c-2f5f-48d9-b0d0-58eefee5da09" providerId="ADAL" clId="{5EB57712-71DF-4926-8B32-E6B7722CD04F}" dt="2026-05-02T09:10:33.654" v="28070" actId="6549"/>
          <ac:spMkLst>
            <pc:docMk/>
            <pc:sldMk cId="1785201836" sldId="1010"/>
            <ac:spMk id="12" creationId="{CAB0003F-A52B-C2B3-58C7-0750F54491B5}"/>
          </ac:spMkLst>
        </pc:spChg>
        <pc:spChg chg="mod">
          <ac:chgData name="Patrick Keller" userId="170edc8c-2f5f-48d9-b0d0-58eefee5da09" providerId="ADAL" clId="{5EB57712-71DF-4926-8B32-E6B7722CD04F}" dt="2026-04-13T15:41:12.867" v="19973" actId="207"/>
          <ac:spMkLst>
            <pc:docMk/>
            <pc:sldMk cId="1785201836" sldId="1010"/>
            <ac:spMk id="13" creationId="{3C5731E6-6F86-E720-E79E-A60E6D20E83F}"/>
          </ac:spMkLst>
        </pc:spChg>
      </pc:sldChg>
      <pc:sldChg chg="addSp delSp modSp add mod modTransition addAnim delAnim modAnim">
        <pc:chgData name="Patrick Keller" userId="170edc8c-2f5f-48d9-b0d0-58eefee5da09" providerId="ADAL" clId="{5EB57712-71DF-4926-8B32-E6B7722CD04F}" dt="2026-05-02T11:12:03.781" v="29970" actId="20577"/>
        <pc:sldMkLst>
          <pc:docMk/>
          <pc:sldMk cId="793410558" sldId="1011"/>
        </pc:sldMkLst>
        <pc:spChg chg="mod">
          <ac:chgData name="Patrick Keller" userId="170edc8c-2f5f-48d9-b0d0-58eefee5da09" providerId="ADAL" clId="{5EB57712-71DF-4926-8B32-E6B7722CD04F}" dt="2026-05-02T11:12:03.781" v="29970" actId="20577"/>
          <ac:spMkLst>
            <pc:docMk/>
            <pc:sldMk cId="793410558" sldId="1011"/>
            <ac:spMk id="2" creationId="{493E4161-BB94-95BD-DE86-D8BFB58A40E7}"/>
          </ac:spMkLst>
        </pc:spChg>
        <pc:spChg chg="mod topLvl">
          <ac:chgData name="Patrick Keller" userId="170edc8c-2f5f-48d9-b0d0-58eefee5da09" providerId="ADAL" clId="{5EB57712-71DF-4926-8B32-E6B7722CD04F}" dt="2026-04-13T16:06:54.296" v="20247" actId="12788"/>
          <ac:spMkLst>
            <pc:docMk/>
            <pc:sldMk cId="793410558" sldId="1011"/>
            <ac:spMk id="7" creationId="{7C02C6D8-3859-3D97-1F28-E4058CA577CB}"/>
          </ac:spMkLst>
        </pc:spChg>
        <pc:spChg chg="add mod">
          <ac:chgData name="Patrick Keller" userId="170edc8c-2f5f-48d9-b0d0-58eefee5da09" providerId="ADAL" clId="{5EB57712-71DF-4926-8B32-E6B7722CD04F}" dt="2026-04-13T16:03:42.227" v="20178" actId="1076"/>
          <ac:spMkLst>
            <pc:docMk/>
            <pc:sldMk cId="793410558" sldId="1011"/>
            <ac:spMk id="9" creationId="{56B92761-9C24-8A4E-B17B-2C9A4ED626D7}"/>
          </ac:spMkLst>
        </pc:spChg>
        <pc:spChg chg="add mod">
          <ac:chgData name="Patrick Keller" userId="170edc8c-2f5f-48d9-b0d0-58eefee5da09" providerId="ADAL" clId="{5EB57712-71DF-4926-8B32-E6B7722CD04F}" dt="2026-04-13T16:03:42.227" v="20178" actId="1076"/>
          <ac:spMkLst>
            <pc:docMk/>
            <pc:sldMk cId="793410558" sldId="1011"/>
            <ac:spMk id="10" creationId="{D5ECE121-06B5-1FA9-5C23-CD13ECE06861}"/>
          </ac:spMkLst>
        </pc:spChg>
        <pc:spChg chg="add mod">
          <ac:chgData name="Patrick Keller" userId="170edc8c-2f5f-48d9-b0d0-58eefee5da09" providerId="ADAL" clId="{5EB57712-71DF-4926-8B32-E6B7722CD04F}" dt="2026-04-13T16:03:42.227" v="20178" actId="1076"/>
          <ac:spMkLst>
            <pc:docMk/>
            <pc:sldMk cId="793410558" sldId="1011"/>
            <ac:spMk id="12" creationId="{39103946-A57F-42FB-CCC0-0F4F84B09880}"/>
          </ac:spMkLst>
        </pc:spChg>
        <pc:spChg chg="add mod">
          <ac:chgData name="Patrick Keller" userId="170edc8c-2f5f-48d9-b0d0-58eefee5da09" providerId="ADAL" clId="{5EB57712-71DF-4926-8B32-E6B7722CD04F}" dt="2026-04-13T16:03:42.227" v="20178" actId="1076"/>
          <ac:spMkLst>
            <pc:docMk/>
            <pc:sldMk cId="793410558" sldId="1011"/>
            <ac:spMk id="14" creationId="{9705608E-CBA3-1527-00DD-C55BA59C6DD6}"/>
          </ac:spMkLst>
        </pc:spChg>
        <pc:spChg chg="add mod">
          <ac:chgData name="Patrick Keller" userId="170edc8c-2f5f-48d9-b0d0-58eefee5da09" providerId="ADAL" clId="{5EB57712-71DF-4926-8B32-E6B7722CD04F}" dt="2026-04-13T16:03:42.227" v="20178" actId="1076"/>
          <ac:spMkLst>
            <pc:docMk/>
            <pc:sldMk cId="793410558" sldId="1011"/>
            <ac:spMk id="16" creationId="{8FFB20FA-4636-C7B3-26CE-E0CEC2534E2F}"/>
          </ac:spMkLst>
        </pc:spChg>
        <pc:spChg chg="add mod">
          <ac:chgData name="Patrick Keller" userId="170edc8c-2f5f-48d9-b0d0-58eefee5da09" providerId="ADAL" clId="{5EB57712-71DF-4926-8B32-E6B7722CD04F}" dt="2026-04-13T16:03:42.227" v="20178" actId="1076"/>
          <ac:spMkLst>
            <pc:docMk/>
            <pc:sldMk cId="793410558" sldId="1011"/>
            <ac:spMk id="21" creationId="{316457FE-EE7C-2634-BCFA-C2D42D36167C}"/>
          </ac:spMkLst>
        </pc:spChg>
        <pc:spChg chg="add mod">
          <ac:chgData name="Patrick Keller" userId="170edc8c-2f5f-48d9-b0d0-58eefee5da09" providerId="ADAL" clId="{5EB57712-71DF-4926-8B32-E6B7722CD04F}" dt="2026-04-13T16:08:34.972" v="20296" actId="1035"/>
          <ac:spMkLst>
            <pc:docMk/>
            <pc:sldMk cId="793410558" sldId="1011"/>
            <ac:spMk id="36" creationId="{F6D15929-850C-4562-B32C-DFC52B2D0D57}"/>
          </ac:spMkLst>
        </pc:spChg>
        <pc:spChg chg="mod topLvl">
          <ac:chgData name="Patrick Keller" userId="170edc8c-2f5f-48d9-b0d0-58eefee5da09" providerId="ADAL" clId="{5EB57712-71DF-4926-8B32-E6B7722CD04F}" dt="2026-04-13T15:44:57.918" v="20096" actId="1076"/>
          <ac:spMkLst>
            <pc:docMk/>
            <pc:sldMk cId="793410558" sldId="1011"/>
            <ac:spMk id="37" creationId="{2B5B2575-970C-847F-1231-A5D3619B7C15}"/>
          </ac:spMkLst>
        </pc:spChg>
        <pc:spChg chg="add mod">
          <ac:chgData name="Patrick Keller" userId="170edc8c-2f5f-48d9-b0d0-58eefee5da09" providerId="ADAL" clId="{5EB57712-71DF-4926-8B32-E6B7722CD04F}" dt="2026-04-13T16:08:34.972" v="20296" actId="1035"/>
          <ac:spMkLst>
            <pc:docMk/>
            <pc:sldMk cId="793410558" sldId="1011"/>
            <ac:spMk id="38" creationId="{A5EB6A83-4AA7-78B6-DC29-CB17353A8380}"/>
          </ac:spMkLst>
        </pc:spChg>
        <pc:spChg chg="mod topLvl">
          <ac:chgData name="Patrick Keller" userId="170edc8c-2f5f-48d9-b0d0-58eefee5da09" providerId="ADAL" clId="{5EB57712-71DF-4926-8B32-E6B7722CD04F}" dt="2026-04-13T15:44:57.918" v="20096" actId="1076"/>
          <ac:spMkLst>
            <pc:docMk/>
            <pc:sldMk cId="793410558" sldId="1011"/>
            <ac:spMk id="39" creationId="{9CA7F886-2CD2-FC4D-229E-398815ABC9BB}"/>
          </ac:spMkLst>
        </pc:spChg>
        <pc:spChg chg="add mod">
          <ac:chgData name="Patrick Keller" userId="170edc8c-2f5f-48d9-b0d0-58eefee5da09" providerId="ADAL" clId="{5EB57712-71DF-4926-8B32-E6B7722CD04F}" dt="2026-04-13T16:07:02.812" v="20251" actId="1037"/>
          <ac:spMkLst>
            <pc:docMk/>
            <pc:sldMk cId="793410558" sldId="1011"/>
            <ac:spMk id="41" creationId="{4F75A921-8CC8-A8CA-6C90-19695986C155}"/>
          </ac:spMkLst>
        </pc:spChg>
        <pc:spChg chg="add mod">
          <ac:chgData name="Patrick Keller" userId="170edc8c-2f5f-48d9-b0d0-58eefee5da09" providerId="ADAL" clId="{5EB57712-71DF-4926-8B32-E6B7722CD04F}" dt="2026-04-13T16:07:02.812" v="20251" actId="1037"/>
          <ac:spMkLst>
            <pc:docMk/>
            <pc:sldMk cId="793410558" sldId="1011"/>
            <ac:spMk id="43" creationId="{63E6FE9F-9B72-04D9-482C-3107BDB43299}"/>
          </ac:spMkLst>
        </pc:spChg>
        <pc:spChg chg="mod topLvl">
          <ac:chgData name="Patrick Keller" userId="170edc8c-2f5f-48d9-b0d0-58eefee5da09" providerId="ADAL" clId="{5EB57712-71DF-4926-8B32-E6B7722CD04F}" dt="2026-04-13T15:44:57.918" v="20096" actId="1076"/>
          <ac:spMkLst>
            <pc:docMk/>
            <pc:sldMk cId="793410558" sldId="1011"/>
            <ac:spMk id="45" creationId="{EF43CEFB-C7B2-E60D-6AC7-D72FE6D631B6}"/>
          </ac:spMkLst>
        </pc:spChg>
        <pc:spChg chg="mod topLvl">
          <ac:chgData name="Patrick Keller" userId="170edc8c-2f5f-48d9-b0d0-58eefee5da09" providerId="ADAL" clId="{5EB57712-71DF-4926-8B32-E6B7722CD04F}" dt="2026-04-13T15:44:57.918" v="20096" actId="1076"/>
          <ac:spMkLst>
            <pc:docMk/>
            <pc:sldMk cId="793410558" sldId="1011"/>
            <ac:spMk id="46" creationId="{1D78C530-1DCB-677A-0BFB-24AF11A7E3D7}"/>
          </ac:spMkLst>
        </pc:spChg>
        <pc:spChg chg="mod topLvl">
          <ac:chgData name="Patrick Keller" userId="170edc8c-2f5f-48d9-b0d0-58eefee5da09" providerId="ADAL" clId="{5EB57712-71DF-4926-8B32-E6B7722CD04F}" dt="2026-04-13T15:44:57.918" v="20096" actId="1076"/>
          <ac:spMkLst>
            <pc:docMk/>
            <pc:sldMk cId="793410558" sldId="1011"/>
            <ac:spMk id="47" creationId="{81E486E3-15A7-7D79-A2AF-98807723F84C}"/>
          </ac:spMkLst>
        </pc:spChg>
        <pc:spChg chg="add mod">
          <ac:chgData name="Patrick Keller" userId="170edc8c-2f5f-48d9-b0d0-58eefee5da09" providerId="ADAL" clId="{5EB57712-71DF-4926-8B32-E6B7722CD04F}" dt="2026-04-13T16:07:02.812" v="20251" actId="1037"/>
          <ac:spMkLst>
            <pc:docMk/>
            <pc:sldMk cId="793410558" sldId="1011"/>
            <ac:spMk id="50" creationId="{50E0A6DE-8419-A44A-67FD-D02FAD4A373B}"/>
          </ac:spMkLst>
        </pc:spChg>
        <pc:spChg chg="mod topLvl">
          <ac:chgData name="Patrick Keller" userId="170edc8c-2f5f-48d9-b0d0-58eefee5da09" providerId="ADAL" clId="{5EB57712-71DF-4926-8B32-E6B7722CD04F}" dt="2026-04-13T15:44:57.918" v="20096" actId="1076"/>
          <ac:spMkLst>
            <pc:docMk/>
            <pc:sldMk cId="793410558" sldId="1011"/>
            <ac:spMk id="51" creationId="{A1A32AA0-8FEC-3B35-1924-D35A6456AD94}"/>
          </ac:spMkLst>
        </pc:spChg>
        <pc:spChg chg="add mod">
          <ac:chgData name="Patrick Keller" userId="170edc8c-2f5f-48d9-b0d0-58eefee5da09" providerId="ADAL" clId="{5EB57712-71DF-4926-8B32-E6B7722CD04F}" dt="2026-04-13T16:07:11.004" v="20253" actId="1037"/>
          <ac:spMkLst>
            <pc:docMk/>
            <pc:sldMk cId="793410558" sldId="1011"/>
            <ac:spMk id="52" creationId="{E7028681-7679-D1AA-D9E4-8260CBE3CD20}"/>
          </ac:spMkLst>
        </pc:spChg>
        <pc:spChg chg="add mod">
          <ac:chgData name="Patrick Keller" userId="170edc8c-2f5f-48d9-b0d0-58eefee5da09" providerId="ADAL" clId="{5EB57712-71DF-4926-8B32-E6B7722CD04F}" dt="2026-04-13T16:07:11.004" v="20253" actId="1037"/>
          <ac:spMkLst>
            <pc:docMk/>
            <pc:sldMk cId="793410558" sldId="1011"/>
            <ac:spMk id="53" creationId="{A1EB3B1D-74AF-A3DE-84A3-FC95EF473077}"/>
          </ac:spMkLst>
        </pc:spChg>
        <pc:spChg chg="add mod">
          <ac:chgData name="Patrick Keller" userId="170edc8c-2f5f-48d9-b0d0-58eefee5da09" providerId="ADAL" clId="{5EB57712-71DF-4926-8B32-E6B7722CD04F}" dt="2026-04-13T16:07:13.915" v="20254" actId="20577"/>
          <ac:spMkLst>
            <pc:docMk/>
            <pc:sldMk cId="793410558" sldId="1011"/>
            <ac:spMk id="54" creationId="{4F5B552F-D2DB-EE36-4FE6-FCC66862F164}"/>
          </ac:spMkLst>
        </pc:spChg>
        <pc:spChg chg="mod topLvl">
          <ac:chgData name="Patrick Keller" userId="170edc8c-2f5f-48d9-b0d0-58eefee5da09" providerId="ADAL" clId="{5EB57712-71DF-4926-8B32-E6B7722CD04F}" dt="2026-04-13T15:44:57.918" v="20096" actId="1076"/>
          <ac:spMkLst>
            <pc:docMk/>
            <pc:sldMk cId="793410558" sldId="1011"/>
            <ac:spMk id="55" creationId="{FC4778F1-D05F-2415-4723-44C8B0011303}"/>
          </ac:spMkLst>
        </pc:spChg>
        <pc:spChg chg="add mod">
          <ac:chgData name="Patrick Keller" userId="170edc8c-2f5f-48d9-b0d0-58eefee5da09" providerId="ADAL" clId="{5EB57712-71DF-4926-8B32-E6B7722CD04F}" dt="2026-04-13T16:09:23.052" v="20335" actId="1038"/>
          <ac:spMkLst>
            <pc:docMk/>
            <pc:sldMk cId="793410558" sldId="1011"/>
            <ac:spMk id="57" creationId="{7097D2BF-3C9A-8C65-7AC2-650EB6686B38}"/>
          </ac:spMkLst>
        </pc:spChg>
        <pc:spChg chg="mod topLvl">
          <ac:chgData name="Patrick Keller" userId="170edc8c-2f5f-48d9-b0d0-58eefee5da09" providerId="ADAL" clId="{5EB57712-71DF-4926-8B32-E6B7722CD04F}" dt="2026-04-13T15:44:57.918" v="20096" actId="1076"/>
          <ac:spMkLst>
            <pc:docMk/>
            <pc:sldMk cId="793410558" sldId="1011"/>
            <ac:spMk id="58" creationId="{A18CF00F-9CB2-C656-7054-B161B3A7F82F}"/>
          </ac:spMkLst>
        </pc:spChg>
        <pc:spChg chg="mod topLvl">
          <ac:chgData name="Patrick Keller" userId="170edc8c-2f5f-48d9-b0d0-58eefee5da09" providerId="ADAL" clId="{5EB57712-71DF-4926-8B32-E6B7722CD04F}" dt="2026-04-14T20:30:34.746" v="23815" actId="404"/>
          <ac:spMkLst>
            <pc:docMk/>
            <pc:sldMk cId="793410558" sldId="1011"/>
            <ac:spMk id="59" creationId="{28E035D6-7F34-4BE8-5979-D4E4894A955F}"/>
          </ac:spMkLst>
        </pc:spChg>
        <pc:spChg chg="add mod">
          <ac:chgData name="Patrick Keller" userId="170edc8c-2f5f-48d9-b0d0-58eefee5da09" providerId="ADAL" clId="{5EB57712-71DF-4926-8B32-E6B7722CD04F}" dt="2026-04-13T16:09:27.464" v="20345" actId="1037"/>
          <ac:spMkLst>
            <pc:docMk/>
            <pc:sldMk cId="793410558" sldId="1011"/>
            <ac:spMk id="60" creationId="{4138C3BD-B26F-E146-E051-D1E3F3B7411D}"/>
          </ac:spMkLst>
        </pc:spChg>
        <pc:picChg chg="add mod">
          <ac:chgData name="Patrick Keller" userId="170edc8c-2f5f-48d9-b0d0-58eefee5da09" providerId="ADAL" clId="{5EB57712-71DF-4926-8B32-E6B7722CD04F}" dt="2026-04-13T16:04:26.655" v="20189" actId="1076"/>
          <ac:picMkLst>
            <pc:docMk/>
            <pc:sldMk cId="793410558" sldId="1011"/>
            <ac:picMk id="32" creationId="{E987792B-6D1A-8986-9D40-00778DC40147}"/>
          </ac:picMkLst>
        </pc:picChg>
        <pc:picChg chg="add mod">
          <ac:chgData name="Patrick Keller" userId="170edc8c-2f5f-48d9-b0d0-58eefee5da09" providerId="ADAL" clId="{5EB57712-71DF-4926-8B32-E6B7722CD04F}" dt="2026-04-13T16:04:41.397" v="20193" actId="1076"/>
          <ac:picMkLst>
            <pc:docMk/>
            <pc:sldMk cId="793410558" sldId="1011"/>
            <ac:picMk id="33" creationId="{5D82471C-4B23-C4B2-E6AB-D3422E49A2DB}"/>
          </ac:picMkLst>
        </pc:picChg>
        <pc:cxnChg chg="mod">
          <ac:chgData name="Patrick Keller" userId="170edc8c-2f5f-48d9-b0d0-58eefee5da09" providerId="ADAL" clId="{5EB57712-71DF-4926-8B32-E6B7722CD04F}" dt="2026-04-13T15:42:50.089" v="19990" actId="1076"/>
          <ac:cxnSpMkLst>
            <pc:docMk/>
            <pc:sldMk cId="793410558" sldId="1011"/>
            <ac:cxnSpMk id="31" creationId="{541C81B0-95F6-B7BA-BF4C-0AD5AC3CEA57}"/>
          </ac:cxnSpMkLst>
        </pc:cxnChg>
        <pc:cxnChg chg="mod">
          <ac:chgData name="Patrick Keller" userId="170edc8c-2f5f-48d9-b0d0-58eefee5da09" providerId="ADAL" clId="{5EB57712-71DF-4926-8B32-E6B7722CD04F}" dt="2026-04-13T15:44:30.726" v="20092" actId="1076"/>
          <ac:cxnSpMkLst>
            <pc:docMk/>
            <pc:sldMk cId="793410558" sldId="1011"/>
            <ac:cxnSpMk id="40" creationId="{FC3584DB-83FF-254C-2BCB-1F4EEC890889}"/>
          </ac:cxnSpMkLst>
        </pc:cxnChg>
        <pc:cxnChg chg="mod">
          <ac:chgData name="Patrick Keller" userId="170edc8c-2f5f-48d9-b0d0-58eefee5da09" providerId="ADAL" clId="{5EB57712-71DF-4926-8B32-E6B7722CD04F}" dt="2026-04-13T15:44:57.918" v="20096" actId="1076"/>
          <ac:cxnSpMkLst>
            <pc:docMk/>
            <pc:sldMk cId="793410558" sldId="1011"/>
            <ac:cxnSpMk id="48" creationId="{058D005E-4819-2ED4-2214-6F0F05608F81}"/>
          </ac:cxnSpMkLst>
        </pc:cxnChg>
      </pc:sldChg>
      <pc:sldChg chg="addSp delSp modSp add mod ord addAnim delAnim modAnim">
        <pc:chgData name="Patrick Keller" userId="170edc8c-2f5f-48d9-b0d0-58eefee5da09" providerId="ADAL" clId="{5EB57712-71DF-4926-8B32-E6B7722CD04F}" dt="2026-05-02T12:10:37.902" v="31259" actId="20577"/>
        <pc:sldMkLst>
          <pc:docMk/>
          <pc:sldMk cId="2015517160" sldId="1017"/>
        </pc:sldMkLst>
        <pc:spChg chg="mod">
          <ac:chgData name="Patrick Keller" userId="170edc8c-2f5f-48d9-b0d0-58eefee5da09" providerId="ADAL" clId="{5EB57712-71DF-4926-8B32-E6B7722CD04F}" dt="2026-05-02T12:10:37.902" v="31259" actId="20577"/>
          <ac:spMkLst>
            <pc:docMk/>
            <pc:sldMk cId="2015517160" sldId="1017"/>
            <ac:spMk id="2" creationId="{10C34B5F-F516-B206-6580-DF38F2D4DB3C}"/>
          </ac:spMkLst>
        </pc:spChg>
        <pc:spChg chg="add mod">
          <ac:chgData name="Patrick Keller" userId="170edc8c-2f5f-48d9-b0d0-58eefee5da09" providerId="ADAL" clId="{5EB57712-71DF-4926-8B32-E6B7722CD04F}" dt="2026-04-14T12:24:56.819" v="21004" actId="6549"/>
          <ac:spMkLst>
            <pc:docMk/>
            <pc:sldMk cId="2015517160" sldId="1017"/>
            <ac:spMk id="3" creationId="{81E32DFA-4121-2412-CFE6-7E5D21BC6C79}"/>
          </ac:spMkLst>
        </pc:spChg>
        <pc:spChg chg="add mod">
          <ac:chgData name="Patrick Keller" userId="170edc8c-2f5f-48d9-b0d0-58eefee5da09" providerId="ADAL" clId="{5EB57712-71DF-4926-8B32-E6B7722CD04F}" dt="2026-05-02T12:07:52.703" v="31245" actId="554"/>
          <ac:spMkLst>
            <pc:docMk/>
            <pc:sldMk cId="2015517160" sldId="1017"/>
            <ac:spMk id="6" creationId="{92F447B9-F20C-783F-B5D6-AD8C0D8FA3C3}"/>
          </ac:spMkLst>
        </pc:spChg>
        <pc:spChg chg="add mod">
          <ac:chgData name="Patrick Keller" userId="170edc8c-2f5f-48d9-b0d0-58eefee5da09" providerId="ADAL" clId="{5EB57712-71DF-4926-8B32-E6B7722CD04F}" dt="2026-04-14T14:49:16.951" v="21889" actId="14100"/>
          <ac:spMkLst>
            <pc:docMk/>
            <pc:sldMk cId="2015517160" sldId="1017"/>
            <ac:spMk id="8" creationId="{874C3702-233C-136F-0A2C-A5575B2E13B3}"/>
          </ac:spMkLst>
        </pc:spChg>
        <pc:spChg chg="mod">
          <ac:chgData name="Patrick Keller" userId="170edc8c-2f5f-48d9-b0d0-58eefee5da09" providerId="ADAL" clId="{5EB57712-71DF-4926-8B32-E6B7722CD04F}" dt="2026-04-14T14:41:05.754" v="21770" actId="1035"/>
          <ac:spMkLst>
            <pc:docMk/>
            <pc:sldMk cId="2015517160" sldId="1017"/>
            <ac:spMk id="24" creationId="{A463F1D9-632E-7F69-1E16-B8C5E786F948}"/>
          </ac:spMkLst>
        </pc:spChg>
        <pc:spChg chg="mod">
          <ac:chgData name="Patrick Keller" userId="170edc8c-2f5f-48d9-b0d0-58eefee5da09" providerId="ADAL" clId="{5EB57712-71DF-4926-8B32-E6B7722CD04F}" dt="2026-04-14T14:41:05.754" v="21770" actId="1035"/>
          <ac:spMkLst>
            <pc:docMk/>
            <pc:sldMk cId="2015517160" sldId="1017"/>
            <ac:spMk id="25" creationId="{6BC186D6-5A22-550F-19CA-164226736A49}"/>
          </ac:spMkLst>
        </pc:spChg>
        <pc:spChg chg="mod">
          <ac:chgData name="Patrick Keller" userId="170edc8c-2f5f-48d9-b0d0-58eefee5da09" providerId="ADAL" clId="{5EB57712-71DF-4926-8B32-E6B7722CD04F}" dt="2026-04-14T14:41:05.754" v="21770" actId="1035"/>
          <ac:spMkLst>
            <pc:docMk/>
            <pc:sldMk cId="2015517160" sldId="1017"/>
            <ac:spMk id="27" creationId="{D2ED123E-840F-BFD2-5678-0F24BF00449C}"/>
          </ac:spMkLst>
        </pc:spChg>
        <pc:spChg chg="mod">
          <ac:chgData name="Patrick Keller" userId="170edc8c-2f5f-48d9-b0d0-58eefee5da09" providerId="ADAL" clId="{5EB57712-71DF-4926-8B32-E6B7722CD04F}" dt="2026-04-14T14:41:05.754" v="21770" actId="1035"/>
          <ac:spMkLst>
            <pc:docMk/>
            <pc:sldMk cId="2015517160" sldId="1017"/>
            <ac:spMk id="28" creationId="{2EA46B00-AB1F-4D76-AC89-B29FE0EAA61B}"/>
          </ac:spMkLst>
        </pc:spChg>
        <pc:spChg chg="mod">
          <ac:chgData name="Patrick Keller" userId="170edc8c-2f5f-48d9-b0d0-58eefee5da09" providerId="ADAL" clId="{5EB57712-71DF-4926-8B32-E6B7722CD04F}" dt="2026-04-14T14:41:05.754" v="21770" actId="1035"/>
          <ac:spMkLst>
            <pc:docMk/>
            <pc:sldMk cId="2015517160" sldId="1017"/>
            <ac:spMk id="30" creationId="{C072DB4B-0653-EE41-6D4F-B4F68E60B822}"/>
          </ac:spMkLst>
        </pc:spChg>
        <pc:spChg chg="mod">
          <ac:chgData name="Patrick Keller" userId="170edc8c-2f5f-48d9-b0d0-58eefee5da09" providerId="ADAL" clId="{5EB57712-71DF-4926-8B32-E6B7722CD04F}" dt="2026-04-14T14:41:05.754" v="21770" actId="1035"/>
          <ac:spMkLst>
            <pc:docMk/>
            <pc:sldMk cId="2015517160" sldId="1017"/>
            <ac:spMk id="31" creationId="{46ED0291-5227-FA91-D0EC-8617D953AF3D}"/>
          </ac:spMkLst>
        </pc:spChg>
        <pc:spChg chg="mod">
          <ac:chgData name="Patrick Keller" userId="170edc8c-2f5f-48d9-b0d0-58eefee5da09" providerId="ADAL" clId="{5EB57712-71DF-4926-8B32-E6B7722CD04F}" dt="2026-04-14T14:41:05.754" v="21770" actId="1035"/>
          <ac:spMkLst>
            <pc:docMk/>
            <pc:sldMk cId="2015517160" sldId="1017"/>
            <ac:spMk id="33" creationId="{662063DF-C03E-84D8-BD85-AB611859BD78}"/>
          </ac:spMkLst>
        </pc:spChg>
        <pc:spChg chg="mod">
          <ac:chgData name="Patrick Keller" userId="170edc8c-2f5f-48d9-b0d0-58eefee5da09" providerId="ADAL" clId="{5EB57712-71DF-4926-8B32-E6B7722CD04F}" dt="2026-04-14T14:40:38.735" v="21760" actId="1037"/>
          <ac:spMkLst>
            <pc:docMk/>
            <pc:sldMk cId="2015517160" sldId="1017"/>
            <ac:spMk id="34" creationId="{8E459B84-B870-D65B-BEE9-2CD2774C1E69}"/>
          </ac:spMkLst>
        </pc:spChg>
        <pc:spChg chg="mod">
          <ac:chgData name="Patrick Keller" userId="170edc8c-2f5f-48d9-b0d0-58eefee5da09" providerId="ADAL" clId="{5EB57712-71DF-4926-8B32-E6B7722CD04F}" dt="2026-04-14T14:41:05.754" v="21770" actId="1035"/>
          <ac:spMkLst>
            <pc:docMk/>
            <pc:sldMk cId="2015517160" sldId="1017"/>
            <ac:spMk id="35" creationId="{7B8631C7-5ABA-639D-8F4F-7EE55BC91C52}"/>
          </ac:spMkLst>
        </pc:spChg>
        <pc:spChg chg="mod">
          <ac:chgData name="Patrick Keller" userId="170edc8c-2f5f-48d9-b0d0-58eefee5da09" providerId="ADAL" clId="{5EB57712-71DF-4926-8B32-E6B7722CD04F}" dt="2026-04-14T14:41:05.754" v="21770" actId="1035"/>
          <ac:spMkLst>
            <pc:docMk/>
            <pc:sldMk cId="2015517160" sldId="1017"/>
            <ac:spMk id="36" creationId="{D4A95DDF-98CE-D9CB-234A-A2D14A39CCCF}"/>
          </ac:spMkLst>
        </pc:spChg>
        <pc:spChg chg="mod">
          <ac:chgData name="Patrick Keller" userId="170edc8c-2f5f-48d9-b0d0-58eefee5da09" providerId="ADAL" clId="{5EB57712-71DF-4926-8B32-E6B7722CD04F}" dt="2026-04-14T14:41:05.754" v="21770" actId="1035"/>
          <ac:spMkLst>
            <pc:docMk/>
            <pc:sldMk cId="2015517160" sldId="1017"/>
            <ac:spMk id="37" creationId="{20B639A4-F91C-2EB1-AB72-B44DC5DADA65}"/>
          </ac:spMkLst>
        </pc:spChg>
        <pc:spChg chg="add mod ord">
          <ac:chgData name="Patrick Keller" userId="170edc8c-2f5f-48d9-b0d0-58eefee5da09" providerId="ADAL" clId="{5EB57712-71DF-4926-8B32-E6B7722CD04F}" dt="2026-04-14T19:29:44.507" v="22576" actId="14100"/>
          <ac:spMkLst>
            <pc:docMk/>
            <pc:sldMk cId="2015517160" sldId="1017"/>
            <ac:spMk id="42" creationId="{E3530746-6063-58B5-07C4-4491E6684C39}"/>
          </ac:spMkLst>
        </pc:spChg>
        <pc:spChg chg="add mod">
          <ac:chgData name="Patrick Keller" userId="170edc8c-2f5f-48d9-b0d0-58eefee5da09" providerId="ADAL" clId="{5EB57712-71DF-4926-8B32-E6B7722CD04F}" dt="2026-04-14T14:49:39.515" v="21897" actId="14100"/>
          <ac:spMkLst>
            <pc:docMk/>
            <pc:sldMk cId="2015517160" sldId="1017"/>
            <ac:spMk id="49" creationId="{13998ABB-AE59-BFDF-D95F-30D927017888}"/>
          </ac:spMkLst>
        </pc:spChg>
        <pc:spChg chg="add mod">
          <ac:chgData name="Patrick Keller" userId="170edc8c-2f5f-48d9-b0d0-58eefee5da09" providerId="ADAL" clId="{5EB57712-71DF-4926-8B32-E6B7722CD04F}" dt="2026-05-02T12:07:52.703" v="31245" actId="554"/>
          <ac:spMkLst>
            <pc:docMk/>
            <pc:sldMk cId="2015517160" sldId="1017"/>
            <ac:spMk id="51" creationId="{0091FFE5-17C8-BF02-65EA-FABB5E9A9050}"/>
          </ac:spMkLst>
        </pc:spChg>
        <pc:spChg chg="add mod ord">
          <ac:chgData name="Patrick Keller" userId="170edc8c-2f5f-48d9-b0d0-58eefee5da09" providerId="ADAL" clId="{5EB57712-71DF-4926-8B32-E6B7722CD04F}" dt="2026-04-14T15:16:02.413" v="22090" actId="14100"/>
          <ac:spMkLst>
            <pc:docMk/>
            <pc:sldMk cId="2015517160" sldId="1017"/>
            <ac:spMk id="52" creationId="{C0843C31-90D2-8E3C-321B-4597A05DFB2D}"/>
          </ac:spMkLst>
        </pc:spChg>
        <pc:spChg chg="add mod">
          <ac:chgData name="Patrick Keller" userId="170edc8c-2f5f-48d9-b0d0-58eefee5da09" providerId="ADAL" clId="{5EB57712-71DF-4926-8B32-E6B7722CD04F}" dt="2026-04-14T15:02:22.317" v="21955" actId="1076"/>
          <ac:spMkLst>
            <pc:docMk/>
            <pc:sldMk cId="2015517160" sldId="1017"/>
            <ac:spMk id="53" creationId="{99E724E6-BCF1-627A-CEB5-AD726D9A013E}"/>
          </ac:spMkLst>
        </pc:spChg>
        <pc:spChg chg="add mod">
          <ac:chgData name="Patrick Keller" userId="170edc8c-2f5f-48d9-b0d0-58eefee5da09" providerId="ADAL" clId="{5EB57712-71DF-4926-8B32-E6B7722CD04F}" dt="2026-04-14T15:02:56.268" v="21968" actId="1076"/>
          <ac:spMkLst>
            <pc:docMk/>
            <pc:sldMk cId="2015517160" sldId="1017"/>
            <ac:spMk id="54" creationId="{00E683C9-6F99-7520-1D3F-182AFE4FD9D3}"/>
          </ac:spMkLst>
        </pc:spChg>
        <pc:spChg chg="add mod ord">
          <ac:chgData name="Patrick Keller" userId="170edc8c-2f5f-48d9-b0d0-58eefee5da09" providerId="ADAL" clId="{5EB57712-71DF-4926-8B32-E6B7722CD04F}" dt="2026-04-14T15:09:12.424" v="22049" actId="167"/>
          <ac:spMkLst>
            <pc:docMk/>
            <pc:sldMk cId="2015517160" sldId="1017"/>
            <ac:spMk id="55" creationId="{02025A73-A0C9-81F7-3030-742C5AA8D369}"/>
          </ac:spMkLst>
        </pc:spChg>
        <pc:spChg chg="add mod ord">
          <ac:chgData name="Patrick Keller" userId="170edc8c-2f5f-48d9-b0d0-58eefee5da09" providerId="ADAL" clId="{5EB57712-71DF-4926-8B32-E6B7722CD04F}" dt="2026-04-14T15:17:58.361" v="22116" actId="1037"/>
          <ac:spMkLst>
            <pc:docMk/>
            <pc:sldMk cId="2015517160" sldId="1017"/>
            <ac:spMk id="66" creationId="{27A9FF8E-0532-91BB-0BE6-89F24E8410C9}"/>
          </ac:spMkLst>
        </pc:spChg>
        <pc:spChg chg="add mod ord">
          <ac:chgData name="Patrick Keller" userId="170edc8c-2f5f-48d9-b0d0-58eefee5da09" providerId="ADAL" clId="{5EB57712-71DF-4926-8B32-E6B7722CD04F}" dt="2026-04-14T15:18:15.573" v="22119" actId="20577"/>
          <ac:spMkLst>
            <pc:docMk/>
            <pc:sldMk cId="2015517160" sldId="1017"/>
            <ac:spMk id="67" creationId="{62E7493A-D594-6ADB-F1E9-149A53926352}"/>
          </ac:spMkLst>
        </pc:spChg>
        <pc:spChg chg="add mod">
          <ac:chgData name="Patrick Keller" userId="170edc8c-2f5f-48d9-b0d0-58eefee5da09" providerId="ADAL" clId="{5EB57712-71DF-4926-8B32-E6B7722CD04F}" dt="2026-04-14T15:18:49.291" v="22124" actId="1076"/>
          <ac:spMkLst>
            <pc:docMk/>
            <pc:sldMk cId="2015517160" sldId="1017"/>
            <ac:spMk id="73" creationId="{A3DE45C9-6DF5-17FC-B102-31C5743982FF}"/>
          </ac:spMkLst>
        </pc:spChg>
        <pc:spChg chg="add mod">
          <ac:chgData name="Patrick Keller" userId="170edc8c-2f5f-48d9-b0d0-58eefee5da09" providerId="ADAL" clId="{5EB57712-71DF-4926-8B32-E6B7722CD04F}" dt="2026-04-14T15:19:08.985" v="22129" actId="1037"/>
          <ac:spMkLst>
            <pc:docMk/>
            <pc:sldMk cId="2015517160" sldId="1017"/>
            <ac:spMk id="76" creationId="{4FFB35E2-CE8E-9496-0BAB-ED031DD7B398}"/>
          </ac:spMkLst>
        </pc:spChg>
        <pc:spChg chg="add mod">
          <ac:chgData name="Patrick Keller" userId="170edc8c-2f5f-48d9-b0d0-58eefee5da09" providerId="ADAL" clId="{5EB57712-71DF-4926-8B32-E6B7722CD04F}" dt="2026-05-02T12:07:52.703" v="31245" actId="554"/>
          <ac:spMkLst>
            <pc:docMk/>
            <pc:sldMk cId="2015517160" sldId="1017"/>
            <ac:spMk id="77" creationId="{783A7220-B5AF-A4AB-E096-7134C3F8C588}"/>
          </ac:spMkLst>
        </pc:spChg>
        <pc:spChg chg="add mod">
          <ac:chgData name="Patrick Keller" userId="170edc8c-2f5f-48d9-b0d0-58eefee5da09" providerId="ADAL" clId="{5EB57712-71DF-4926-8B32-E6B7722CD04F}" dt="2026-05-02T12:07:52.703" v="31245" actId="554"/>
          <ac:spMkLst>
            <pc:docMk/>
            <pc:sldMk cId="2015517160" sldId="1017"/>
            <ac:spMk id="78" creationId="{B11052B1-B147-3DF1-730E-1C3B3F4D29DF}"/>
          </ac:spMkLst>
        </pc:spChg>
        <pc:grpChg chg="add mod ord">
          <ac:chgData name="Patrick Keller" userId="170edc8c-2f5f-48d9-b0d0-58eefee5da09" providerId="ADAL" clId="{5EB57712-71DF-4926-8B32-E6B7722CD04F}" dt="2026-04-14T15:14:37.542" v="22079" actId="167"/>
          <ac:grpSpMkLst>
            <pc:docMk/>
            <pc:sldMk cId="2015517160" sldId="1017"/>
            <ac:grpSpMk id="65" creationId="{2D01843E-9B17-FAA0-14F5-189372A15FF2}"/>
          </ac:grpSpMkLst>
        </pc:grpChg>
        <pc:picChg chg="add mod">
          <ac:chgData name="Patrick Keller" userId="170edc8c-2f5f-48d9-b0d0-58eefee5da09" providerId="ADAL" clId="{5EB57712-71DF-4926-8B32-E6B7722CD04F}" dt="2026-04-14T15:02:06.868" v="21952" actId="555"/>
          <ac:picMkLst>
            <pc:docMk/>
            <pc:sldMk cId="2015517160" sldId="1017"/>
            <ac:picMk id="12" creationId="{5F0BDEF6-5272-C1C7-8AEC-24F694CFA170}"/>
          </ac:picMkLst>
        </pc:picChg>
        <pc:picChg chg="mod">
          <ac:chgData name="Patrick Keller" userId="170edc8c-2f5f-48d9-b0d0-58eefee5da09" providerId="ADAL" clId="{5EB57712-71DF-4926-8B32-E6B7722CD04F}" dt="2026-04-14T19:35:04.855" v="22697" actId="14861"/>
          <ac:picMkLst>
            <pc:docMk/>
            <pc:sldMk cId="2015517160" sldId="1017"/>
            <ac:picMk id="38" creationId="{16E98200-9DC0-9A32-03FF-BCED498E7E80}"/>
          </ac:picMkLst>
        </pc:picChg>
        <pc:picChg chg="add mod">
          <ac:chgData name="Patrick Keller" userId="170edc8c-2f5f-48d9-b0d0-58eefee5da09" providerId="ADAL" clId="{5EB57712-71DF-4926-8B32-E6B7722CD04F}" dt="2026-04-14T19:18:47.586" v="22477" actId="553"/>
          <ac:picMkLst>
            <pc:docMk/>
            <pc:sldMk cId="2015517160" sldId="1017"/>
            <ac:picMk id="40" creationId="{DFA80DE1-CD4E-DFE0-5DDF-AFB4F3298A79}"/>
          </ac:picMkLst>
        </pc:picChg>
        <pc:picChg chg="add mod ord">
          <ac:chgData name="Patrick Keller" userId="170edc8c-2f5f-48d9-b0d0-58eefee5da09" providerId="ADAL" clId="{5EB57712-71DF-4926-8B32-E6B7722CD04F}" dt="2026-04-14T19:18:47.586" v="22477" actId="553"/>
          <ac:picMkLst>
            <pc:docMk/>
            <pc:sldMk cId="2015517160" sldId="1017"/>
            <ac:picMk id="44" creationId="{FD7CD413-E8C2-0F95-511A-A2692A3F5E5A}"/>
          </ac:picMkLst>
        </pc:picChg>
        <pc:picChg chg="add mod">
          <ac:chgData name="Patrick Keller" userId="170edc8c-2f5f-48d9-b0d0-58eefee5da09" providerId="ADAL" clId="{5EB57712-71DF-4926-8B32-E6B7722CD04F}" dt="2026-04-14T15:10:55.036" v="22056" actId="164"/>
          <ac:picMkLst>
            <pc:docMk/>
            <pc:sldMk cId="2015517160" sldId="1017"/>
            <ac:picMk id="60" creationId="{974E3E21-A44A-71B6-85D5-DBF724A5296C}"/>
          </ac:picMkLst>
        </pc:picChg>
        <pc:cxnChg chg="add mod">
          <ac:chgData name="Patrick Keller" userId="170edc8c-2f5f-48d9-b0d0-58eefee5da09" providerId="ADAL" clId="{5EB57712-71DF-4926-8B32-E6B7722CD04F}" dt="2026-05-02T12:07:52.703" v="31245" actId="554"/>
          <ac:cxnSpMkLst>
            <pc:docMk/>
            <pc:sldMk cId="2015517160" sldId="1017"/>
            <ac:cxnSpMk id="7" creationId="{ED9A1A5E-2E69-DCB7-9537-62CBDA98CF01}"/>
          </ac:cxnSpMkLst>
        </pc:cxnChg>
        <pc:cxnChg chg="add mod">
          <ac:chgData name="Patrick Keller" userId="170edc8c-2f5f-48d9-b0d0-58eefee5da09" providerId="ADAL" clId="{5EB57712-71DF-4926-8B32-E6B7722CD04F}" dt="2026-04-14T14:45:40.114" v="21840" actId="1038"/>
          <ac:cxnSpMkLst>
            <pc:docMk/>
            <pc:sldMk cId="2015517160" sldId="1017"/>
            <ac:cxnSpMk id="21" creationId="{417B72D6-1066-84A7-523D-0E8861E26C55}"/>
          </ac:cxnSpMkLst>
        </pc:cxnChg>
        <pc:cxnChg chg="add mod">
          <ac:chgData name="Patrick Keller" userId="170edc8c-2f5f-48d9-b0d0-58eefee5da09" providerId="ADAL" clId="{5EB57712-71DF-4926-8B32-E6B7722CD04F}" dt="2026-04-14T14:45:47.417" v="21841" actId="571"/>
          <ac:cxnSpMkLst>
            <pc:docMk/>
            <pc:sldMk cId="2015517160" sldId="1017"/>
            <ac:cxnSpMk id="22" creationId="{866811B0-2971-8A74-26E0-3EA7E7BC6C2D}"/>
          </ac:cxnSpMkLst>
        </pc:cxnChg>
        <pc:cxnChg chg="add mod">
          <ac:chgData name="Patrick Keller" userId="170edc8c-2f5f-48d9-b0d0-58eefee5da09" providerId="ADAL" clId="{5EB57712-71DF-4926-8B32-E6B7722CD04F}" dt="2026-04-14T15:14:21.842" v="22075" actId="1035"/>
          <ac:cxnSpMkLst>
            <pc:docMk/>
            <pc:sldMk cId="2015517160" sldId="1017"/>
            <ac:cxnSpMk id="23" creationId="{3B104ECB-67D8-C3E4-A169-51C3CB0B8C97}"/>
          </ac:cxnSpMkLst>
        </pc:cxnChg>
        <pc:cxnChg chg="add mod">
          <ac:chgData name="Patrick Keller" userId="170edc8c-2f5f-48d9-b0d0-58eefee5da09" providerId="ADAL" clId="{5EB57712-71DF-4926-8B32-E6B7722CD04F}" dt="2026-04-14T14:46:06.109" v="21847" actId="14100"/>
          <ac:cxnSpMkLst>
            <pc:docMk/>
            <pc:sldMk cId="2015517160" sldId="1017"/>
            <ac:cxnSpMk id="29" creationId="{D60FAB4E-A3F0-7DDA-0BC2-2396954E0DDE}"/>
          </ac:cxnSpMkLst>
        </pc:cxnChg>
        <pc:cxnChg chg="add mod">
          <ac:chgData name="Patrick Keller" userId="170edc8c-2f5f-48d9-b0d0-58eefee5da09" providerId="ADAL" clId="{5EB57712-71DF-4926-8B32-E6B7722CD04F}" dt="2026-04-14T19:29:44.507" v="22576" actId="14100"/>
          <ac:cxnSpMkLst>
            <pc:docMk/>
            <pc:sldMk cId="2015517160" sldId="1017"/>
            <ac:cxnSpMk id="56" creationId="{516174C6-6C02-3E0C-2400-7B51CA5A3516}"/>
          </ac:cxnSpMkLst>
        </pc:cxnChg>
        <pc:cxnChg chg="add mod">
          <ac:chgData name="Patrick Keller" userId="170edc8c-2f5f-48d9-b0d0-58eefee5da09" providerId="ADAL" clId="{5EB57712-71DF-4926-8B32-E6B7722CD04F}" dt="2026-04-14T15:10:55.036" v="22056" actId="164"/>
          <ac:cxnSpMkLst>
            <pc:docMk/>
            <pc:sldMk cId="2015517160" sldId="1017"/>
            <ac:cxnSpMk id="61" creationId="{D21C3B0E-8056-01F8-9354-35D19BE0799F}"/>
          </ac:cxnSpMkLst>
        </pc:cxnChg>
        <pc:cxnChg chg="add mod">
          <ac:chgData name="Patrick Keller" userId="170edc8c-2f5f-48d9-b0d0-58eefee5da09" providerId="ADAL" clId="{5EB57712-71DF-4926-8B32-E6B7722CD04F}" dt="2026-04-14T15:10:55.036" v="22056" actId="164"/>
          <ac:cxnSpMkLst>
            <pc:docMk/>
            <pc:sldMk cId="2015517160" sldId="1017"/>
            <ac:cxnSpMk id="62" creationId="{51D183DE-3AB1-626D-A184-2B2735D3CA63}"/>
          </ac:cxnSpMkLst>
        </pc:cxnChg>
        <pc:cxnChg chg="add mod">
          <ac:chgData name="Patrick Keller" userId="170edc8c-2f5f-48d9-b0d0-58eefee5da09" providerId="ADAL" clId="{5EB57712-71DF-4926-8B32-E6B7722CD04F}" dt="2026-04-14T15:14:33.225" v="22078" actId="1035"/>
          <ac:cxnSpMkLst>
            <pc:docMk/>
            <pc:sldMk cId="2015517160" sldId="1017"/>
            <ac:cxnSpMk id="63" creationId="{9C0939F5-393D-E5CA-7DF2-EA2B40743DE6}"/>
          </ac:cxnSpMkLst>
        </pc:cxnChg>
        <pc:cxnChg chg="add mod">
          <ac:chgData name="Patrick Keller" userId="170edc8c-2f5f-48d9-b0d0-58eefee5da09" providerId="ADAL" clId="{5EB57712-71DF-4926-8B32-E6B7722CD04F}" dt="2026-04-14T15:10:55.036" v="22056" actId="164"/>
          <ac:cxnSpMkLst>
            <pc:docMk/>
            <pc:sldMk cId="2015517160" sldId="1017"/>
            <ac:cxnSpMk id="64" creationId="{EF31F058-FC56-F265-1779-3BED15409DB6}"/>
          </ac:cxnSpMkLst>
        </pc:cxnChg>
        <pc:cxnChg chg="add mod ord">
          <ac:chgData name="Patrick Keller" userId="170edc8c-2f5f-48d9-b0d0-58eefee5da09" providerId="ADAL" clId="{5EB57712-71DF-4926-8B32-E6B7722CD04F}" dt="2026-04-14T15:22:58.816" v="22159" actId="14100"/>
          <ac:cxnSpMkLst>
            <pc:docMk/>
            <pc:sldMk cId="2015517160" sldId="1017"/>
            <ac:cxnSpMk id="68" creationId="{1C7E2F16-CE3C-925D-7307-FE3048153707}"/>
          </ac:cxnSpMkLst>
        </pc:cxnChg>
      </pc:sldChg>
      <pc:sldChg chg="addSp delSp modSp add mod addAnim delAnim modAnim">
        <pc:chgData name="Patrick Keller" userId="170edc8c-2f5f-48d9-b0d0-58eefee5da09" providerId="ADAL" clId="{5EB57712-71DF-4926-8B32-E6B7722CD04F}" dt="2026-05-02T10:21:40.287" v="29224" actId="1076"/>
        <pc:sldMkLst>
          <pc:docMk/>
          <pc:sldMk cId="3834660537" sldId="1018"/>
        </pc:sldMkLst>
        <pc:spChg chg="mod">
          <ac:chgData name="Patrick Keller" userId="170edc8c-2f5f-48d9-b0d0-58eefee5da09" providerId="ADAL" clId="{5EB57712-71DF-4926-8B32-E6B7722CD04F}" dt="2026-04-14T12:35:02.585" v="21032" actId="20577"/>
          <ac:spMkLst>
            <pc:docMk/>
            <pc:sldMk cId="3834660537" sldId="1018"/>
            <ac:spMk id="2" creationId="{314F0CE3-BA25-2C5C-1FD8-714A19E4B320}"/>
          </ac:spMkLst>
        </pc:spChg>
        <pc:spChg chg="add mod">
          <ac:chgData name="Patrick Keller" userId="170edc8c-2f5f-48d9-b0d0-58eefee5da09" providerId="ADAL" clId="{5EB57712-71DF-4926-8B32-E6B7722CD04F}" dt="2026-05-02T10:02:57.478" v="28936" actId="20577"/>
          <ac:spMkLst>
            <pc:docMk/>
            <pc:sldMk cId="3834660537" sldId="1018"/>
            <ac:spMk id="5" creationId="{BE50D32F-5E16-3329-C3A3-F6ADA6F925EC}"/>
          </ac:spMkLst>
        </pc:spChg>
        <pc:spChg chg="add mod">
          <ac:chgData name="Patrick Keller" userId="170edc8c-2f5f-48d9-b0d0-58eefee5da09" providerId="ADAL" clId="{5EB57712-71DF-4926-8B32-E6B7722CD04F}" dt="2026-05-02T09:59:35.013" v="28868" actId="1076"/>
          <ac:spMkLst>
            <pc:docMk/>
            <pc:sldMk cId="3834660537" sldId="1018"/>
            <ac:spMk id="6" creationId="{372CD179-1F16-7F76-DAC8-C69FD1798E24}"/>
          </ac:spMkLst>
        </pc:spChg>
        <pc:spChg chg="add mod">
          <ac:chgData name="Patrick Keller" userId="170edc8c-2f5f-48d9-b0d0-58eefee5da09" providerId="ADAL" clId="{5EB57712-71DF-4926-8B32-E6B7722CD04F}" dt="2026-05-02T10:19:33.705" v="29168" actId="1076"/>
          <ac:spMkLst>
            <pc:docMk/>
            <pc:sldMk cId="3834660537" sldId="1018"/>
            <ac:spMk id="9" creationId="{3A30F8EB-E814-9420-4F93-9B69D79230A3}"/>
          </ac:spMkLst>
        </pc:spChg>
        <pc:spChg chg="add mod">
          <ac:chgData name="Patrick Keller" userId="170edc8c-2f5f-48d9-b0d0-58eefee5da09" providerId="ADAL" clId="{5EB57712-71DF-4926-8B32-E6B7722CD04F}" dt="2026-05-02T10:01:38.020" v="28880" actId="1076"/>
          <ac:spMkLst>
            <pc:docMk/>
            <pc:sldMk cId="3834660537" sldId="1018"/>
            <ac:spMk id="10" creationId="{59EF4852-167C-1A56-DD78-C69202794A3C}"/>
          </ac:spMkLst>
        </pc:spChg>
        <pc:spChg chg="add mod">
          <ac:chgData name="Patrick Keller" userId="170edc8c-2f5f-48d9-b0d0-58eefee5da09" providerId="ADAL" clId="{5EB57712-71DF-4926-8B32-E6B7722CD04F}" dt="2026-05-02T10:19:27.533" v="29167" actId="1076"/>
          <ac:spMkLst>
            <pc:docMk/>
            <pc:sldMk cId="3834660537" sldId="1018"/>
            <ac:spMk id="14" creationId="{CA6CE4A3-971F-2B99-B697-357E5E3E1242}"/>
          </ac:spMkLst>
        </pc:spChg>
        <pc:spChg chg="add mod">
          <ac:chgData name="Patrick Keller" userId="170edc8c-2f5f-48d9-b0d0-58eefee5da09" providerId="ADAL" clId="{5EB57712-71DF-4926-8B32-E6B7722CD04F}" dt="2026-05-02T09:50:20.766" v="28751" actId="1037"/>
          <ac:spMkLst>
            <pc:docMk/>
            <pc:sldMk cId="3834660537" sldId="1018"/>
            <ac:spMk id="15" creationId="{CB949B4D-C592-260D-20C8-1B6C0F51C8FC}"/>
          </ac:spMkLst>
        </pc:spChg>
        <pc:spChg chg="add mod">
          <ac:chgData name="Patrick Keller" userId="170edc8c-2f5f-48d9-b0d0-58eefee5da09" providerId="ADAL" clId="{5EB57712-71DF-4926-8B32-E6B7722CD04F}" dt="2026-05-02T10:19:27.533" v="29167" actId="1076"/>
          <ac:spMkLst>
            <pc:docMk/>
            <pc:sldMk cId="3834660537" sldId="1018"/>
            <ac:spMk id="16" creationId="{61CF16BF-3B1F-8F9B-94A4-460A5E2EA2EA}"/>
          </ac:spMkLst>
        </pc:spChg>
        <pc:spChg chg="add mod">
          <ac:chgData name="Patrick Keller" userId="170edc8c-2f5f-48d9-b0d0-58eefee5da09" providerId="ADAL" clId="{5EB57712-71DF-4926-8B32-E6B7722CD04F}" dt="2026-05-02T10:19:27.533" v="29167" actId="1076"/>
          <ac:spMkLst>
            <pc:docMk/>
            <pc:sldMk cId="3834660537" sldId="1018"/>
            <ac:spMk id="17" creationId="{9D18EF22-B250-3875-0040-4CCCE6FC8326}"/>
          </ac:spMkLst>
        </pc:spChg>
        <pc:spChg chg="add mod">
          <ac:chgData name="Patrick Keller" userId="170edc8c-2f5f-48d9-b0d0-58eefee5da09" providerId="ADAL" clId="{5EB57712-71DF-4926-8B32-E6B7722CD04F}" dt="2026-05-02T10:19:27.533" v="29167" actId="1076"/>
          <ac:spMkLst>
            <pc:docMk/>
            <pc:sldMk cId="3834660537" sldId="1018"/>
            <ac:spMk id="18" creationId="{C7A8049D-26BC-F52F-2A17-BB772971A00D}"/>
          </ac:spMkLst>
        </pc:spChg>
        <pc:spChg chg="add mod">
          <ac:chgData name="Patrick Keller" userId="170edc8c-2f5f-48d9-b0d0-58eefee5da09" providerId="ADAL" clId="{5EB57712-71DF-4926-8B32-E6B7722CD04F}" dt="2026-05-02T10:19:27.533" v="29167" actId="1076"/>
          <ac:spMkLst>
            <pc:docMk/>
            <pc:sldMk cId="3834660537" sldId="1018"/>
            <ac:spMk id="19" creationId="{47676F5C-F0BD-DBEA-5343-16AE0EE75431}"/>
          </ac:spMkLst>
        </pc:spChg>
        <pc:spChg chg="add mod">
          <ac:chgData name="Patrick Keller" userId="170edc8c-2f5f-48d9-b0d0-58eefee5da09" providerId="ADAL" clId="{5EB57712-71DF-4926-8B32-E6B7722CD04F}" dt="2026-05-02T10:19:27.533" v="29167" actId="1076"/>
          <ac:spMkLst>
            <pc:docMk/>
            <pc:sldMk cId="3834660537" sldId="1018"/>
            <ac:spMk id="20" creationId="{B5B5D9BE-C3E6-3346-0C17-C869AC0569DB}"/>
          </ac:spMkLst>
        </pc:spChg>
        <pc:spChg chg="add mod">
          <ac:chgData name="Patrick Keller" userId="170edc8c-2f5f-48d9-b0d0-58eefee5da09" providerId="ADAL" clId="{5EB57712-71DF-4926-8B32-E6B7722CD04F}" dt="2026-05-02T10:19:27.533" v="29167" actId="1076"/>
          <ac:spMkLst>
            <pc:docMk/>
            <pc:sldMk cId="3834660537" sldId="1018"/>
            <ac:spMk id="21" creationId="{1A8E7690-CDDC-25BD-43DA-4E9C8C6C6DDE}"/>
          </ac:spMkLst>
        </pc:spChg>
        <pc:spChg chg="add mod">
          <ac:chgData name="Patrick Keller" userId="170edc8c-2f5f-48d9-b0d0-58eefee5da09" providerId="ADAL" clId="{5EB57712-71DF-4926-8B32-E6B7722CD04F}" dt="2026-05-02T10:19:27.533" v="29167" actId="1076"/>
          <ac:spMkLst>
            <pc:docMk/>
            <pc:sldMk cId="3834660537" sldId="1018"/>
            <ac:spMk id="22" creationId="{62ED0882-CF76-A13C-418E-C1147103CCB5}"/>
          </ac:spMkLst>
        </pc:spChg>
        <pc:spChg chg="add mod">
          <ac:chgData name="Patrick Keller" userId="170edc8c-2f5f-48d9-b0d0-58eefee5da09" providerId="ADAL" clId="{5EB57712-71DF-4926-8B32-E6B7722CD04F}" dt="2026-05-02T10:19:33.705" v="29168" actId="1076"/>
          <ac:spMkLst>
            <pc:docMk/>
            <pc:sldMk cId="3834660537" sldId="1018"/>
            <ac:spMk id="23" creationId="{EA5C08A6-756D-7511-C58F-E853F576E69C}"/>
          </ac:spMkLst>
        </pc:spChg>
        <pc:spChg chg="add mod">
          <ac:chgData name="Patrick Keller" userId="170edc8c-2f5f-48d9-b0d0-58eefee5da09" providerId="ADAL" clId="{5EB57712-71DF-4926-8B32-E6B7722CD04F}" dt="2026-05-02T10:19:38.863" v="29169" actId="1076"/>
          <ac:spMkLst>
            <pc:docMk/>
            <pc:sldMk cId="3834660537" sldId="1018"/>
            <ac:spMk id="24" creationId="{2C23A184-BDBD-5909-CD81-62C51EAF0385}"/>
          </ac:spMkLst>
        </pc:spChg>
        <pc:spChg chg="add mod">
          <ac:chgData name="Patrick Keller" userId="170edc8c-2f5f-48d9-b0d0-58eefee5da09" providerId="ADAL" clId="{5EB57712-71DF-4926-8B32-E6B7722CD04F}" dt="2026-05-02T10:19:38.863" v="29169" actId="1076"/>
          <ac:spMkLst>
            <pc:docMk/>
            <pc:sldMk cId="3834660537" sldId="1018"/>
            <ac:spMk id="25" creationId="{43A08E42-C77B-A77C-EB58-262D99FD8EC0}"/>
          </ac:spMkLst>
        </pc:spChg>
        <pc:spChg chg="add mod">
          <ac:chgData name="Patrick Keller" userId="170edc8c-2f5f-48d9-b0d0-58eefee5da09" providerId="ADAL" clId="{5EB57712-71DF-4926-8B32-E6B7722CD04F}" dt="2026-05-02T10:19:44.597" v="29170" actId="1076"/>
          <ac:spMkLst>
            <pc:docMk/>
            <pc:sldMk cId="3834660537" sldId="1018"/>
            <ac:spMk id="26" creationId="{A602A080-69AF-A55E-872B-5F1E1F76E846}"/>
          </ac:spMkLst>
        </pc:spChg>
        <pc:spChg chg="add mod">
          <ac:chgData name="Patrick Keller" userId="170edc8c-2f5f-48d9-b0d0-58eefee5da09" providerId="ADAL" clId="{5EB57712-71DF-4926-8B32-E6B7722CD04F}" dt="2026-05-02T10:19:44.597" v="29170" actId="1076"/>
          <ac:spMkLst>
            <pc:docMk/>
            <pc:sldMk cId="3834660537" sldId="1018"/>
            <ac:spMk id="27" creationId="{AA60BCEA-050A-F19A-3333-EC8955121E84}"/>
          </ac:spMkLst>
        </pc:spChg>
        <pc:spChg chg="add mod">
          <ac:chgData name="Patrick Keller" userId="170edc8c-2f5f-48d9-b0d0-58eefee5da09" providerId="ADAL" clId="{5EB57712-71DF-4926-8B32-E6B7722CD04F}" dt="2026-05-02T10:19:44.597" v="29170" actId="1076"/>
          <ac:spMkLst>
            <pc:docMk/>
            <pc:sldMk cId="3834660537" sldId="1018"/>
            <ac:spMk id="28" creationId="{8FFBEE55-6B47-8B56-4ABF-0371233645C5}"/>
          </ac:spMkLst>
        </pc:spChg>
        <pc:spChg chg="add mod">
          <ac:chgData name="Patrick Keller" userId="170edc8c-2f5f-48d9-b0d0-58eefee5da09" providerId="ADAL" clId="{5EB57712-71DF-4926-8B32-E6B7722CD04F}" dt="2026-05-02T10:19:44.597" v="29170" actId="1076"/>
          <ac:spMkLst>
            <pc:docMk/>
            <pc:sldMk cId="3834660537" sldId="1018"/>
            <ac:spMk id="29" creationId="{22B980C0-EB72-07E8-ECF8-4311D90E6047}"/>
          </ac:spMkLst>
        </pc:spChg>
        <pc:spChg chg="add mod">
          <ac:chgData name="Patrick Keller" userId="170edc8c-2f5f-48d9-b0d0-58eefee5da09" providerId="ADAL" clId="{5EB57712-71DF-4926-8B32-E6B7722CD04F}" dt="2026-05-02T10:19:48.696" v="29171" actId="1076"/>
          <ac:spMkLst>
            <pc:docMk/>
            <pc:sldMk cId="3834660537" sldId="1018"/>
            <ac:spMk id="30" creationId="{ADAD6337-F9F2-4398-5726-10E8B4BDD552}"/>
          </ac:spMkLst>
        </pc:spChg>
        <pc:spChg chg="add mod">
          <ac:chgData name="Patrick Keller" userId="170edc8c-2f5f-48d9-b0d0-58eefee5da09" providerId="ADAL" clId="{5EB57712-71DF-4926-8B32-E6B7722CD04F}" dt="2026-05-02T10:19:48.696" v="29171" actId="1076"/>
          <ac:spMkLst>
            <pc:docMk/>
            <pc:sldMk cId="3834660537" sldId="1018"/>
            <ac:spMk id="31" creationId="{9108673A-2FCD-37A7-A9B3-2F832A83A5C5}"/>
          </ac:spMkLst>
        </pc:spChg>
        <pc:spChg chg="add mod">
          <ac:chgData name="Patrick Keller" userId="170edc8c-2f5f-48d9-b0d0-58eefee5da09" providerId="ADAL" clId="{5EB57712-71DF-4926-8B32-E6B7722CD04F}" dt="2026-05-02T10:20:40.253" v="29219" actId="14100"/>
          <ac:spMkLst>
            <pc:docMk/>
            <pc:sldMk cId="3834660537" sldId="1018"/>
            <ac:spMk id="32" creationId="{A7B1EEEE-9AFA-8D02-1100-932E801D7267}"/>
          </ac:spMkLst>
        </pc:spChg>
        <pc:picChg chg="add mod">
          <ac:chgData name="Patrick Keller" userId="170edc8c-2f5f-48d9-b0d0-58eefee5da09" providerId="ADAL" clId="{5EB57712-71DF-4926-8B32-E6B7722CD04F}" dt="2026-05-02T10:21:40.287" v="29224" actId="1076"/>
          <ac:picMkLst>
            <pc:docMk/>
            <pc:sldMk cId="3834660537" sldId="1018"/>
            <ac:picMk id="4" creationId="{450E53C4-4619-A0F8-5D65-B7B8DFC8DC00}"/>
          </ac:picMkLst>
        </pc:picChg>
        <pc:picChg chg="add mod ord">
          <ac:chgData name="Patrick Keller" userId="170edc8c-2f5f-48d9-b0d0-58eefee5da09" providerId="ADAL" clId="{5EB57712-71DF-4926-8B32-E6B7722CD04F}" dt="2026-05-02T10:16:41.056" v="29070" actId="167"/>
          <ac:picMkLst>
            <pc:docMk/>
            <pc:sldMk cId="3834660537" sldId="1018"/>
            <ac:picMk id="8" creationId="{2C9164CF-7DA9-7B20-9BA7-058A5E0AE31A}"/>
          </ac:picMkLst>
        </pc:picChg>
        <pc:picChg chg="add mod">
          <ac:chgData name="Patrick Keller" userId="170edc8c-2f5f-48d9-b0d0-58eefee5da09" providerId="ADAL" clId="{5EB57712-71DF-4926-8B32-E6B7722CD04F}" dt="2026-05-02T09:50:16.573" v="28747" actId="1035"/>
          <ac:picMkLst>
            <pc:docMk/>
            <pc:sldMk cId="3834660537" sldId="1018"/>
            <ac:picMk id="13" creationId="{7C4AD22C-159A-0C21-AC93-03DFCAF6E836}"/>
          </ac:picMkLst>
        </pc:picChg>
        <pc:cxnChg chg="add mod">
          <ac:chgData name="Patrick Keller" userId="170edc8c-2f5f-48d9-b0d0-58eefee5da09" providerId="ADAL" clId="{5EB57712-71DF-4926-8B32-E6B7722CD04F}" dt="2026-05-02T10:01:40.991" v="28882" actId="14100"/>
          <ac:cxnSpMkLst>
            <pc:docMk/>
            <pc:sldMk cId="3834660537" sldId="1018"/>
            <ac:cxnSpMk id="11" creationId="{D12B7953-F4CF-0D5D-DF29-3833EFEE31B7}"/>
          </ac:cxnSpMkLst>
        </pc:cxnChg>
      </pc:sldChg>
      <pc:sldChg chg="addSp delSp modSp add mod addAnim delAnim modAnim">
        <pc:chgData name="Patrick Keller" userId="170edc8c-2f5f-48d9-b0d0-58eefee5da09" providerId="ADAL" clId="{5EB57712-71DF-4926-8B32-E6B7722CD04F}" dt="2026-05-02T12:18:52.264" v="31301" actId="14100"/>
        <pc:sldMkLst>
          <pc:docMk/>
          <pc:sldMk cId="3111873734" sldId="1019"/>
        </pc:sldMkLst>
        <pc:spChg chg="mod">
          <ac:chgData name="Patrick Keller" userId="170edc8c-2f5f-48d9-b0d0-58eefee5da09" providerId="ADAL" clId="{5EB57712-71DF-4926-8B32-E6B7722CD04F}" dt="2026-04-14T13:02:05.470" v="21323" actId="20577"/>
          <ac:spMkLst>
            <pc:docMk/>
            <pc:sldMk cId="3111873734" sldId="1019"/>
            <ac:spMk id="2" creationId="{0923782C-76A7-08DF-4C93-950FED5FD861}"/>
          </ac:spMkLst>
        </pc:spChg>
        <pc:spChg chg="add mod">
          <ac:chgData name="Patrick Keller" userId="170edc8c-2f5f-48d9-b0d0-58eefee5da09" providerId="ADAL" clId="{5EB57712-71DF-4926-8B32-E6B7722CD04F}" dt="2026-04-14T20:26:24.447" v="23648" actId="14100"/>
          <ac:spMkLst>
            <pc:docMk/>
            <pc:sldMk cId="3111873734" sldId="1019"/>
            <ac:spMk id="3" creationId="{CD261371-1FAF-32D0-9936-868C84839035}"/>
          </ac:spMkLst>
        </pc:spChg>
        <pc:spChg chg="add mod">
          <ac:chgData name="Patrick Keller" userId="170edc8c-2f5f-48d9-b0d0-58eefee5da09" providerId="ADAL" clId="{5EB57712-71DF-4926-8B32-E6B7722CD04F}" dt="2026-05-02T12:18:52.264" v="31301" actId="14100"/>
          <ac:spMkLst>
            <pc:docMk/>
            <pc:sldMk cId="3111873734" sldId="1019"/>
            <ac:spMk id="5" creationId="{95B18C8B-EEBD-82F2-DAE0-95E3B301FC94}"/>
          </ac:spMkLst>
        </pc:spChg>
        <pc:spChg chg="add mod">
          <ac:chgData name="Patrick Keller" userId="170edc8c-2f5f-48d9-b0d0-58eefee5da09" providerId="ADAL" clId="{5EB57712-71DF-4926-8B32-E6B7722CD04F}" dt="2026-04-14T20:24:57.426" v="23575" actId="207"/>
          <ac:spMkLst>
            <pc:docMk/>
            <pc:sldMk cId="3111873734" sldId="1019"/>
            <ac:spMk id="6" creationId="{AE622B40-46AF-0748-4026-CFE7F065748F}"/>
          </ac:spMkLst>
        </pc:spChg>
        <pc:spChg chg="add mod">
          <ac:chgData name="Patrick Keller" userId="170edc8c-2f5f-48d9-b0d0-58eefee5da09" providerId="ADAL" clId="{5EB57712-71DF-4926-8B32-E6B7722CD04F}" dt="2026-04-14T20:28:33.279" v="23752" actId="1076"/>
          <ac:spMkLst>
            <pc:docMk/>
            <pc:sldMk cId="3111873734" sldId="1019"/>
            <ac:spMk id="8" creationId="{7082ED33-6E13-9CB0-C9F3-A7DB494EB099}"/>
          </ac:spMkLst>
        </pc:spChg>
        <pc:spChg chg="add mod">
          <ac:chgData name="Patrick Keller" userId="170edc8c-2f5f-48d9-b0d0-58eefee5da09" providerId="ADAL" clId="{5EB57712-71DF-4926-8B32-E6B7722CD04F}" dt="2026-04-14T20:28:33.279" v="23752" actId="1076"/>
          <ac:spMkLst>
            <pc:docMk/>
            <pc:sldMk cId="3111873734" sldId="1019"/>
            <ac:spMk id="13" creationId="{85BFDF21-E3EB-FC0F-D16F-E7F95D795D61}"/>
          </ac:spMkLst>
        </pc:spChg>
        <pc:spChg chg="add mod">
          <ac:chgData name="Patrick Keller" userId="170edc8c-2f5f-48d9-b0d0-58eefee5da09" providerId="ADAL" clId="{5EB57712-71DF-4926-8B32-E6B7722CD04F}" dt="2026-04-14T20:28:33.279" v="23752" actId="1076"/>
          <ac:spMkLst>
            <pc:docMk/>
            <pc:sldMk cId="3111873734" sldId="1019"/>
            <ac:spMk id="14" creationId="{C92D4803-5303-FE1D-6325-18D4715E02E4}"/>
          </ac:spMkLst>
        </pc:spChg>
        <pc:spChg chg="add mod">
          <ac:chgData name="Patrick Keller" userId="170edc8c-2f5f-48d9-b0d0-58eefee5da09" providerId="ADAL" clId="{5EB57712-71DF-4926-8B32-E6B7722CD04F}" dt="2026-04-14T20:28:33.279" v="23752" actId="1076"/>
          <ac:spMkLst>
            <pc:docMk/>
            <pc:sldMk cId="3111873734" sldId="1019"/>
            <ac:spMk id="18" creationId="{E0D1EC08-482B-7705-E361-E6E8C0FFA48C}"/>
          </ac:spMkLst>
        </pc:spChg>
        <pc:spChg chg="add mod">
          <ac:chgData name="Patrick Keller" userId="170edc8c-2f5f-48d9-b0d0-58eefee5da09" providerId="ADAL" clId="{5EB57712-71DF-4926-8B32-E6B7722CD04F}" dt="2026-04-14T20:28:33.279" v="23752" actId="1076"/>
          <ac:spMkLst>
            <pc:docMk/>
            <pc:sldMk cId="3111873734" sldId="1019"/>
            <ac:spMk id="19" creationId="{81AD0C40-7D1B-805A-C0DB-F5FA2311F923}"/>
          </ac:spMkLst>
        </pc:spChg>
        <pc:spChg chg="add mod">
          <ac:chgData name="Patrick Keller" userId="170edc8c-2f5f-48d9-b0d0-58eefee5da09" providerId="ADAL" clId="{5EB57712-71DF-4926-8B32-E6B7722CD04F}" dt="2026-04-14T20:28:33.279" v="23752" actId="1076"/>
          <ac:spMkLst>
            <pc:docMk/>
            <pc:sldMk cId="3111873734" sldId="1019"/>
            <ac:spMk id="21" creationId="{1DFD6F07-452B-4F21-0E3D-336250A27CCA}"/>
          </ac:spMkLst>
        </pc:spChg>
        <pc:spChg chg="mod">
          <ac:chgData name="Patrick Keller" userId="170edc8c-2f5f-48d9-b0d0-58eefee5da09" providerId="ADAL" clId="{5EB57712-71DF-4926-8B32-E6B7722CD04F}" dt="2026-04-14T20:26:38.078" v="23652" actId="1076"/>
          <ac:spMkLst>
            <pc:docMk/>
            <pc:sldMk cId="3111873734" sldId="1019"/>
            <ac:spMk id="73" creationId="{788CBC65-308B-C65B-B387-9D0973864BF2}"/>
          </ac:spMkLst>
        </pc:spChg>
        <pc:spChg chg="mod">
          <ac:chgData name="Patrick Keller" userId="170edc8c-2f5f-48d9-b0d0-58eefee5da09" providerId="ADAL" clId="{5EB57712-71DF-4926-8B32-E6B7722CD04F}" dt="2026-04-14T20:24:09.296" v="23567" actId="207"/>
          <ac:spMkLst>
            <pc:docMk/>
            <pc:sldMk cId="3111873734" sldId="1019"/>
            <ac:spMk id="78" creationId="{B3D75A34-32AB-BC3A-B5F2-677D5E4ED334}"/>
          </ac:spMkLst>
        </pc:spChg>
        <pc:picChg chg="add mod">
          <ac:chgData name="Patrick Keller" userId="170edc8c-2f5f-48d9-b0d0-58eefee5da09" providerId="ADAL" clId="{5EB57712-71DF-4926-8B32-E6B7722CD04F}" dt="2026-04-14T20:26:14.317" v="23646" actId="1076"/>
          <ac:picMkLst>
            <pc:docMk/>
            <pc:sldMk cId="3111873734" sldId="1019"/>
            <ac:picMk id="4" creationId="{44992DCA-3D91-7EBF-8FC4-FD2B0E266280}"/>
          </ac:picMkLst>
        </pc:picChg>
        <pc:picChg chg="add mod">
          <ac:chgData name="Patrick Keller" userId="170edc8c-2f5f-48d9-b0d0-58eefee5da09" providerId="ADAL" clId="{5EB57712-71DF-4926-8B32-E6B7722CD04F}" dt="2026-05-02T12:18:46.372" v="31300" actId="1076"/>
          <ac:picMkLst>
            <pc:docMk/>
            <pc:sldMk cId="3111873734" sldId="1019"/>
            <ac:picMk id="7" creationId="{14F24855-476E-EBA1-FE3C-75C3D7B4C06C}"/>
          </ac:picMkLst>
        </pc:picChg>
        <pc:picChg chg="mod">
          <ac:chgData name="Patrick Keller" userId="170edc8c-2f5f-48d9-b0d0-58eefee5da09" providerId="ADAL" clId="{5EB57712-71DF-4926-8B32-E6B7722CD04F}" dt="2026-04-14T20:23:46.276" v="23562" actId="14861"/>
          <ac:picMkLst>
            <pc:docMk/>
            <pc:sldMk cId="3111873734" sldId="1019"/>
            <ac:picMk id="76" creationId="{DAEA05E4-7959-A9F2-D0FA-EA416FE57666}"/>
          </ac:picMkLst>
        </pc:picChg>
      </pc:sldChg>
      <pc:sldChg chg="addSp delSp modSp add mod delAnim modAnim">
        <pc:chgData name="Patrick Keller" userId="170edc8c-2f5f-48d9-b0d0-58eefee5da09" providerId="ADAL" clId="{5EB57712-71DF-4926-8B32-E6B7722CD04F}" dt="2026-05-02T12:26:59.822" v="31329" actId="1035"/>
        <pc:sldMkLst>
          <pc:docMk/>
          <pc:sldMk cId="157862016" sldId="1020"/>
        </pc:sldMkLst>
        <pc:spChg chg="add mod">
          <ac:chgData name="Patrick Keller" userId="170edc8c-2f5f-48d9-b0d0-58eefee5da09" providerId="ADAL" clId="{5EB57712-71DF-4926-8B32-E6B7722CD04F}" dt="2026-05-02T12:26:59.822" v="31329" actId="1035"/>
          <ac:spMkLst>
            <pc:docMk/>
            <pc:sldMk cId="157862016" sldId="1020"/>
            <ac:spMk id="5" creationId="{5D9F5C72-83DC-1478-3EC2-D85D5CA98505}"/>
          </ac:spMkLst>
        </pc:spChg>
        <pc:spChg chg="add mod">
          <ac:chgData name="Patrick Keller" userId="170edc8c-2f5f-48d9-b0d0-58eefee5da09" providerId="ADAL" clId="{5EB57712-71DF-4926-8B32-E6B7722CD04F}" dt="2026-05-02T12:26:52.453" v="31319" actId="14100"/>
          <ac:spMkLst>
            <pc:docMk/>
            <pc:sldMk cId="157862016" sldId="1020"/>
            <ac:spMk id="6" creationId="{9E32E452-CDD2-EE21-5E88-9AB10D4E05C4}"/>
          </ac:spMkLst>
        </pc:spChg>
        <pc:spChg chg="add mod ord">
          <ac:chgData name="Patrick Keller" userId="170edc8c-2f5f-48d9-b0d0-58eefee5da09" providerId="ADAL" clId="{5EB57712-71DF-4926-8B32-E6B7722CD04F}" dt="2026-05-02T12:24:19.468" v="31302" actId="167"/>
          <ac:spMkLst>
            <pc:docMk/>
            <pc:sldMk cId="157862016" sldId="1020"/>
            <ac:spMk id="13" creationId="{985EDF6F-F993-D689-B6C5-577F1D9B0562}"/>
          </ac:spMkLst>
        </pc:spChg>
        <pc:spChg chg="add mod ord">
          <ac:chgData name="Patrick Keller" userId="170edc8c-2f5f-48d9-b0d0-58eefee5da09" providerId="ADAL" clId="{5EB57712-71DF-4926-8B32-E6B7722CD04F}" dt="2026-05-02T12:24:19.468" v="31302" actId="167"/>
          <ac:spMkLst>
            <pc:docMk/>
            <pc:sldMk cId="157862016" sldId="1020"/>
            <ac:spMk id="19" creationId="{AAC1E47A-1B04-227B-687D-28540BBFFE1D}"/>
          </ac:spMkLst>
        </pc:spChg>
        <pc:spChg chg="add mod ord">
          <ac:chgData name="Patrick Keller" userId="170edc8c-2f5f-48d9-b0d0-58eefee5da09" providerId="ADAL" clId="{5EB57712-71DF-4926-8B32-E6B7722CD04F}" dt="2026-05-02T12:24:19.468" v="31302" actId="167"/>
          <ac:spMkLst>
            <pc:docMk/>
            <pc:sldMk cId="157862016" sldId="1020"/>
            <ac:spMk id="21" creationId="{1B522992-20B9-C31B-F729-837F6E0586FC}"/>
          </ac:spMkLst>
        </pc:spChg>
        <pc:spChg chg="mod">
          <ac:chgData name="Patrick Keller" userId="170edc8c-2f5f-48d9-b0d0-58eefee5da09" providerId="ADAL" clId="{5EB57712-71DF-4926-8B32-E6B7722CD04F}" dt="2026-04-14T13:04:39.478" v="21342" actId="6549"/>
          <ac:spMkLst>
            <pc:docMk/>
            <pc:sldMk cId="157862016" sldId="1020"/>
            <ac:spMk id="32" creationId="{D4BB28F8-8799-298D-14D3-340ADBC1AE91}"/>
          </ac:spMkLst>
        </pc:spChg>
        <pc:picChg chg="add mod">
          <ac:chgData name="Patrick Keller" userId="170edc8c-2f5f-48d9-b0d0-58eefee5da09" providerId="ADAL" clId="{5EB57712-71DF-4926-8B32-E6B7722CD04F}" dt="2026-05-02T12:26:29.871" v="31313" actId="1076"/>
          <ac:picMkLst>
            <pc:docMk/>
            <pc:sldMk cId="157862016" sldId="1020"/>
            <ac:picMk id="10" creationId="{12413CDF-484F-96C6-EA6D-9BA09D1606A2}"/>
          </ac:picMkLst>
        </pc:picChg>
      </pc:sldChg>
      <pc:sldChg chg="addSp delSp modSp add del mod delAnim modAnim">
        <pc:chgData name="Patrick Keller" userId="170edc8c-2f5f-48d9-b0d0-58eefee5da09" providerId="ADAL" clId="{5EB57712-71DF-4926-8B32-E6B7722CD04F}" dt="2026-05-02T12:27:38.659" v="31332" actId="14100"/>
        <pc:sldMkLst>
          <pc:docMk/>
          <pc:sldMk cId="3972945106" sldId="1021"/>
        </pc:sldMkLst>
        <pc:spChg chg="ord">
          <ac:chgData name="Patrick Keller" userId="170edc8c-2f5f-48d9-b0d0-58eefee5da09" providerId="ADAL" clId="{5EB57712-71DF-4926-8B32-E6B7722CD04F}" dt="2026-05-02T12:25:24.776" v="31306" actId="167"/>
          <ac:spMkLst>
            <pc:docMk/>
            <pc:sldMk cId="3972945106" sldId="1021"/>
            <ac:spMk id="13" creationId="{70104E6C-FF54-D101-AA36-3E9C9F2EDAC3}"/>
          </ac:spMkLst>
        </pc:spChg>
        <pc:spChg chg="add mod">
          <ac:chgData name="Patrick Keller" userId="170edc8c-2f5f-48d9-b0d0-58eefee5da09" providerId="ADAL" clId="{5EB57712-71DF-4926-8B32-E6B7722CD04F}" dt="2026-04-14T13:10:03.505" v="21455" actId="1076"/>
          <ac:spMkLst>
            <pc:docMk/>
            <pc:sldMk cId="3972945106" sldId="1021"/>
            <ac:spMk id="14" creationId="{610D46A3-C0E1-27FB-9A7F-F04E3C4B1968}"/>
          </ac:spMkLst>
        </pc:spChg>
        <pc:spChg chg="add mod">
          <ac:chgData name="Patrick Keller" userId="170edc8c-2f5f-48d9-b0d0-58eefee5da09" providerId="ADAL" clId="{5EB57712-71DF-4926-8B32-E6B7722CD04F}" dt="2026-04-14T13:13:25.732" v="21710" actId="207"/>
          <ac:spMkLst>
            <pc:docMk/>
            <pc:sldMk cId="3972945106" sldId="1021"/>
            <ac:spMk id="15" creationId="{55E4F5C8-ADE6-A2B5-6EB8-F1A9A612542D}"/>
          </ac:spMkLst>
        </pc:spChg>
        <pc:spChg chg="add mod">
          <ac:chgData name="Patrick Keller" userId="170edc8c-2f5f-48d9-b0d0-58eefee5da09" providerId="ADAL" clId="{5EB57712-71DF-4926-8B32-E6B7722CD04F}" dt="2026-04-14T13:13:45.393" v="21720" actId="207"/>
          <ac:spMkLst>
            <pc:docMk/>
            <pc:sldMk cId="3972945106" sldId="1021"/>
            <ac:spMk id="16" creationId="{326FEACE-E2EB-29A3-AB89-CBE428C89416}"/>
          </ac:spMkLst>
        </pc:spChg>
        <pc:spChg chg="add mod">
          <ac:chgData name="Patrick Keller" userId="170edc8c-2f5f-48d9-b0d0-58eefee5da09" providerId="ADAL" clId="{5EB57712-71DF-4926-8B32-E6B7722CD04F}" dt="2026-04-14T13:09:51.726" v="21453"/>
          <ac:spMkLst>
            <pc:docMk/>
            <pc:sldMk cId="3972945106" sldId="1021"/>
            <ac:spMk id="22" creationId="{7CB74704-5513-CD85-83E0-B632F7B1B0AF}"/>
          </ac:spMkLst>
        </pc:spChg>
        <pc:spChg chg="add mod">
          <ac:chgData name="Patrick Keller" userId="170edc8c-2f5f-48d9-b0d0-58eefee5da09" providerId="ADAL" clId="{5EB57712-71DF-4926-8B32-E6B7722CD04F}" dt="2026-04-14T13:09:51.726" v="21453"/>
          <ac:spMkLst>
            <pc:docMk/>
            <pc:sldMk cId="3972945106" sldId="1021"/>
            <ac:spMk id="24" creationId="{70CB7B3C-68E1-4CF2-BB3D-5EFBD9ED9914}"/>
          </ac:spMkLst>
        </pc:spChg>
        <pc:spChg chg="add mod">
          <ac:chgData name="Patrick Keller" userId="170edc8c-2f5f-48d9-b0d0-58eefee5da09" providerId="ADAL" clId="{5EB57712-71DF-4926-8B32-E6B7722CD04F}" dt="2026-05-02T12:27:38.659" v="31332" actId="14100"/>
          <ac:spMkLst>
            <pc:docMk/>
            <pc:sldMk cId="3972945106" sldId="1021"/>
            <ac:spMk id="26" creationId="{A5B424B1-F1A4-A0B5-9C99-2E40DBB2641D}"/>
          </ac:spMkLst>
        </pc:spChg>
        <pc:picChg chg="add mod">
          <ac:chgData name="Patrick Keller" userId="170edc8c-2f5f-48d9-b0d0-58eefee5da09" providerId="ADAL" clId="{5EB57712-71DF-4926-8B32-E6B7722CD04F}" dt="2026-04-14T13:09:57.942" v="21454" actId="1076"/>
          <ac:picMkLst>
            <pc:docMk/>
            <pc:sldMk cId="3972945106" sldId="1021"/>
            <ac:picMk id="23" creationId="{73AD88DE-A4F0-6440-D13A-32D5817E11F0}"/>
          </ac:picMkLst>
        </pc:picChg>
        <pc:picChg chg="add mod">
          <ac:chgData name="Patrick Keller" userId="170edc8c-2f5f-48d9-b0d0-58eefee5da09" providerId="ADAL" clId="{5EB57712-71DF-4926-8B32-E6B7722CD04F}" dt="2026-04-14T13:09:51.726" v="21453"/>
          <ac:picMkLst>
            <pc:docMk/>
            <pc:sldMk cId="3972945106" sldId="1021"/>
            <ac:picMk id="25" creationId="{710F7206-2A82-E044-95CD-7A0E59DE579B}"/>
          </ac:picMkLst>
        </pc:picChg>
        <pc:picChg chg="add mod">
          <ac:chgData name="Patrick Keller" userId="170edc8c-2f5f-48d9-b0d0-58eefee5da09" providerId="ADAL" clId="{5EB57712-71DF-4926-8B32-E6B7722CD04F}" dt="2026-05-02T12:27:33.181" v="31331" actId="1076"/>
          <ac:picMkLst>
            <pc:docMk/>
            <pc:sldMk cId="3972945106" sldId="1021"/>
            <ac:picMk id="27" creationId="{C45F3794-F485-6A09-1C36-4C47CD7F591A}"/>
          </ac:picMkLst>
        </pc:picChg>
      </pc:sldChg>
      <pc:sldChg chg="addSp delSp modSp add mod delAnim modAnim">
        <pc:chgData name="Patrick Keller" userId="170edc8c-2f5f-48d9-b0d0-58eefee5da09" providerId="ADAL" clId="{5EB57712-71DF-4926-8B32-E6B7722CD04F}" dt="2026-05-05T09:34:09.287" v="31632" actId="120"/>
        <pc:sldMkLst>
          <pc:docMk/>
          <pc:sldMk cId="3037085490" sldId="1022"/>
        </pc:sldMkLst>
        <pc:spChg chg="mod">
          <ac:chgData name="Patrick Keller" userId="170edc8c-2f5f-48d9-b0d0-58eefee5da09" providerId="ADAL" clId="{5EB57712-71DF-4926-8B32-E6B7722CD04F}" dt="2026-05-02T12:10:34.495" v="31258" actId="20577"/>
          <ac:spMkLst>
            <pc:docMk/>
            <pc:sldMk cId="3037085490" sldId="1022"/>
            <ac:spMk id="2" creationId="{B10F480E-A1D0-9E23-8757-2DF75C7BD1FC}"/>
          </ac:spMkLst>
        </pc:spChg>
        <pc:spChg chg="add mod">
          <ac:chgData name="Patrick Keller" userId="170edc8c-2f5f-48d9-b0d0-58eefee5da09" providerId="ADAL" clId="{5EB57712-71DF-4926-8B32-E6B7722CD04F}" dt="2026-05-05T09:34:09.287" v="31632" actId="120"/>
          <ac:spMkLst>
            <pc:docMk/>
            <pc:sldMk cId="3037085490" sldId="1022"/>
            <ac:spMk id="4" creationId="{5AC8EFCE-9FB1-DE05-6984-ED682ACEFD11}"/>
          </ac:spMkLst>
        </pc:spChg>
        <pc:spChg chg="add mod">
          <ac:chgData name="Patrick Keller" userId="170edc8c-2f5f-48d9-b0d0-58eefee5da09" providerId="ADAL" clId="{5EB57712-71DF-4926-8B32-E6B7722CD04F}" dt="2026-04-14T19:32:29.835" v="22606" actId="1076"/>
          <ac:spMkLst>
            <pc:docMk/>
            <pc:sldMk cId="3037085490" sldId="1022"/>
            <ac:spMk id="9" creationId="{C353322F-D30A-F796-FC84-0FA697DC9AA4}"/>
          </ac:spMkLst>
        </pc:spChg>
        <pc:spChg chg="add mod">
          <ac:chgData name="Patrick Keller" userId="170edc8c-2f5f-48d9-b0d0-58eefee5da09" providerId="ADAL" clId="{5EB57712-71DF-4926-8B32-E6B7722CD04F}" dt="2026-04-14T19:14:28.943" v="22364"/>
          <ac:spMkLst>
            <pc:docMk/>
            <pc:sldMk cId="3037085490" sldId="1022"/>
            <ac:spMk id="10" creationId="{CD2996C1-F638-96BC-2105-D43B54D13ECC}"/>
          </ac:spMkLst>
        </pc:spChg>
        <pc:spChg chg="mod topLvl">
          <ac:chgData name="Patrick Keller" userId="170edc8c-2f5f-48d9-b0d0-58eefee5da09" providerId="ADAL" clId="{5EB57712-71DF-4926-8B32-E6B7722CD04F}" dt="2026-04-14T19:15:16.042" v="22458" actId="207"/>
          <ac:spMkLst>
            <pc:docMk/>
            <pc:sldMk cId="3037085490" sldId="1022"/>
            <ac:spMk id="13" creationId="{3D52D497-2A02-A330-AEC6-B13BBFF041AD}"/>
          </ac:spMkLst>
        </pc:spChg>
        <pc:picChg chg="add mod ord">
          <ac:chgData name="Patrick Keller" userId="170edc8c-2f5f-48d9-b0d0-58eefee5da09" providerId="ADAL" clId="{5EB57712-71DF-4926-8B32-E6B7722CD04F}" dt="2026-04-14T19:34:57.344" v="22693" actId="14861"/>
          <ac:picMkLst>
            <pc:docMk/>
            <pc:sldMk cId="3037085490" sldId="1022"/>
            <ac:picMk id="5" creationId="{76461A70-9F8D-0279-9BD0-8C2838CB8F3B}"/>
          </ac:picMkLst>
        </pc:picChg>
      </pc:sldChg>
      <pc:sldChg chg="addSp delSp modSp add mod ord addAnim delAnim modAnim">
        <pc:chgData name="Patrick Keller" userId="170edc8c-2f5f-48d9-b0d0-58eefee5da09" providerId="ADAL" clId="{5EB57712-71DF-4926-8B32-E6B7722CD04F}" dt="2026-05-06T20:46:25.043" v="32269" actId="20577"/>
        <pc:sldMkLst>
          <pc:docMk/>
          <pc:sldMk cId="1633250968" sldId="1023"/>
        </pc:sldMkLst>
        <pc:spChg chg="mod">
          <ac:chgData name="Patrick Keller" userId="170edc8c-2f5f-48d9-b0d0-58eefee5da09" providerId="ADAL" clId="{5EB57712-71DF-4926-8B32-E6B7722CD04F}" dt="2026-05-02T12:10:30.326" v="31257" actId="20577"/>
          <ac:spMkLst>
            <pc:docMk/>
            <pc:sldMk cId="1633250968" sldId="1023"/>
            <ac:spMk id="2" creationId="{A652E842-958F-8DC0-1B81-2A1159388C9B}"/>
          </ac:spMkLst>
        </pc:spChg>
        <pc:spChg chg="add mod">
          <ac:chgData name="Patrick Keller" userId="170edc8c-2f5f-48d9-b0d0-58eefee5da09" providerId="ADAL" clId="{5EB57712-71DF-4926-8B32-E6B7722CD04F}" dt="2026-04-14T19:23:14.985" v="22489" actId="1076"/>
          <ac:spMkLst>
            <pc:docMk/>
            <pc:sldMk cId="1633250968" sldId="1023"/>
            <ac:spMk id="6" creationId="{6ED834A1-5B5C-1EAD-897F-DAF9B2D65875}"/>
          </ac:spMkLst>
        </pc:spChg>
        <pc:spChg chg="add mod">
          <ac:chgData name="Patrick Keller" userId="170edc8c-2f5f-48d9-b0d0-58eefee5da09" providerId="ADAL" clId="{5EB57712-71DF-4926-8B32-E6B7722CD04F}" dt="2026-05-02T12:09:17.534" v="31246" actId="554"/>
          <ac:spMkLst>
            <pc:docMk/>
            <pc:sldMk cId="1633250968" sldId="1023"/>
            <ac:spMk id="8" creationId="{D168F906-0163-CA45-F5EC-B387CF8F9FB1}"/>
          </ac:spMkLst>
        </pc:spChg>
        <pc:spChg chg="add mod">
          <ac:chgData name="Patrick Keller" userId="170edc8c-2f5f-48d9-b0d0-58eefee5da09" providerId="ADAL" clId="{5EB57712-71DF-4926-8B32-E6B7722CD04F}" dt="2026-05-02T12:09:17.534" v="31246" actId="554"/>
          <ac:spMkLst>
            <pc:docMk/>
            <pc:sldMk cId="1633250968" sldId="1023"/>
            <ac:spMk id="9" creationId="{1C2659D2-09D8-8FFF-2E1E-0A0D2733F35F}"/>
          </ac:spMkLst>
        </pc:spChg>
        <pc:spChg chg="add mod">
          <ac:chgData name="Patrick Keller" userId="170edc8c-2f5f-48d9-b0d0-58eefee5da09" providerId="ADAL" clId="{5EB57712-71DF-4926-8B32-E6B7722CD04F}" dt="2026-04-14T19:23:09.802" v="22487" actId="1076"/>
          <ac:spMkLst>
            <pc:docMk/>
            <pc:sldMk cId="1633250968" sldId="1023"/>
            <ac:spMk id="14" creationId="{000FE709-FCA5-7999-3EF8-F81DA9C69A97}"/>
          </ac:spMkLst>
        </pc:spChg>
        <pc:spChg chg="add mod">
          <ac:chgData name="Patrick Keller" userId="170edc8c-2f5f-48d9-b0d0-58eefee5da09" providerId="ADAL" clId="{5EB57712-71DF-4926-8B32-E6B7722CD04F}" dt="2026-04-14T19:25:40.596" v="22529" actId="207"/>
          <ac:spMkLst>
            <pc:docMk/>
            <pc:sldMk cId="1633250968" sldId="1023"/>
            <ac:spMk id="20" creationId="{7FAB2667-9B9B-4121-23E3-1E6DBCF0519F}"/>
          </ac:spMkLst>
        </pc:spChg>
        <pc:spChg chg="add mod">
          <ac:chgData name="Patrick Keller" userId="170edc8c-2f5f-48d9-b0d0-58eefee5da09" providerId="ADAL" clId="{5EB57712-71DF-4926-8B32-E6B7722CD04F}" dt="2026-04-14T19:25:52.475" v="22533" actId="20577"/>
          <ac:spMkLst>
            <pc:docMk/>
            <pc:sldMk cId="1633250968" sldId="1023"/>
            <ac:spMk id="21" creationId="{C949FFC2-16CE-C731-2466-AF57945B33D6}"/>
          </ac:spMkLst>
        </pc:spChg>
        <pc:spChg chg="add mod">
          <ac:chgData name="Patrick Keller" userId="170edc8c-2f5f-48d9-b0d0-58eefee5da09" providerId="ADAL" clId="{5EB57712-71DF-4926-8B32-E6B7722CD04F}" dt="2026-04-14T19:26:14.283" v="22546" actId="1035"/>
          <ac:spMkLst>
            <pc:docMk/>
            <pc:sldMk cId="1633250968" sldId="1023"/>
            <ac:spMk id="22" creationId="{6B433C13-4C73-C342-7502-6018DB25902C}"/>
          </ac:spMkLst>
        </pc:spChg>
        <pc:spChg chg="add mod">
          <ac:chgData name="Patrick Keller" userId="170edc8c-2f5f-48d9-b0d0-58eefee5da09" providerId="ADAL" clId="{5EB57712-71DF-4926-8B32-E6B7722CD04F}" dt="2026-04-14T19:26:22.555" v="22551" actId="1035"/>
          <ac:spMkLst>
            <pc:docMk/>
            <pc:sldMk cId="1633250968" sldId="1023"/>
            <ac:spMk id="23" creationId="{FF5511A6-771A-1CCC-7FF2-DC961E32D6E8}"/>
          </ac:spMkLst>
        </pc:spChg>
        <pc:spChg chg="add mod">
          <ac:chgData name="Patrick Keller" userId="170edc8c-2f5f-48d9-b0d0-58eefee5da09" providerId="ADAL" clId="{5EB57712-71DF-4926-8B32-E6B7722CD04F}" dt="2026-04-14T19:45:36.708" v="22869" actId="554"/>
          <ac:spMkLst>
            <pc:docMk/>
            <pc:sldMk cId="1633250968" sldId="1023"/>
            <ac:spMk id="32" creationId="{E7D1983B-ACC5-E86E-D64C-5E1CE0785ED1}"/>
          </ac:spMkLst>
        </pc:spChg>
        <pc:spChg chg="add mod">
          <ac:chgData name="Patrick Keller" userId="170edc8c-2f5f-48d9-b0d0-58eefee5da09" providerId="ADAL" clId="{5EB57712-71DF-4926-8B32-E6B7722CD04F}" dt="2026-04-14T19:26:46.029" v="22562" actId="20577"/>
          <ac:spMkLst>
            <pc:docMk/>
            <pc:sldMk cId="1633250968" sldId="1023"/>
            <ac:spMk id="38" creationId="{2962AFE2-3A92-E558-D40C-491C33E5E727}"/>
          </ac:spMkLst>
        </pc:spChg>
        <pc:spChg chg="add mod">
          <ac:chgData name="Patrick Keller" userId="170edc8c-2f5f-48d9-b0d0-58eefee5da09" providerId="ADAL" clId="{5EB57712-71DF-4926-8B32-E6B7722CD04F}" dt="2026-04-14T19:27:58.209" v="22572" actId="14100"/>
          <ac:spMkLst>
            <pc:docMk/>
            <pc:sldMk cId="1633250968" sldId="1023"/>
            <ac:spMk id="47" creationId="{B163B414-9A4A-7C32-705A-2D3EAABDDD07}"/>
          </ac:spMkLst>
        </pc:spChg>
        <pc:spChg chg="add mod">
          <ac:chgData name="Patrick Keller" userId="170edc8c-2f5f-48d9-b0d0-58eefee5da09" providerId="ADAL" clId="{5EB57712-71DF-4926-8B32-E6B7722CD04F}" dt="2026-04-14T19:28:09.602" v="22575" actId="14100"/>
          <ac:spMkLst>
            <pc:docMk/>
            <pc:sldMk cId="1633250968" sldId="1023"/>
            <ac:spMk id="48" creationId="{625D310E-B64B-89A5-BCA3-BC7DF907C60D}"/>
          </ac:spMkLst>
        </pc:spChg>
        <pc:spChg chg="add mod">
          <ac:chgData name="Patrick Keller" userId="170edc8c-2f5f-48d9-b0d0-58eefee5da09" providerId="ADAL" clId="{5EB57712-71DF-4926-8B32-E6B7722CD04F}" dt="2026-04-14T19:33:01.783" v="22672" actId="1076"/>
          <ac:spMkLst>
            <pc:docMk/>
            <pc:sldMk cId="1633250968" sldId="1023"/>
            <ac:spMk id="50" creationId="{1D37FEA8-2B20-9CE3-B373-1899593F8559}"/>
          </ac:spMkLst>
        </pc:spChg>
        <pc:spChg chg="add mod">
          <ac:chgData name="Patrick Keller" userId="170edc8c-2f5f-48d9-b0d0-58eefee5da09" providerId="ADAL" clId="{5EB57712-71DF-4926-8B32-E6B7722CD04F}" dt="2026-04-14T19:45:21.266" v="22866" actId="1036"/>
          <ac:spMkLst>
            <pc:docMk/>
            <pc:sldMk cId="1633250968" sldId="1023"/>
            <ac:spMk id="58" creationId="{54FCE06F-5B05-9006-5BA3-E8FF745D64AC}"/>
          </ac:spMkLst>
        </pc:spChg>
        <pc:spChg chg="add mod">
          <ac:chgData name="Patrick Keller" userId="170edc8c-2f5f-48d9-b0d0-58eefee5da09" providerId="ADAL" clId="{5EB57712-71DF-4926-8B32-E6B7722CD04F}" dt="2026-04-14T19:43:56.833" v="22819" actId="552"/>
          <ac:spMkLst>
            <pc:docMk/>
            <pc:sldMk cId="1633250968" sldId="1023"/>
            <ac:spMk id="60" creationId="{C96D46F1-BC48-BB26-3B08-0C4FCDFC5AAB}"/>
          </ac:spMkLst>
        </pc:spChg>
        <pc:spChg chg="add mod">
          <ac:chgData name="Patrick Keller" userId="170edc8c-2f5f-48d9-b0d0-58eefee5da09" providerId="ADAL" clId="{5EB57712-71DF-4926-8B32-E6B7722CD04F}" dt="2026-04-14T19:43:43.120" v="22817" actId="552"/>
          <ac:spMkLst>
            <pc:docMk/>
            <pc:sldMk cId="1633250968" sldId="1023"/>
            <ac:spMk id="61" creationId="{629C5FF2-F275-05FA-58E9-9F133E2EBC43}"/>
          </ac:spMkLst>
        </pc:spChg>
        <pc:spChg chg="add mod">
          <ac:chgData name="Patrick Keller" userId="170edc8c-2f5f-48d9-b0d0-58eefee5da09" providerId="ADAL" clId="{5EB57712-71DF-4926-8B32-E6B7722CD04F}" dt="2026-04-14T19:44:08.474" v="22833" actId="1035"/>
          <ac:spMkLst>
            <pc:docMk/>
            <pc:sldMk cId="1633250968" sldId="1023"/>
            <ac:spMk id="62" creationId="{A77C5FF9-7A7D-3F97-D046-16E93415A819}"/>
          </ac:spMkLst>
        </pc:spChg>
        <pc:spChg chg="add mod">
          <ac:chgData name="Patrick Keller" userId="170edc8c-2f5f-48d9-b0d0-58eefee5da09" providerId="ADAL" clId="{5EB57712-71DF-4926-8B32-E6B7722CD04F}" dt="2026-04-14T19:43:53.210" v="22818" actId="1076"/>
          <ac:spMkLst>
            <pc:docMk/>
            <pc:sldMk cId="1633250968" sldId="1023"/>
            <ac:spMk id="63" creationId="{88D62A8F-0F8E-C4DE-A64B-84F18C2E9C04}"/>
          </ac:spMkLst>
        </pc:spChg>
        <pc:spChg chg="add mod">
          <ac:chgData name="Patrick Keller" userId="170edc8c-2f5f-48d9-b0d0-58eefee5da09" providerId="ADAL" clId="{5EB57712-71DF-4926-8B32-E6B7722CD04F}" dt="2026-04-14T19:45:36.708" v="22869" actId="554"/>
          <ac:spMkLst>
            <pc:docMk/>
            <pc:sldMk cId="1633250968" sldId="1023"/>
            <ac:spMk id="64" creationId="{F237C9F0-9B52-47CE-0EB5-7AFFC5F9518F}"/>
          </ac:spMkLst>
        </pc:spChg>
        <pc:spChg chg="add mod">
          <ac:chgData name="Patrick Keller" userId="170edc8c-2f5f-48d9-b0d0-58eefee5da09" providerId="ADAL" clId="{5EB57712-71DF-4926-8B32-E6B7722CD04F}" dt="2026-05-02T12:09:17.534" v="31246" actId="554"/>
          <ac:spMkLst>
            <pc:docMk/>
            <pc:sldMk cId="1633250968" sldId="1023"/>
            <ac:spMk id="65" creationId="{22472AC4-E8C5-9527-92F7-0776D99E4BBA}"/>
          </ac:spMkLst>
        </pc:spChg>
        <pc:spChg chg="add mod">
          <ac:chgData name="Patrick Keller" userId="170edc8c-2f5f-48d9-b0d0-58eefee5da09" providerId="ADAL" clId="{5EB57712-71DF-4926-8B32-E6B7722CD04F}" dt="2026-04-14T19:44:22.410" v="22843" actId="1035"/>
          <ac:spMkLst>
            <pc:docMk/>
            <pc:sldMk cId="1633250968" sldId="1023"/>
            <ac:spMk id="66" creationId="{D7B0F15B-7C28-13CE-9DF9-4427DC19EECB}"/>
          </ac:spMkLst>
        </pc:spChg>
        <pc:spChg chg="add mod">
          <ac:chgData name="Patrick Keller" userId="170edc8c-2f5f-48d9-b0d0-58eefee5da09" providerId="ADAL" clId="{5EB57712-71DF-4926-8B32-E6B7722CD04F}" dt="2026-04-14T19:48:48.686" v="22884" actId="20577"/>
          <ac:spMkLst>
            <pc:docMk/>
            <pc:sldMk cId="1633250968" sldId="1023"/>
            <ac:spMk id="72" creationId="{0448B8BC-BF1F-EE02-B16B-76847BA62616}"/>
          </ac:spMkLst>
        </pc:spChg>
        <pc:spChg chg="add mod">
          <ac:chgData name="Patrick Keller" userId="170edc8c-2f5f-48d9-b0d0-58eefee5da09" providerId="ADAL" clId="{5EB57712-71DF-4926-8B32-E6B7722CD04F}" dt="2026-04-14T19:48:50.106" v="22885" actId="20577"/>
          <ac:spMkLst>
            <pc:docMk/>
            <pc:sldMk cId="1633250968" sldId="1023"/>
            <ac:spMk id="73" creationId="{1FB0EB3C-267C-8BEA-F6D2-CA8C321B1728}"/>
          </ac:spMkLst>
        </pc:spChg>
        <pc:spChg chg="add mod">
          <ac:chgData name="Patrick Keller" userId="170edc8c-2f5f-48d9-b0d0-58eefee5da09" providerId="ADAL" clId="{5EB57712-71DF-4926-8B32-E6B7722CD04F}" dt="2026-04-14T19:56:00.068" v="23000" actId="554"/>
          <ac:spMkLst>
            <pc:docMk/>
            <pc:sldMk cId="1633250968" sldId="1023"/>
            <ac:spMk id="74" creationId="{AA918551-DA8B-FCC4-DDEF-4D560063BB6F}"/>
          </ac:spMkLst>
        </pc:spChg>
        <pc:spChg chg="add mod">
          <ac:chgData name="Patrick Keller" userId="170edc8c-2f5f-48d9-b0d0-58eefee5da09" providerId="ADAL" clId="{5EB57712-71DF-4926-8B32-E6B7722CD04F}" dt="2026-04-14T19:49:10.358" v="22888" actId="20577"/>
          <ac:spMkLst>
            <pc:docMk/>
            <pc:sldMk cId="1633250968" sldId="1023"/>
            <ac:spMk id="75" creationId="{06DA3DCF-BD1D-6BE9-43D4-4AD874FF8D0A}"/>
          </ac:spMkLst>
        </pc:spChg>
        <pc:spChg chg="add mod">
          <ac:chgData name="Patrick Keller" userId="170edc8c-2f5f-48d9-b0d0-58eefee5da09" providerId="ADAL" clId="{5EB57712-71DF-4926-8B32-E6B7722CD04F}" dt="2026-04-14T19:49:28.578" v="22892" actId="207"/>
          <ac:spMkLst>
            <pc:docMk/>
            <pc:sldMk cId="1633250968" sldId="1023"/>
            <ac:spMk id="76" creationId="{C41C01C9-8B9F-768E-ECEC-A5AAF0240DF9}"/>
          </ac:spMkLst>
        </pc:spChg>
        <pc:spChg chg="add mod">
          <ac:chgData name="Patrick Keller" userId="170edc8c-2f5f-48d9-b0d0-58eefee5da09" providerId="ADAL" clId="{5EB57712-71DF-4926-8B32-E6B7722CD04F}" dt="2026-04-14T19:56:58.422" v="23053" actId="554"/>
          <ac:spMkLst>
            <pc:docMk/>
            <pc:sldMk cId="1633250968" sldId="1023"/>
            <ac:spMk id="77" creationId="{5B4C3CCC-5A66-397B-024A-77EC7004E36E}"/>
          </ac:spMkLst>
        </pc:spChg>
        <pc:spChg chg="add mod">
          <ac:chgData name="Patrick Keller" userId="170edc8c-2f5f-48d9-b0d0-58eefee5da09" providerId="ADAL" clId="{5EB57712-71DF-4926-8B32-E6B7722CD04F}" dt="2026-04-14T19:57:38.347" v="23072" actId="552"/>
          <ac:spMkLst>
            <pc:docMk/>
            <pc:sldMk cId="1633250968" sldId="1023"/>
            <ac:spMk id="78" creationId="{F42B835A-6CA9-B105-3F24-BD87FCA3F8ED}"/>
          </ac:spMkLst>
        </pc:spChg>
        <pc:spChg chg="add mod">
          <ac:chgData name="Patrick Keller" userId="170edc8c-2f5f-48d9-b0d0-58eefee5da09" providerId="ADAL" clId="{5EB57712-71DF-4926-8B32-E6B7722CD04F}" dt="2026-04-14T19:57:19.938" v="23057" actId="552"/>
          <ac:spMkLst>
            <pc:docMk/>
            <pc:sldMk cId="1633250968" sldId="1023"/>
            <ac:spMk id="79" creationId="{D22126ED-F1B9-D765-8843-FB49ADC86BC8}"/>
          </ac:spMkLst>
        </pc:spChg>
        <pc:spChg chg="add mod">
          <ac:chgData name="Patrick Keller" userId="170edc8c-2f5f-48d9-b0d0-58eefee5da09" providerId="ADAL" clId="{5EB57712-71DF-4926-8B32-E6B7722CD04F}" dt="2026-05-02T12:09:17.534" v="31246" actId="554"/>
          <ac:spMkLst>
            <pc:docMk/>
            <pc:sldMk cId="1633250968" sldId="1023"/>
            <ac:spMk id="80" creationId="{B81D55FB-BD1C-4FEC-E23C-98A4CEFB8B58}"/>
          </ac:spMkLst>
        </pc:spChg>
        <pc:spChg chg="add mod">
          <ac:chgData name="Patrick Keller" userId="170edc8c-2f5f-48d9-b0d0-58eefee5da09" providerId="ADAL" clId="{5EB57712-71DF-4926-8B32-E6B7722CD04F}" dt="2026-04-14T19:57:52.433" v="23095" actId="1036"/>
          <ac:spMkLst>
            <pc:docMk/>
            <pc:sldMk cId="1633250968" sldId="1023"/>
            <ac:spMk id="81" creationId="{3731906F-D688-6F54-D334-AEF83F491CD0}"/>
          </ac:spMkLst>
        </pc:spChg>
        <pc:spChg chg="add mod">
          <ac:chgData name="Patrick Keller" userId="170edc8c-2f5f-48d9-b0d0-58eefee5da09" providerId="ADAL" clId="{5EB57712-71DF-4926-8B32-E6B7722CD04F}" dt="2026-04-14T19:57:19.938" v="23057" actId="552"/>
          <ac:spMkLst>
            <pc:docMk/>
            <pc:sldMk cId="1633250968" sldId="1023"/>
            <ac:spMk id="82" creationId="{11C577DD-3404-06D9-D83C-6EBB93A1FD8F}"/>
          </ac:spMkLst>
        </pc:spChg>
        <pc:spChg chg="add mod">
          <ac:chgData name="Patrick Keller" userId="170edc8c-2f5f-48d9-b0d0-58eefee5da09" providerId="ADAL" clId="{5EB57712-71DF-4926-8B32-E6B7722CD04F}" dt="2026-04-14T19:56:58.422" v="23053" actId="554"/>
          <ac:spMkLst>
            <pc:docMk/>
            <pc:sldMk cId="1633250968" sldId="1023"/>
            <ac:spMk id="83" creationId="{E717E5AA-57BF-805F-9E9E-3887841C33F9}"/>
          </ac:spMkLst>
        </pc:spChg>
        <pc:spChg chg="add mod">
          <ac:chgData name="Patrick Keller" userId="170edc8c-2f5f-48d9-b0d0-58eefee5da09" providerId="ADAL" clId="{5EB57712-71DF-4926-8B32-E6B7722CD04F}" dt="2026-04-14T20:00:02.496" v="23245" actId="1076"/>
          <ac:spMkLst>
            <pc:docMk/>
            <pc:sldMk cId="1633250968" sldId="1023"/>
            <ac:spMk id="84" creationId="{17C1578D-A784-1A9F-30B3-86B660B9DF3B}"/>
          </ac:spMkLst>
        </pc:spChg>
        <pc:spChg chg="add mod ord">
          <ac:chgData name="Patrick Keller" userId="170edc8c-2f5f-48d9-b0d0-58eefee5da09" providerId="ADAL" clId="{5EB57712-71DF-4926-8B32-E6B7722CD04F}" dt="2026-05-06T20:46:25.043" v="32269" actId="20577"/>
          <ac:spMkLst>
            <pc:docMk/>
            <pc:sldMk cId="1633250968" sldId="1023"/>
            <ac:spMk id="85" creationId="{A0718246-524E-0D71-A36A-9D529BF118A3}"/>
          </ac:spMkLst>
        </pc:spChg>
        <pc:spChg chg="add mod">
          <ac:chgData name="Patrick Keller" userId="170edc8c-2f5f-48d9-b0d0-58eefee5da09" providerId="ADAL" clId="{5EB57712-71DF-4926-8B32-E6B7722CD04F}" dt="2026-04-14T19:59:33.817" v="23243" actId="114"/>
          <ac:spMkLst>
            <pc:docMk/>
            <pc:sldMk cId="1633250968" sldId="1023"/>
            <ac:spMk id="86" creationId="{18735D38-94D7-912C-E4B3-FB5F24409608}"/>
          </ac:spMkLst>
        </pc:spChg>
        <pc:spChg chg="add mod">
          <ac:chgData name="Patrick Keller" userId="170edc8c-2f5f-48d9-b0d0-58eefee5da09" providerId="ADAL" clId="{5EB57712-71DF-4926-8B32-E6B7722CD04F}" dt="2026-04-14T20:02:42.094" v="23356" actId="12789"/>
          <ac:spMkLst>
            <pc:docMk/>
            <pc:sldMk cId="1633250968" sldId="1023"/>
            <ac:spMk id="87" creationId="{2D9AAAA1-734F-2EC8-FAA1-9BDC89B87113}"/>
          </ac:spMkLst>
        </pc:spChg>
        <pc:picChg chg="add mod">
          <ac:chgData name="Patrick Keller" userId="170edc8c-2f5f-48d9-b0d0-58eefee5da09" providerId="ADAL" clId="{5EB57712-71DF-4926-8B32-E6B7722CD04F}" dt="2026-04-14T19:19:24.359" v="22482" actId="1076"/>
          <ac:picMkLst>
            <pc:docMk/>
            <pc:sldMk cId="1633250968" sldId="1023"/>
            <ac:picMk id="4" creationId="{CCB489A4-7269-A54D-5012-DDD1A6086203}"/>
          </ac:picMkLst>
        </pc:picChg>
        <pc:picChg chg="mod">
          <ac:chgData name="Patrick Keller" userId="170edc8c-2f5f-48d9-b0d0-58eefee5da09" providerId="ADAL" clId="{5EB57712-71DF-4926-8B32-E6B7722CD04F}" dt="2026-04-14T19:34:49.895" v="22689" actId="14861"/>
          <ac:picMkLst>
            <pc:docMk/>
            <pc:sldMk cId="1633250968" sldId="1023"/>
            <ac:picMk id="5" creationId="{DF71D097-D261-0BC6-95A4-03F6F29B6E8A}"/>
          </ac:picMkLst>
        </pc:picChg>
        <pc:picChg chg="add mod">
          <ac:chgData name="Patrick Keller" userId="170edc8c-2f5f-48d9-b0d0-58eefee5da09" providerId="ADAL" clId="{5EB57712-71DF-4926-8B32-E6B7722CD04F}" dt="2026-04-14T19:33:27.958" v="22674"/>
          <ac:picMkLst>
            <pc:docMk/>
            <pc:sldMk cId="1633250968" sldId="1023"/>
            <ac:picMk id="51" creationId="{53A2BEA2-6012-EDFB-03F4-97A143895A48}"/>
          </ac:picMkLst>
        </pc:picChg>
        <pc:picChg chg="add mod">
          <ac:chgData name="Patrick Keller" userId="170edc8c-2f5f-48d9-b0d0-58eefee5da09" providerId="ADAL" clId="{5EB57712-71DF-4926-8B32-E6B7722CD04F}" dt="2026-04-14T19:34:43.819" v="22685" actId="14861"/>
          <ac:picMkLst>
            <pc:docMk/>
            <pc:sldMk cId="1633250968" sldId="1023"/>
            <ac:picMk id="53" creationId="{CE125EEE-1A98-961B-5843-BE10A0076C55}"/>
          </ac:picMkLst>
        </pc:picChg>
        <pc:picChg chg="add mod">
          <ac:chgData name="Patrick Keller" userId="170edc8c-2f5f-48d9-b0d0-58eefee5da09" providerId="ADAL" clId="{5EB57712-71DF-4926-8B32-E6B7722CD04F}" dt="2026-04-14T20:04:47.615" v="23374" actId="1076"/>
          <ac:picMkLst>
            <pc:docMk/>
            <pc:sldMk cId="1633250968" sldId="1023"/>
            <ac:picMk id="89" creationId="{09A65B71-777F-E481-D826-BCA4836C6E8E}"/>
          </ac:picMkLst>
        </pc:picChg>
        <pc:cxnChg chg="add mod">
          <ac:chgData name="Patrick Keller" userId="170edc8c-2f5f-48d9-b0d0-58eefee5da09" providerId="ADAL" clId="{5EB57712-71DF-4926-8B32-E6B7722CD04F}" dt="2026-05-02T12:09:17.534" v="31246" actId="554"/>
          <ac:cxnSpMkLst>
            <pc:docMk/>
            <pc:sldMk cId="1633250968" sldId="1023"/>
            <ac:cxnSpMk id="13" creationId="{43B37A1F-9F35-24FA-C655-D3375457836B}"/>
          </ac:cxnSpMkLst>
        </pc:cxnChg>
        <pc:cxnChg chg="add mod">
          <ac:chgData name="Patrick Keller" userId="170edc8c-2f5f-48d9-b0d0-58eefee5da09" providerId="ADAL" clId="{5EB57712-71DF-4926-8B32-E6B7722CD04F}" dt="2026-05-02T12:09:17.534" v="31246" actId="554"/>
          <ac:cxnSpMkLst>
            <pc:docMk/>
            <pc:sldMk cId="1633250968" sldId="1023"/>
            <ac:cxnSpMk id="16" creationId="{C6F06987-1C25-F708-1A64-489E3770B4DC}"/>
          </ac:cxnSpMkLst>
        </pc:cxnChg>
        <pc:cxnChg chg="add mod">
          <ac:chgData name="Patrick Keller" userId="170edc8c-2f5f-48d9-b0d0-58eefee5da09" providerId="ADAL" clId="{5EB57712-71DF-4926-8B32-E6B7722CD04F}" dt="2026-04-14T19:45:36.708" v="22869" actId="554"/>
          <ac:cxnSpMkLst>
            <pc:docMk/>
            <pc:sldMk cId="1633250968" sldId="1023"/>
            <ac:cxnSpMk id="39" creationId="{8F6E84A0-F64A-82D4-87D8-0FFF27D48EEA}"/>
          </ac:cxnSpMkLst>
        </pc:cxnChg>
        <pc:cxnChg chg="add mod">
          <ac:chgData name="Patrick Keller" userId="170edc8c-2f5f-48d9-b0d0-58eefee5da09" providerId="ADAL" clId="{5EB57712-71DF-4926-8B32-E6B7722CD04F}" dt="2026-04-14T19:27:05.214" v="22568" actId="14100"/>
          <ac:cxnSpMkLst>
            <pc:docMk/>
            <pc:sldMk cId="1633250968" sldId="1023"/>
            <ac:cxnSpMk id="42" creationId="{FB0B4BE9-942E-B7C8-A99D-92EFD23FB72D}"/>
          </ac:cxnSpMkLst>
        </pc:cxnChg>
        <pc:cxnChg chg="add mod">
          <ac:chgData name="Patrick Keller" userId="170edc8c-2f5f-48d9-b0d0-58eefee5da09" providerId="ADAL" clId="{5EB57712-71DF-4926-8B32-E6B7722CD04F}" dt="2026-04-14T19:35:42.370" v="22716" actId="1038"/>
          <ac:cxnSpMkLst>
            <pc:docMk/>
            <pc:sldMk cId="1633250968" sldId="1023"/>
            <ac:cxnSpMk id="55" creationId="{34DF42FF-18C7-F147-8721-4294ED11C8DC}"/>
          </ac:cxnSpMkLst>
        </pc:cxnChg>
        <pc:cxnChg chg="add mod">
          <ac:chgData name="Patrick Keller" userId="170edc8c-2f5f-48d9-b0d0-58eefee5da09" providerId="ADAL" clId="{5EB57712-71DF-4926-8B32-E6B7722CD04F}" dt="2026-04-14T19:45:27.010" v="22867" actId="14100"/>
          <ac:cxnSpMkLst>
            <pc:docMk/>
            <pc:sldMk cId="1633250968" sldId="1023"/>
            <ac:cxnSpMk id="59" creationId="{16F45D8D-C2D8-6597-45EF-3B7685A93727}"/>
          </ac:cxnSpMkLst>
        </pc:cxnChg>
        <pc:cxnChg chg="add mod">
          <ac:chgData name="Patrick Keller" userId="170edc8c-2f5f-48d9-b0d0-58eefee5da09" providerId="ADAL" clId="{5EB57712-71DF-4926-8B32-E6B7722CD04F}" dt="2026-04-14T19:45:04.880" v="22847" actId="14100"/>
          <ac:cxnSpMkLst>
            <pc:docMk/>
            <pc:sldMk cId="1633250968" sldId="1023"/>
            <ac:cxnSpMk id="67" creationId="{8E3CBA2F-4C66-ADF9-CB70-34045E2030F4}"/>
          </ac:cxnSpMkLst>
        </pc:cxnChg>
      </pc:sldChg>
      <pc:sldChg chg="addSp delSp modSp add mod ord delAnim modAnim">
        <pc:chgData name="Patrick Keller" userId="170edc8c-2f5f-48d9-b0d0-58eefee5da09" providerId="ADAL" clId="{5EB57712-71DF-4926-8B32-E6B7722CD04F}" dt="2026-05-05T09:37:25.044" v="31762"/>
        <pc:sldMkLst>
          <pc:docMk/>
          <pc:sldMk cId="3518647298" sldId="1024"/>
        </pc:sldMkLst>
        <pc:spChg chg="mod">
          <ac:chgData name="Patrick Keller" userId="170edc8c-2f5f-48d9-b0d0-58eefee5da09" providerId="ADAL" clId="{5EB57712-71DF-4926-8B32-E6B7722CD04F}" dt="2026-05-02T12:10:26.095" v="31255" actId="20577"/>
          <ac:spMkLst>
            <pc:docMk/>
            <pc:sldMk cId="3518647298" sldId="1024"/>
            <ac:spMk id="2" creationId="{D0C4A631-39E7-EF97-106A-3211D19B457C}"/>
          </ac:spMkLst>
        </pc:spChg>
        <pc:spChg chg="mod ord">
          <ac:chgData name="Patrick Keller" userId="170edc8c-2f5f-48d9-b0d0-58eefee5da09" providerId="ADAL" clId="{5EB57712-71DF-4926-8B32-E6B7722CD04F}" dt="2026-04-14T20:08:23.700" v="23425" actId="167"/>
          <ac:spMkLst>
            <pc:docMk/>
            <pc:sldMk cId="3518647298" sldId="1024"/>
            <ac:spMk id="3" creationId="{52E3BE13-D3BE-58A8-214B-969C40750E00}"/>
          </ac:spMkLst>
        </pc:spChg>
        <pc:spChg chg="add mod">
          <ac:chgData name="Patrick Keller" userId="170edc8c-2f5f-48d9-b0d0-58eefee5da09" providerId="ADAL" clId="{5EB57712-71DF-4926-8B32-E6B7722CD04F}" dt="2026-04-14T20:08:00.432" v="23420" actId="1036"/>
          <ac:spMkLst>
            <pc:docMk/>
            <pc:sldMk cId="3518647298" sldId="1024"/>
            <ac:spMk id="11" creationId="{52A8A9D4-452F-0F42-C784-D3173DB7C62F}"/>
          </ac:spMkLst>
        </pc:spChg>
        <pc:spChg chg="add mod">
          <ac:chgData name="Patrick Keller" userId="170edc8c-2f5f-48d9-b0d0-58eefee5da09" providerId="ADAL" clId="{5EB57712-71DF-4926-8B32-E6B7722CD04F}" dt="2026-04-14T20:08:00.432" v="23420" actId="1036"/>
          <ac:spMkLst>
            <pc:docMk/>
            <pc:sldMk cId="3518647298" sldId="1024"/>
            <ac:spMk id="15" creationId="{F266E6CD-163F-2E9E-44A7-52F61BD10C14}"/>
          </ac:spMkLst>
        </pc:spChg>
        <pc:spChg chg="add mod">
          <ac:chgData name="Patrick Keller" userId="170edc8c-2f5f-48d9-b0d0-58eefee5da09" providerId="ADAL" clId="{5EB57712-71DF-4926-8B32-E6B7722CD04F}" dt="2026-04-14T20:08:00.432" v="23420" actId="1036"/>
          <ac:spMkLst>
            <pc:docMk/>
            <pc:sldMk cId="3518647298" sldId="1024"/>
            <ac:spMk id="19" creationId="{50A21D63-05EB-F13B-F404-41595454A6A9}"/>
          </ac:spMkLst>
        </pc:spChg>
        <pc:spChg chg="add mod">
          <ac:chgData name="Patrick Keller" userId="170edc8c-2f5f-48d9-b0d0-58eefee5da09" providerId="ADAL" clId="{5EB57712-71DF-4926-8B32-E6B7722CD04F}" dt="2026-04-14T20:08:00.432" v="23420" actId="1036"/>
          <ac:spMkLst>
            <pc:docMk/>
            <pc:sldMk cId="3518647298" sldId="1024"/>
            <ac:spMk id="29" creationId="{6B7F88CB-FC5B-2CE5-F92A-CEC778BE784F}"/>
          </ac:spMkLst>
        </pc:spChg>
        <pc:spChg chg="add mod">
          <ac:chgData name="Patrick Keller" userId="170edc8c-2f5f-48d9-b0d0-58eefee5da09" providerId="ADAL" clId="{5EB57712-71DF-4926-8B32-E6B7722CD04F}" dt="2026-04-14T20:08:00.432" v="23420" actId="1036"/>
          <ac:spMkLst>
            <pc:docMk/>
            <pc:sldMk cId="3518647298" sldId="1024"/>
            <ac:spMk id="41" creationId="{1F4AA1EC-42D5-0412-4648-8D93EBA93730}"/>
          </ac:spMkLst>
        </pc:spChg>
        <pc:spChg chg="add mod">
          <ac:chgData name="Patrick Keller" userId="170edc8c-2f5f-48d9-b0d0-58eefee5da09" providerId="ADAL" clId="{5EB57712-71DF-4926-8B32-E6B7722CD04F}" dt="2026-04-14T20:08:00.432" v="23420" actId="1036"/>
          <ac:spMkLst>
            <pc:docMk/>
            <pc:sldMk cId="3518647298" sldId="1024"/>
            <ac:spMk id="46" creationId="{F4A610D2-A82C-A4DE-B35A-F76212B2DD01}"/>
          </ac:spMkLst>
        </pc:spChg>
        <pc:spChg chg="add mod">
          <ac:chgData name="Patrick Keller" userId="170edc8c-2f5f-48d9-b0d0-58eefee5da09" providerId="ADAL" clId="{5EB57712-71DF-4926-8B32-E6B7722CD04F}" dt="2026-04-14T20:08:00.432" v="23420" actId="1036"/>
          <ac:spMkLst>
            <pc:docMk/>
            <pc:sldMk cId="3518647298" sldId="1024"/>
            <ac:spMk id="54" creationId="{99FBAF15-8312-B8A1-4223-44430CA5F243}"/>
          </ac:spMkLst>
        </pc:spChg>
        <pc:spChg chg="add mod">
          <ac:chgData name="Patrick Keller" userId="170edc8c-2f5f-48d9-b0d0-58eefee5da09" providerId="ADAL" clId="{5EB57712-71DF-4926-8B32-E6B7722CD04F}" dt="2026-04-14T20:08:00.432" v="23420" actId="1036"/>
          <ac:spMkLst>
            <pc:docMk/>
            <pc:sldMk cId="3518647298" sldId="1024"/>
            <ac:spMk id="56" creationId="{12ADDD22-8095-16EB-3E94-BCA6EFCB499C}"/>
          </ac:spMkLst>
        </pc:spChg>
        <pc:spChg chg="add mod">
          <ac:chgData name="Patrick Keller" userId="170edc8c-2f5f-48d9-b0d0-58eefee5da09" providerId="ADAL" clId="{5EB57712-71DF-4926-8B32-E6B7722CD04F}" dt="2026-04-14T20:08:00.432" v="23420" actId="1036"/>
          <ac:spMkLst>
            <pc:docMk/>
            <pc:sldMk cId="3518647298" sldId="1024"/>
            <ac:spMk id="57" creationId="{8EAA9C5C-436B-6EE0-2A9C-44E436E07C81}"/>
          </ac:spMkLst>
        </pc:spChg>
        <pc:spChg chg="add mod">
          <ac:chgData name="Patrick Keller" userId="170edc8c-2f5f-48d9-b0d0-58eefee5da09" providerId="ADAL" clId="{5EB57712-71DF-4926-8B32-E6B7722CD04F}" dt="2026-04-14T20:08:00.432" v="23420" actId="1036"/>
          <ac:spMkLst>
            <pc:docMk/>
            <pc:sldMk cId="3518647298" sldId="1024"/>
            <ac:spMk id="69" creationId="{88DD413D-1F59-73BF-25C2-664E3254F71B}"/>
          </ac:spMkLst>
        </pc:spChg>
        <pc:picChg chg="add mod ord">
          <ac:chgData name="Patrick Keller" userId="170edc8c-2f5f-48d9-b0d0-58eefee5da09" providerId="ADAL" clId="{5EB57712-71DF-4926-8B32-E6B7722CD04F}" dt="2026-04-14T20:07:04.411" v="23395" actId="167"/>
          <ac:picMkLst>
            <pc:docMk/>
            <pc:sldMk cId="3518647298" sldId="1024"/>
            <ac:picMk id="7" creationId="{3C21ADCA-3C58-2F9A-DFFB-8FFAB373160F}"/>
          </ac:picMkLst>
        </pc:picChg>
      </pc:sldChg>
      <pc:sldChg chg="addSp delSp modSp add mod addAnim delAnim modAnim">
        <pc:chgData name="Patrick Keller" userId="170edc8c-2f5f-48d9-b0d0-58eefee5da09" providerId="ADAL" clId="{5EB57712-71DF-4926-8B32-E6B7722CD04F}" dt="2026-05-05T09:38:29.475" v="31837" actId="113"/>
        <pc:sldMkLst>
          <pc:docMk/>
          <pc:sldMk cId="2983675580" sldId="1025"/>
        </pc:sldMkLst>
        <pc:spChg chg="mod">
          <ac:chgData name="Patrick Keller" userId="170edc8c-2f5f-48d9-b0d0-58eefee5da09" providerId="ADAL" clId="{5EB57712-71DF-4926-8B32-E6B7722CD04F}" dt="2026-05-02T12:10:22.591" v="31254" actId="20577"/>
          <ac:spMkLst>
            <pc:docMk/>
            <pc:sldMk cId="2983675580" sldId="1025"/>
            <ac:spMk id="2" creationId="{C965CD30-DC03-4121-5782-5174080152FD}"/>
          </ac:spMkLst>
        </pc:spChg>
        <pc:spChg chg="mod">
          <ac:chgData name="Patrick Keller" userId="170edc8c-2f5f-48d9-b0d0-58eefee5da09" providerId="ADAL" clId="{5EB57712-71DF-4926-8B32-E6B7722CD04F}" dt="2026-04-26T08:14:20.503" v="26455" actId="1037"/>
          <ac:spMkLst>
            <pc:docMk/>
            <pc:sldMk cId="2983675580" sldId="1025"/>
            <ac:spMk id="5" creationId="{0B85404C-8C74-D163-C971-5CEEE83FD293}"/>
          </ac:spMkLst>
        </pc:spChg>
        <pc:spChg chg="mod">
          <ac:chgData name="Patrick Keller" userId="170edc8c-2f5f-48d9-b0d0-58eefee5da09" providerId="ADAL" clId="{5EB57712-71DF-4926-8B32-E6B7722CD04F}" dt="2026-04-26T08:14:20.503" v="26455" actId="1037"/>
          <ac:spMkLst>
            <pc:docMk/>
            <pc:sldMk cId="2983675580" sldId="1025"/>
            <ac:spMk id="6" creationId="{46E5761F-6EEB-FAC5-8680-DCA24E9EE58C}"/>
          </ac:spMkLst>
        </pc:spChg>
        <pc:spChg chg="mod">
          <ac:chgData name="Patrick Keller" userId="170edc8c-2f5f-48d9-b0d0-58eefee5da09" providerId="ADAL" clId="{5EB57712-71DF-4926-8B32-E6B7722CD04F}" dt="2026-04-26T08:14:20.503" v="26455" actId="1037"/>
          <ac:spMkLst>
            <pc:docMk/>
            <pc:sldMk cId="2983675580" sldId="1025"/>
            <ac:spMk id="7" creationId="{C96230F4-1669-A6C4-8B51-A34F60CE2734}"/>
          </ac:spMkLst>
        </pc:spChg>
        <pc:spChg chg="mod">
          <ac:chgData name="Patrick Keller" userId="170edc8c-2f5f-48d9-b0d0-58eefee5da09" providerId="ADAL" clId="{5EB57712-71DF-4926-8B32-E6B7722CD04F}" dt="2026-04-26T08:14:14.206" v="26448" actId="1038"/>
          <ac:spMkLst>
            <pc:docMk/>
            <pc:sldMk cId="2983675580" sldId="1025"/>
            <ac:spMk id="8" creationId="{D8791E46-E782-2F6B-1C30-1CB80C7D8DBF}"/>
          </ac:spMkLst>
        </pc:spChg>
        <pc:spChg chg="mod">
          <ac:chgData name="Patrick Keller" userId="170edc8c-2f5f-48d9-b0d0-58eefee5da09" providerId="ADAL" clId="{5EB57712-71DF-4926-8B32-E6B7722CD04F}" dt="2026-04-26T08:14:14.206" v="26448" actId="1038"/>
          <ac:spMkLst>
            <pc:docMk/>
            <pc:sldMk cId="2983675580" sldId="1025"/>
            <ac:spMk id="9" creationId="{DDC29B1D-5704-EF3F-3CE9-9BDEF5D8A7A6}"/>
          </ac:spMkLst>
        </pc:spChg>
        <pc:spChg chg="mod">
          <ac:chgData name="Patrick Keller" userId="170edc8c-2f5f-48d9-b0d0-58eefee5da09" providerId="ADAL" clId="{5EB57712-71DF-4926-8B32-E6B7722CD04F}" dt="2026-04-26T08:14:14.206" v="26448" actId="1038"/>
          <ac:spMkLst>
            <pc:docMk/>
            <pc:sldMk cId="2983675580" sldId="1025"/>
            <ac:spMk id="10" creationId="{31A2F72C-FB70-F5BD-2164-AD882A769A4A}"/>
          </ac:spMkLst>
        </pc:spChg>
        <pc:spChg chg="add mod">
          <ac:chgData name="Patrick Keller" userId="170edc8c-2f5f-48d9-b0d0-58eefee5da09" providerId="ADAL" clId="{5EB57712-71DF-4926-8B32-E6B7722CD04F}" dt="2026-05-02T12:10:52.022" v="31262" actId="207"/>
          <ac:spMkLst>
            <pc:docMk/>
            <pc:sldMk cId="2983675580" sldId="1025"/>
            <ac:spMk id="11" creationId="{63FE86C0-0B37-E434-16D8-23732D1BE922}"/>
          </ac:spMkLst>
        </pc:spChg>
        <pc:spChg chg="add mod">
          <ac:chgData name="Patrick Keller" userId="170edc8c-2f5f-48d9-b0d0-58eefee5da09" providerId="ADAL" clId="{5EB57712-71DF-4926-8B32-E6B7722CD04F}" dt="2026-04-26T08:17:13.397" v="26483" actId="1076"/>
          <ac:spMkLst>
            <pc:docMk/>
            <pc:sldMk cId="2983675580" sldId="1025"/>
            <ac:spMk id="12" creationId="{FF4025B1-7856-023A-E22B-F9DAA6444472}"/>
          </ac:spMkLst>
        </pc:spChg>
        <pc:spChg chg="add mod">
          <ac:chgData name="Patrick Keller" userId="170edc8c-2f5f-48d9-b0d0-58eefee5da09" providerId="ADAL" clId="{5EB57712-71DF-4926-8B32-E6B7722CD04F}" dt="2026-04-26T08:17:13.397" v="26483" actId="1076"/>
          <ac:spMkLst>
            <pc:docMk/>
            <pc:sldMk cId="2983675580" sldId="1025"/>
            <ac:spMk id="13" creationId="{6B7CC085-5F36-D68F-26F3-052B27CD1016}"/>
          </ac:spMkLst>
        </pc:spChg>
        <pc:spChg chg="mod">
          <ac:chgData name="Patrick Keller" userId="170edc8c-2f5f-48d9-b0d0-58eefee5da09" providerId="ADAL" clId="{5EB57712-71DF-4926-8B32-E6B7722CD04F}" dt="2026-04-26T08:13:54.001" v="26435" actId="164"/>
          <ac:spMkLst>
            <pc:docMk/>
            <pc:sldMk cId="2983675580" sldId="1025"/>
            <ac:spMk id="14" creationId="{B54999E2-6F35-5367-0C49-53089C4EDCED}"/>
          </ac:spMkLst>
        </pc:spChg>
        <pc:spChg chg="mod">
          <ac:chgData name="Patrick Keller" userId="170edc8c-2f5f-48d9-b0d0-58eefee5da09" providerId="ADAL" clId="{5EB57712-71DF-4926-8B32-E6B7722CD04F}" dt="2026-04-26T08:13:54.001" v="26435" actId="164"/>
          <ac:spMkLst>
            <pc:docMk/>
            <pc:sldMk cId="2983675580" sldId="1025"/>
            <ac:spMk id="15" creationId="{ACCE8481-112A-9E8E-4C26-C2C1FA41C925}"/>
          </ac:spMkLst>
        </pc:spChg>
        <pc:spChg chg="mod">
          <ac:chgData name="Patrick Keller" userId="170edc8c-2f5f-48d9-b0d0-58eefee5da09" providerId="ADAL" clId="{5EB57712-71DF-4926-8B32-E6B7722CD04F}" dt="2026-04-26T08:13:54.001" v="26435" actId="164"/>
          <ac:spMkLst>
            <pc:docMk/>
            <pc:sldMk cId="2983675580" sldId="1025"/>
            <ac:spMk id="16" creationId="{7AAC4825-F70F-EDF6-3CAA-7DB0B3257868}"/>
          </ac:spMkLst>
        </pc:spChg>
        <pc:spChg chg="add mod">
          <ac:chgData name="Patrick Keller" userId="170edc8c-2f5f-48d9-b0d0-58eefee5da09" providerId="ADAL" clId="{5EB57712-71DF-4926-8B32-E6B7722CD04F}" dt="2026-04-26T08:17:13.397" v="26483" actId="1076"/>
          <ac:spMkLst>
            <pc:docMk/>
            <pc:sldMk cId="2983675580" sldId="1025"/>
            <ac:spMk id="17" creationId="{A96DF32E-4C0B-4F06-EACB-1532334E51DB}"/>
          </ac:spMkLst>
        </pc:spChg>
        <pc:spChg chg="add mod">
          <ac:chgData name="Patrick Keller" userId="170edc8c-2f5f-48d9-b0d0-58eefee5da09" providerId="ADAL" clId="{5EB57712-71DF-4926-8B32-E6B7722CD04F}" dt="2026-04-26T08:16:31.707" v="26478" actId="1076"/>
          <ac:spMkLst>
            <pc:docMk/>
            <pc:sldMk cId="2983675580" sldId="1025"/>
            <ac:spMk id="18" creationId="{1E7D6C7C-1B34-76D0-1FB8-232FF89B25A9}"/>
          </ac:spMkLst>
        </pc:spChg>
        <pc:spChg chg="add mod">
          <ac:chgData name="Patrick Keller" userId="170edc8c-2f5f-48d9-b0d0-58eefee5da09" providerId="ADAL" clId="{5EB57712-71DF-4926-8B32-E6B7722CD04F}" dt="2026-05-05T09:38:29.475" v="31837" actId="113"/>
          <ac:spMkLst>
            <pc:docMk/>
            <pc:sldMk cId="2983675580" sldId="1025"/>
            <ac:spMk id="19" creationId="{850B44F4-F11D-E2B7-AC61-EA9235F0CEFA}"/>
          </ac:spMkLst>
        </pc:spChg>
        <pc:spChg chg="mod">
          <ac:chgData name="Patrick Keller" userId="170edc8c-2f5f-48d9-b0d0-58eefee5da09" providerId="ADAL" clId="{5EB57712-71DF-4926-8B32-E6B7722CD04F}" dt="2026-04-26T08:13:54.001" v="26435" actId="164"/>
          <ac:spMkLst>
            <pc:docMk/>
            <pc:sldMk cId="2983675580" sldId="1025"/>
            <ac:spMk id="20" creationId="{DB389A39-83D6-9BF0-9FC2-9C095A47B619}"/>
          </ac:spMkLst>
        </pc:spChg>
        <pc:spChg chg="mod">
          <ac:chgData name="Patrick Keller" userId="170edc8c-2f5f-48d9-b0d0-58eefee5da09" providerId="ADAL" clId="{5EB57712-71DF-4926-8B32-E6B7722CD04F}" dt="2026-04-26T08:17:13.397" v="26483" actId="1076"/>
          <ac:spMkLst>
            <pc:docMk/>
            <pc:sldMk cId="2983675580" sldId="1025"/>
            <ac:spMk id="21" creationId="{5A66A69F-4BE2-D236-8B14-05B97CC9F221}"/>
          </ac:spMkLst>
        </pc:spChg>
        <pc:grpChg chg="mod">
          <ac:chgData name="Patrick Keller" userId="170edc8c-2f5f-48d9-b0d0-58eefee5da09" providerId="ADAL" clId="{5EB57712-71DF-4926-8B32-E6B7722CD04F}" dt="2026-04-26T08:14:30.195" v="26459" actId="12788"/>
          <ac:grpSpMkLst>
            <pc:docMk/>
            <pc:sldMk cId="2983675580" sldId="1025"/>
            <ac:grpSpMk id="24" creationId="{F651421A-B595-F6BA-8408-CE1F533CB3F1}"/>
          </ac:grpSpMkLst>
        </pc:grpChg>
        <pc:cxnChg chg="mod">
          <ac:chgData name="Patrick Keller" userId="170edc8c-2f5f-48d9-b0d0-58eefee5da09" providerId="ADAL" clId="{5EB57712-71DF-4926-8B32-E6B7722CD04F}" dt="2026-04-26T08:16:36.743" v="26479" actId="1076"/>
          <ac:cxnSpMkLst>
            <pc:docMk/>
            <pc:sldMk cId="2983675580" sldId="1025"/>
            <ac:cxnSpMk id="57" creationId="{42046612-5171-61E8-21DD-749B0B78E747}"/>
          </ac:cxnSpMkLst>
        </pc:cxnChg>
      </pc:sldChg>
      <pc:sldChg chg="addSp delSp modSp add mod ord modTransition addAnim delAnim modAnim">
        <pc:chgData name="Patrick Keller" userId="170edc8c-2f5f-48d9-b0d0-58eefee5da09" providerId="ADAL" clId="{5EB57712-71DF-4926-8B32-E6B7722CD04F}" dt="2026-05-05T09:37:25.044" v="31762"/>
        <pc:sldMkLst>
          <pc:docMk/>
          <pc:sldMk cId="1002185751" sldId="1026"/>
        </pc:sldMkLst>
        <pc:spChg chg="mod">
          <ac:chgData name="Patrick Keller" userId="170edc8c-2f5f-48d9-b0d0-58eefee5da09" providerId="ADAL" clId="{5EB57712-71DF-4926-8B32-E6B7722CD04F}" dt="2026-05-02T12:09:59.118" v="31247" actId="20577"/>
          <ac:spMkLst>
            <pc:docMk/>
            <pc:sldMk cId="1002185751" sldId="1026"/>
            <ac:spMk id="2" creationId="{F82224B2-F64E-BC41-AE9B-2FEC8AE73BDD}"/>
          </ac:spMkLst>
        </pc:spChg>
        <pc:spChg chg="mod">
          <ac:chgData name="Patrick Keller" userId="170edc8c-2f5f-48d9-b0d0-58eefee5da09" providerId="ADAL" clId="{5EB57712-71DF-4926-8B32-E6B7722CD04F}" dt="2026-04-26T06:55:34.447" v="24587" actId="571"/>
          <ac:spMkLst>
            <pc:docMk/>
            <pc:sldMk cId="1002185751" sldId="1026"/>
            <ac:spMk id="5" creationId="{12AA6AA6-5C9E-54F0-922C-1DA66DFBDB64}"/>
          </ac:spMkLst>
        </pc:spChg>
        <pc:spChg chg="mod">
          <ac:chgData name="Patrick Keller" userId="170edc8c-2f5f-48d9-b0d0-58eefee5da09" providerId="ADAL" clId="{5EB57712-71DF-4926-8B32-E6B7722CD04F}" dt="2026-04-26T06:55:34.447" v="24587" actId="571"/>
          <ac:spMkLst>
            <pc:docMk/>
            <pc:sldMk cId="1002185751" sldId="1026"/>
            <ac:spMk id="6" creationId="{F9678482-8B80-7E3F-D27A-EC1450B37EFB}"/>
          </ac:spMkLst>
        </pc:spChg>
        <pc:spChg chg="mod">
          <ac:chgData name="Patrick Keller" userId="170edc8c-2f5f-48d9-b0d0-58eefee5da09" providerId="ADAL" clId="{5EB57712-71DF-4926-8B32-E6B7722CD04F}" dt="2026-04-26T06:55:34.447" v="24587" actId="571"/>
          <ac:spMkLst>
            <pc:docMk/>
            <pc:sldMk cId="1002185751" sldId="1026"/>
            <ac:spMk id="7" creationId="{EF2C1337-9A5D-6283-AC97-F71A0B114285}"/>
          </ac:spMkLst>
        </pc:spChg>
        <pc:spChg chg="mod">
          <ac:chgData name="Patrick Keller" userId="170edc8c-2f5f-48d9-b0d0-58eefee5da09" providerId="ADAL" clId="{5EB57712-71DF-4926-8B32-E6B7722CD04F}" dt="2026-04-26T06:55:34.447" v="24587" actId="571"/>
          <ac:spMkLst>
            <pc:docMk/>
            <pc:sldMk cId="1002185751" sldId="1026"/>
            <ac:spMk id="8" creationId="{C3A17045-C811-2F9B-C4B5-1DB54891F005}"/>
          </ac:spMkLst>
        </pc:spChg>
        <pc:spChg chg="mod">
          <ac:chgData name="Patrick Keller" userId="170edc8c-2f5f-48d9-b0d0-58eefee5da09" providerId="ADAL" clId="{5EB57712-71DF-4926-8B32-E6B7722CD04F}" dt="2026-04-26T06:55:34.447" v="24587" actId="571"/>
          <ac:spMkLst>
            <pc:docMk/>
            <pc:sldMk cId="1002185751" sldId="1026"/>
            <ac:spMk id="9" creationId="{EA355A95-887A-FFDC-69CC-329CAEE6874C}"/>
          </ac:spMkLst>
        </pc:spChg>
        <pc:spChg chg="mod">
          <ac:chgData name="Patrick Keller" userId="170edc8c-2f5f-48d9-b0d0-58eefee5da09" providerId="ADAL" clId="{5EB57712-71DF-4926-8B32-E6B7722CD04F}" dt="2026-04-26T06:55:34.447" v="24587" actId="571"/>
          <ac:spMkLst>
            <pc:docMk/>
            <pc:sldMk cId="1002185751" sldId="1026"/>
            <ac:spMk id="10" creationId="{FFFCB914-40AE-9B39-C5A6-23EE9B93FEE3}"/>
          </ac:spMkLst>
        </pc:spChg>
        <pc:spChg chg="mod">
          <ac:chgData name="Patrick Keller" userId="170edc8c-2f5f-48d9-b0d0-58eefee5da09" providerId="ADAL" clId="{5EB57712-71DF-4926-8B32-E6B7722CD04F}" dt="2026-04-26T07:58:36.255" v="25988"/>
          <ac:spMkLst>
            <pc:docMk/>
            <pc:sldMk cId="1002185751" sldId="1026"/>
            <ac:spMk id="14" creationId="{6885EF9A-349A-1042-83F0-CD725BED5D33}"/>
          </ac:spMkLst>
        </pc:spChg>
        <pc:spChg chg="mod">
          <ac:chgData name="Patrick Keller" userId="170edc8c-2f5f-48d9-b0d0-58eefee5da09" providerId="ADAL" clId="{5EB57712-71DF-4926-8B32-E6B7722CD04F}" dt="2026-04-26T06:55:34.447" v="24587" actId="571"/>
          <ac:spMkLst>
            <pc:docMk/>
            <pc:sldMk cId="1002185751" sldId="1026"/>
            <ac:spMk id="15" creationId="{322D7C00-E486-9CB0-4DFA-AE1C49A7862A}"/>
          </ac:spMkLst>
        </pc:spChg>
        <pc:spChg chg="mod">
          <ac:chgData name="Patrick Keller" userId="170edc8c-2f5f-48d9-b0d0-58eefee5da09" providerId="ADAL" clId="{5EB57712-71DF-4926-8B32-E6B7722CD04F}" dt="2026-04-26T06:55:34.447" v="24587" actId="571"/>
          <ac:spMkLst>
            <pc:docMk/>
            <pc:sldMk cId="1002185751" sldId="1026"/>
            <ac:spMk id="16" creationId="{09FE4E59-F7FB-EF97-87F5-4ED5463C0C48}"/>
          </ac:spMkLst>
        </pc:spChg>
        <pc:spChg chg="mod ord">
          <ac:chgData name="Patrick Keller" userId="170edc8c-2f5f-48d9-b0d0-58eefee5da09" providerId="ADAL" clId="{5EB57712-71DF-4926-8B32-E6B7722CD04F}" dt="2026-04-26T06:55:50.830" v="24608" actId="167"/>
          <ac:spMkLst>
            <pc:docMk/>
            <pc:sldMk cId="1002185751" sldId="1026"/>
            <ac:spMk id="20" creationId="{23C2DEFA-1F30-FA3C-4DE8-71B020DEB00C}"/>
          </ac:spMkLst>
        </pc:spChg>
        <pc:spChg chg="add mod">
          <ac:chgData name="Patrick Keller" userId="170edc8c-2f5f-48d9-b0d0-58eefee5da09" providerId="ADAL" clId="{5EB57712-71DF-4926-8B32-E6B7722CD04F}" dt="2026-04-26T07:50:29.990" v="25812" actId="207"/>
          <ac:spMkLst>
            <pc:docMk/>
            <pc:sldMk cId="1002185751" sldId="1026"/>
            <ac:spMk id="22" creationId="{25649BD5-C2B8-44DE-A415-64914EA0503D}"/>
          </ac:spMkLst>
        </pc:spChg>
        <pc:spChg chg="add mod">
          <ac:chgData name="Patrick Keller" userId="170edc8c-2f5f-48d9-b0d0-58eefee5da09" providerId="ADAL" clId="{5EB57712-71DF-4926-8B32-E6B7722CD04F}" dt="2026-05-02T07:49:59.822" v="26779" actId="1035"/>
          <ac:spMkLst>
            <pc:docMk/>
            <pc:sldMk cId="1002185751" sldId="1026"/>
            <ac:spMk id="23" creationId="{1E4A1042-E67C-D24B-7D28-7C73BD6BE4AF}"/>
          </ac:spMkLst>
        </pc:spChg>
        <pc:spChg chg="add mod">
          <ac:chgData name="Patrick Keller" userId="170edc8c-2f5f-48d9-b0d0-58eefee5da09" providerId="ADAL" clId="{5EB57712-71DF-4926-8B32-E6B7722CD04F}" dt="2026-05-02T07:49:59.822" v="26779" actId="1035"/>
          <ac:spMkLst>
            <pc:docMk/>
            <pc:sldMk cId="1002185751" sldId="1026"/>
            <ac:spMk id="38" creationId="{4D7420F1-7C76-2BF6-97B7-145036DE3AE7}"/>
          </ac:spMkLst>
        </pc:spChg>
        <pc:spChg chg="add mod">
          <ac:chgData name="Patrick Keller" userId="170edc8c-2f5f-48d9-b0d0-58eefee5da09" providerId="ADAL" clId="{5EB57712-71DF-4926-8B32-E6B7722CD04F}" dt="2026-05-02T07:49:59.822" v="26779" actId="1035"/>
          <ac:spMkLst>
            <pc:docMk/>
            <pc:sldMk cId="1002185751" sldId="1026"/>
            <ac:spMk id="39" creationId="{62663439-425A-9416-50B2-C968F2AF0D45}"/>
          </ac:spMkLst>
        </pc:spChg>
        <pc:spChg chg="add mod">
          <ac:chgData name="Patrick Keller" userId="170edc8c-2f5f-48d9-b0d0-58eefee5da09" providerId="ADAL" clId="{5EB57712-71DF-4926-8B32-E6B7722CD04F}" dt="2026-04-26T06:51:10.037" v="24449" actId="113"/>
          <ac:spMkLst>
            <pc:docMk/>
            <pc:sldMk cId="1002185751" sldId="1026"/>
            <ac:spMk id="40" creationId="{FE6EC16B-D426-48FA-AD0F-BBE8DDCD6C67}"/>
          </ac:spMkLst>
        </pc:spChg>
        <pc:spChg chg="add mod">
          <ac:chgData name="Patrick Keller" userId="170edc8c-2f5f-48d9-b0d0-58eefee5da09" providerId="ADAL" clId="{5EB57712-71DF-4926-8B32-E6B7722CD04F}" dt="2026-04-26T08:25:09.175" v="26568" actId="1035"/>
          <ac:spMkLst>
            <pc:docMk/>
            <pc:sldMk cId="1002185751" sldId="1026"/>
            <ac:spMk id="41" creationId="{11CD3DD2-18FB-3968-8942-5428A6736E1F}"/>
          </ac:spMkLst>
        </pc:spChg>
        <pc:spChg chg="add mod">
          <ac:chgData name="Patrick Keller" userId="170edc8c-2f5f-48d9-b0d0-58eefee5da09" providerId="ADAL" clId="{5EB57712-71DF-4926-8B32-E6B7722CD04F}" dt="2026-04-26T08:25:09.175" v="26568" actId="1035"/>
          <ac:spMkLst>
            <pc:docMk/>
            <pc:sldMk cId="1002185751" sldId="1026"/>
            <ac:spMk id="42" creationId="{D316AECD-622F-A65D-A43D-9D3146D84937}"/>
          </ac:spMkLst>
        </pc:spChg>
        <pc:spChg chg="add mod">
          <ac:chgData name="Patrick Keller" userId="170edc8c-2f5f-48d9-b0d0-58eefee5da09" providerId="ADAL" clId="{5EB57712-71DF-4926-8B32-E6B7722CD04F}" dt="2026-05-02T07:49:59.822" v="26779" actId="1035"/>
          <ac:spMkLst>
            <pc:docMk/>
            <pc:sldMk cId="1002185751" sldId="1026"/>
            <ac:spMk id="43" creationId="{F2CFFDE3-BCDD-AC2B-73DF-415FEF96ED3F}"/>
          </ac:spMkLst>
        </pc:spChg>
        <pc:spChg chg="add mod">
          <ac:chgData name="Patrick Keller" userId="170edc8c-2f5f-48d9-b0d0-58eefee5da09" providerId="ADAL" clId="{5EB57712-71DF-4926-8B32-E6B7722CD04F}" dt="2026-05-02T07:49:59.822" v="26779" actId="1035"/>
          <ac:spMkLst>
            <pc:docMk/>
            <pc:sldMk cId="1002185751" sldId="1026"/>
            <ac:spMk id="44" creationId="{7794ED2F-5D2A-9F36-DFF6-C4B41F578536}"/>
          </ac:spMkLst>
        </pc:spChg>
        <pc:spChg chg="add mod">
          <ac:chgData name="Patrick Keller" userId="170edc8c-2f5f-48d9-b0d0-58eefee5da09" providerId="ADAL" clId="{5EB57712-71DF-4926-8B32-E6B7722CD04F}" dt="2026-04-26T08:24:54.935" v="26561" actId="555"/>
          <ac:spMkLst>
            <pc:docMk/>
            <pc:sldMk cId="1002185751" sldId="1026"/>
            <ac:spMk id="63" creationId="{DB112C5C-8F93-8627-177D-776391804E82}"/>
          </ac:spMkLst>
        </pc:spChg>
        <pc:spChg chg="add mod">
          <ac:chgData name="Patrick Keller" userId="170edc8c-2f5f-48d9-b0d0-58eefee5da09" providerId="ADAL" clId="{5EB57712-71DF-4926-8B32-E6B7722CD04F}" dt="2026-04-26T08:24:54.935" v="26561" actId="555"/>
          <ac:spMkLst>
            <pc:docMk/>
            <pc:sldMk cId="1002185751" sldId="1026"/>
            <ac:spMk id="64" creationId="{9A236463-01DF-D208-44CA-B880570EFC8B}"/>
          </ac:spMkLst>
        </pc:spChg>
        <pc:spChg chg="add mod">
          <ac:chgData name="Patrick Keller" userId="170edc8c-2f5f-48d9-b0d0-58eefee5da09" providerId="ADAL" clId="{5EB57712-71DF-4926-8B32-E6B7722CD04F}" dt="2026-05-02T07:49:59.822" v="26779" actId="1035"/>
          <ac:spMkLst>
            <pc:docMk/>
            <pc:sldMk cId="1002185751" sldId="1026"/>
            <ac:spMk id="77" creationId="{61BD1FB9-4387-DEF0-9CB4-5FB7E27B0285}"/>
          </ac:spMkLst>
        </pc:spChg>
        <pc:spChg chg="add mod">
          <ac:chgData name="Patrick Keller" userId="170edc8c-2f5f-48d9-b0d0-58eefee5da09" providerId="ADAL" clId="{5EB57712-71DF-4926-8B32-E6B7722CD04F}" dt="2026-04-26T06:57:19.432" v="24632" actId="1037"/>
          <ac:spMkLst>
            <pc:docMk/>
            <pc:sldMk cId="1002185751" sldId="1026"/>
            <ac:spMk id="78" creationId="{20B9AEFF-297A-52CF-22D1-6C95C48AFE70}"/>
          </ac:spMkLst>
        </pc:spChg>
        <pc:spChg chg="mod">
          <ac:chgData name="Patrick Keller" userId="170edc8c-2f5f-48d9-b0d0-58eefee5da09" providerId="ADAL" clId="{5EB57712-71DF-4926-8B32-E6B7722CD04F}" dt="2026-04-26T06:57:36.368" v="24633" actId="571"/>
          <ac:spMkLst>
            <pc:docMk/>
            <pc:sldMk cId="1002185751" sldId="1026"/>
            <ac:spMk id="80" creationId="{4E433847-E428-B4FC-3C60-DE603E259118}"/>
          </ac:spMkLst>
        </pc:spChg>
        <pc:spChg chg="mod">
          <ac:chgData name="Patrick Keller" userId="170edc8c-2f5f-48d9-b0d0-58eefee5da09" providerId="ADAL" clId="{5EB57712-71DF-4926-8B32-E6B7722CD04F}" dt="2026-04-26T06:57:36.368" v="24633" actId="571"/>
          <ac:spMkLst>
            <pc:docMk/>
            <pc:sldMk cId="1002185751" sldId="1026"/>
            <ac:spMk id="84" creationId="{C154C1E0-75E9-3009-3BEF-D5704B88EDF6}"/>
          </ac:spMkLst>
        </pc:spChg>
        <pc:spChg chg="mod">
          <ac:chgData name="Patrick Keller" userId="170edc8c-2f5f-48d9-b0d0-58eefee5da09" providerId="ADAL" clId="{5EB57712-71DF-4926-8B32-E6B7722CD04F}" dt="2026-04-26T06:57:36.368" v="24633" actId="571"/>
          <ac:spMkLst>
            <pc:docMk/>
            <pc:sldMk cId="1002185751" sldId="1026"/>
            <ac:spMk id="85" creationId="{9AF22AE8-B5E2-B309-36F4-BF8B8BCB1261}"/>
          </ac:spMkLst>
        </pc:spChg>
        <pc:spChg chg="mod">
          <ac:chgData name="Patrick Keller" userId="170edc8c-2f5f-48d9-b0d0-58eefee5da09" providerId="ADAL" clId="{5EB57712-71DF-4926-8B32-E6B7722CD04F}" dt="2026-04-26T06:57:36.368" v="24633" actId="571"/>
          <ac:spMkLst>
            <pc:docMk/>
            <pc:sldMk cId="1002185751" sldId="1026"/>
            <ac:spMk id="86" creationId="{35ABB8D5-363D-670C-B7D2-FA5E4AFA050F}"/>
          </ac:spMkLst>
        </pc:spChg>
        <pc:spChg chg="mod">
          <ac:chgData name="Patrick Keller" userId="170edc8c-2f5f-48d9-b0d0-58eefee5da09" providerId="ADAL" clId="{5EB57712-71DF-4926-8B32-E6B7722CD04F}" dt="2026-04-26T06:57:36.368" v="24633" actId="571"/>
          <ac:spMkLst>
            <pc:docMk/>
            <pc:sldMk cId="1002185751" sldId="1026"/>
            <ac:spMk id="87" creationId="{143977E3-28A5-9189-C148-AFD87D2F6E85}"/>
          </ac:spMkLst>
        </pc:spChg>
        <pc:spChg chg="mod">
          <ac:chgData name="Patrick Keller" userId="170edc8c-2f5f-48d9-b0d0-58eefee5da09" providerId="ADAL" clId="{5EB57712-71DF-4926-8B32-E6B7722CD04F}" dt="2026-04-26T06:57:36.368" v="24633" actId="571"/>
          <ac:spMkLst>
            <pc:docMk/>
            <pc:sldMk cId="1002185751" sldId="1026"/>
            <ac:spMk id="88" creationId="{DBD272EF-610C-DD8E-D38E-EB7AB3C95523}"/>
          </ac:spMkLst>
        </pc:spChg>
        <pc:spChg chg="mod">
          <ac:chgData name="Patrick Keller" userId="170edc8c-2f5f-48d9-b0d0-58eefee5da09" providerId="ADAL" clId="{5EB57712-71DF-4926-8B32-E6B7722CD04F}" dt="2026-04-26T06:57:36.368" v="24633" actId="571"/>
          <ac:spMkLst>
            <pc:docMk/>
            <pc:sldMk cId="1002185751" sldId="1026"/>
            <ac:spMk id="89" creationId="{9A26915B-8247-4B42-B986-4A7FCB05E56C}"/>
          </ac:spMkLst>
        </pc:spChg>
        <pc:spChg chg="mod">
          <ac:chgData name="Patrick Keller" userId="170edc8c-2f5f-48d9-b0d0-58eefee5da09" providerId="ADAL" clId="{5EB57712-71DF-4926-8B32-E6B7722CD04F}" dt="2026-04-26T07:58:42.540" v="25990"/>
          <ac:spMkLst>
            <pc:docMk/>
            <pc:sldMk cId="1002185751" sldId="1026"/>
            <ac:spMk id="90" creationId="{167C1BFF-0CA6-676D-14FC-52FFD270244F}"/>
          </ac:spMkLst>
        </pc:spChg>
        <pc:spChg chg="mod">
          <ac:chgData name="Patrick Keller" userId="170edc8c-2f5f-48d9-b0d0-58eefee5da09" providerId="ADAL" clId="{5EB57712-71DF-4926-8B32-E6B7722CD04F}" dt="2026-04-26T06:57:36.368" v="24633" actId="571"/>
          <ac:spMkLst>
            <pc:docMk/>
            <pc:sldMk cId="1002185751" sldId="1026"/>
            <ac:spMk id="91" creationId="{01B97B7F-725A-1D26-797D-67463F1C579B}"/>
          </ac:spMkLst>
        </pc:spChg>
        <pc:spChg chg="mod">
          <ac:chgData name="Patrick Keller" userId="170edc8c-2f5f-48d9-b0d0-58eefee5da09" providerId="ADAL" clId="{5EB57712-71DF-4926-8B32-E6B7722CD04F}" dt="2026-04-26T06:57:36.368" v="24633" actId="571"/>
          <ac:spMkLst>
            <pc:docMk/>
            <pc:sldMk cId="1002185751" sldId="1026"/>
            <ac:spMk id="92" creationId="{8D16452B-EFC1-1381-76C6-520E66298D3A}"/>
          </ac:spMkLst>
        </pc:spChg>
        <pc:spChg chg="add mod">
          <ac:chgData name="Patrick Keller" userId="170edc8c-2f5f-48d9-b0d0-58eefee5da09" providerId="ADAL" clId="{5EB57712-71DF-4926-8B32-E6B7722CD04F}" dt="2026-05-02T07:49:59.822" v="26779" actId="1035"/>
          <ac:spMkLst>
            <pc:docMk/>
            <pc:sldMk cId="1002185751" sldId="1026"/>
            <ac:spMk id="93" creationId="{87D8FB11-BADB-5677-7F5F-ABA6A2C29A84}"/>
          </ac:spMkLst>
        </pc:spChg>
        <pc:spChg chg="add mod">
          <ac:chgData name="Patrick Keller" userId="170edc8c-2f5f-48d9-b0d0-58eefee5da09" providerId="ADAL" clId="{5EB57712-71DF-4926-8B32-E6B7722CD04F}" dt="2026-04-26T08:25:09.175" v="26568" actId="1035"/>
          <ac:spMkLst>
            <pc:docMk/>
            <pc:sldMk cId="1002185751" sldId="1026"/>
            <ac:spMk id="94" creationId="{477D2885-EC1B-25DA-1427-B0B822239CC3}"/>
          </ac:spMkLst>
        </pc:spChg>
        <pc:spChg chg="add mod">
          <ac:chgData name="Patrick Keller" userId="170edc8c-2f5f-48d9-b0d0-58eefee5da09" providerId="ADAL" clId="{5EB57712-71DF-4926-8B32-E6B7722CD04F}" dt="2026-05-02T07:49:59.822" v="26779" actId="1035"/>
          <ac:spMkLst>
            <pc:docMk/>
            <pc:sldMk cId="1002185751" sldId="1026"/>
            <ac:spMk id="95" creationId="{A31166B3-84F2-4433-E6EC-2F35A28389C6}"/>
          </ac:spMkLst>
        </pc:spChg>
        <pc:spChg chg="add mod">
          <ac:chgData name="Patrick Keller" userId="170edc8c-2f5f-48d9-b0d0-58eefee5da09" providerId="ADAL" clId="{5EB57712-71DF-4926-8B32-E6B7722CD04F}" dt="2026-05-02T07:49:59.822" v="26779" actId="1035"/>
          <ac:spMkLst>
            <pc:docMk/>
            <pc:sldMk cId="1002185751" sldId="1026"/>
            <ac:spMk id="96" creationId="{93E5402E-956B-C540-AE51-CC1DDB888909}"/>
          </ac:spMkLst>
        </pc:spChg>
        <pc:spChg chg="add mod">
          <ac:chgData name="Patrick Keller" userId="170edc8c-2f5f-48d9-b0d0-58eefee5da09" providerId="ADAL" clId="{5EB57712-71DF-4926-8B32-E6B7722CD04F}" dt="2026-04-26T08:24:54.935" v="26561" actId="555"/>
          <ac:spMkLst>
            <pc:docMk/>
            <pc:sldMk cId="1002185751" sldId="1026"/>
            <ac:spMk id="97" creationId="{DE221FD3-9605-7089-6621-BE5C6B8D050C}"/>
          </ac:spMkLst>
        </pc:spChg>
        <pc:spChg chg="add mod">
          <ac:chgData name="Patrick Keller" userId="170edc8c-2f5f-48d9-b0d0-58eefee5da09" providerId="ADAL" clId="{5EB57712-71DF-4926-8B32-E6B7722CD04F}" dt="2026-04-26T08:24:54.935" v="26561" actId="555"/>
          <ac:spMkLst>
            <pc:docMk/>
            <pc:sldMk cId="1002185751" sldId="1026"/>
            <ac:spMk id="98" creationId="{4F9B97C4-D412-1832-272E-CEEB9B0204AA}"/>
          </ac:spMkLst>
        </pc:spChg>
        <pc:spChg chg="add mod">
          <ac:chgData name="Patrick Keller" userId="170edc8c-2f5f-48d9-b0d0-58eefee5da09" providerId="ADAL" clId="{5EB57712-71DF-4926-8B32-E6B7722CD04F}" dt="2026-04-26T06:58:29.633" v="24639" actId="1038"/>
          <ac:spMkLst>
            <pc:docMk/>
            <pc:sldMk cId="1002185751" sldId="1026"/>
            <ac:spMk id="99" creationId="{C5BEE274-5E5F-0099-9567-4C5602ACBF3E}"/>
          </ac:spMkLst>
        </pc:spChg>
        <pc:spChg chg="add mod">
          <ac:chgData name="Patrick Keller" userId="170edc8c-2f5f-48d9-b0d0-58eefee5da09" providerId="ADAL" clId="{5EB57712-71DF-4926-8B32-E6B7722CD04F}" dt="2026-05-02T07:49:59.822" v="26779" actId="1035"/>
          <ac:spMkLst>
            <pc:docMk/>
            <pc:sldMk cId="1002185751" sldId="1026"/>
            <ac:spMk id="100" creationId="{CF71A0B0-A1CE-ABE1-B562-C419E03C17F9}"/>
          </ac:spMkLst>
        </pc:spChg>
        <pc:spChg chg="add mod">
          <ac:chgData name="Patrick Keller" userId="170edc8c-2f5f-48d9-b0d0-58eefee5da09" providerId="ADAL" clId="{5EB57712-71DF-4926-8B32-E6B7722CD04F}" dt="2026-04-26T07:14:30.608" v="25084" actId="1076"/>
          <ac:spMkLst>
            <pc:docMk/>
            <pc:sldMk cId="1002185751" sldId="1026"/>
            <ac:spMk id="101" creationId="{FDC7638D-BCD8-D69A-2C7E-978980BC0860}"/>
          </ac:spMkLst>
        </pc:spChg>
        <pc:grpChg chg="mod">
          <ac:chgData name="Patrick Keller" userId="170edc8c-2f5f-48d9-b0d0-58eefee5da09" providerId="ADAL" clId="{5EB57712-71DF-4926-8B32-E6B7722CD04F}" dt="2026-04-26T06:53:18.361" v="24487" actId="1076"/>
          <ac:grpSpMkLst>
            <pc:docMk/>
            <pc:sldMk cId="1002185751" sldId="1026"/>
            <ac:grpSpMk id="24" creationId="{CD3D6637-C9EF-3BBD-8CC6-CD11BD3861DF}"/>
          </ac:grpSpMkLst>
        </pc:grpChg>
        <pc:grpChg chg="mod ord">
          <ac:chgData name="Patrick Keller" userId="170edc8c-2f5f-48d9-b0d0-58eefee5da09" providerId="ADAL" clId="{5EB57712-71DF-4926-8B32-E6B7722CD04F}" dt="2026-04-26T06:57:42.365" v="24635" actId="167"/>
          <ac:grpSpMkLst>
            <pc:docMk/>
            <pc:sldMk cId="1002185751" sldId="1026"/>
            <ac:grpSpMk id="79" creationId="{63F3A6C1-C2D0-C814-D93E-2336B9384E3F}"/>
          </ac:grpSpMkLst>
        </pc:grpChg>
        <pc:cxnChg chg="mod ord">
          <ac:chgData name="Patrick Keller" userId="170edc8c-2f5f-48d9-b0d0-58eefee5da09" providerId="ADAL" clId="{5EB57712-71DF-4926-8B32-E6B7722CD04F}" dt="2026-04-26T06:56:13.768" v="24617" actId="1037"/>
          <ac:cxnSpMkLst>
            <pc:docMk/>
            <pc:sldMk cId="1002185751" sldId="1026"/>
            <ac:cxnSpMk id="76" creationId="{231B8E9F-A553-E1C4-B609-B805A5BE1C38}"/>
          </ac:cxnSpMkLst>
        </pc:cxnChg>
        <pc:cxnChg chg="add mod ord">
          <ac:chgData name="Patrick Keller" userId="170edc8c-2f5f-48d9-b0d0-58eefee5da09" providerId="ADAL" clId="{5EB57712-71DF-4926-8B32-E6B7722CD04F}" dt="2026-04-26T08:18:10.631" v="26496" actId="167"/>
          <ac:cxnSpMkLst>
            <pc:docMk/>
            <pc:sldMk cId="1002185751" sldId="1026"/>
            <ac:cxnSpMk id="102" creationId="{367B1B8C-83BA-06B5-59CA-7901E52BBFBD}"/>
          </ac:cxnSpMkLst>
        </pc:cxnChg>
      </pc:sldChg>
      <pc:sldChg chg="addSp delSp modSp add mod ord addAnim delAnim modAnim">
        <pc:chgData name="Patrick Keller" userId="170edc8c-2f5f-48d9-b0d0-58eefee5da09" providerId="ADAL" clId="{5EB57712-71DF-4926-8B32-E6B7722CD04F}" dt="2026-05-05T09:37:25.044" v="31762"/>
        <pc:sldMkLst>
          <pc:docMk/>
          <pc:sldMk cId="4194377468" sldId="1027"/>
        </pc:sldMkLst>
        <pc:spChg chg="mod">
          <ac:chgData name="Patrick Keller" userId="170edc8c-2f5f-48d9-b0d0-58eefee5da09" providerId="ADAL" clId="{5EB57712-71DF-4926-8B32-E6B7722CD04F}" dt="2026-05-02T12:10:07.078" v="31250" actId="20577"/>
          <ac:spMkLst>
            <pc:docMk/>
            <pc:sldMk cId="4194377468" sldId="1027"/>
            <ac:spMk id="2" creationId="{1ED452E6-A352-3845-8D9F-25E3D8385DFB}"/>
          </ac:spMkLst>
        </pc:spChg>
        <pc:spChg chg="mod">
          <ac:chgData name="Patrick Keller" userId="170edc8c-2f5f-48d9-b0d0-58eefee5da09" providerId="ADAL" clId="{5EB57712-71DF-4926-8B32-E6B7722CD04F}" dt="2026-04-26T07:58:20.917" v="25980"/>
          <ac:spMkLst>
            <pc:docMk/>
            <pc:sldMk cId="4194377468" sldId="1027"/>
            <ac:spMk id="14" creationId="{7DBE521F-6EC4-6290-B960-B1404D6C20C1}"/>
          </ac:spMkLst>
        </pc:spChg>
        <pc:spChg chg="add mod">
          <ac:chgData name="Patrick Keller" userId="170edc8c-2f5f-48d9-b0d0-58eefee5da09" providerId="ADAL" clId="{5EB57712-71DF-4926-8B32-E6B7722CD04F}" dt="2026-04-26T07:12:00.311" v="25059" actId="1038"/>
          <ac:spMkLst>
            <pc:docMk/>
            <pc:sldMk cId="4194377468" sldId="1027"/>
            <ac:spMk id="18" creationId="{11BF75B9-352A-1568-96D2-E7D57FC0B03C}"/>
          </ac:spMkLst>
        </pc:spChg>
        <pc:spChg chg="add mod">
          <ac:chgData name="Patrick Keller" userId="170edc8c-2f5f-48d9-b0d0-58eefee5da09" providerId="ADAL" clId="{5EB57712-71DF-4926-8B32-E6B7722CD04F}" dt="2026-04-26T07:12:32.314" v="25073" actId="20577"/>
          <ac:spMkLst>
            <pc:docMk/>
            <pc:sldMk cId="4194377468" sldId="1027"/>
            <ac:spMk id="19" creationId="{31F38E0A-53A2-1EFF-4B20-CDAF39B68FC6}"/>
          </ac:spMkLst>
        </pc:spChg>
        <pc:spChg chg="add mod">
          <ac:chgData name="Patrick Keller" userId="170edc8c-2f5f-48d9-b0d0-58eefee5da09" providerId="ADAL" clId="{5EB57712-71DF-4926-8B32-E6B7722CD04F}" dt="2026-05-02T07:50:13.559" v="26797" actId="1035"/>
          <ac:spMkLst>
            <pc:docMk/>
            <pc:sldMk cId="4194377468" sldId="1027"/>
            <ac:spMk id="21" creationId="{2E35A482-CC6F-1449-EC83-2286D0A5CADC}"/>
          </ac:spMkLst>
        </pc:spChg>
        <pc:spChg chg="mod">
          <ac:chgData name="Patrick Keller" userId="170edc8c-2f5f-48d9-b0d0-58eefee5da09" providerId="ADAL" clId="{5EB57712-71DF-4926-8B32-E6B7722CD04F}" dt="2026-04-26T07:14:42.225" v="25087" actId="207"/>
          <ac:spMkLst>
            <pc:docMk/>
            <pc:sldMk cId="4194377468" sldId="1027"/>
            <ac:spMk id="22" creationId="{1B4FB4F8-FD08-F957-00CA-5DAD4D88BD53}"/>
          </ac:spMkLst>
        </pc:spChg>
        <pc:spChg chg="add mod">
          <ac:chgData name="Patrick Keller" userId="170edc8c-2f5f-48d9-b0d0-58eefee5da09" providerId="ADAL" clId="{5EB57712-71DF-4926-8B32-E6B7722CD04F}" dt="2026-04-26T08:20:03.370" v="26529"/>
          <ac:spMkLst>
            <pc:docMk/>
            <pc:sldMk cId="4194377468" sldId="1027"/>
            <ac:spMk id="25" creationId="{619E1CC5-C160-25CB-BCC9-3E205BB9C550}"/>
          </ac:spMkLst>
        </pc:spChg>
        <pc:spChg chg="add mod">
          <ac:chgData name="Patrick Keller" userId="170edc8c-2f5f-48d9-b0d0-58eefee5da09" providerId="ADAL" clId="{5EB57712-71DF-4926-8B32-E6B7722CD04F}" dt="2026-05-02T07:50:13.559" v="26797" actId="1035"/>
          <ac:spMkLst>
            <pc:docMk/>
            <pc:sldMk cId="4194377468" sldId="1027"/>
            <ac:spMk id="26" creationId="{D65F72BB-92F4-7729-7B5F-42DF287F000F}"/>
          </ac:spMkLst>
        </pc:spChg>
        <pc:spChg chg="mod">
          <ac:chgData name="Patrick Keller" userId="170edc8c-2f5f-48d9-b0d0-58eefee5da09" providerId="ADAL" clId="{5EB57712-71DF-4926-8B32-E6B7722CD04F}" dt="2026-04-26T08:24:29.189" v="26559" actId="555"/>
          <ac:spMkLst>
            <pc:docMk/>
            <pc:sldMk cId="4194377468" sldId="1027"/>
            <ac:spMk id="41" creationId="{427AFC6A-FD12-558C-E3A2-135A0D70E3DF}"/>
          </ac:spMkLst>
        </pc:spChg>
        <pc:spChg chg="mod">
          <ac:chgData name="Patrick Keller" userId="170edc8c-2f5f-48d9-b0d0-58eefee5da09" providerId="ADAL" clId="{5EB57712-71DF-4926-8B32-E6B7722CD04F}" dt="2026-05-02T07:50:13.559" v="26797" actId="1035"/>
          <ac:spMkLst>
            <pc:docMk/>
            <pc:sldMk cId="4194377468" sldId="1027"/>
            <ac:spMk id="42" creationId="{AA61A6E0-31A3-D005-28D5-113D2C37AFF4}"/>
          </ac:spMkLst>
        </pc:spChg>
        <pc:spChg chg="mod">
          <ac:chgData name="Patrick Keller" userId="170edc8c-2f5f-48d9-b0d0-58eefee5da09" providerId="ADAL" clId="{5EB57712-71DF-4926-8B32-E6B7722CD04F}" dt="2026-05-02T07:50:13.559" v="26797" actId="1035"/>
          <ac:spMkLst>
            <pc:docMk/>
            <pc:sldMk cId="4194377468" sldId="1027"/>
            <ac:spMk id="43" creationId="{D11B43ED-BF8A-66E3-618B-3ECF55CB005B}"/>
          </ac:spMkLst>
        </pc:spChg>
        <pc:spChg chg="mod">
          <ac:chgData name="Patrick Keller" userId="170edc8c-2f5f-48d9-b0d0-58eefee5da09" providerId="ADAL" clId="{5EB57712-71DF-4926-8B32-E6B7722CD04F}" dt="2026-05-02T07:50:13.559" v="26797" actId="1035"/>
          <ac:spMkLst>
            <pc:docMk/>
            <pc:sldMk cId="4194377468" sldId="1027"/>
            <ac:spMk id="44" creationId="{842C6871-3F70-2E13-9D14-BD63E18B0586}"/>
          </ac:spMkLst>
        </pc:spChg>
        <pc:spChg chg="mod">
          <ac:chgData name="Patrick Keller" userId="170edc8c-2f5f-48d9-b0d0-58eefee5da09" providerId="ADAL" clId="{5EB57712-71DF-4926-8B32-E6B7722CD04F}" dt="2026-04-26T08:24:17.857" v="26557" actId="555"/>
          <ac:spMkLst>
            <pc:docMk/>
            <pc:sldMk cId="4194377468" sldId="1027"/>
            <ac:spMk id="63" creationId="{969EAC75-7825-A5C4-1898-7610AC5FC1A4}"/>
          </ac:spMkLst>
        </pc:spChg>
        <pc:spChg chg="mod">
          <ac:chgData name="Patrick Keller" userId="170edc8c-2f5f-48d9-b0d0-58eefee5da09" providerId="ADAL" clId="{5EB57712-71DF-4926-8B32-E6B7722CD04F}" dt="2026-04-26T08:24:17.857" v="26557" actId="555"/>
          <ac:spMkLst>
            <pc:docMk/>
            <pc:sldMk cId="4194377468" sldId="1027"/>
            <ac:spMk id="64" creationId="{38E46C8D-8F27-7C47-87B9-FED06434E965}"/>
          </ac:spMkLst>
        </pc:spChg>
        <pc:spChg chg="mod">
          <ac:chgData name="Patrick Keller" userId="170edc8c-2f5f-48d9-b0d0-58eefee5da09" providerId="ADAL" clId="{5EB57712-71DF-4926-8B32-E6B7722CD04F}" dt="2026-04-26T07:12:23.759" v="25066" actId="14100"/>
          <ac:spMkLst>
            <pc:docMk/>
            <pc:sldMk cId="4194377468" sldId="1027"/>
            <ac:spMk id="78" creationId="{0B7C60D1-0E08-5772-430F-FDF4F717A032}"/>
          </ac:spMkLst>
        </pc:spChg>
        <pc:spChg chg="mod">
          <ac:chgData name="Patrick Keller" userId="170edc8c-2f5f-48d9-b0d0-58eefee5da09" providerId="ADAL" clId="{5EB57712-71DF-4926-8B32-E6B7722CD04F}" dt="2026-04-26T07:58:24.075" v="25982"/>
          <ac:spMkLst>
            <pc:docMk/>
            <pc:sldMk cId="4194377468" sldId="1027"/>
            <ac:spMk id="90" creationId="{9A1BA987-FFD6-F157-65EB-9AAE172C7701}"/>
          </ac:spMkLst>
        </pc:spChg>
        <pc:spChg chg="mod">
          <ac:chgData name="Patrick Keller" userId="170edc8c-2f5f-48d9-b0d0-58eefee5da09" providerId="ADAL" clId="{5EB57712-71DF-4926-8B32-E6B7722CD04F}" dt="2026-04-26T08:24:29.189" v="26559" actId="555"/>
          <ac:spMkLst>
            <pc:docMk/>
            <pc:sldMk cId="4194377468" sldId="1027"/>
            <ac:spMk id="93" creationId="{5D216D3A-3E1B-076E-159C-733F78AAFA00}"/>
          </ac:spMkLst>
        </pc:spChg>
        <pc:spChg chg="mod">
          <ac:chgData name="Patrick Keller" userId="170edc8c-2f5f-48d9-b0d0-58eefee5da09" providerId="ADAL" clId="{5EB57712-71DF-4926-8B32-E6B7722CD04F}" dt="2026-04-26T08:24:29.189" v="26559" actId="555"/>
          <ac:spMkLst>
            <pc:docMk/>
            <pc:sldMk cId="4194377468" sldId="1027"/>
            <ac:spMk id="94" creationId="{B958D957-E516-3B81-045D-2A168F01E81D}"/>
          </ac:spMkLst>
        </pc:spChg>
        <pc:spChg chg="mod">
          <ac:chgData name="Patrick Keller" userId="170edc8c-2f5f-48d9-b0d0-58eefee5da09" providerId="ADAL" clId="{5EB57712-71DF-4926-8B32-E6B7722CD04F}" dt="2026-05-02T07:50:13.559" v="26797" actId="1035"/>
          <ac:spMkLst>
            <pc:docMk/>
            <pc:sldMk cId="4194377468" sldId="1027"/>
            <ac:spMk id="95" creationId="{9872A176-690F-7FD6-5AF7-7608928E35C8}"/>
          </ac:spMkLst>
        </pc:spChg>
        <pc:spChg chg="mod">
          <ac:chgData name="Patrick Keller" userId="170edc8c-2f5f-48d9-b0d0-58eefee5da09" providerId="ADAL" clId="{5EB57712-71DF-4926-8B32-E6B7722CD04F}" dt="2026-05-02T07:50:13.559" v="26797" actId="1035"/>
          <ac:spMkLst>
            <pc:docMk/>
            <pc:sldMk cId="4194377468" sldId="1027"/>
            <ac:spMk id="96" creationId="{5BB09298-4BBE-8392-5436-B79D5A1553F8}"/>
          </ac:spMkLst>
        </pc:spChg>
        <pc:spChg chg="mod">
          <ac:chgData name="Patrick Keller" userId="170edc8c-2f5f-48d9-b0d0-58eefee5da09" providerId="ADAL" clId="{5EB57712-71DF-4926-8B32-E6B7722CD04F}" dt="2026-05-02T07:50:13.559" v="26797" actId="1035"/>
          <ac:spMkLst>
            <pc:docMk/>
            <pc:sldMk cId="4194377468" sldId="1027"/>
            <ac:spMk id="97" creationId="{8D495281-54EC-73B0-DAB5-DCA238077E54}"/>
          </ac:spMkLst>
        </pc:spChg>
        <pc:spChg chg="mod">
          <ac:chgData name="Patrick Keller" userId="170edc8c-2f5f-48d9-b0d0-58eefee5da09" providerId="ADAL" clId="{5EB57712-71DF-4926-8B32-E6B7722CD04F}" dt="2026-05-02T07:50:13.559" v="26797" actId="1035"/>
          <ac:spMkLst>
            <pc:docMk/>
            <pc:sldMk cId="4194377468" sldId="1027"/>
            <ac:spMk id="98" creationId="{EE87E716-3BC0-7995-B1C2-4D4B1037EAED}"/>
          </ac:spMkLst>
        </pc:spChg>
        <pc:spChg chg="mod">
          <ac:chgData name="Patrick Keller" userId="170edc8c-2f5f-48d9-b0d0-58eefee5da09" providerId="ADAL" clId="{5EB57712-71DF-4926-8B32-E6B7722CD04F}" dt="2026-05-02T07:50:13.559" v="26797" actId="1035"/>
          <ac:spMkLst>
            <pc:docMk/>
            <pc:sldMk cId="4194377468" sldId="1027"/>
            <ac:spMk id="100" creationId="{ED4D10DC-F15A-B05A-C575-92C97A96E1D3}"/>
          </ac:spMkLst>
        </pc:spChg>
        <pc:cxnChg chg="add mod">
          <ac:chgData name="Patrick Keller" userId="170edc8c-2f5f-48d9-b0d0-58eefee5da09" providerId="ADAL" clId="{5EB57712-71DF-4926-8B32-E6B7722CD04F}" dt="2026-05-02T07:47:11.082" v="26758"/>
          <ac:cxnSpMkLst>
            <pc:docMk/>
            <pc:sldMk cId="4194377468" sldId="1027"/>
            <ac:cxnSpMk id="11" creationId="{966625FC-6B7B-1612-623E-851620D7C52D}"/>
          </ac:cxnSpMkLst>
        </pc:cxnChg>
      </pc:sldChg>
      <pc:sldChg chg="addSp delSp modSp add mod ord modAnim">
        <pc:chgData name="Patrick Keller" userId="170edc8c-2f5f-48d9-b0d0-58eefee5da09" providerId="ADAL" clId="{5EB57712-71DF-4926-8B32-E6B7722CD04F}" dt="2026-05-05T09:37:25.044" v="31762"/>
        <pc:sldMkLst>
          <pc:docMk/>
          <pc:sldMk cId="181159142" sldId="1028"/>
        </pc:sldMkLst>
        <pc:spChg chg="mod">
          <ac:chgData name="Patrick Keller" userId="170edc8c-2f5f-48d9-b0d0-58eefee5da09" providerId="ADAL" clId="{5EB57712-71DF-4926-8B32-E6B7722CD04F}" dt="2026-05-02T12:10:11.040" v="31251" actId="20577"/>
          <ac:spMkLst>
            <pc:docMk/>
            <pc:sldMk cId="181159142" sldId="1028"/>
            <ac:spMk id="2" creationId="{D7315845-4B1D-3C33-5884-F598D348F4BC}"/>
          </ac:spMkLst>
        </pc:spChg>
        <pc:spChg chg="add mod">
          <ac:chgData name="Patrick Keller" userId="170edc8c-2f5f-48d9-b0d0-58eefee5da09" providerId="ADAL" clId="{5EB57712-71DF-4926-8B32-E6B7722CD04F}" dt="2026-05-02T07:50:21.264" v="26806" actId="1035"/>
          <ac:spMkLst>
            <pc:docMk/>
            <pc:sldMk cId="181159142" sldId="1028"/>
            <ac:spMk id="11" creationId="{44DDFBAE-9932-57CE-A8C0-9835DE0E2B43}"/>
          </ac:spMkLst>
        </pc:spChg>
        <pc:spChg chg="add mod">
          <ac:chgData name="Patrick Keller" userId="170edc8c-2f5f-48d9-b0d0-58eefee5da09" providerId="ADAL" clId="{5EB57712-71DF-4926-8B32-E6B7722CD04F}" dt="2026-05-02T07:50:21.264" v="26806" actId="1035"/>
          <ac:spMkLst>
            <pc:docMk/>
            <pc:sldMk cId="181159142" sldId="1028"/>
            <ac:spMk id="12" creationId="{9D2E454A-F90B-88D1-D723-40C3DC892260}"/>
          </ac:spMkLst>
        </pc:spChg>
        <pc:spChg chg="add mod">
          <ac:chgData name="Patrick Keller" userId="170edc8c-2f5f-48d9-b0d0-58eefee5da09" providerId="ADAL" clId="{5EB57712-71DF-4926-8B32-E6B7722CD04F}" dt="2026-05-02T07:50:21.264" v="26806" actId="1035"/>
          <ac:spMkLst>
            <pc:docMk/>
            <pc:sldMk cId="181159142" sldId="1028"/>
            <ac:spMk id="13" creationId="{567CD388-1A10-CA39-BADB-AFF37538433E}"/>
          </ac:spMkLst>
        </pc:spChg>
        <pc:spChg chg="mod">
          <ac:chgData name="Patrick Keller" userId="170edc8c-2f5f-48d9-b0d0-58eefee5da09" providerId="ADAL" clId="{5EB57712-71DF-4926-8B32-E6B7722CD04F}" dt="2026-04-26T07:58:10.750" v="25976"/>
          <ac:spMkLst>
            <pc:docMk/>
            <pc:sldMk cId="181159142" sldId="1028"/>
            <ac:spMk id="14" creationId="{C4A2C334-347D-61DB-AFF0-C4AB2EDA126F}"/>
          </ac:spMkLst>
        </pc:spChg>
        <pc:spChg chg="add mod">
          <ac:chgData name="Patrick Keller" userId="170edc8c-2f5f-48d9-b0d0-58eefee5da09" providerId="ADAL" clId="{5EB57712-71DF-4926-8B32-E6B7722CD04F}" dt="2026-05-02T12:13:00.986" v="31266" actId="14100"/>
          <ac:spMkLst>
            <pc:docMk/>
            <pc:sldMk cId="181159142" sldId="1028"/>
            <ac:spMk id="17" creationId="{D568418D-6F04-72FB-3C76-50E37D1CD92E}"/>
          </ac:spMkLst>
        </pc:spChg>
        <pc:spChg chg="mod">
          <ac:chgData name="Patrick Keller" userId="170edc8c-2f5f-48d9-b0d0-58eefee5da09" providerId="ADAL" clId="{5EB57712-71DF-4926-8B32-E6B7722CD04F}" dt="2026-04-26T07:19:51.052" v="25327" actId="20577"/>
          <ac:spMkLst>
            <pc:docMk/>
            <pc:sldMk cId="181159142" sldId="1028"/>
            <ac:spMk id="19" creationId="{75D0A10A-10A7-0C91-5D87-3BD93B395032}"/>
          </ac:spMkLst>
        </pc:spChg>
        <pc:spChg chg="mod">
          <ac:chgData name="Patrick Keller" userId="170edc8c-2f5f-48d9-b0d0-58eefee5da09" providerId="ADAL" clId="{5EB57712-71DF-4926-8B32-E6B7722CD04F}" dt="2026-04-26T07:18:30.158" v="25271" actId="207"/>
          <ac:spMkLst>
            <pc:docMk/>
            <pc:sldMk cId="181159142" sldId="1028"/>
            <ac:spMk id="22" creationId="{8C08EC4A-CBDC-CDC0-18A5-4F0F0EB45AC0}"/>
          </ac:spMkLst>
        </pc:spChg>
        <pc:spChg chg="mod">
          <ac:chgData name="Patrick Keller" userId="170edc8c-2f5f-48d9-b0d0-58eefee5da09" providerId="ADAL" clId="{5EB57712-71DF-4926-8B32-E6B7722CD04F}" dt="2026-05-02T07:50:21.264" v="26806" actId="1035"/>
          <ac:spMkLst>
            <pc:docMk/>
            <pc:sldMk cId="181159142" sldId="1028"/>
            <ac:spMk id="25" creationId="{26C8B87B-56CB-6D81-A0BF-4599BF704148}"/>
          </ac:spMkLst>
        </pc:spChg>
        <pc:spChg chg="add mod">
          <ac:chgData name="Patrick Keller" userId="170edc8c-2f5f-48d9-b0d0-58eefee5da09" providerId="ADAL" clId="{5EB57712-71DF-4926-8B32-E6B7722CD04F}" dt="2026-04-26T07:44:38.507" v="25547" actId="1037"/>
          <ac:spMkLst>
            <pc:docMk/>
            <pc:sldMk cId="181159142" sldId="1028"/>
            <ac:spMk id="26" creationId="{9B74C52E-E4B5-6BD5-E505-FE29A378D524}"/>
          </ac:spMkLst>
        </pc:spChg>
        <pc:spChg chg="add mod">
          <ac:chgData name="Patrick Keller" userId="170edc8c-2f5f-48d9-b0d0-58eefee5da09" providerId="ADAL" clId="{5EB57712-71DF-4926-8B32-E6B7722CD04F}" dt="2026-04-26T07:45:29.941" v="25602" actId="14100"/>
          <ac:spMkLst>
            <pc:docMk/>
            <pc:sldMk cId="181159142" sldId="1028"/>
            <ac:spMk id="27" creationId="{4A894ABA-41C4-C3C6-46F6-2B9C40F4FE42}"/>
          </ac:spMkLst>
        </pc:spChg>
        <pc:spChg chg="mod">
          <ac:chgData name="Patrick Keller" userId="170edc8c-2f5f-48d9-b0d0-58eefee5da09" providerId="ADAL" clId="{5EB57712-71DF-4926-8B32-E6B7722CD04F}" dt="2026-05-02T07:50:21.264" v="26806" actId="1035"/>
          <ac:spMkLst>
            <pc:docMk/>
            <pc:sldMk cId="181159142" sldId="1028"/>
            <ac:spMk id="39" creationId="{92F251E1-7E99-C5FE-FD0E-AA6A94E11607}"/>
          </ac:spMkLst>
        </pc:spChg>
        <pc:spChg chg="mod">
          <ac:chgData name="Patrick Keller" userId="170edc8c-2f5f-48d9-b0d0-58eefee5da09" providerId="ADAL" clId="{5EB57712-71DF-4926-8B32-E6B7722CD04F}" dt="2026-05-02T07:50:21.264" v="26806" actId="1035"/>
          <ac:spMkLst>
            <pc:docMk/>
            <pc:sldMk cId="181159142" sldId="1028"/>
            <ac:spMk id="41" creationId="{8DCADF05-28EA-BD09-1394-AD51E373366A}"/>
          </ac:spMkLst>
        </pc:spChg>
        <pc:spChg chg="mod">
          <ac:chgData name="Patrick Keller" userId="170edc8c-2f5f-48d9-b0d0-58eefee5da09" providerId="ADAL" clId="{5EB57712-71DF-4926-8B32-E6B7722CD04F}" dt="2026-04-26T08:20:12.227" v="26530"/>
          <ac:spMkLst>
            <pc:docMk/>
            <pc:sldMk cId="181159142" sldId="1028"/>
            <ac:spMk id="42" creationId="{53BE894A-C50A-F09A-8307-BEF6B5FC258C}"/>
          </ac:spMkLst>
        </pc:spChg>
        <pc:spChg chg="mod">
          <ac:chgData name="Patrick Keller" userId="170edc8c-2f5f-48d9-b0d0-58eefee5da09" providerId="ADAL" clId="{5EB57712-71DF-4926-8B32-E6B7722CD04F}" dt="2026-05-02T07:50:21.264" v="26806" actId="1035"/>
          <ac:spMkLst>
            <pc:docMk/>
            <pc:sldMk cId="181159142" sldId="1028"/>
            <ac:spMk id="43" creationId="{69E6D635-8853-222B-C632-7D2F39495F7E}"/>
          </ac:spMkLst>
        </pc:spChg>
        <pc:spChg chg="mod">
          <ac:chgData name="Patrick Keller" userId="170edc8c-2f5f-48d9-b0d0-58eefee5da09" providerId="ADAL" clId="{5EB57712-71DF-4926-8B32-E6B7722CD04F}" dt="2026-04-26T07:19:13.332" v="25294" actId="20577"/>
          <ac:spMkLst>
            <pc:docMk/>
            <pc:sldMk cId="181159142" sldId="1028"/>
            <ac:spMk id="44" creationId="{C150F0C4-E989-7CC6-0010-FEA2A8013D66}"/>
          </ac:spMkLst>
        </pc:spChg>
        <pc:spChg chg="mod">
          <ac:chgData name="Patrick Keller" userId="170edc8c-2f5f-48d9-b0d0-58eefee5da09" providerId="ADAL" clId="{5EB57712-71DF-4926-8B32-E6B7722CD04F}" dt="2026-05-02T07:50:21.264" v="26806" actId="1035"/>
          <ac:spMkLst>
            <pc:docMk/>
            <pc:sldMk cId="181159142" sldId="1028"/>
            <ac:spMk id="63" creationId="{C2EA849F-708A-7EAA-9E4A-A39091C64DFD}"/>
          </ac:spMkLst>
        </pc:spChg>
        <pc:spChg chg="mod">
          <ac:chgData name="Patrick Keller" userId="170edc8c-2f5f-48d9-b0d0-58eefee5da09" providerId="ADAL" clId="{5EB57712-71DF-4926-8B32-E6B7722CD04F}" dt="2026-05-02T07:50:21.264" v="26806" actId="1035"/>
          <ac:spMkLst>
            <pc:docMk/>
            <pc:sldMk cId="181159142" sldId="1028"/>
            <ac:spMk id="64" creationId="{A113F583-76BC-93E0-18D6-3913FF0F622A}"/>
          </ac:spMkLst>
        </pc:spChg>
        <pc:spChg chg="mod">
          <ac:chgData name="Patrick Keller" userId="170edc8c-2f5f-48d9-b0d0-58eefee5da09" providerId="ADAL" clId="{5EB57712-71DF-4926-8B32-E6B7722CD04F}" dt="2026-04-26T07:19:43.980" v="25318" actId="20577"/>
          <ac:spMkLst>
            <pc:docMk/>
            <pc:sldMk cId="181159142" sldId="1028"/>
            <ac:spMk id="78" creationId="{4E1EFB6F-472E-510A-A0F8-8E6FFAF54A08}"/>
          </ac:spMkLst>
        </pc:spChg>
        <pc:spChg chg="mod">
          <ac:chgData name="Patrick Keller" userId="170edc8c-2f5f-48d9-b0d0-58eefee5da09" providerId="ADAL" clId="{5EB57712-71DF-4926-8B32-E6B7722CD04F}" dt="2026-04-26T07:58:13.932" v="25978"/>
          <ac:spMkLst>
            <pc:docMk/>
            <pc:sldMk cId="181159142" sldId="1028"/>
            <ac:spMk id="90" creationId="{4D20143C-579B-C62D-8016-352A1AB2D6AB}"/>
          </ac:spMkLst>
        </pc:spChg>
        <pc:spChg chg="mod">
          <ac:chgData name="Patrick Keller" userId="170edc8c-2f5f-48d9-b0d0-58eefee5da09" providerId="ADAL" clId="{5EB57712-71DF-4926-8B32-E6B7722CD04F}" dt="2026-04-26T07:17:46.678" v="25214" actId="1037"/>
          <ac:spMkLst>
            <pc:docMk/>
            <pc:sldMk cId="181159142" sldId="1028"/>
            <ac:spMk id="93" creationId="{4F277A69-4295-EE12-556A-662A8EA5554E}"/>
          </ac:spMkLst>
        </pc:spChg>
        <pc:spChg chg="mod">
          <ac:chgData name="Patrick Keller" userId="170edc8c-2f5f-48d9-b0d0-58eefee5da09" providerId="ADAL" clId="{5EB57712-71DF-4926-8B32-E6B7722CD04F}" dt="2026-04-26T08:21:31.589" v="26546" actId="20577"/>
          <ac:spMkLst>
            <pc:docMk/>
            <pc:sldMk cId="181159142" sldId="1028"/>
            <ac:spMk id="94" creationId="{26B4352E-CF28-F239-8F90-A3FD3068FEE6}"/>
          </ac:spMkLst>
        </pc:spChg>
        <pc:spChg chg="mod">
          <ac:chgData name="Patrick Keller" userId="170edc8c-2f5f-48d9-b0d0-58eefee5da09" providerId="ADAL" clId="{5EB57712-71DF-4926-8B32-E6B7722CD04F}" dt="2026-04-26T07:17:46.678" v="25214" actId="1037"/>
          <ac:spMkLst>
            <pc:docMk/>
            <pc:sldMk cId="181159142" sldId="1028"/>
            <ac:spMk id="95" creationId="{80135D6C-DE9A-D70E-B232-FA95AD5E6EA4}"/>
          </ac:spMkLst>
        </pc:spChg>
        <pc:spChg chg="mod">
          <ac:chgData name="Patrick Keller" userId="170edc8c-2f5f-48d9-b0d0-58eefee5da09" providerId="ADAL" clId="{5EB57712-71DF-4926-8B32-E6B7722CD04F}" dt="2026-05-02T07:50:21.264" v="26806" actId="1035"/>
          <ac:spMkLst>
            <pc:docMk/>
            <pc:sldMk cId="181159142" sldId="1028"/>
            <ac:spMk id="96" creationId="{1E3F6235-931A-4190-AB34-D590751D58E5}"/>
          </ac:spMkLst>
        </pc:spChg>
        <pc:spChg chg="mod">
          <ac:chgData name="Patrick Keller" userId="170edc8c-2f5f-48d9-b0d0-58eefee5da09" providerId="ADAL" clId="{5EB57712-71DF-4926-8B32-E6B7722CD04F}" dt="2026-04-26T08:24:09.076" v="26556" actId="555"/>
          <ac:spMkLst>
            <pc:docMk/>
            <pc:sldMk cId="181159142" sldId="1028"/>
            <ac:spMk id="97" creationId="{D0167751-F672-072B-BED1-DCF4610AF849}"/>
          </ac:spMkLst>
        </pc:spChg>
        <pc:spChg chg="mod">
          <ac:chgData name="Patrick Keller" userId="170edc8c-2f5f-48d9-b0d0-58eefee5da09" providerId="ADAL" clId="{5EB57712-71DF-4926-8B32-E6B7722CD04F}" dt="2026-05-02T12:12:55.044" v="31265" actId="14100"/>
          <ac:spMkLst>
            <pc:docMk/>
            <pc:sldMk cId="181159142" sldId="1028"/>
            <ac:spMk id="98" creationId="{DD792499-0E77-4429-3074-A5F5BB269512}"/>
          </ac:spMkLst>
        </pc:spChg>
        <pc:spChg chg="mod">
          <ac:chgData name="Patrick Keller" userId="170edc8c-2f5f-48d9-b0d0-58eefee5da09" providerId="ADAL" clId="{5EB57712-71DF-4926-8B32-E6B7722CD04F}" dt="2026-04-26T08:20:54.649" v="26533"/>
          <ac:spMkLst>
            <pc:docMk/>
            <pc:sldMk cId="181159142" sldId="1028"/>
            <ac:spMk id="100" creationId="{7A17D620-968E-7E1C-997C-7989C01E1F45}"/>
          </ac:spMkLst>
        </pc:spChg>
        <pc:cxnChg chg="add mod">
          <ac:chgData name="Patrick Keller" userId="170edc8c-2f5f-48d9-b0d0-58eefee5da09" providerId="ADAL" clId="{5EB57712-71DF-4926-8B32-E6B7722CD04F}" dt="2026-05-02T07:47:14.955" v="26760"/>
          <ac:cxnSpMkLst>
            <pc:docMk/>
            <pc:sldMk cId="181159142" sldId="1028"/>
            <ac:cxnSpMk id="28" creationId="{DDDB8BF9-427E-40EE-63B9-7C6FC54E6DA0}"/>
          </ac:cxnSpMkLst>
        </pc:cxnChg>
      </pc:sldChg>
      <pc:sldChg chg="addSp delSp modSp add mod ord delAnim modAnim">
        <pc:chgData name="Patrick Keller" userId="170edc8c-2f5f-48d9-b0d0-58eefee5da09" providerId="ADAL" clId="{5EB57712-71DF-4926-8B32-E6B7722CD04F}" dt="2026-05-05T09:37:25.044" v="31762"/>
        <pc:sldMkLst>
          <pc:docMk/>
          <pc:sldMk cId="3493523187" sldId="1029"/>
        </pc:sldMkLst>
        <pc:spChg chg="mod">
          <ac:chgData name="Patrick Keller" userId="170edc8c-2f5f-48d9-b0d0-58eefee5da09" providerId="ADAL" clId="{5EB57712-71DF-4926-8B32-E6B7722CD04F}" dt="2026-05-02T12:10:03.279" v="31248" actId="20577"/>
          <ac:spMkLst>
            <pc:docMk/>
            <pc:sldMk cId="3493523187" sldId="1029"/>
            <ac:spMk id="2" creationId="{F6E77613-3C28-E69B-8FD9-B6ED19011D16}"/>
          </ac:spMkLst>
        </pc:spChg>
        <pc:spChg chg="mod">
          <ac:chgData name="Patrick Keller" userId="170edc8c-2f5f-48d9-b0d0-58eefee5da09" providerId="ADAL" clId="{5EB57712-71DF-4926-8B32-E6B7722CD04F}" dt="2026-05-02T07:50:07.823" v="26788" actId="1035"/>
          <ac:spMkLst>
            <pc:docMk/>
            <pc:sldMk cId="3493523187" sldId="1029"/>
            <ac:spMk id="11" creationId="{889358A3-C35A-5CC2-2174-B4AC8EF5E3FF}"/>
          </ac:spMkLst>
        </pc:spChg>
        <pc:spChg chg="mod">
          <ac:chgData name="Patrick Keller" userId="170edc8c-2f5f-48d9-b0d0-58eefee5da09" providerId="ADAL" clId="{5EB57712-71DF-4926-8B32-E6B7722CD04F}" dt="2026-04-26T08:24:44.613" v="26560" actId="555"/>
          <ac:spMkLst>
            <pc:docMk/>
            <pc:sldMk cId="3493523187" sldId="1029"/>
            <ac:spMk id="12" creationId="{B27E7C7F-0267-3EA2-AE23-4BB1A07EB528}"/>
          </ac:spMkLst>
        </pc:spChg>
        <pc:spChg chg="mod">
          <ac:chgData name="Patrick Keller" userId="170edc8c-2f5f-48d9-b0d0-58eefee5da09" providerId="ADAL" clId="{5EB57712-71DF-4926-8B32-E6B7722CD04F}" dt="2026-04-26T08:24:44.613" v="26560" actId="555"/>
          <ac:spMkLst>
            <pc:docMk/>
            <pc:sldMk cId="3493523187" sldId="1029"/>
            <ac:spMk id="13" creationId="{A842CA4B-D4DC-B48E-5E71-E8974272CF42}"/>
          </ac:spMkLst>
        </pc:spChg>
        <pc:spChg chg="mod">
          <ac:chgData name="Patrick Keller" userId="170edc8c-2f5f-48d9-b0d0-58eefee5da09" providerId="ADAL" clId="{5EB57712-71DF-4926-8B32-E6B7722CD04F}" dt="2026-04-26T07:58:27.985" v="25984"/>
          <ac:spMkLst>
            <pc:docMk/>
            <pc:sldMk cId="3493523187" sldId="1029"/>
            <ac:spMk id="14" creationId="{1A8C3E9F-3B9B-CA00-44CC-B2045403D7B0}"/>
          </ac:spMkLst>
        </pc:spChg>
        <pc:spChg chg="mod">
          <ac:chgData name="Patrick Keller" userId="170edc8c-2f5f-48d9-b0d0-58eefee5da09" providerId="ADAL" clId="{5EB57712-71DF-4926-8B32-E6B7722CD04F}" dt="2026-05-02T07:50:07.823" v="26788" actId="1035"/>
          <ac:spMkLst>
            <pc:docMk/>
            <pc:sldMk cId="3493523187" sldId="1029"/>
            <ac:spMk id="17" creationId="{950A0B58-D79F-BD0D-3FD2-7BC44F2A57D2}"/>
          </ac:spMkLst>
        </pc:spChg>
        <pc:spChg chg="mod">
          <ac:chgData name="Patrick Keller" userId="170edc8c-2f5f-48d9-b0d0-58eefee5da09" providerId="ADAL" clId="{5EB57712-71DF-4926-8B32-E6B7722CD04F}" dt="2026-05-02T07:50:07.823" v="26788" actId="1035"/>
          <ac:spMkLst>
            <pc:docMk/>
            <pc:sldMk cId="3493523187" sldId="1029"/>
            <ac:spMk id="18" creationId="{293DB406-3B9C-EF35-BF89-7C02A05C0119}"/>
          </ac:spMkLst>
        </pc:spChg>
        <pc:spChg chg="mod">
          <ac:chgData name="Patrick Keller" userId="170edc8c-2f5f-48d9-b0d0-58eefee5da09" providerId="ADAL" clId="{5EB57712-71DF-4926-8B32-E6B7722CD04F}" dt="2026-05-02T07:50:07.823" v="26788" actId="1035"/>
          <ac:spMkLst>
            <pc:docMk/>
            <pc:sldMk cId="3493523187" sldId="1029"/>
            <ac:spMk id="19" creationId="{C0BC7FFA-F215-4C19-F0AC-221F7C6C51CF}"/>
          </ac:spMkLst>
        </pc:spChg>
        <pc:spChg chg="mod">
          <ac:chgData name="Patrick Keller" userId="170edc8c-2f5f-48d9-b0d0-58eefee5da09" providerId="ADAL" clId="{5EB57712-71DF-4926-8B32-E6B7722CD04F}" dt="2026-05-02T07:50:07.823" v="26788" actId="1035"/>
          <ac:spMkLst>
            <pc:docMk/>
            <pc:sldMk cId="3493523187" sldId="1029"/>
            <ac:spMk id="22" creationId="{F330B16B-573F-AFDF-4DA8-690A3EC4FEBA}"/>
          </ac:spMkLst>
        </pc:spChg>
        <pc:spChg chg="mod">
          <ac:chgData name="Patrick Keller" userId="170edc8c-2f5f-48d9-b0d0-58eefee5da09" providerId="ADAL" clId="{5EB57712-71DF-4926-8B32-E6B7722CD04F}" dt="2026-05-02T07:50:07.823" v="26788" actId="1035"/>
          <ac:spMkLst>
            <pc:docMk/>
            <pc:sldMk cId="3493523187" sldId="1029"/>
            <ac:spMk id="23" creationId="{7F619905-8EFA-F86A-0E2B-E10303BCBED0}"/>
          </ac:spMkLst>
        </pc:spChg>
        <pc:spChg chg="mod">
          <ac:chgData name="Patrick Keller" userId="170edc8c-2f5f-48d9-b0d0-58eefee5da09" providerId="ADAL" clId="{5EB57712-71DF-4926-8B32-E6B7722CD04F}" dt="2026-04-26T08:19:29.544" v="26507"/>
          <ac:spMkLst>
            <pc:docMk/>
            <pc:sldMk cId="3493523187" sldId="1029"/>
            <ac:spMk id="25" creationId="{774F522A-A79B-FC14-B8D8-DCAB4CE315BB}"/>
          </ac:spMkLst>
        </pc:spChg>
        <pc:spChg chg="mod">
          <ac:chgData name="Patrick Keller" userId="170edc8c-2f5f-48d9-b0d0-58eefee5da09" providerId="ADAL" clId="{5EB57712-71DF-4926-8B32-E6B7722CD04F}" dt="2026-04-26T08:24:44.613" v="26560" actId="555"/>
          <ac:spMkLst>
            <pc:docMk/>
            <pc:sldMk cId="3493523187" sldId="1029"/>
            <ac:spMk id="41" creationId="{2B4E54AE-C9F5-7C6F-CD0D-927007AAF3B6}"/>
          </ac:spMkLst>
        </pc:spChg>
        <pc:spChg chg="mod">
          <ac:chgData name="Patrick Keller" userId="170edc8c-2f5f-48d9-b0d0-58eefee5da09" providerId="ADAL" clId="{5EB57712-71DF-4926-8B32-E6B7722CD04F}" dt="2026-05-02T07:50:07.823" v="26788" actId="1035"/>
          <ac:spMkLst>
            <pc:docMk/>
            <pc:sldMk cId="3493523187" sldId="1029"/>
            <ac:spMk id="42" creationId="{A35FE583-82E6-FA72-95B0-E2C11DDB1AE6}"/>
          </ac:spMkLst>
        </pc:spChg>
        <pc:spChg chg="mod">
          <ac:chgData name="Patrick Keller" userId="170edc8c-2f5f-48d9-b0d0-58eefee5da09" providerId="ADAL" clId="{5EB57712-71DF-4926-8B32-E6B7722CD04F}" dt="2026-05-02T07:50:07.823" v="26788" actId="1035"/>
          <ac:spMkLst>
            <pc:docMk/>
            <pc:sldMk cId="3493523187" sldId="1029"/>
            <ac:spMk id="77" creationId="{25ED4391-D4BE-96B6-4209-2BA24714689C}"/>
          </ac:spMkLst>
        </pc:spChg>
        <pc:spChg chg="mod">
          <ac:chgData name="Patrick Keller" userId="170edc8c-2f5f-48d9-b0d0-58eefee5da09" providerId="ADAL" clId="{5EB57712-71DF-4926-8B32-E6B7722CD04F}" dt="2026-04-26T08:19:41.597" v="26521" actId="6549"/>
          <ac:spMkLst>
            <pc:docMk/>
            <pc:sldMk cId="3493523187" sldId="1029"/>
            <ac:spMk id="78" creationId="{4B79473F-65B4-CA39-EA79-0E632ECFB3B4}"/>
          </ac:spMkLst>
        </pc:spChg>
        <pc:spChg chg="mod">
          <ac:chgData name="Patrick Keller" userId="170edc8c-2f5f-48d9-b0d0-58eefee5da09" providerId="ADAL" clId="{5EB57712-71DF-4926-8B32-E6B7722CD04F}" dt="2026-04-26T07:58:30.971" v="25986"/>
          <ac:spMkLst>
            <pc:docMk/>
            <pc:sldMk cId="3493523187" sldId="1029"/>
            <ac:spMk id="90" creationId="{42D6A968-5163-32DE-8C9E-6307952AFE3C}"/>
          </ac:spMkLst>
        </pc:spChg>
        <pc:spChg chg="mod">
          <ac:chgData name="Patrick Keller" userId="170edc8c-2f5f-48d9-b0d0-58eefee5da09" providerId="ADAL" clId="{5EB57712-71DF-4926-8B32-E6B7722CD04F}" dt="2026-05-02T07:50:07.823" v="26788" actId="1035"/>
          <ac:spMkLst>
            <pc:docMk/>
            <pc:sldMk cId="3493523187" sldId="1029"/>
            <ac:spMk id="93" creationId="{E1754DC0-37F4-E45A-DDF5-DDE13C602C5A}"/>
          </ac:spMkLst>
        </pc:spChg>
        <pc:spChg chg="mod">
          <ac:chgData name="Patrick Keller" userId="170edc8c-2f5f-48d9-b0d0-58eefee5da09" providerId="ADAL" clId="{5EB57712-71DF-4926-8B32-E6B7722CD04F}" dt="2026-05-02T07:50:07.823" v="26788" actId="1035"/>
          <ac:spMkLst>
            <pc:docMk/>
            <pc:sldMk cId="3493523187" sldId="1029"/>
            <ac:spMk id="94" creationId="{83E34798-BCB7-11D9-BC07-741AACDB2AA9}"/>
          </ac:spMkLst>
        </pc:spChg>
        <pc:spChg chg="mod">
          <ac:chgData name="Patrick Keller" userId="170edc8c-2f5f-48d9-b0d0-58eefee5da09" providerId="ADAL" clId="{5EB57712-71DF-4926-8B32-E6B7722CD04F}" dt="2026-04-26T08:19:31.992" v="26508"/>
          <ac:spMkLst>
            <pc:docMk/>
            <pc:sldMk cId="3493523187" sldId="1029"/>
            <ac:spMk id="100" creationId="{1030611C-68CF-A582-0F1D-D103BF3AE5F3}"/>
          </ac:spMkLst>
        </pc:spChg>
        <pc:cxnChg chg="add mod">
          <ac:chgData name="Patrick Keller" userId="170edc8c-2f5f-48d9-b0d0-58eefee5da09" providerId="ADAL" clId="{5EB57712-71DF-4926-8B32-E6B7722CD04F}" dt="2026-05-02T07:47:07.637" v="26756"/>
          <ac:cxnSpMkLst>
            <pc:docMk/>
            <pc:sldMk cId="3493523187" sldId="1029"/>
            <ac:cxnSpMk id="26" creationId="{E13A16C0-0011-BD5E-DF54-D436ECC853D0}"/>
          </ac:cxnSpMkLst>
        </pc:cxnChg>
      </pc:sldChg>
      <pc:sldChg chg="addSp delSp modSp add mod ord addAnim delAnim modAnim">
        <pc:chgData name="Patrick Keller" userId="170edc8c-2f5f-48d9-b0d0-58eefee5da09" providerId="ADAL" clId="{5EB57712-71DF-4926-8B32-E6B7722CD04F}" dt="2026-05-05T09:37:25.044" v="31762"/>
        <pc:sldMkLst>
          <pc:docMk/>
          <pc:sldMk cId="3655495951" sldId="1030"/>
        </pc:sldMkLst>
        <pc:spChg chg="mod">
          <ac:chgData name="Patrick Keller" userId="170edc8c-2f5f-48d9-b0d0-58eefee5da09" providerId="ADAL" clId="{5EB57712-71DF-4926-8B32-E6B7722CD04F}" dt="2026-05-02T12:10:14.719" v="31252" actId="20577"/>
          <ac:spMkLst>
            <pc:docMk/>
            <pc:sldMk cId="3655495951" sldId="1030"/>
            <ac:spMk id="2" creationId="{9B46495A-6E5A-DB40-1FA2-5075B1A3165C}"/>
          </ac:spMkLst>
        </pc:spChg>
        <pc:spChg chg="add mod">
          <ac:chgData name="Patrick Keller" userId="170edc8c-2f5f-48d9-b0d0-58eefee5da09" providerId="ADAL" clId="{5EB57712-71DF-4926-8B32-E6B7722CD04F}" dt="2026-05-02T07:50:32.326" v="26815" actId="1035"/>
          <ac:spMkLst>
            <pc:docMk/>
            <pc:sldMk cId="3655495951" sldId="1030"/>
            <ac:spMk id="11" creationId="{6F71396A-6120-00F0-9A28-172B1087A7B9}"/>
          </ac:spMkLst>
        </pc:spChg>
        <pc:spChg chg="add mod">
          <ac:chgData name="Patrick Keller" userId="170edc8c-2f5f-48d9-b0d0-58eefee5da09" providerId="ADAL" clId="{5EB57712-71DF-4926-8B32-E6B7722CD04F}" dt="2026-04-26T07:57:40.545" v="25962" actId="20577"/>
          <ac:spMkLst>
            <pc:docMk/>
            <pc:sldMk cId="3655495951" sldId="1030"/>
            <ac:spMk id="12" creationId="{9FC64013-94C7-8972-1CD3-FD5AE0B25A49}"/>
          </ac:spMkLst>
        </pc:spChg>
        <pc:spChg chg="add mod">
          <ac:chgData name="Patrick Keller" userId="170edc8c-2f5f-48d9-b0d0-58eefee5da09" providerId="ADAL" clId="{5EB57712-71DF-4926-8B32-E6B7722CD04F}" dt="2026-04-26T08:26:31.008" v="26685" actId="1076"/>
          <ac:spMkLst>
            <pc:docMk/>
            <pc:sldMk cId="3655495951" sldId="1030"/>
            <ac:spMk id="13" creationId="{5C5C89DF-EE44-BCC7-9C80-0989AF6ED7E5}"/>
          </ac:spMkLst>
        </pc:spChg>
        <pc:spChg chg="mod">
          <ac:chgData name="Patrick Keller" userId="170edc8c-2f5f-48d9-b0d0-58eefee5da09" providerId="ADAL" clId="{5EB57712-71DF-4926-8B32-E6B7722CD04F}" dt="2026-04-26T07:57:58.033" v="25972" actId="14100"/>
          <ac:spMkLst>
            <pc:docMk/>
            <pc:sldMk cId="3655495951" sldId="1030"/>
            <ac:spMk id="14" creationId="{5C306535-AD0D-25D9-1C85-84CDBC4B6D76}"/>
          </ac:spMkLst>
        </pc:spChg>
        <pc:spChg chg="mod">
          <ac:chgData name="Patrick Keller" userId="170edc8c-2f5f-48d9-b0d0-58eefee5da09" providerId="ADAL" clId="{5EB57712-71DF-4926-8B32-E6B7722CD04F}" dt="2026-04-26T07:54:05.992" v="25868" actId="20577"/>
          <ac:spMkLst>
            <pc:docMk/>
            <pc:sldMk cId="3655495951" sldId="1030"/>
            <ac:spMk id="19" creationId="{066C99CD-9E3A-E11F-1AEB-BF9AB7565690}"/>
          </ac:spMkLst>
        </pc:spChg>
        <pc:spChg chg="mod">
          <ac:chgData name="Patrick Keller" userId="170edc8c-2f5f-48d9-b0d0-58eefee5da09" providerId="ADAL" clId="{5EB57712-71DF-4926-8B32-E6B7722CD04F}" dt="2026-04-26T07:50:43.992" v="25813" actId="207"/>
          <ac:spMkLst>
            <pc:docMk/>
            <pc:sldMk cId="3655495951" sldId="1030"/>
            <ac:spMk id="22" creationId="{522A76E3-D1BD-83DF-6ACA-C9B231854F4A}"/>
          </ac:spMkLst>
        </pc:spChg>
        <pc:spChg chg="mod">
          <ac:chgData name="Patrick Keller" userId="170edc8c-2f5f-48d9-b0d0-58eefee5da09" providerId="ADAL" clId="{5EB57712-71DF-4926-8B32-E6B7722CD04F}" dt="2026-05-02T07:50:32.326" v="26815" actId="1035"/>
          <ac:spMkLst>
            <pc:docMk/>
            <pc:sldMk cId="3655495951" sldId="1030"/>
            <ac:spMk id="23" creationId="{F6924419-EE7A-A70E-01BA-4765CA5A380D}"/>
          </ac:spMkLst>
        </pc:spChg>
        <pc:spChg chg="mod">
          <ac:chgData name="Patrick Keller" userId="170edc8c-2f5f-48d9-b0d0-58eefee5da09" providerId="ADAL" clId="{5EB57712-71DF-4926-8B32-E6B7722CD04F}" dt="2026-05-02T07:53:45.394" v="26978"/>
          <ac:spMkLst>
            <pc:docMk/>
            <pc:sldMk cId="3655495951" sldId="1030"/>
            <ac:spMk id="25" creationId="{9ED176BB-8B9D-7A3C-B8C4-789B8F010CF7}"/>
          </ac:spMkLst>
        </pc:spChg>
        <pc:spChg chg="mod">
          <ac:chgData name="Patrick Keller" userId="170edc8c-2f5f-48d9-b0d0-58eefee5da09" providerId="ADAL" clId="{5EB57712-71DF-4926-8B32-E6B7722CD04F}" dt="2026-05-02T07:50:32.326" v="26815" actId="1035"/>
          <ac:spMkLst>
            <pc:docMk/>
            <pc:sldMk cId="3655495951" sldId="1030"/>
            <ac:spMk id="26" creationId="{C6A871BA-F4AB-60DF-4D54-C7B3742C38A6}"/>
          </ac:spMkLst>
        </pc:spChg>
        <pc:spChg chg="add mod">
          <ac:chgData name="Patrick Keller" userId="170edc8c-2f5f-48d9-b0d0-58eefee5da09" providerId="ADAL" clId="{5EB57712-71DF-4926-8B32-E6B7722CD04F}" dt="2026-05-02T07:53:09.371" v="26976" actId="14100"/>
          <ac:spMkLst>
            <pc:docMk/>
            <pc:sldMk cId="3655495951" sldId="1030"/>
            <ac:spMk id="28" creationId="{13F80678-B0EC-19F1-1906-0DCD9988CCB8}"/>
          </ac:spMkLst>
        </pc:spChg>
        <pc:spChg chg="add mod">
          <ac:chgData name="Patrick Keller" userId="170edc8c-2f5f-48d9-b0d0-58eefee5da09" providerId="ADAL" clId="{5EB57712-71DF-4926-8B32-E6B7722CD04F}" dt="2026-04-26T08:28:00.006" v="26742" actId="1037"/>
          <ac:spMkLst>
            <pc:docMk/>
            <pc:sldMk cId="3655495951" sldId="1030"/>
            <ac:spMk id="29" creationId="{928B8D8A-1DC9-CE31-6BA0-CD5612AE77D5}"/>
          </ac:spMkLst>
        </pc:spChg>
        <pc:spChg chg="add mod">
          <ac:chgData name="Patrick Keller" userId="170edc8c-2f5f-48d9-b0d0-58eefee5da09" providerId="ADAL" clId="{5EB57712-71DF-4926-8B32-E6B7722CD04F}" dt="2026-04-26T08:28:09.802" v="26745" actId="1076"/>
          <ac:spMkLst>
            <pc:docMk/>
            <pc:sldMk cId="3655495951" sldId="1030"/>
            <ac:spMk id="31" creationId="{31F2F5B9-29D7-8A52-18E1-8B9A30AC6416}"/>
          </ac:spMkLst>
        </pc:spChg>
        <pc:spChg chg="mod">
          <ac:chgData name="Patrick Keller" userId="170edc8c-2f5f-48d9-b0d0-58eefee5da09" providerId="ADAL" clId="{5EB57712-71DF-4926-8B32-E6B7722CD04F}" dt="2026-05-02T07:50:32.326" v="26815" actId="1035"/>
          <ac:spMkLst>
            <pc:docMk/>
            <pc:sldMk cId="3655495951" sldId="1030"/>
            <ac:spMk id="38" creationId="{AE48FB24-4583-4B95-5AD6-FE06A1C229B3}"/>
          </ac:spMkLst>
        </pc:spChg>
        <pc:spChg chg="mod">
          <ac:chgData name="Patrick Keller" userId="170edc8c-2f5f-48d9-b0d0-58eefee5da09" providerId="ADAL" clId="{5EB57712-71DF-4926-8B32-E6B7722CD04F}" dt="2026-04-26T08:23:37.915" v="26553" actId="555"/>
          <ac:spMkLst>
            <pc:docMk/>
            <pc:sldMk cId="3655495951" sldId="1030"/>
            <ac:spMk id="41" creationId="{8621C755-8AD6-3318-C2F7-42263C8B83F8}"/>
          </ac:spMkLst>
        </pc:spChg>
        <pc:spChg chg="mod">
          <ac:chgData name="Patrick Keller" userId="170edc8c-2f5f-48d9-b0d0-58eefee5da09" providerId="ADAL" clId="{5EB57712-71DF-4926-8B32-E6B7722CD04F}" dt="2026-05-02T07:50:32.326" v="26815" actId="1035"/>
          <ac:spMkLst>
            <pc:docMk/>
            <pc:sldMk cId="3655495951" sldId="1030"/>
            <ac:spMk id="42" creationId="{715D90B0-9B95-5BD9-4C70-15331E7E919C}"/>
          </ac:spMkLst>
        </pc:spChg>
        <pc:spChg chg="mod">
          <ac:chgData name="Patrick Keller" userId="170edc8c-2f5f-48d9-b0d0-58eefee5da09" providerId="ADAL" clId="{5EB57712-71DF-4926-8B32-E6B7722CD04F}" dt="2026-04-26T08:23:29.211" v="26552" actId="555"/>
          <ac:spMkLst>
            <pc:docMk/>
            <pc:sldMk cId="3655495951" sldId="1030"/>
            <ac:spMk id="43" creationId="{6AEE2500-433B-3CDD-2D42-6E925AEC728F}"/>
          </ac:spMkLst>
        </pc:spChg>
        <pc:spChg chg="mod">
          <ac:chgData name="Patrick Keller" userId="170edc8c-2f5f-48d9-b0d0-58eefee5da09" providerId="ADAL" clId="{5EB57712-71DF-4926-8B32-E6B7722CD04F}" dt="2026-04-26T08:23:29.211" v="26552" actId="555"/>
          <ac:spMkLst>
            <pc:docMk/>
            <pc:sldMk cId="3655495951" sldId="1030"/>
            <ac:spMk id="44" creationId="{CD3D7400-780B-6BC4-9E0C-2B49A7F1447B}"/>
          </ac:spMkLst>
        </pc:spChg>
        <pc:spChg chg="mod">
          <ac:chgData name="Patrick Keller" userId="170edc8c-2f5f-48d9-b0d0-58eefee5da09" providerId="ADAL" clId="{5EB57712-71DF-4926-8B32-E6B7722CD04F}" dt="2026-04-26T08:23:45.197" v="26554" actId="555"/>
          <ac:spMkLst>
            <pc:docMk/>
            <pc:sldMk cId="3655495951" sldId="1030"/>
            <ac:spMk id="63" creationId="{2C15501B-1DD1-6F93-E83A-DFCAE4473586}"/>
          </ac:spMkLst>
        </pc:spChg>
        <pc:spChg chg="mod">
          <ac:chgData name="Patrick Keller" userId="170edc8c-2f5f-48d9-b0d0-58eefee5da09" providerId="ADAL" clId="{5EB57712-71DF-4926-8B32-E6B7722CD04F}" dt="2026-04-26T08:23:45.197" v="26554" actId="555"/>
          <ac:spMkLst>
            <pc:docMk/>
            <pc:sldMk cId="3655495951" sldId="1030"/>
            <ac:spMk id="64" creationId="{E87E7DD9-919D-DEB4-34D6-9507CD880F92}"/>
          </ac:spMkLst>
        </pc:spChg>
        <pc:spChg chg="mod">
          <ac:chgData name="Patrick Keller" userId="170edc8c-2f5f-48d9-b0d0-58eefee5da09" providerId="ADAL" clId="{5EB57712-71DF-4926-8B32-E6B7722CD04F}" dt="2026-04-26T07:54:10.869" v="25873" actId="20577"/>
          <ac:spMkLst>
            <pc:docMk/>
            <pc:sldMk cId="3655495951" sldId="1030"/>
            <ac:spMk id="78" creationId="{FACA4F32-1BE5-DA64-41DA-E0A48F92351A}"/>
          </ac:spMkLst>
        </pc:spChg>
        <pc:spChg chg="mod">
          <ac:chgData name="Patrick Keller" userId="170edc8c-2f5f-48d9-b0d0-58eefee5da09" providerId="ADAL" clId="{5EB57712-71DF-4926-8B32-E6B7722CD04F}" dt="2026-04-26T07:58:05.213" v="25974"/>
          <ac:spMkLst>
            <pc:docMk/>
            <pc:sldMk cId="3655495951" sldId="1030"/>
            <ac:spMk id="90" creationId="{173495EC-4A84-764F-9219-1761B7F6B649}"/>
          </ac:spMkLst>
        </pc:spChg>
        <pc:spChg chg="mod">
          <ac:chgData name="Patrick Keller" userId="170edc8c-2f5f-48d9-b0d0-58eefee5da09" providerId="ADAL" clId="{5EB57712-71DF-4926-8B32-E6B7722CD04F}" dt="2026-05-02T07:50:32.326" v="26815" actId="1035"/>
          <ac:spMkLst>
            <pc:docMk/>
            <pc:sldMk cId="3655495951" sldId="1030"/>
            <ac:spMk id="93" creationId="{8C65880A-B9D7-D532-2547-6258D17B020C}"/>
          </ac:spMkLst>
        </pc:spChg>
        <pc:spChg chg="mod">
          <ac:chgData name="Patrick Keller" userId="170edc8c-2f5f-48d9-b0d0-58eefee5da09" providerId="ADAL" clId="{5EB57712-71DF-4926-8B32-E6B7722CD04F}" dt="2026-05-02T07:50:32.326" v="26815" actId="1035"/>
          <ac:spMkLst>
            <pc:docMk/>
            <pc:sldMk cId="3655495951" sldId="1030"/>
            <ac:spMk id="94" creationId="{B1E3CE7A-8C01-3CF0-ECFD-9650FCA56B5F}"/>
          </ac:spMkLst>
        </pc:spChg>
        <pc:spChg chg="mod">
          <ac:chgData name="Patrick Keller" userId="170edc8c-2f5f-48d9-b0d0-58eefee5da09" providerId="ADAL" clId="{5EB57712-71DF-4926-8B32-E6B7722CD04F}" dt="2026-04-26T08:23:29.211" v="26552" actId="555"/>
          <ac:spMkLst>
            <pc:docMk/>
            <pc:sldMk cId="3655495951" sldId="1030"/>
            <ac:spMk id="95" creationId="{9A38A096-AA8F-992D-C6B4-209A19F33C5F}"/>
          </ac:spMkLst>
        </pc:spChg>
        <pc:spChg chg="mod">
          <ac:chgData name="Patrick Keller" userId="170edc8c-2f5f-48d9-b0d0-58eefee5da09" providerId="ADAL" clId="{5EB57712-71DF-4926-8B32-E6B7722CD04F}" dt="2026-05-02T07:50:32.326" v="26815" actId="1035"/>
          <ac:spMkLst>
            <pc:docMk/>
            <pc:sldMk cId="3655495951" sldId="1030"/>
            <ac:spMk id="96" creationId="{04A6F354-2484-9117-BA53-78D183CF2183}"/>
          </ac:spMkLst>
        </pc:spChg>
        <pc:spChg chg="mod">
          <ac:chgData name="Patrick Keller" userId="170edc8c-2f5f-48d9-b0d0-58eefee5da09" providerId="ADAL" clId="{5EB57712-71DF-4926-8B32-E6B7722CD04F}" dt="2026-04-26T08:23:45.197" v="26554" actId="555"/>
          <ac:spMkLst>
            <pc:docMk/>
            <pc:sldMk cId="3655495951" sldId="1030"/>
            <ac:spMk id="97" creationId="{92F266D9-4401-E0B4-F9FB-0414BF8310D3}"/>
          </ac:spMkLst>
        </pc:spChg>
        <pc:spChg chg="mod">
          <ac:chgData name="Patrick Keller" userId="170edc8c-2f5f-48d9-b0d0-58eefee5da09" providerId="ADAL" clId="{5EB57712-71DF-4926-8B32-E6B7722CD04F}" dt="2026-04-26T08:23:45.197" v="26554" actId="555"/>
          <ac:spMkLst>
            <pc:docMk/>
            <pc:sldMk cId="3655495951" sldId="1030"/>
            <ac:spMk id="98" creationId="{5EA841A1-80DE-3F5C-7BE4-0406B1119C5A}"/>
          </ac:spMkLst>
        </pc:spChg>
        <pc:spChg chg="mod">
          <ac:chgData name="Patrick Keller" userId="170edc8c-2f5f-48d9-b0d0-58eefee5da09" providerId="ADAL" clId="{5EB57712-71DF-4926-8B32-E6B7722CD04F}" dt="2026-05-02T07:53:43.684" v="26977"/>
          <ac:spMkLst>
            <pc:docMk/>
            <pc:sldMk cId="3655495951" sldId="1030"/>
            <ac:spMk id="100" creationId="{0374B8FC-6220-0918-0AC3-C811217AC994}"/>
          </ac:spMkLst>
        </pc:spChg>
        <pc:cxnChg chg="add mod">
          <ac:chgData name="Patrick Keller" userId="170edc8c-2f5f-48d9-b0d0-58eefee5da09" providerId="ADAL" clId="{5EB57712-71DF-4926-8B32-E6B7722CD04F}" dt="2026-05-02T07:47:19.763" v="26762"/>
          <ac:cxnSpMkLst>
            <pc:docMk/>
            <pc:sldMk cId="3655495951" sldId="1030"/>
            <ac:cxnSpMk id="17" creationId="{94ABAE4C-9C54-3347-6CE6-107B2C7B3049}"/>
          </ac:cxnSpMkLst>
        </pc:cxnChg>
        <pc:cxnChg chg="add mod">
          <ac:chgData name="Patrick Keller" userId="170edc8c-2f5f-48d9-b0d0-58eefee5da09" providerId="ADAL" clId="{5EB57712-71DF-4926-8B32-E6B7722CD04F}" dt="2026-04-26T08:27:28.094" v="26699" actId="14100"/>
          <ac:cxnSpMkLst>
            <pc:docMk/>
            <pc:sldMk cId="3655495951" sldId="1030"/>
            <ac:cxnSpMk id="27" creationId="{BD2DCA79-BB3B-3190-6C7B-B54FA684393F}"/>
          </ac:cxnSpMkLst>
        </pc:cxnChg>
      </pc:sldChg>
      <pc:sldChg chg="addSp delSp modSp add mod ord delAnim modAnim">
        <pc:chgData name="Patrick Keller" userId="170edc8c-2f5f-48d9-b0d0-58eefee5da09" providerId="ADAL" clId="{5EB57712-71DF-4926-8B32-E6B7722CD04F}" dt="2026-05-05T09:37:25.044" v="31762"/>
        <pc:sldMkLst>
          <pc:docMk/>
          <pc:sldMk cId="3876149523" sldId="1031"/>
        </pc:sldMkLst>
        <pc:spChg chg="mod">
          <ac:chgData name="Patrick Keller" userId="170edc8c-2f5f-48d9-b0d0-58eefee5da09" providerId="ADAL" clId="{5EB57712-71DF-4926-8B32-E6B7722CD04F}" dt="2026-05-02T12:10:18.424" v="31253" actId="20577"/>
          <ac:spMkLst>
            <pc:docMk/>
            <pc:sldMk cId="3876149523" sldId="1031"/>
            <ac:spMk id="2" creationId="{F221D374-383D-FB15-F602-11901C2C5ED6}"/>
          </ac:spMkLst>
        </pc:spChg>
        <pc:spChg chg="mod">
          <ac:chgData name="Patrick Keller" userId="170edc8c-2f5f-48d9-b0d0-58eefee5da09" providerId="ADAL" clId="{5EB57712-71DF-4926-8B32-E6B7722CD04F}" dt="2026-05-02T07:50:40.239" v="26824" actId="1035"/>
          <ac:spMkLst>
            <pc:docMk/>
            <pc:sldMk cId="3876149523" sldId="1031"/>
            <ac:spMk id="19" creationId="{AAB94240-FB3A-06CB-2C1E-AF08F61EE69D}"/>
          </ac:spMkLst>
        </pc:spChg>
        <pc:spChg chg="mod">
          <ac:chgData name="Patrick Keller" userId="170edc8c-2f5f-48d9-b0d0-58eefee5da09" providerId="ADAL" clId="{5EB57712-71DF-4926-8B32-E6B7722CD04F}" dt="2026-05-02T07:50:40.239" v="26824" actId="1035"/>
          <ac:spMkLst>
            <pc:docMk/>
            <pc:sldMk cId="3876149523" sldId="1031"/>
            <ac:spMk id="22" creationId="{6F7C8397-E186-23EA-1965-B59D11036256}"/>
          </ac:spMkLst>
        </pc:spChg>
        <pc:spChg chg="mod">
          <ac:chgData name="Patrick Keller" userId="170edc8c-2f5f-48d9-b0d0-58eefee5da09" providerId="ADAL" clId="{5EB57712-71DF-4926-8B32-E6B7722CD04F}" dt="2026-05-02T07:50:40.239" v="26824" actId="1035"/>
          <ac:spMkLst>
            <pc:docMk/>
            <pc:sldMk cId="3876149523" sldId="1031"/>
            <ac:spMk id="23" creationId="{2E99BC14-D49F-6101-E73D-4C6B5A990678}"/>
          </ac:spMkLst>
        </pc:spChg>
        <pc:spChg chg="mod">
          <ac:chgData name="Patrick Keller" userId="170edc8c-2f5f-48d9-b0d0-58eefee5da09" providerId="ADAL" clId="{5EB57712-71DF-4926-8B32-E6B7722CD04F}" dt="2026-04-26T08:22:43.968" v="26548"/>
          <ac:spMkLst>
            <pc:docMk/>
            <pc:sldMk cId="3876149523" sldId="1031"/>
            <ac:spMk id="25" creationId="{F9F6285F-1EC6-9404-D7E4-1B4BA0537999}"/>
          </ac:spMkLst>
        </pc:spChg>
        <pc:spChg chg="mod">
          <ac:chgData name="Patrick Keller" userId="170edc8c-2f5f-48d9-b0d0-58eefee5da09" providerId="ADAL" clId="{5EB57712-71DF-4926-8B32-E6B7722CD04F}" dt="2026-05-02T07:50:40.239" v="26824" actId="1035"/>
          <ac:spMkLst>
            <pc:docMk/>
            <pc:sldMk cId="3876149523" sldId="1031"/>
            <ac:spMk id="41" creationId="{BE04B257-E26A-1503-A31E-ADFB0C64306B}"/>
          </ac:spMkLst>
        </pc:spChg>
        <pc:spChg chg="mod">
          <ac:chgData name="Patrick Keller" userId="170edc8c-2f5f-48d9-b0d0-58eefee5da09" providerId="ADAL" clId="{5EB57712-71DF-4926-8B32-E6B7722CD04F}" dt="2026-04-26T08:23:17.826" v="26551" actId="554"/>
          <ac:spMkLst>
            <pc:docMk/>
            <pc:sldMk cId="3876149523" sldId="1031"/>
            <ac:spMk id="42" creationId="{C21CD30C-4F35-5DFD-B840-62E684E57D7A}"/>
          </ac:spMkLst>
        </pc:spChg>
        <pc:spChg chg="mod">
          <ac:chgData name="Patrick Keller" userId="170edc8c-2f5f-48d9-b0d0-58eefee5da09" providerId="ADAL" clId="{5EB57712-71DF-4926-8B32-E6B7722CD04F}" dt="2026-04-26T08:23:12.327" v="26550" actId="554"/>
          <ac:spMkLst>
            <pc:docMk/>
            <pc:sldMk cId="3876149523" sldId="1031"/>
            <ac:spMk id="43" creationId="{F17EC0C5-F292-6C06-4C9B-BDD404AC492B}"/>
          </ac:spMkLst>
        </pc:spChg>
        <pc:spChg chg="mod">
          <ac:chgData name="Patrick Keller" userId="170edc8c-2f5f-48d9-b0d0-58eefee5da09" providerId="ADAL" clId="{5EB57712-71DF-4926-8B32-E6B7722CD04F}" dt="2026-05-02T07:50:40.239" v="26824" actId="1035"/>
          <ac:spMkLst>
            <pc:docMk/>
            <pc:sldMk cId="3876149523" sldId="1031"/>
            <ac:spMk id="44" creationId="{771BDDCB-BC06-7BB9-1E42-F9F1893A10E1}"/>
          </ac:spMkLst>
        </pc:spChg>
        <pc:spChg chg="mod">
          <ac:chgData name="Patrick Keller" userId="170edc8c-2f5f-48d9-b0d0-58eefee5da09" providerId="ADAL" clId="{5EB57712-71DF-4926-8B32-E6B7722CD04F}" dt="2026-04-26T08:23:12.327" v="26550" actId="554"/>
          <ac:spMkLst>
            <pc:docMk/>
            <pc:sldMk cId="3876149523" sldId="1031"/>
            <ac:spMk id="63" creationId="{EB98CBA8-24A4-08DC-1413-61BDEE15177C}"/>
          </ac:spMkLst>
        </pc:spChg>
        <pc:spChg chg="mod">
          <ac:chgData name="Patrick Keller" userId="170edc8c-2f5f-48d9-b0d0-58eefee5da09" providerId="ADAL" clId="{5EB57712-71DF-4926-8B32-E6B7722CD04F}" dt="2026-05-02T07:50:40.239" v="26824" actId="1035"/>
          <ac:spMkLst>
            <pc:docMk/>
            <pc:sldMk cId="3876149523" sldId="1031"/>
            <ac:spMk id="64" creationId="{6A8E9032-C744-E3EC-9F65-CC67D324BB03}"/>
          </ac:spMkLst>
        </pc:spChg>
        <pc:spChg chg="mod">
          <ac:chgData name="Patrick Keller" userId="170edc8c-2f5f-48d9-b0d0-58eefee5da09" providerId="ADAL" clId="{5EB57712-71DF-4926-8B32-E6B7722CD04F}" dt="2026-05-02T07:50:40.239" v="26824" actId="1035"/>
          <ac:spMkLst>
            <pc:docMk/>
            <pc:sldMk cId="3876149523" sldId="1031"/>
            <ac:spMk id="78" creationId="{F99080A9-FC72-C964-04F2-EA2757EEC96E}"/>
          </ac:spMkLst>
        </pc:spChg>
        <pc:spChg chg="mod">
          <ac:chgData name="Patrick Keller" userId="170edc8c-2f5f-48d9-b0d0-58eefee5da09" providerId="ADAL" clId="{5EB57712-71DF-4926-8B32-E6B7722CD04F}" dt="2026-05-02T07:50:40.239" v="26824" actId="1035"/>
          <ac:spMkLst>
            <pc:docMk/>
            <pc:sldMk cId="3876149523" sldId="1031"/>
            <ac:spMk id="93" creationId="{EBD5EB44-2BC8-800C-97EA-41EBD877C0C7}"/>
          </ac:spMkLst>
        </pc:spChg>
        <pc:spChg chg="mod">
          <ac:chgData name="Patrick Keller" userId="170edc8c-2f5f-48d9-b0d0-58eefee5da09" providerId="ADAL" clId="{5EB57712-71DF-4926-8B32-E6B7722CD04F}" dt="2026-04-26T08:23:17.826" v="26551" actId="554"/>
          <ac:spMkLst>
            <pc:docMk/>
            <pc:sldMk cId="3876149523" sldId="1031"/>
            <ac:spMk id="94" creationId="{EFF641D0-A3EB-45B9-5B4A-31F122BEA513}"/>
          </ac:spMkLst>
        </pc:spChg>
        <pc:spChg chg="mod">
          <ac:chgData name="Patrick Keller" userId="170edc8c-2f5f-48d9-b0d0-58eefee5da09" providerId="ADAL" clId="{5EB57712-71DF-4926-8B32-E6B7722CD04F}" dt="2026-04-26T08:23:05.542" v="26549" actId="554"/>
          <ac:spMkLst>
            <pc:docMk/>
            <pc:sldMk cId="3876149523" sldId="1031"/>
            <ac:spMk id="95" creationId="{A805C520-0536-BF24-E0CE-F5796A94809F}"/>
          </ac:spMkLst>
        </pc:spChg>
        <pc:spChg chg="mod">
          <ac:chgData name="Patrick Keller" userId="170edc8c-2f5f-48d9-b0d0-58eefee5da09" providerId="ADAL" clId="{5EB57712-71DF-4926-8B32-E6B7722CD04F}" dt="2026-04-26T08:23:05.542" v="26549" actId="554"/>
          <ac:spMkLst>
            <pc:docMk/>
            <pc:sldMk cId="3876149523" sldId="1031"/>
            <ac:spMk id="96" creationId="{853F0662-C67F-E35A-84FB-C1CD45A181E3}"/>
          </ac:spMkLst>
        </pc:spChg>
        <pc:spChg chg="mod">
          <ac:chgData name="Patrick Keller" userId="170edc8c-2f5f-48d9-b0d0-58eefee5da09" providerId="ADAL" clId="{5EB57712-71DF-4926-8B32-E6B7722CD04F}" dt="2026-04-26T08:23:05.542" v="26549" actId="554"/>
          <ac:spMkLst>
            <pc:docMk/>
            <pc:sldMk cId="3876149523" sldId="1031"/>
            <ac:spMk id="97" creationId="{06FFB4C0-D078-9FA0-9792-954893B60B5C}"/>
          </ac:spMkLst>
        </pc:spChg>
        <pc:spChg chg="mod">
          <ac:chgData name="Patrick Keller" userId="170edc8c-2f5f-48d9-b0d0-58eefee5da09" providerId="ADAL" clId="{5EB57712-71DF-4926-8B32-E6B7722CD04F}" dt="2026-05-02T07:50:40.239" v="26824" actId="1035"/>
          <ac:spMkLst>
            <pc:docMk/>
            <pc:sldMk cId="3876149523" sldId="1031"/>
            <ac:spMk id="98" creationId="{42653785-4EED-9DB9-AF51-302E95B24AF7}"/>
          </ac:spMkLst>
        </pc:spChg>
        <pc:spChg chg="mod">
          <ac:chgData name="Patrick Keller" userId="170edc8c-2f5f-48d9-b0d0-58eefee5da09" providerId="ADAL" clId="{5EB57712-71DF-4926-8B32-E6B7722CD04F}" dt="2026-05-02T07:50:40.239" v="26824" actId="1035"/>
          <ac:spMkLst>
            <pc:docMk/>
            <pc:sldMk cId="3876149523" sldId="1031"/>
            <ac:spMk id="100" creationId="{E75285B9-33B9-A739-A77E-C22A95A7EC77}"/>
          </ac:spMkLst>
        </pc:spChg>
        <pc:cxnChg chg="add mod">
          <ac:chgData name="Patrick Keller" userId="170edc8c-2f5f-48d9-b0d0-58eefee5da09" providerId="ADAL" clId="{5EB57712-71DF-4926-8B32-E6B7722CD04F}" dt="2026-05-02T07:47:22.651" v="26764"/>
          <ac:cxnSpMkLst>
            <pc:docMk/>
            <pc:sldMk cId="3876149523" sldId="1031"/>
            <ac:cxnSpMk id="11" creationId="{70D5AC03-5021-3F64-AB4F-D5E4DC1B2854}"/>
          </ac:cxnSpMkLst>
        </pc:cxnChg>
      </pc:sldChg>
      <pc:sldChg chg="add">
        <pc:chgData name="Patrick Keller" userId="170edc8c-2f5f-48d9-b0d0-58eefee5da09" providerId="ADAL" clId="{5EB57712-71DF-4926-8B32-E6B7722CD04F}" dt="2026-05-02T07:43:31.156" v="26753"/>
        <pc:sldMkLst>
          <pc:docMk/>
          <pc:sldMk cId="1557924247" sldId="1111"/>
        </pc:sldMkLst>
      </pc:sldChg>
      <pc:sldChg chg="modSp add ord">
        <pc:chgData name="Patrick Keller" userId="170edc8c-2f5f-48d9-b0d0-58eefee5da09" providerId="ADAL" clId="{5EB57712-71DF-4926-8B32-E6B7722CD04F}" dt="2026-05-06T20:49:36.457" v="32271"/>
        <pc:sldMkLst>
          <pc:docMk/>
          <pc:sldMk cId="1114623982" sldId="1112"/>
        </pc:sldMkLst>
        <pc:spChg chg="mod">
          <ac:chgData name="Patrick Keller" userId="170edc8c-2f5f-48d9-b0d0-58eefee5da09" providerId="ADAL" clId="{5EB57712-71DF-4926-8B32-E6B7722CD04F}" dt="2026-05-06T20:45:50.212" v="32267" actId="20577"/>
          <ac:spMkLst>
            <pc:docMk/>
            <pc:sldMk cId="1114623982" sldId="1112"/>
            <ac:spMk id="11" creationId="{1A0A2F72-6D81-B2C3-EBC7-B9A3A5918BA8}"/>
          </ac:spMkLst>
        </pc:spChg>
      </pc:sldChg>
      <pc:sldChg chg="addSp delSp modSp add mod modTransition addAnim delAnim modAnim">
        <pc:chgData name="Patrick Keller" userId="170edc8c-2f5f-48d9-b0d0-58eefee5da09" providerId="ADAL" clId="{5EB57712-71DF-4926-8B32-E6B7722CD04F}" dt="2026-05-02T08:57:40.337" v="27863"/>
        <pc:sldMkLst>
          <pc:docMk/>
          <pc:sldMk cId="820046762" sldId="1113"/>
        </pc:sldMkLst>
        <pc:spChg chg="mod">
          <ac:chgData name="Patrick Keller" userId="170edc8c-2f5f-48d9-b0d0-58eefee5da09" providerId="ADAL" clId="{5EB57712-71DF-4926-8B32-E6B7722CD04F}" dt="2026-05-02T08:29:48.485" v="27341" actId="14100"/>
          <ac:spMkLst>
            <pc:docMk/>
            <pc:sldMk cId="820046762" sldId="1113"/>
            <ac:spMk id="3" creationId="{0F03DAA2-776F-A123-D09F-8E5971CCE39C}"/>
          </ac:spMkLst>
        </pc:spChg>
        <pc:spChg chg="add mod topLvl">
          <ac:chgData name="Patrick Keller" userId="170edc8c-2f5f-48d9-b0d0-58eefee5da09" providerId="ADAL" clId="{5EB57712-71DF-4926-8B32-E6B7722CD04F}" dt="2026-05-02T08:57:13.148" v="27853" actId="165"/>
          <ac:spMkLst>
            <pc:docMk/>
            <pc:sldMk cId="820046762" sldId="1113"/>
            <ac:spMk id="8" creationId="{7FD19EA8-17AE-7E57-B1D0-CE3D1AF6362D}"/>
          </ac:spMkLst>
        </pc:spChg>
        <pc:spChg chg="mod">
          <ac:chgData name="Patrick Keller" userId="170edc8c-2f5f-48d9-b0d0-58eefee5da09" providerId="ADAL" clId="{5EB57712-71DF-4926-8B32-E6B7722CD04F}" dt="2026-05-02T08:29:43.153" v="27340" actId="1076"/>
          <ac:spMkLst>
            <pc:docMk/>
            <pc:sldMk cId="820046762" sldId="1113"/>
            <ac:spMk id="9" creationId="{0E71ECD7-21AF-2465-1662-82AF346D2701}"/>
          </ac:spMkLst>
        </pc:spChg>
        <pc:spChg chg="mod">
          <ac:chgData name="Patrick Keller" userId="170edc8c-2f5f-48d9-b0d0-58eefee5da09" providerId="ADAL" clId="{5EB57712-71DF-4926-8B32-E6B7722CD04F}" dt="2026-05-02T08:29:43.153" v="27340" actId="1076"/>
          <ac:spMkLst>
            <pc:docMk/>
            <pc:sldMk cId="820046762" sldId="1113"/>
            <ac:spMk id="10" creationId="{3FDD7FD1-AB0E-6575-BB58-819EBA175B6D}"/>
          </ac:spMkLst>
        </pc:spChg>
        <pc:spChg chg="mod">
          <ac:chgData name="Patrick Keller" userId="170edc8c-2f5f-48d9-b0d0-58eefee5da09" providerId="ADAL" clId="{5EB57712-71DF-4926-8B32-E6B7722CD04F}" dt="2026-05-02T08:29:43.153" v="27340" actId="1076"/>
          <ac:spMkLst>
            <pc:docMk/>
            <pc:sldMk cId="820046762" sldId="1113"/>
            <ac:spMk id="12" creationId="{EE7AB931-AD8A-B3B6-F7A1-DC091C61DA49}"/>
          </ac:spMkLst>
        </pc:spChg>
        <pc:spChg chg="mod">
          <ac:chgData name="Patrick Keller" userId="170edc8c-2f5f-48d9-b0d0-58eefee5da09" providerId="ADAL" clId="{5EB57712-71DF-4926-8B32-E6B7722CD04F}" dt="2026-05-02T08:29:43.153" v="27340" actId="1076"/>
          <ac:spMkLst>
            <pc:docMk/>
            <pc:sldMk cId="820046762" sldId="1113"/>
            <ac:spMk id="13" creationId="{266141FB-950F-321D-C7EB-27F3925D1470}"/>
          </ac:spMkLst>
        </pc:spChg>
        <pc:spChg chg="mod">
          <ac:chgData name="Patrick Keller" userId="170edc8c-2f5f-48d9-b0d0-58eefee5da09" providerId="ADAL" clId="{5EB57712-71DF-4926-8B32-E6B7722CD04F}" dt="2026-05-02T08:29:43.153" v="27340" actId="1076"/>
          <ac:spMkLst>
            <pc:docMk/>
            <pc:sldMk cId="820046762" sldId="1113"/>
            <ac:spMk id="14" creationId="{AC60A108-C19C-470D-FB87-46611E693650}"/>
          </ac:spMkLst>
        </pc:spChg>
        <pc:spChg chg="mod">
          <ac:chgData name="Patrick Keller" userId="170edc8c-2f5f-48d9-b0d0-58eefee5da09" providerId="ADAL" clId="{5EB57712-71DF-4926-8B32-E6B7722CD04F}" dt="2026-05-02T08:29:43.153" v="27340" actId="1076"/>
          <ac:spMkLst>
            <pc:docMk/>
            <pc:sldMk cId="820046762" sldId="1113"/>
            <ac:spMk id="15" creationId="{00A52211-2848-B521-CF62-F03770693A00}"/>
          </ac:spMkLst>
        </pc:spChg>
        <pc:spChg chg="mod">
          <ac:chgData name="Patrick Keller" userId="170edc8c-2f5f-48d9-b0d0-58eefee5da09" providerId="ADAL" clId="{5EB57712-71DF-4926-8B32-E6B7722CD04F}" dt="2026-05-02T08:29:43.153" v="27340" actId="1076"/>
          <ac:spMkLst>
            <pc:docMk/>
            <pc:sldMk cId="820046762" sldId="1113"/>
            <ac:spMk id="16" creationId="{8138630A-01CB-2EF5-5539-00B0A3AE1D33}"/>
          </ac:spMkLst>
        </pc:spChg>
        <pc:spChg chg="mod">
          <ac:chgData name="Patrick Keller" userId="170edc8c-2f5f-48d9-b0d0-58eefee5da09" providerId="ADAL" clId="{5EB57712-71DF-4926-8B32-E6B7722CD04F}" dt="2026-05-02T08:29:43.153" v="27340" actId="1076"/>
          <ac:spMkLst>
            <pc:docMk/>
            <pc:sldMk cId="820046762" sldId="1113"/>
            <ac:spMk id="19" creationId="{6C2CF428-61FA-E918-22D1-A3FBBC283B68}"/>
          </ac:spMkLst>
        </pc:spChg>
        <pc:spChg chg="mod">
          <ac:chgData name="Patrick Keller" userId="170edc8c-2f5f-48d9-b0d0-58eefee5da09" providerId="ADAL" clId="{5EB57712-71DF-4926-8B32-E6B7722CD04F}" dt="2026-05-02T08:29:43.153" v="27340" actId="1076"/>
          <ac:spMkLst>
            <pc:docMk/>
            <pc:sldMk cId="820046762" sldId="1113"/>
            <ac:spMk id="20" creationId="{E4FD7ABC-E421-E6EC-1E01-FCF0BB31A233}"/>
          </ac:spMkLst>
        </pc:spChg>
        <pc:spChg chg="mod">
          <ac:chgData name="Patrick Keller" userId="170edc8c-2f5f-48d9-b0d0-58eefee5da09" providerId="ADAL" clId="{5EB57712-71DF-4926-8B32-E6B7722CD04F}" dt="2026-05-02T08:29:39.953" v="27339" actId="1076"/>
          <ac:spMkLst>
            <pc:docMk/>
            <pc:sldMk cId="820046762" sldId="1113"/>
            <ac:spMk id="21" creationId="{44D5E3A6-9C31-7501-2DE5-F97976B59027}"/>
          </ac:spMkLst>
        </pc:spChg>
        <pc:spChg chg="mod">
          <ac:chgData name="Patrick Keller" userId="170edc8c-2f5f-48d9-b0d0-58eefee5da09" providerId="ADAL" clId="{5EB57712-71DF-4926-8B32-E6B7722CD04F}" dt="2026-05-02T08:29:43.153" v="27340" actId="1076"/>
          <ac:spMkLst>
            <pc:docMk/>
            <pc:sldMk cId="820046762" sldId="1113"/>
            <ac:spMk id="22" creationId="{7DC2DF2B-17B7-55AB-4AB9-DEFCF4A704B9}"/>
          </ac:spMkLst>
        </pc:spChg>
        <pc:spChg chg="add mod topLvl">
          <ac:chgData name="Patrick Keller" userId="170edc8c-2f5f-48d9-b0d0-58eefee5da09" providerId="ADAL" clId="{5EB57712-71DF-4926-8B32-E6B7722CD04F}" dt="2026-05-02T08:57:16.116" v="27854" actId="164"/>
          <ac:spMkLst>
            <pc:docMk/>
            <pc:sldMk cId="820046762" sldId="1113"/>
            <ac:spMk id="34" creationId="{1B2979C6-841B-82BE-B6D0-E1CABEC66D6A}"/>
          </ac:spMkLst>
        </pc:spChg>
        <pc:spChg chg="add mod topLvl">
          <ac:chgData name="Patrick Keller" userId="170edc8c-2f5f-48d9-b0d0-58eefee5da09" providerId="ADAL" clId="{5EB57712-71DF-4926-8B32-E6B7722CD04F}" dt="2026-05-02T08:57:16.116" v="27854" actId="164"/>
          <ac:spMkLst>
            <pc:docMk/>
            <pc:sldMk cId="820046762" sldId="1113"/>
            <ac:spMk id="36" creationId="{AF828FC1-16E5-E5D0-58A5-61A21B9D536B}"/>
          </ac:spMkLst>
        </pc:spChg>
        <pc:spChg chg="add mod topLvl">
          <ac:chgData name="Patrick Keller" userId="170edc8c-2f5f-48d9-b0d0-58eefee5da09" providerId="ADAL" clId="{5EB57712-71DF-4926-8B32-E6B7722CD04F}" dt="2026-05-02T08:57:16.116" v="27854" actId="164"/>
          <ac:spMkLst>
            <pc:docMk/>
            <pc:sldMk cId="820046762" sldId="1113"/>
            <ac:spMk id="37" creationId="{BBD5DB24-6EDD-D479-9041-9D4A102B8B07}"/>
          </ac:spMkLst>
        </pc:spChg>
        <pc:spChg chg="add mod topLvl">
          <ac:chgData name="Patrick Keller" userId="170edc8c-2f5f-48d9-b0d0-58eefee5da09" providerId="ADAL" clId="{5EB57712-71DF-4926-8B32-E6B7722CD04F}" dt="2026-05-02T08:57:16.116" v="27854" actId="164"/>
          <ac:spMkLst>
            <pc:docMk/>
            <pc:sldMk cId="820046762" sldId="1113"/>
            <ac:spMk id="39" creationId="{CA9F1362-CC60-FA61-10FF-E7369EB9E9B9}"/>
          </ac:spMkLst>
        </pc:spChg>
        <pc:spChg chg="add mod topLvl">
          <ac:chgData name="Patrick Keller" userId="170edc8c-2f5f-48d9-b0d0-58eefee5da09" providerId="ADAL" clId="{5EB57712-71DF-4926-8B32-E6B7722CD04F}" dt="2026-05-02T08:57:16.116" v="27854" actId="164"/>
          <ac:spMkLst>
            <pc:docMk/>
            <pc:sldMk cId="820046762" sldId="1113"/>
            <ac:spMk id="40" creationId="{C11B86A9-D4D8-795B-41FF-B0CFA39CCEA8}"/>
          </ac:spMkLst>
        </pc:spChg>
        <pc:spChg chg="add mod topLvl">
          <ac:chgData name="Patrick Keller" userId="170edc8c-2f5f-48d9-b0d0-58eefee5da09" providerId="ADAL" clId="{5EB57712-71DF-4926-8B32-E6B7722CD04F}" dt="2026-05-02T08:57:16.116" v="27854" actId="164"/>
          <ac:spMkLst>
            <pc:docMk/>
            <pc:sldMk cId="820046762" sldId="1113"/>
            <ac:spMk id="41" creationId="{97821878-2012-F832-DF33-D3AC87F2857A}"/>
          </ac:spMkLst>
        </pc:spChg>
        <pc:spChg chg="add mod topLvl">
          <ac:chgData name="Patrick Keller" userId="170edc8c-2f5f-48d9-b0d0-58eefee5da09" providerId="ADAL" clId="{5EB57712-71DF-4926-8B32-E6B7722CD04F}" dt="2026-05-02T08:57:16.116" v="27854" actId="164"/>
          <ac:spMkLst>
            <pc:docMk/>
            <pc:sldMk cId="820046762" sldId="1113"/>
            <ac:spMk id="42" creationId="{51221750-004F-2EB0-C223-5C8EEA7CC5F8}"/>
          </ac:spMkLst>
        </pc:spChg>
        <pc:spChg chg="mod topLvl">
          <ac:chgData name="Patrick Keller" userId="170edc8c-2f5f-48d9-b0d0-58eefee5da09" providerId="ADAL" clId="{5EB57712-71DF-4926-8B32-E6B7722CD04F}" dt="2026-05-02T08:57:13.148" v="27853" actId="165"/>
          <ac:spMkLst>
            <pc:docMk/>
            <pc:sldMk cId="820046762" sldId="1113"/>
            <ac:spMk id="43" creationId="{DF3A11C5-B019-42AE-7533-C4CF43743165}"/>
          </ac:spMkLst>
        </pc:spChg>
        <pc:spChg chg="add mod">
          <ac:chgData name="Patrick Keller" userId="170edc8c-2f5f-48d9-b0d0-58eefee5da09" providerId="ADAL" clId="{5EB57712-71DF-4926-8B32-E6B7722CD04F}" dt="2026-05-02T08:57:16.116" v="27854" actId="164"/>
          <ac:spMkLst>
            <pc:docMk/>
            <pc:sldMk cId="820046762" sldId="1113"/>
            <ac:spMk id="44" creationId="{0ECA972E-79A3-CE96-CB27-B9930DD2ADE3}"/>
          </ac:spMkLst>
        </pc:spChg>
        <pc:spChg chg="add mod topLvl">
          <ac:chgData name="Patrick Keller" userId="170edc8c-2f5f-48d9-b0d0-58eefee5da09" providerId="ADAL" clId="{5EB57712-71DF-4926-8B32-E6B7722CD04F}" dt="2026-05-02T08:57:13.148" v="27853" actId="165"/>
          <ac:spMkLst>
            <pc:docMk/>
            <pc:sldMk cId="820046762" sldId="1113"/>
            <ac:spMk id="46" creationId="{8B6FF154-282B-C5B3-875F-D5CC767CBEF3}"/>
          </ac:spMkLst>
        </pc:spChg>
        <pc:spChg chg="add mod">
          <ac:chgData name="Patrick Keller" userId="170edc8c-2f5f-48d9-b0d0-58eefee5da09" providerId="ADAL" clId="{5EB57712-71DF-4926-8B32-E6B7722CD04F}" dt="2026-05-02T08:38:40.658" v="27492" actId="555"/>
          <ac:spMkLst>
            <pc:docMk/>
            <pc:sldMk cId="820046762" sldId="1113"/>
            <ac:spMk id="48" creationId="{89271104-AA84-5EF8-8D63-26C62AB91796}"/>
          </ac:spMkLst>
        </pc:spChg>
        <pc:spChg chg="add mod">
          <ac:chgData name="Patrick Keller" userId="170edc8c-2f5f-48d9-b0d0-58eefee5da09" providerId="ADAL" clId="{5EB57712-71DF-4926-8B32-E6B7722CD04F}" dt="2026-05-02T08:57:16.116" v="27854" actId="164"/>
          <ac:spMkLst>
            <pc:docMk/>
            <pc:sldMk cId="820046762" sldId="1113"/>
            <ac:spMk id="49" creationId="{4A7E8A22-BD3D-AA89-F821-3C379BB25E6F}"/>
          </ac:spMkLst>
        </pc:spChg>
        <pc:spChg chg="add mod">
          <ac:chgData name="Patrick Keller" userId="170edc8c-2f5f-48d9-b0d0-58eefee5da09" providerId="ADAL" clId="{5EB57712-71DF-4926-8B32-E6B7722CD04F}" dt="2026-05-02T08:57:16.116" v="27854" actId="164"/>
          <ac:spMkLst>
            <pc:docMk/>
            <pc:sldMk cId="820046762" sldId="1113"/>
            <ac:spMk id="50" creationId="{36ACC7FF-3D04-10A9-CBA2-ECB4B25B1FCD}"/>
          </ac:spMkLst>
        </pc:spChg>
        <pc:spChg chg="add mod">
          <ac:chgData name="Patrick Keller" userId="170edc8c-2f5f-48d9-b0d0-58eefee5da09" providerId="ADAL" clId="{5EB57712-71DF-4926-8B32-E6B7722CD04F}" dt="2026-05-02T08:40:54.458" v="27502" actId="1076"/>
          <ac:spMkLst>
            <pc:docMk/>
            <pc:sldMk cId="820046762" sldId="1113"/>
            <ac:spMk id="52" creationId="{D4B425ED-EE47-6E4D-F848-461B5746CB2A}"/>
          </ac:spMkLst>
        </pc:spChg>
        <pc:spChg chg="add mod">
          <ac:chgData name="Patrick Keller" userId="170edc8c-2f5f-48d9-b0d0-58eefee5da09" providerId="ADAL" clId="{5EB57712-71DF-4926-8B32-E6B7722CD04F}" dt="2026-05-02T08:42:03.670" v="27528" actId="1035"/>
          <ac:spMkLst>
            <pc:docMk/>
            <pc:sldMk cId="820046762" sldId="1113"/>
            <ac:spMk id="54" creationId="{70DD87E0-82E9-B359-3874-E68380AB592D}"/>
          </ac:spMkLst>
        </pc:spChg>
        <pc:spChg chg="add mod">
          <ac:chgData name="Patrick Keller" userId="170edc8c-2f5f-48d9-b0d0-58eefee5da09" providerId="ADAL" clId="{5EB57712-71DF-4926-8B32-E6B7722CD04F}" dt="2026-05-02T08:42:45.055" v="27543" actId="1038"/>
          <ac:spMkLst>
            <pc:docMk/>
            <pc:sldMk cId="820046762" sldId="1113"/>
            <ac:spMk id="69" creationId="{A6DD8173-3E91-1CEB-8550-B2AADD1A0F73}"/>
          </ac:spMkLst>
        </pc:spChg>
        <pc:spChg chg="add mod">
          <ac:chgData name="Patrick Keller" userId="170edc8c-2f5f-48d9-b0d0-58eefee5da09" providerId="ADAL" clId="{5EB57712-71DF-4926-8B32-E6B7722CD04F}" dt="2026-05-02T08:43:01.173" v="27549" actId="14100"/>
          <ac:spMkLst>
            <pc:docMk/>
            <pc:sldMk cId="820046762" sldId="1113"/>
            <ac:spMk id="71" creationId="{664CBB66-99B2-2365-78FB-83E4C3DB6839}"/>
          </ac:spMkLst>
        </pc:spChg>
        <pc:spChg chg="mod">
          <ac:chgData name="Patrick Keller" userId="170edc8c-2f5f-48d9-b0d0-58eefee5da09" providerId="ADAL" clId="{5EB57712-71DF-4926-8B32-E6B7722CD04F}" dt="2026-05-02T08:45:19.872" v="27581" actId="20577"/>
          <ac:spMkLst>
            <pc:docMk/>
            <pc:sldMk cId="820046762" sldId="1113"/>
            <ac:spMk id="74" creationId="{70C122A1-04BE-E635-E905-FD2FE3D4E6DB}"/>
          </ac:spMkLst>
        </pc:spChg>
        <pc:spChg chg="mod">
          <ac:chgData name="Patrick Keller" userId="170edc8c-2f5f-48d9-b0d0-58eefee5da09" providerId="ADAL" clId="{5EB57712-71DF-4926-8B32-E6B7722CD04F}" dt="2026-05-02T08:28:40.113" v="27318" actId="20577"/>
          <ac:spMkLst>
            <pc:docMk/>
            <pc:sldMk cId="820046762" sldId="1113"/>
            <ac:spMk id="92" creationId="{8D3FF79B-B209-6BFF-2C67-21FD373624D9}"/>
          </ac:spMkLst>
        </pc:spChg>
        <pc:grpChg chg="ord">
          <ac:chgData name="Patrick Keller" userId="170edc8c-2f5f-48d9-b0d0-58eefee5da09" providerId="ADAL" clId="{5EB57712-71DF-4926-8B32-E6B7722CD04F}" dt="2026-05-02T08:57:27.018" v="27860" actId="167"/>
          <ac:grpSpMkLst>
            <pc:docMk/>
            <pc:sldMk cId="820046762" sldId="1113"/>
            <ac:grpSpMk id="90" creationId="{970F2721-E5BE-C392-7D6D-AAABFC685D49}"/>
          </ac:grpSpMkLst>
        </pc:grpChg>
        <pc:cxnChg chg="mod">
          <ac:chgData name="Patrick Keller" userId="170edc8c-2f5f-48d9-b0d0-58eefee5da09" providerId="ADAL" clId="{5EB57712-71DF-4926-8B32-E6B7722CD04F}" dt="2026-05-02T08:37:56.764" v="27460" actId="14100"/>
          <ac:cxnSpMkLst>
            <pc:docMk/>
            <pc:sldMk cId="820046762" sldId="1113"/>
            <ac:cxnSpMk id="33" creationId="{9E0DF11D-106C-0F18-25AE-45B4A963A24B}"/>
          </ac:cxnSpMkLst>
        </pc:cxnChg>
        <pc:cxnChg chg="add mod">
          <ac:chgData name="Patrick Keller" userId="170edc8c-2f5f-48d9-b0d0-58eefee5da09" providerId="ADAL" clId="{5EB57712-71DF-4926-8B32-E6B7722CD04F}" dt="2026-05-02T08:42:20.423" v="27532" actId="14100"/>
          <ac:cxnSpMkLst>
            <pc:docMk/>
            <pc:sldMk cId="820046762" sldId="1113"/>
            <ac:cxnSpMk id="53" creationId="{FC2BB5F3-B158-AC70-8E6D-4372073C9129}"/>
          </ac:cxnSpMkLst>
        </pc:cxnChg>
        <pc:cxnChg chg="add mod">
          <ac:chgData name="Patrick Keller" userId="170edc8c-2f5f-48d9-b0d0-58eefee5da09" providerId="ADAL" clId="{5EB57712-71DF-4926-8B32-E6B7722CD04F}" dt="2026-05-02T08:54:23.341" v="27835" actId="14100"/>
          <ac:cxnSpMkLst>
            <pc:docMk/>
            <pc:sldMk cId="820046762" sldId="1113"/>
            <ac:cxnSpMk id="77" creationId="{AEB37B4D-83C8-0DC0-07F5-A0F4BB8274EB}"/>
          </ac:cxnSpMkLst>
        </pc:cxnChg>
      </pc:sldChg>
      <pc:sldChg chg="addSp delSp modSp add mod ord delAnim modAnim">
        <pc:chgData name="Patrick Keller" userId="170edc8c-2f5f-48d9-b0d0-58eefee5da09" providerId="ADAL" clId="{5EB57712-71DF-4926-8B32-E6B7722CD04F}" dt="2026-05-02T09:04:46.703" v="28068"/>
        <pc:sldMkLst>
          <pc:docMk/>
          <pc:sldMk cId="2421278754" sldId="1114"/>
        </pc:sldMkLst>
        <pc:spChg chg="mod">
          <ac:chgData name="Patrick Keller" userId="170edc8c-2f5f-48d9-b0d0-58eefee5da09" providerId="ADAL" clId="{5EB57712-71DF-4926-8B32-E6B7722CD04F}" dt="2026-05-02T09:00:46.572" v="27929" actId="113"/>
          <ac:spMkLst>
            <pc:docMk/>
            <pc:sldMk cId="2421278754" sldId="1114"/>
            <ac:spMk id="5" creationId="{B723D9EC-690D-7EAF-69C6-0D1DF3A2BC88}"/>
          </ac:spMkLst>
        </pc:spChg>
        <pc:spChg chg="add mod">
          <ac:chgData name="Patrick Keller" userId="170edc8c-2f5f-48d9-b0d0-58eefee5da09" providerId="ADAL" clId="{5EB57712-71DF-4926-8B32-E6B7722CD04F}" dt="2026-05-02T09:03:09.327" v="27997" actId="20577"/>
          <ac:spMkLst>
            <pc:docMk/>
            <pc:sldMk cId="2421278754" sldId="1114"/>
            <ac:spMk id="24" creationId="{C0E6458B-180B-8E38-D358-6ADD4420EE8F}"/>
          </ac:spMkLst>
        </pc:spChg>
        <pc:spChg chg="add mod">
          <ac:chgData name="Patrick Keller" userId="170edc8c-2f5f-48d9-b0d0-58eefee5da09" providerId="ADAL" clId="{5EB57712-71DF-4926-8B32-E6B7722CD04F}" dt="2026-05-02T09:03:18.363" v="28001" actId="20577"/>
          <ac:spMkLst>
            <pc:docMk/>
            <pc:sldMk cId="2421278754" sldId="1114"/>
            <ac:spMk id="25" creationId="{B759243D-54B1-6706-23EE-7F402AE7033C}"/>
          </ac:spMkLst>
        </pc:spChg>
        <pc:spChg chg="add mod">
          <ac:chgData name="Patrick Keller" userId="170edc8c-2f5f-48d9-b0d0-58eefee5da09" providerId="ADAL" clId="{5EB57712-71DF-4926-8B32-E6B7722CD04F}" dt="2026-05-02T09:02:31.538" v="27971" actId="20577"/>
          <ac:spMkLst>
            <pc:docMk/>
            <pc:sldMk cId="2421278754" sldId="1114"/>
            <ac:spMk id="28" creationId="{ED4B05FE-E06B-3700-41F8-46EAB2392E9F}"/>
          </ac:spMkLst>
        </pc:spChg>
        <pc:spChg chg="add mod">
          <ac:chgData name="Patrick Keller" userId="170edc8c-2f5f-48d9-b0d0-58eefee5da09" providerId="ADAL" clId="{5EB57712-71DF-4926-8B32-E6B7722CD04F}" dt="2026-05-02T09:02:45.277" v="27976" actId="20577"/>
          <ac:spMkLst>
            <pc:docMk/>
            <pc:sldMk cId="2421278754" sldId="1114"/>
            <ac:spMk id="29" creationId="{927D9637-C67D-CBCF-7C41-1B8248848473}"/>
          </ac:spMkLst>
        </pc:spChg>
        <pc:spChg chg="add mod">
          <ac:chgData name="Patrick Keller" userId="170edc8c-2f5f-48d9-b0d0-58eefee5da09" providerId="ADAL" clId="{5EB57712-71DF-4926-8B32-E6B7722CD04F}" dt="2026-05-02T09:04:17.576" v="28064" actId="20577"/>
          <ac:spMkLst>
            <pc:docMk/>
            <pc:sldMk cId="2421278754" sldId="1114"/>
            <ac:spMk id="30" creationId="{4D767201-4DA6-C110-9E5F-F7D8E2F5B184}"/>
          </ac:spMkLst>
        </pc:spChg>
        <pc:spChg chg="add mod">
          <ac:chgData name="Patrick Keller" userId="170edc8c-2f5f-48d9-b0d0-58eefee5da09" providerId="ADAL" clId="{5EB57712-71DF-4926-8B32-E6B7722CD04F}" dt="2026-05-02T09:03:30.107" v="28002" actId="14100"/>
          <ac:spMkLst>
            <pc:docMk/>
            <pc:sldMk cId="2421278754" sldId="1114"/>
            <ac:spMk id="31" creationId="{96395313-8846-D46A-07C9-5DF7EB49C124}"/>
          </ac:spMkLst>
        </pc:spChg>
        <pc:spChg chg="add mod">
          <ac:chgData name="Patrick Keller" userId="170edc8c-2f5f-48d9-b0d0-58eefee5da09" providerId="ADAL" clId="{5EB57712-71DF-4926-8B32-E6B7722CD04F}" dt="2026-05-02T09:03:30.107" v="28002" actId="14100"/>
          <ac:spMkLst>
            <pc:docMk/>
            <pc:sldMk cId="2421278754" sldId="1114"/>
            <ac:spMk id="32" creationId="{5F111830-AF6D-EA03-76AE-F9050C0DC314}"/>
          </ac:spMkLst>
        </pc:spChg>
        <pc:picChg chg="add mod">
          <ac:chgData name="Patrick Keller" userId="170edc8c-2f5f-48d9-b0d0-58eefee5da09" providerId="ADAL" clId="{5EB57712-71DF-4926-8B32-E6B7722CD04F}" dt="2026-05-02T09:01:48.994" v="27931"/>
          <ac:picMkLst>
            <pc:docMk/>
            <pc:sldMk cId="2421278754" sldId="1114"/>
            <ac:picMk id="6" creationId="{58AEACBC-28CD-F28C-1E4D-48294253B2A9}"/>
          </ac:picMkLst>
        </pc:picChg>
        <pc:picChg chg="add mod">
          <ac:chgData name="Patrick Keller" userId="170edc8c-2f5f-48d9-b0d0-58eefee5da09" providerId="ADAL" clId="{5EB57712-71DF-4926-8B32-E6B7722CD04F}" dt="2026-05-02T09:01:48.994" v="27931"/>
          <ac:picMkLst>
            <pc:docMk/>
            <pc:sldMk cId="2421278754" sldId="1114"/>
            <ac:picMk id="7" creationId="{96489455-4EDB-2769-568E-E02B30FAF83E}"/>
          </ac:picMkLst>
        </pc:picChg>
      </pc:sldChg>
      <pc:sldChg chg="addSp delSp modSp add mod modTransition addAnim delAnim modAnim">
        <pc:chgData name="Patrick Keller" userId="170edc8c-2f5f-48d9-b0d0-58eefee5da09" providerId="ADAL" clId="{5EB57712-71DF-4926-8B32-E6B7722CD04F}" dt="2026-05-02T11:10:03.062" v="29897"/>
        <pc:sldMkLst>
          <pc:docMk/>
          <pc:sldMk cId="2818867304" sldId="1115"/>
        </pc:sldMkLst>
        <pc:spChg chg="mod">
          <ac:chgData name="Patrick Keller" userId="170edc8c-2f5f-48d9-b0d0-58eefee5da09" providerId="ADAL" clId="{5EB57712-71DF-4926-8B32-E6B7722CD04F}" dt="2026-05-02T09:43:40.247" v="28607" actId="2711"/>
          <ac:spMkLst>
            <pc:docMk/>
            <pc:sldMk cId="2818867304" sldId="1115"/>
            <ac:spMk id="2" creationId="{A80FF222-C6CC-958D-9BA2-0D8BDE55D3FF}"/>
          </ac:spMkLst>
        </pc:spChg>
        <pc:spChg chg="add mod">
          <ac:chgData name="Patrick Keller" userId="170edc8c-2f5f-48d9-b0d0-58eefee5da09" providerId="ADAL" clId="{5EB57712-71DF-4926-8B32-E6B7722CD04F}" dt="2026-05-02T10:54:22.078" v="29313" actId="20577"/>
          <ac:spMkLst>
            <pc:docMk/>
            <pc:sldMk cId="2818867304" sldId="1115"/>
            <ac:spMk id="85" creationId="{BD0B9D33-9C6C-58B5-E0E2-4C8687F2EF46}"/>
          </ac:spMkLst>
        </pc:spChg>
        <pc:spChg chg="add mod">
          <ac:chgData name="Patrick Keller" userId="170edc8c-2f5f-48d9-b0d0-58eefee5da09" providerId="ADAL" clId="{5EB57712-71DF-4926-8B32-E6B7722CD04F}" dt="2026-05-02T10:49:13.278" v="29236"/>
          <ac:spMkLst>
            <pc:docMk/>
            <pc:sldMk cId="2818867304" sldId="1115"/>
            <ac:spMk id="86" creationId="{02F086D4-8624-D8D8-F302-0C588C9D2B45}"/>
          </ac:spMkLst>
        </pc:spChg>
        <pc:spChg chg="add mod">
          <ac:chgData name="Patrick Keller" userId="170edc8c-2f5f-48d9-b0d0-58eefee5da09" providerId="ADAL" clId="{5EB57712-71DF-4926-8B32-E6B7722CD04F}" dt="2026-05-02T10:49:13.278" v="29236"/>
          <ac:spMkLst>
            <pc:docMk/>
            <pc:sldMk cId="2818867304" sldId="1115"/>
            <ac:spMk id="87" creationId="{7BA6FE69-8F4B-F09A-2E4E-E9157D54BCF8}"/>
          </ac:spMkLst>
        </pc:spChg>
        <pc:spChg chg="add mod">
          <ac:chgData name="Patrick Keller" userId="170edc8c-2f5f-48d9-b0d0-58eefee5da09" providerId="ADAL" clId="{5EB57712-71DF-4926-8B32-E6B7722CD04F}" dt="2026-05-02T10:49:13.278" v="29236"/>
          <ac:spMkLst>
            <pc:docMk/>
            <pc:sldMk cId="2818867304" sldId="1115"/>
            <ac:spMk id="88" creationId="{9A99F815-5B9D-8160-74FF-7AD3BE84A70F}"/>
          </ac:spMkLst>
        </pc:spChg>
        <pc:spChg chg="add mod">
          <ac:chgData name="Patrick Keller" userId="170edc8c-2f5f-48d9-b0d0-58eefee5da09" providerId="ADAL" clId="{5EB57712-71DF-4926-8B32-E6B7722CD04F}" dt="2026-05-02T10:49:13.278" v="29236"/>
          <ac:spMkLst>
            <pc:docMk/>
            <pc:sldMk cId="2818867304" sldId="1115"/>
            <ac:spMk id="89" creationId="{BC338817-A127-D86B-9D6B-761478F36789}"/>
          </ac:spMkLst>
        </pc:spChg>
        <pc:spChg chg="add mod">
          <ac:chgData name="Patrick Keller" userId="170edc8c-2f5f-48d9-b0d0-58eefee5da09" providerId="ADAL" clId="{5EB57712-71DF-4926-8B32-E6B7722CD04F}" dt="2026-05-02T10:51:34.368" v="29257" actId="1076"/>
          <ac:spMkLst>
            <pc:docMk/>
            <pc:sldMk cId="2818867304" sldId="1115"/>
            <ac:spMk id="101" creationId="{779F7EBA-ED2A-6249-B9E0-7FABD9B82A37}"/>
          </ac:spMkLst>
        </pc:spChg>
        <pc:spChg chg="add mod">
          <ac:chgData name="Patrick Keller" userId="170edc8c-2f5f-48d9-b0d0-58eefee5da09" providerId="ADAL" clId="{5EB57712-71DF-4926-8B32-E6B7722CD04F}" dt="2026-05-02T10:51:40.033" v="29262" actId="20577"/>
          <ac:spMkLst>
            <pc:docMk/>
            <pc:sldMk cId="2818867304" sldId="1115"/>
            <ac:spMk id="102" creationId="{076CA7BA-D9AD-6EA4-1699-91EBB8A5BBDD}"/>
          </ac:spMkLst>
        </pc:spChg>
        <pc:spChg chg="add mod">
          <ac:chgData name="Patrick Keller" userId="170edc8c-2f5f-48d9-b0d0-58eefee5da09" providerId="ADAL" clId="{5EB57712-71DF-4926-8B32-E6B7722CD04F}" dt="2026-05-02T10:52:15.877" v="29284" actId="1076"/>
          <ac:spMkLst>
            <pc:docMk/>
            <pc:sldMk cId="2818867304" sldId="1115"/>
            <ac:spMk id="103" creationId="{21C2BDF0-40DD-8E5D-4045-370D69591B23}"/>
          </ac:spMkLst>
        </pc:spChg>
        <pc:spChg chg="add mod">
          <ac:chgData name="Patrick Keller" userId="170edc8c-2f5f-48d9-b0d0-58eefee5da09" providerId="ADAL" clId="{5EB57712-71DF-4926-8B32-E6B7722CD04F}" dt="2026-05-02T10:52:20.566" v="29285" actId="571"/>
          <ac:spMkLst>
            <pc:docMk/>
            <pc:sldMk cId="2818867304" sldId="1115"/>
            <ac:spMk id="104" creationId="{643D28FD-FE63-0B2B-8A12-6CF226BB695F}"/>
          </ac:spMkLst>
        </pc:spChg>
        <pc:spChg chg="add mod">
          <ac:chgData name="Patrick Keller" userId="170edc8c-2f5f-48d9-b0d0-58eefee5da09" providerId="ADAL" clId="{5EB57712-71DF-4926-8B32-E6B7722CD04F}" dt="2026-05-02T10:52:39.732" v="29290" actId="20577"/>
          <ac:spMkLst>
            <pc:docMk/>
            <pc:sldMk cId="2818867304" sldId="1115"/>
            <ac:spMk id="105" creationId="{9EA0C0B8-60E3-EE22-D312-0A0FF5543625}"/>
          </ac:spMkLst>
        </pc:spChg>
        <pc:spChg chg="add mod">
          <ac:chgData name="Patrick Keller" userId="170edc8c-2f5f-48d9-b0d0-58eefee5da09" providerId="ADAL" clId="{5EB57712-71DF-4926-8B32-E6B7722CD04F}" dt="2026-05-02T10:52:44.309" v="29292" actId="20577"/>
          <ac:spMkLst>
            <pc:docMk/>
            <pc:sldMk cId="2818867304" sldId="1115"/>
            <ac:spMk id="106" creationId="{E90DC844-7B42-75D0-94F6-6E2B1F29A5F1}"/>
          </ac:spMkLst>
        </pc:spChg>
        <pc:spChg chg="add mod">
          <ac:chgData name="Patrick Keller" userId="170edc8c-2f5f-48d9-b0d0-58eefee5da09" providerId="ADAL" clId="{5EB57712-71DF-4926-8B32-E6B7722CD04F}" dt="2026-05-02T10:52:53.425" v="29295" actId="20577"/>
          <ac:spMkLst>
            <pc:docMk/>
            <pc:sldMk cId="2818867304" sldId="1115"/>
            <ac:spMk id="107" creationId="{5AB9C429-FB0F-CC06-6BB3-7973C37A4037}"/>
          </ac:spMkLst>
        </pc:spChg>
        <pc:spChg chg="add mod">
          <ac:chgData name="Patrick Keller" userId="170edc8c-2f5f-48d9-b0d0-58eefee5da09" providerId="ADAL" clId="{5EB57712-71DF-4926-8B32-E6B7722CD04F}" dt="2026-05-02T10:52:57.500" v="29297" actId="20577"/>
          <ac:spMkLst>
            <pc:docMk/>
            <pc:sldMk cId="2818867304" sldId="1115"/>
            <ac:spMk id="108" creationId="{31A5D1F4-F805-56E7-5696-B610F78C71F1}"/>
          </ac:spMkLst>
        </pc:spChg>
        <pc:spChg chg="add mod">
          <ac:chgData name="Patrick Keller" userId="170edc8c-2f5f-48d9-b0d0-58eefee5da09" providerId="ADAL" clId="{5EB57712-71DF-4926-8B32-E6B7722CD04F}" dt="2026-05-02T10:54:03.623" v="29310" actId="6549"/>
          <ac:spMkLst>
            <pc:docMk/>
            <pc:sldMk cId="2818867304" sldId="1115"/>
            <ac:spMk id="109" creationId="{FCDE063D-75D1-35C7-F9F5-1E0E44771C3A}"/>
          </ac:spMkLst>
        </pc:spChg>
        <pc:spChg chg="add mod">
          <ac:chgData name="Patrick Keller" userId="170edc8c-2f5f-48d9-b0d0-58eefee5da09" providerId="ADAL" clId="{5EB57712-71DF-4926-8B32-E6B7722CD04F}" dt="2026-05-02T10:53:49.999" v="29305" actId="20577"/>
          <ac:spMkLst>
            <pc:docMk/>
            <pc:sldMk cId="2818867304" sldId="1115"/>
            <ac:spMk id="110" creationId="{E5B477F8-0386-7481-1698-6991091734AF}"/>
          </ac:spMkLst>
        </pc:spChg>
        <pc:spChg chg="add mod">
          <ac:chgData name="Patrick Keller" userId="170edc8c-2f5f-48d9-b0d0-58eefee5da09" providerId="ADAL" clId="{5EB57712-71DF-4926-8B32-E6B7722CD04F}" dt="2026-05-02T11:04:31.254" v="29740" actId="1076"/>
          <ac:spMkLst>
            <pc:docMk/>
            <pc:sldMk cId="2818867304" sldId="1115"/>
            <ac:spMk id="112" creationId="{82584CC8-F21F-8C9C-61D1-D9E689F668DF}"/>
          </ac:spMkLst>
        </pc:spChg>
        <pc:spChg chg="add mod">
          <ac:chgData name="Patrick Keller" userId="170edc8c-2f5f-48d9-b0d0-58eefee5da09" providerId="ADAL" clId="{5EB57712-71DF-4926-8B32-E6B7722CD04F}" dt="2026-05-02T11:04:31.254" v="29740" actId="1076"/>
          <ac:spMkLst>
            <pc:docMk/>
            <pc:sldMk cId="2818867304" sldId="1115"/>
            <ac:spMk id="113" creationId="{D8992A5A-44C9-DAD4-5AAF-3B355F55BB25}"/>
          </ac:spMkLst>
        </pc:spChg>
        <pc:spChg chg="mod">
          <ac:chgData name="Patrick Keller" userId="170edc8c-2f5f-48d9-b0d0-58eefee5da09" providerId="ADAL" clId="{5EB57712-71DF-4926-8B32-E6B7722CD04F}" dt="2026-05-02T10:56:15.974" v="29462"/>
          <ac:spMkLst>
            <pc:docMk/>
            <pc:sldMk cId="2818867304" sldId="1115"/>
            <ac:spMk id="115" creationId="{0E5686D2-3CD0-F833-2FF1-3C94A1ADAF91}"/>
          </ac:spMkLst>
        </pc:spChg>
        <pc:spChg chg="add mod">
          <ac:chgData name="Patrick Keller" userId="170edc8c-2f5f-48d9-b0d0-58eefee5da09" providerId="ADAL" clId="{5EB57712-71DF-4926-8B32-E6B7722CD04F}" dt="2026-05-02T11:00:30.693" v="29644" actId="1076"/>
          <ac:spMkLst>
            <pc:docMk/>
            <pc:sldMk cId="2818867304" sldId="1115"/>
            <ac:spMk id="117" creationId="{FBAFDA90-3FE9-AC26-404A-06E364DA5591}"/>
          </ac:spMkLst>
        </pc:spChg>
        <pc:spChg chg="add mod">
          <ac:chgData name="Patrick Keller" userId="170edc8c-2f5f-48d9-b0d0-58eefee5da09" providerId="ADAL" clId="{5EB57712-71DF-4926-8B32-E6B7722CD04F}" dt="2026-05-02T11:00:30.693" v="29644" actId="1076"/>
          <ac:spMkLst>
            <pc:docMk/>
            <pc:sldMk cId="2818867304" sldId="1115"/>
            <ac:spMk id="118" creationId="{1926319C-DF38-5871-372B-A9DD2D0AE218}"/>
          </ac:spMkLst>
        </pc:spChg>
        <pc:spChg chg="add mod">
          <ac:chgData name="Patrick Keller" userId="170edc8c-2f5f-48d9-b0d0-58eefee5da09" providerId="ADAL" clId="{5EB57712-71DF-4926-8B32-E6B7722CD04F}" dt="2026-05-02T11:00:30.693" v="29644" actId="1076"/>
          <ac:spMkLst>
            <pc:docMk/>
            <pc:sldMk cId="2818867304" sldId="1115"/>
            <ac:spMk id="119" creationId="{183B9EA8-D184-C733-78A2-7094988E0F42}"/>
          </ac:spMkLst>
        </pc:spChg>
        <pc:spChg chg="add mod">
          <ac:chgData name="Patrick Keller" userId="170edc8c-2f5f-48d9-b0d0-58eefee5da09" providerId="ADAL" clId="{5EB57712-71DF-4926-8B32-E6B7722CD04F}" dt="2026-05-02T10:57:25.228" v="29529" actId="1076"/>
          <ac:spMkLst>
            <pc:docMk/>
            <pc:sldMk cId="2818867304" sldId="1115"/>
            <ac:spMk id="122" creationId="{AE32B5CB-8B5E-59DC-7377-7B4F1075E13B}"/>
          </ac:spMkLst>
        </pc:spChg>
        <pc:spChg chg="add mod">
          <ac:chgData name="Patrick Keller" userId="170edc8c-2f5f-48d9-b0d0-58eefee5da09" providerId="ADAL" clId="{5EB57712-71DF-4926-8B32-E6B7722CD04F}" dt="2026-05-02T11:04:41.787" v="29741" actId="1076"/>
          <ac:spMkLst>
            <pc:docMk/>
            <pc:sldMk cId="2818867304" sldId="1115"/>
            <ac:spMk id="123" creationId="{7AEA552B-9AE0-999D-EC3A-7F7CFF5E0792}"/>
          </ac:spMkLst>
        </pc:spChg>
        <pc:spChg chg="add mod">
          <ac:chgData name="Patrick Keller" userId="170edc8c-2f5f-48d9-b0d0-58eefee5da09" providerId="ADAL" clId="{5EB57712-71DF-4926-8B32-E6B7722CD04F}" dt="2026-05-02T11:04:41.787" v="29741" actId="1076"/>
          <ac:spMkLst>
            <pc:docMk/>
            <pc:sldMk cId="2818867304" sldId="1115"/>
            <ac:spMk id="124" creationId="{224164BE-C7DF-EF5E-151B-9392AC2A41BF}"/>
          </ac:spMkLst>
        </pc:spChg>
        <pc:spChg chg="add mod">
          <ac:chgData name="Patrick Keller" userId="170edc8c-2f5f-48d9-b0d0-58eefee5da09" providerId="ADAL" clId="{5EB57712-71DF-4926-8B32-E6B7722CD04F}" dt="2026-05-02T11:04:41.787" v="29741" actId="1076"/>
          <ac:spMkLst>
            <pc:docMk/>
            <pc:sldMk cId="2818867304" sldId="1115"/>
            <ac:spMk id="125" creationId="{3EF7F805-1035-D781-DECB-78C044DFD500}"/>
          </ac:spMkLst>
        </pc:spChg>
        <pc:spChg chg="add mod">
          <ac:chgData name="Patrick Keller" userId="170edc8c-2f5f-48d9-b0d0-58eefee5da09" providerId="ADAL" clId="{5EB57712-71DF-4926-8B32-E6B7722CD04F}" dt="2026-05-02T11:04:41.787" v="29741" actId="1076"/>
          <ac:spMkLst>
            <pc:docMk/>
            <pc:sldMk cId="2818867304" sldId="1115"/>
            <ac:spMk id="126" creationId="{6B5FADFF-ED78-155A-1AE0-E0D9F34C4B31}"/>
          </ac:spMkLst>
        </pc:spChg>
        <pc:spChg chg="add mod">
          <ac:chgData name="Patrick Keller" userId="170edc8c-2f5f-48d9-b0d0-58eefee5da09" providerId="ADAL" clId="{5EB57712-71DF-4926-8B32-E6B7722CD04F}" dt="2026-05-02T11:04:41.787" v="29741" actId="1076"/>
          <ac:spMkLst>
            <pc:docMk/>
            <pc:sldMk cId="2818867304" sldId="1115"/>
            <ac:spMk id="127" creationId="{E2B0C81A-DFEA-DC24-FF0F-627B0BF55F0A}"/>
          </ac:spMkLst>
        </pc:spChg>
        <pc:spChg chg="add mod">
          <ac:chgData name="Patrick Keller" userId="170edc8c-2f5f-48d9-b0d0-58eefee5da09" providerId="ADAL" clId="{5EB57712-71DF-4926-8B32-E6B7722CD04F}" dt="2026-05-02T11:04:41.787" v="29741" actId="1076"/>
          <ac:spMkLst>
            <pc:docMk/>
            <pc:sldMk cId="2818867304" sldId="1115"/>
            <ac:spMk id="128" creationId="{69B694E7-CD28-89E4-DA34-B78B6C5CE871}"/>
          </ac:spMkLst>
        </pc:spChg>
        <pc:spChg chg="add mod">
          <ac:chgData name="Patrick Keller" userId="170edc8c-2f5f-48d9-b0d0-58eefee5da09" providerId="ADAL" clId="{5EB57712-71DF-4926-8B32-E6B7722CD04F}" dt="2026-05-02T11:04:46.088" v="29743" actId="1076"/>
          <ac:spMkLst>
            <pc:docMk/>
            <pc:sldMk cId="2818867304" sldId="1115"/>
            <ac:spMk id="130" creationId="{89BD597A-7122-5D10-64B6-994ED4600E0B}"/>
          </ac:spMkLst>
        </pc:spChg>
        <pc:spChg chg="add mod">
          <ac:chgData name="Patrick Keller" userId="170edc8c-2f5f-48d9-b0d0-58eefee5da09" providerId="ADAL" clId="{5EB57712-71DF-4926-8B32-E6B7722CD04F}" dt="2026-05-02T11:04:41.787" v="29741" actId="1076"/>
          <ac:spMkLst>
            <pc:docMk/>
            <pc:sldMk cId="2818867304" sldId="1115"/>
            <ac:spMk id="131" creationId="{6ACAC234-0B85-38E2-B857-F468723979A2}"/>
          </ac:spMkLst>
        </pc:spChg>
        <pc:spChg chg="add mod">
          <ac:chgData name="Patrick Keller" userId="170edc8c-2f5f-48d9-b0d0-58eefee5da09" providerId="ADAL" clId="{5EB57712-71DF-4926-8B32-E6B7722CD04F}" dt="2026-05-02T11:04:41.787" v="29741" actId="1076"/>
          <ac:spMkLst>
            <pc:docMk/>
            <pc:sldMk cId="2818867304" sldId="1115"/>
            <ac:spMk id="133" creationId="{3235882A-0270-4AB6-4EF9-076014B6C161}"/>
          </ac:spMkLst>
        </pc:spChg>
        <pc:spChg chg="add mod">
          <ac:chgData name="Patrick Keller" userId="170edc8c-2f5f-48d9-b0d0-58eefee5da09" providerId="ADAL" clId="{5EB57712-71DF-4926-8B32-E6B7722CD04F}" dt="2026-05-02T11:04:41.787" v="29741" actId="1076"/>
          <ac:spMkLst>
            <pc:docMk/>
            <pc:sldMk cId="2818867304" sldId="1115"/>
            <ac:spMk id="134" creationId="{7E6CA78F-79B7-8401-B1D6-1BABFED4585E}"/>
          </ac:spMkLst>
        </pc:spChg>
        <pc:spChg chg="add mod">
          <ac:chgData name="Patrick Keller" userId="170edc8c-2f5f-48d9-b0d0-58eefee5da09" providerId="ADAL" clId="{5EB57712-71DF-4926-8B32-E6B7722CD04F}" dt="2026-05-02T11:06:23.719" v="29829" actId="1038"/>
          <ac:spMkLst>
            <pc:docMk/>
            <pc:sldMk cId="2818867304" sldId="1115"/>
            <ac:spMk id="135" creationId="{425F8C4D-C501-29C8-BB7D-1FFA3280E154}"/>
          </ac:spMkLst>
        </pc:spChg>
        <pc:spChg chg="add mod">
          <ac:chgData name="Patrick Keller" userId="170edc8c-2f5f-48d9-b0d0-58eefee5da09" providerId="ADAL" clId="{5EB57712-71DF-4926-8B32-E6B7722CD04F}" dt="2026-05-02T11:05:12.826" v="29774" actId="20577"/>
          <ac:spMkLst>
            <pc:docMk/>
            <pc:sldMk cId="2818867304" sldId="1115"/>
            <ac:spMk id="136" creationId="{C4103852-314C-63B5-EE5F-AB196194ABC1}"/>
          </ac:spMkLst>
        </pc:spChg>
        <pc:spChg chg="add mod">
          <ac:chgData name="Patrick Keller" userId="170edc8c-2f5f-48d9-b0d0-58eefee5da09" providerId="ADAL" clId="{5EB57712-71DF-4926-8B32-E6B7722CD04F}" dt="2026-05-02T11:05:33.419" v="29784" actId="20577"/>
          <ac:spMkLst>
            <pc:docMk/>
            <pc:sldMk cId="2818867304" sldId="1115"/>
            <ac:spMk id="137" creationId="{5163BB6E-D5F6-75A2-86EC-26962833F10A}"/>
          </ac:spMkLst>
        </pc:spChg>
        <pc:spChg chg="add mod">
          <ac:chgData name="Patrick Keller" userId="170edc8c-2f5f-48d9-b0d0-58eefee5da09" providerId="ADAL" clId="{5EB57712-71DF-4926-8B32-E6B7722CD04F}" dt="2026-05-02T11:06:23.719" v="29829" actId="1038"/>
          <ac:spMkLst>
            <pc:docMk/>
            <pc:sldMk cId="2818867304" sldId="1115"/>
            <ac:spMk id="138" creationId="{E033F8D3-04AC-9AB7-9F69-8673B142A892}"/>
          </ac:spMkLst>
        </pc:spChg>
        <pc:spChg chg="add mod">
          <ac:chgData name="Patrick Keller" userId="170edc8c-2f5f-48d9-b0d0-58eefee5da09" providerId="ADAL" clId="{5EB57712-71DF-4926-8B32-E6B7722CD04F}" dt="2026-05-02T11:07:11.909" v="29875" actId="1076"/>
          <ac:spMkLst>
            <pc:docMk/>
            <pc:sldMk cId="2818867304" sldId="1115"/>
            <ac:spMk id="139" creationId="{AF91C124-7EAD-B5C2-9DE0-175B3EB5D7B7}"/>
          </ac:spMkLst>
        </pc:spChg>
        <pc:spChg chg="add mod">
          <ac:chgData name="Patrick Keller" userId="170edc8c-2f5f-48d9-b0d0-58eefee5da09" providerId="ADAL" clId="{5EB57712-71DF-4926-8B32-E6B7722CD04F}" dt="2026-05-02T11:07:42.504" v="29893" actId="6549"/>
          <ac:spMkLst>
            <pc:docMk/>
            <pc:sldMk cId="2818867304" sldId="1115"/>
            <ac:spMk id="140" creationId="{8E89BE3C-A54D-7A74-ED03-B73E6D70EB74}"/>
          </ac:spMkLst>
        </pc:spChg>
        <pc:grpChg chg="add mod">
          <ac:chgData name="Patrick Keller" userId="170edc8c-2f5f-48d9-b0d0-58eefee5da09" providerId="ADAL" clId="{5EB57712-71DF-4926-8B32-E6B7722CD04F}" dt="2026-05-02T11:00:30.693" v="29644" actId="1076"/>
          <ac:grpSpMkLst>
            <pc:docMk/>
            <pc:sldMk cId="2818867304" sldId="1115"/>
            <ac:grpSpMk id="114" creationId="{923A6EE0-3B95-5CA2-1E58-087651C675F8}"/>
          </ac:grpSpMkLst>
        </pc:grpChg>
        <pc:picChg chg="mod">
          <ac:chgData name="Patrick Keller" userId="170edc8c-2f5f-48d9-b0d0-58eefee5da09" providerId="ADAL" clId="{5EB57712-71DF-4926-8B32-E6B7722CD04F}" dt="2026-05-02T10:56:15.974" v="29462"/>
          <ac:picMkLst>
            <pc:docMk/>
            <pc:sldMk cId="2818867304" sldId="1115"/>
            <ac:picMk id="116" creationId="{12AA4464-40E1-AB58-50DE-41562F3C79C7}"/>
          </ac:picMkLst>
        </pc:picChg>
        <pc:cxnChg chg="mod">
          <ac:chgData name="Patrick Keller" userId="170edc8c-2f5f-48d9-b0d0-58eefee5da09" providerId="ADAL" clId="{5EB57712-71DF-4926-8B32-E6B7722CD04F}" dt="2026-05-02T10:58:52.503" v="29630" actId="1037"/>
          <ac:cxnSpMkLst>
            <pc:docMk/>
            <pc:sldMk cId="2818867304" sldId="1115"/>
            <ac:cxnSpMk id="83" creationId="{F0C32C94-35A4-41C8-9E87-D707412D017B}"/>
          </ac:cxnSpMkLst>
        </pc:cxnChg>
        <pc:cxnChg chg="mod">
          <ac:chgData name="Patrick Keller" userId="170edc8c-2f5f-48d9-b0d0-58eefee5da09" providerId="ADAL" clId="{5EB57712-71DF-4926-8B32-E6B7722CD04F}" dt="2026-05-02T10:54:14.703" v="29311" actId="14100"/>
          <ac:cxnSpMkLst>
            <pc:docMk/>
            <pc:sldMk cId="2818867304" sldId="1115"/>
            <ac:cxnSpMk id="84" creationId="{4E995868-377E-953A-7036-7073A3E082CC}"/>
          </ac:cxnSpMkLst>
        </pc:cxnChg>
        <pc:cxnChg chg="mod">
          <ac:chgData name="Patrick Keller" userId="170edc8c-2f5f-48d9-b0d0-58eefee5da09" providerId="ADAL" clId="{5EB57712-71DF-4926-8B32-E6B7722CD04F}" dt="2026-05-02T10:49:53.568" v="29247" actId="14100"/>
          <ac:cxnSpMkLst>
            <pc:docMk/>
            <pc:sldMk cId="2818867304" sldId="1115"/>
            <ac:cxnSpMk id="91" creationId="{E16684F9-AB2C-E838-FFC1-4905E38B30AC}"/>
          </ac:cxnSpMkLst>
        </pc:cxnChg>
        <pc:cxnChg chg="add mod">
          <ac:chgData name="Patrick Keller" userId="170edc8c-2f5f-48d9-b0d0-58eefee5da09" providerId="ADAL" clId="{5EB57712-71DF-4926-8B32-E6B7722CD04F}" dt="2026-05-02T11:00:30.693" v="29644" actId="1076"/>
          <ac:cxnSpMkLst>
            <pc:docMk/>
            <pc:sldMk cId="2818867304" sldId="1115"/>
            <ac:cxnSpMk id="120" creationId="{F79E9F66-8724-9678-68D7-88F12E980285}"/>
          </ac:cxnSpMkLst>
        </pc:cxnChg>
        <pc:cxnChg chg="add mod">
          <ac:chgData name="Patrick Keller" userId="170edc8c-2f5f-48d9-b0d0-58eefee5da09" providerId="ADAL" clId="{5EB57712-71DF-4926-8B32-E6B7722CD04F}" dt="2026-05-02T11:00:30.693" v="29644" actId="1076"/>
          <ac:cxnSpMkLst>
            <pc:docMk/>
            <pc:sldMk cId="2818867304" sldId="1115"/>
            <ac:cxnSpMk id="121" creationId="{C6BCACA1-3C1A-7A29-E31B-68307967F025}"/>
          </ac:cxnSpMkLst>
        </pc:cxnChg>
      </pc:sldChg>
      <pc:sldChg chg="add ord">
        <pc:chgData name="Patrick Keller" userId="170edc8c-2f5f-48d9-b0d0-58eefee5da09" providerId="ADAL" clId="{5EB57712-71DF-4926-8B32-E6B7722CD04F}" dt="2026-05-02T12:29:29.244" v="31385"/>
        <pc:sldMkLst>
          <pc:docMk/>
          <pc:sldMk cId="3477731578" sldId="1116"/>
        </pc:sldMkLst>
      </pc:sldChg>
      <pc:sldChg chg="addSp delSp modSp add mod ord addAnim delAnim modAnim">
        <pc:chgData name="Patrick Keller" userId="170edc8c-2f5f-48d9-b0d0-58eefee5da09" providerId="ADAL" clId="{5EB57712-71DF-4926-8B32-E6B7722CD04F}" dt="2026-05-02T12:01:57.157" v="31201"/>
        <pc:sldMkLst>
          <pc:docMk/>
          <pc:sldMk cId="3093887954" sldId="1118"/>
        </pc:sldMkLst>
        <pc:spChg chg="add mod">
          <ac:chgData name="Patrick Keller" userId="170edc8c-2f5f-48d9-b0d0-58eefee5da09" providerId="ADAL" clId="{5EB57712-71DF-4926-8B32-E6B7722CD04F}" dt="2026-05-02T11:42:27.934" v="30611" actId="20577"/>
          <ac:spMkLst>
            <pc:docMk/>
            <pc:sldMk cId="3093887954" sldId="1118"/>
            <ac:spMk id="2" creationId="{F4F8516A-5259-D11C-C6EE-7ADA2C5C8BA8}"/>
          </ac:spMkLst>
        </pc:spChg>
        <pc:spChg chg="add mod topLvl">
          <ac:chgData name="Patrick Keller" userId="170edc8c-2f5f-48d9-b0d0-58eefee5da09" providerId="ADAL" clId="{5EB57712-71DF-4926-8B32-E6B7722CD04F}" dt="2026-05-02T11:43:35.523" v="30656" actId="14100"/>
          <ac:spMkLst>
            <pc:docMk/>
            <pc:sldMk cId="3093887954" sldId="1118"/>
            <ac:spMk id="3" creationId="{4DBDA2C9-007D-6940-5185-B011857A51D5}"/>
          </ac:spMkLst>
        </pc:spChg>
        <pc:spChg chg="add mod topLvl">
          <ac:chgData name="Patrick Keller" userId="170edc8c-2f5f-48d9-b0d0-58eefee5da09" providerId="ADAL" clId="{5EB57712-71DF-4926-8B32-E6B7722CD04F}" dt="2026-05-02T11:43:35.523" v="30656" actId="14100"/>
          <ac:spMkLst>
            <pc:docMk/>
            <pc:sldMk cId="3093887954" sldId="1118"/>
            <ac:spMk id="6" creationId="{F423527A-49A4-3719-510D-6E8271F8CCE6}"/>
          </ac:spMkLst>
        </pc:spChg>
        <pc:spChg chg="add mod topLvl">
          <ac:chgData name="Patrick Keller" userId="170edc8c-2f5f-48d9-b0d0-58eefee5da09" providerId="ADAL" clId="{5EB57712-71DF-4926-8B32-E6B7722CD04F}" dt="2026-05-02T11:43:35.523" v="30656" actId="14100"/>
          <ac:spMkLst>
            <pc:docMk/>
            <pc:sldMk cId="3093887954" sldId="1118"/>
            <ac:spMk id="7" creationId="{6580C4CF-EDF4-BA8B-4AD2-31CC09C4A5DF}"/>
          </ac:spMkLst>
        </pc:spChg>
        <pc:spChg chg="add mod">
          <ac:chgData name="Patrick Keller" userId="170edc8c-2f5f-48d9-b0d0-58eefee5da09" providerId="ADAL" clId="{5EB57712-71DF-4926-8B32-E6B7722CD04F}" dt="2026-05-02T11:45:27.125" v="30686" actId="207"/>
          <ac:spMkLst>
            <pc:docMk/>
            <pc:sldMk cId="3093887954" sldId="1118"/>
            <ac:spMk id="9" creationId="{95B17BAA-5C7C-4F7C-9F2A-78B9C576407C}"/>
          </ac:spMkLst>
        </pc:spChg>
        <pc:spChg chg="add mod">
          <ac:chgData name="Patrick Keller" userId="170edc8c-2f5f-48d9-b0d0-58eefee5da09" providerId="ADAL" clId="{5EB57712-71DF-4926-8B32-E6B7722CD04F}" dt="2026-05-02T11:45:27.125" v="30686" actId="207"/>
          <ac:spMkLst>
            <pc:docMk/>
            <pc:sldMk cId="3093887954" sldId="1118"/>
            <ac:spMk id="10" creationId="{19F81493-4CDB-A9A5-3E2A-6270F66B99EB}"/>
          </ac:spMkLst>
        </pc:spChg>
        <pc:spChg chg="add mod">
          <ac:chgData name="Patrick Keller" userId="170edc8c-2f5f-48d9-b0d0-58eefee5da09" providerId="ADAL" clId="{5EB57712-71DF-4926-8B32-E6B7722CD04F}" dt="2026-05-02T11:45:27.125" v="30686" actId="207"/>
          <ac:spMkLst>
            <pc:docMk/>
            <pc:sldMk cId="3093887954" sldId="1118"/>
            <ac:spMk id="11" creationId="{42575CDB-49FC-6040-14DA-1ACE0068956A}"/>
          </ac:spMkLst>
        </pc:spChg>
        <pc:spChg chg="add mod">
          <ac:chgData name="Patrick Keller" userId="170edc8c-2f5f-48d9-b0d0-58eefee5da09" providerId="ADAL" clId="{5EB57712-71DF-4926-8B32-E6B7722CD04F}" dt="2026-05-02T11:45:27.125" v="30686" actId="207"/>
          <ac:spMkLst>
            <pc:docMk/>
            <pc:sldMk cId="3093887954" sldId="1118"/>
            <ac:spMk id="12" creationId="{C1B903BD-D4AB-06C1-80DE-8A51D67550EA}"/>
          </ac:spMkLst>
        </pc:spChg>
        <pc:spChg chg="add mod">
          <ac:chgData name="Patrick Keller" userId="170edc8c-2f5f-48d9-b0d0-58eefee5da09" providerId="ADAL" clId="{5EB57712-71DF-4926-8B32-E6B7722CD04F}" dt="2026-05-02T11:47:30.842" v="30723" actId="1076"/>
          <ac:spMkLst>
            <pc:docMk/>
            <pc:sldMk cId="3093887954" sldId="1118"/>
            <ac:spMk id="13" creationId="{F9397E2C-4633-B66E-FC8F-4C194D7106EC}"/>
          </ac:spMkLst>
        </pc:spChg>
        <pc:spChg chg="add mod">
          <ac:chgData name="Patrick Keller" userId="170edc8c-2f5f-48d9-b0d0-58eefee5da09" providerId="ADAL" clId="{5EB57712-71DF-4926-8B32-E6B7722CD04F}" dt="2026-05-02T11:47:30.842" v="30723" actId="1076"/>
          <ac:spMkLst>
            <pc:docMk/>
            <pc:sldMk cId="3093887954" sldId="1118"/>
            <ac:spMk id="14" creationId="{B942DF8B-E330-5B0C-C75E-147948A6B26F}"/>
          </ac:spMkLst>
        </pc:spChg>
        <pc:spChg chg="add mod">
          <ac:chgData name="Patrick Keller" userId="170edc8c-2f5f-48d9-b0d0-58eefee5da09" providerId="ADAL" clId="{5EB57712-71DF-4926-8B32-E6B7722CD04F}" dt="2026-05-02T11:47:30.842" v="30723" actId="1076"/>
          <ac:spMkLst>
            <pc:docMk/>
            <pc:sldMk cId="3093887954" sldId="1118"/>
            <ac:spMk id="15" creationId="{CD5B7C70-B75F-6492-C3B4-2CD3998C0B04}"/>
          </ac:spMkLst>
        </pc:spChg>
        <pc:spChg chg="add mod">
          <ac:chgData name="Patrick Keller" userId="170edc8c-2f5f-48d9-b0d0-58eefee5da09" providerId="ADAL" clId="{5EB57712-71DF-4926-8B32-E6B7722CD04F}" dt="2026-05-02T11:50:17.644" v="30884" actId="207"/>
          <ac:spMkLst>
            <pc:docMk/>
            <pc:sldMk cId="3093887954" sldId="1118"/>
            <ac:spMk id="16" creationId="{BE19E5AD-153E-43CE-5DA3-F7E24870AB65}"/>
          </ac:spMkLst>
        </pc:spChg>
        <pc:spChg chg="add mod">
          <ac:chgData name="Patrick Keller" userId="170edc8c-2f5f-48d9-b0d0-58eefee5da09" providerId="ADAL" clId="{5EB57712-71DF-4926-8B32-E6B7722CD04F}" dt="2026-05-02T11:52:32.304" v="30942" actId="207"/>
          <ac:spMkLst>
            <pc:docMk/>
            <pc:sldMk cId="3093887954" sldId="1118"/>
            <ac:spMk id="17" creationId="{031D5383-D3FF-DADA-D709-5014950EAD10}"/>
          </ac:spMkLst>
        </pc:spChg>
        <pc:spChg chg="add mod">
          <ac:chgData name="Patrick Keller" userId="170edc8c-2f5f-48d9-b0d0-58eefee5da09" providerId="ADAL" clId="{5EB57712-71DF-4926-8B32-E6B7722CD04F}" dt="2026-05-02T11:55:22.256" v="31166" actId="1076"/>
          <ac:spMkLst>
            <pc:docMk/>
            <pc:sldMk cId="3093887954" sldId="1118"/>
            <ac:spMk id="18" creationId="{62FCC7AF-D196-8E18-11A2-5D87E80A3BC8}"/>
          </ac:spMkLst>
        </pc:spChg>
        <pc:spChg chg="add mod">
          <ac:chgData name="Patrick Keller" userId="170edc8c-2f5f-48d9-b0d0-58eefee5da09" providerId="ADAL" clId="{5EB57712-71DF-4926-8B32-E6B7722CD04F}" dt="2026-05-02T12:01:17.786" v="31189" actId="164"/>
          <ac:spMkLst>
            <pc:docMk/>
            <pc:sldMk cId="3093887954" sldId="1118"/>
            <ac:spMk id="19" creationId="{751D1F27-4A39-684F-70E7-96CD05EBB39B}"/>
          </ac:spMkLst>
        </pc:spChg>
        <pc:spChg chg="add mod">
          <ac:chgData name="Patrick Keller" userId="170edc8c-2f5f-48d9-b0d0-58eefee5da09" providerId="ADAL" clId="{5EB57712-71DF-4926-8B32-E6B7722CD04F}" dt="2026-05-02T12:01:17.786" v="31189" actId="164"/>
          <ac:spMkLst>
            <pc:docMk/>
            <pc:sldMk cId="3093887954" sldId="1118"/>
            <ac:spMk id="21" creationId="{A78C51AC-64EF-6B2C-6985-E04613E7A340}"/>
          </ac:spMkLst>
        </pc:spChg>
        <pc:spChg chg="add mod">
          <ac:chgData name="Patrick Keller" userId="170edc8c-2f5f-48d9-b0d0-58eefee5da09" providerId="ADAL" clId="{5EB57712-71DF-4926-8B32-E6B7722CD04F}" dt="2026-05-02T12:01:17.786" v="31189" actId="164"/>
          <ac:spMkLst>
            <pc:docMk/>
            <pc:sldMk cId="3093887954" sldId="1118"/>
            <ac:spMk id="22" creationId="{15E3222B-B3CA-7E4C-56BC-D65AC9D1E8F6}"/>
          </ac:spMkLst>
        </pc:spChg>
        <pc:spChg chg="add mod">
          <ac:chgData name="Patrick Keller" userId="170edc8c-2f5f-48d9-b0d0-58eefee5da09" providerId="ADAL" clId="{5EB57712-71DF-4926-8B32-E6B7722CD04F}" dt="2026-05-02T12:01:17.786" v="31189" actId="164"/>
          <ac:spMkLst>
            <pc:docMk/>
            <pc:sldMk cId="3093887954" sldId="1118"/>
            <ac:spMk id="23" creationId="{7459E873-5C5F-053C-A9E0-6FB728343302}"/>
          </ac:spMkLst>
        </pc:spChg>
        <pc:spChg chg="add mod">
          <ac:chgData name="Patrick Keller" userId="170edc8c-2f5f-48d9-b0d0-58eefee5da09" providerId="ADAL" clId="{5EB57712-71DF-4926-8B32-E6B7722CD04F}" dt="2026-05-02T12:01:51.624" v="31197" actId="164"/>
          <ac:spMkLst>
            <pc:docMk/>
            <pc:sldMk cId="3093887954" sldId="1118"/>
            <ac:spMk id="24" creationId="{378EB3B3-2521-4AC1-0218-D4DB3D76F4F7}"/>
          </ac:spMkLst>
        </pc:spChg>
        <pc:spChg chg="mod">
          <ac:chgData name="Patrick Keller" userId="170edc8c-2f5f-48d9-b0d0-58eefee5da09" providerId="ADAL" clId="{5EB57712-71DF-4926-8B32-E6B7722CD04F}" dt="2026-05-02T12:01:17.786" v="31189" actId="164"/>
          <ac:spMkLst>
            <pc:docMk/>
            <pc:sldMk cId="3093887954" sldId="1118"/>
            <ac:spMk id="25" creationId="{4C6CE4D7-704E-5130-4113-5DA69E0FEAD5}"/>
          </ac:spMkLst>
        </pc:spChg>
        <pc:spChg chg="add mod">
          <ac:chgData name="Patrick Keller" userId="170edc8c-2f5f-48d9-b0d0-58eefee5da09" providerId="ADAL" clId="{5EB57712-71DF-4926-8B32-E6B7722CD04F}" dt="2026-05-02T12:01:17.786" v="31189" actId="164"/>
          <ac:spMkLst>
            <pc:docMk/>
            <pc:sldMk cId="3093887954" sldId="1118"/>
            <ac:spMk id="26" creationId="{F62968CC-87E5-0A59-AD37-0CE8C1D30849}"/>
          </ac:spMkLst>
        </pc:spChg>
        <pc:spChg chg="mod">
          <ac:chgData name="Patrick Keller" userId="170edc8c-2f5f-48d9-b0d0-58eefee5da09" providerId="ADAL" clId="{5EB57712-71DF-4926-8B32-E6B7722CD04F}" dt="2026-05-02T12:01:17.786" v="31189" actId="164"/>
          <ac:spMkLst>
            <pc:docMk/>
            <pc:sldMk cId="3093887954" sldId="1118"/>
            <ac:spMk id="27" creationId="{AFD9C302-1A96-D275-07F3-372D55D0877F}"/>
          </ac:spMkLst>
        </pc:spChg>
        <pc:spChg chg="add mod">
          <ac:chgData name="Patrick Keller" userId="170edc8c-2f5f-48d9-b0d0-58eefee5da09" providerId="ADAL" clId="{5EB57712-71DF-4926-8B32-E6B7722CD04F}" dt="2026-05-02T12:01:17.786" v="31189" actId="164"/>
          <ac:spMkLst>
            <pc:docMk/>
            <pc:sldMk cId="3093887954" sldId="1118"/>
            <ac:spMk id="28" creationId="{2677CFEA-F79C-A49B-EDCF-44D778F74C1F}"/>
          </ac:spMkLst>
        </pc:spChg>
        <pc:spChg chg="add mod">
          <ac:chgData name="Patrick Keller" userId="170edc8c-2f5f-48d9-b0d0-58eefee5da09" providerId="ADAL" clId="{5EB57712-71DF-4926-8B32-E6B7722CD04F}" dt="2026-05-02T12:01:17.786" v="31189" actId="164"/>
          <ac:spMkLst>
            <pc:docMk/>
            <pc:sldMk cId="3093887954" sldId="1118"/>
            <ac:spMk id="29" creationId="{EADBD03E-7AB5-8DCA-431A-30E8853872FC}"/>
          </ac:spMkLst>
        </pc:spChg>
        <pc:spChg chg="add mod">
          <ac:chgData name="Patrick Keller" userId="170edc8c-2f5f-48d9-b0d0-58eefee5da09" providerId="ADAL" clId="{5EB57712-71DF-4926-8B32-E6B7722CD04F}" dt="2026-05-02T12:01:17.786" v="31189" actId="164"/>
          <ac:spMkLst>
            <pc:docMk/>
            <pc:sldMk cId="3093887954" sldId="1118"/>
            <ac:spMk id="30" creationId="{DCC7DC4A-757E-FE2D-09C1-36043AB7A2A4}"/>
          </ac:spMkLst>
        </pc:spChg>
        <pc:spChg chg="add mod">
          <ac:chgData name="Patrick Keller" userId="170edc8c-2f5f-48d9-b0d0-58eefee5da09" providerId="ADAL" clId="{5EB57712-71DF-4926-8B32-E6B7722CD04F}" dt="2026-05-02T11:54:03.374" v="31085" actId="113"/>
          <ac:spMkLst>
            <pc:docMk/>
            <pc:sldMk cId="3093887954" sldId="1118"/>
            <ac:spMk id="34" creationId="{E1AA1422-B7BC-F9F9-D20E-F0BA1605D061}"/>
          </ac:spMkLst>
        </pc:spChg>
        <pc:spChg chg="add mod">
          <ac:chgData name="Patrick Keller" userId="170edc8c-2f5f-48d9-b0d0-58eefee5da09" providerId="ADAL" clId="{5EB57712-71DF-4926-8B32-E6B7722CD04F}" dt="2026-05-02T11:55:39.213" v="31175" actId="20577"/>
          <ac:spMkLst>
            <pc:docMk/>
            <pc:sldMk cId="3093887954" sldId="1118"/>
            <ac:spMk id="35" creationId="{806B8947-8462-7619-20FD-7CB92BC02C11}"/>
          </ac:spMkLst>
        </pc:spChg>
        <pc:grpChg chg="mod ord">
          <ac:chgData name="Patrick Keller" userId="170edc8c-2f5f-48d9-b0d0-58eefee5da09" providerId="ADAL" clId="{5EB57712-71DF-4926-8B32-E6B7722CD04F}" dt="2026-05-02T12:01:51.624" v="31197" actId="164"/>
          <ac:grpSpMkLst>
            <pc:docMk/>
            <pc:sldMk cId="3093887954" sldId="1118"/>
            <ac:grpSpMk id="36" creationId="{4EED8FB2-AF0B-3AE5-E524-D528CD971E5D}"/>
          </ac:grpSpMkLst>
        </pc:grpChg>
        <pc:grpChg chg="add mod">
          <ac:chgData name="Patrick Keller" userId="170edc8c-2f5f-48d9-b0d0-58eefee5da09" providerId="ADAL" clId="{5EB57712-71DF-4926-8B32-E6B7722CD04F}" dt="2026-05-02T12:01:51.624" v="31197" actId="164"/>
          <ac:grpSpMkLst>
            <pc:docMk/>
            <pc:sldMk cId="3093887954" sldId="1118"/>
            <ac:grpSpMk id="37" creationId="{2FCAC4EE-2AA5-3EC0-9ECD-13F1A0E52F25}"/>
          </ac:grpSpMkLst>
        </pc:grpChg>
        <pc:cxnChg chg="add mod">
          <ac:chgData name="Patrick Keller" userId="170edc8c-2f5f-48d9-b0d0-58eefee5da09" providerId="ADAL" clId="{5EB57712-71DF-4926-8B32-E6B7722CD04F}" dt="2026-05-02T11:53:02.309" v="30943" actId="14100"/>
          <ac:cxnSpMkLst>
            <pc:docMk/>
            <pc:sldMk cId="3093887954" sldId="1118"/>
            <ac:cxnSpMk id="4" creationId="{AC92C079-76C4-0DE3-B61C-BC7608A513B6}"/>
          </ac:cxnSpMkLst>
        </pc:cxnChg>
        <pc:cxnChg chg="add mod">
          <ac:chgData name="Patrick Keller" userId="170edc8c-2f5f-48d9-b0d0-58eefee5da09" providerId="ADAL" clId="{5EB57712-71DF-4926-8B32-E6B7722CD04F}" dt="2026-05-02T11:53:04.465" v="30944" actId="14100"/>
          <ac:cxnSpMkLst>
            <pc:docMk/>
            <pc:sldMk cId="3093887954" sldId="1118"/>
            <ac:cxnSpMk id="5" creationId="{B7179E1F-B7F7-D5D7-08F2-7D81CF0E96E6}"/>
          </ac:cxnSpMkLst>
        </pc:cxnChg>
        <pc:cxnChg chg="mod">
          <ac:chgData name="Patrick Keller" userId="170edc8c-2f5f-48d9-b0d0-58eefee5da09" providerId="ADAL" clId="{5EB57712-71DF-4926-8B32-E6B7722CD04F}" dt="2026-05-02T11:52:11.527" v="30941" actId="1037"/>
          <ac:cxnSpMkLst>
            <pc:docMk/>
            <pc:sldMk cId="3093887954" sldId="1118"/>
            <ac:cxnSpMk id="20" creationId="{9E2BC045-CA93-BCC2-A1BF-9D22EB8961AF}"/>
          </ac:cxnSpMkLst>
        </pc:cxnChg>
      </pc:sldChg>
      <pc:sldChg chg="add ord">
        <pc:chgData name="Patrick Keller" userId="170edc8c-2f5f-48d9-b0d0-58eefee5da09" providerId="ADAL" clId="{5EB57712-71DF-4926-8B32-E6B7722CD04F}" dt="2026-05-06T16:24:43.027" v="32056"/>
        <pc:sldMkLst>
          <pc:docMk/>
          <pc:sldMk cId="3490919992" sldId="1119"/>
        </pc:sldMkLst>
      </pc:sldChg>
      <pc:sldChg chg="add ord">
        <pc:chgData name="Patrick Keller" userId="170edc8c-2f5f-48d9-b0d0-58eefee5da09" providerId="ADAL" clId="{5EB57712-71DF-4926-8B32-E6B7722CD04F}" dt="2026-05-06T16:24:43.027" v="32056"/>
        <pc:sldMkLst>
          <pc:docMk/>
          <pc:sldMk cId="756118444" sldId="1120"/>
        </pc:sldMkLst>
      </pc:sldChg>
      <pc:sldChg chg="add ord">
        <pc:chgData name="Patrick Keller" userId="170edc8c-2f5f-48d9-b0d0-58eefee5da09" providerId="ADAL" clId="{5EB57712-71DF-4926-8B32-E6B7722CD04F}" dt="2026-05-06T16:24:43.027" v="32056"/>
        <pc:sldMkLst>
          <pc:docMk/>
          <pc:sldMk cId="2382618569" sldId="1121"/>
        </pc:sldMkLst>
      </pc:sldChg>
      <pc:sldChg chg="add ord">
        <pc:chgData name="Patrick Keller" userId="170edc8c-2f5f-48d9-b0d0-58eefee5da09" providerId="ADAL" clId="{5EB57712-71DF-4926-8B32-E6B7722CD04F}" dt="2026-05-06T16:24:43.027" v="32056"/>
        <pc:sldMkLst>
          <pc:docMk/>
          <pc:sldMk cId="1519962602" sldId="1122"/>
        </pc:sldMkLst>
      </pc:sldChg>
      <pc:sldChg chg="add ord">
        <pc:chgData name="Patrick Keller" userId="170edc8c-2f5f-48d9-b0d0-58eefee5da09" providerId="ADAL" clId="{5EB57712-71DF-4926-8B32-E6B7722CD04F}" dt="2026-05-06T16:24:43.027" v="32056"/>
        <pc:sldMkLst>
          <pc:docMk/>
          <pc:sldMk cId="1475852695" sldId="1123"/>
        </pc:sldMkLst>
      </pc:sldChg>
      <pc:sldChg chg="add ord">
        <pc:chgData name="Patrick Keller" userId="170edc8c-2f5f-48d9-b0d0-58eefee5da09" providerId="ADAL" clId="{5EB57712-71DF-4926-8B32-E6B7722CD04F}" dt="2026-05-06T16:24:43.027" v="32056"/>
        <pc:sldMkLst>
          <pc:docMk/>
          <pc:sldMk cId="398714847" sldId="1124"/>
        </pc:sldMkLst>
      </pc:sldChg>
      <pc:sldChg chg="add ord">
        <pc:chgData name="Patrick Keller" userId="170edc8c-2f5f-48d9-b0d0-58eefee5da09" providerId="ADAL" clId="{5EB57712-71DF-4926-8B32-E6B7722CD04F}" dt="2026-05-06T16:24:43.027" v="32056"/>
        <pc:sldMkLst>
          <pc:docMk/>
          <pc:sldMk cId="1277557537" sldId="1125"/>
        </pc:sldMkLst>
      </pc:sldChg>
      <pc:sldChg chg="add ord">
        <pc:chgData name="Patrick Keller" userId="170edc8c-2f5f-48d9-b0d0-58eefee5da09" providerId="ADAL" clId="{5EB57712-71DF-4926-8B32-E6B7722CD04F}" dt="2026-05-06T16:24:43.027" v="32056"/>
        <pc:sldMkLst>
          <pc:docMk/>
          <pc:sldMk cId="4192715860" sldId="1126"/>
        </pc:sldMkLst>
      </pc:sldChg>
      <pc:sldChg chg="add ord">
        <pc:chgData name="Patrick Keller" userId="170edc8c-2f5f-48d9-b0d0-58eefee5da09" providerId="ADAL" clId="{5EB57712-71DF-4926-8B32-E6B7722CD04F}" dt="2026-05-06T16:24:43.027" v="32056"/>
        <pc:sldMkLst>
          <pc:docMk/>
          <pc:sldMk cId="1186605212" sldId="1127"/>
        </pc:sldMkLst>
      </pc:sldChg>
      <pc:sldChg chg="add ord">
        <pc:chgData name="Patrick Keller" userId="170edc8c-2f5f-48d9-b0d0-58eefee5da09" providerId="ADAL" clId="{5EB57712-71DF-4926-8B32-E6B7722CD04F}" dt="2026-05-06T16:24:43.027" v="32056"/>
        <pc:sldMkLst>
          <pc:docMk/>
          <pc:sldMk cId="1973996327" sldId="1128"/>
        </pc:sldMkLst>
      </pc:sldChg>
      <pc:sldChg chg="add ord">
        <pc:chgData name="Patrick Keller" userId="170edc8c-2f5f-48d9-b0d0-58eefee5da09" providerId="ADAL" clId="{5EB57712-71DF-4926-8B32-E6B7722CD04F}" dt="2026-05-06T16:24:43.027" v="32056"/>
        <pc:sldMkLst>
          <pc:docMk/>
          <pc:sldMk cId="935799001" sldId="1129"/>
        </pc:sldMkLst>
      </pc:sldChg>
      <pc:sldChg chg="add ord">
        <pc:chgData name="Patrick Keller" userId="170edc8c-2f5f-48d9-b0d0-58eefee5da09" providerId="ADAL" clId="{5EB57712-71DF-4926-8B32-E6B7722CD04F}" dt="2026-05-06T16:24:43.027" v="32056"/>
        <pc:sldMkLst>
          <pc:docMk/>
          <pc:sldMk cId="4234496311" sldId="1130"/>
        </pc:sldMkLst>
      </pc:sldChg>
      <pc:sldChg chg="add ord">
        <pc:chgData name="Patrick Keller" userId="170edc8c-2f5f-48d9-b0d0-58eefee5da09" providerId="ADAL" clId="{5EB57712-71DF-4926-8B32-E6B7722CD04F}" dt="2026-05-06T16:24:43.027" v="32056"/>
        <pc:sldMkLst>
          <pc:docMk/>
          <pc:sldMk cId="3338995278" sldId="1131"/>
        </pc:sldMkLst>
      </pc:sldChg>
      <pc:sldChg chg="add ord">
        <pc:chgData name="Patrick Keller" userId="170edc8c-2f5f-48d9-b0d0-58eefee5da09" providerId="ADAL" clId="{5EB57712-71DF-4926-8B32-E6B7722CD04F}" dt="2026-05-06T16:24:43.027" v="32056"/>
        <pc:sldMkLst>
          <pc:docMk/>
          <pc:sldMk cId="994161427" sldId="1132"/>
        </pc:sldMkLst>
      </pc:sldChg>
      <pc:sldChg chg="add ord">
        <pc:chgData name="Patrick Keller" userId="170edc8c-2f5f-48d9-b0d0-58eefee5da09" providerId="ADAL" clId="{5EB57712-71DF-4926-8B32-E6B7722CD04F}" dt="2026-05-06T16:24:43.027" v="32056"/>
        <pc:sldMkLst>
          <pc:docMk/>
          <pc:sldMk cId="1227990779" sldId="1133"/>
        </pc:sldMkLst>
      </pc:sldChg>
      <pc:sldChg chg="add ord">
        <pc:chgData name="Patrick Keller" userId="170edc8c-2f5f-48d9-b0d0-58eefee5da09" providerId="ADAL" clId="{5EB57712-71DF-4926-8B32-E6B7722CD04F}" dt="2026-05-06T16:24:43.027" v="32056"/>
        <pc:sldMkLst>
          <pc:docMk/>
          <pc:sldMk cId="2259256677" sldId="1134"/>
        </pc:sldMkLst>
      </pc:sldChg>
      <pc:sldChg chg="add ord">
        <pc:chgData name="Patrick Keller" userId="170edc8c-2f5f-48d9-b0d0-58eefee5da09" providerId="ADAL" clId="{5EB57712-71DF-4926-8B32-E6B7722CD04F}" dt="2026-05-06T16:24:43.027" v="32056"/>
        <pc:sldMkLst>
          <pc:docMk/>
          <pc:sldMk cId="2504221312" sldId="1135"/>
        </pc:sldMkLst>
      </pc:sldChg>
      <pc:sldChg chg="add ord">
        <pc:chgData name="Patrick Keller" userId="170edc8c-2f5f-48d9-b0d0-58eefee5da09" providerId="ADAL" clId="{5EB57712-71DF-4926-8B32-E6B7722CD04F}" dt="2026-05-06T16:24:43.027" v="32056"/>
        <pc:sldMkLst>
          <pc:docMk/>
          <pc:sldMk cId="404535477" sldId="1136"/>
        </pc:sldMkLst>
      </pc:sldChg>
      <pc:sldChg chg="add ord">
        <pc:chgData name="Patrick Keller" userId="170edc8c-2f5f-48d9-b0d0-58eefee5da09" providerId="ADAL" clId="{5EB57712-71DF-4926-8B32-E6B7722CD04F}" dt="2026-05-06T16:24:43.027" v="32056"/>
        <pc:sldMkLst>
          <pc:docMk/>
          <pc:sldMk cId="2818267337" sldId="1137"/>
        </pc:sldMkLst>
      </pc:sldChg>
      <pc:sldChg chg="add ord">
        <pc:chgData name="Patrick Keller" userId="170edc8c-2f5f-48d9-b0d0-58eefee5da09" providerId="ADAL" clId="{5EB57712-71DF-4926-8B32-E6B7722CD04F}" dt="2026-05-06T16:24:43.027" v="32056"/>
        <pc:sldMkLst>
          <pc:docMk/>
          <pc:sldMk cId="290481538" sldId="1138"/>
        </pc:sldMkLst>
      </pc:sldChg>
      <pc:sldChg chg="add ord">
        <pc:chgData name="Patrick Keller" userId="170edc8c-2f5f-48d9-b0d0-58eefee5da09" providerId="ADAL" clId="{5EB57712-71DF-4926-8B32-E6B7722CD04F}" dt="2026-05-06T16:24:43.027" v="32056"/>
        <pc:sldMkLst>
          <pc:docMk/>
          <pc:sldMk cId="3390388485" sldId="1139"/>
        </pc:sldMkLst>
      </pc:sldChg>
      <pc:sldChg chg="add ord">
        <pc:chgData name="Patrick Keller" userId="170edc8c-2f5f-48d9-b0d0-58eefee5da09" providerId="ADAL" clId="{5EB57712-71DF-4926-8B32-E6B7722CD04F}" dt="2026-05-06T16:24:43.027" v="32056"/>
        <pc:sldMkLst>
          <pc:docMk/>
          <pc:sldMk cId="3618535677" sldId="1140"/>
        </pc:sldMkLst>
      </pc:sldChg>
      <pc:sldChg chg="add ord">
        <pc:chgData name="Patrick Keller" userId="170edc8c-2f5f-48d9-b0d0-58eefee5da09" providerId="ADAL" clId="{5EB57712-71DF-4926-8B32-E6B7722CD04F}" dt="2026-05-06T16:24:43.027" v="32056"/>
        <pc:sldMkLst>
          <pc:docMk/>
          <pc:sldMk cId="2756176635" sldId="1141"/>
        </pc:sldMkLst>
      </pc:sldChg>
      <pc:sldChg chg="add ord">
        <pc:chgData name="Patrick Keller" userId="170edc8c-2f5f-48d9-b0d0-58eefee5da09" providerId="ADAL" clId="{5EB57712-71DF-4926-8B32-E6B7722CD04F}" dt="2026-05-06T16:24:43.027" v="32056"/>
        <pc:sldMkLst>
          <pc:docMk/>
          <pc:sldMk cId="2019212767" sldId="1142"/>
        </pc:sldMkLst>
      </pc:sldChg>
      <pc:sldChg chg="add ord">
        <pc:chgData name="Patrick Keller" userId="170edc8c-2f5f-48d9-b0d0-58eefee5da09" providerId="ADAL" clId="{5EB57712-71DF-4926-8B32-E6B7722CD04F}" dt="2026-05-06T16:24:43.027" v="32056"/>
        <pc:sldMkLst>
          <pc:docMk/>
          <pc:sldMk cId="1988530586" sldId="1143"/>
        </pc:sldMkLst>
      </pc:sldChg>
      <pc:sldChg chg="add ord">
        <pc:chgData name="Patrick Keller" userId="170edc8c-2f5f-48d9-b0d0-58eefee5da09" providerId="ADAL" clId="{5EB57712-71DF-4926-8B32-E6B7722CD04F}" dt="2026-05-06T16:24:43.027" v="32056"/>
        <pc:sldMkLst>
          <pc:docMk/>
          <pc:sldMk cId="3304481621" sldId="1144"/>
        </pc:sldMkLst>
      </pc:sldChg>
      <pc:sldChg chg="add ord">
        <pc:chgData name="Patrick Keller" userId="170edc8c-2f5f-48d9-b0d0-58eefee5da09" providerId="ADAL" clId="{5EB57712-71DF-4926-8B32-E6B7722CD04F}" dt="2026-05-06T16:24:43.027" v="32056"/>
        <pc:sldMkLst>
          <pc:docMk/>
          <pc:sldMk cId="951692880" sldId="1145"/>
        </pc:sldMkLst>
      </pc:sldChg>
      <pc:sldChg chg="add ord">
        <pc:chgData name="Patrick Keller" userId="170edc8c-2f5f-48d9-b0d0-58eefee5da09" providerId="ADAL" clId="{5EB57712-71DF-4926-8B32-E6B7722CD04F}" dt="2026-05-06T16:24:43.027" v="32056"/>
        <pc:sldMkLst>
          <pc:docMk/>
          <pc:sldMk cId="986020057" sldId="1146"/>
        </pc:sldMkLst>
      </pc:sldChg>
      <pc:sldChg chg="add ord">
        <pc:chgData name="Patrick Keller" userId="170edc8c-2f5f-48d9-b0d0-58eefee5da09" providerId="ADAL" clId="{5EB57712-71DF-4926-8B32-E6B7722CD04F}" dt="2026-05-06T16:24:43.027" v="32056"/>
        <pc:sldMkLst>
          <pc:docMk/>
          <pc:sldMk cId="3191291003" sldId="1147"/>
        </pc:sldMkLst>
      </pc:sldChg>
      <pc:sldChg chg="add ord">
        <pc:chgData name="Patrick Keller" userId="170edc8c-2f5f-48d9-b0d0-58eefee5da09" providerId="ADAL" clId="{5EB57712-71DF-4926-8B32-E6B7722CD04F}" dt="2026-05-06T16:24:43.027" v="32056"/>
        <pc:sldMkLst>
          <pc:docMk/>
          <pc:sldMk cId="234745989" sldId="1148"/>
        </pc:sldMkLst>
      </pc:sldChg>
      <pc:sldChg chg="add ord">
        <pc:chgData name="Patrick Keller" userId="170edc8c-2f5f-48d9-b0d0-58eefee5da09" providerId="ADAL" clId="{5EB57712-71DF-4926-8B32-E6B7722CD04F}" dt="2026-05-06T16:24:43.027" v="32056"/>
        <pc:sldMkLst>
          <pc:docMk/>
          <pc:sldMk cId="868303799" sldId="1149"/>
        </pc:sldMkLst>
      </pc:sldChg>
      <pc:sldChg chg="add ord">
        <pc:chgData name="Patrick Keller" userId="170edc8c-2f5f-48d9-b0d0-58eefee5da09" providerId="ADAL" clId="{5EB57712-71DF-4926-8B32-E6B7722CD04F}" dt="2026-05-06T16:24:43.027" v="32056"/>
        <pc:sldMkLst>
          <pc:docMk/>
          <pc:sldMk cId="3413391466" sldId="1150"/>
        </pc:sldMkLst>
      </pc:sldChg>
      <pc:sldChg chg="add ord">
        <pc:chgData name="Patrick Keller" userId="170edc8c-2f5f-48d9-b0d0-58eefee5da09" providerId="ADAL" clId="{5EB57712-71DF-4926-8B32-E6B7722CD04F}" dt="2026-05-06T16:24:43.027" v="32056"/>
        <pc:sldMkLst>
          <pc:docMk/>
          <pc:sldMk cId="2287610292" sldId="1151"/>
        </pc:sldMkLst>
      </pc:sldChg>
      <pc:sldChg chg="add ord">
        <pc:chgData name="Patrick Keller" userId="170edc8c-2f5f-48d9-b0d0-58eefee5da09" providerId="ADAL" clId="{5EB57712-71DF-4926-8B32-E6B7722CD04F}" dt="2026-05-06T16:24:43.027" v="32056"/>
        <pc:sldMkLst>
          <pc:docMk/>
          <pc:sldMk cId="3476451858" sldId="1152"/>
        </pc:sldMkLst>
      </pc:sldChg>
      <pc:sldChg chg="add ord">
        <pc:chgData name="Patrick Keller" userId="170edc8c-2f5f-48d9-b0d0-58eefee5da09" providerId="ADAL" clId="{5EB57712-71DF-4926-8B32-E6B7722CD04F}" dt="2026-05-06T16:24:43.027" v="32056"/>
        <pc:sldMkLst>
          <pc:docMk/>
          <pc:sldMk cId="3687184313" sldId="1153"/>
        </pc:sldMkLst>
      </pc:sldChg>
      <pc:sldChg chg="add ord">
        <pc:chgData name="Patrick Keller" userId="170edc8c-2f5f-48d9-b0d0-58eefee5da09" providerId="ADAL" clId="{5EB57712-71DF-4926-8B32-E6B7722CD04F}" dt="2026-05-06T16:24:43.027" v="32056"/>
        <pc:sldMkLst>
          <pc:docMk/>
          <pc:sldMk cId="1165836947" sldId="1154"/>
        </pc:sldMkLst>
      </pc:sldChg>
      <pc:sldChg chg="add ord">
        <pc:chgData name="Patrick Keller" userId="170edc8c-2f5f-48d9-b0d0-58eefee5da09" providerId="ADAL" clId="{5EB57712-71DF-4926-8B32-E6B7722CD04F}" dt="2026-05-06T16:24:43.027" v="32056"/>
        <pc:sldMkLst>
          <pc:docMk/>
          <pc:sldMk cId="415891018" sldId="1155"/>
        </pc:sldMkLst>
      </pc:sldChg>
      <pc:sldChg chg="add ord">
        <pc:chgData name="Patrick Keller" userId="170edc8c-2f5f-48d9-b0d0-58eefee5da09" providerId="ADAL" clId="{5EB57712-71DF-4926-8B32-E6B7722CD04F}" dt="2026-05-06T16:24:43.027" v="32056"/>
        <pc:sldMkLst>
          <pc:docMk/>
          <pc:sldMk cId="1240947073" sldId="1156"/>
        </pc:sldMkLst>
      </pc:sldChg>
      <pc:sldChg chg="add ord">
        <pc:chgData name="Patrick Keller" userId="170edc8c-2f5f-48d9-b0d0-58eefee5da09" providerId="ADAL" clId="{5EB57712-71DF-4926-8B32-E6B7722CD04F}" dt="2026-05-06T16:24:43.027" v="32056"/>
        <pc:sldMkLst>
          <pc:docMk/>
          <pc:sldMk cId="2393271404" sldId="1157"/>
        </pc:sldMkLst>
      </pc:sldChg>
      <pc:sldChg chg="add ord">
        <pc:chgData name="Patrick Keller" userId="170edc8c-2f5f-48d9-b0d0-58eefee5da09" providerId="ADAL" clId="{5EB57712-71DF-4926-8B32-E6B7722CD04F}" dt="2026-05-06T16:24:43.027" v="32056"/>
        <pc:sldMkLst>
          <pc:docMk/>
          <pc:sldMk cId="3123401604" sldId="1158"/>
        </pc:sldMkLst>
      </pc:sldChg>
      <pc:sldChg chg="add ord">
        <pc:chgData name="Patrick Keller" userId="170edc8c-2f5f-48d9-b0d0-58eefee5da09" providerId="ADAL" clId="{5EB57712-71DF-4926-8B32-E6B7722CD04F}" dt="2026-05-06T16:24:43.027" v="32056"/>
        <pc:sldMkLst>
          <pc:docMk/>
          <pc:sldMk cId="2905871392" sldId="1159"/>
        </pc:sldMkLst>
      </pc:sldChg>
      <pc:sldChg chg="add ord">
        <pc:chgData name="Patrick Keller" userId="170edc8c-2f5f-48d9-b0d0-58eefee5da09" providerId="ADAL" clId="{5EB57712-71DF-4926-8B32-E6B7722CD04F}" dt="2026-05-06T16:24:43.027" v="32056"/>
        <pc:sldMkLst>
          <pc:docMk/>
          <pc:sldMk cId="4230700456" sldId="1160"/>
        </pc:sldMkLst>
      </pc:sldChg>
      <pc:sldChg chg="add ord">
        <pc:chgData name="Patrick Keller" userId="170edc8c-2f5f-48d9-b0d0-58eefee5da09" providerId="ADAL" clId="{5EB57712-71DF-4926-8B32-E6B7722CD04F}" dt="2026-05-06T16:24:43.027" v="32056"/>
        <pc:sldMkLst>
          <pc:docMk/>
          <pc:sldMk cId="3397626248" sldId="1161"/>
        </pc:sldMkLst>
      </pc:sldChg>
      <pc:sldChg chg="add ord">
        <pc:chgData name="Patrick Keller" userId="170edc8c-2f5f-48d9-b0d0-58eefee5da09" providerId="ADAL" clId="{5EB57712-71DF-4926-8B32-E6B7722CD04F}" dt="2026-05-06T16:24:43.027" v="32056"/>
        <pc:sldMkLst>
          <pc:docMk/>
          <pc:sldMk cId="208577664" sldId="1162"/>
        </pc:sldMkLst>
      </pc:sldChg>
      <pc:sldChg chg="modSp add mod ord">
        <pc:chgData name="Patrick Keller" userId="170edc8c-2f5f-48d9-b0d0-58eefee5da09" providerId="ADAL" clId="{5EB57712-71DF-4926-8B32-E6B7722CD04F}" dt="2026-05-06T20:42:03.482" v="32116" actId="20577"/>
        <pc:sldMkLst>
          <pc:docMk/>
          <pc:sldMk cId="2816060045" sldId="1163"/>
        </pc:sldMkLst>
        <pc:spChg chg="mod">
          <ac:chgData name="Patrick Keller" userId="170edc8c-2f5f-48d9-b0d0-58eefee5da09" providerId="ADAL" clId="{5EB57712-71DF-4926-8B32-E6B7722CD04F}" dt="2026-05-06T20:42:03.482" v="32116" actId="20577"/>
          <ac:spMkLst>
            <pc:docMk/>
            <pc:sldMk cId="2816060045" sldId="1163"/>
            <ac:spMk id="3" creationId="{87BA1C2E-970E-ADC7-BC14-B38ACF63E8AF}"/>
          </ac:spMkLst>
        </pc:spChg>
        <pc:spChg chg="mod">
          <ac:chgData name="Patrick Keller" userId="170edc8c-2f5f-48d9-b0d0-58eefee5da09" providerId="ADAL" clId="{5EB57712-71DF-4926-8B32-E6B7722CD04F}" dt="2026-05-06T20:41:56.146" v="32087" actId="6549"/>
          <ac:spMkLst>
            <pc:docMk/>
            <pc:sldMk cId="2816060045" sldId="1163"/>
            <ac:spMk id="5" creationId="{197896B7-374A-120D-150D-938384EA6C8E}"/>
          </ac:spMkLst>
        </pc:spChg>
      </pc:sldChg>
      <pc:sldChg chg="add">
        <pc:chgData name="Patrick Keller" userId="170edc8c-2f5f-48d9-b0d0-58eefee5da09" providerId="ADAL" clId="{5EB57712-71DF-4926-8B32-E6B7722CD04F}" dt="2026-05-06T20:41:43.462" v="32071" actId="2890"/>
        <pc:sldMkLst>
          <pc:docMk/>
          <pc:sldMk cId="2682924163" sldId="1164"/>
        </pc:sldMkLst>
      </pc:sldChg>
      <pc:sldChg chg="add">
        <pc:chgData name="Patrick Keller" userId="170edc8c-2f5f-48d9-b0d0-58eefee5da09" providerId="ADAL" clId="{5EB57712-71DF-4926-8B32-E6B7722CD04F}" dt="2026-05-06T20:43:11.013" v="32119" actId="2890"/>
        <pc:sldMkLst>
          <pc:docMk/>
          <pc:sldMk cId="4236431593" sldId="1165"/>
        </pc:sldMkLst>
      </pc:sldChg>
      <pc:sldChg chg="modSp add mod">
        <pc:chgData name="Patrick Keller" userId="170edc8c-2f5f-48d9-b0d0-58eefee5da09" providerId="ADAL" clId="{5EB57712-71DF-4926-8B32-E6B7722CD04F}" dt="2026-05-06T20:43:58.826" v="32201" actId="20577"/>
        <pc:sldMkLst>
          <pc:docMk/>
          <pc:sldMk cId="1963582936" sldId="1166"/>
        </pc:sldMkLst>
        <pc:spChg chg="mod">
          <ac:chgData name="Patrick Keller" userId="170edc8c-2f5f-48d9-b0d0-58eefee5da09" providerId="ADAL" clId="{5EB57712-71DF-4926-8B32-E6B7722CD04F}" dt="2026-05-06T20:43:58.826" v="32201" actId="20577"/>
          <ac:spMkLst>
            <pc:docMk/>
            <pc:sldMk cId="1963582936" sldId="1166"/>
            <ac:spMk id="3" creationId="{321F06E0-B50C-3744-6700-31DEEEF525E0}"/>
          </ac:spMkLst>
        </pc:spChg>
        <pc:spChg chg="mod">
          <ac:chgData name="Patrick Keller" userId="170edc8c-2f5f-48d9-b0d0-58eefee5da09" providerId="ADAL" clId="{5EB57712-71DF-4926-8B32-E6B7722CD04F}" dt="2026-05-06T20:43:53.794" v="32178" actId="20577"/>
          <ac:spMkLst>
            <pc:docMk/>
            <pc:sldMk cId="1963582936" sldId="1166"/>
            <ac:spMk id="5" creationId="{BA8C9B96-E6B9-75FE-506E-812A29D862BC}"/>
          </ac:spMkLst>
        </pc:spChg>
      </pc:sldChg>
      <pc:sldChg chg="modSp add mod ord">
        <pc:chgData name="Patrick Keller" userId="170edc8c-2f5f-48d9-b0d0-58eefee5da09" providerId="ADAL" clId="{5EB57712-71DF-4926-8B32-E6B7722CD04F}" dt="2026-05-06T20:44:21.158" v="32266" actId="20577"/>
        <pc:sldMkLst>
          <pc:docMk/>
          <pc:sldMk cId="1669794282" sldId="1167"/>
        </pc:sldMkLst>
        <pc:spChg chg="mod">
          <ac:chgData name="Patrick Keller" userId="170edc8c-2f5f-48d9-b0d0-58eefee5da09" providerId="ADAL" clId="{5EB57712-71DF-4926-8B32-E6B7722CD04F}" dt="2026-05-06T20:44:21.158" v="32266" actId="20577"/>
          <ac:spMkLst>
            <pc:docMk/>
            <pc:sldMk cId="1669794282" sldId="1167"/>
            <ac:spMk id="3" creationId="{5C8FE459-4935-0FB7-B6C3-44F691F88EA3}"/>
          </ac:spMkLst>
        </pc:spChg>
        <pc:spChg chg="mod">
          <ac:chgData name="Patrick Keller" userId="170edc8c-2f5f-48d9-b0d0-58eefee5da09" providerId="ADAL" clId="{5EB57712-71DF-4926-8B32-E6B7722CD04F}" dt="2026-05-06T20:44:15.510" v="32240" actId="20577"/>
          <ac:spMkLst>
            <pc:docMk/>
            <pc:sldMk cId="1669794282" sldId="1167"/>
            <ac:spMk id="5" creationId="{6D91153D-26E5-C2F6-33C0-70DEE8C27AE2}"/>
          </ac:spMkLst>
        </pc:spChg>
      </pc:sldChg>
    </pc:docChg>
  </pc:docChgLst>
  <pc:docChgLst>
    <pc:chgData name="Patrick Keller" userId="170edc8c-2f5f-48d9-b0d0-58eefee5da09" providerId="ADAL" clId="{24FF6D51-306D-4730-8FBC-2DE327A528CA}"/>
    <pc:docChg chg="modSld sldOrd">
      <pc:chgData name="Patrick Keller" userId="170edc8c-2f5f-48d9-b0d0-58eefee5da09" providerId="ADAL" clId="{24FF6D51-306D-4730-8FBC-2DE327A528CA}" dt="2026-04-08T10:33:44.560" v="1"/>
      <pc:docMkLst>
        <pc:docMk/>
      </pc:docMkLst>
      <pc:sldChg chg="ord">
        <pc:chgData name="Patrick Keller" userId="170edc8c-2f5f-48d9-b0d0-58eefee5da09" providerId="ADAL" clId="{24FF6D51-306D-4730-8FBC-2DE327A528CA}" dt="2026-04-08T10:33:44.560" v="1"/>
        <pc:sldMkLst>
          <pc:docMk/>
          <pc:sldMk cId="2105426653" sldId="993"/>
        </pc:sldMkLst>
      </pc:sldChg>
      <pc:sldChg chg="ord">
        <pc:chgData name="Patrick Keller" userId="170edc8c-2f5f-48d9-b0d0-58eefee5da09" providerId="ADAL" clId="{24FF6D51-306D-4730-8FBC-2DE327A528CA}" dt="2026-04-08T10:33:44.560" v="1"/>
        <pc:sldMkLst>
          <pc:docMk/>
          <pc:sldMk cId="3791946401" sldId="994"/>
        </pc:sldMkLst>
      </pc:sldChg>
      <pc:sldChg chg="ord">
        <pc:chgData name="Patrick Keller" userId="170edc8c-2f5f-48d9-b0d0-58eefee5da09" providerId="ADAL" clId="{24FF6D51-306D-4730-8FBC-2DE327A528CA}" dt="2026-04-08T10:33:44.560" v="1"/>
        <pc:sldMkLst>
          <pc:docMk/>
          <pc:sldMk cId="911925582" sldId="995"/>
        </pc:sldMkLst>
      </pc:sldChg>
      <pc:sldChg chg="ord">
        <pc:chgData name="Patrick Keller" userId="170edc8c-2f5f-48d9-b0d0-58eefee5da09" providerId="ADAL" clId="{24FF6D51-306D-4730-8FBC-2DE327A528CA}" dt="2026-04-08T10:33:44.560" v="1"/>
        <pc:sldMkLst>
          <pc:docMk/>
          <pc:sldMk cId="2631762472" sldId="9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70500634021647E-2"/>
          <c:y val="3.6530793695556806E-2"/>
          <c:w val="0.91519741178442537"/>
          <c:h val="0.88680085099853667"/>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Sheet1!$A$2:$A$13</c:f>
              <c:numCache>
                <c:formatCode>General</c:formatCode>
                <c:ptCount val="12"/>
              </c:numCache>
            </c:numRef>
          </c:xVal>
          <c:yVal>
            <c:numRef>
              <c:f>Sheet1!$B$2:$B$13</c:f>
              <c:numCache>
                <c:formatCode>General</c:formatCode>
                <c:ptCount val="12"/>
              </c:numCache>
            </c:numRef>
          </c:yVal>
          <c:smooth val="0"/>
          <c:extLst>
            <c:ext xmlns:c16="http://schemas.microsoft.com/office/drawing/2014/chart" uri="{C3380CC4-5D6E-409C-BE32-E72D297353CC}">
              <c16:uniqueId val="{00000000-0A1A-407C-AA64-28077BEC1776}"/>
            </c:ext>
          </c:extLst>
        </c:ser>
        <c:dLbls>
          <c:showLegendKey val="0"/>
          <c:showVal val="0"/>
          <c:showCatName val="0"/>
          <c:showSerName val="0"/>
          <c:showPercent val="0"/>
          <c:showBubbleSize val="0"/>
        </c:dLbls>
        <c:axId val="417388520"/>
        <c:axId val="417387208"/>
      </c:scatterChart>
      <c:valAx>
        <c:axId val="417388520"/>
        <c:scaling>
          <c:orientation val="minMax"/>
          <c:max val="30"/>
          <c:min val="0"/>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417387208"/>
        <c:crossesAt val="-4"/>
        <c:crossBetween val="midCat"/>
      </c:valAx>
      <c:valAx>
        <c:axId val="417387208"/>
        <c:scaling>
          <c:orientation val="minMax"/>
          <c:max val="24000"/>
          <c:min val="0"/>
        </c:scaling>
        <c:delete val="1"/>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crossAx val="417388520"/>
        <c:crosses val="autoZero"/>
        <c:crossBetween val="midCat"/>
        <c:majorUnit val="4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70500634021647E-2"/>
          <c:y val="3.6530793695556806E-2"/>
          <c:w val="0.91519741178442537"/>
          <c:h val="0.88680085099853667"/>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Sheet1!$A$2:$A$13</c:f>
              <c:numCache>
                <c:formatCode>General</c:formatCode>
                <c:ptCount val="12"/>
              </c:numCache>
            </c:numRef>
          </c:xVal>
          <c:yVal>
            <c:numRef>
              <c:f>Sheet1!$B$2:$B$13</c:f>
              <c:numCache>
                <c:formatCode>General</c:formatCode>
                <c:ptCount val="12"/>
              </c:numCache>
            </c:numRef>
          </c:yVal>
          <c:smooth val="0"/>
          <c:extLst>
            <c:ext xmlns:c16="http://schemas.microsoft.com/office/drawing/2014/chart" uri="{C3380CC4-5D6E-409C-BE32-E72D297353CC}">
              <c16:uniqueId val="{00000000-AC78-4871-98A7-288A65EFA1B1}"/>
            </c:ext>
          </c:extLst>
        </c:ser>
        <c:dLbls>
          <c:showLegendKey val="0"/>
          <c:showVal val="0"/>
          <c:showCatName val="0"/>
          <c:showSerName val="0"/>
          <c:showPercent val="0"/>
          <c:showBubbleSize val="0"/>
        </c:dLbls>
        <c:axId val="417388520"/>
        <c:axId val="417387208"/>
      </c:scatterChart>
      <c:valAx>
        <c:axId val="417388520"/>
        <c:scaling>
          <c:orientation val="minMax"/>
          <c:max val="30"/>
          <c:min val="0"/>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417387208"/>
        <c:crossesAt val="-4"/>
        <c:crossBetween val="midCat"/>
      </c:valAx>
      <c:valAx>
        <c:axId val="417387208"/>
        <c:scaling>
          <c:orientation val="minMax"/>
          <c:max val="24000"/>
          <c:min val="0"/>
        </c:scaling>
        <c:delete val="1"/>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crossAx val="417388520"/>
        <c:crosses val="autoZero"/>
        <c:crossBetween val="midCat"/>
        <c:majorUnit val="400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C883B-1DAE-4C35-8D48-871467A2C2CC}"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nl-NL"/>
        </a:p>
      </dgm:t>
    </dgm:pt>
    <dgm:pt modelId="{DF064F14-5AEE-4C69-90E8-BAC0CE8EE571}">
      <dgm:prSet phldrT="[Tekst]"/>
      <dgm:spPr>
        <a:solidFill>
          <a:srgbClr val="945DE8"/>
        </a:solidFill>
      </dgm:spPr>
      <dgm:t>
        <a:bodyPr/>
        <a:lstStyle/>
        <a:p>
          <a:r>
            <a:rPr lang="nl-NL" dirty="0"/>
            <a:t>Individuele arbeidsovereenkomst</a:t>
          </a:r>
        </a:p>
      </dgm:t>
    </dgm:pt>
    <dgm:pt modelId="{83908663-4415-407F-A44B-9D7AA4FAD465}" type="parTrans" cxnId="{3A23300F-A671-4608-B82D-123FA75CD148}">
      <dgm:prSet/>
      <dgm:spPr/>
      <dgm:t>
        <a:bodyPr/>
        <a:lstStyle/>
        <a:p>
          <a:endParaRPr lang="nl-NL"/>
        </a:p>
      </dgm:t>
    </dgm:pt>
    <dgm:pt modelId="{0DB6D3FC-12ED-4806-978A-3158DB0FA2AD}" type="sibTrans" cxnId="{3A23300F-A671-4608-B82D-123FA75CD148}">
      <dgm:prSet/>
      <dgm:spPr/>
      <dgm:t>
        <a:bodyPr/>
        <a:lstStyle/>
        <a:p>
          <a:endParaRPr lang="nl-NL"/>
        </a:p>
      </dgm:t>
    </dgm:pt>
    <dgm:pt modelId="{FBFD95BB-76AF-4206-B1F5-695DB835F5E6}">
      <dgm:prSet phldrT="[Tekst]"/>
      <dgm:spPr>
        <a:solidFill>
          <a:srgbClr val="945DE8"/>
        </a:solidFill>
      </dgm:spPr>
      <dgm:t>
        <a:bodyPr/>
        <a:lstStyle/>
        <a:p>
          <a:r>
            <a:rPr lang="nl-NL" dirty="0"/>
            <a:t>Bepaalde tijd</a:t>
          </a:r>
        </a:p>
      </dgm:t>
    </dgm:pt>
    <dgm:pt modelId="{770FB717-F7A0-492D-86E0-C9AF3A9A7D46}" type="parTrans" cxnId="{BABEC694-B77D-4BEA-92CD-15B6AEB80F57}">
      <dgm:prSet/>
      <dgm:spPr/>
      <dgm:t>
        <a:bodyPr/>
        <a:lstStyle/>
        <a:p>
          <a:endParaRPr lang="nl-NL"/>
        </a:p>
      </dgm:t>
    </dgm:pt>
    <dgm:pt modelId="{44FA7696-4A96-41A9-AC4B-1CF86DC32558}" type="sibTrans" cxnId="{BABEC694-B77D-4BEA-92CD-15B6AEB80F57}">
      <dgm:prSet/>
      <dgm:spPr/>
      <dgm:t>
        <a:bodyPr/>
        <a:lstStyle/>
        <a:p>
          <a:endParaRPr lang="nl-NL"/>
        </a:p>
      </dgm:t>
    </dgm:pt>
    <dgm:pt modelId="{7EEC8092-966A-4020-BD03-307AE9C8B903}">
      <dgm:prSet phldrT="[Tekst]"/>
      <dgm:spPr>
        <a:solidFill>
          <a:srgbClr val="945DE8"/>
        </a:solidFill>
      </dgm:spPr>
      <dgm:t>
        <a:bodyPr/>
        <a:lstStyle/>
        <a:p>
          <a:r>
            <a:rPr lang="nl-NL" dirty="0"/>
            <a:t>Onbepaalde tijd</a:t>
          </a:r>
        </a:p>
      </dgm:t>
    </dgm:pt>
    <dgm:pt modelId="{64F5FC60-C5E7-464C-B7D9-FD890446DF1C}" type="parTrans" cxnId="{F56FA2E5-8D5A-4D39-8267-34D81213F4BC}">
      <dgm:prSet/>
      <dgm:spPr/>
      <dgm:t>
        <a:bodyPr/>
        <a:lstStyle/>
        <a:p>
          <a:endParaRPr lang="nl-NL"/>
        </a:p>
      </dgm:t>
    </dgm:pt>
    <dgm:pt modelId="{622341A5-08C3-4BF3-BCDE-6E1C7E6DFB62}" type="sibTrans" cxnId="{F56FA2E5-8D5A-4D39-8267-34D81213F4BC}">
      <dgm:prSet/>
      <dgm:spPr/>
      <dgm:t>
        <a:bodyPr/>
        <a:lstStyle/>
        <a:p>
          <a:endParaRPr lang="nl-NL"/>
        </a:p>
      </dgm:t>
    </dgm:pt>
    <dgm:pt modelId="{CCFB726B-2402-45FC-849E-D8637ECA4EDE}" type="pres">
      <dgm:prSet presAssocID="{514C883B-1DAE-4C35-8D48-871467A2C2CC}" presName="Name0" presStyleCnt="0">
        <dgm:presLayoutVars>
          <dgm:chPref val="1"/>
          <dgm:dir/>
          <dgm:animOne val="branch"/>
          <dgm:animLvl val="lvl"/>
          <dgm:resizeHandles val="exact"/>
        </dgm:presLayoutVars>
      </dgm:prSet>
      <dgm:spPr/>
    </dgm:pt>
    <dgm:pt modelId="{F0385AEE-86A1-4756-91CB-FB9D1FD9185A}" type="pres">
      <dgm:prSet presAssocID="{DF064F14-5AEE-4C69-90E8-BAC0CE8EE571}" presName="root1" presStyleCnt="0"/>
      <dgm:spPr/>
    </dgm:pt>
    <dgm:pt modelId="{A80CB61C-8893-4B01-8F95-88013817A6A5}" type="pres">
      <dgm:prSet presAssocID="{DF064F14-5AEE-4C69-90E8-BAC0CE8EE571}" presName="LevelOneTextNode" presStyleLbl="node0" presStyleIdx="0" presStyleCnt="1">
        <dgm:presLayoutVars>
          <dgm:chPref val="3"/>
        </dgm:presLayoutVars>
      </dgm:prSet>
      <dgm:spPr/>
    </dgm:pt>
    <dgm:pt modelId="{366763AE-0004-4289-86D5-AA4F5ACD69E0}" type="pres">
      <dgm:prSet presAssocID="{DF064F14-5AEE-4C69-90E8-BAC0CE8EE571}" presName="level2hierChild" presStyleCnt="0"/>
      <dgm:spPr/>
    </dgm:pt>
    <dgm:pt modelId="{3B9643E1-009A-428D-9645-69E5268511CC}" type="pres">
      <dgm:prSet presAssocID="{770FB717-F7A0-492D-86E0-C9AF3A9A7D46}" presName="conn2-1" presStyleLbl="parChTrans1D2" presStyleIdx="0" presStyleCnt="2"/>
      <dgm:spPr/>
    </dgm:pt>
    <dgm:pt modelId="{C9B1760F-90E3-4CE4-B286-E9206F3623D8}" type="pres">
      <dgm:prSet presAssocID="{770FB717-F7A0-492D-86E0-C9AF3A9A7D46}" presName="connTx" presStyleLbl="parChTrans1D2" presStyleIdx="0" presStyleCnt="2"/>
      <dgm:spPr/>
    </dgm:pt>
    <dgm:pt modelId="{5CF899C5-7169-460B-A7AB-DDF62CCA5BDE}" type="pres">
      <dgm:prSet presAssocID="{FBFD95BB-76AF-4206-B1F5-695DB835F5E6}" presName="root2" presStyleCnt="0"/>
      <dgm:spPr/>
    </dgm:pt>
    <dgm:pt modelId="{38C064EA-71B0-4DB4-87F8-D4970E9D3F2B}" type="pres">
      <dgm:prSet presAssocID="{FBFD95BB-76AF-4206-B1F5-695DB835F5E6}" presName="LevelTwoTextNode" presStyleLbl="node2" presStyleIdx="0" presStyleCnt="2" custLinFactNeighborY="4711">
        <dgm:presLayoutVars>
          <dgm:chPref val="3"/>
        </dgm:presLayoutVars>
      </dgm:prSet>
      <dgm:spPr/>
    </dgm:pt>
    <dgm:pt modelId="{13A53BD1-CBC1-4F54-8DAC-A006D9996685}" type="pres">
      <dgm:prSet presAssocID="{FBFD95BB-76AF-4206-B1F5-695DB835F5E6}" presName="level3hierChild" presStyleCnt="0"/>
      <dgm:spPr/>
    </dgm:pt>
    <dgm:pt modelId="{B9092133-34C3-498C-A467-79E18BB458E3}" type="pres">
      <dgm:prSet presAssocID="{64F5FC60-C5E7-464C-B7D9-FD890446DF1C}" presName="conn2-1" presStyleLbl="parChTrans1D2" presStyleIdx="1" presStyleCnt="2"/>
      <dgm:spPr/>
    </dgm:pt>
    <dgm:pt modelId="{0EF420E9-7E4B-415D-9AB0-C78D0027BE71}" type="pres">
      <dgm:prSet presAssocID="{64F5FC60-C5E7-464C-B7D9-FD890446DF1C}" presName="connTx" presStyleLbl="parChTrans1D2" presStyleIdx="1" presStyleCnt="2"/>
      <dgm:spPr/>
    </dgm:pt>
    <dgm:pt modelId="{54ABA059-15B5-4121-B110-AD3125ABE1AA}" type="pres">
      <dgm:prSet presAssocID="{7EEC8092-966A-4020-BD03-307AE9C8B903}" presName="root2" presStyleCnt="0"/>
      <dgm:spPr/>
    </dgm:pt>
    <dgm:pt modelId="{0A0E6DAA-73FA-44CB-AB3C-4DFE409E22DF}" type="pres">
      <dgm:prSet presAssocID="{7EEC8092-966A-4020-BD03-307AE9C8B903}" presName="LevelTwoTextNode" presStyleLbl="node2" presStyleIdx="1" presStyleCnt="2">
        <dgm:presLayoutVars>
          <dgm:chPref val="3"/>
        </dgm:presLayoutVars>
      </dgm:prSet>
      <dgm:spPr/>
    </dgm:pt>
    <dgm:pt modelId="{1C893443-D24E-41FB-9C46-CBAF3C4A9F5B}" type="pres">
      <dgm:prSet presAssocID="{7EEC8092-966A-4020-BD03-307AE9C8B903}" presName="level3hierChild" presStyleCnt="0"/>
      <dgm:spPr/>
    </dgm:pt>
  </dgm:ptLst>
  <dgm:cxnLst>
    <dgm:cxn modelId="{3A23300F-A671-4608-B82D-123FA75CD148}" srcId="{514C883B-1DAE-4C35-8D48-871467A2C2CC}" destId="{DF064F14-5AEE-4C69-90E8-BAC0CE8EE571}" srcOrd="0" destOrd="0" parTransId="{83908663-4415-407F-A44B-9D7AA4FAD465}" sibTransId="{0DB6D3FC-12ED-4806-978A-3158DB0FA2AD}"/>
    <dgm:cxn modelId="{F19A0920-250C-42D9-9793-0F8EB0215507}" type="presOf" srcId="{770FB717-F7A0-492D-86E0-C9AF3A9A7D46}" destId="{3B9643E1-009A-428D-9645-69E5268511CC}" srcOrd="0" destOrd="0" presId="urn:microsoft.com/office/officeart/2008/layout/HorizontalMultiLevelHierarchy"/>
    <dgm:cxn modelId="{A703E63B-CDB4-45FD-990A-3D1887DB3259}" type="presOf" srcId="{FBFD95BB-76AF-4206-B1F5-695DB835F5E6}" destId="{38C064EA-71B0-4DB4-87F8-D4970E9D3F2B}" srcOrd="0" destOrd="0" presId="urn:microsoft.com/office/officeart/2008/layout/HorizontalMultiLevelHierarchy"/>
    <dgm:cxn modelId="{2691753E-2EEE-4BF8-93AD-18619F1D8B57}" type="presOf" srcId="{64F5FC60-C5E7-464C-B7D9-FD890446DF1C}" destId="{0EF420E9-7E4B-415D-9AB0-C78D0027BE71}" srcOrd="1" destOrd="0" presId="urn:microsoft.com/office/officeart/2008/layout/HorizontalMultiLevelHierarchy"/>
    <dgm:cxn modelId="{80FAA956-9F12-4984-8926-0A0DB475A543}" type="presOf" srcId="{770FB717-F7A0-492D-86E0-C9AF3A9A7D46}" destId="{C9B1760F-90E3-4CE4-B286-E9206F3623D8}" srcOrd="1" destOrd="0" presId="urn:microsoft.com/office/officeart/2008/layout/HorizontalMultiLevelHierarchy"/>
    <dgm:cxn modelId="{6E5A1A5A-DA8C-44E2-ADB1-AFFE072DCE84}" type="presOf" srcId="{DF064F14-5AEE-4C69-90E8-BAC0CE8EE571}" destId="{A80CB61C-8893-4B01-8F95-88013817A6A5}" srcOrd="0" destOrd="0" presId="urn:microsoft.com/office/officeart/2008/layout/HorizontalMultiLevelHierarchy"/>
    <dgm:cxn modelId="{58842476-0199-402A-9911-F88E35B09899}" type="presOf" srcId="{514C883B-1DAE-4C35-8D48-871467A2C2CC}" destId="{CCFB726B-2402-45FC-849E-D8637ECA4EDE}" srcOrd="0" destOrd="0" presId="urn:microsoft.com/office/officeart/2008/layout/HorizontalMultiLevelHierarchy"/>
    <dgm:cxn modelId="{BABEC694-B77D-4BEA-92CD-15B6AEB80F57}" srcId="{DF064F14-5AEE-4C69-90E8-BAC0CE8EE571}" destId="{FBFD95BB-76AF-4206-B1F5-695DB835F5E6}" srcOrd="0" destOrd="0" parTransId="{770FB717-F7A0-492D-86E0-C9AF3A9A7D46}" sibTransId="{44FA7696-4A96-41A9-AC4B-1CF86DC32558}"/>
    <dgm:cxn modelId="{71783D98-AA86-4A0B-947D-72B1FEDEC602}" type="presOf" srcId="{7EEC8092-966A-4020-BD03-307AE9C8B903}" destId="{0A0E6DAA-73FA-44CB-AB3C-4DFE409E22DF}" srcOrd="0" destOrd="0" presId="urn:microsoft.com/office/officeart/2008/layout/HorizontalMultiLevelHierarchy"/>
    <dgm:cxn modelId="{00F568D9-AA09-4060-B8E9-75096181917F}" type="presOf" srcId="{64F5FC60-C5E7-464C-B7D9-FD890446DF1C}" destId="{B9092133-34C3-498C-A467-79E18BB458E3}" srcOrd="0" destOrd="0" presId="urn:microsoft.com/office/officeart/2008/layout/HorizontalMultiLevelHierarchy"/>
    <dgm:cxn modelId="{F56FA2E5-8D5A-4D39-8267-34D81213F4BC}" srcId="{DF064F14-5AEE-4C69-90E8-BAC0CE8EE571}" destId="{7EEC8092-966A-4020-BD03-307AE9C8B903}" srcOrd="1" destOrd="0" parTransId="{64F5FC60-C5E7-464C-B7D9-FD890446DF1C}" sibTransId="{622341A5-08C3-4BF3-BCDE-6E1C7E6DFB62}"/>
    <dgm:cxn modelId="{B5D0119A-D3D2-4E80-A1FB-6B3A0CED7E8B}" type="presParOf" srcId="{CCFB726B-2402-45FC-849E-D8637ECA4EDE}" destId="{F0385AEE-86A1-4756-91CB-FB9D1FD9185A}" srcOrd="0" destOrd="0" presId="urn:microsoft.com/office/officeart/2008/layout/HorizontalMultiLevelHierarchy"/>
    <dgm:cxn modelId="{31A25614-3BE9-440E-813A-D43102D2484E}" type="presParOf" srcId="{F0385AEE-86A1-4756-91CB-FB9D1FD9185A}" destId="{A80CB61C-8893-4B01-8F95-88013817A6A5}" srcOrd="0" destOrd="0" presId="urn:microsoft.com/office/officeart/2008/layout/HorizontalMultiLevelHierarchy"/>
    <dgm:cxn modelId="{E14775E1-A9B1-4B4B-B55A-90D010C21110}" type="presParOf" srcId="{F0385AEE-86A1-4756-91CB-FB9D1FD9185A}" destId="{366763AE-0004-4289-86D5-AA4F5ACD69E0}" srcOrd="1" destOrd="0" presId="urn:microsoft.com/office/officeart/2008/layout/HorizontalMultiLevelHierarchy"/>
    <dgm:cxn modelId="{23C44088-2813-4E24-B2DE-2BD457A2BC24}" type="presParOf" srcId="{366763AE-0004-4289-86D5-AA4F5ACD69E0}" destId="{3B9643E1-009A-428D-9645-69E5268511CC}" srcOrd="0" destOrd="0" presId="urn:microsoft.com/office/officeart/2008/layout/HorizontalMultiLevelHierarchy"/>
    <dgm:cxn modelId="{6763CB88-5C29-4156-A954-3E4BA16AB7AE}" type="presParOf" srcId="{3B9643E1-009A-428D-9645-69E5268511CC}" destId="{C9B1760F-90E3-4CE4-B286-E9206F3623D8}" srcOrd="0" destOrd="0" presId="urn:microsoft.com/office/officeart/2008/layout/HorizontalMultiLevelHierarchy"/>
    <dgm:cxn modelId="{30AF942E-F596-4EDF-ACE2-294CA9492AF2}" type="presParOf" srcId="{366763AE-0004-4289-86D5-AA4F5ACD69E0}" destId="{5CF899C5-7169-460B-A7AB-DDF62CCA5BDE}" srcOrd="1" destOrd="0" presId="urn:microsoft.com/office/officeart/2008/layout/HorizontalMultiLevelHierarchy"/>
    <dgm:cxn modelId="{2BF6D43B-06C4-4539-9458-57DB9CEB2E9D}" type="presParOf" srcId="{5CF899C5-7169-460B-A7AB-DDF62CCA5BDE}" destId="{38C064EA-71B0-4DB4-87F8-D4970E9D3F2B}" srcOrd="0" destOrd="0" presId="urn:microsoft.com/office/officeart/2008/layout/HorizontalMultiLevelHierarchy"/>
    <dgm:cxn modelId="{C545FF2C-F2F6-44A0-B532-611DBA896679}" type="presParOf" srcId="{5CF899C5-7169-460B-A7AB-DDF62CCA5BDE}" destId="{13A53BD1-CBC1-4F54-8DAC-A006D9996685}" srcOrd="1" destOrd="0" presId="urn:microsoft.com/office/officeart/2008/layout/HorizontalMultiLevelHierarchy"/>
    <dgm:cxn modelId="{AC619E79-8C24-4C92-994B-CABE1949131C}" type="presParOf" srcId="{366763AE-0004-4289-86D5-AA4F5ACD69E0}" destId="{B9092133-34C3-498C-A467-79E18BB458E3}" srcOrd="2" destOrd="0" presId="urn:microsoft.com/office/officeart/2008/layout/HorizontalMultiLevelHierarchy"/>
    <dgm:cxn modelId="{D7499FBC-1D22-4A72-9A09-1E8E17177F31}" type="presParOf" srcId="{B9092133-34C3-498C-A467-79E18BB458E3}" destId="{0EF420E9-7E4B-415D-9AB0-C78D0027BE71}" srcOrd="0" destOrd="0" presId="urn:microsoft.com/office/officeart/2008/layout/HorizontalMultiLevelHierarchy"/>
    <dgm:cxn modelId="{B7B0656F-E776-4D39-9EDB-3F8B23B883A2}" type="presParOf" srcId="{366763AE-0004-4289-86D5-AA4F5ACD69E0}" destId="{54ABA059-15B5-4121-B110-AD3125ABE1AA}" srcOrd="3" destOrd="0" presId="urn:microsoft.com/office/officeart/2008/layout/HorizontalMultiLevelHierarchy"/>
    <dgm:cxn modelId="{D0105A3D-CB81-4068-A3BD-7327BE778B4F}" type="presParOf" srcId="{54ABA059-15B5-4121-B110-AD3125ABE1AA}" destId="{0A0E6DAA-73FA-44CB-AB3C-4DFE409E22DF}" srcOrd="0" destOrd="0" presId="urn:microsoft.com/office/officeart/2008/layout/HorizontalMultiLevelHierarchy"/>
    <dgm:cxn modelId="{7F3F939E-C5B0-47A6-B1E7-B8676A9C1F6E}" type="presParOf" srcId="{54ABA059-15B5-4121-B110-AD3125ABE1AA}" destId="{1C893443-D24E-41FB-9C46-CBAF3C4A9F5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B259F-91E1-4116-AF38-E9848C9FF7A5}"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nl-NL"/>
        </a:p>
      </dgm:t>
    </dgm:pt>
    <dgm:pt modelId="{35903FEE-3555-4C0E-A047-3A451C042ED1}">
      <dgm:prSet phldrT="[Tekst]" phldr="0"/>
      <dgm:spPr>
        <a:solidFill>
          <a:srgbClr val="945DE8"/>
        </a:solidFill>
        <a:ln>
          <a:solidFill>
            <a:schemeClr val="bg1"/>
          </a:solidFill>
        </a:ln>
      </dgm:spPr>
      <dgm:t>
        <a:bodyPr/>
        <a:lstStyle/>
        <a:p>
          <a:r>
            <a:rPr lang="nl-NL" dirty="0"/>
            <a:t>Verkoopprijs excl. btw</a:t>
          </a:r>
        </a:p>
      </dgm:t>
    </dgm:pt>
    <dgm:pt modelId="{7CA91903-ABCB-4F91-87E8-82A7B1F6A6F5}" type="parTrans" cxnId="{70C297D7-F504-4DBE-92D4-5B551A559DF9}">
      <dgm:prSet/>
      <dgm:spPr/>
      <dgm:t>
        <a:bodyPr/>
        <a:lstStyle/>
        <a:p>
          <a:endParaRPr lang="nl-NL"/>
        </a:p>
      </dgm:t>
    </dgm:pt>
    <dgm:pt modelId="{04D0FBD6-2852-4912-B7A3-077DD1474544}" type="sibTrans" cxnId="{70C297D7-F504-4DBE-92D4-5B551A559DF9}">
      <dgm:prSet/>
      <dgm:spPr/>
      <dgm:t>
        <a:bodyPr/>
        <a:lstStyle/>
        <a:p>
          <a:endParaRPr lang="nl-NL"/>
        </a:p>
      </dgm:t>
    </dgm:pt>
    <dgm:pt modelId="{F380754C-C3F0-46E4-87BE-D7D6C8934904}">
      <dgm:prSet phldrT="[Tekst]" phldr="0"/>
      <dgm:spPr>
        <a:solidFill>
          <a:srgbClr val="945DE8"/>
        </a:solidFill>
      </dgm:spPr>
      <dgm:t>
        <a:bodyPr/>
        <a:lstStyle/>
        <a:p>
          <a:r>
            <a:rPr lang="nl-NL" dirty="0"/>
            <a:t>Kosten</a:t>
          </a:r>
        </a:p>
      </dgm:t>
    </dgm:pt>
    <dgm:pt modelId="{8E6FFCC5-801D-4988-9DC0-2653B77586F9}" type="parTrans" cxnId="{78A5BC3B-4EE6-405B-A06A-6F0EB8E328FE}">
      <dgm:prSet/>
      <dgm:spPr/>
      <dgm:t>
        <a:bodyPr/>
        <a:lstStyle/>
        <a:p>
          <a:endParaRPr lang="nl-NL"/>
        </a:p>
      </dgm:t>
    </dgm:pt>
    <dgm:pt modelId="{0C72DF07-2E4B-4486-A358-561F9DE2A267}" type="sibTrans" cxnId="{78A5BC3B-4EE6-405B-A06A-6F0EB8E328FE}">
      <dgm:prSet/>
      <dgm:spPr/>
      <dgm:t>
        <a:bodyPr/>
        <a:lstStyle/>
        <a:p>
          <a:endParaRPr lang="nl-NL"/>
        </a:p>
      </dgm:t>
    </dgm:pt>
    <dgm:pt modelId="{B73FB76B-1B1E-4417-A229-8EF2558429E6}">
      <dgm:prSet phldrT="[Tekst]" phldr="0"/>
      <dgm:spPr>
        <a:solidFill>
          <a:srgbClr val="945DE8"/>
        </a:solidFill>
      </dgm:spPr>
      <dgm:t>
        <a:bodyPr/>
        <a:lstStyle/>
        <a:p>
          <a:r>
            <a:rPr lang="nl-NL" dirty="0"/>
            <a:t>Constante kosten</a:t>
          </a:r>
        </a:p>
      </dgm:t>
    </dgm:pt>
    <dgm:pt modelId="{5E1A00C5-62C6-47A0-B880-BC1651CB2711}" type="parTrans" cxnId="{87770E75-65D2-4138-B25C-23C267BA768D}">
      <dgm:prSet/>
      <dgm:spPr/>
      <dgm:t>
        <a:bodyPr/>
        <a:lstStyle/>
        <a:p>
          <a:endParaRPr lang="nl-NL"/>
        </a:p>
      </dgm:t>
    </dgm:pt>
    <dgm:pt modelId="{787AE3F9-EDF1-4F31-9580-EE68577A94E3}" type="sibTrans" cxnId="{87770E75-65D2-4138-B25C-23C267BA768D}">
      <dgm:prSet/>
      <dgm:spPr/>
      <dgm:t>
        <a:bodyPr/>
        <a:lstStyle/>
        <a:p>
          <a:endParaRPr lang="nl-NL"/>
        </a:p>
      </dgm:t>
    </dgm:pt>
    <dgm:pt modelId="{397A7D49-3C5D-4320-A318-131B42287575}">
      <dgm:prSet phldrT="[Tekst]" phldr="0"/>
      <dgm:spPr>
        <a:solidFill>
          <a:srgbClr val="945DE8"/>
        </a:solidFill>
      </dgm:spPr>
      <dgm:t>
        <a:bodyPr/>
        <a:lstStyle/>
        <a:p>
          <a:r>
            <a:rPr lang="nl-NL" dirty="0"/>
            <a:t>Variabele kosten</a:t>
          </a:r>
        </a:p>
      </dgm:t>
    </dgm:pt>
    <dgm:pt modelId="{C7A1FCFD-B385-4E5B-9829-C7366F071327}" type="parTrans" cxnId="{F6ED0E67-AD15-4C50-B488-FC1E9C4BD584}">
      <dgm:prSet/>
      <dgm:spPr/>
      <dgm:t>
        <a:bodyPr/>
        <a:lstStyle/>
        <a:p>
          <a:endParaRPr lang="nl-NL"/>
        </a:p>
      </dgm:t>
    </dgm:pt>
    <dgm:pt modelId="{CBDA29BA-0921-4C32-A651-8874F336B38A}" type="sibTrans" cxnId="{F6ED0E67-AD15-4C50-B488-FC1E9C4BD584}">
      <dgm:prSet/>
      <dgm:spPr/>
      <dgm:t>
        <a:bodyPr/>
        <a:lstStyle/>
        <a:p>
          <a:endParaRPr lang="nl-NL"/>
        </a:p>
      </dgm:t>
    </dgm:pt>
    <dgm:pt modelId="{06CD893C-F66D-4168-96B7-FA242376FC5F}">
      <dgm:prSet phldrT="[Tekst]" phldr="0"/>
      <dgm:spPr>
        <a:solidFill>
          <a:srgbClr val="945DE8"/>
        </a:solidFill>
      </dgm:spPr>
      <dgm:t>
        <a:bodyPr/>
        <a:lstStyle/>
        <a:p>
          <a:r>
            <a:rPr lang="nl-NL" dirty="0"/>
            <a:t>Winst</a:t>
          </a:r>
        </a:p>
      </dgm:t>
    </dgm:pt>
    <dgm:pt modelId="{946EAD2D-653D-4734-B7CE-67D6DB93B0E1}" type="parTrans" cxnId="{26B7F331-6EF8-434F-B677-FC7DCCA7F74D}">
      <dgm:prSet/>
      <dgm:spPr/>
      <dgm:t>
        <a:bodyPr/>
        <a:lstStyle/>
        <a:p>
          <a:endParaRPr lang="nl-NL"/>
        </a:p>
      </dgm:t>
    </dgm:pt>
    <dgm:pt modelId="{F1B210F6-D35B-4325-85AD-E90273058D71}" type="sibTrans" cxnId="{26B7F331-6EF8-434F-B677-FC7DCCA7F74D}">
      <dgm:prSet/>
      <dgm:spPr/>
      <dgm:t>
        <a:bodyPr/>
        <a:lstStyle/>
        <a:p>
          <a:endParaRPr lang="nl-NL"/>
        </a:p>
      </dgm:t>
    </dgm:pt>
    <dgm:pt modelId="{356C9FA7-BC98-4B73-A7B5-546985F07BFA}">
      <dgm:prSet phldrT="[Tekst]" phldr="0"/>
      <dgm:spPr>
        <a:solidFill>
          <a:srgbClr val="945DE8"/>
        </a:solidFill>
      </dgm:spPr>
      <dgm:t>
        <a:bodyPr/>
        <a:lstStyle/>
        <a:p>
          <a:r>
            <a:rPr lang="nl-NL" dirty="0"/>
            <a:t>Winst</a:t>
          </a:r>
        </a:p>
      </dgm:t>
    </dgm:pt>
    <dgm:pt modelId="{83494340-0482-4C9B-AD59-5D1F0BCD4210}" type="parTrans" cxnId="{D079CF18-7C3C-431F-8C8D-3AC8BE55434F}">
      <dgm:prSet/>
      <dgm:spPr/>
      <dgm:t>
        <a:bodyPr/>
        <a:lstStyle/>
        <a:p>
          <a:endParaRPr lang="nl-NL"/>
        </a:p>
      </dgm:t>
    </dgm:pt>
    <dgm:pt modelId="{172239B4-61D2-45AE-8B58-DFE0BAA8F67C}" type="sibTrans" cxnId="{D079CF18-7C3C-431F-8C8D-3AC8BE55434F}">
      <dgm:prSet/>
      <dgm:spPr/>
      <dgm:t>
        <a:bodyPr/>
        <a:lstStyle/>
        <a:p>
          <a:endParaRPr lang="nl-NL"/>
        </a:p>
      </dgm:t>
    </dgm:pt>
    <dgm:pt modelId="{1A217C73-9476-45B4-AFF6-04613EA23C41}" type="pres">
      <dgm:prSet presAssocID="{A56B259F-91E1-4116-AF38-E9848C9FF7A5}" presName="Name0" presStyleCnt="0">
        <dgm:presLayoutVars>
          <dgm:chPref val="1"/>
          <dgm:dir/>
          <dgm:animOne val="branch"/>
          <dgm:animLvl val="lvl"/>
          <dgm:resizeHandles/>
        </dgm:presLayoutVars>
      </dgm:prSet>
      <dgm:spPr/>
    </dgm:pt>
    <dgm:pt modelId="{5D209805-1B82-4CE2-B5BE-74F953ECAD24}" type="pres">
      <dgm:prSet presAssocID="{35903FEE-3555-4C0E-A047-3A451C042ED1}" presName="vertOne" presStyleCnt="0"/>
      <dgm:spPr/>
    </dgm:pt>
    <dgm:pt modelId="{32D87173-F638-4F40-B415-101A922DC746}" type="pres">
      <dgm:prSet presAssocID="{35903FEE-3555-4C0E-A047-3A451C042ED1}" presName="txOne" presStyleLbl="node0" presStyleIdx="0" presStyleCnt="1" custLinFactY="-10154" custLinFactNeighborX="-23751" custLinFactNeighborY="-100000">
        <dgm:presLayoutVars>
          <dgm:chPref val="3"/>
        </dgm:presLayoutVars>
      </dgm:prSet>
      <dgm:spPr/>
    </dgm:pt>
    <dgm:pt modelId="{E2A2143F-616D-40C5-8D5D-72A041F9AC51}" type="pres">
      <dgm:prSet presAssocID="{35903FEE-3555-4C0E-A047-3A451C042ED1}" presName="parTransOne" presStyleCnt="0"/>
      <dgm:spPr/>
    </dgm:pt>
    <dgm:pt modelId="{CF9406A6-196E-4BC9-AC44-243AF49023E1}" type="pres">
      <dgm:prSet presAssocID="{35903FEE-3555-4C0E-A047-3A451C042ED1}" presName="horzOne" presStyleCnt="0"/>
      <dgm:spPr/>
    </dgm:pt>
    <dgm:pt modelId="{A8C72BF1-BD37-4E95-96CF-192525AF883D}" type="pres">
      <dgm:prSet presAssocID="{F380754C-C3F0-46E4-87BE-D7D6C8934904}" presName="vertTwo" presStyleCnt="0"/>
      <dgm:spPr/>
    </dgm:pt>
    <dgm:pt modelId="{878D3411-9B14-4B4B-830F-75564D8CC23E}" type="pres">
      <dgm:prSet presAssocID="{F380754C-C3F0-46E4-87BE-D7D6C8934904}" presName="txTwo" presStyleLbl="node2" presStyleIdx="0" presStyleCnt="2">
        <dgm:presLayoutVars>
          <dgm:chPref val="3"/>
        </dgm:presLayoutVars>
      </dgm:prSet>
      <dgm:spPr/>
    </dgm:pt>
    <dgm:pt modelId="{5D079469-181F-4331-86B1-7E513DD41108}" type="pres">
      <dgm:prSet presAssocID="{F380754C-C3F0-46E4-87BE-D7D6C8934904}" presName="parTransTwo" presStyleCnt="0"/>
      <dgm:spPr/>
    </dgm:pt>
    <dgm:pt modelId="{50502416-2653-44C1-B631-34F459313520}" type="pres">
      <dgm:prSet presAssocID="{F380754C-C3F0-46E4-87BE-D7D6C8934904}" presName="horzTwo" presStyleCnt="0"/>
      <dgm:spPr/>
    </dgm:pt>
    <dgm:pt modelId="{57823BB3-EC36-4436-8A16-0B3276E23871}" type="pres">
      <dgm:prSet presAssocID="{B73FB76B-1B1E-4417-A229-8EF2558429E6}" presName="vertThree" presStyleCnt="0"/>
      <dgm:spPr/>
    </dgm:pt>
    <dgm:pt modelId="{971824AC-9761-4297-A833-E98910E8CACC}" type="pres">
      <dgm:prSet presAssocID="{B73FB76B-1B1E-4417-A229-8EF2558429E6}" presName="txThree" presStyleLbl="node3" presStyleIdx="0" presStyleCnt="3">
        <dgm:presLayoutVars>
          <dgm:chPref val="3"/>
        </dgm:presLayoutVars>
      </dgm:prSet>
      <dgm:spPr/>
    </dgm:pt>
    <dgm:pt modelId="{1732B237-F03B-46D7-86FC-5EDD8AE3FFAE}" type="pres">
      <dgm:prSet presAssocID="{B73FB76B-1B1E-4417-A229-8EF2558429E6}" presName="horzThree" presStyleCnt="0"/>
      <dgm:spPr/>
    </dgm:pt>
    <dgm:pt modelId="{45FD76E7-51AE-4468-A0CF-16846DE50EF4}" type="pres">
      <dgm:prSet presAssocID="{787AE3F9-EDF1-4F31-9580-EE68577A94E3}" presName="sibSpaceThree" presStyleCnt="0"/>
      <dgm:spPr/>
    </dgm:pt>
    <dgm:pt modelId="{29936A48-F6DE-4E2A-B458-54F1AF5232AD}" type="pres">
      <dgm:prSet presAssocID="{397A7D49-3C5D-4320-A318-131B42287575}" presName="vertThree" presStyleCnt="0"/>
      <dgm:spPr/>
    </dgm:pt>
    <dgm:pt modelId="{58A0E53F-3042-48D7-9DE6-607D8B1EAA1D}" type="pres">
      <dgm:prSet presAssocID="{397A7D49-3C5D-4320-A318-131B42287575}" presName="txThree" presStyleLbl="node3" presStyleIdx="1" presStyleCnt="3">
        <dgm:presLayoutVars>
          <dgm:chPref val="3"/>
        </dgm:presLayoutVars>
      </dgm:prSet>
      <dgm:spPr/>
    </dgm:pt>
    <dgm:pt modelId="{43059820-B982-4E39-9178-24A877E3B9AB}" type="pres">
      <dgm:prSet presAssocID="{397A7D49-3C5D-4320-A318-131B42287575}" presName="horzThree" presStyleCnt="0"/>
      <dgm:spPr/>
    </dgm:pt>
    <dgm:pt modelId="{7FC8D8A9-EAB9-488F-930D-D523286180D9}" type="pres">
      <dgm:prSet presAssocID="{0C72DF07-2E4B-4486-A358-561F9DE2A267}" presName="sibSpaceTwo" presStyleCnt="0"/>
      <dgm:spPr/>
    </dgm:pt>
    <dgm:pt modelId="{D537F0A3-BA21-4A91-8484-7F5ED5102FED}" type="pres">
      <dgm:prSet presAssocID="{06CD893C-F66D-4168-96B7-FA242376FC5F}" presName="vertTwo" presStyleCnt="0"/>
      <dgm:spPr/>
    </dgm:pt>
    <dgm:pt modelId="{4D6DE5EA-FDE6-4638-92BA-789D8B901E84}" type="pres">
      <dgm:prSet presAssocID="{06CD893C-F66D-4168-96B7-FA242376FC5F}" presName="txTwo" presStyleLbl="node2" presStyleIdx="1" presStyleCnt="2">
        <dgm:presLayoutVars>
          <dgm:chPref val="3"/>
        </dgm:presLayoutVars>
      </dgm:prSet>
      <dgm:spPr/>
    </dgm:pt>
    <dgm:pt modelId="{D4D4F89F-6DFE-40C0-B79B-93C48869F7CA}" type="pres">
      <dgm:prSet presAssocID="{06CD893C-F66D-4168-96B7-FA242376FC5F}" presName="parTransTwo" presStyleCnt="0"/>
      <dgm:spPr/>
    </dgm:pt>
    <dgm:pt modelId="{A3B5F1C5-132E-4D73-A6EA-C2CB64A30712}" type="pres">
      <dgm:prSet presAssocID="{06CD893C-F66D-4168-96B7-FA242376FC5F}" presName="horzTwo" presStyleCnt="0"/>
      <dgm:spPr/>
    </dgm:pt>
    <dgm:pt modelId="{D48DBA4E-38DC-46D7-BE20-9C6620642BB7}" type="pres">
      <dgm:prSet presAssocID="{356C9FA7-BC98-4B73-A7B5-546985F07BFA}" presName="vertThree" presStyleCnt="0"/>
      <dgm:spPr/>
    </dgm:pt>
    <dgm:pt modelId="{C7760096-976C-47B9-B27D-8AACE6828764}" type="pres">
      <dgm:prSet presAssocID="{356C9FA7-BC98-4B73-A7B5-546985F07BFA}" presName="txThree" presStyleLbl="node3" presStyleIdx="2" presStyleCnt="3">
        <dgm:presLayoutVars>
          <dgm:chPref val="3"/>
        </dgm:presLayoutVars>
      </dgm:prSet>
      <dgm:spPr/>
    </dgm:pt>
    <dgm:pt modelId="{248BBE7D-EDF0-4DCD-B50F-8B724BE04128}" type="pres">
      <dgm:prSet presAssocID="{356C9FA7-BC98-4B73-A7B5-546985F07BFA}" presName="horzThree" presStyleCnt="0"/>
      <dgm:spPr/>
    </dgm:pt>
  </dgm:ptLst>
  <dgm:cxnLst>
    <dgm:cxn modelId="{D079CF18-7C3C-431F-8C8D-3AC8BE55434F}" srcId="{06CD893C-F66D-4168-96B7-FA242376FC5F}" destId="{356C9FA7-BC98-4B73-A7B5-546985F07BFA}" srcOrd="0" destOrd="0" parTransId="{83494340-0482-4C9B-AD59-5D1F0BCD4210}" sibTransId="{172239B4-61D2-45AE-8B58-DFE0BAA8F67C}"/>
    <dgm:cxn modelId="{26B7F331-6EF8-434F-B677-FC7DCCA7F74D}" srcId="{35903FEE-3555-4C0E-A047-3A451C042ED1}" destId="{06CD893C-F66D-4168-96B7-FA242376FC5F}" srcOrd="1" destOrd="0" parTransId="{946EAD2D-653D-4734-B7CE-67D6DB93B0E1}" sibTransId="{F1B210F6-D35B-4325-85AD-E90273058D71}"/>
    <dgm:cxn modelId="{78A5BC3B-4EE6-405B-A06A-6F0EB8E328FE}" srcId="{35903FEE-3555-4C0E-A047-3A451C042ED1}" destId="{F380754C-C3F0-46E4-87BE-D7D6C8934904}" srcOrd="0" destOrd="0" parTransId="{8E6FFCC5-801D-4988-9DC0-2653B77586F9}" sibTransId="{0C72DF07-2E4B-4486-A358-561F9DE2A267}"/>
    <dgm:cxn modelId="{E41DD53C-041F-4ABD-BAF4-E041A25887F2}" type="presOf" srcId="{35903FEE-3555-4C0E-A047-3A451C042ED1}" destId="{32D87173-F638-4F40-B415-101A922DC746}" srcOrd="0" destOrd="0" presId="urn:microsoft.com/office/officeart/2005/8/layout/hierarchy4"/>
    <dgm:cxn modelId="{F6ED0E67-AD15-4C50-B488-FC1E9C4BD584}" srcId="{F380754C-C3F0-46E4-87BE-D7D6C8934904}" destId="{397A7D49-3C5D-4320-A318-131B42287575}" srcOrd="1" destOrd="0" parTransId="{C7A1FCFD-B385-4E5B-9829-C7366F071327}" sibTransId="{CBDA29BA-0921-4C32-A651-8874F336B38A}"/>
    <dgm:cxn modelId="{B5422A67-736E-4404-91FE-4FF5A8BBF60C}" type="presOf" srcId="{397A7D49-3C5D-4320-A318-131B42287575}" destId="{58A0E53F-3042-48D7-9DE6-607D8B1EAA1D}" srcOrd="0" destOrd="0" presId="urn:microsoft.com/office/officeart/2005/8/layout/hierarchy4"/>
    <dgm:cxn modelId="{87770E75-65D2-4138-B25C-23C267BA768D}" srcId="{F380754C-C3F0-46E4-87BE-D7D6C8934904}" destId="{B73FB76B-1B1E-4417-A229-8EF2558429E6}" srcOrd="0" destOrd="0" parTransId="{5E1A00C5-62C6-47A0-B880-BC1651CB2711}" sibTransId="{787AE3F9-EDF1-4F31-9580-EE68577A94E3}"/>
    <dgm:cxn modelId="{7FB98A95-E8C0-4854-80EE-8D6DC475271E}" type="presOf" srcId="{A56B259F-91E1-4116-AF38-E9848C9FF7A5}" destId="{1A217C73-9476-45B4-AFF6-04613EA23C41}" srcOrd="0" destOrd="0" presId="urn:microsoft.com/office/officeart/2005/8/layout/hierarchy4"/>
    <dgm:cxn modelId="{112F42AC-590E-45AD-82DD-7D103DF851F1}" type="presOf" srcId="{B73FB76B-1B1E-4417-A229-8EF2558429E6}" destId="{971824AC-9761-4297-A833-E98910E8CACC}" srcOrd="0" destOrd="0" presId="urn:microsoft.com/office/officeart/2005/8/layout/hierarchy4"/>
    <dgm:cxn modelId="{627C2CB5-2D42-4D5C-9922-8CFFE4EAFC0E}" type="presOf" srcId="{356C9FA7-BC98-4B73-A7B5-546985F07BFA}" destId="{C7760096-976C-47B9-B27D-8AACE6828764}" srcOrd="0" destOrd="0" presId="urn:microsoft.com/office/officeart/2005/8/layout/hierarchy4"/>
    <dgm:cxn modelId="{70C297D7-F504-4DBE-92D4-5B551A559DF9}" srcId="{A56B259F-91E1-4116-AF38-E9848C9FF7A5}" destId="{35903FEE-3555-4C0E-A047-3A451C042ED1}" srcOrd="0" destOrd="0" parTransId="{7CA91903-ABCB-4F91-87E8-82A7B1F6A6F5}" sibTransId="{04D0FBD6-2852-4912-B7A3-077DD1474544}"/>
    <dgm:cxn modelId="{B82F13DB-F1EB-46F8-A476-D0A60BF5101E}" type="presOf" srcId="{F380754C-C3F0-46E4-87BE-D7D6C8934904}" destId="{878D3411-9B14-4B4B-830F-75564D8CC23E}" srcOrd="0" destOrd="0" presId="urn:microsoft.com/office/officeart/2005/8/layout/hierarchy4"/>
    <dgm:cxn modelId="{E6A326EB-7F37-4E85-BF4B-C02A8B5ADDAE}" type="presOf" srcId="{06CD893C-F66D-4168-96B7-FA242376FC5F}" destId="{4D6DE5EA-FDE6-4638-92BA-789D8B901E84}" srcOrd="0" destOrd="0" presId="urn:microsoft.com/office/officeart/2005/8/layout/hierarchy4"/>
    <dgm:cxn modelId="{C3AE1A22-557C-43DE-ACD3-671F40E17F0D}" type="presParOf" srcId="{1A217C73-9476-45B4-AFF6-04613EA23C41}" destId="{5D209805-1B82-4CE2-B5BE-74F953ECAD24}" srcOrd="0" destOrd="0" presId="urn:microsoft.com/office/officeart/2005/8/layout/hierarchy4"/>
    <dgm:cxn modelId="{FC8491B3-F823-48C7-909D-53E9B7891D13}" type="presParOf" srcId="{5D209805-1B82-4CE2-B5BE-74F953ECAD24}" destId="{32D87173-F638-4F40-B415-101A922DC746}" srcOrd="0" destOrd="0" presId="urn:microsoft.com/office/officeart/2005/8/layout/hierarchy4"/>
    <dgm:cxn modelId="{6FE9CA93-CF4A-4697-A312-30354B909020}" type="presParOf" srcId="{5D209805-1B82-4CE2-B5BE-74F953ECAD24}" destId="{E2A2143F-616D-40C5-8D5D-72A041F9AC51}" srcOrd="1" destOrd="0" presId="urn:microsoft.com/office/officeart/2005/8/layout/hierarchy4"/>
    <dgm:cxn modelId="{7240F4CF-7146-4193-8420-CA22906E01CF}" type="presParOf" srcId="{5D209805-1B82-4CE2-B5BE-74F953ECAD24}" destId="{CF9406A6-196E-4BC9-AC44-243AF49023E1}" srcOrd="2" destOrd="0" presId="urn:microsoft.com/office/officeart/2005/8/layout/hierarchy4"/>
    <dgm:cxn modelId="{46A3BA39-0184-4A8B-BE75-F852FC13B349}" type="presParOf" srcId="{CF9406A6-196E-4BC9-AC44-243AF49023E1}" destId="{A8C72BF1-BD37-4E95-96CF-192525AF883D}" srcOrd="0" destOrd="0" presId="urn:microsoft.com/office/officeart/2005/8/layout/hierarchy4"/>
    <dgm:cxn modelId="{450D13DC-2E47-4EFD-BDD2-48259815DD83}" type="presParOf" srcId="{A8C72BF1-BD37-4E95-96CF-192525AF883D}" destId="{878D3411-9B14-4B4B-830F-75564D8CC23E}" srcOrd="0" destOrd="0" presId="urn:microsoft.com/office/officeart/2005/8/layout/hierarchy4"/>
    <dgm:cxn modelId="{13DB1290-5168-47D4-8E43-5C749FDA8716}" type="presParOf" srcId="{A8C72BF1-BD37-4E95-96CF-192525AF883D}" destId="{5D079469-181F-4331-86B1-7E513DD41108}" srcOrd="1" destOrd="0" presId="urn:microsoft.com/office/officeart/2005/8/layout/hierarchy4"/>
    <dgm:cxn modelId="{3BBA420C-93AE-4B66-BB1A-E916886A20BC}" type="presParOf" srcId="{A8C72BF1-BD37-4E95-96CF-192525AF883D}" destId="{50502416-2653-44C1-B631-34F459313520}" srcOrd="2" destOrd="0" presId="urn:microsoft.com/office/officeart/2005/8/layout/hierarchy4"/>
    <dgm:cxn modelId="{D394645C-A010-4E87-97FA-A621DEB4D223}" type="presParOf" srcId="{50502416-2653-44C1-B631-34F459313520}" destId="{57823BB3-EC36-4436-8A16-0B3276E23871}" srcOrd="0" destOrd="0" presId="urn:microsoft.com/office/officeart/2005/8/layout/hierarchy4"/>
    <dgm:cxn modelId="{2F53B2A2-04C0-44F3-9D81-3C51C4AB2633}" type="presParOf" srcId="{57823BB3-EC36-4436-8A16-0B3276E23871}" destId="{971824AC-9761-4297-A833-E98910E8CACC}" srcOrd="0" destOrd="0" presId="urn:microsoft.com/office/officeart/2005/8/layout/hierarchy4"/>
    <dgm:cxn modelId="{771DC73A-AB90-4724-A0B0-2248B0EA8324}" type="presParOf" srcId="{57823BB3-EC36-4436-8A16-0B3276E23871}" destId="{1732B237-F03B-46D7-86FC-5EDD8AE3FFAE}" srcOrd="1" destOrd="0" presId="urn:microsoft.com/office/officeart/2005/8/layout/hierarchy4"/>
    <dgm:cxn modelId="{B7C4C8A5-982C-448A-AA07-CC19962A814D}" type="presParOf" srcId="{50502416-2653-44C1-B631-34F459313520}" destId="{45FD76E7-51AE-4468-A0CF-16846DE50EF4}" srcOrd="1" destOrd="0" presId="urn:microsoft.com/office/officeart/2005/8/layout/hierarchy4"/>
    <dgm:cxn modelId="{227E55F3-3A48-4531-A710-B55538E77BA2}" type="presParOf" srcId="{50502416-2653-44C1-B631-34F459313520}" destId="{29936A48-F6DE-4E2A-B458-54F1AF5232AD}" srcOrd="2" destOrd="0" presId="urn:microsoft.com/office/officeart/2005/8/layout/hierarchy4"/>
    <dgm:cxn modelId="{6613E63A-05F3-46C2-AA6E-39089ABE71FA}" type="presParOf" srcId="{29936A48-F6DE-4E2A-B458-54F1AF5232AD}" destId="{58A0E53F-3042-48D7-9DE6-607D8B1EAA1D}" srcOrd="0" destOrd="0" presId="urn:microsoft.com/office/officeart/2005/8/layout/hierarchy4"/>
    <dgm:cxn modelId="{1762597C-6B7A-4F07-AB2A-C375DE3D29F2}" type="presParOf" srcId="{29936A48-F6DE-4E2A-B458-54F1AF5232AD}" destId="{43059820-B982-4E39-9178-24A877E3B9AB}" srcOrd="1" destOrd="0" presId="urn:microsoft.com/office/officeart/2005/8/layout/hierarchy4"/>
    <dgm:cxn modelId="{AD0EAB97-AE40-45C5-BA4E-FC765F2DCB92}" type="presParOf" srcId="{CF9406A6-196E-4BC9-AC44-243AF49023E1}" destId="{7FC8D8A9-EAB9-488F-930D-D523286180D9}" srcOrd="1" destOrd="0" presId="urn:microsoft.com/office/officeart/2005/8/layout/hierarchy4"/>
    <dgm:cxn modelId="{4B24C117-07E7-40EC-B4F7-15C444AB93F8}" type="presParOf" srcId="{CF9406A6-196E-4BC9-AC44-243AF49023E1}" destId="{D537F0A3-BA21-4A91-8484-7F5ED5102FED}" srcOrd="2" destOrd="0" presId="urn:microsoft.com/office/officeart/2005/8/layout/hierarchy4"/>
    <dgm:cxn modelId="{72A4B2B9-EAF0-4B0D-9C88-EE9C77C514DA}" type="presParOf" srcId="{D537F0A3-BA21-4A91-8484-7F5ED5102FED}" destId="{4D6DE5EA-FDE6-4638-92BA-789D8B901E84}" srcOrd="0" destOrd="0" presId="urn:microsoft.com/office/officeart/2005/8/layout/hierarchy4"/>
    <dgm:cxn modelId="{E4C67B53-9A9C-4262-9EF5-274B7BE4DA84}" type="presParOf" srcId="{D537F0A3-BA21-4A91-8484-7F5ED5102FED}" destId="{D4D4F89F-6DFE-40C0-B79B-93C48869F7CA}" srcOrd="1" destOrd="0" presId="urn:microsoft.com/office/officeart/2005/8/layout/hierarchy4"/>
    <dgm:cxn modelId="{5BEBB081-6819-45E8-8003-D4FB9E842848}" type="presParOf" srcId="{D537F0A3-BA21-4A91-8484-7F5ED5102FED}" destId="{A3B5F1C5-132E-4D73-A6EA-C2CB64A30712}" srcOrd="2" destOrd="0" presId="urn:microsoft.com/office/officeart/2005/8/layout/hierarchy4"/>
    <dgm:cxn modelId="{E1AE8095-DE83-4166-9703-7E641055D316}" type="presParOf" srcId="{A3B5F1C5-132E-4D73-A6EA-C2CB64A30712}" destId="{D48DBA4E-38DC-46D7-BE20-9C6620642BB7}" srcOrd="0" destOrd="0" presId="urn:microsoft.com/office/officeart/2005/8/layout/hierarchy4"/>
    <dgm:cxn modelId="{BEB545BF-04BE-453A-92A5-BCDEE8362B55}" type="presParOf" srcId="{D48DBA4E-38DC-46D7-BE20-9C6620642BB7}" destId="{C7760096-976C-47B9-B27D-8AACE6828764}" srcOrd="0" destOrd="0" presId="urn:microsoft.com/office/officeart/2005/8/layout/hierarchy4"/>
    <dgm:cxn modelId="{501AF476-1A4D-4B72-B404-A475643E4763}" type="presParOf" srcId="{D48DBA4E-38DC-46D7-BE20-9C6620642BB7}" destId="{248BBE7D-EDF0-4DCD-B50F-8B724BE04128}" srcOrd="1" destOrd="0" presId="urn:microsoft.com/office/officeart/2005/8/layout/hierarchy4"/>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8D7538B-7CF0-4B52-830D-9C6826C28F65}" type="doc">
      <dgm:prSet loTypeId="urn:microsoft.com/office/officeart/2005/8/layout/process1" loCatId="process" qsTypeId="urn:microsoft.com/office/officeart/2005/8/quickstyle/simple1" qsCatId="simple" csTypeId="urn:microsoft.com/office/officeart/2005/8/colors/accent0_2" csCatId="mainScheme" phldr="1"/>
      <dgm:spPr/>
    </dgm:pt>
    <dgm:pt modelId="{1E934A7C-92E4-45A1-8BF1-BD831E64761A}">
      <dgm:prSet phldrT="[Tekst]"/>
      <dgm:spPr>
        <a:xfrm>
          <a:off x="1040"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ln>
        <a:effectLst/>
      </dgm:spPr>
      <dgm:t>
        <a:bodyPr/>
        <a:lstStyle/>
        <a:p>
          <a:pPr>
            <a:buNone/>
          </a:pPr>
          <a:r>
            <a:rPr lang="nl-NL" dirty="0">
              <a:solidFill>
                <a:srgbClr val="7030A0">
                  <a:hueOff val="0"/>
                  <a:satOff val="0"/>
                  <a:lumOff val="0"/>
                  <a:alphaOff val="0"/>
                </a:srgbClr>
              </a:solidFill>
              <a:latin typeface="Franklin Gothic Book" panose="020B0503020102020204"/>
              <a:ea typeface="+mn-ea"/>
              <a:cs typeface="+mn-cs"/>
            </a:rPr>
            <a:t>Eigen vermogen</a:t>
          </a:r>
        </a:p>
      </dgm:t>
    </dgm:pt>
    <dgm:pt modelId="{DB48A7BD-5C87-4056-8147-6BBAA609D28D}" type="parTrans" cxnId="{862CEAA1-A5DD-4A00-970C-117B01D4DDD7}">
      <dgm:prSet/>
      <dgm:spPr/>
      <dgm:t>
        <a:bodyPr/>
        <a:lstStyle/>
        <a:p>
          <a:endParaRPr lang="nl-NL"/>
        </a:p>
      </dgm:t>
    </dgm:pt>
    <dgm:pt modelId="{EF2F2C1F-8185-40DA-9021-15F8F07244A5}" type="sibTrans" cxnId="{862CEAA1-A5DD-4A00-970C-117B01D4DDD7}">
      <dgm:prSet/>
      <dgm:spPr>
        <a:xfrm>
          <a:off x="2442389" y="152852"/>
          <a:ext cx="471015" cy="550354"/>
        </a:xfrm>
        <a:prstGeom prst="rightArrow">
          <a:avLst>
            <a:gd name="adj1" fmla="val 60000"/>
            <a:gd name="adj2" fmla="val 50000"/>
          </a:avLst>
        </a:prstGeom>
        <a:solidFill>
          <a:srgbClr val="7030A0">
            <a:tint val="60000"/>
            <a:hueOff val="0"/>
            <a:satOff val="0"/>
            <a:lumOff val="0"/>
            <a:alphaOff val="0"/>
          </a:srgbClr>
        </a:solidFill>
        <a:ln>
          <a:noFill/>
        </a:ln>
        <a:effectLst/>
      </dgm:spPr>
      <dgm:t>
        <a:bodyPr/>
        <a:lstStyle/>
        <a:p>
          <a:pPr>
            <a:buNone/>
          </a:pPr>
          <a:endParaRPr lang="nl-NL">
            <a:solidFill>
              <a:srgbClr val="7030A0">
                <a:hueOff val="0"/>
                <a:satOff val="0"/>
                <a:lumOff val="0"/>
                <a:alphaOff val="0"/>
              </a:srgbClr>
            </a:solidFill>
            <a:latin typeface="Franklin Gothic Book" panose="020B0503020102020204"/>
            <a:ea typeface="+mn-ea"/>
            <a:cs typeface="+mn-cs"/>
          </a:endParaRPr>
        </a:p>
      </dgm:t>
    </dgm:pt>
    <dgm:pt modelId="{10ED02FF-DCB4-438B-B920-F094BE4E1C61}">
      <dgm:prSet phldrT="[Tekst]"/>
      <dgm:spPr>
        <a:xfrm>
          <a:off x="3108921"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ln>
        <a:effectLst/>
      </dgm:spPr>
      <dgm:t>
        <a:bodyPr/>
        <a:lstStyle/>
        <a:p>
          <a:pPr>
            <a:buNone/>
          </a:pPr>
          <a:r>
            <a:rPr lang="nl-NL" dirty="0">
              <a:solidFill>
                <a:srgbClr val="7030A0">
                  <a:hueOff val="0"/>
                  <a:satOff val="0"/>
                  <a:lumOff val="0"/>
                  <a:alphaOff val="0"/>
                </a:srgbClr>
              </a:solidFill>
              <a:latin typeface="Franklin Gothic Book" panose="020B0503020102020204"/>
              <a:ea typeface="+mn-ea"/>
              <a:cs typeface="+mn-cs"/>
            </a:rPr>
            <a:t>Resultaat</a:t>
          </a:r>
        </a:p>
      </dgm:t>
    </dgm:pt>
    <dgm:pt modelId="{88FDD0BE-578A-4F47-9FB5-327DE9DCED3E}" type="parTrans" cxnId="{4DE3A1C5-02CD-45F7-AA05-9EAB2801FB3C}">
      <dgm:prSet/>
      <dgm:spPr/>
      <dgm:t>
        <a:bodyPr/>
        <a:lstStyle/>
        <a:p>
          <a:endParaRPr lang="nl-NL"/>
        </a:p>
      </dgm:t>
    </dgm:pt>
    <dgm:pt modelId="{FD317660-03E6-4543-9320-50C94F2D36F3}" type="sibTrans" cxnId="{4DE3A1C5-02CD-45F7-AA05-9EAB2801FB3C}">
      <dgm:prSet/>
      <dgm:spPr/>
      <dgm:t>
        <a:bodyPr/>
        <a:lstStyle/>
        <a:p>
          <a:endParaRPr lang="nl-NL"/>
        </a:p>
      </dgm:t>
    </dgm:pt>
    <dgm:pt modelId="{D8009C19-96DA-44AC-8BD8-EA192956A8F8}" type="pres">
      <dgm:prSet presAssocID="{68D7538B-7CF0-4B52-830D-9C6826C28F65}" presName="Name0" presStyleCnt="0">
        <dgm:presLayoutVars>
          <dgm:dir/>
          <dgm:resizeHandles val="exact"/>
        </dgm:presLayoutVars>
      </dgm:prSet>
      <dgm:spPr/>
    </dgm:pt>
    <dgm:pt modelId="{428BDD4F-F307-44DA-A8E0-1CE6CE0405D8}" type="pres">
      <dgm:prSet presAssocID="{1E934A7C-92E4-45A1-8BF1-BD831E64761A}" presName="node" presStyleLbl="node1" presStyleIdx="0" presStyleCnt="2">
        <dgm:presLayoutVars>
          <dgm:bulletEnabled val="1"/>
        </dgm:presLayoutVars>
      </dgm:prSet>
      <dgm:spPr/>
    </dgm:pt>
    <dgm:pt modelId="{3488314B-1AB0-44E5-996C-04C0554EEB45}" type="pres">
      <dgm:prSet presAssocID="{EF2F2C1F-8185-40DA-9021-15F8F07244A5}" presName="sibTrans" presStyleLbl="sibTrans2D1" presStyleIdx="0" presStyleCnt="1"/>
      <dgm:spPr/>
    </dgm:pt>
    <dgm:pt modelId="{62F49618-27ED-4DD3-8ED8-9AC020F5A127}" type="pres">
      <dgm:prSet presAssocID="{EF2F2C1F-8185-40DA-9021-15F8F07244A5}" presName="connectorText" presStyleLbl="sibTrans2D1" presStyleIdx="0" presStyleCnt="1"/>
      <dgm:spPr/>
    </dgm:pt>
    <dgm:pt modelId="{6E0C87C8-3C22-4FE2-BF3C-E1E6BFF79343}" type="pres">
      <dgm:prSet presAssocID="{10ED02FF-DCB4-438B-B920-F094BE4E1C61}" presName="node" presStyleLbl="node1" presStyleIdx="1" presStyleCnt="2" custLinFactNeighborX="1315">
        <dgm:presLayoutVars>
          <dgm:bulletEnabled val="1"/>
        </dgm:presLayoutVars>
      </dgm:prSet>
      <dgm:spPr/>
    </dgm:pt>
  </dgm:ptLst>
  <dgm:cxnLst>
    <dgm:cxn modelId="{0286F42A-A254-436B-8D12-A2CB999939C1}" type="presOf" srcId="{10ED02FF-DCB4-438B-B920-F094BE4E1C61}" destId="{6E0C87C8-3C22-4FE2-BF3C-E1E6BFF79343}" srcOrd="0" destOrd="0" presId="urn:microsoft.com/office/officeart/2005/8/layout/process1"/>
    <dgm:cxn modelId="{118D723B-10AA-4BEE-9B84-52C96ED8DDF5}" type="presOf" srcId="{68D7538B-7CF0-4B52-830D-9C6826C28F65}" destId="{D8009C19-96DA-44AC-8BD8-EA192956A8F8}" srcOrd="0" destOrd="0" presId="urn:microsoft.com/office/officeart/2005/8/layout/process1"/>
    <dgm:cxn modelId="{862CEAA1-A5DD-4A00-970C-117B01D4DDD7}" srcId="{68D7538B-7CF0-4B52-830D-9C6826C28F65}" destId="{1E934A7C-92E4-45A1-8BF1-BD831E64761A}" srcOrd="0" destOrd="0" parTransId="{DB48A7BD-5C87-4056-8147-6BBAA609D28D}" sibTransId="{EF2F2C1F-8185-40DA-9021-15F8F07244A5}"/>
    <dgm:cxn modelId="{AFD584AC-B925-4A1A-A7E3-CDBF5BBA9903}" type="presOf" srcId="{EF2F2C1F-8185-40DA-9021-15F8F07244A5}" destId="{62F49618-27ED-4DD3-8ED8-9AC020F5A127}" srcOrd="1" destOrd="0" presId="urn:microsoft.com/office/officeart/2005/8/layout/process1"/>
    <dgm:cxn modelId="{4DE3A1C5-02CD-45F7-AA05-9EAB2801FB3C}" srcId="{68D7538B-7CF0-4B52-830D-9C6826C28F65}" destId="{10ED02FF-DCB4-438B-B920-F094BE4E1C61}" srcOrd="1" destOrd="0" parTransId="{88FDD0BE-578A-4F47-9FB5-327DE9DCED3E}" sibTransId="{FD317660-03E6-4543-9320-50C94F2D36F3}"/>
    <dgm:cxn modelId="{BB807AD7-AC27-42F8-95B1-1F2A407778EA}" type="presOf" srcId="{1E934A7C-92E4-45A1-8BF1-BD831E64761A}" destId="{428BDD4F-F307-44DA-A8E0-1CE6CE0405D8}" srcOrd="0" destOrd="0" presId="urn:microsoft.com/office/officeart/2005/8/layout/process1"/>
    <dgm:cxn modelId="{E70C1BDD-3423-4270-8FFD-877723A2D959}" type="presOf" srcId="{EF2F2C1F-8185-40DA-9021-15F8F07244A5}" destId="{3488314B-1AB0-44E5-996C-04C0554EEB45}" srcOrd="0" destOrd="0" presId="urn:microsoft.com/office/officeart/2005/8/layout/process1"/>
    <dgm:cxn modelId="{FEAE9BDE-AE67-43E2-A15E-4911F02154D9}" type="presParOf" srcId="{D8009C19-96DA-44AC-8BD8-EA192956A8F8}" destId="{428BDD4F-F307-44DA-A8E0-1CE6CE0405D8}" srcOrd="0" destOrd="0" presId="urn:microsoft.com/office/officeart/2005/8/layout/process1"/>
    <dgm:cxn modelId="{444AC7CD-2DE7-4705-92ED-1F853FB2EF8E}" type="presParOf" srcId="{D8009C19-96DA-44AC-8BD8-EA192956A8F8}" destId="{3488314B-1AB0-44E5-996C-04C0554EEB45}" srcOrd="1" destOrd="0" presId="urn:microsoft.com/office/officeart/2005/8/layout/process1"/>
    <dgm:cxn modelId="{BE2B3190-F192-4EF4-9919-121887649BBA}" type="presParOf" srcId="{3488314B-1AB0-44E5-996C-04C0554EEB45}" destId="{62F49618-27ED-4DD3-8ED8-9AC020F5A127}" srcOrd="0" destOrd="0" presId="urn:microsoft.com/office/officeart/2005/8/layout/process1"/>
    <dgm:cxn modelId="{DB28A91D-8B93-45A0-9840-611B1489DDAE}" type="presParOf" srcId="{D8009C19-96DA-44AC-8BD8-EA192956A8F8}" destId="{6E0C87C8-3C22-4FE2-BF3C-E1E6BFF79343}"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D7538B-7CF0-4B52-830D-9C6826C28F65}" type="doc">
      <dgm:prSet loTypeId="urn:microsoft.com/office/officeart/2005/8/layout/process1" loCatId="process" qsTypeId="urn:microsoft.com/office/officeart/2005/8/quickstyle/simple1" qsCatId="simple" csTypeId="urn:microsoft.com/office/officeart/2005/8/colors/accent0_2" csCatId="mainScheme" phldr="1"/>
      <dgm:spPr/>
    </dgm:pt>
    <dgm:pt modelId="{1E934A7C-92E4-45A1-8BF1-BD831E64761A}">
      <dgm:prSet phldrT="[Tekst]"/>
      <dgm:spPr>
        <a:xfrm>
          <a:off x="1040"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ln>
        <a:effectLst/>
      </dgm:spPr>
      <dgm:t>
        <a:bodyPr/>
        <a:lstStyle/>
        <a:p>
          <a:pPr>
            <a:buNone/>
          </a:pPr>
          <a:r>
            <a:rPr lang="nl-NL" dirty="0">
              <a:solidFill>
                <a:srgbClr val="7030A0">
                  <a:hueOff val="0"/>
                  <a:satOff val="0"/>
                  <a:lumOff val="0"/>
                  <a:alphaOff val="0"/>
                </a:srgbClr>
              </a:solidFill>
              <a:latin typeface="Franklin Gothic Book" panose="020B0503020102020204"/>
              <a:ea typeface="+mn-ea"/>
              <a:cs typeface="+mn-cs"/>
            </a:rPr>
            <a:t>Vreemd vermogen</a:t>
          </a:r>
        </a:p>
      </dgm:t>
    </dgm:pt>
    <dgm:pt modelId="{DB48A7BD-5C87-4056-8147-6BBAA609D28D}" type="parTrans" cxnId="{862CEAA1-A5DD-4A00-970C-117B01D4DDD7}">
      <dgm:prSet/>
      <dgm:spPr/>
      <dgm:t>
        <a:bodyPr/>
        <a:lstStyle/>
        <a:p>
          <a:endParaRPr lang="nl-NL"/>
        </a:p>
      </dgm:t>
    </dgm:pt>
    <dgm:pt modelId="{EF2F2C1F-8185-40DA-9021-15F8F07244A5}" type="sibTrans" cxnId="{862CEAA1-A5DD-4A00-970C-117B01D4DDD7}">
      <dgm:prSet/>
      <dgm:spPr>
        <a:xfrm>
          <a:off x="2442389" y="152852"/>
          <a:ext cx="471015" cy="550354"/>
        </a:xfrm>
        <a:prstGeom prst="rightArrow">
          <a:avLst>
            <a:gd name="adj1" fmla="val 60000"/>
            <a:gd name="adj2" fmla="val 50000"/>
          </a:avLst>
        </a:prstGeom>
        <a:solidFill>
          <a:srgbClr val="7030A0">
            <a:tint val="60000"/>
            <a:hueOff val="0"/>
            <a:satOff val="0"/>
            <a:lumOff val="0"/>
            <a:alphaOff val="0"/>
          </a:srgbClr>
        </a:solidFill>
        <a:ln>
          <a:noFill/>
        </a:ln>
        <a:effectLst/>
      </dgm:spPr>
      <dgm:t>
        <a:bodyPr/>
        <a:lstStyle/>
        <a:p>
          <a:pPr>
            <a:buNone/>
          </a:pPr>
          <a:endParaRPr lang="nl-NL">
            <a:solidFill>
              <a:srgbClr val="7030A0">
                <a:hueOff val="0"/>
                <a:satOff val="0"/>
                <a:lumOff val="0"/>
                <a:alphaOff val="0"/>
              </a:srgbClr>
            </a:solidFill>
            <a:latin typeface="Franklin Gothic Book" panose="020B0503020102020204"/>
            <a:ea typeface="+mn-ea"/>
            <a:cs typeface="+mn-cs"/>
          </a:endParaRPr>
        </a:p>
      </dgm:t>
    </dgm:pt>
    <dgm:pt modelId="{10ED02FF-DCB4-438B-B920-F094BE4E1C61}">
      <dgm:prSet phldrT="[Tekst]"/>
      <dgm:spPr>
        <a:xfrm>
          <a:off x="3108921"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ln>
        <a:effectLst/>
      </dgm:spPr>
      <dgm:t>
        <a:bodyPr/>
        <a:lstStyle/>
        <a:p>
          <a:pPr>
            <a:buNone/>
          </a:pPr>
          <a:r>
            <a:rPr lang="nl-NL" dirty="0">
              <a:solidFill>
                <a:srgbClr val="7030A0">
                  <a:hueOff val="0"/>
                  <a:satOff val="0"/>
                  <a:lumOff val="0"/>
                  <a:alphaOff val="0"/>
                </a:srgbClr>
              </a:solidFill>
              <a:latin typeface="Franklin Gothic Book" panose="020B0503020102020204"/>
              <a:ea typeface="+mn-ea"/>
              <a:cs typeface="+mn-cs"/>
            </a:rPr>
            <a:t>Interest</a:t>
          </a:r>
        </a:p>
      </dgm:t>
    </dgm:pt>
    <dgm:pt modelId="{88FDD0BE-578A-4F47-9FB5-327DE9DCED3E}" type="parTrans" cxnId="{4DE3A1C5-02CD-45F7-AA05-9EAB2801FB3C}">
      <dgm:prSet/>
      <dgm:spPr/>
      <dgm:t>
        <a:bodyPr/>
        <a:lstStyle/>
        <a:p>
          <a:endParaRPr lang="nl-NL"/>
        </a:p>
      </dgm:t>
    </dgm:pt>
    <dgm:pt modelId="{FD317660-03E6-4543-9320-50C94F2D36F3}" type="sibTrans" cxnId="{4DE3A1C5-02CD-45F7-AA05-9EAB2801FB3C}">
      <dgm:prSet/>
      <dgm:spPr/>
      <dgm:t>
        <a:bodyPr/>
        <a:lstStyle/>
        <a:p>
          <a:endParaRPr lang="nl-NL"/>
        </a:p>
      </dgm:t>
    </dgm:pt>
    <dgm:pt modelId="{D8009C19-96DA-44AC-8BD8-EA192956A8F8}" type="pres">
      <dgm:prSet presAssocID="{68D7538B-7CF0-4B52-830D-9C6826C28F65}" presName="Name0" presStyleCnt="0">
        <dgm:presLayoutVars>
          <dgm:dir/>
          <dgm:resizeHandles val="exact"/>
        </dgm:presLayoutVars>
      </dgm:prSet>
      <dgm:spPr/>
    </dgm:pt>
    <dgm:pt modelId="{428BDD4F-F307-44DA-A8E0-1CE6CE0405D8}" type="pres">
      <dgm:prSet presAssocID="{1E934A7C-92E4-45A1-8BF1-BD831E64761A}" presName="node" presStyleLbl="node1" presStyleIdx="0" presStyleCnt="2">
        <dgm:presLayoutVars>
          <dgm:bulletEnabled val="1"/>
        </dgm:presLayoutVars>
      </dgm:prSet>
      <dgm:spPr/>
    </dgm:pt>
    <dgm:pt modelId="{3488314B-1AB0-44E5-996C-04C0554EEB45}" type="pres">
      <dgm:prSet presAssocID="{EF2F2C1F-8185-40DA-9021-15F8F07244A5}" presName="sibTrans" presStyleLbl="sibTrans2D1" presStyleIdx="0" presStyleCnt="1"/>
      <dgm:spPr/>
    </dgm:pt>
    <dgm:pt modelId="{62F49618-27ED-4DD3-8ED8-9AC020F5A127}" type="pres">
      <dgm:prSet presAssocID="{EF2F2C1F-8185-40DA-9021-15F8F07244A5}" presName="connectorText" presStyleLbl="sibTrans2D1" presStyleIdx="0" presStyleCnt="1"/>
      <dgm:spPr/>
    </dgm:pt>
    <dgm:pt modelId="{6E0C87C8-3C22-4FE2-BF3C-E1E6BFF79343}" type="pres">
      <dgm:prSet presAssocID="{10ED02FF-DCB4-438B-B920-F094BE4E1C61}" presName="node" presStyleLbl="node1" presStyleIdx="1" presStyleCnt="2" custLinFactNeighborX="48947" custLinFactNeighborY="-8673">
        <dgm:presLayoutVars>
          <dgm:bulletEnabled val="1"/>
        </dgm:presLayoutVars>
      </dgm:prSet>
      <dgm:spPr/>
    </dgm:pt>
  </dgm:ptLst>
  <dgm:cxnLst>
    <dgm:cxn modelId="{0286F42A-A254-436B-8D12-A2CB999939C1}" type="presOf" srcId="{10ED02FF-DCB4-438B-B920-F094BE4E1C61}" destId="{6E0C87C8-3C22-4FE2-BF3C-E1E6BFF79343}" srcOrd="0" destOrd="0" presId="urn:microsoft.com/office/officeart/2005/8/layout/process1"/>
    <dgm:cxn modelId="{118D723B-10AA-4BEE-9B84-52C96ED8DDF5}" type="presOf" srcId="{68D7538B-7CF0-4B52-830D-9C6826C28F65}" destId="{D8009C19-96DA-44AC-8BD8-EA192956A8F8}" srcOrd="0" destOrd="0" presId="urn:microsoft.com/office/officeart/2005/8/layout/process1"/>
    <dgm:cxn modelId="{862CEAA1-A5DD-4A00-970C-117B01D4DDD7}" srcId="{68D7538B-7CF0-4B52-830D-9C6826C28F65}" destId="{1E934A7C-92E4-45A1-8BF1-BD831E64761A}" srcOrd="0" destOrd="0" parTransId="{DB48A7BD-5C87-4056-8147-6BBAA609D28D}" sibTransId="{EF2F2C1F-8185-40DA-9021-15F8F07244A5}"/>
    <dgm:cxn modelId="{AFD584AC-B925-4A1A-A7E3-CDBF5BBA9903}" type="presOf" srcId="{EF2F2C1F-8185-40DA-9021-15F8F07244A5}" destId="{62F49618-27ED-4DD3-8ED8-9AC020F5A127}" srcOrd="1" destOrd="0" presId="urn:microsoft.com/office/officeart/2005/8/layout/process1"/>
    <dgm:cxn modelId="{4DE3A1C5-02CD-45F7-AA05-9EAB2801FB3C}" srcId="{68D7538B-7CF0-4B52-830D-9C6826C28F65}" destId="{10ED02FF-DCB4-438B-B920-F094BE4E1C61}" srcOrd="1" destOrd="0" parTransId="{88FDD0BE-578A-4F47-9FB5-327DE9DCED3E}" sibTransId="{FD317660-03E6-4543-9320-50C94F2D36F3}"/>
    <dgm:cxn modelId="{BB807AD7-AC27-42F8-95B1-1F2A407778EA}" type="presOf" srcId="{1E934A7C-92E4-45A1-8BF1-BD831E64761A}" destId="{428BDD4F-F307-44DA-A8E0-1CE6CE0405D8}" srcOrd="0" destOrd="0" presId="urn:microsoft.com/office/officeart/2005/8/layout/process1"/>
    <dgm:cxn modelId="{E70C1BDD-3423-4270-8FFD-877723A2D959}" type="presOf" srcId="{EF2F2C1F-8185-40DA-9021-15F8F07244A5}" destId="{3488314B-1AB0-44E5-996C-04C0554EEB45}" srcOrd="0" destOrd="0" presId="urn:microsoft.com/office/officeart/2005/8/layout/process1"/>
    <dgm:cxn modelId="{FEAE9BDE-AE67-43E2-A15E-4911F02154D9}" type="presParOf" srcId="{D8009C19-96DA-44AC-8BD8-EA192956A8F8}" destId="{428BDD4F-F307-44DA-A8E0-1CE6CE0405D8}" srcOrd="0" destOrd="0" presId="urn:microsoft.com/office/officeart/2005/8/layout/process1"/>
    <dgm:cxn modelId="{444AC7CD-2DE7-4705-92ED-1F853FB2EF8E}" type="presParOf" srcId="{D8009C19-96DA-44AC-8BD8-EA192956A8F8}" destId="{3488314B-1AB0-44E5-996C-04C0554EEB45}" srcOrd="1" destOrd="0" presId="urn:microsoft.com/office/officeart/2005/8/layout/process1"/>
    <dgm:cxn modelId="{BE2B3190-F192-4EF4-9919-121887649BBA}" type="presParOf" srcId="{3488314B-1AB0-44E5-996C-04C0554EEB45}" destId="{62F49618-27ED-4DD3-8ED8-9AC020F5A127}" srcOrd="0" destOrd="0" presId="urn:microsoft.com/office/officeart/2005/8/layout/process1"/>
    <dgm:cxn modelId="{DB28A91D-8B93-45A0-9840-611B1489DDAE}" type="presParOf" srcId="{D8009C19-96DA-44AC-8BD8-EA192956A8F8}" destId="{6E0C87C8-3C22-4FE2-BF3C-E1E6BFF79343}"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D7538B-7CF0-4B52-830D-9C6826C28F65}" type="doc">
      <dgm:prSet loTypeId="urn:microsoft.com/office/officeart/2005/8/layout/process1" loCatId="process" qsTypeId="urn:microsoft.com/office/officeart/2005/8/quickstyle/simple1" qsCatId="simple" csTypeId="urn:microsoft.com/office/officeart/2005/8/colors/accent0_2" csCatId="mainScheme" phldr="1"/>
      <dgm:spPr/>
    </dgm:pt>
    <dgm:pt modelId="{1E934A7C-92E4-45A1-8BF1-BD831E64761A}">
      <dgm:prSet phldrT="[Tekst]"/>
      <dgm:spPr>
        <a:xfrm>
          <a:off x="1040"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ln>
        <a:effectLst/>
      </dgm:spPr>
      <dgm:t>
        <a:bodyPr/>
        <a:lstStyle/>
        <a:p>
          <a:pPr>
            <a:buNone/>
          </a:pPr>
          <a:r>
            <a:rPr lang="nl-NL" dirty="0">
              <a:solidFill>
                <a:srgbClr val="7030A0">
                  <a:hueOff val="0"/>
                  <a:satOff val="0"/>
                  <a:lumOff val="0"/>
                  <a:alphaOff val="0"/>
                </a:srgbClr>
              </a:solidFill>
              <a:latin typeface="Franklin Gothic Book" panose="020B0503020102020204"/>
              <a:ea typeface="+mn-ea"/>
              <a:cs typeface="+mn-cs"/>
            </a:rPr>
            <a:t>Totaal vermogen</a:t>
          </a:r>
        </a:p>
      </dgm:t>
    </dgm:pt>
    <dgm:pt modelId="{DB48A7BD-5C87-4056-8147-6BBAA609D28D}" type="parTrans" cxnId="{862CEAA1-A5DD-4A00-970C-117B01D4DDD7}">
      <dgm:prSet/>
      <dgm:spPr/>
      <dgm:t>
        <a:bodyPr/>
        <a:lstStyle/>
        <a:p>
          <a:endParaRPr lang="nl-NL"/>
        </a:p>
      </dgm:t>
    </dgm:pt>
    <dgm:pt modelId="{EF2F2C1F-8185-40DA-9021-15F8F07244A5}" type="sibTrans" cxnId="{862CEAA1-A5DD-4A00-970C-117B01D4DDD7}">
      <dgm:prSet/>
      <dgm:spPr>
        <a:xfrm>
          <a:off x="2442389" y="152852"/>
          <a:ext cx="471015" cy="550354"/>
        </a:xfrm>
        <a:prstGeom prst="rightArrow">
          <a:avLst>
            <a:gd name="adj1" fmla="val 60000"/>
            <a:gd name="adj2" fmla="val 50000"/>
          </a:avLst>
        </a:prstGeom>
        <a:solidFill>
          <a:srgbClr val="7030A0">
            <a:tint val="60000"/>
            <a:hueOff val="0"/>
            <a:satOff val="0"/>
            <a:lumOff val="0"/>
            <a:alphaOff val="0"/>
          </a:srgbClr>
        </a:solidFill>
        <a:ln>
          <a:noFill/>
        </a:ln>
        <a:effectLst/>
      </dgm:spPr>
      <dgm:t>
        <a:bodyPr/>
        <a:lstStyle/>
        <a:p>
          <a:pPr>
            <a:buNone/>
          </a:pPr>
          <a:endParaRPr lang="nl-NL">
            <a:solidFill>
              <a:srgbClr val="7030A0">
                <a:hueOff val="0"/>
                <a:satOff val="0"/>
                <a:lumOff val="0"/>
                <a:alphaOff val="0"/>
              </a:srgbClr>
            </a:solidFill>
            <a:latin typeface="Franklin Gothic Book" panose="020B0503020102020204"/>
            <a:ea typeface="+mn-ea"/>
            <a:cs typeface="+mn-cs"/>
          </a:endParaRPr>
        </a:p>
      </dgm:t>
    </dgm:pt>
    <dgm:pt modelId="{10ED02FF-DCB4-438B-B920-F094BE4E1C61}">
      <dgm:prSet phldrT="[Tekst]"/>
      <dgm:spPr>
        <a:xfrm>
          <a:off x="3108921"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ln>
        <a:effectLst/>
      </dgm:spPr>
      <dgm:t>
        <a:bodyPr/>
        <a:lstStyle/>
        <a:p>
          <a:pPr>
            <a:buNone/>
          </a:pPr>
          <a:r>
            <a:rPr lang="nl-NL" dirty="0">
              <a:solidFill>
                <a:srgbClr val="7030A0">
                  <a:hueOff val="0"/>
                  <a:satOff val="0"/>
                  <a:lumOff val="0"/>
                  <a:alphaOff val="0"/>
                </a:srgbClr>
              </a:solidFill>
              <a:latin typeface="Franklin Gothic Book" panose="020B0503020102020204"/>
              <a:ea typeface="+mn-ea"/>
              <a:cs typeface="+mn-cs"/>
            </a:rPr>
            <a:t>Resultaat + Interest</a:t>
          </a:r>
        </a:p>
      </dgm:t>
    </dgm:pt>
    <dgm:pt modelId="{88FDD0BE-578A-4F47-9FB5-327DE9DCED3E}" type="parTrans" cxnId="{4DE3A1C5-02CD-45F7-AA05-9EAB2801FB3C}">
      <dgm:prSet/>
      <dgm:spPr/>
      <dgm:t>
        <a:bodyPr/>
        <a:lstStyle/>
        <a:p>
          <a:endParaRPr lang="nl-NL"/>
        </a:p>
      </dgm:t>
    </dgm:pt>
    <dgm:pt modelId="{FD317660-03E6-4543-9320-50C94F2D36F3}" type="sibTrans" cxnId="{4DE3A1C5-02CD-45F7-AA05-9EAB2801FB3C}">
      <dgm:prSet/>
      <dgm:spPr/>
      <dgm:t>
        <a:bodyPr/>
        <a:lstStyle/>
        <a:p>
          <a:endParaRPr lang="nl-NL"/>
        </a:p>
      </dgm:t>
    </dgm:pt>
    <dgm:pt modelId="{D8009C19-96DA-44AC-8BD8-EA192956A8F8}" type="pres">
      <dgm:prSet presAssocID="{68D7538B-7CF0-4B52-830D-9C6826C28F65}" presName="Name0" presStyleCnt="0">
        <dgm:presLayoutVars>
          <dgm:dir/>
          <dgm:resizeHandles val="exact"/>
        </dgm:presLayoutVars>
      </dgm:prSet>
      <dgm:spPr/>
    </dgm:pt>
    <dgm:pt modelId="{428BDD4F-F307-44DA-A8E0-1CE6CE0405D8}" type="pres">
      <dgm:prSet presAssocID="{1E934A7C-92E4-45A1-8BF1-BD831E64761A}" presName="node" presStyleLbl="node1" presStyleIdx="0" presStyleCnt="2">
        <dgm:presLayoutVars>
          <dgm:bulletEnabled val="1"/>
        </dgm:presLayoutVars>
      </dgm:prSet>
      <dgm:spPr/>
    </dgm:pt>
    <dgm:pt modelId="{3488314B-1AB0-44E5-996C-04C0554EEB45}" type="pres">
      <dgm:prSet presAssocID="{EF2F2C1F-8185-40DA-9021-15F8F07244A5}" presName="sibTrans" presStyleLbl="sibTrans2D1" presStyleIdx="0" presStyleCnt="1"/>
      <dgm:spPr/>
    </dgm:pt>
    <dgm:pt modelId="{62F49618-27ED-4DD3-8ED8-9AC020F5A127}" type="pres">
      <dgm:prSet presAssocID="{EF2F2C1F-8185-40DA-9021-15F8F07244A5}" presName="connectorText" presStyleLbl="sibTrans2D1" presStyleIdx="0" presStyleCnt="1"/>
      <dgm:spPr/>
    </dgm:pt>
    <dgm:pt modelId="{6E0C87C8-3C22-4FE2-BF3C-E1E6BFF79343}" type="pres">
      <dgm:prSet presAssocID="{10ED02FF-DCB4-438B-B920-F094BE4E1C61}" presName="node" presStyleLbl="node1" presStyleIdx="1" presStyleCnt="2" custLinFactNeighborX="48947" custLinFactNeighborY="-8673">
        <dgm:presLayoutVars>
          <dgm:bulletEnabled val="1"/>
        </dgm:presLayoutVars>
      </dgm:prSet>
      <dgm:spPr/>
    </dgm:pt>
  </dgm:ptLst>
  <dgm:cxnLst>
    <dgm:cxn modelId="{0286F42A-A254-436B-8D12-A2CB999939C1}" type="presOf" srcId="{10ED02FF-DCB4-438B-B920-F094BE4E1C61}" destId="{6E0C87C8-3C22-4FE2-BF3C-E1E6BFF79343}" srcOrd="0" destOrd="0" presId="urn:microsoft.com/office/officeart/2005/8/layout/process1"/>
    <dgm:cxn modelId="{118D723B-10AA-4BEE-9B84-52C96ED8DDF5}" type="presOf" srcId="{68D7538B-7CF0-4B52-830D-9C6826C28F65}" destId="{D8009C19-96DA-44AC-8BD8-EA192956A8F8}" srcOrd="0" destOrd="0" presId="urn:microsoft.com/office/officeart/2005/8/layout/process1"/>
    <dgm:cxn modelId="{862CEAA1-A5DD-4A00-970C-117B01D4DDD7}" srcId="{68D7538B-7CF0-4B52-830D-9C6826C28F65}" destId="{1E934A7C-92E4-45A1-8BF1-BD831E64761A}" srcOrd="0" destOrd="0" parTransId="{DB48A7BD-5C87-4056-8147-6BBAA609D28D}" sibTransId="{EF2F2C1F-8185-40DA-9021-15F8F07244A5}"/>
    <dgm:cxn modelId="{AFD584AC-B925-4A1A-A7E3-CDBF5BBA9903}" type="presOf" srcId="{EF2F2C1F-8185-40DA-9021-15F8F07244A5}" destId="{62F49618-27ED-4DD3-8ED8-9AC020F5A127}" srcOrd="1" destOrd="0" presId="urn:microsoft.com/office/officeart/2005/8/layout/process1"/>
    <dgm:cxn modelId="{4DE3A1C5-02CD-45F7-AA05-9EAB2801FB3C}" srcId="{68D7538B-7CF0-4B52-830D-9C6826C28F65}" destId="{10ED02FF-DCB4-438B-B920-F094BE4E1C61}" srcOrd="1" destOrd="0" parTransId="{88FDD0BE-578A-4F47-9FB5-327DE9DCED3E}" sibTransId="{FD317660-03E6-4543-9320-50C94F2D36F3}"/>
    <dgm:cxn modelId="{BB807AD7-AC27-42F8-95B1-1F2A407778EA}" type="presOf" srcId="{1E934A7C-92E4-45A1-8BF1-BD831E64761A}" destId="{428BDD4F-F307-44DA-A8E0-1CE6CE0405D8}" srcOrd="0" destOrd="0" presId="urn:microsoft.com/office/officeart/2005/8/layout/process1"/>
    <dgm:cxn modelId="{E70C1BDD-3423-4270-8FFD-877723A2D959}" type="presOf" srcId="{EF2F2C1F-8185-40DA-9021-15F8F07244A5}" destId="{3488314B-1AB0-44E5-996C-04C0554EEB45}" srcOrd="0" destOrd="0" presId="urn:microsoft.com/office/officeart/2005/8/layout/process1"/>
    <dgm:cxn modelId="{FEAE9BDE-AE67-43E2-A15E-4911F02154D9}" type="presParOf" srcId="{D8009C19-96DA-44AC-8BD8-EA192956A8F8}" destId="{428BDD4F-F307-44DA-A8E0-1CE6CE0405D8}" srcOrd="0" destOrd="0" presId="urn:microsoft.com/office/officeart/2005/8/layout/process1"/>
    <dgm:cxn modelId="{444AC7CD-2DE7-4705-92ED-1F853FB2EF8E}" type="presParOf" srcId="{D8009C19-96DA-44AC-8BD8-EA192956A8F8}" destId="{3488314B-1AB0-44E5-996C-04C0554EEB45}" srcOrd="1" destOrd="0" presId="urn:microsoft.com/office/officeart/2005/8/layout/process1"/>
    <dgm:cxn modelId="{BE2B3190-F192-4EF4-9919-121887649BBA}" type="presParOf" srcId="{3488314B-1AB0-44E5-996C-04C0554EEB45}" destId="{62F49618-27ED-4DD3-8ED8-9AC020F5A127}" srcOrd="0" destOrd="0" presId="urn:microsoft.com/office/officeart/2005/8/layout/process1"/>
    <dgm:cxn modelId="{DB28A91D-8B93-45A0-9840-611B1489DDAE}" type="presParOf" srcId="{D8009C19-96DA-44AC-8BD8-EA192956A8F8}" destId="{6E0C87C8-3C22-4FE2-BF3C-E1E6BFF79343}"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92133-34C3-498C-A467-79E18BB458E3}">
      <dsp:nvSpPr>
        <dsp:cNvPr id="0" name=""/>
        <dsp:cNvSpPr/>
      </dsp:nvSpPr>
      <dsp:spPr>
        <a:xfrm>
          <a:off x="2963287" y="1647677"/>
          <a:ext cx="410733" cy="391323"/>
        </a:xfrm>
        <a:custGeom>
          <a:avLst/>
          <a:gdLst/>
          <a:ahLst/>
          <a:cxnLst/>
          <a:rect l="0" t="0" r="0" b="0"/>
          <a:pathLst>
            <a:path>
              <a:moveTo>
                <a:pt x="0" y="0"/>
              </a:moveTo>
              <a:lnTo>
                <a:pt x="205366" y="0"/>
              </a:lnTo>
              <a:lnTo>
                <a:pt x="205366" y="391323"/>
              </a:lnTo>
              <a:lnTo>
                <a:pt x="410733" y="39132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154470" y="1829156"/>
        <a:ext cx="28365" cy="28365"/>
      </dsp:txXfrm>
    </dsp:sp>
    <dsp:sp modelId="{3B9643E1-009A-428D-9645-69E5268511CC}">
      <dsp:nvSpPr>
        <dsp:cNvPr id="0" name=""/>
        <dsp:cNvSpPr/>
      </dsp:nvSpPr>
      <dsp:spPr>
        <a:xfrm>
          <a:off x="2963287" y="1285850"/>
          <a:ext cx="410733" cy="361827"/>
        </a:xfrm>
        <a:custGeom>
          <a:avLst/>
          <a:gdLst/>
          <a:ahLst/>
          <a:cxnLst/>
          <a:rect l="0" t="0" r="0" b="0"/>
          <a:pathLst>
            <a:path>
              <a:moveTo>
                <a:pt x="0" y="361827"/>
              </a:moveTo>
              <a:lnTo>
                <a:pt x="205366" y="361827"/>
              </a:lnTo>
              <a:lnTo>
                <a:pt x="205366" y="0"/>
              </a:lnTo>
              <a:lnTo>
                <a:pt x="410733"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154969" y="1453079"/>
        <a:ext cx="27368" cy="27368"/>
      </dsp:txXfrm>
    </dsp:sp>
    <dsp:sp modelId="{A80CB61C-8893-4B01-8F95-88013817A6A5}">
      <dsp:nvSpPr>
        <dsp:cNvPr id="0" name=""/>
        <dsp:cNvSpPr/>
      </dsp:nvSpPr>
      <dsp:spPr>
        <a:xfrm rot="16200000">
          <a:off x="1002550" y="1334618"/>
          <a:ext cx="3295355" cy="626117"/>
        </a:xfrm>
        <a:prstGeom prst="rect">
          <a:avLst/>
        </a:prstGeom>
        <a:solidFill>
          <a:srgbClr val="945DE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Individuele arbeidsovereenkomst</a:t>
          </a:r>
        </a:p>
      </dsp:txBody>
      <dsp:txXfrm>
        <a:off x="1002550" y="1334618"/>
        <a:ext cx="3295355" cy="626117"/>
      </dsp:txXfrm>
    </dsp:sp>
    <dsp:sp modelId="{38C064EA-71B0-4DB4-87F8-D4970E9D3F2B}">
      <dsp:nvSpPr>
        <dsp:cNvPr id="0" name=""/>
        <dsp:cNvSpPr/>
      </dsp:nvSpPr>
      <dsp:spPr>
        <a:xfrm>
          <a:off x="3374020" y="972791"/>
          <a:ext cx="2053665" cy="626117"/>
        </a:xfrm>
        <a:prstGeom prst="rect">
          <a:avLst/>
        </a:prstGeom>
        <a:solidFill>
          <a:srgbClr val="945DE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Bepaalde tijd</a:t>
          </a:r>
        </a:p>
      </dsp:txBody>
      <dsp:txXfrm>
        <a:off x="3374020" y="972791"/>
        <a:ext cx="2053665" cy="626117"/>
      </dsp:txXfrm>
    </dsp:sp>
    <dsp:sp modelId="{0A0E6DAA-73FA-44CB-AB3C-4DFE409E22DF}">
      <dsp:nvSpPr>
        <dsp:cNvPr id="0" name=""/>
        <dsp:cNvSpPr/>
      </dsp:nvSpPr>
      <dsp:spPr>
        <a:xfrm>
          <a:off x="3374020" y="1725942"/>
          <a:ext cx="2053665" cy="626117"/>
        </a:xfrm>
        <a:prstGeom prst="rect">
          <a:avLst/>
        </a:prstGeom>
        <a:solidFill>
          <a:srgbClr val="945DE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Onbepaalde tijd</a:t>
          </a:r>
        </a:p>
      </dsp:txBody>
      <dsp:txXfrm>
        <a:off x="3374020" y="1725942"/>
        <a:ext cx="2053665" cy="626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87173-F638-4F40-B415-101A922DC746}">
      <dsp:nvSpPr>
        <dsp:cNvPr id="0" name=""/>
        <dsp:cNvSpPr/>
      </dsp:nvSpPr>
      <dsp:spPr>
        <a:xfrm>
          <a:off x="0" y="0"/>
          <a:ext cx="4141707" cy="1032333"/>
        </a:xfrm>
        <a:prstGeom prst="roundRect">
          <a:avLst>
            <a:gd name="adj" fmla="val 10000"/>
          </a:avLst>
        </a:prstGeom>
        <a:solidFill>
          <a:srgbClr val="945DE8"/>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Verkoopprijs excl. btw</a:t>
          </a:r>
        </a:p>
      </dsp:txBody>
      <dsp:txXfrm>
        <a:off x="30236" y="30236"/>
        <a:ext cx="4081235" cy="971861"/>
      </dsp:txXfrm>
    </dsp:sp>
    <dsp:sp modelId="{878D3411-9B14-4B4B-830F-75564D8CC23E}">
      <dsp:nvSpPr>
        <dsp:cNvPr id="0" name=""/>
        <dsp:cNvSpPr/>
      </dsp:nvSpPr>
      <dsp:spPr>
        <a:xfrm>
          <a:off x="475" y="1107657"/>
          <a:ext cx="2705491" cy="1032333"/>
        </a:xfrm>
        <a:prstGeom prst="roundRect">
          <a:avLst>
            <a:gd name="adj" fmla="val 10000"/>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Kosten</a:t>
          </a:r>
        </a:p>
      </dsp:txBody>
      <dsp:txXfrm>
        <a:off x="30711" y="1137893"/>
        <a:ext cx="2645019" cy="971861"/>
      </dsp:txXfrm>
    </dsp:sp>
    <dsp:sp modelId="{971824AC-9761-4297-A833-E98910E8CACC}">
      <dsp:nvSpPr>
        <dsp:cNvPr id="0" name=""/>
        <dsp:cNvSpPr/>
      </dsp:nvSpPr>
      <dsp:spPr>
        <a:xfrm>
          <a:off x="475" y="2213733"/>
          <a:ext cx="1324922" cy="1032333"/>
        </a:xfrm>
        <a:prstGeom prst="roundRect">
          <a:avLst>
            <a:gd name="adj" fmla="val 10000"/>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Constante kosten</a:t>
          </a:r>
        </a:p>
      </dsp:txBody>
      <dsp:txXfrm>
        <a:off x="30711" y="2243969"/>
        <a:ext cx="1264450" cy="971861"/>
      </dsp:txXfrm>
    </dsp:sp>
    <dsp:sp modelId="{58A0E53F-3042-48D7-9DE6-607D8B1EAA1D}">
      <dsp:nvSpPr>
        <dsp:cNvPr id="0" name=""/>
        <dsp:cNvSpPr/>
      </dsp:nvSpPr>
      <dsp:spPr>
        <a:xfrm>
          <a:off x="1381044" y="2213733"/>
          <a:ext cx="1324922" cy="1032333"/>
        </a:xfrm>
        <a:prstGeom prst="roundRect">
          <a:avLst>
            <a:gd name="adj" fmla="val 10000"/>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Variabele kosten</a:t>
          </a:r>
        </a:p>
      </dsp:txBody>
      <dsp:txXfrm>
        <a:off x="1411280" y="2243969"/>
        <a:ext cx="1264450" cy="971861"/>
      </dsp:txXfrm>
    </dsp:sp>
    <dsp:sp modelId="{4D6DE5EA-FDE6-4638-92BA-789D8B901E84}">
      <dsp:nvSpPr>
        <dsp:cNvPr id="0" name=""/>
        <dsp:cNvSpPr/>
      </dsp:nvSpPr>
      <dsp:spPr>
        <a:xfrm>
          <a:off x="2817260" y="1107657"/>
          <a:ext cx="1324922" cy="1032333"/>
        </a:xfrm>
        <a:prstGeom prst="roundRect">
          <a:avLst>
            <a:gd name="adj" fmla="val 10000"/>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Winst</a:t>
          </a:r>
        </a:p>
      </dsp:txBody>
      <dsp:txXfrm>
        <a:off x="2847496" y="1137893"/>
        <a:ext cx="1264450" cy="971861"/>
      </dsp:txXfrm>
    </dsp:sp>
    <dsp:sp modelId="{C7760096-976C-47B9-B27D-8AACE6828764}">
      <dsp:nvSpPr>
        <dsp:cNvPr id="0" name=""/>
        <dsp:cNvSpPr/>
      </dsp:nvSpPr>
      <dsp:spPr>
        <a:xfrm>
          <a:off x="2817260" y="2213733"/>
          <a:ext cx="1324922" cy="1032333"/>
        </a:xfrm>
        <a:prstGeom prst="roundRect">
          <a:avLst>
            <a:gd name="adj" fmla="val 10000"/>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Winst</a:t>
          </a:r>
        </a:p>
      </dsp:txBody>
      <dsp:txXfrm>
        <a:off x="2847496" y="2243969"/>
        <a:ext cx="1264450" cy="971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BDD4F-F307-44DA-A8E0-1CE6CE0405D8}">
      <dsp:nvSpPr>
        <dsp:cNvPr id="0" name=""/>
        <dsp:cNvSpPr/>
      </dsp:nvSpPr>
      <dsp:spPr>
        <a:xfrm>
          <a:off x="1040"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rgbClr val="7030A0">
                  <a:hueOff val="0"/>
                  <a:satOff val="0"/>
                  <a:lumOff val="0"/>
                  <a:alphaOff val="0"/>
                </a:srgbClr>
              </a:solidFill>
              <a:latin typeface="Franklin Gothic Book" panose="020B0503020102020204"/>
              <a:ea typeface="+mn-ea"/>
              <a:cs typeface="+mn-cs"/>
            </a:rPr>
            <a:t>Eigen vermogen</a:t>
          </a:r>
        </a:p>
      </dsp:txBody>
      <dsp:txXfrm>
        <a:off x="26113" y="25073"/>
        <a:ext cx="2169025" cy="805914"/>
      </dsp:txXfrm>
    </dsp:sp>
    <dsp:sp modelId="{3488314B-1AB0-44E5-996C-04C0554EEB45}">
      <dsp:nvSpPr>
        <dsp:cNvPr id="0" name=""/>
        <dsp:cNvSpPr/>
      </dsp:nvSpPr>
      <dsp:spPr>
        <a:xfrm>
          <a:off x="2442389" y="152852"/>
          <a:ext cx="471015" cy="550354"/>
        </a:xfrm>
        <a:prstGeom prst="rightArrow">
          <a:avLst>
            <a:gd name="adj1" fmla="val 60000"/>
            <a:gd name="adj2" fmla="val 50000"/>
          </a:avLst>
        </a:prstGeom>
        <a:solidFill>
          <a:srgbClr val="7030A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solidFill>
              <a:srgbClr val="7030A0">
                <a:hueOff val="0"/>
                <a:satOff val="0"/>
                <a:lumOff val="0"/>
                <a:alphaOff val="0"/>
              </a:srgbClr>
            </a:solidFill>
            <a:latin typeface="Franklin Gothic Book" panose="020B0503020102020204"/>
            <a:ea typeface="+mn-ea"/>
            <a:cs typeface="+mn-cs"/>
          </a:endParaRPr>
        </a:p>
      </dsp:txBody>
      <dsp:txXfrm>
        <a:off x="2442389" y="262923"/>
        <a:ext cx="329711" cy="330212"/>
      </dsp:txXfrm>
    </dsp:sp>
    <dsp:sp modelId="{6E0C87C8-3C22-4FE2-BF3C-E1E6BFF79343}">
      <dsp:nvSpPr>
        <dsp:cNvPr id="0" name=""/>
        <dsp:cNvSpPr/>
      </dsp:nvSpPr>
      <dsp:spPr>
        <a:xfrm>
          <a:off x="3108921"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rgbClr val="7030A0">
                  <a:hueOff val="0"/>
                  <a:satOff val="0"/>
                  <a:lumOff val="0"/>
                  <a:alphaOff val="0"/>
                </a:srgbClr>
              </a:solidFill>
              <a:latin typeface="Franklin Gothic Book" panose="020B0503020102020204"/>
              <a:ea typeface="+mn-ea"/>
              <a:cs typeface="+mn-cs"/>
            </a:rPr>
            <a:t>Resultaat</a:t>
          </a:r>
        </a:p>
      </dsp:txBody>
      <dsp:txXfrm>
        <a:off x="3133994" y="25073"/>
        <a:ext cx="2169025" cy="8059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BDD4F-F307-44DA-A8E0-1CE6CE0405D8}">
      <dsp:nvSpPr>
        <dsp:cNvPr id="0" name=""/>
        <dsp:cNvSpPr/>
      </dsp:nvSpPr>
      <dsp:spPr>
        <a:xfrm>
          <a:off x="1040"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rgbClr val="7030A0">
                  <a:hueOff val="0"/>
                  <a:satOff val="0"/>
                  <a:lumOff val="0"/>
                  <a:alphaOff val="0"/>
                </a:srgbClr>
              </a:solidFill>
              <a:latin typeface="Franklin Gothic Book" panose="020B0503020102020204"/>
              <a:ea typeface="+mn-ea"/>
              <a:cs typeface="+mn-cs"/>
            </a:rPr>
            <a:t>Vreemd vermogen</a:t>
          </a:r>
        </a:p>
      </dsp:txBody>
      <dsp:txXfrm>
        <a:off x="26113" y="25073"/>
        <a:ext cx="2169025" cy="805914"/>
      </dsp:txXfrm>
    </dsp:sp>
    <dsp:sp modelId="{3488314B-1AB0-44E5-996C-04C0554EEB45}">
      <dsp:nvSpPr>
        <dsp:cNvPr id="0" name=""/>
        <dsp:cNvSpPr/>
      </dsp:nvSpPr>
      <dsp:spPr>
        <a:xfrm>
          <a:off x="2442389" y="152852"/>
          <a:ext cx="471015" cy="550354"/>
        </a:xfrm>
        <a:prstGeom prst="rightArrow">
          <a:avLst>
            <a:gd name="adj1" fmla="val 60000"/>
            <a:gd name="adj2" fmla="val 50000"/>
          </a:avLst>
        </a:prstGeom>
        <a:solidFill>
          <a:srgbClr val="7030A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solidFill>
              <a:srgbClr val="7030A0">
                <a:hueOff val="0"/>
                <a:satOff val="0"/>
                <a:lumOff val="0"/>
                <a:alphaOff val="0"/>
              </a:srgbClr>
            </a:solidFill>
            <a:latin typeface="Franklin Gothic Book" panose="020B0503020102020204"/>
            <a:ea typeface="+mn-ea"/>
            <a:cs typeface="+mn-cs"/>
          </a:endParaRPr>
        </a:p>
      </dsp:txBody>
      <dsp:txXfrm>
        <a:off x="2442389" y="262923"/>
        <a:ext cx="329711" cy="330212"/>
      </dsp:txXfrm>
    </dsp:sp>
    <dsp:sp modelId="{6E0C87C8-3C22-4FE2-BF3C-E1E6BFF79343}">
      <dsp:nvSpPr>
        <dsp:cNvPr id="0" name=""/>
        <dsp:cNvSpPr/>
      </dsp:nvSpPr>
      <dsp:spPr>
        <a:xfrm>
          <a:off x="3108921"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rgbClr val="7030A0">
                  <a:hueOff val="0"/>
                  <a:satOff val="0"/>
                  <a:lumOff val="0"/>
                  <a:alphaOff val="0"/>
                </a:srgbClr>
              </a:solidFill>
              <a:latin typeface="Franklin Gothic Book" panose="020B0503020102020204"/>
              <a:ea typeface="+mn-ea"/>
              <a:cs typeface="+mn-cs"/>
            </a:rPr>
            <a:t>Interest</a:t>
          </a:r>
        </a:p>
      </dsp:txBody>
      <dsp:txXfrm>
        <a:off x="3133994" y="25073"/>
        <a:ext cx="2169025" cy="805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BDD4F-F307-44DA-A8E0-1CE6CE0405D8}">
      <dsp:nvSpPr>
        <dsp:cNvPr id="0" name=""/>
        <dsp:cNvSpPr/>
      </dsp:nvSpPr>
      <dsp:spPr>
        <a:xfrm>
          <a:off x="1040"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rgbClr val="7030A0">
                  <a:hueOff val="0"/>
                  <a:satOff val="0"/>
                  <a:lumOff val="0"/>
                  <a:alphaOff val="0"/>
                </a:srgbClr>
              </a:solidFill>
              <a:latin typeface="Franklin Gothic Book" panose="020B0503020102020204"/>
              <a:ea typeface="+mn-ea"/>
              <a:cs typeface="+mn-cs"/>
            </a:rPr>
            <a:t>Totaal vermogen</a:t>
          </a:r>
        </a:p>
      </dsp:txBody>
      <dsp:txXfrm>
        <a:off x="26113" y="25073"/>
        <a:ext cx="2169025" cy="805914"/>
      </dsp:txXfrm>
    </dsp:sp>
    <dsp:sp modelId="{3488314B-1AB0-44E5-996C-04C0554EEB45}">
      <dsp:nvSpPr>
        <dsp:cNvPr id="0" name=""/>
        <dsp:cNvSpPr/>
      </dsp:nvSpPr>
      <dsp:spPr>
        <a:xfrm>
          <a:off x="2442389" y="152852"/>
          <a:ext cx="471015" cy="550354"/>
        </a:xfrm>
        <a:prstGeom prst="rightArrow">
          <a:avLst>
            <a:gd name="adj1" fmla="val 60000"/>
            <a:gd name="adj2" fmla="val 50000"/>
          </a:avLst>
        </a:prstGeom>
        <a:solidFill>
          <a:srgbClr val="7030A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solidFill>
              <a:srgbClr val="7030A0">
                <a:hueOff val="0"/>
                <a:satOff val="0"/>
                <a:lumOff val="0"/>
                <a:alphaOff val="0"/>
              </a:srgbClr>
            </a:solidFill>
            <a:latin typeface="Franklin Gothic Book" panose="020B0503020102020204"/>
            <a:ea typeface="+mn-ea"/>
            <a:cs typeface="+mn-cs"/>
          </a:endParaRPr>
        </a:p>
      </dsp:txBody>
      <dsp:txXfrm>
        <a:off x="2442389" y="262923"/>
        <a:ext cx="329711" cy="330212"/>
      </dsp:txXfrm>
    </dsp:sp>
    <dsp:sp modelId="{6E0C87C8-3C22-4FE2-BF3C-E1E6BFF79343}">
      <dsp:nvSpPr>
        <dsp:cNvPr id="0" name=""/>
        <dsp:cNvSpPr/>
      </dsp:nvSpPr>
      <dsp:spPr>
        <a:xfrm>
          <a:off x="3108921"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rgbClr val="7030A0">
                  <a:hueOff val="0"/>
                  <a:satOff val="0"/>
                  <a:lumOff val="0"/>
                  <a:alphaOff val="0"/>
                </a:srgbClr>
              </a:solidFill>
              <a:latin typeface="Franklin Gothic Book" panose="020B0503020102020204"/>
              <a:ea typeface="+mn-ea"/>
              <a:cs typeface="+mn-cs"/>
            </a:rPr>
            <a:t>Resultaat + Interest</a:t>
          </a:r>
        </a:p>
      </dsp:txBody>
      <dsp:txXfrm>
        <a:off x="3133994" y="25073"/>
        <a:ext cx="2169025" cy="80591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43D87FA-A25F-F44F-AB4F-095F89F56C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66976AC-C7A1-13A7-1154-D3463DC688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D794D7-8334-4A91-AF54-A2B076C7AD50}" type="datetimeFigureOut">
              <a:rPr lang="nl-NL" smtClean="0"/>
              <a:t>07-05-2026</a:t>
            </a:fld>
            <a:endParaRPr lang="nl-NL"/>
          </a:p>
        </p:txBody>
      </p:sp>
      <p:sp>
        <p:nvSpPr>
          <p:cNvPr id="4" name="Tijdelijke aanduiding voor voettekst 3">
            <a:extLst>
              <a:ext uri="{FF2B5EF4-FFF2-40B4-BE49-F238E27FC236}">
                <a16:creationId xmlns:a16="http://schemas.microsoft.com/office/drawing/2014/main" id="{2243638A-BE1B-A101-6A35-94442006BA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7CC11D7-18D2-C7E5-4F3C-2B94696640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8B8B83-5392-4575-B574-F4C5D8863A7A}" type="slidenum">
              <a:rPr lang="nl-NL" smtClean="0"/>
              <a:t>‹nr.›</a:t>
            </a:fld>
            <a:endParaRPr lang="nl-NL"/>
          </a:p>
        </p:txBody>
      </p:sp>
    </p:spTree>
    <p:extLst>
      <p:ext uri="{BB962C8B-B14F-4D97-AF65-F5344CB8AC3E}">
        <p14:creationId xmlns:p14="http://schemas.microsoft.com/office/powerpoint/2010/main" val="1411518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7031E-9A57-C448-850C-D3F274574048}" type="datetimeFigureOut">
              <a:rPr lang="nl-NL" smtClean="0"/>
              <a:t>07-05-2026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52D38-649F-2742-B8D4-CEFE19811428}" type="slidenum">
              <a:rPr lang="nl-NL" smtClean="0"/>
              <a:t>‹nr.›</a:t>
            </a:fld>
            <a:endParaRPr lang="nl-NL"/>
          </a:p>
        </p:txBody>
      </p:sp>
    </p:spTree>
    <p:extLst>
      <p:ext uri="{BB962C8B-B14F-4D97-AF65-F5344CB8AC3E}">
        <p14:creationId xmlns:p14="http://schemas.microsoft.com/office/powerpoint/2010/main" val="13954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9626-1402-2CF9-2358-482A82B8419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C6560CC-D543-6480-B1BC-F4701CF79AB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1FB302-8A05-B8DD-6802-F1B2268565B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A4F47DC-BADA-CEBF-12EF-97607AD00944}"/>
              </a:ext>
            </a:extLst>
          </p:cNvPr>
          <p:cNvSpPr>
            <a:spLocks noGrp="1"/>
          </p:cNvSpPr>
          <p:nvPr>
            <p:ph type="sldNum" sz="quarter" idx="5"/>
          </p:nvPr>
        </p:nvSpPr>
        <p:spPr/>
        <p:txBody>
          <a:bodyPr/>
          <a:lstStyle/>
          <a:p>
            <a:fld id="{8E652D38-649F-2742-B8D4-CEFE19811428}" type="slidenum">
              <a:rPr lang="nl-NL" smtClean="0"/>
              <a:t>3</a:t>
            </a:fld>
            <a:endParaRPr lang="nl-NL"/>
          </a:p>
        </p:txBody>
      </p:sp>
    </p:spTree>
    <p:extLst>
      <p:ext uri="{BB962C8B-B14F-4D97-AF65-F5344CB8AC3E}">
        <p14:creationId xmlns:p14="http://schemas.microsoft.com/office/powerpoint/2010/main" val="37958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E0012-6613-09D5-EF29-6CA0A17856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5795D2-9C45-9012-663E-8489F653BAD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3C902A-5D84-9C69-71CE-86A5F625058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EA21F08-15EE-6550-F396-9A902D3A8F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29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59FE0-0B3D-74D9-7905-02365D49C50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7D40A19-2C39-EF3B-9F1A-A810A7F871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86BB813-8B36-E48D-9E91-3CC99B6DC26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18D32EC-7B74-C355-A853-EB6339269B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46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1CFAC-A1D9-C621-B33E-000A38DC168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2B83AE6-F84C-200F-FB8B-4B7315C9974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ADF8076-02E8-2E9F-4547-352D1BD39C1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82F83F2-04C0-D53B-692E-D554BB5628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342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EDFE-F7CD-C135-D59A-0163649737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A35BCE2-CB60-7999-D342-D47283ECE6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89F25F5-76FB-12E1-787D-7CFA7DCE43F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1FBB928-830B-00A3-26C6-C9D9964CD4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26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F9E08-E75F-6165-9B85-8A447E55797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6463530-BDF4-7D94-C14D-0CE626E35FA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838FFF5-6F07-F4E6-BF53-4508D4392C7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C3E88BB-FA94-B96F-BF07-568F43646C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414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7EA99-9D67-EF67-5C6A-353F5AB0037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37058CF-E828-2549-B0DD-0EB9BD869BE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6FD462-B138-22F7-B813-E377C0D73A2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CD0CBAE-02C7-9255-8286-70BB89DECE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622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28327-86AB-E286-C9C9-76C12007DC8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5813F99-4DD9-8ED1-3433-F1BF5CDC7C0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D66A3C3-99D8-D874-5C04-C1C0529F8EE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5B63484-62BE-6FDD-E438-06FE36328A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516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A5F60-D95F-F3D3-7F7E-AA0D8F564C7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B2387E4-2F1B-269B-BA82-A602128A42F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8ECE828-A5FA-2FDA-B51C-41F99369286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B33F8C-A1DC-F13D-96AA-2D112DE4D0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306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92DC1-1488-A64E-14FD-CA904AE44C4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63B3799-F92F-926F-12C3-C2789EFE892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018EBC6-ED05-0158-A009-19A0B319955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C5784DE-BECC-D84E-75EE-2520761A64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29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660CE-17E2-A2BE-66E5-54CEC5E0B4D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52754C-BE11-96BC-E03A-4B3BB959560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FCF60C1-71C9-817B-6CF7-59E6E99817A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A8FA1AE-0D10-8D63-AC13-ED56930C28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00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47FD1-C310-F383-A01E-906858F48BA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DB475D4-8EE5-FC0A-A7A1-C6F1840DDD2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466DB2-30F6-B9CF-D3CF-B0FFA9D49A0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ACEF67A-2084-632B-E1AA-04E51E9B940B}"/>
              </a:ext>
            </a:extLst>
          </p:cNvPr>
          <p:cNvSpPr>
            <a:spLocks noGrp="1"/>
          </p:cNvSpPr>
          <p:nvPr>
            <p:ph type="sldNum" sz="quarter" idx="5"/>
          </p:nvPr>
        </p:nvSpPr>
        <p:spPr/>
        <p:txBody>
          <a:bodyPr/>
          <a:lstStyle/>
          <a:p>
            <a:fld id="{8E652D38-649F-2742-B8D4-CEFE19811428}" type="slidenum">
              <a:rPr lang="nl-NL" smtClean="0"/>
              <a:t>4</a:t>
            </a:fld>
            <a:endParaRPr lang="nl-NL"/>
          </a:p>
        </p:txBody>
      </p:sp>
    </p:spTree>
    <p:extLst>
      <p:ext uri="{BB962C8B-B14F-4D97-AF65-F5344CB8AC3E}">
        <p14:creationId xmlns:p14="http://schemas.microsoft.com/office/powerpoint/2010/main" val="1065637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831F4-07C8-AAD6-357A-18B41903403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646D4C-8DC0-5262-D124-C6AAE309E98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40949AC-B29B-67F8-DE58-FCF809F9C48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0F1B263-7CB2-EE2E-F697-03ABFDAF78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017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6434B-C16D-4E0C-FE27-0CCE672A42F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AC95D85-8582-CFF9-2312-477FAB7C187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9D8F6F1-C880-B34B-3398-03DF02223BC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66796E5-C8B6-0154-BAE1-5D0A1FB474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987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9CA94-A3CF-B1E4-EA6F-626CD390963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DAC33AF-81EB-1DB8-A55A-924163E70CB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983816-1D4B-91EC-338E-059329668AE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E3DF2CF-EA33-5299-2ED1-18A5229B33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25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260C1-B13B-E9FC-B042-7C6453ABA85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71A052-CF4C-F4C1-DF54-9BBF27CD647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C6930E1-1676-0FE9-E884-CB6FAC9945C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68DDC40-2214-1293-E21A-0820761B54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986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9048A-F79A-0CB4-3ED8-7A42473053E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748BEBC-E4A3-48DE-68FA-B5920F16733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7EE735B-5D08-3916-C824-C54034F7D18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9E68153-D194-775E-1D4F-ACE87B1B43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108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B2543-25C4-070F-42A9-C7E64C67F60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2D5D8A-89DA-D7DE-0849-A0D24DD9E3E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1C844AC-CF39-2B25-6DBF-873DD6CF2CA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81F0BF1-3B99-C488-14CF-F200B770AA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244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40845-A2F9-F22E-F44C-4E475EFD6DB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09A70A3-2EDD-124E-C806-11F6004B18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9BFF57A-5A3D-2E7B-BA3F-2936D505CBB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1EE0C7E-7E48-4167-62B0-6D17ED06DE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271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DBAC9-CC6F-9438-3E66-900B3F8FDB4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A186122-05F8-562E-7A8F-EB39A1091B8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956CAA-66A6-6C1C-E7CE-5E5692038C0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21B8C7E-7C17-287B-87FF-4D3BC99F09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825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1902A-6FD7-D51B-B9CC-E27836BC0AC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D46BA01-C31F-50F0-44C4-7D1C9AD7308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C01B5BD-30B0-FA80-C8D5-5891973ACD4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E1442EF-D666-C596-D7ED-4987626CAC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150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DE66-3347-D286-815B-2688A46E660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1395DFC-206E-3F64-A689-F98CD01AC4E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7ADF677-DBA2-2EF5-BE6E-4938125546C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282903C-ADB9-E2FE-037A-B431EFD617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710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D57D8-A5C4-846B-FFA3-354AE252D4C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F4CDFD1-0AA6-5B9C-D918-11F63EA7DFB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44200EE-4149-7907-FCB8-24B671FCF39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BDF6730-2CE5-B226-0FDA-9A6D9F991954}"/>
              </a:ext>
            </a:extLst>
          </p:cNvPr>
          <p:cNvSpPr>
            <a:spLocks noGrp="1"/>
          </p:cNvSpPr>
          <p:nvPr>
            <p:ph type="sldNum" sz="quarter" idx="5"/>
          </p:nvPr>
        </p:nvSpPr>
        <p:spPr/>
        <p:txBody>
          <a:bodyPr/>
          <a:lstStyle/>
          <a:p>
            <a:fld id="{8E652D38-649F-2742-B8D4-CEFE19811428}" type="slidenum">
              <a:rPr lang="nl-NL" smtClean="0"/>
              <a:t>5</a:t>
            </a:fld>
            <a:endParaRPr lang="nl-NL"/>
          </a:p>
        </p:txBody>
      </p:sp>
    </p:spTree>
    <p:extLst>
      <p:ext uri="{BB962C8B-B14F-4D97-AF65-F5344CB8AC3E}">
        <p14:creationId xmlns:p14="http://schemas.microsoft.com/office/powerpoint/2010/main" val="128885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61E07-9D27-D2B7-BFF6-8CCDF64E037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F72032-5BE2-4E1C-7686-D5872BC800E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AA279E1-A210-0D52-3CB4-93DC0F23E13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C69E2D7-55DA-7CED-2830-6C5E13B54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2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A27CC-E8D1-086B-2B52-E3DEC8D88CF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9DF4085-78F6-23D5-C9F0-49E2510D871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BD2C7B1-0F17-F724-8CB8-4689C2E6169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6D7CEB0-23B0-C3A4-768A-6210A2BC1A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940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20AB1-38E7-A840-68EC-94CDB892997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A4B78F-A430-99C7-C3FC-76636545AEA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7E54700-5535-FF39-2BE2-FB398E87348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C73EBAD-1135-292C-8AAA-7F42645B8A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092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42F51"/>
                </a:solidFill>
                <a:effectLst/>
                <a:latin typeface="ProximaNova"/>
              </a:rPr>
              <a:t>In een bepaalde periode kunnen kosten en uitgaven precies aan elkaar gelijk zijn (met uitzondering van aflossing en afschrijving). Echter, als er per kwartaal, halfjaar of jaar vooruit of achteraf wordt betaald, ontstaan er (grote) verschillen tussen maandelijkse uitgaven en kosten</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065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Benadruk hier het belang van een volledig antwoord formuleren! Dus benoem het begrip in je antwoord, formuleer een volzin, laat zien dat je weet wat begrippen betekenen. Lees je antwoord op de vraag nog eens kritisch na. </a:t>
            </a:r>
          </a:p>
        </p:txBody>
      </p:sp>
      <p:sp>
        <p:nvSpPr>
          <p:cNvPr id="4" name="Tijdelijke aanduiding voor dianummer 3"/>
          <p:cNvSpPr>
            <a:spLocks noGrp="1"/>
          </p:cNvSpPr>
          <p:nvPr>
            <p:ph type="sldNum" sz="quarter" idx="5"/>
          </p:nvPr>
        </p:nvSpPr>
        <p:spPr/>
        <p:txBody>
          <a:bodyPr/>
          <a:lstStyle/>
          <a:p>
            <a:fld id="{26B1FCBD-ECDD-4DF3-918A-A4D1FB0504DE}" type="slidenum">
              <a:rPr lang="nl-NL" smtClean="0"/>
              <a:t>88</a:t>
            </a:fld>
            <a:endParaRPr lang="nl-NL"/>
          </a:p>
        </p:txBody>
      </p:sp>
    </p:spTree>
    <p:extLst>
      <p:ext uri="{BB962C8B-B14F-4D97-AF65-F5344CB8AC3E}">
        <p14:creationId xmlns:p14="http://schemas.microsoft.com/office/powerpoint/2010/main" val="3070330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E1A1C-2BC1-5A4F-D4F2-569F8302D0C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3BC3211-121A-5036-BDAF-4BEB949E130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847E4E4-83D1-D6B9-8BCF-5DEF2AED0515}"/>
              </a:ext>
            </a:extLst>
          </p:cNvPr>
          <p:cNvSpPr>
            <a:spLocks noGrp="1"/>
          </p:cNvSpPr>
          <p:nvPr>
            <p:ph type="body" idx="1"/>
          </p:nvPr>
        </p:nvSpPr>
        <p:spPr/>
        <p:txBody>
          <a:bodyPr/>
          <a:lstStyle/>
          <a:p>
            <a:r>
              <a:rPr lang="nl-NL" dirty="0"/>
              <a:t>Benadruk hier het belang van een volledig antwoord formuleren! Dus benoem het begrip in je antwoord, formuleer een volzin, laat zien dat je weet wat begrippen betekenen. Lees je antwoord op de vraag nog eens kritisch na. </a:t>
            </a:r>
          </a:p>
        </p:txBody>
      </p:sp>
      <p:sp>
        <p:nvSpPr>
          <p:cNvPr id="4" name="Tijdelijke aanduiding voor dianummer 3">
            <a:extLst>
              <a:ext uri="{FF2B5EF4-FFF2-40B4-BE49-F238E27FC236}">
                <a16:creationId xmlns:a16="http://schemas.microsoft.com/office/drawing/2014/main" id="{AD3D23D6-BA4E-B836-EF22-9DE67D7E98D1}"/>
              </a:ext>
            </a:extLst>
          </p:cNvPr>
          <p:cNvSpPr>
            <a:spLocks noGrp="1"/>
          </p:cNvSpPr>
          <p:nvPr>
            <p:ph type="sldNum" sz="quarter" idx="5"/>
          </p:nvPr>
        </p:nvSpPr>
        <p:spPr/>
        <p:txBody>
          <a:bodyPr/>
          <a:lstStyle/>
          <a:p>
            <a:fld id="{26B1FCBD-ECDD-4DF3-918A-A4D1FB0504DE}" type="slidenum">
              <a:rPr lang="nl-NL" smtClean="0"/>
              <a:t>89</a:t>
            </a:fld>
            <a:endParaRPr lang="nl-NL"/>
          </a:p>
        </p:txBody>
      </p:sp>
    </p:spTree>
    <p:extLst>
      <p:ext uri="{BB962C8B-B14F-4D97-AF65-F5344CB8AC3E}">
        <p14:creationId xmlns:p14="http://schemas.microsoft.com/office/powerpoint/2010/main" val="3983719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338C3-14B9-AEBD-27BE-D59FFC626C1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553E167-4A66-2A4F-0363-918057E7282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DBB1B30-67B9-9BDA-E16C-75B24295E5D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F5F1AF1-8B93-9F4A-CA3E-B534F14C46B0}"/>
              </a:ext>
            </a:extLst>
          </p:cNvPr>
          <p:cNvSpPr>
            <a:spLocks noGrp="1"/>
          </p:cNvSpPr>
          <p:nvPr>
            <p:ph type="sldNum" sz="quarter" idx="5"/>
          </p:nvPr>
        </p:nvSpPr>
        <p:spPr/>
        <p:txBody>
          <a:bodyPr/>
          <a:lstStyle/>
          <a:p>
            <a:fld id="{26B1FCBD-ECDD-4DF3-918A-A4D1FB0504DE}" type="slidenum">
              <a:rPr lang="nl-NL" smtClean="0"/>
              <a:t>94</a:t>
            </a:fld>
            <a:endParaRPr lang="nl-NL"/>
          </a:p>
        </p:txBody>
      </p:sp>
    </p:spTree>
    <p:extLst>
      <p:ext uri="{BB962C8B-B14F-4D97-AF65-F5344CB8AC3E}">
        <p14:creationId xmlns:p14="http://schemas.microsoft.com/office/powerpoint/2010/main" val="1860111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150FE-7D67-49F7-4D0D-520A016231F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D1F8C20-DD20-3A2E-F942-438900C3606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9EAA31F-D0A7-AA76-5CF9-7D884BF6E86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E127F39-9428-9724-CFB0-9DAFDB4A1F16}"/>
              </a:ext>
            </a:extLst>
          </p:cNvPr>
          <p:cNvSpPr>
            <a:spLocks noGrp="1"/>
          </p:cNvSpPr>
          <p:nvPr>
            <p:ph type="sldNum" sz="quarter" idx="5"/>
          </p:nvPr>
        </p:nvSpPr>
        <p:spPr/>
        <p:txBody>
          <a:bodyPr/>
          <a:lstStyle/>
          <a:p>
            <a:fld id="{26B1FCBD-ECDD-4DF3-918A-A4D1FB0504DE}" type="slidenum">
              <a:rPr lang="nl-NL" smtClean="0"/>
              <a:t>96</a:t>
            </a:fld>
            <a:endParaRPr lang="nl-NL"/>
          </a:p>
        </p:txBody>
      </p:sp>
    </p:spTree>
    <p:extLst>
      <p:ext uri="{BB962C8B-B14F-4D97-AF65-F5344CB8AC3E}">
        <p14:creationId xmlns:p14="http://schemas.microsoft.com/office/powerpoint/2010/main" val="1784774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12E30-0CB0-3D0D-F50C-30859B0873B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EFBE9B-023B-18AA-3C76-6C49F5FEE1F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99F971F-203D-1946-EF96-D9D25A161F0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48A577C-C748-3C03-4859-A30B2DC895BE}"/>
              </a:ext>
            </a:extLst>
          </p:cNvPr>
          <p:cNvSpPr>
            <a:spLocks noGrp="1"/>
          </p:cNvSpPr>
          <p:nvPr>
            <p:ph type="sldNum" sz="quarter" idx="5"/>
          </p:nvPr>
        </p:nvSpPr>
        <p:spPr/>
        <p:txBody>
          <a:bodyPr/>
          <a:lstStyle/>
          <a:p>
            <a:fld id="{26B1FCBD-ECDD-4DF3-918A-A4D1FB0504DE}" type="slidenum">
              <a:rPr lang="nl-NL" smtClean="0"/>
              <a:t>98</a:t>
            </a:fld>
            <a:endParaRPr lang="nl-NL"/>
          </a:p>
        </p:txBody>
      </p:sp>
    </p:spTree>
    <p:extLst>
      <p:ext uri="{BB962C8B-B14F-4D97-AF65-F5344CB8AC3E}">
        <p14:creationId xmlns:p14="http://schemas.microsoft.com/office/powerpoint/2010/main" val="3692970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1A980-EE50-8B7D-0B98-9705A431CBD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D42F748-33A1-FE8E-38A4-83ADFB02D95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42151AC-AB05-921D-0A5D-2C14033450B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9440E3C-A3F6-6B8C-766E-334ADC2D8858}"/>
              </a:ext>
            </a:extLst>
          </p:cNvPr>
          <p:cNvSpPr>
            <a:spLocks noGrp="1"/>
          </p:cNvSpPr>
          <p:nvPr>
            <p:ph type="sldNum" sz="quarter" idx="5"/>
          </p:nvPr>
        </p:nvSpPr>
        <p:spPr/>
        <p:txBody>
          <a:bodyPr/>
          <a:lstStyle/>
          <a:p>
            <a:fld id="{26B1FCBD-ECDD-4DF3-918A-A4D1FB0504DE}" type="slidenum">
              <a:rPr lang="nl-NL" smtClean="0"/>
              <a:t>100</a:t>
            </a:fld>
            <a:endParaRPr lang="nl-NL"/>
          </a:p>
        </p:txBody>
      </p:sp>
    </p:spTree>
    <p:extLst>
      <p:ext uri="{BB962C8B-B14F-4D97-AF65-F5344CB8AC3E}">
        <p14:creationId xmlns:p14="http://schemas.microsoft.com/office/powerpoint/2010/main" val="25130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6045D-35C7-AA6B-18BA-6F2A73DD48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27008B-DE10-E585-E8A5-71020E850C2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C58D49D-821A-AA4B-BF08-595D2C1A955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693F9E4-B6A6-0022-7239-42F55CD7CAF0}"/>
              </a:ext>
            </a:extLst>
          </p:cNvPr>
          <p:cNvSpPr>
            <a:spLocks noGrp="1"/>
          </p:cNvSpPr>
          <p:nvPr>
            <p:ph type="sldNum" sz="quarter" idx="5"/>
          </p:nvPr>
        </p:nvSpPr>
        <p:spPr/>
        <p:txBody>
          <a:bodyPr/>
          <a:lstStyle/>
          <a:p>
            <a:fld id="{8E652D38-649F-2742-B8D4-CEFE19811428}" type="slidenum">
              <a:rPr lang="nl-NL" smtClean="0"/>
              <a:t>7</a:t>
            </a:fld>
            <a:endParaRPr lang="nl-NL"/>
          </a:p>
        </p:txBody>
      </p:sp>
    </p:spTree>
    <p:extLst>
      <p:ext uri="{BB962C8B-B14F-4D97-AF65-F5344CB8AC3E}">
        <p14:creationId xmlns:p14="http://schemas.microsoft.com/office/powerpoint/2010/main" val="1240628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51B79-6425-CD88-CCB8-65762D5D04B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9CE95D6-1092-F646-3056-666152F2136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D4DCA40-3B51-6321-8AF0-81DC24FC1FC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10AE024-0E8F-3A0B-BEFE-50453CAAE8BA}"/>
              </a:ext>
            </a:extLst>
          </p:cNvPr>
          <p:cNvSpPr>
            <a:spLocks noGrp="1"/>
          </p:cNvSpPr>
          <p:nvPr>
            <p:ph type="sldNum" sz="quarter" idx="5"/>
          </p:nvPr>
        </p:nvSpPr>
        <p:spPr/>
        <p:txBody>
          <a:bodyPr/>
          <a:lstStyle/>
          <a:p>
            <a:fld id="{26B1FCBD-ECDD-4DF3-918A-A4D1FB0504DE}" type="slidenum">
              <a:rPr lang="nl-NL" smtClean="0"/>
              <a:t>101</a:t>
            </a:fld>
            <a:endParaRPr lang="nl-NL"/>
          </a:p>
        </p:txBody>
      </p:sp>
    </p:spTree>
    <p:extLst>
      <p:ext uri="{BB962C8B-B14F-4D97-AF65-F5344CB8AC3E}">
        <p14:creationId xmlns:p14="http://schemas.microsoft.com/office/powerpoint/2010/main" val="372850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D6927-86EA-E7EB-2582-A8AA627FCDC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B9F34E-2BCB-9941-CF0B-0A413C8856B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4A91E45-84B1-F672-D509-F286E21E6A9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B814922-3BFB-CCF4-CB22-6C8E30D7ACC1}"/>
              </a:ext>
            </a:extLst>
          </p:cNvPr>
          <p:cNvSpPr>
            <a:spLocks noGrp="1"/>
          </p:cNvSpPr>
          <p:nvPr>
            <p:ph type="sldNum" sz="quarter" idx="5"/>
          </p:nvPr>
        </p:nvSpPr>
        <p:spPr/>
        <p:txBody>
          <a:bodyPr/>
          <a:lstStyle/>
          <a:p>
            <a:fld id="{26B1FCBD-ECDD-4DF3-918A-A4D1FB0504DE}" type="slidenum">
              <a:rPr lang="nl-NL" smtClean="0"/>
              <a:t>103</a:t>
            </a:fld>
            <a:endParaRPr lang="nl-NL"/>
          </a:p>
        </p:txBody>
      </p:sp>
    </p:spTree>
    <p:extLst>
      <p:ext uri="{BB962C8B-B14F-4D97-AF65-F5344CB8AC3E}">
        <p14:creationId xmlns:p14="http://schemas.microsoft.com/office/powerpoint/2010/main" val="2582871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1E3DC-1DAC-3BF5-8586-EA6919358AD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75CF5B-D4CB-A12F-04BE-C110222343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D86F724-54A4-6D60-1E41-BCE75A9AF82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08F0172-57FB-70E1-67FA-9BF908753B19}"/>
              </a:ext>
            </a:extLst>
          </p:cNvPr>
          <p:cNvSpPr>
            <a:spLocks noGrp="1"/>
          </p:cNvSpPr>
          <p:nvPr>
            <p:ph type="sldNum" sz="quarter" idx="5"/>
          </p:nvPr>
        </p:nvSpPr>
        <p:spPr/>
        <p:txBody>
          <a:bodyPr/>
          <a:lstStyle/>
          <a:p>
            <a:fld id="{26B1FCBD-ECDD-4DF3-918A-A4D1FB0504DE}" type="slidenum">
              <a:rPr lang="nl-NL" smtClean="0"/>
              <a:t>104</a:t>
            </a:fld>
            <a:endParaRPr lang="nl-NL"/>
          </a:p>
        </p:txBody>
      </p:sp>
    </p:spTree>
    <p:extLst>
      <p:ext uri="{BB962C8B-B14F-4D97-AF65-F5344CB8AC3E}">
        <p14:creationId xmlns:p14="http://schemas.microsoft.com/office/powerpoint/2010/main" val="2558830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EB656-F8A8-F487-79A9-CFFD9A52A57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B8EAC5D-8058-5AB6-7A12-E70CBA5BD8A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55AB2A-C2EA-088C-7E99-13F1641A099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CD1AE5F-CC51-A902-47B9-5B9C816A5903}"/>
              </a:ext>
            </a:extLst>
          </p:cNvPr>
          <p:cNvSpPr>
            <a:spLocks noGrp="1"/>
          </p:cNvSpPr>
          <p:nvPr>
            <p:ph type="sldNum" sz="quarter" idx="5"/>
          </p:nvPr>
        </p:nvSpPr>
        <p:spPr/>
        <p:txBody>
          <a:bodyPr/>
          <a:lstStyle/>
          <a:p>
            <a:fld id="{26B1FCBD-ECDD-4DF3-918A-A4D1FB0504DE}" type="slidenum">
              <a:rPr lang="nl-NL" smtClean="0"/>
              <a:t>106</a:t>
            </a:fld>
            <a:endParaRPr lang="nl-NL"/>
          </a:p>
        </p:txBody>
      </p:sp>
    </p:spTree>
    <p:extLst>
      <p:ext uri="{BB962C8B-B14F-4D97-AF65-F5344CB8AC3E}">
        <p14:creationId xmlns:p14="http://schemas.microsoft.com/office/powerpoint/2010/main" val="1740792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C400-B2D1-C06F-6C4E-1D0BD273A65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052CDCE-5754-8B59-0694-33B2608D883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279D273-9B14-C5B8-324D-C7F8A507A09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E010E4F-253F-69FF-1DD6-4A9BB113F2F5}"/>
              </a:ext>
            </a:extLst>
          </p:cNvPr>
          <p:cNvSpPr>
            <a:spLocks noGrp="1"/>
          </p:cNvSpPr>
          <p:nvPr>
            <p:ph type="sldNum" sz="quarter" idx="5"/>
          </p:nvPr>
        </p:nvSpPr>
        <p:spPr/>
        <p:txBody>
          <a:bodyPr/>
          <a:lstStyle/>
          <a:p>
            <a:fld id="{26B1FCBD-ECDD-4DF3-918A-A4D1FB0504DE}" type="slidenum">
              <a:rPr lang="nl-NL" smtClean="0"/>
              <a:t>108</a:t>
            </a:fld>
            <a:endParaRPr lang="nl-NL"/>
          </a:p>
        </p:txBody>
      </p:sp>
    </p:spTree>
    <p:extLst>
      <p:ext uri="{BB962C8B-B14F-4D97-AF65-F5344CB8AC3E}">
        <p14:creationId xmlns:p14="http://schemas.microsoft.com/office/powerpoint/2010/main" val="4170206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AFE15-82EC-7983-0EA9-06311DD5326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5CE656-5FC1-BF5D-1CCD-4E50F3553D2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AD03616-B7AC-F315-3073-F939A08E7ED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2B0BFFD-4DF1-21A9-3C2C-C9BD3C04E7ED}"/>
              </a:ext>
            </a:extLst>
          </p:cNvPr>
          <p:cNvSpPr>
            <a:spLocks noGrp="1"/>
          </p:cNvSpPr>
          <p:nvPr>
            <p:ph type="sldNum" sz="quarter" idx="5"/>
          </p:nvPr>
        </p:nvSpPr>
        <p:spPr/>
        <p:txBody>
          <a:bodyPr/>
          <a:lstStyle/>
          <a:p>
            <a:fld id="{26B1FCBD-ECDD-4DF3-918A-A4D1FB0504DE}" type="slidenum">
              <a:rPr lang="nl-NL" smtClean="0"/>
              <a:t>110</a:t>
            </a:fld>
            <a:endParaRPr lang="nl-NL"/>
          </a:p>
        </p:txBody>
      </p:sp>
    </p:spTree>
    <p:extLst>
      <p:ext uri="{BB962C8B-B14F-4D97-AF65-F5344CB8AC3E}">
        <p14:creationId xmlns:p14="http://schemas.microsoft.com/office/powerpoint/2010/main" val="2132228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CB434-9FC6-784A-3DE4-C3952B598C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5BE6973-1678-7B45-E75D-AFFA44EBC4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C832863-AD68-EB74-8473-074583C8822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AD66014-BDD7-09B7-F9ED-440DF4C9E1D8}"/>
              </a:ext>
            </a:extLst>
          </p:cNvPr>
          <p:cNvSpPr>
            <a:spLocks noGrp="1"/>
          </p:cNvSpPr>
          <p:nvPr>
            <p:ph type="sldNum" sz="quarter" idx="5"/>
          </p:nvPr>
        </p:nvSpPr>
        <p:spPr/>
        <p:txBody>
          <a:bodyPr/>
          <a:lstStyle/>
          <a:p>
            <a:fld id="{26B1FCBD-ECDD-4DF3-918A-A4D1FB0504DE}" type="slidenum">
              <a:rPr lang="nl-NL" smtClean="0"/>
              <a:t>112</a:t>
            </a:fld>
            <a:endParaRPr lang="nl-NL"/>
          </a:p>
        </p:txBody>
      </p:sp>
    </p:spTree>
    <p:extLst>
      <p:ext uri="{BB962C8B-B14F-4D97-AF65-F5344CB8AC3E}">
        <p14:creationId xmlns:p14="http://schemas.microsoft.com/office/powerpoint/2010/main" val="5565075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2668C-6E81-C096-295B-9F4D3FA2E0D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09C321B-4A81-AADA-BD96-4310EE747D6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2560498-184B-0AE5-2904-4290FD10B12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F7AAEC6-DCB3-17D6-921D-2CC55C5F0F9B}"/>
              </a:ext>
            </a:extLst>
          </p:cNvPr>
          <p:cNvSpPr>
            <a:spLocks noGrp="1"/>
          </p:cNvSpPr>
          <p:nvPr>
            <p:ph type="sldNum" sz="quarter" idx="5"/>
          </p:nvPr>
        </p:nvSpPr>
        <p:spPr/>
        <p:txBody>
          <a:bodyPr/>
          <a:lstStyle/>
          <a:p>
            <a:fld id="{26B1FCBD-ECDD-4DF3-918A-A4D1FB0504DE}" type="slidenum">
              <a:rPr lang="nl-NL" smtClean="0"/>
              <a:t>114</a:t>
            </a:fld>
            <a:endParaRPr lang="nl-NL"/>
          </a:p>
        </p:txBody>
      </p:sp>
    </p:spTree>
    <p:extLst>
      <p:ext uri="{BB962C8B-B14F-4D97-AF65-F5344CB8AC3E}">
        <p14:creationId xmlns:p14="http://schemas.microsoft.com/office/powerpoint/2010/main" val="966501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4CF61-5E50-8377-96A2-38AFA5C8326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2C679C0-3F4B-3423-C83B-F728CEEFBB7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FDB2C00-326C-BF37-F96B-BE6E72C862E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EC9CF37-11C1-11CD-E03C-112BA02EFAC7}"/>
              </a:ext>
            </a:extLst>
          </p:cNvPr>
          <p:cNvSpPr>
            <a:spLocks noGrp="1"/>
          </p:cNvSpPr>
          <p:nvPr>
            <p:ph type="sldNum" sz="quarter" idx="5"/>
          </p:nvPr>
        </p:nvSpPr>
        <p:spPr/>
        <p:txBody>
          <a:bodyPr/>
          <a:lstStyle/>
          <a:p>
            <a:fld id="{8E652D38-649F-2742-B8D4-CEFE19811428}" type="slidenum">
              <a:rPr lang="nl-NL" smtClean="0"/>
              <a:t>140</a:t>
            </a:fld>
            <a:endParaRPr lang="nl-NL"/>
          </a:p>
        </p:txBody>
      </p:sp>
    </p:spTree>
    <p:extLst>
      <p:ext uri="{BB962C8B-B14F-4D97-AF65-F5344CB8AC3E}">
        <p14:creationId xmlns:p14="http://schemas.microsoft.com/office/powerpoint/2010/main" val="7381251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FEF4-4C0E-30CC-F7C3-C3D53759133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84F7224-7FF8-9CA9-8C26-03F8725FA87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9ED7B61-DF6A-ADE2-5BE4-DEFBEE28362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556E410-06F9-BEC6-3D7C-1EA0473AA1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56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10</a:t>
            </a:fld>
            <a:endParaRPr lang="nl-NL"/>
          </a:p>
        </p:txBody>
      </p:sp>
    </p:spTree>
    <p:extLst>
      <p:ext uri="{BB962C8B-B14F-4D97-AF65-F5344CB8AC3E}">
        <p14:creationId xmlns:p14="http://schemas.microsoft.com/office/powerpoint/2010/main" val="22411984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05D48-F946-C607-0C84-D44A1E782D6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3C3FC2-19E3-A97F-2299-1876A80ADDE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713E088-63D6-DF42-41D6-92710E907E3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4CAE947-5CA4-B974-9AC7-BE9A21392C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918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83B09-49E7-EEFA-9C12-D72BA18A7C7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8E1F4D-6947-8A14-E4BD-7346F5C0462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8FB0789-405D-C92C-227D-1F8512B8830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9F99FB3-ACA0-52EA-ECA1-DC076DE0B7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2799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B6B41-EBE4-B12B-CC2F-ABEDF82B0CB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AFE1579-0028-CA57-FE82-5E3D32FEA2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BBBD45-A507-7B2F-83FC-A2556FF185D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4F3BB4D-D50B-DC57-F58E-84F0F36509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7705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43AC6-AF08-0110-DB02-C25B97B1F85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EEA6E6-C1BC-6484-45F4-920AEB5654A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77072B-7C8C-83D3-3572-B2C4FABB876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74A9AB9-37F8-54E9-57C9-45005C9D7E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071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4B697-3FF9-D646-0F52-6B011451CA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77CF86B-9C71-56EF-CD15-E04B706AF67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F44B951-5D2C-035D-BDE7-643CDE5E584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3FEE3AD-99B1-0859-8F62-45DE5E5C08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7141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728DD-B2BE-D69B-F8F0-5D3712F329B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D66DA12-CC1F-B10D-2F95-87A0F555060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AF207E9-9C8E-BB19-C5D7-8632B88329D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C3BA2A4-E3F5-2D93-2F62-E420F1D3CD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3221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DB279-8925-20A9-5305-E0FF45C1994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6E60520-0A86-11D9-EBD9-6F6D7CADF23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46C1776-D48F-4EC7-2A21-BDF414C4B36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ED81D04-C568-E442-BECD-542FA0F313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8642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41985-F64E-5E74-21B1-B1FC32E4CD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1F1B651-EF4C-1A2D-9C7C-A478A54BAA2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DDF8750-7EAF-B308-04D0-A72C8963784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B9B290C-781B-FBC2-14F7-06CECB7AEA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1531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7FF10-DB13-06A7-6C34-6D27F3235D6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D515EE2-F7FF-D7A0-F9AC-4BF67A4B32A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B5D320-72A6-C087-5393-CB6059433BC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F7063CB-545A-F474-71B0-7D4A1043D7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6355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1CFAC-A1D9-C621-B33E-000A38DC168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2B83AE6-F84C-200F-FB8B-4B7315C9974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ADF8076-02E8-2E9F-4547-352D1BD39C1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82F83F2-04C0-D53B-692E-D554BB5628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34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4BF75-FD78-F9F5-7794-8366F5ABCAF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1F51FE-54BA-23A0-77B1-65340FD7AFD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222BBB-0152-9C4B-A05D-C1D26CE667F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314BC1B-307A-E81E-685D-0E9835CE47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470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ACA3-A221-8084-727E-8B349E6317A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F961784-36D9-7915-3F8C-E41BBDE13DE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E9FAEE9-8101-C900-73D1-F899C7E37A0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0729CB9-FBF4-D88F-20E6-7A1C190785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063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0EAC7-0193-ACFC-5353-AA10CEB288B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8814FE7-B1EF-E38C-D629-02DE6713F05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62245A2-4277-81DE-DBB5-D6F810FC46C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8B8159A-4F96-809F-8E24-44B032E864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3336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71391-5950-7275-5F47-65040B9CCCB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874ECDA-1A97-EFA9-7052-D063E6E3397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D16CD4A-7918-4827-89CB-B1B0037B6D3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F1F4AC0-7ABF-274D-A31B-6D3620026D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51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162</a:t>
            </a:fld>
            <a:endParaRPr lang="nl-NL"/>
          </a:p>
        </p:txBody>
      </p:sp>
    </p:spTree>
    <p:extLst>
      <p:ext uri="{BB962C8B-B14F-4D97-AF65-F5344CB8AC3E}">
        <p14:creationId xmlns:p14="http://schemas.microsoft.com/office/powerpoint/2010/main" val="3474850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9943-06A5-73AC-AA13-81B830CC9F3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56E044C-B7FB-7E23-06AE-75E10399C1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ABEBF90-6A7C-35F3-93B3-B30077855C9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9038FE8-E0A6-A332-9627-CA3E773A981B}"/>
              </a:ext>
            </a:extLst>
          </p:cNvPr>
          <p:cNvSpPr>
            <a:spLocks noGrp="1"/>
          </p:cNvSpPr>
          <p:nvPr>
            <p:ph type="sldNum" sz="quarter" idx="5"/>
          </p:nvPr>
        </p:nvSpPr>
        <p:spPr/>
        <p:txBody>
          <a:bodyPr/>
          <a:lstStyle/>
          <a:p>
            <a:fld id="{8E652D38-649F-2742-B8D4-CEFE19811428}" type="slidenum">
              <a:rPr lang="nl-NL" smtClean="0"/>
              <a:t>165</a:t>
            </a:fld>
            <a:endParaRPr lang="nl-NL"/>
          </a:p>
        </p:txBody>
      </p:sp>
    </p:spTree>
    <p:extLst>
      <p:ext uri="{BB962C8B-B14F-4D97-AF65-F5344CB8AC3E}">
        <p14:creationId xmlns:p14="http://schemas.microsoft.com/office/powerpoint/2010/main" val="41943957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5B636-E92C-59FF-F869-B79C4F824AA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2BE3C3-04D3-CD96-60E8-B256F31701D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ED2ABE0-419B-2DC9-1D92-D4DE50771D7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B5704EA-3D0B-DA34-51AE-9D72894327E4}"/>
              </a:ext>
            </a:extLst>
          </p:cNvPr>
          <p:cNvSpPr>
            <a:spLocks noGrp="1"/>
          </p:cNvSpPr>
          <p:nvPr>
            <p:ph type="sldNum" sz="quarter" idx="5"/>
          </p:nvPr>
        </p:nvSpPr>
        <p:spPr/>
        <p:txBody>
          <a:bodyPr/>
          <a:lstStyle/>
          <a:p>
            <a:fld id="{8E652D38-649F-2742-B8D4-CEFE19811428}" type="slidenum">
              <a:rPr lang="nl-NL" smtClean="0"/>
              <a:t>166</a:t>
            </a:fld>
            <a:endParaRPr lang="nl-NL"/>
          </a:p>
        </p:txBody>
      </p:sp>
    </p:spTree>
    <p:extLst>
      <p:ext uri="{BB962C8B-B14F-4D97-AF65-F5344CB8AC3E}">
        <p14:creationId xmlns:p14="http://schemas.microsoft.com/office/powerpoint/2010/main" val="16492147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169</a:t>
            </a:fld>
            <a:endParaRPr lang="nl-NL"/>
          </a:p>
        </p:txBody>
      </p:sp>
    </p:spTree>
    <p:extLst>
      <p:ext uri="{BB962C8B-B14F-4D97-AF65-F5344CB8AC3E}">
        <p14:creationId xmlns:p14="http://schemas.microsoft.com/office/powerpoint/2010/main" val="40511775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C17F3-BDEA-B14C-0BDD-CFD70529168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867C25-0BFA-8B73-A939-2C46A085A74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9F14DD-9B76-0969-8F05-245CE2D87A5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9445653-2CB8-B2FD-7F55-80DE67C1B9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1311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73F8-5D36-4599-3712-DD2E4885642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A1E5FB1-B9F8-D835-A11E-A168ADC9B81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2D5490B-BC0A-5CD1-4417-BF3D4769C71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31808A0-7F75-F0FD-368E-D3B426852A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22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3C783-22C2-1143-F8EF-7F248314803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A71C26F-CBE4-C99B-A8E3-0E1F2324AA2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4276040-8C03-D142-606F-F2FD7B0F815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50F82A6-6787-B164-4FF2-1ECF6F4014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69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D68B7-3613-DF50-7680-40684A3DAB2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010E66-ED1E-8EFD-690C-2A1B14EB3D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4ED3D36-5AA4-EE3B-0C67-136088F4FEC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D588D77-4BE4-5489-9E1B-2A06D76796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97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D2E5B-BF95-8BF1-7251-01474DCCAF6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2CDD4BC-ABE0-36A3-190F-6FB24AFF2CE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C3B03A6-2EFA-D36F-D470-9FE2832B244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A488425-928B-9AB5-09C7-E51D42FFA9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16532-9818-449C-BBED-08526F6D39E4}"/>
              </a:ext>
            </a:extLst>
          </p:cNvPr>
          <p:cNvSpPr>
            <a:spLocks noGrp="1"/>
          </p:cNvSpPr>
          <p:nvPr>
            <p:ph type="ctrTitle"/>
          </p:nvPr>
        </p:nvSpPr>
        <p:spPr>
          <a:xfrm>
            <a:off x="1524000" y="1122363"/>
            <a:ext cx="9144000" cy="2387600"/>
          </a:xfrm>
        </p:spPr>
        <p:txBody>
          <a:bodyPr anchor="b"/>
          <a:lstStyle>
            <a:lvl1pPr algn="ctr">
              <a:defRPr sz="6000">
                <a:latin typeface="Effra" panose="02000506080000020004" pitchFamily="2" charset="0"/>
              </a:defRPr>
            </a:lvl1pPr>
          </a:lstStyle>
          <a:p>
            <a:r>
              <a:rPr lang="nl-NL" dirty="0"/>
              <a:t>Klik om stijl te bewerken</a:t>
            </a:r>
          </a:p>
        </p:txBody>
      </p:sp>
      <p:sp>
        <p:nvSpPr>
          <p:cNvPr id="3" name="Ondertitel 2">
            <a:extLst>
              <a:ext uri="{FF2B5EF4-FFF2-40B4-BE49-F238E27FC236}">
                <a16:creationId xmlns:a16="http://schemas.microsoft.com/office/drawing/2014/main" id="{9463242A-2615-4F97-A11E-94A966350A8E}"/>
              </a:ext>
            </a:extLst>
          </p:cNvPr>
          <p:cNvSpPr>
            <a:spLocks noGrp="1"/>
          </p:cNvSpPr>
          <p:nvPr>
            <p:ph type="subTitle" idx="1"/>
          </p:nvPr>
        </p:nvSpPr>
        <p:spPr>
          <a:xfrm>
            <a:off x="1524000" y="3602038"/>
            <a:ext cx="9144000" cy="1655762"/>
          </a:xfrm>
        </p:spPr>
        <p:txBody>
          <a:bodyPr/>
          <a:lstStyle>
            <a:lvl1pPr marL="0" indent="0" algn="ctr">
              <a:buNone/>
              <a:defRPr sz="2400">
                <a:latin typeface="Effra" panose="0200050608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5E9F262-EB07-43B2-88DC-05B892E33AFC}"/>
              </a:ext>
            </a:extLst>
          </p:cNvPr>
          <p:cNvSpPr>
            <a:spLocks noGrp="1"/>
          </p:cNvSpPr>
          <p:nvPr>
            <p:ph type="dt" sz="half" idx="10"/>
          </p:nvPr>
        </p:nvSpPr>
        <p:spPr/>
        <p:txBody>
          <a:bodyPr/>
          <a:lstStyle/>
          <a:p>
            <a:fld id="{62F1A354-3FB0-4CC8-B645-49C2B3C12A52}" type="datetimeFigureOut">
              <a:rPr lang="nl-NL" smtClean="0"/>
              <a:t>07-05-2026</a:t>
            </a:fld>
            <a:endParaRPr lang="nl-NL"/>
          </a:p>
        </p:txBody>
      </p:sp>
      <p:sp>
        <p:nvSpPr>
          <p:cNvPr id="5" name="Tijdelijke aanduiding voor voettekst 4">
            <a:extLst>
              <a:ext uri="{FF2B5EF4-FFF2-40B4-BE49-F238E27FC236}">
                <a16:creationId xmlns:a16="http://schemas.microsoft.com/office/drawing/2014/main" id="{02D8B6FF-B399-4E0B-8ED4-26E5D0DB8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C3B986-4732-4AEA-80AF-896F199945E2}"/>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19348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A08F-AB43-4BF9-ABCB-DF72814503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4D7517-DEA0-4D82-8F5B-C554F4BA1D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9AA1E5-D26E-4914-8646-464C46527DFF}"/>
              </a:ext>
            </a:extLst>
          </p:cNvPr>
          <p:cNvSpPr>
            <a:spLocks noGrp="1"/>
          </p:cNvSpPr>
          <p:nvPr>
            <p:ph type="dt" sz="half" idx="10"/>
          </p:nvPr>
        </p:nvSpPr>
        <p:spPr/>
        <p:txBody>
          <a:bodyPr/>
          <a:lstStyle/>
          <a:p>
            <a:fld id="{62F1A354-3FB0-4CC8-B645-49C2B3C12A52}" type="datetimeFigureOut">
              <a:rPr lang="nl-NL" smtClean="0"/>
              <a:t>07-05-2026</a:t>
            </a:fld>
            <a:endParaRPr lang="nl-NL"/>
          </a:p>
        </p:txBody>
      </p:sp>
      <p:sp>
        <p:nvSpPr>
          <p:cNvPr id="5" name="Tijdelijke aanduiding voor voettekst 4">
            <a:extLst>
              <a:ext uri="{FF2B5EF4-FFF2-40B4-BE49-F238E27FC236}">
                <a16:creationId xmlns:a16="http://schemas.microsoft.com/office/drawing/2014/main" id="{CADCE312-5144-4421-865F-22EC8FA721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71D65C-570E-40AE-844D-07BD851AA43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5121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5DC912-268B-443F-B9BC-CF4D0BC94F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6E0DDD-8AEF-43CB-82CF-69189EB37A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25A30-79F0-44B1-9228-A1CBA9740BE8}"/>
              </a:ext>
            </a:extLst>
          </p:cNvPr>
          <p:cNvSpPr>
            <a:spLocks noGrp="1"/>
          </p:cNvSpPr>
          <p:nvPr>
            <p:ph type="dt" sz="half" idx="10"/>
          </p:nvPr>
        </p:nvSpPr>
        <p:spPr/>
        <p:txBody>
          <a:bodyPr/>
          <a:lstStyle/>
          <a:p>
            <a:fld id="{62F1A354-3FB0-4CC8-B645-49C2B3C12A52}" type="datetimeFigureOut">
              <a:rPr lang="nl-NL" smtClean="0"/>
              <a:t>07-05-2026</a:t>
            </a:fld>
            <a:endParaRPr lang="nl-NL"/>
          </a:p>
        </p:txBody>
      </p:sp>
      <p:sp>
        <p:nvSpPr>
          <p:cNvPr id="5" name="Tijdelijke aanduiding voor voettekst 4">
            <a:extLst>
              <a:ext uri="{FF2B5EF4-FFF2-40B4-BE49-F238E27FC236}">
                <a16:creationId xmlns:a16="http://schemas.microsoft.com/office/drawing/2014/main" id="{564B8293-F539-4212-8950-B07F9BEA3B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65D48-E244-438B-9FDD-B6053753560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78675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A6E03-AFFA-425F-B098-FB39FD93D95E}"/>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4FF8226-A94B-48C7-8AF1-4AC47F024929}"/>
              </a:ext>
            </a:extLst>
          </p:cNvPr>
          <p:cNvSpPr>
            <a:spLocks noGrp="1"/>
          </p:cNvSpPr>
          <p:nvPr>
            <p:ph idx="1"/>
          </p:nvPr>
        </p:nvSpPr>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71A6391-A82D-4E67-B394-7F606DBCF29B}"/>
              </a:ext>
            </a:extLst>
          </p:cNvPr>
          <p:cNvSpPr>
            <a:spLocks noGrp="1"/>
          </p:cNvSpPr>
          <p:nvPr>
            <p:ph type="dt" sz="half" idx="10"/>
          </p:nvPr>
        </p:nvSpPr>
        <p:spPr/>
        <p:txBody>
          <a:bodyPr/>
          <a:lstStyle/>
          <a:p>
            <a:fld id="{62F1A354-3FB0-4CC8-B645-49C2B3C12A52}" type="datetimeFigureOut">
              <a:rPr lang="nl-NL" smtClean="0"/>
              <a:t>07-05-2026</a:t>
            </a:fld>
            <a:endParaRPr lang="nl-NL"/>
          </a:p>
        </p:txBody>
      </p:sp>
      <p:sp>
        <p:nvSpPr>
          <p:cNvPr id="5" name="Tijdelijke aanduiding voor voettekst 4">
            <a:extLst>
              <a:ext uri="{FF2B5EF4-FFF2-40B4-BE49-F238E27FC236}">
                <a16:creationId xmlns:a16="http://schemas.microsoft.com/office/drawing/2014/main" id="{BD4E7E76-91FC-48CD-9CF9-AEC6DFF87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7FE3BF-0F76-43E2-B69A-C702BD8945FA}"/>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7066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EAD74-2CDD-40DF-8F72-C4AC0AE0E195}"/>
              </a:ext>
            </a:extLst>
          </p:cNvPr>
          <p:cNvSpPr>
            <a:spLocks noGrp="1"/>
          </p:cNvSpPr>
          <p:nvPr>
            <p:ph type="title"/>
          </p:nvPr>
        </p:nvSpPr>
        <p:spPr>
          <a:xfrm>
            <a:off x="831850" y="1709738"/>
            <a:ext cx="10515600" cy="2852737"/>
          </a:xfrm>
        </p:spPr>
        <p:txBody>
          <a:bodyPr anchor="b"/>
          <a:lstStyle>
            <a:lvl1pPr>
              <a:defRPr sz="6000">
                <a:latin typeface="Effra" panose="02000506080000020004" pitchFamily="2" charset="0"/>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87472-0929-4D17-9131-B70CAFCFA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Effra" panose="0200050608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74B91DB2-2E4D-407A-8504-0B1EB58A4881}"/>
              </a:ext>
            </a:extLst>
          </p:cNvPr>
          <p:cNvSpPr>
            <a:spLocks noGrp="1"/>
          </p:cNvSpPr>
          <p:nvPr>
            <p:ph type="dt" sz="half" idx="10"/>
          </p:nvPr>
        </p:nvSpPr>
        <p:spPr/>
        <p:txBody>
          <a:bodyPr/>
          <a:lstStyle/>
          <a:p>
            <a:fld id="{62F1A354-3FB0-4CC8-B645-49C2B3C12A52}" type="datetimeFigureOut">
              <a:rPr lang="nl-NL" smtClean="0"/>
              <a:t>07-05-2026</a:t>
            </a:fld>
            <a:endParaRPr lang="nl-NL"/>
          </a:p>
        </p:txBody>
      </p:sp>
      <p:sp>
        <p:nvSpPr>
          <p:cNvPr id="5" name="Tijdelijke aanduiding voor voettekst 4">
            <a:extLst>
              <a:ext uri="{FF2B5EF4-FFF2-40B4-BE49-F238E27FC236}">
                <a16:creationId xmlns:a16="http://schemas.microsoft.com/office/drawing/2014/main" id="{4EFC3C07-E487-4540-A5AD-44E4EFE9DF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4D2E6F-378F-42BF-9704-54E14330BB21}"/>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48867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43E02-C82F-41CD-BAE9-5C223CEC271F}"/>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5B6D60E5-ACB5-416B-A731-E8CE59B3D01E}"/>
              </a:ext>
            </a:extLst>
          </p:cNvPr>
          <p:cNvSpPr>
            <a:spLocks noGrp="1"/>
          </p:cNvSpPr>
          <p:nvPr>
            <p:ph sz="half" idx="1"/>
          </p:nvPr>
        </p:nvSpPr>
        <p:spPr>
          <a:xfrm>
            <a:off x="838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BB093461-9CE4-41B0-918C-FDF23FE09891}"/>
              </a:ext>
            </a:extLst>
          </p:cNvPr>
          <p:cNvSpPr>
            <a:spLocks noGrp="1"/>
          </p:cNvSpPr>
          <p:nvPr>
            <p:ph sz="half" idx="2"/>
          </p:nvPr>
        </p:nvSpPr>
        <p:spPr>
          <a:xfrm>
            <a:off x="6172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B0B89E1E-F0DD-406E-9EB8-4D940AB94AFD}"/>
              </a:ext>
            </a:extLst>
          </p:cNvPr>
          <p:cNvSpPr>
            <a:spLocks noGrp="1"/>
          </p:cNvSpPr>
          <p:nvPr>
            <p:ph type="dt" sz="half" idx="10"/>
          </p:nvPr>
        </p:nvSpPr>
        <p:spPr/>
        <p:txBody>
          <a:bodyPr/>
          <a:lstStyle/>
          <a:p>
            <a:fld id="{62F1A354-3FB0-4CC8-B645-49C2B3C12A52}" type="datetimeFigureOut">
              <a:rPr lang="nl-NL" smtClean="0"/>
              <a:t>07-05-2026</a:t>
            </a:fld>
            <a:endParaRPr lang="nl-NL"/>
          </a:p>
        </p:txBody>
      </p:sp>
      <p:sp>
        <p:nvSpPr>
          <p:cNvPr id="6" name="Tijdelijke aanduiding voor voettekst 5">
            <a:extLst>
              <a:ext uri="{FF2B5EF4-FFF2-40B4-BE49-F238E27FC236}">
                <a16:creationId xmlns:a16="http://schemas.microsoft.com/office/drawing/2014/main" id="{1C72E9F9-4F52-447E-AA38-9875ED6F40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4285A2-C79D-47EA-85DB-0F023340D7DC}"/>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4313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EA1EB-721B-400E-B08B-7D893270D3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A50D914-35D0-4489-9795-CB4436BB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89AC21-009F-4592-8910-B01CEB399D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8A7AB2D-1827-447E-B676-9A6C4B6D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C2F668-681E-4E87-989B-4AA975ED1B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3E1523-49C2-490E-8422-677462869AFD}"/>
              </a:ext>
            </a:extLst>
          </p:cNvPr>
          <p:cNvSpPr>
            <a:spLocks noGrp="1"/>
          </p:cNvSpPr>
          <p:nvPr>
            <p:ph type="dt" sz="half" idx="10"/>
          </p:nvPr>
        </p:nvSpPr>
        <p:spPr/>
        <p:txBody>
          <a:bodyPr/>
          <a:lstStyle/>
          <a:p>
            <a:fld id="{62F1A354-3FB0-4CC8-B645-49C2B3C12A52}" type="datetimeFigureOut">
              <a:rPr lang="nl-NL" smtClean="0"/>
              <a:t>07-05-2026</a:t>
            </a:fld>
            <a:endParaRPr lang="nl-NL"/>
          </a:p>
        </p:txBody>
      </p:sp>
      <p:sp>
        <p:nvSpPr>
          <p:cNvPr id="8" name="Tijdelijke aanduiding voor voettekst 7">
            <a:extLst>
              <a:ext uri="{FF2B5EF4-FFF2-40B4-BE49-F238E27FC236}">
                <a16:creationId xmlns:a16="http://schemas.microsoft.com/office/drawing/2014/main" id="{B7F313EA-A5EE-45CD-9584-E4A6F00168F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66FC7E7-2703-4ED7-930F-C183914BCB16}"/>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1754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B9EC8-E329-49B0-96C5-15C780C9F55C}"/>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datum 2">
            <a:extLst>
              <a:ext uri="{FF2B5EF4-FFF2-40B4-BE49-F238E27FC236}">
                <a16:creationId xmlns:a16="http://schemas.microsoft.com/office/drawing/2014/main" id="{2AC0B8A5-B9F4-41D2-9F15-91132771BAEE}"/>
              </a:ext>
            </a:extLst>
          </p:cNvPr>
          <p:cNvSpPr>
            <a:spLocks noGrp="1"/>
          </p:cNvSpPr>
          <p:nvPr>
            <p:ph type="dt" sz="half" idx="10"/>
          </p:nvPr>
        </p:nvSpPr>
        <p:spPr/>
        <p:txBody>
          <a:bodyPr/>
          <a:lstStyle/>
          <a:p>
            <a:fld id="{62F1A354-3FB0-4CC8-B645-49C2B3C12A52}" type="datetimeFigureOut">
              <a:rPr lang="nl-NL" smtClean="0"/>
              <a:t>07-05-2026</a:t>
            </a:fld>
            <a:endParaRPr lang="nl-NL"/>
          </a:p>
        </p:txBody>
      </p:sp>
      <p:sp>
        <p:nvSpPr>
          <p:cNvPr id="4" name="Tijdelijke aanduiding voor voettekst 3">
            <a:extLst>
              <a:ext uri="{FF2B5EF4-FFF2-40B4-BE49-F238E27FC236}">
                <a16:creationId xmlns:a16="http://schemas.microsoft.com/office/drawing/2014/main" id="{58CD471B-B34B-4B87-8D11-D9E79E75E2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8913C3-42D3-4DD9-BCD8-EA9B39476E03}"/>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3694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BA6AF2-1E6B-4E7D-838B-9F727C46A529}"/>
              </a:ext>
            </a:extLst>
          </p:cNvPr>
          <p:cNvSpPr>
            <a:spLocks noGrp="1"/>
          </p:cNvSpPr>
          <p:nvPr>
            <p:ph type="dt" sz="half" idx="10"/>
          </p:nvPr>
        </p:nvSpPr>
        <p:spPr/>
        <p:txBody>
          <a:bodyPr/>
          <a:lstStyle/>
          <a:p>
            <a:fld id="{62F1A354-3FB0-4CC8-B645-49C2B3C12A52}" type="datetimeFigureOut">
              <a:rPr lang="nl-NL" smtClean="0"/>
              <a:t>07-05-2026</a:t>
            </a:fld>
            <a:endParaRPr lang="nl-NL"/>
          </a:p>
        </p:txBody>
      </p:sp>
      <p:sp>
        <p:nvSpPr>
          <p:cNvPr id="3" name="Tijdelijke aanduiding voor voettekst 2">
            <a:extLst>
              <a:ext uri="{FF2B5EF4-FFF2-40B4-BE49-F238E27FC236}">
                <a16:creationId xmlns:a16="http://schemas.microsoft.com/office/drawing/2014/main" id="{A2D9A554-7E04-4CC9-BC8D-E4FCBE087A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2587F0-B060-4089-BC0C-38B7F4ED2D6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44858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3D095-28D1-4082-9343-982A787C44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E2AF4C-6BC3-408A-BFF2-40FAB6D47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1FFA66-174F-435A-B03E-65596F4D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A7C9ED-7211-4CC3-893A-1F4846496191}"/>
              </a:ext>
            </a:extLst>
          </p:cNvPr>
          <p:cNvSpPr>
            <a:spLocks noGrp="1"/>
          </p:cNvSpPr>
          <p:nvPr>
            <p:ph type="dt" sz="half" idx="10"/>
          </p:nvPr>
        </p:nvSpPr>
        <p:spPr/>
        <p:txBody>
          <a:bodyPr/>
          <a:lstStyle/>
          <a:p>
            <a:fld id="{62F1A354-3FB0-4CC8-B645-49C2B3C12A52}" type="datetimeFigureOut">
              <a:rPr lang="nl-NL" smtClean="0"/>
              <a:t>07-05-2026</a:t>
            </a:fld>
            <a:endParaRPr lang="nl-NL"/>
          </a:p>
        </p:txBody>
      </p:sp>
      <p:sp>
        <p:nvSpPr>
          <p:cNvPr id="6" name="Tijdelijke aanduiding voor voettekst 5">
            <a:extLst>
              <a:ext uri="{FF2B5EF4-FFF2-40B4-BE49-F238E27FC236}">
                <a16:creationId xmlns:a16="http://schemas.microsoft.com/office/drawing/2014/main" id="{96C2FC4F-FFD1-4CBD-B998-4E116A3325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7A224E-FDE5-4965-96F4-99B33E96CB0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34836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6E5F3-161B-49B4-97B0-6B58F942C7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7190D5-4E8C-4C83-81D5-12BC42784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0DCF37-7B0B-4111-AA33-65BE4E98D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4AF457-ACD4-47DA-9E73-F79C09BEA664}"/>
              </a:ext>
            </a:extLst>
          </p:cNvPr>
          <p:cNvSpPr>
            <a:spLocks noGrp="1"/>
          </p:cNvSpPr>
          <p:nvPr>
            <p:ph type="dt" sz="half" idx="10"/>
          </p:nvPr>
        </p:nvSpPr>
        <p:spPr/>
        <p:txBody>
          <a:bodyPr/>
          <a:lstStyle/>
          <a:p>
            <a:fld id="{62F1A354-3FB0-4CC8-B645-49C2B3C12A52}" type="datetimeFigureOut">
              <a:rPr lang="nl-NL" smtClean="0"/>
              <a:t>07-05-2026</a:t>
            </a:fld>
            <a:endParaRPr lang="nl-NL"/>
          </a:p>
        </p:txBody>
      </p:sp>
      <p:sp>
        <p:nvSpPr>
          <p:cNvPr id="6" name="Tijdelijke aanduiding voor voettekst 5">
            <a:extLst>
              <a:ext uri="{FF2B5EF4-FFF2-40B4-BE49-F238E27FC236}">
                <a16:creationId xmlns:a16="http://schemas.microsoft.com/office/drawing/2014/main" id="{F0E12D56-340A-4350-89C5-63E925C43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E4CB6C-2295-4554-8CA6-FA36B9FF400E}"/>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57118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18C4AF-DD18-4A12-916C-5ED63ED61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2BBC2A1E-63F8-4124-A497-7B88D04A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F31BF-F0B9-402C-A678-2D7704664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1A354-3FB0-4CC8-B645-49C2B3C12A52}" type="datetimeFigureOut">
              <a:rPr lang="nl-NL" smtClean="0"/>
              <a:t>07-05-2026</a:t>
            </a:fld>
            <a:endParaRPr lang="nl-NL"/>
          </a:p>
        </p:txBody>
      </p:sp>
      <p:sp>
        <p:nvSpPr>
          <p:cNvPr id="5" name="Tijdelijke aanduiding voor voettekst 4">
            <a:extLst>
              <a:ext uri="{FF2B5EF4-FFF2-40B4-BE49-F238E27FC236}">
                <a16:creationId xmlns:a16="http://schemas.microsoft.com/office/drawing/2014/main" id="{606F4D29-E45D-49C6-83C4-03E91840F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471D48-F875-42C4-BC33-FD5469992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F62AD-E3BE-4C56-9B59-A1D972D61210}" type="slidenum">
              <a:rPr lang="nl-NL" smtClean="0"/>
              <a:t>‹nr.›</a:t>
            </a:fld>
            <a:endParaRPr lang="nl-NL"/>
          </a:p>
        </p:txBody>
      </p:sp>
    </p:spTree>
    <p:extLst>
      <p:ext uri="{BB962C8B-B14F-4D97-AF65-F5344CB8AC3E}">
        <p14:creationId xmlns:p14="http://schemas.microsoft.com/office/powerpoint/2010/main" val="240934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40.png"/><Relationship Id="rId4" Type="http://schemas.openxmlformats.org/officeDocument/2006/relationships/image" Target="../media/image330.png"/></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slideLayout" Target="../slideLayouts/slideLayout1.xml"/><Relationship Id="rId4" Type="http://schemas.openxmlformats.org/officeDocument/2006/relationships/image" Target="../media/image370.png"/></Relationships>
</file>

<file path=ppt/slides/_rels/slide1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svg"/><Relationship Id="rId1" Type="http://schemas.openxmlformats.org/officeDocument/2006/relationships/slideLayout" Target="../slideLayouts/slideLayout2.xml"/><Relationship Id="rId4" Type="http://schemas.openxmlformats.org/officeDocument/2006/relationships/image" Target="../media/image76.svg"/></Relationships>
</file>

<file path=ppt/slides/_rels/slide11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3.sv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90.png"/><Relationship Id="rId4" Type="http://schemas.openxmlformats.org/officeDocument/2006/relationships/image" Target="../media/image23.png"/></Relationships>
</file>

<file path=ppt/slides/_rels/slide12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1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00.png"/><Relationship Id="rId1" Type="http://schemas.openxmlformats.org/officeDocument/2006/relationships/slideLayout" Target="../slideLayouts/slideLayout4.xml"/><Relationship Id="rId5" Type="http://schemas.openxmlformats.org/officeDocument/2006/relationships/image" Target="../media/image86.png"/><Relationship Id="rId4" Type="http://schemas.openxmlformats.org/officeDocument/2006/relationships/image" Target="../media/image22.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svg"/><Relationship Id="rId1" Type="http://schemas.openxmlformats.org/officeDocument/2006/relationships/slideLayout" Target="../slideLayouts/slideLayout7.xml"/><Relationship Id="rId4" Type="http://schemas.openxmlformats.org/officeDocument/2006/relationships/image" Target="../media/image87.sv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svg"/><Relationship Id="rId1" Type="http://schemas.openxmlformats.org/officeDocument/2006/relationships/slideLayout" Target="../slideLayouts/slideLayout1.xml"/><Relationship Id="rId5" Type="http://schemas.openxmlformats.org/officeDocument/2006/relationships/image" Target="../media/image42.svg"/><Relationship Id="rId4" Type="http://schemas.openxmlformats.org/officeDocument/2006/relationships/image" Target="../media/image41.sv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8" Type="http://schemas.openxmlformats.org/officeDocument/2006/relationships/image" Target="../media/image1010.png"/><Relationship Id="rId3" Type="http://schemas.openxmlformats.org/officeDocument/2006/relationships/image" Target="../media/image960.png"/><Relationship Id="rId7" Type="http://schemas.openxmlformats.org/officeDocument/2006/relationships/image" Target="../media/image100.png"/><Relationship Id="rId2"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0.png"/><Relationship Id="rId4" Type="http://schemas.openxmlformats.org/officeDocument/2006/relationships/image" Target="../media/image970.png"/></Relationships>
</file>

<file path=ppt/slides/_rels/slide13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98.png"/><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13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sv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3" Type="http://schemas.openxmlformats.org/officeDocument/2006/relationships/image" Target="../media/image310.png"/><Relationship Id="rId3" Type="http://schemas.openxmlformats.org/officeDocument/2006/relationships/image" Target="../media/image230.png"/><Relationship Id="rId7" Type="http://schemas.openxmlformats.org/officeDocument/2006/relationships/image" Target="../media/image48.svg"/><Relationship Id="rId12" Type="http://schemas.openxmlformats.org/officeDocument/2006/relationships/image" Target="../media/image300.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02.svg"/><Relationship Id="rId5" Type="http://schemas.openxmlformats.org/officeDocument/2006/relationships/image" Target="../media/image38.svg"/><Relationship Id="rId4" Type="http://schemas.openxmlformats.org/officeDocument/2006/relationships/image" Target="../media/image13.sv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0.png"/><Relationship Id="rId3" Type="http://schemas.openxmlformats.org/officeDocument/2006/relationships/image" Target="../media/image37.png"/><Relationship Id="rId21" Type="http://schemas.openxmlformats.org/officeDocument/2006/relationships/image" Target="../media/image531.png"/><Relationship Id="rId7" Type="http://schemas.openxmlformats.org/officeDocument/2006/relationships/image" Target="../media/image40.png"/><Relationship Id="rId12" Type="http://schemas.openxmlformats.org/officeDocument/2006/relationships/image" Target="../media/image103.png"/><Relationship Id="rId17" Type="http://schemas.openxmlformats.org/officeDocument/2006/relationships/image" Target="../media/image49.png"/><Relationship Id="rId25" Type="http://schemas.openxmlformats.org/officeDocument/2006/relationships/image" Target="../media/image570.png"/><Relationship Id="rId2" Type="http://schemas.openxmlformats.org/officeDocument/2006/relationships/notesSlide" Target="../notesSlides/notesSlide49.xml"/><Relationship Id="rId16" Type="http://schemas.openxmlformats.org/officeDocument/2006/relationships/image" Target="../media/image48.png"/><Relationship Id="rId20" Type="http://schemas.openxmlformats.org/officeDocument/2006/relationships/image" Target="../media/image521.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29.png"/><Relationship Id="rId24" Type="http://schemas.openxmlformats.org/officeDocument/2006/relationships/image" Target="../media/image561.png"/><Relationship Id="rId5" Type="http://schemas.openxmlformats.org/officeDocument/2006/relationships/image" Target="../media/image38.png"/><Relationship Id="rId15" Type="http://schemas.openxmlformats.org/officeDocument/2006/relationships/image" Target="../media/image470.png"/><Relationship Id="rId23" Type="http://schemas.openxmlformats.org/officeDocument/2006/relationships/image" Target="../media/image551.png"/><Relationship Id="rId10" Type="http://schemas.openxmlformats.org/officeDocument/2006/relationships/image" Target="../media/image430.png"/><Relationship Id="rId19" Type="http://schemas.openxmlformats.org/officeDocument/2006/relationships/image" Target="../media/image511.png"/><Relationship Id="rId4" Type="http://schemas.openxmlformats.org/officeDocument/2006/relationships/image" Target="../media/image26.png"/><Relationship Id="rId9" Type="http://schemas.openxmlformats.org/officeDocument/2006/relationships/image" Target="../media/image42.png"/><Relationship Id="rId14" Type="http://schemas.openxmlformats.org/officeDocument/2006/relationships/image" Target="../media/image460.png"/><Relationship Id="rId22" Type="http://schemas.openxmlformats.org/officeDocument/2006/relationships/image" Target="../media/image541.png"/><Relationship Id="rId27" Type="http://schemas.openxmlformats.org/officeDocument/2006/relationships/image" Target="../media/image45.svg"/></Relationships>
</file>

<file path=ppt/slides/_rels/slide144.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4.png"/><Relationship Id="rId7" Type="http://schemas.openxmlformats.org/officeDocument/2006/relationships/image" Target="../media/image640.png"/><Relationship Id="rId12" Type="http://schemas.openxmlformats.org/officeDocument/2006/relationships/image" Target="../media/image691.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06.png"/><Relationship Id="rId11" Type="http://schemas.openxmlformats.org/officeDocument/2006/relationships/image" Target="../media/image680.png"/><Relationship Id="rId5" Type="http://schemas.openxmlformats.org/officeDocument/2006/relationships/image" Target="../media/image620.png"/><Relationship Id="rId10" Type="http://schemas.openxmlformats.org/officeDocument/2006/relationships/image" Target="../media/image670.png"/><Relationship Id="rId4" Type="http://schemas.openxmlformats.org/officeDocument/2006/relationships/image" Target="../media/image105.png"/><Relationship Id="rId9" Type="http://schemas.openxmlformats.org/officeDocument/2006/relationships/image" Target="../media/image660.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45.svg"/></Relationships>
</file>

<file path=ppt/slides/_rels/slide156.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109.svg"/><Relationship Id="rId4" Type="http://schemas.openxmlformats.org/officeDocument/2006/relationships/image" Target="../media/image45.svg"/></Relationships>
</file>

<file path=ppt/slides/_rels/slide15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109.sv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5.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3.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31.png"/><Relationship Id="rId14" Type="http://schemas.openxmlformats.org/officeDocument/2006/relationships/image" Target="../media/image32.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hyperlink" Target="https://www.examenblad.nl/system/files/2022/ex2022/VW-0400-a-22-2-o.pdf"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50.svg"/><Relationship Id="rId1" Type="http://schemas.openxmlformats.org/officeDocument/2006/relationships/slideLayout" Target="../slideLayouts/slideLayout1.xml"/><Relationship Id="rId4" Type="http://schemas.openxmlformats.org/officeDocument/2006/relationships/image" Target="../media/image49.svg"/></Relationships>
</file>

<file path=ppt/slides/_rels/slide17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7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11.pn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111.png"/><Relationship Id="rId1" Type="http://schemas.openxmlformats.org/officeDocument/2006/relationships/slideLayout" Target="../slideLayouts/slideLayout1.xml"/><Relationship Id="rId6" Type="http://schemas.openxmlformats.org/officeDocument/2006/relationships/image" Target="../media/image720.png"/><Relationship Id="rId5" Type="http://schemas.openxmlformats.org/officeDocument/2006/relationships/image" Target="../media/image710.png"/><Relationship Id="rId4" Type="http://schemas.openxmlformats.org/officeDocument/2006/relationships/image" Target="../media/image700.png"/></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svg"/><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8.svg"/></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svg"/><Relationship Id="rId4" Type="http://schemas.openxmlformats.org/officeDocument/2006/relationships/image" Target="../media/image40.sv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5.sv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9.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50.svg"/><Relationship Id="rId4" Type="http://schemas.openxmlformats.org/officeDocument/2006/relationships/image" Target="../media/image49.sv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9.svg"/><Relationship Id="rId7"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51.png"/><Relationship Id="rId7" Type="http://schemas.openxmlformats.org/officeDocument/2006/relationships/image" Target="../media/image9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53.png"/><Relationship Id="rId10" Type="http://schemas.openxmlformats.org/officeDocument/2006/relationships/image" Target="../media/image94.png"/><Relationship Id="rId4" Type="http://schemas.openxmlformats.org/officeDocument/2006/relationships/image" Target="../media/image52.png"/><Relationship Id="rId9" Type="http://schemas.openxmlformats.org/officeDocument/2006/relationships/image" Target="../media/image9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54.png"/><Relationship Id="rId4" Type="http://schemas.openxmlformats.org/officeDocument/2006/relationships/image" Target="../media/image28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81.png"/><Relationship Id="rId2" Type="http://schemas.openxmlformats.org/officeDocument/2006/relationships/image" Target="../media/image571.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91.png"/></Relationships>
</file>

<file path=ppt/slides/_rels/slide61.xml.rels><?xml version="1.0" encoding="UTF-8" standalone="yes"?>
<Relationships xmlns="http://schemas.openxmlformats.org/package/2006/relationships"><Relationship Id="rId3" Type="http://schemas.openxmlformats.org/officeDocument/2006/relationships/image" Target="../media/image581.png"/><Relationship Id="rId2" Type="http://schemas.openxmlformats.org/officeDocument/2006/relationships/image" Target="../media/image571.png"/><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56.png"/><Relationship Id="rId4" Type="http://schemas.openxmlformats.org/officeDocument/2006/relationships/image" Target="../media/image59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sv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svg"/></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7.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svg"/><Relationship Id="rId1" Type="http://schemas.openxmlformats.org/officeDocument/2006/relationships/slideLayout" Target="../slideLayouts/slideLayout4.xml"/><Relationship Id="rId4" Type="http://schemas.openxmlformats.org/officeDocument/2006/relationships/image" Target="../media/image69.sv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Stad met effen opvulling">
            <a:extLst>
              <a:ext uri="{FF2B5EF4-FFF2-40B4-BE49-F238E27FC236}">
                <a16:creationId xmlns:a16="http://schemas.microsoft.com/office/drawing/2014/main" id="{E84A7E4F-AC17-BEA2-01C3-580EF93247B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050780" y="4320241"/>
            <a:ext cx="1567230" cy="1567230"/>
          </a:xfrm>
          <a:prstGeom prst="rect">
            <a:avLst/>
          </a:prstGeom>
          <a:effectLst>
            <a:outerShdw blurRad="50800" dist="38100" dir="2700000" algn="tl" rotWithShape="0">
              <a:prstClr val="black">
                <a:alpha val="40000"/>
              </a:prstClr>
            </a:outerShdw>
          </a:effectLst>
        </p:spPr>
      </p:pic>
      <p:pic>
        <p:nvPicPr>
          <p:cNvPr id="8" name="Graphic 7" descr="Cirkel met mensen met effen opvulling">
            <a:extLst>
              <a:ext uri="{FF2B5EF4-FFF2-40B4-BE49-F238E27FC236}">
                <a16:creationId xmlns:a16="http://schemas.microsoft.com/office/drawing/2014/main" id="{F1371082-712A-9A15-325A-0FE27163025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128723" y="4861875"/>
            <a:ext cx="1567230" cy="1567230"/>
          </a:xfrm>
          <a:prstGeom prst="rect">
            <a:avLst/>
          </a:prstGeom>
          <a:effectLst>
            <a:outerShdw blurRad="50800" dist="38100" dir="2700000" algn="tl" rotWithShape="0">
              <a:prstClr val="black">
                <a:alpha val="40000"/>
              </a:prstClr>
            </a:outerShdw>
          </a:effectLst>
        </p:spPr>
      </p:pic>
      <p:pic>
        <p:nvPicPr>
          <p:cNvPr id="12" name="Graphic 11" descr="Spaarvarken met effen opvulling">
            <a:extLst>
              <a:ext uri="{FF2B5EF4-FFF2-40B4-BE49-F238E27FC236}">
                <a16:creationId xmlns:a16="http://schemas.microsoft.com/office/drawing/2014/main" id="{6443D3B7-D7B5-2E57-A0D2-6872D6FF760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684620" y="907094"/>
            <a:ext cx="1567230" cy="1567230"/>
          </a:xfrm>
          <a:prstGeom prst="rect">
            <a:avLst/>
          </a:prstGeom>
          <a:effectLst>
            <a:outerShdw blurRad="50800" dist="38100" dir="2700000" algn="tl" rotWithShape="0">
              <a:prstClr val="black">
                <a:alpha val="40000"/>
              </a:prstClr>
            </a:outerShdw>
          </a:effectLst>
        </p:spPr>
      </p:pic>
      <p:pic>
        <p:nvPicPr>
          <p:cNvPr id="18" name="Graphic 17" descr="Euro met effen opvulling">
            <a:extLst>
              <a:ext uri="{FF2B5EF4-FFF2-40B4-BE49-F238E27FC236}">
                <a16:creationId xmlns:a16="http://schemas.microsoft.com/office/drawing/2014/main" id="{5E2055A8-744C-1485-9A90-0F96CB5B38C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609081" y="1999509"/>
            <a:ext cx="1567230" cy="1567230"/>
          </a:xfrm>
          <a:prstGeom prst="rect">
            <a:avLst/>
          </a:prstGeom>
          <a:effectLst>
            <a:outerShdw blurRad="50800" dist="38100" dir="2700000" algn="tl" rotWithShape="0">
              <a:prstClr val="black">
                <a:alpha val="40000"/>
              </a:prstClr>
            </a:outerShdw>
          </a:effectLst>
        </p:spPr>
      </p:pic>
      <p:pic>
        <p:nvPicPr>
          <p:cNvPr id="20" name="Graphic 19" descr="Weegschalen van gerechtigheid met effen opvulling">
            <a:extLst>
              <a:ext uri="{FF2B5EF4-FFF2-40B4-BE49-F238E27FC236}">
                <a16:creationId xmlns:a16="http://schemas.microsoft.com/office/drawing/2014/main" id="{8E3B160F-AD67-FF5D-F579-9B398C63ECC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921741" y="1791803"/>
            <a:ext cx="4159103" cy="4159103"/>
          </a:xfrm>
          <a:prstGeom prst="rect">
            <a:avLst/>
          </a:prstGeom>
          <a:effectLst>
            <a:outerShdw blurRad="50800" dist="38100" dir="2700000" algn="tl" rotWithShape="0">
              <a:prstClr val="black">
                <a:alpha val="40000"/>
              </a:prstClr>
            </a:outerShdw>
          </a:effectLst>
        </p:spPr>
      </p:pic>
      <p:sp>
        <p:nvSpPr>
          <p:cNvPr id="3" name="Tekstvak 2">
            <a:extLst>
              <a:ext uri="{FF2B5EF4-FFF2-40B4-BE49-F238E27FC236}">
                <a16:creationId xmlns:a16="http://schemas.microsoft.com/office/drawing/2014/main" id="{2CE95E8F-6566-0F3F-5C18-72FE56C47B1A}"/>
              </a:ext>
            </a:extLst>
          </p:cNvPr>
          <p:cNvSpPr txBox="1"/>
          <p:nvPr/>
        </p:nvSpPr>
        <p:spPr>
          <a:xfrm>
            <a:off x="3759200" y="2945461"/>
            <a:ext cx="4673600" cy="1862048"/>
          </a:xfrm>
          <a:prstGeom prst="rect">
            <a:avLst/>
          </a:prstGeom>
          <a:noFill/>
        </p:spPr>
        <p:txBody>
          <a:bodyPr wrap="square" rtlCol="0">
            <a:spAutoFit/>
          </a:bodyPr>
          <a:lstStyle/>
          <a:p>
            <a:pPr algn="ctr"/>
            <a:r>
              <a:rPr lang="nl-NL" sz="11500" b="1" dirty="0">
                <a:solidFill>
                  <a:srgbClr val="945DE8"/>
                </a:solidFill>
                <a:effectLst>
                  <a:outerShdw blurRad="25400" dist="25400" dir="2700000" algn="tl" rotWithShape="0">
                    <a:prstClr val="black">
                      <a:alpha val="40000"/>
                    </a:prstClr>
                  </a:outerShdw>
                </a:effectLst>
                <a:latin typeface="Effra" panose="02000506080000020004" pitchFamily="2" charset="0"/>
              </a:rPr>
              <a:t>VWO</a:t>
            </a:r>
          </a:p>
        </p:txBody>
      </p:sp>
      <p:cxnSp>
        <p:nvCxnSpPr>
          <p:cNvPr id="6" name="Rechte verbindingslijn 5">
            <a:extLst>
              <a:ext uri="{FF2B5EF4-FFF2-40B4-BE49-F238E27FC236}">
                <a16:creationId xmlns:a16="http://schemas.microsoft.com/office/drawing/2014/main" id="{AD0C9852-0118-ACF6-D2C6-E7BA49FD051E}"/>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71D1AE46-3358-FCC4-3E28-25D817C231D4}"/>
              </a:ext>
            </a:extLst>
          </p:cNvPr>
          <p:cNvSpPr txBox="1"/>
          <p:nvPr/>
        </p:nvSpPr>
        <p:spPr>
          <a:xfrm>
            <a:off x="948164" y="4585846"/>
            <a:ext cx="3075195"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Quirine &amp; Patrick</a:t>
            </a:r>
          </a:p>
        </p:txBody>
      </p:sp>
      <p:sp>
        <p:nvSpPr>
          <p:cNvPr id="11" name="Tekstvak 10">
            <a:extLst>
              <a:ext uri="{FF2B5EF4-FFF2-40B4-BE49-F238E27FC236}">
                <a16:creationId xmlns:a16="http://schemas.microsoft.com/office/drawing/2014/main" id="{0E6D0531-5C08-7863-7474-175C110262DB}"/>
              </a:ext>
            </a:extLst>
          </p:cNvPr>
          <p:cNvSpPr txBox="1"/>
          <p:nvPr/>
        </p:nvSpPr>
        <p:spPr>
          <a:xfrm>
            <a:off x="8922618" y="4585846"/>
            <a:ext cx="2177983" cy="523220"/>
          </a:xfrm>
          <a:prstGeom prst="rect">
            <a:avLst/>
          </a:prstGeom>
          <a:noFill/>
        </p:spPr>
        <p:txBody>
          <a:bodyPr wrap="square" rtlCol="0">
            <a:spAutoFit/>
          </a:bodyPr>
          <a:lstStyle/>
          <a:p>
            <a:pPr algn="r"/>
            <a:r>
              <a:rPr lang="nl-NL" sz="2800" b="1" dirty="0">
                <a:solidFill>
                  <a:srgbClr val="652EA3"/>
                </a:solidFill>
                <a:latin typeface="Effra" panose="02000506080000020004" pitchFamily="2" charset="0"/>
              </a:rPr>
              <a:t>07-05-2026</a:t>
            </a:r>
          </a:p>
        </p:txBody>
      </p:sp>
      <p:sp>
        <p:nvSpPr>
          <p:cNvPr id="5" name="Tekstvak 4">
            <a:extLst>
              <a:ext uri="{FF2B5EF4-FFF2-40B4-BE49-F238E27FC236}">
                <a16:creationId xmlns:a16="http://schemas.microsoft.com/office/drawing/2014/main" id="{0A09B88C-5669-A388-8F43-1641CFF941A8}"/>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Bedrijfseconomie</a:t>
            </a:r>
          </a:p>
        </p:txBody>
      </p:sp>
    </p:spTree>
    <p:extLst>
      <p:ext uri="{BB962C8B-B14F-4D97-AF65-F5344CB8AC3E}">
        <p14:creationId xmlns:p14="http://schemas.microsoft.com/office/powerpoint/2010/main" val="392774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par>
                          <p:cTn id="8" fill="hold">
                            <p:stCondLst>
                              <p:cond delay="250"/>
                            </p:stCondLst>
                            <p:childTnLst>
                              <p:par>
                                <p:cTn id="9" presetID="1" presetClass="entr" presetSubtype="0" fill="hold" nodeType="afterEffect">
                                  <p:stCondLst>
                                    <p:cond delay="25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125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path" presetSubtype="0" repeatCount="indefinite" fill="hold" nodeType="withEffect">
                                  <p:stCondLst>
                                    <p:cond delay="0"/>
                                  </p:stCondLst>
                                  <p:childTnLst>
                                    <p:animMotion origin="layout" path="M 0.00768 0.01157 C 0.10234 -0.10486 0.23398 -0.06227 0.30156 0.10833 C 0.36823 0.27801 0.34609 0.51296 0.25195 0.63148 C 0.15599 0.73935 0.0263 0.70347 -0.04115 0.53356 C -0.10755 0.36412 -0.08034 0.11875 0.00833 0.00995 " pathEditMode="relative" rAng="19500000" ptsTypes="AAAAA">
                                      <p:cBhvr>
                                        <p:cTn id="20" dur="60000" fill="hold"/>
                                        <p:tgtEl>
                                          <p:spTgt spid="12"/>
                                        </p:tgtEl>
                                        <p:attrNameLst>
                                          <p:attrName>ppt_x</p:attrName>
                                          <p:attrName>ppt_y</p:attrName>
                                        </p:attrNameLst>
                                      </p:cBhvr>
                                      <p:rCtr x="12240" y="30903"/>
                                    </p:animMotion>
                                  </p:childTnLst>
                                </p:cTn>
                              </p:par>
                              <p:par>
                                <p:cTn id="21" presetID="1" presetClass="path" presetSubtype="0" repeatCount="indefinite" fill="hold" nodeType="withEffect">
                                  <p:stCondLst>
                                    <p:cond delay="0"/>
                                  </p:stCondLst>
                                  <p:childTnLst>
                                    <p:animMotion origin="layout" path="M 0.00013 -0.00023 C 0.04805 0.18333 0.00157 0.40139 -0.10326 0.48819 C -0.20795 0.57523 -0.33178 0.49815 -0.37982 0.31481 C -0.42774 0.1324 -0.38125 -0.08635 -0.27696 -0.17431 C -0.17188 -0.25949 -0.05338 -0.18102 0.00013 2.96296E-6 " pathEditMode="relative" rAng="14700000" ptsTypes="AAAAA">
                                      <p:cBhvr>
                                        <p:cTn id="22" dur="60000" fill="hold"/>
                                        <p:tgtEl>
                                          <p:spTgt spid="18"/>
                                        </p:tgtEl>
                                        <p:attrNameLst>
                                          <p:attrName>ppt_x</p:attrName>
                                          <p:attrName>ppt_y</p:attrName>
                                        </p:attrNameLst>
                                      </p:cBhvr>
                                      <p:rCtr x="-19010" y="15718"/>
                                    </p:animMotion>
                                  </p:childTnLst>
                                </p:cTn>
                              </p:par>
                              <p:par>
                                <p:cTn id="23" presetID="1" presetClass="path" presetSubtype="0" repeatCount="indefinite" fill="hold" nodeType="withEffect">
                                  <p:stCondLst>
                                    <p:cond delay="0"/>
                                  </p:stCondLst>
                                  <p:childTnLst>
                                    <p:animMotion origin="layout" path="M -0.00573 0.02315 C -0.09049 0.15787 -0.22122 0.14282 -0.29857 -0.00996 C -0.37591 -0.16227 -0.37044 -0.39537 -0.28594 -0.53056 C -0.20208 -0.66482 -0.07044 -0.64977 0.00677 -0.49908 C 0.08347 -0.3456 0.07084 -0.10903 -0.00612 0.02268 " pathEditMode="relative" rAng="19080000" ptsTypes="AAAAA">
                                      <p:cBhvr>
                                        <p:cTn id="24" dur="60000" fill="hold"/>
                                        <p:tgtEl>
                                          <p:spTgt spid="8"/>
                                        </p:tgtEl>
                                        <p:attrNameLst>
                                          <p:attrName>ppt_x</p:attrName>
                                          <p:attrName>ppt_y</p:attrName>
                                        </p:attrNameLst>
                                      </p:cBhvr>
                                      <p:rCtr x="-13997" y="-27708"/>
                                    </p:animMotion>
                                  </p:childTnLst>
                                </p:cTn>
                              </p:par>
                              <p:par>
                                <p:cTn id="25" presetID="1" presetClass="path" presetSubtype="0" repeatCount="indefinite" fill="hold" nodeType="withEffect">
                                  <p:stCondLst>
                                    <p:cond delay="0"/>
                                  </p:stCondLst>
                                  <p:childTnLst>
                                    <p:animMotion origin="layout" path="M -3.33333E-6 -7.40741E-7 C -0.05664 -0.17523 -0.02109 -0.4 0.07904 -0.50255 C 0.1793 -0.60486 0.30638 -0.54745 0.36302 -0.37292 C 0.41966 -0.19815 0.38399 0.02732 0.28464 0.13079 C 0.18412 0.23195 0.04571 0.18079 -0.00078 0.00046 " pathEditMode="relative" rAng="3600000" ptsTypes="AAAAA">
                                      <p:cBhvr>
                                        <p:cTn id="26" dur="60000" fill="hold"/>
                                        <p:tgtEl>
                                          <p:spTgt spid="4"/>
                                        </p:tgtEl>
                                        <p:attrNameLst>
                                          <p:attrName>ppt_x</p:attrName>
                                          <p:attrName>ppt_y</p:attrName>
                                        </p:attrNameLst>
                                      </p:cBhvr>
                                      <p:rCtr x="18099" y="-18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72D3A-E8D4-BD21-C612-83EE56EA313B}"/>
            </a:ext>
          </a:extLst>
        </p:cNvPr>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185D1B53-5A26-0ED0-3D7D-2DA89ACAF9A7}"/>
              </a:ext>
            </a:extLst>
          </p:cNvPr>
          <p:cNvCxnSpPr>
            <a:cxnSpLocks/>
          </p:cNvCxnSpPr>
          <p:nvPr/>
        </p:nvCxnSpPr>
        <p:spPr>
          <a:xfrm>
            <a:off x="3346500" y="1918473"/>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echthoek 20">
            <a:extLst>
              <a:ext uri="{FF2B5EF4-FFF2-40B4-BE49-F238E27FC236}">
                <a16:creationId xmlns:a16="http://schemas.microsoft.com/office/drawing/2014/main" id="{1755DF89-9FE1-A4AC-3814-9D6658236106}"/>
              </a:ext>
            </a:extLst>
          </p:cNvPr>
          <p:cNvSpPr/>
          <p:nvPr/>
        </p:nvSpPr>
        <p:spPr>
          <a:xfrm>
            <a:off x="355183" y="4842504"/>
            <a:ext cx="11481635" cy="166819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p:sp>
        <p:nvSpPr>
          <p:cNvPr id="2" name="Tekstvak 1">
            <a:extLst>
              <a:ext uri="{FF2B5EF4-FFF2-40B4-BE49-F238E27FC236}">
                <a16:creationId xmlns:a16="http://schemas.microsoft.com/office/drawing/2014/main" id="{CB6FBD19-998D-ABC7-CE87-25BC31199287}"/>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Liquiditeit</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cxnSp>
        <p:nvCxnSpPr>
          <p:cNvPr id="3" name="Rechte verbindingslijn 2">
            <a:extLst>
              <a:ext uri="{FF2B5EF4-FFF2-40B4-BE49-F238E27FC236}">
                <a16:creationId xmlns:a16="http://schemas.microsoft.com/office/drawing/2014/main" id="{7ED32C26-106C-57A6-5BDC-67A906066EB6}"/>
              </a:ext>
            </a:extLst>
          </p:cNvPr>
          <p:cNvCxnSpPr>
            <a:cxnSpLocks/>
          </p:cNvCxnSpPr>
          <p:nvPr/>
        </p:nvCxnSpPr>
        <p:spPr>
          <a:xfrm>
            <a:off x="6096000" y="1975690"/>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C46C4408-FB6F-7A66-D282-2809D40855BA}"/>
              </a:ext>
            </a:extLst>
          </p:cNvPr>
          <p:cNvSpPr txBox="1"/>
          <p:nvPr/>
        </p:nvSpPr>
        <p:spPr>
          <a:xfrm>
            <a:off x="652986" y="968667"/>
            <a:ext cx="108860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In hoeverre kan het bedrijf</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haar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kortlopende verplichtingen </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betalen?</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7" name="Tekstvak 6">
            <a:extLst>
              <a:ext uri="{FF2B5EF4-FFF2-40B4-BE49-F238E27FC236}">
                <a16:creationId xmlns:a16="http://schemas.microsoft.com/office/drawing/2014/main" id="{3CEB894E-4BC9-7DB3-BAB7-438F17A4824B}"/>
              </a:ext>
            </a:extLst>
          </p:cNvPr>
          <p:cNvSpPr txBox="1"/>
          <p:nvPr/>
        </p:nvSpPr>
        <p:spPr>
          <a:xfrm>
            <a:off x="3346499" y="1918473"/>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VA</a:t>
            </a:r>
          </a:p>
        </p:txBody>
      </p:sp>
      <p:sp>
        <p:nvSpPr>
          <p:cNvPr id="8" name="Tekstvak 7">
            <a:extLst>
              <a:ext uri="{FF2B5EF4-FFF2-40B4-BE49-F238E27FC236}">
                <a16:creationId xmlns:a16="http://schemas.microsoft.com/office/drawing/2014/main" id="{C9A09D2F-8A3A-E82D-7C6A-7489DB5BA243}"/>
              </a:ext>
            </a:extLst>
          </p:cNvPr>
          <p:cNvSpPr txBox="1"/>
          <p:nvPr/>
        </p:nvSpPr>
        <p:spPr>
          <a:xfrm>
            <a:off x="3346499" y="2759165"/>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VLA</a:t>
            </a:r>
          </a:p>
        </p:txBody>
      </p:sp>
      <p:sp>
        <p:nvSpPr>
          <p:cNvPr id="9" name="Tekstvak 8">
            <a:extLst>
              <a:ext uri="{FF2B5EF4-FFF2-40B4-BE49-F238E27FC236}">
                <a16:creationId xmlns:a16="http://schemas.microsoft.com/office/drawing/2014/main" id="{F16CA306-B9C9-E8FF-11DE-A247C0B6A10C}"/>
              </a:ext>
            </a:extLst>
          </p:cNvPr>
          <p:cNvSpPr txBox="1"/>
          <p:nvPr/>
        </p:nvSpPr>
        <p:spPr>
          <a:xfrm>
            <a:off x="3346499" y="3599857"/>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LM</a:t>
            </a:r>
          </a:p>
        </p:txBody>
      </p:sp>
      <p:sp>
        <p:nvSpPr>
          <p:cNvPr id="12" name="Tekstvak 11">
            <a:extLst>
              <a:ext uri="{FF2B5EF4-FFF2-40B4-BE49-F238E27FC236}">
                <a16:creationId xmlns:a16="http://schemas.microsoft.com/office/drawing/2014/main" id="{765F4E72-90AE-D107-EEFF-231C0797E1E2}"/>
              </a:ext>
            </a:extLst>
          </p:cNvPr>
          <p:cNvSpPr txBox="1"/>
          <p:nvPr/>
        </p:nvSpPr>
        <p:spPr>
          <a:xfrm>
            <a:off x="6785903" y="1918473"/>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13" name="Tekstvak 12">
            <a:extLst>
              <a:ext uri="{FF2B5EF4-FFF2-40B4-BE49-F238E27FC236}">
                <a16:creationId xmlns:a16="http://schemas.microsoft.com/office/drawing/2014/main" id="{7FE3D29E-3EA3-C031-DB69-08F11BECE8A8}"/>
              </a:ext>
            </a:extLst>
          </p:cNvPr>
          <p:cNvSpPr txBox="1"/>
          <p:nvPr/>
        </p:nvSpPr>
        <p:spPr>
          <a:xfrm>
            <a:off x="6785903" y="2759165"/>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solidFill>
                <a:effectLst>
                  <a:outerShdw blurRad="25400" dist="25400" dir="2700000" algn="tl" rotWithShape="0">
                    <a:prstClr val="black">
                      <a:alpha val="40000"/>
                    </a:prstClr>
                  </a:outerShdw>
                </a:effectLst>
                <a:latin typeface="Effra" panose="02000506080000020004" pitchFamily="2" charset="0"/>
              </a:rPr>
              <a:t>LVV</a:t>
            </a:r>
            <a:endPar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14" name="Tekstvak 13">
            <a:extLst>
              <a:ext uri="{FF2B5EF4-FFF2-40B4-BE49-F238E27FC236}">
                <a16:creationId xmlns:a16="http://schemas.microsoft.com/office/drawing/2014/main" id="{E2513962-01EC-8F86-3308-A9A916567870}"/>
              </a:ext>
            </a:extLst>
          </p:cNvPr>
          <p:cNvSpPr txBox="1"/>
          <p:nvPr/>
        </p:nvSpPr>
        <p:spPr>
          <a:xfrm>
            <a:off x="6785903" y="3599857"/>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KVV</a:t>
            </a:r>
          </a:p>
        </p:txBody>
      </p:sp>
      <p:sp>
        <p:nvSpPr>
          <p:cNvPr id="15" name="Tekstvak 14">
            <a:extLst>
              <a:ext uri="{FF2B5EF4-FFF2-40B4-BE49-F238E27FC236}">
                <a16:creationId xmlns:a16="http://schemas.microsoft.com/office/drawing/2014/main" id="{1AFE1A1B-B6CC-CEFD-DAB2-013D7240456C}"/>
              </a:ext>
            </a:extLst>
          </p:cNvPr>
          <p:cNvSpPr txBox="1"/>
          <p:nvPr/>
        </p:nvSpPr>
        <p:spPr>
          <a:xfrm>
            <a:off x="8315335" y="4842504"/>
            <a:ext cx="2604296" cy="584775"/>
          </a:xfrm>
          <a:prstGeom prst="rect">
            <a:avLst/>
          </a:prstGeom>
          <a:noFill/>
        </p:spPr>
        <p:txBody>
          <a:bodyPr wrap="square" rtlCol="0">
            <a:spAutoFit/>
          </a:bodyPr>
          <a:lstStyle/>
          <a:p>
            <a:pPr algn="ctr"/>
            <a:r>
              <a:rPr lang="nl-NL" sz="3200" b="1" dirty="0">
                <a:solidFill>
                  <a:srgbClr val="652EA3"/>
                </a:solidFill>
                <a:latin typeface="Effra" panose="02000506080000020004" pitchFamily="2" charset="0"/>
              </a:rPr>
              <a:t>Cashflow</a:t>
            </a:r>
          </a:p>
        </p:txBody>
      </p:sp>
      <p:sp>
        <p:nvSpPr>
          <p:cNvPr id="16" name="Tekstvak 15">
            <a:extLst>
              <a:ext uri="{FF2B5EF4-FFF2-40B4-BE49-F238E27FC236}">
                <a16:creationId xmlns:a16="http://schemas.microsoft.com/office/drawing/2014/main" id="{3A22B706-B4E3-C5FE-533C-9E40794B5C42}"/>
              </a:ext>
            </a:extLst>
          </p:cNvPr>
          <p:cNvSpPr txBox="1"/>
          <p:nvPr/>
        </p:nvSpPr>
        <p:spPr>
          <a:xfrm>
            <a:off x="701212" y="4842504"/>
            <a:ext cx="2604296" cy="584775"/>
          </a:xfrm>
          <a:prstGeom prst="rect">
            <a:avLst/>
          </a:prstGeom>
          <a:noFill/>
        </p:spPr>
        <p:txBody>
          <a:bodyPr wrap="square" rtlCol="0">
            <a:spAutoFit/>
          </a:bodyPr>
          <a:lstStyle/>
          <a:p>
            <a:pPr algn="ctr"/>
            <a:r>
              <a:rPr lang="nl-NL" sz="3200" b="1" dirty="0" err="1">
                <a:solidFill>
                  <a:srgbClr val="652EA3"/>
                </a:solidFill>
                <a:latin typeface="Effra" panose="02000506080000020004" pitchFamily="2" charset="0"/>
              </a:rPr>
              <a:t>Current</a:t>
            </a:r>
            <a:r>
              <a:rPr lang="nl-NL" sz="3200" b="1" dirty="0">
                <a:solidFill>
                  <a:srgbClr val="652EA3"/>
                </a:solidFill>
                <a:latin typeface="Effra" panose="02000506080000020004" pitchFamily="2" charset="0"/>
              </a:rPr>
              <a:t> ratio</a:t>
            </a:r>
          </a:p>
        </p:txBody>
      </p:sp>
      <p:sp>
        <p:nvSpPr>
          <p:cNvPr id="19" name="Tekstvak 18">
            <a:extLst>
              <a:ext uri="{FF2B5EF4-FFF2-40B4-BE49-F238E27FC236}">
                <a16:creationId xmlns:a16="http://schemas.microsoft.com/office/drawing/2014/main" id="{0B8FB150-F64D-8DD7-E8FD-E9DFC3A3DCC9}"/>
              </a:ext>
            </a:extLst>
          </p:cNvPr>
          <p:cNvSpPr txBox="1"/>
          <p:nvPr/>
        </p:nvSpPr>
        <p:spPr>
          <a:xfrm>
            <a:off x="4793852" y="4842504"/>
            <a:ext cx="2604296" cy="584775"/>
          </a:xfrm>
          <a:prstGeom prst="rect">
            <a:avLst/>
          </a:prstGeom>
          <a:noFill/>
        </p:spPr>
        <p:txBody>
          <a:bodyPr wrap="square" rtlCol="0">
            <a:spAutoFit/>
          </a:bodyPr>
          <a:lstStyle/>
          <a:p>
            <a:pPr algn="ctr"/>
            <a:r>
              <a:rPr lang="nl-NL" sz="3200" b="1" dirty="0">
                <a:solidFill>
                  <a:srgbClr val="652EA3"/>
                </a:solidFill>
                <a:latin typeface="Effra" panose="02000506080000020004" pitchFamily="2" charset="0"/>
              </a:rPr>
              <a:t>Quick ratio</a:t>
            </a:r>
          </a:p>
        </p:txBody>
      </p:sp>
      <mc:AlternateContent xmlns:mc="http://schemas.openxmlformats.org/markup-compatibility/2006" xmlns:a14="http://schemas.microsoft.com/office/drawing/2010/main">
        <mc:Choice Requires="a14">
          <p:sp>
            <p:nvSpPr>
              <p:cNvPr id="20" name="Tekstvak 19">
                <a:extLst>
                  <a:ext uri="{FF2B5EF4-FFF2-40B4-BE49-F238E27FC236}">
                    <a16:creationId xmlns:a16="http://schemas.microsoft.com/office/drawing/2014/main" id="{E210091C-3AD6-812B-F7AF-F747C58B7F6B}"/>
                  </a:ext>
                </a:extLst>
              </p:cNvPr>
              <p:cNvSpPr txBox="1"/>
              <p:nvPr/>
            </p:nvSpPr>
            <p:spPr>
              <a:xfrm>
                <a:off x="4447823" y="5455282"/>
                <a:ext cx="3296355" cy="90922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𝑽𝑳𝑨</m:t>
                          </m:r>
                          <m:r>
                            <a:rPr lang="nl-NL" sz="2800" b="1" i="1" smtClean="0">
                              <a:solidFill>
                                <a:srgbClr val="945DE8"/>
                              </a:solidFill>
                              <a:latin typeface="Cambria Math" panose="02040503050406030204" pitchFamily="18" charset="0"/>
                            </a:rPr>
                            <m:t> </m:t>
                          </m:r>
                          <m:r>
                            <a:rPr lang="nl-NL" sz="2800" b="1" i="1" smtClean="0">
                              <a:solidFill>
                                <a:srgbClr val="945DE8"/>
                              </a:solidFill>
                              <a:latin typeface="Cambria Math" panose="02040503050406030204" pitchFamily="18" charset="0"/>
                            </a:rPr>
                            <m:t>𝒆𝒙</m:t>
                          </m:r>
                          <m:r>
                            <a:rPr lang="nl-NL" sz="2800" b="1" i="1" smtClean="0">
                              <a:solidFill>
                                <a:srgbClr val="945DE8"/>
                              </a:solidFill>
                              <a:latin typeface="Cambria Math" panose="02040503050406030204" pitchFamily="18" charset="0"/>
                            </a:rPr>
                            <m:t>. </m:t>
                          </m:r>
                          <m:r>
                            <a:rPr lang="nl-NL" sz="2800" b="1" i="1" smtClean="0">
                              <a:solidFill>
                                <a:srgbClr val="945DE8"/>
                              </a:solidFill>
                              <a:latin typeface="Cambria Math" panose="02040503050406030204" pitchFamily="18" charset="0"/>
                            </a:rPr>
                            <m:t>𝒗𝒓𝒓𝒅</m:t>
                          </m:r>
                          <m:r>
                            <a:rPr lang="nl-NL" sz="2800" b="1" i="1" smtClean="0">
                              <a:solidFill>
                                <a:srgbClr val="945DE8"/>
                              </a:solidFill>
                              <a:latin typeface="Cambria Math" panose="02040503050406030204" pitchFamily="18" charset="0"/>
                            </a:rPr>
                            <m:t>+</m:t>
                          </m:r>
                          <m:r>
                            <a:rPr lang="nl-NL" sz="2800" b="1" i="1" smtClean="0">
                              <a:solidFill>
                                <a:srgbClr val="945DE8"/>
                              </a:solidFill>
                              <a:latin typeface="Cambria Math" panose="02040503050406030204" pitchFamily="18" charset="0"/>
                            </a:rPr>
                            <m:t>𝑳𝑴</m:t>
                          </m:r>
                        </m:num>
                        <m:den>
                          <m:r>
                            <a:rPr lang="nl-NL" sz="2800" b="1" i="1" smtClean="0">
                              <a:solidFill>
                                <a:srgbClr val="945DE8"/>
                              </a:solidFill>
                              <a:latin typeface="Cambria Math" panose="02040503050406030204" pitchFamily="18" charset="0"/>
                            </a:rPr>
                            <m:t>𝑲𝑽𝑽</m:t>
                          </m:r>
                        </m:den>
                      </m:f>
                    </m:oMath>
                  </m:oMathPara>
                </a14:m>
                <a:endParaRPr lang="nl-NL" sz="2800" b="1" dirty="0">
                  <a:solidFill>
                    <a:srgbClr val="945DE8"/>
                  </a:solidFill>
                </a:endParaRPr>
              </a:p>
            </p:txBody>
          </p:sp>
        </mc:Choice>
        <mc:Fallback xmlns="">
          <p:sp>
            <p:nvSpPr>
              <p:cNvPr id="20" name="Tekstvak 19">
                <a:extLst>
                  <a:ext uri="{FF2B5EF4-FFF2-40B4-BE49-F238E27FC236}">
                    <a16:creationId xmlns:a16="http://schemas.microsoft.com/office/drawing/2014/main" id="{E210091C-3AD6-812B-F7AF-F747C58B7F6B}"/>
                  </a:ext>
                </a:extLst>
              </p:cNvPr>
              <p:cNvSpPr txBox="1">
                <a:spLocks noRot="1" noChangeAspect="1" noMove="1" noResize="1" noEditPoints="1" noAdjustHandles="1" noChangeArrowheads="1" noChangeShapeType="1" noTextEdit="1"/>
              </p:cNvSpPr>
              <p:nvPr/>
            </p:nvSpPr>
            <p:spPr>
              <a:xfrm>
                <a:off x="4447823" y="5455282"/>
                <a:ext cx="3296355" cy="909223"/>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2" name="Tekstvak 21">
                <a:extLst>
                  <a:ext uri="{FF2B5EF4-FFF2-40B4-BE49-F238E27FC236}">
                    <a16:creationId xmlns:a16="http://schemas.microsoft.com/office/drawing/2014/main" id="{FCC9F166-D9D1-E5BF-955A-73E909B959EA}"/>
                  </a:ext>
                </a:extLst>
              </p:cNvPr>
              <p:cNvSpPr txBox="1"/>
              <p:nvPr/>
            </p:nvSpPr>
            <p:spPr>
              <a:xfrm>
                <a:off x="355182" y="5455282"/>
                <a:ext cx="3296355" cy="90922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𝑽𝑳𝑨</m:t>
                          </m:r>
                          <m:r>
                            <a:rPr lang="nl-NL" sz="2800" b="1" i="1" smtClean="0">
                              <a:solidFill>
                                <a:srgbClr val="945DE8"/>
                              </a:solidFill>
                              <a:latin typeface="Cambria Math" panose="02040503050406030204" pitchFamily="18" charset="0"/>
                            </a:rPr>
                            <m:t>+</m:t>
                          </m:r>
                          <m:r>
                            <a:rPr lang="nl-NL" sz="2800" b="1" i="1" smtClean="0">
                              <a:solidFill>
                                <a:srgbClr val="945DE8"/>
                              </a:solidFill>
                              <a:latin typeface="Cambria Math" panose="02040503050406030204" pitchFamily="18" charset="0"/>
                            </a:rPr>
                            <m:t>𝑳𝑴</m:t>
                          </m:r>
                          <m:r>
                            <a:rPr lang="nl-NL" sz="2800" b="1" i="1" smtClean="0">
                              <a:solidFill>
                                <a:srgbClr val="945DE8"/>
                              </a:solidFill>
                              <a:latin typeface="Cambria Math" panose="02040503050406030204" pitchFamily="18" charset="0"/>
                            </a:rPr>
                            <m:t> </m:t>
                          </m:r>
                        </m:num>
                        <m:den>
                          <m:r>
                            <a:rPr lang="nl-NL" sz="2800" b="1" i="1" smtClean="0">
                              <a:solidFill>
                                <a:srgbClr val="945DE8"/>
                              </a:solidFill>
                              <a:latin typeface="Cambria Math" panose="02040503050406030204" pitchFamily="18" charset="0"/>
                            </a:rPr>
                            <m:t>𝑲𝑽𝑽</m:t>
                          </m:r>
                        </m:den>
                      </m:f>
                    </m:oMath>
                  </m:oMathPara>
                </a14:m>
                <a:endParaRPr lang="nl-NL" sz="2800" b="1" dirty="0">
                  <a:solidFill>
                    <a:srgbClr val="945DE8"/>
                  </a:solidFill>
                </a:endParaRPr>
              </a:p>
            </p:txBody>
          </p:sp>
        </mc:Choice>
        <mc:Fallback xmlns="">
          <p:sp>
            <p:nvSpPr>
              <p:cNvPr id="22" name="Tekstvak 21">
                <a:extLst>
                  <a:ext uri="{FF2B5EF4-FFF2-40B4-BE49-F238E27FC236}">
                    <a16:creationId xmlns:a16="http://schemas.microsoft.com/office/drawing/2014/main" id="{FCC9F166-D9D1-E5BF-955A-73E909B959EA}"/>
                  </a:ext>
                </a:extLst>
              </p:cNvPr>
              <p:cNvSpPr txBox="1">
                <a:spLocks noRot="1" noChangeAspect="1" noMove="1" noResize="1" noEditPoints="1" noAdjustHandles="1" noChangeArrowheads="1" noChangeShapeType="1" noTextEdit="1"/>
              </p:cNvSpPr>
              <p:nvPr/>
            </p:nvSpPr>
            <p:spPr>
              <a:xfrm>
                <a:off x="355182" y="5455282"/>
                <a:ext cx="3296355" cy="909223"/>
              </a:xfrm>
              <a:prstGeom prst="rect">
                <a:avLst/>
              </a:prstGeom>
              <a:blipFill>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3" name="Tekstvak 22">
                <a:extLst>
                  <a:ext uri="{FF2B5EF4-FFF2-40B4-BE49-F238E27FC236}">
                    <a16:creationId xmlns:a16="http://schemas.microsoft.com/office/drawing/2014/main" id="{876B3DAC-A71B-1BCC-EA8B-C5FCDBE68674}"/>
                  </a:ext>
                </a:extLst>
              </p:cNvPr>
              <p:cNvSpPr txBox="1"/>
              <p:nvPr/>
            </p:nvSpPr>
            <p:spPr>
              <a:xfrm>
                <a:off x="8403523" y="5455282"/>
                <a:ext cx="3296355" cy="954107"/>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a:rPr lang="nl-NL" sz="2800" b="1" i="1" smtClean="0">
                          <a:solidFill>
                            <a:srgbClr val="945DE8"/>
                          </a:solidFill>
                          <a:latin typeface="Cambria Math" panose="02040503050406030204" pitchFamily="18" charset="0"/>
                        </a:rPr>
                        <m:t>𝑹𝒆𝒔𝒖𝒍𝒕𝒂𝒂𝒕</m:t>
                      </m:r>
                    </m:oMath>
                  </m:oMathPara>
                </a14:m>
                <a:endParaRPr lang="nl-NL" sz="2800" b="1" i="1" dirty="0">
                  <a:solidFill>
                    <a:srgbClr val="945DE8"/>
                  </a:solidFill>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nl-NL" sz="2800" b="1" i="1" u="sng" smtClean="0">
                          <a:solidFill>
                            <a:srgbClr val="945DE8"/>
                          </a:solidFill>
                          <a:latin typeface="Cambria Math" panose="02040503050406030204" pitchFamily="18" charset="0"/>
                        </a:rPr>
                        <m:t>𝑨𝒇𝒔𝒄𝒉𝒓𝒊𝒋𝒗𝒊𝒏𝒈𝒆𝒏</m:t>
                      </m:r>
                      <m:r>
                        <a:rPr lang="nl-NL" sz="2800" b="1" i="1" u="sng" smtClean="0">
                          <a:solidFill>
                            <a:srgbClr val="945DE8"/>
                          </a:solidFill>
                          <a:latin typeface="Cambria Math" panose="02040503050406030204" pitchFamily="18" charset="0"/>
                        </a:rPr>
                        <m:t>+</m:t>
                      </m:r>
                    </m:oMath>
                  </m:oMathPara>
                </a14:m>
                <a:endParaRPr lang="nl-NL" sz="2800" b="1" u="sng" dirty="0">
                  <a:solidFill>
                    <a:srgbClr val="945DE8"/>
                  </a:solidFill>
                </a:endParaRPr>
              </a:p>
            </p:txBody>
          </p:sp>
        </mc:Choice>
        <mc:Fallback xmlns="">
          <p:sp>
            <p:nvSpPr>
              <p:cNvPr id="23" name="Tekstvak 22">
                <a:extLst>
                  <a:ext uri="{FF2B5EF4-FFF2-40B4-BE49-F238E27FC236}">
                    <a16:creationId xmlns:a16="http://schemas.microsoft.com/office/drawing/2014/main" id="{876B3DAC-A71B-1BCC-EA8B-C5FCDBE68674}"/>
                  </a:ext>
                </a:extLst>
              </p:cNvPr>
              <p:cNvSpPr txBox="1">
                <a:spLocks noRot="1" noChangeAspect="1" noMove="1" noResize="1" noEditPoints="1" noAdjustHandles="1" noChangeArrowheads="1" noChangeShapeType="1" noTextEdit="1"/>
              </p:cNvSpPr>
              <p:nvPr/>
            </p:nvSpPr>
            <p:spPr>
              <a:xfrm>
                <a:off x="8403523" y="5455282"/>
                <a:ext cx="3296355" cy="954107"/>
              </a:xfrm>
              <a:prstGeom prst="rect">
                <a:avLst/>
              </a:prstGeom>
              <a:blipFill>
                <a:blip r:embed="rId5"/>
                <a:stretch>
                  <a:fillRect/>
                </a:stretch>
              </a:blipFill>
            </p:spPr>
            <p:txBody>
              <a:bodyPr/>
              <a:lstStyle/>
              <a:p>
                <a:r>
                  <a:rPr lang="nl-NL">
                    <a:noFill/>
                  </a:rPr>
                  <a:t> </a:t>
                </a:r>
              </a:p>
            </p:txBody>
          </p:sp>
        </mc:Fallback>
      </mc:AlternateContent>
      <p:sp>
        <p:nvSpPr>
          <p:cNvPr id="24" name="Tekstvak 23">
            <a:extLst>
              <a:ext uri="{FF2B5EF4-FFF2-40B4-BE49-F238E27FC236}">
                <a16:creationId xmlns:a16="http://schemas.microsoft.com/office/drawing/2014/main" id="{CA94AAD2-4EB7-47AA-2B28-A92759F73D37}"/>
              </a:ext>
            </a:extLst>
          </p:cNvPr>
          <p:cNvSpPr txBox="1"/>
          <p:nvPr/>
        </p:nvSpPr>
        <p:spPr>
          <a:xfrm>
            <a:off x="3346499" y="2759165"/>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VLA</a:t>
            </a:r>
          </a:p>
        </p:txBody>
      </p:sp>
      <p:sp>
        <p:nvSpPr>
          <p:cNvPr id="25" name="Tekstvak 24">
            <a:extLst>
              <a:ext uri="{FF2B5EF4-FFF2-40B4-BE49-F238E27FC236}">
                <a16:creationId xmlns:a16="http://schemas.microsoft.com/office/drawing/2014/main" id="{E19562A5-F5D6-6B86-7C4B-48B8887A2D22}"/>
              </a:ext>
            </a:extLst>
          </p:cNvPr>
          <p:cNvSpPr txBox="1"/>
          <p:nvPr/>
        </p:nvSpPr>
        <p:spPr>
          <a:xfrm>
            <a:off x="3346499" y="3599857"/>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LM</a:t>
            </a:r>
          </a:p>
        </p:txBody>
      </p:sp>
      <p:sp>
        <p:nvSpPr>
          <p:cNvPr id="26" name="Tekstvak 25">
            <a:extLst>
              <a:ext uri="{FF2B5EF4-FFF2-40B4-BE49-F238E27FC236}">
                <a16:creationId xmlns:a16="http://schemas.microsoft.com/office/drawing/2014/main" id="{7E3C3FDF-92BC-8A04-9D9D-385E2E4D80D7}"/>
              </a:ext>
            </a:extLst>
          </p:cNvPr>
          <p:cNvSpPr txBox="1"/>
          <p:nvPr/>
        </p:nvSpPr>
        <p:spPr>
          <a:xfrm>
            <a:off x="6785903" y="3599857"/>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KVV</a:t>
            </a:r>
          </a:p>
        </p:txBody>
      </p:sp>
      <p:sp>
        <p:nvSpPr>
          <p:cNvPr id="30" name="Bijschrift: pijl-rechts 29">
            <a:extLst>
              <a:ext uri="{FF2B5EF4-FFF2-40B4-BE49-F238E27FC236}">
                <a16:creationId xmlns:a16="http://schemas.microsoft.com/office/drawing/2014/main" id="{D5485A4C-AC83-C33F-2454-101594FA3887}"/>
              </a:ext>
            </a:extLst>
          </p:cNvPr>
          <p:cNvSpPr/>
          <p:nvPr/>
        </p:nvSpPr>
        <p:spPr>
          <a:xfrm>
            <a:off x="496710" y="2158637"/>
            <a:ext cx="2849787" cy="720000"/>
          </a:xfrm>
          <a:prstGeom prst="rightArrowCallout">
            <a:avLst>
              <a:gd name="adj1" fmla="val 25000"/>
              <a:gd name="adj2" fmla="val 25000"/>
              <a:gd name="adj3" fmla="val 25000"/>
              <a:gd name="adj4" fmla="val 90150"/>
            </a:avLst>
          </a:prstGeom>
          <a:solidFill>
            <a:srgbClr val="652EA3"/>
          </a:solidFill>
          <a:ln>
            <a:solidFill>
              <a:srgbClr val="652EA3"/>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200" b="1" dirty="0">
                <a:latin typeface="Effra" panose="02000506080000020004" pitchFamily="2" charset="0"/>
              </a:rPr>
              <a:t>&gt;1 Jaar aanwezig</a:t>
            </a:r>
          </a:p>
        </p:txBody>
      </p:sp>
      <p:sp>
        <p:nvSpPr>
          <p:cNvPr id="31" name="Bijschrift: pijl-rechts 30">
            <a:extLst>
              <a:ext uri="{FF2B5EF4-FFF2-40B4-BE49-F238E27FC236}">
                <a16:creationId xmlns:a16="http://schemas.microsoft.com/office/drawing/2014/main" id="{F322DBE4-C50F-CE7F-DBED-46F88ADD25F3}"/>
              </a:ext>
            </a:extLst>
          </p:cNvPr>
          <p:cNvSpPr/>
          <p:nvPr/>
        </p:nvSpPr>
        <p:spPr>
          <a:xfrm>
            <a:off x="496710" y="2996588"/>
            <a:ext cx="2849787" cy="720000"/>
          </a:xfrm>
          <a:prstGeom prst="rightArrowCallout">
            <a:avLst>
              <a:gd name="adj1" fmla="val 25000"/>
              <a:gd name="adj2" fmla="val 25000"/>
              <a:gd name="adj3" fmla="val 25000"/>
              <a:gd name="adj4" fmla="val 90150"/>
            </a:avLst>
          </a:prstGeom>
          <a:solidFill>
            <a:srgbClr val="652EA3"/>
          </a:solidFill>
          <a:ln>
            <a:solidFill>
              <a:srgbClr val="652EA3"/>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200" b="1" dirty="0">
                <a:latin typeface="Effra" panose="02000506080000020004" pitchFamily="2" charset="0"/>
              </a:rPr>
              <a:t>&lt;1 Jaar aanwezig</a:t>
            </a:r>
          </a:p>
        </p:txBody>
      </p:sp>
      <p:sp>
        <p:nvSpPr>
          <p:cNvPr id="32" name="Bijschrift: pijl-rechts 31">
            <a:extLst>
              <a:ext uri="{FF2B5EF4-FFF2-40B4-BE49-F238E27FC236}">
                <a16:creationId xmlns:a16="http://schemas.microsoft.com/office/drawing/2014/main" id="{2F93770E-432F-81D2-6761-DBE8A3FA8947}"/>
              </a:ext>
            </a:extLst>
          </p:cNvPr>
          <p:cNvSpPr/>
          <p:nvPr/>
        </p:nvSpPr>
        <p:spPr>
          <a:xfrm>
            <a:off x="496710" y="3834538"/>
            <a:ext cx="2849787" cy="720000"/>
          </a:xfrm>
          <a:prstGeom prst="rightArrowCallout">
            <a:avLst>
              <a:gd name="adj1" fmla="val 25000"/>
              <a:gd name="adj2" fmla="val 25000"/>
              <a:gd name="adj3" fmla="val 25000"/>
              <a:gd name="adj4" fmla="val 90150"/>
            </a:avLst>
          </a:prstGeom>
          <a:solidFill>
            <a:srgbClr val="652EA3"/>
          </a:solidFill>
          <a:ln>
            <a:solidFill>
              <a:srgbClr val="652EA3"/>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200" b="1" dirty="0">
                <a:latin typeface="Effra" panose="02000506080000020004" pitchFamily="2" charset="0"/>
              </a:rPr>
              <a:t>Geld</a:t>
            </a:r>
          </a:p>
        </p:txBody>
      </p:sp>
      <p:sp>
        <p:nvSpPr>
          <p:cNvPr id="33" name="Bijschrift: pijl-rechts 32">
            <a:extLst>
              <a:ext uri="{FF2B5EF4-FFF2-40B4-BE49-F238E27FC236}">
                <a16:creationId xmlns:a16="http://schemas.microsoft.com/office/drawing/2014/main" id="{0EDB1692-67D7-E173-27AB-9D82C3C4B4D9}"/>
              </a:ext>
            </a:extLst>
          </p:cNvPr>
          <p:cNvSpPr/>
          <p:nvPr/>
        </p:nvSpPr>
        <p:spPr>
          <a:xfrm flipH="1">
            <a:off x="8845503" y="2158637"/>
            <a:ext cx="2849787" cy="720000"/>
          </a:xfrm>
          <a:prstGeom prst="rightArrowCallout">
            <a:avLst>
              <a:gd name="adj1" fmla="val 25000"/>
              <a:gd name="adj2" fmla="val 25000"/>
              <a:gd name="adj3" fmla="val 25000"/>
              <a:gd name="adj4" fmla="val 90150"/>
            </a:avLst>
          </a:prstGeom>
          <a:solidFill>
            <a:srgbClr val="652EA3"/>
          </a:solidFill>
          <a:ln>
            <a:solidFill>
              <a:srgbClr val="652EA3"/>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200" b="1" dirty="0">
                <a:latin typeface="Effra" panose="02000506080000020004" pitchFamily="2" charset="0"/>
              </a:rPr>
              <a:t>Aan eigenaren verschuldigd</a:t>
            </a:r>
          </a:p>
        </p:txBody>
      </p:sp>
      <p:sp>
        <p:nvSpPr>
          <p:cNvPr id="34" name="Bijschrift: pijl-rechts 33">
            <a:extLst>
              <a:ext uri="{FF2B5EF4-FFF2-40B4-BE49-F238E27FC236}">
                <a16:creationId xmlns:a16="http://schemas.microsoft.com/office/drawing/2014/main" id="{76ACEFB5-B40A-74F6-1550-EC5F863E3B1A}"/>
              </a:ext>
            </a:extLst>
          </p:cNvPr>
          <p:cNvSpPr/>
          <p:nvPr/>
        </p:nvSpPr>
        <p:spPr>
          <a:xfrm flipH="1">
            <a:off x="8845503" y="2996588"/>
            <a:ext cx="2849787" cy="720000"/>
          </a:xfrm>
          <a:prstGeom prst="rightArrowCallout">
            <a:avLst>
              <a:gd name="adj1" fmla="val 25000"/>
              <a:gd name="adj2" fmla="val 25000"/>
              <a:gd name="adj3" fmla="val 25000"/>
              <a:gd name="adj4" fmla="val 90150"/>
            </a:avLst>
          </a:prstGeom>
          <a:solidFill>
            <a:srgbClr val="652EA3"/>
          </a:solidFill>
          <a:ln>
            <a:solidFill>
              <a:srgbClr val="652EA3"/>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200" b="1" dirty="0">
                <a:latin typeface="Effra" panose="02000506080000020004" pitchFamily="2" charset="0"/>
              </a:rPr>
              <a:t>Over meer dan een jaar terugbetalen</a:t>
            </a:r>
          </a:p>
        </p:txBody>
      </p:sp>
      <p:sp>
        <p:nvSpPr>
          <p:cNvPr id="35" name="Bijschrift: pijl-rechts 34">
            <a:extLst>
              <a:ext uri="{FF2B5EF4-FFF2-40B4-BE49-F238E27FC236}">
                <a16:creationId xmlns:a16="http://schemas.microsoft.com/office/drawing/2014/main" id="{15630973-A9EA-A382-0EC4-7FCEAAA07FC9}"/>
              </a:ext>
            </a:extLst>
          </p:cNvPr>
          <p:cNvSpPr/>
          <p:nvPr/>
        </p:nvSpPr>
        <p:spPr>
          <a:xfrm flipH="1">
            <a:off x="8845503" y="3834538"/>
            <a:ext cx="2849787" cy="720000"/>
          </a:xfrm>
          <a:prstGeom prst="rightArrowCallout">
            <a:avLst>
              <a:gd name="adj1" fmla="val 25000"/>
              <a:gd name="adj2" fmla="val 25000"/>
              <a:gd name="adj3" fmla="val 25000"/>
              <a:gd name="adj4" fmla="val 90150"/>
            </a:avLst>
          </a:prstGeom>
          <a:solidFill>
            <a:srgbClr val="652EA3"/>
          </a:solidFill>
          <a:ln>
            <a:solidFill>
              <a:srgbClr val="652EA3"/>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200" b="1" dirty="0">
                <a:latin typeface="Effra" panose="02000506080000020004" pitchFamily="2" charset="0"/>
              </a:rPr>
              <a:t>Binnen een jaar (terug)betalen</a:t>
            </a:r>
          </a:p>
        </p:txBody>
      </p:sp>
      <p:sp>
        <p:nvSpPr>
          <p:cNvPr id="5" name="Tekstvak 4">
            <a:extLst>
              <a:ext uri="{FF2B5EF4-FFF2-40B4-BE49-F238E27FC236}">
                <a16:creationId xmlns:a16="http://schemas.microsoft.com/office/drawing/2014/main" id="{D845AEC8-E3E7-C704-DAAC-8E263BAC7B2F}"/>
              </a:ext>
            </a:extLst>
          </p:cNvPr>
          <p:cNvSpPr txBox="1"/>
          <p:nvPr/>
        </p:nvSpPr>
        <p:spPr>
          <a:xfrm>
            <a:off x="5406100" y="1571895"/>
            <a:ext cx="1379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a:t>
            </a:r>
          </a:p>
        </p:txBody>
      </p:sp>
      <p:sp>
        <p:nvSpPr>
          <p:cNvPr id="10" name="Tekstvak 9">
            <a:extLst>
              <a:ext uri="{FF2B5EF4-FFF2-40B4-BE49-F238E27FC236}">
                <a16:creationId xmlns:a16="http://schemas.microsoft.com/office/drawing/2014/main" id="{D3278F9F-F6D4-3FF4-2E82-CB24F8A4C297}"/>
              </a:ext>
            </a:extLst>
          </p:cNvPr>
          <p:cNvSpPr txBox="1"/>
          <p:nvPr/>
        </p:nvSpPr>
        <p:spPr>
          <a:xfrm>
            <a:off x="3203735" y="1571895"/>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11" name="Tekstvak 10">
            <a:extLst>
              <a:ext uri="{FF2B5EF4-FFF2-40B4-BE49-F238E27FC236}">
                <a16:creationId xmlns:a16="http://schemas.microsoft.com/office/drawing/2014/main" id="{3D964CA8-9935-8AC1-77EA-8D650293E451}"/>
              </a:ext>
            </a:extLst>
          </p:cNvPr>
          <p:cNvSpPr txBox="1"/>
          <p:nvPr/>
        </p:nvSpPr>
        <p:spPr>
          <a:xfrm>
            <a:off x="8534113" y="1571895"/>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spTree>
    <p:extLst>
      <p:ext uri="{BB962C8B-B14F-4D97-AF65-F5344CB8AC3E}">
        <p14:creationId xmlns:p14="http://schemas.microsoft.com/office/powerpoint/2010/main" val="13378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250"/>
                                        <p:tgtEl>
                                          <p:spTgt spid="4"/>
                                        </p:tgtEl>
                                      </p:cBhvr>
                                    </p:animEffec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250"/>
                            </p:stCondLst>
                            <p:childTnLst>
                              <p:par>
                                <p:cTn id="24" presetID="1" presetClass="entr" presetSubtype="0" fill="hold" grpId="0" nodeType="afterEffect">
                                  <p:stCondLst>
                                    <p:cond delay="10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350"/>
                            </p:stCondLst>
                            <p:childTnLst>
                              <p:par>
                                <p:cTn id="27" presetID="1" presetClass="entr" presetSubtype="0" fill="hold" grpId="0" nodeType="afterEffect">
                                  <p:stCondLst>
                                    <p:cond delay="10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450"/>
                            </p:stCondLst>
                            <p:childTnLst>
                              <p:par>
                                <p:cTn id="30" presetID="1" presetClass="entr" presetSubtype="0" fill="hold" grpId="0" nodeType="afterEffect">
                                  <p:stCondLst>
                                    <p:cond delay="100"/>
                                  </p:stCondLst>
                                  <p:childTnLst>
                                    <p:set>
                                      <p:cBhvr>
                                        <p:cTn id="31" dur="1" fill="hold">
                                          <p:stCondLst>
                                            <p:cond delay="0"/>
                                          </p:stCondLst>
                                        </p:cTn>
                                        <p:tgtEl>
                                          <p:spTgt spid="12"/>
                                        </p:tgtEl>
                                        <p:attrNameLst>
                                          <p:attrName>style.visibility</p:attrName>
                                        </p:attrNameLst>
                                      </p:cBhvr>
                                      <p:to>
                                        <p:strVal val="visible"/>
                                      </p:to>
                                    </p:set>
                                  </p:childTnLst>
                                </p:cTn>
                              </p:par>
                            </p:childTnLst>
                          </p:cTn>
                        </p:par>
                        <p:par>
                          <p:cTn id="32" fill="hold">
                            <p:stCondLst>
                              <p:cond delay="550"/>
                            </p:stCondLst>
                            <p:childTnLst>
                              <p:par>
                                <p:cTn id="33" presetID="1" presetClass="entr" presetSubtype="0" fill="hold" grpId="0" nodeType="afterEffect">
                                  <p:stCondLst>
                                    <p:cond delay="100"/>
                                  </p:stCondLst>
                                  <p:childTnLst>
                                    <p:set>
                                      <p:cBhvr>
                                        <p:cTn id="34" dur="1" fill="hold">
                                          <p:stCondLst>
                                            <p:cond delay="0"/>
                                          </p:stCondLst>
                                        </p:cTn>
                                        <p:tgtEl>
                                          <p:spTgt spid="13"/>
                                        </p:tgtEl>
                                        <p:attrNameLst>
                                          <p:attrName>style.visibility</p:attrName>
                                        </p:attrNameLst>
                                      </p:cBhvr>
                                      <p:to>
                                        <p:strVal val="visible"/>
                                      </p:to>
                                    </p:set>
                                  </p:childTnLst>
                                </p:cTn>
                              </p:par>
                            </p:childTnLst>
                          </p:cTn>
                        </p:par>
                        <p:par>
                          <p:cTn id="35" fill="hold">
                            <p:stCondLst>
                              <p:cond delay="650"/>
                            </p:stCondLst>
                            <p:childTnLst>
                              <p:par>
                                <p:cTn id="36" presetID="1" presetClass="entr" presetSubtype="0" fill="hold" grpId="0" nodeType="afterEffect">
                                  <p:stCondLst>
                                    <p:cond delay="10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25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250"/>
                                        <p:tgtEl>
                                          <p:spTgt spid="31"/>
                                        </p:tgtEl>
                                      </p:cBhvr>
                                    </p:animEffect>
                                  </p:childTnLst>
                                </p:cTn>
                              </p:par>
                              <p:par>
                                <p:cTn id="48" presetID="22" presetClass="exit" presetSubtype="2" fill="hold" grpId="1" nodeType="withEffect">
                                  <p:stCondLst>
                                    <p:cond delay="0"/>
                                  </p:stCondLst>
                                  <p:childTnLst>
                                    <p:animEffect transition="out" filter="wipe(right)">
                                      <p:cBhvr>
                                        <p:cTn id="49" dur="250"/>
                                        <p:tgtEl>
                                          <p:spTgt spid="30"/>
                                        </p:tgtEl>
                                      </p:cBhvr>
                                    </p:animEffect>
                                    <p:set>
                                      <p:cBhvr>
                                        <p:cTn id="50" dur="1" fill="hold">
                                          <p:stCondLst>
                                            <p:cond delay="249"/>
                                          </p:stCondLst>
                                        </p:cTn>
                                        <p:tgtEl>
                                          <p:spTgt spid="3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250"/>
                                        <p:tgtEl>
                                          <p:spTgt spid="32"/>
                                        </p:tgtEl>
                                      </p:cBhvr>
                                    </p:animEffect>
                                  </p:childTnLst>
                                </p:cTn>
                              </p:par>
                              <p:par>
                                <p:cTn id="56" presetID="22" presetClass="exit" presetSubtype="2" fill="hold" grpId="1" nodeType="withEffect">
                                  <p:stCondLst>
                                    <p:cond delay="0"/>
                                  </p:stCondLst>
                                  <p:childTnLst>
                                    <p:animEffect transition="out" filter="wipe(right)">
                                      <p:cBhvr>
                                        <p:cTn id="57" dur="250"/>
                                        <p:tgtEl>
                                          <p:spTgt spid="31"/>
                                        </p:tgtEl>
                                      </p:cBhvr>
                                    </p:animEffect>
                                    <p:set>
                                      <p:cBhvr>
                                        <p:cTn id="58" dur="1" fill="hold">
                                          <p:stCondLst>
                                            <p:cond delay="249"/>
                                          </p:stCondLst>
                                        </p:cTn>
                                        <p:tgtEl>
                                          <p:spTgt spid="3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250"/>
                                        <p:tgtEl>
                                          <p:spTgt spid="33"/>
                                        </p:tgtEl>
                                      </p:cBhvr>
                                    </p:animEffect>
                                  </p:childTnLst>
                                </p:cTn>
                              </p:par>
                              <p:par>
                                <p:cTn id="64" presetID="22" presetClass="exit" presetSubtype="2" fill="hold" grpId="1" nodeType="withEffect">
                                  <p:stCondLst>
                                    <p:cond delay="0"/>
                                  </p:stCondLst>
                                  <p:childTnLst>
                                    <p:animEffect transition="out" filter="wipe(right)">
                                      <p:cBhvr>
                                        <p:cTn id="65" dur="250"/>
                                        <p:tgtEl>
                                          <p:spTgt spid="32"/>
                                        </p:tgtEl>
                                      </p:cBhvr>
                                    </p:animEffect>
                                    <p:set>
                                      <p:cBhvr>
                                        <p:cTn id="66" dur="1" fill="hold">
                                          <p:stCondLst>
                                            <p:cond delay="249"/>
                                          </p:stCondLst>
                                        </p:cTn>
                                        <p:tgtEl>
                                          <p:spTgt spid="3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right)">
                                      <p:cBhvr>
                                        <p:cTn id="71" dur="250"/>
                                        <p:tgtEl>
                                          <p:spTgt spid="34"/>
                                        </p:tgtEl>
                                      </p:cBhvr>
                                    </p:animEffect>
                                  </p:childTnLst>
                                </p:cTn>
                              </p:par>
                              <p:par>
                                <p:cTn id="72" presetID="22" presetClass="exit" presetSubtype="8" fill="hold" grpId="1" nodeType="withEffect">
                                  <p:stCondLst>
                                    <p:cond delay="0"/>
                                  </p:stCondLst>
                                  <p:childTnLst>
                                    <p:animEffect transition="out" filter="wipe(left)">
                                      <p:cBhvr>
                                        <p:cTn id="73" dur="250"/>
                                        <p:tgtEl>
                                          <p:spTgt spid="33"/>
                                        </p:tgtEl>
                                      </p:cBhvr>
                                    </p:animEffect>
                                    <p:set>
                                      <p:cBhvr>
                                        <p:cTn id="74" dur="1" fill="hold">
                                          <p:stCondLst>
                                            <p:cond delay="249"/>
                                          </p:stCondLst>
                                        </p:cTn>
                                        <p:tgtEl>
                                          <p:spTgt spid="3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right)">
                                      <p:cBhvr>
                                        <p:cTn id="79" dur="250"/>
                                        <p:tgtEl>
                                          <p:spTgt spid="35"/>
                                        </p:tgtEl>
                                      </p:cBhvr>
                                    </p:animEffect>
                                  </p:childTnLst>
                                </p:cTn>
                              </p:par>
                              <p:par>
                                <p:cTn id="80" presetID="22" presetClass="exit" presetSubtype="8" fill="hold" grpId="1" nodeType="withEffect">
                                  <p:stCondLst>
                                    <p:cond delay="0"/>
                                  </p:stCondLst>
                                  <p:childTnLst>
                                    <p:animEffect transition="out" filter="wipe(left)">
                                      <p:cBhvr>
                                        <p:cTn id="81" dur="250"/>
                                        <p:tgtEl>
                                          <p:spTgt spid="34"/>
                                        </p:tgtEl>
                                      </p:cBhvr>
                                    </p:animEffect>
                                    <p:set>
                                      <p:cBhvr>
                                        <p:cTn id="82" dur="1" fill="hold">
                                          <p:stCondLst>
                                            <p:cond delay="249"/>
                                          </p:stCondLst>
                                        </p:cTn>
                                        <p:tgtEl>
                                          <p:spTgt spid="3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250"/>
                                        <p:tgtEl>
                                          <p:spTgt spid="21"/>
                                        </p:tgtEl>
                                      </p:cBhvr>
                                    </p:animEffect>
                                  </p:childTnLst>
                                </p:cTn>
                              </p:par>
                              <p:par>
                                <p:cTn id="88" presetID="22" presetClass="exit" presetSubtype="8" fill="hold" grpId="1" nodeType="withEffect">
                                  <p:stCondLst>
                                    <p:cond delay="0"/>
                                  </p:stCondLst>
                                  <p:childTnLst>
                                    <p:animEffect transition="out" filter="wipe(left)">
                                      <p:cBhvr>
                                        <p:cTn id="89" dur="250"/>
                                        <p:tgtEl>
                                          <p:spTgt spid="35"/>
                                        </p:tgtEl>
                                      </p:cBhvr>
                                    </p:animEffect>
                                    <p:set>
                                      <p:cBhvr>
                                        <p:cTn id="90" dur="1" fill="hold">
                                          <p:stCondLst>
                                            <p:cond delay="249"/>
                                          </p:stCondLst>
                                        </p:cTn>
                                        <p:tgtEl>
                                          <p:spTgt spid="35"/>
                                        </p:tgtEl>
                                        <p:attrNameLst>
                                          <p:attrName>style.visibility</p:attrName>
                                        </p:attrNameLst>
                                      </p:cBhvr>
                                      <p:to>
                                        <p:strVal val="hidden"/>
                                      </p:to>
                                    </p:set>
                                  </p:childTnLst>
                                </p:cTn>
                              </p:par>
                            </p:childTnLst>
                          </p:cTn>
                        </p:par>
                        <p:par>
                          <p:cTn id="91" fill="hold">
                            <p:stCondLst>
                              <p:cond delay="250"/>
                            </p:stCondLst>
                            <p:childTnLst>
                              <p:par>
                                <p:cTn id="92" presetID="1" presetClass="entr" presetSubtype="0"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childTnLst>
                                </p:cTn>
                              </p:par>
                            </p:childTnLst>
                          </p:cTn>
                        </p:par>
                        <p:par>
                          <p:cTn id="94" fill="hold">
                            <p:stCondLst>
                              <p:cond delay="250"/>
                            </p:stCondLst>
                            <p:childTnLst>
                              <p:par>
                                <p:cTn id="95" presetID="1" presetClass="entr" presetSubtype="0" fill="hold" grpId="0" nodeType="afterEffect">
                                  <p:stCondLst>
                                    <p:cond delay="100"/>
                                  </p:stCondLst>
                                  <p:childTnLst>
                                    <p:set>
                                      <p:cBhvr>
                                        <p:cTn id="96" dur="1" fill="hold">
                                          <p:stCondLst>
                                            <p:cond delay="0"/>
                                          </p:stCondLst>
                                        </p:cTn>
                                        <p:tgtEl>
                                          <p:spTgt spid="19"/>
                                        </p:tgtEl>
                                        <p:attrNameLst>
                                          <p:attrName>style.visibility</p:attrName>
                                        </p:attrNameLst>
                                      </p:cBhvr>
                                      <p:to>
                                        <p:strVal val="visible"/>
                                      </p:to>
                                    </p:set>
                                  </p:childTnLst>
                                </p:cTn>
                              </p:par>
                            </p:childTnLst>
                          </p:cTn>
                        </p:par>
                        <p:par>
                          <p:cTn id="97" fill="hold">
                            <p:stCondLst>
                              <p:cond delay="350"/>
                            </p:stCondLst>
                            <p:childTnLst>
                              <p:par>
                                <p:cTn id="98" presetID="1" presetClass="entr" presetSubtype="0" fill="hold" grpId="0" nodeType="afterEffect">
                                  <p:stCondLst>
                                    <p:cond delay="100"/>
                                  </p:stCondLst>
                                  <p:childTnLst>
                                    <p:set>
                                      <p:cBhvr>
                                        <p:cTn id="99" dur="1" fill="hold">
                                          <p:stCondLst>
                                            <p:cond delay="0"/>
                                          </p:stCondLst>
                                        </p:cTn>
                                        <p:tgtEl>
                                          <p:spTgt spid="1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childTnLst>
                                </p:cTn>
                              </p:par>
                              <p:par>
                                <p:cTn id="108" presetID="1" presetClass="exit" presetSubtype="0" fill="hold" grpId="1" nodeType="withEffect">
                                  <p:stCondLst>
                                    <p:cond delay="0"/>
                                  </p:stCondLst>
                                  <p:childTnLst>
                                    <p:set>
                                      <p:cBhvr>
                                        <p:cTn id="109" dur="1" fill="hold">
                                          <p:stCondLst>
                                            <p:cond delay="0"/>
                                          </p:stCondLst>
                                        </p:cTn>
                                        <p:tgtEl>
                                          <p:spTgt spid="8"/>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9"/>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2"/>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20"/>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p:bldP spid="8" grpId="0"/>
      <p:bldP spid="8" grpId="1"/>
      <p:bldP spid="9" grpId="0"/>
      <p:bldP spid="9" grpId="1"/>
      <p:bldP spid="12" grpId="0"/>
      <p:bldP spid="13" grpId="0"/>
      <p:bldP spid="14" grpId="0"/>
      <p:bldP spid="14" grpId="1"/>
      <p:bldP spid="15" grpId="0"/>
      <p:bldP spid="16" grpId="0"/>
      <p:bldP spid="19" grpId="0"/>
      <p:bldP spid="20" grpId="0"/>
      <p:bldP spid="22" grpId="0"/>
      <p:bldP spid="23" grpId="0"/>
      <p:bldP spid="24" grpId="0"/>
      <p:bldP spid="25" grpId="0"/>
      <p:bldP spid="26" grpId="0"/>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5" grpId="0"/>
      <p:bldP spid="10" grpId="0"/>
      <p:bldP spid="1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90583-9554-68D4-08D8-18024A7B04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44A9EC-C478-EC99-E540-93E85C13B411}"/>
              </a:ext>
            </a:extLst>
          </p:cNvPr>
          <p:cNvSpPr>
            <a:spLocks noGrp="1"/>
          </p:cNvSpPr>
          <p:nvPr>
            <p:ph type="title"/>
          </p:nvPr>
        </p:nvSpPr>
        <p:spPr/>
        <p:txBody>
          <a:bodyPr>
            <a:normAutofit/>
          </a:bodyPr>
          <a:lstStyle/>
          <a:p>
            <a:r>
              <a:rPr lang="nl-NL" sz="1800" b="1" dirty="0">
                <a:solidFill>
                  <a:prstClr val="black"/>
                </a:solidFill>
                <a:latin typeface="Effra" panose="02000506080000020004"/>
              </a:rPr>
              <a:t>Vraag 25 (4p):</a:t>
            </a:r>
            <a:br>
              <a:rPr lang="nl-NL" sz="1800" dirty="0">
                <a:solidFill>
                  <a:prstClr val="black"/>
                </a:solidFill>
                <a:latin typeface="Effra" panose="02000506080000020004"/>
              </a:rPr>
            </a:br>
            <a:r>
              <a:rPr lang="nl-NL" sz="1800" i="1" dirty="0">
                <a:solidFill>
                  <a:prstClr val="black"/>
                </a:solidFill>
                <a:latin typeface="Effra" panose="02000506080000020004"/>
              </a:rPr>
              <a:t>Bereken de verkoopprijs exclusief btw van een aardewerken pot met 12 stroopwafels. </a:t>
            </a:r>
            <a:endParaRPr lang="nl-NL" sz="1800" dirty="0"/>
          </a:p>
        </p:txBody>
      </p:sp>
      <mc:AlternateContent xmlns:mc="http://schemas.openxmlformats.org/markup-compatibility/2006" xmlns:a14="http://schemas.microsoft.com/office/drawing/2010/main">
        <mc:Choice Requires="a14">
          <p:sp>
            <p:nvSpPr>
              <p:cNvPr id="4" name="Tijdelijke aanduiding voor inhoud 3">
                <a:extLst>
                  <a:ext uri="{FF2B5EF4-FFF2-40B4-BE49-F238E27FC236}">
                    <a16:creationId xmlns:a16="http://schemas.microsoft.com/office/drawing/2014/main" id="{A0B8851C-E603-5355-904F-2C78AF65F98D}"/>
                  </a:ext>
                </a:extLst>
              </p:cNvPr>
              <p:cNvSpPr>
                <a:spLocks noGrp="1"/>
              </p:cNvSpPr>
              <p:nvPr>
                <p:ph sz="half" idx="1"/>
              </p:nvPr>
            </p:nvSpPr>
            <p:spPr>
              <a:xfrm>
                <a:off x="838200" y="1825625"/>
                <a:ext cx="5181600" cy="2785704"/>
              </a:xfrm>
            </p:spPr>
            <p:txBody>
              <a:bodyPr>
                <a:noAutofit/>
              </a:bodyPr>
              <a:lstStyle/>
              <a:p>
                <a:pPr marL="0" indent="0">
                  <a:buNone/>
                </a:pPr>
                <a:r>
                  <a:rPr lang="nl-NL" sz="1800" b="1" dirty="0">
                    <a:solidFill>
                      <a:prstClr val="black"/>
                    </a:solidFill>
                    <a:latin typeface="Effra" panose="02000506080000020004"/>
                  </a:rPr>
                  <a:t>Constante kosten</a:t>
                </a:r>
                <a:r>
                  <a:rPr lang="nl-NL" sz="1800" dirty="0">
                    <a:solidFill>
                      <a:prstClr val="black"/>
                    </a:solidFill>
                    <a:latin typeface="Effra" panose="02000506080000020004"/>
                  </a:rPr>
                  <a:t>:</a:t>
                </a:r>
              </a:p>
              <a:p>
                <a:pPr marL="0" indent="0">
                  <a:buNone/>
                </a:pPr>
                <a:r>
                  <a:rPr lang="nl-NL" sz="1800" dirty="0">
                    <a:latin typeface="Effra" panose="02000506080000020004"/>
                  </a:rPr>
                  <a:t>Afschrijvingskosten: 		€  1.150</a:t>
                </a:r>
              </a:p>
              <a:p>
                <a:pPr marL="0" indent="0">
                  <a:buNone/>
                </a:pPr>
                <a:r>
                  <a:rPr lang="nl-NL" sz="1800" dirty="0">
                    <a:latin typeface="Effra" panose="02000506080000020004"/>
                  </a:rPr>
                  <a:t>Loonkosten: 100 x 6 x €20,00 = 	€12.000</a:t>
                </a:r>
              </a:p>
              <a:p>
                <a:pPr marL="0" indent="0">
                  <a:buNone/>
                </a:pPr>
                <a:r>
                  <a:rPr lang="nl-NL" sz="1800" dirty="0">
                    <a:latin typeface="Effra" panose="02000506080000020004"/>
                  </a:rPr>
                  <a:t>Verzekeringskosten 		</a:t>
                </a:r>
                <a:r>
                  <a:rPr lang="nl-NL" sz="1800" u="sng" dirty="0">
                    <a:latin typeface="Effra" panose="02000506080000020004"/>
                  </a:rPr>
                  <a:t>€     350 + </a:t>
                </a:r>
              </a:p>
              <a:p>
                <a:pPr marL="0" indent="0">
                  <a:buNone/>
                </a:pPr>
                <a:r>
                  <a:rPr lang="nl-NL" sz="1800" dirty="0">
                    <a:latin typeface="Effra" panose="02000506080000020004"/>
                  </a:rPr>
                  <a:t> 				</a:t>
                </a:r>
                <a:r>
                  <a:rPr lang="nl-NL" sz="1800" dirty="0">
                    <a:latin typeface="Franklin Gothic Book" panose="020B0503020102020204" pitchFamily="34" charset="0"/>
                  </a:rPr>
                  <a:t>€</a:t>
                </a:r>
                <a:r>
                  <a:rPr lang="nl-NL" sz="1800" dirty="0">
                    <a:latin typeface="Effra" panose="02000506080000020004"/>
                  </a:rPr>
                  <a:t>13.500</a:t>
                </a:r>
              </a:p>
              <a:p>
                <a:pPr marL="0" indent="0">
                  <a:buNone/>
                </a:pPr>
                <a:endParaRPr lang="nl-NL" sz="1800" dirty="0">
                  <a:latin typeface="Effra" panose="02000506080000020004"/>
                </a:endParaRPr>
              </a:p>
              <a:p>
                <a:pPr marL="0" indent="0">
                  <a:buNone/>
                </a:pPr>
                <a:r>
                  <a:rPr lang="nl-NL" sz="1800" dirty="0">
                    <a:latin typeface="Effra" panose="02000506080000020004"/>
                  </a:rPr>
                  <a:t>constante kosten per pot: 13.500 / 6.000 = </a:t>
                </a:r>
                <a:r>
                  <a:rPr lang="nl-NL" sz="1800" dirty="0">
                    <a:latin typeface="Franklin Gothic Book" panose="020B0503020102020204" pitchFamily="34" charset="0"/>
                  </a:rPr>
                  <a:t>€</a:t>
                </a:r>
                <a:r>
                  <a:rPr lang="nl-NL" sz="1800" dirty="0">
                    <a:latin typeface="Effra" panose="02000506080000020004"/>
                  </a:rPr>
                  <a:t>2,25</a:t>
                </a:r>
              </a:p>
              <a:p>
                <a:pPr marL="0" indent="0">
                  <a:buNone/>
                </a:pPr>
                <a:endParaRPr lang="nl-NL" sz="1800" dirty="0">
                  <a:latin typeface="Effra" panose="02000506080000020004"/>
                </a:endParaRPr>
              </a:p>
              <a:p>
                <a:pPr marL="0" indent="0">
                  <a:buNone/>
                </a:pPr>
                <a:r>
                  <a:rPr lang="nl-NL" sz="1800" b="1" dirty="0">
                    <a:latin typeface="Effra" panose="02000506080000020004"/>
                  </a:rPr>
                  <a:t>Kostprijs</a:t>
                </a:r>
                <a:r>
                  <a:rPr lang="nl-NL" sz="1800" dirty="0">
                    <a:latin typeface="Effra" panose="02000506080000020004"/>
                  </a:rPr>
                  <a:t> = </a:t>
                </a:r>
                <a:r>
                  <a:rPr lang="nl-NL" sz="1800" dirty="0">
                    <a:latin typeface="Franklin Gothic Book" panose="020B0503020102020204" pitchFamily="34" charset="0"/>
                  </a:rPr>
                  <a:t>€</a:t>
                </a:r>
                <a:r>
                  <a:rPr lang="nl-NL" sz="1800" dirty="0">
                    <a:latin typeface="Effra" panose="02000506080000020004"/>
                  </a:rPr>
                  <a:t>2,25 + €11,35 = 	€13,60</a:t>
                </a:r>
              </a:p>
              <a:p>
                <a:pPr marL="0" indent="0">
                  <a:buNone/>
                </a:pPr>
                <a:r>
                  <a:rPr lang="nl-NL" sz="1800" b="1" dirty="0">
                    <a:latin typeface="Effra" panose="02000506080000020004"/>
                  </a:rPr>
                  <a:t>Winstmarge</a:t>
                </a:r>
                <a:r>
                  <a:rPr lang="nl-NL" sz="1800" dirty="0">
                    <a:latin typeface="Effra" panose="02000506080000020004"/>
                  </a:rPr>
                  <a:t> </a:t>
                </a:r>
                <a14:m>
                  <m:oMath xmlns:m="http://schemas.openxmlformats.org/officeDocument/2006/math">
                    <m:f>
                      <m:fPr>
                        <m:ctrlPr>
                          <a:rPr lang="nl-NL" sz="1800" i="1" dirty="0">
                            <a:latin typeface="Cambria Math" panose="02040503050406030204" pitchFamily="18" charset="0"/>
                          </a:rPr>
                        </m:ctrlPr>
                      </m:fPr>
                      <m:num>
                        <m:r>
                          <a:rPr lang="nl-NL" sz="1800" i="1" dirty="0">
                            <a:latin typeface="Cambria Math" panose="02040503050406030204" pitchFamily="18" charset="0"/>
                          </a:rPr>
                          <m:t>€1</m:t>
                        </m:r>
                        <m:r>
                          <a:rPr lang="nl-NL" sz="1800" b="0" i="1" dirty="0" smtClean="0">
                            <a:latin typeface="Cambria Math" panose="02040503050406030204" pitchFamily="18" charset="0"/>
                          </a:rPr>
                          <m:t>3,60</m:t>
                        </m:r>
                      </m:num>
                      <m:den>
                        <m:r>
                          <a:rPr lang="nl-NL" sz="1800" b="0" i="1" dirty="0" smtClean="0">
                            <a:latin typeface="Cambria Math" panose="02040503050406030204" pitchFamily="18" charset="0"/>
                          </a:rPr>
                          <m:t>8</m:t>
                        </m:r>
                        <m:r>
                          <a:rPr lang="nl-NL" sz="1800" i="1" dirty="0">
                            <a:latin typeface="Cambria Math" panose="02040503050406030204" pitchFamily="18" charset="0"/>
                          </a:rPr>
                          <m:t>0</m:t>
                        </m:r>
                      </m:den>
                    </m:f>
                    <m:r>
                      <a:rPr lang="nl-NL" sz="1800" b="0" i="1" dirty="0" smtClean="0">
                        <a:latin typeface="Cambria Math" panose="02040503050406030204" pitchFamily="18" charset="0"/>
                      </a:rPr>
                      <m:t>𝑥</m:t>
                    </m:r>
                    <m:r>
                      <a:rPr lang="nl-NL" sz="1800" b="0" i="1" dirty="0" smtClean="0">
                        <a:latin typeface="Cambria Math" panose="02040503050406030204" pitchFamily="18" charset="0"/>
                      </a:rPr>
                      <m:t>20</m:t>
                    </m:r>
                  </m:oMath>
                </a14:m>
                <a:r>
                  <a:rPr lang="nl-NL" sz="1800" dirty="0"/>
                  <a:t> = 	</a:t>
                </a:r>
                <a:r>
                  <a:rPr lang="nl-NL" sz="1800" u="sng" dirty="0">
                    <a:latin typeface="Effra" panose="02000506080000020004"/>
                  </a:rPr>
                  <a:t>€  3,40 + </a:t>
                </a:r>
              </a:p>
              <a:p>
                <a:pPr marL="0" indent="0">
                  <a:buNone/>
                </a:pPr>
                <a:r>
                  <a:rPr lang="nl-NL" sz="1800" b="1" dirty="0">
                    <a:latin typeface="Effra" panose="02000506080000020004"/>
                  </a:rPr>
                  <a:t>Verkoopprijs</a:t>
                </a:r>
                <a:r>
                  <a:rPr lang="nl-NL" sz="1800" dirty="0">
                    <a:latin typeface="Effra" panose="02000506080000020004"/>
                  </a:rPr>
                  <a:t> excl. Btw	€17,00</a:t>
                </a:r>
              </a:p>
              <a:p>
                <a:pPr marL="0" indent="0">
                  <a:buNone/>
                </a:pPr>
                <a:r>
                  <a:rPr lang="nl-NL" sz="1800" dirty="0">
                    <a:latin typeface="Effra" panose="02000506080000020004"/>
                  </a:rPr>
                  <a:t> </a:t>
                </a:r>
              </a:p>
            </p:txBody>
          </p:sp>
        </mc:Choice>
        <mc:Fallback xmlns="">
          <p:sp>
            <p:nvSpPr>
              <p:cNvPr id="4" name="Tijdelijke aanduiding voor inhoud 3">
                <a:extLst>
                  <a:ext uri="{FF2B5EF4-FFF2-40B4-BE49-F238E27FC236}">
                    <a16:creationId xmlns:a16="http://schemas.microsoft.com/office/drawing/2014/main" id="{A0B8851C-E603-5355-904F-2C78AF65F98D}"/>
                  </a:ext>
                </a:extLst>
              </p:cNvPr>
              <p:cNvSpPr>
                <a:spLocks noGrp="1" noRot="1" noChangeAspect="1" noMove="1" noResize="1" noEditPoints="1" noAdjustHandles="1" noChangeArrowheads="1" noChangeShapeType="1" noTextEdit="1"/>
              </p:cNvSpPr>
              <p:nvPr>
                <p:ph sz="half" idx="1"/>
              </p:nvPr>
            </p:nvSpPr>
            <p:spPr>
              <a:xfrm>
                <a:off x="838200" y="1825625"/>
                <a:ext cx="5181600" cy="2785704"/>
              </a:xfrm>
              <a:blipFill>
                <a:blip r:embed="rId3"/>
                <a:stretch>
                  <a:fillRect l="-1059" t="-1969" b="-5382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Tijdelijke aanduiding voor inhoud 4">
                <a:extLst>
                  <a:ext uri="{FF2B5EF4-FFF2-40B4-BE49-F238E27FC236}">
                    <a16:creationId xmlns:a16="http://schemas.microsoft.com/office/drawing/2014/main" id="{9BF7E44F-28FC-B25D-3FBE-D46E06032BF7}"/>
                  </a:ext>
                </a:extLst>
              </p:cNvPr>
              <p:cNvSpPr>
                <a:spLocks noGrp="1"/>
              </p:cNvSpPr>
              <p:nvPr>
                <p:ph sz="half" idx="2"/>
              </p:nvPr>
            </p:nvSpPr>
            <p:spPr>
              <a:xfrm>
                <a:off x="6172200" y="1825625"/>
                <a:ext cx="5870864" cy="2608723"/>
              </a:xfrm>
            </p:spPr>
            <p:txBody>
              <a:bodyPr>
                <a:normAutofit/>
              </a:bodyPr>
              <a:lstStyle/>
              <a:p>
                <a:pPr marL="0" indent="0">
                  <a:buNone/>
                </a:pPr>
                <a:r>
                  <a:rPr lang="nl-NL" sz="1800" b="1" dirty="0"/>
                  <a:t>Variabele kosten:</a:t>
                </a:r>
              </a:p>
              <a:p>
                <a:pPr marL="0" indent="0">
                  <a:buNone/>
                </a:pPr>
                <a:r>
                  <a:rPr lang="nl-NL" sz="1800" dirty="0"/>
                  <a:t>Inkoopprijs 12 stroopwafels: </a:t>
                </a:r>
                <a:r>
                  <a:rPr lang="nl-NL" sz="1800" dirty="0">
                    <a:latin typeface="Effra" panose="02000506080000020004"/>
                  </a:rPr>
                  <a:t>€</a:t>
                </a:r>
                <a:r>
                  <a:rPr lang="nl-NL" sz="1800" dirty="0"/>
                  <a:t>80 / 250 x 12 =  	</a:t>
                </a:r>
                <a:r>
                  <a:rPr lang="nl-NL" sz="1800" dirty="0">
                    <a:latin typeface="Effra" panose="02000506080000020004"/>
                  </a:rPr>
                  <a:t>€  </a:t>
                </a:r>
                <a:r>
                  <a:rPr lang="nl-NL" sz="1800" dirty="0"/>
                  <a:t>3,84</a:t>
                </a:r>
              </a:p>
              <a:p>
                <a:pPr marL="0" indent="0">
                  <a:buNone/>
                </a:pPr>
                <a:r>
                  <a:rPr lang="nl-NL" sz="1800" dirty="0"/>
                  <a:t>Energieverbruik 				</a:t>
                </a:r>
                <a:r>
                  <a:rPr lang="nl-NL" sz="1800" dirty="0">
                    <a:latin typeface="Effra" panose="02000506080000020004"/>
                  </a:rPr>
                  <a:t>€  </a:t>
                </a:r>
                <a:r>
                  <a:rPr lang="nl-NL" sz="1800" dirty="0"/>
                  <a:t>0,27</a:t>
                </a:r>
              </a:p>
              <a:p>
                <a:pPr marL="0" indent="0">
                  <a:buNone/>
                </a:pPr>
                <a:r>
                  <a:rPr lang="nl-NL" sz="1800" dirty="0"/>
                  <a:t>Aardewerken pot: </a:t>
                </a:r>
                <a14:m>
                  <m:oMath xmlns:m="http://schemas.openxmlformats.org/officeDocument/2006/math">
                    <m:f>
                      <m:fPr>
                        <m:ctrlPr>
                          <a:rPr lang="nl-NL" sz="1800" i="1" dirty="0" smtClean="0">
                            <a:latin typeface="Cambria Math" panose="02040503050406030204" pitchFamily="18" charset="0"/>
                          </a:rPr>
                        </m:ctrlPr>
                      </m:fPr>
                      <m:num>
                        <m:r>
                          <a:rPr lang="nl-NL" sz="1800" i="1" dirty="0">
                            <a:latin typeface="Cambria Math" panose="02040503050406030204" pitchFamily="18" charset="0"/>
                          </a:rPr>
                          <m:t>€2.190,21 / 1,</m:t>
                        </m:r>
                        <m:r>
                          <a:rPr lang="nl-NL" sz="1800" b="0" i="1" dirty="0" smtClean="0">
                            <a:latin typeface="Cambria Math" panose="02040503050406030204" pitchFamily="18" charset="0"/>
                          </a:rPr>
                          <m:t>21</m:t>
                        </m:r>
                      </m:num>
                      <m:den>
                        <m:r>
                          <a:rPr lang="nl-NL" sz="1800" b="0" i="1" dirty="0" smtClean="0">
                            <a:latin typeface="Cambria Math" panose="02040503050406030204" pitchFamily="18" charset="0"/>
                          </a:rPr>
                          <m:t>250</m:t>
                        </m:r>
                      </m:den>
                    </m:f>
                  </m:oMath>
                </a14:m>
                <a:r>
                  <a:rPr lang="nl-NL" sz="1800" dirty="0"/>
                  <a:t> = 		</a:t>
                </a:r>
                <a:r>
                  <a:rPr lang="nl-NL" sz="1800" u="sng" dirty="0">
                    <a:latin typeface="Effra" panose="02000506080000020004"/>
                  </a:rPr>
                  <a:t>€  7,24 + </a:t>
                </a:r>
              </a:p>
              <a:p>
                <a:pPr marL="0" indent="0">
                  <a:buNone/>
                </a:pPr>
                <a:r>
                  <a:rPr lang="nl-NL" sz="1800" dirty="0">
                    <a:latin typeface="Effra" panose="02000506080000020004"/>
                  </a:rPr>
                  <a:t>					€11,35</a:t>
                </a:r>
                <a:endParaRPr lang="nl-NL" sz="1800" dirty="0"/>
              </a:p>
            </p:txBody>
          </p:sp>
        </mc:Choice>
        <mc:Fallback xmlns="">
          <p:sp>
            <p:nvSpPr>
              <p:cNvPr id="5" name="Tijdelijke aanduiding voor inhoud 4">
                <a:extLst>
                  <a:ext uri="{FF2B5EF4-FFF2-40B4-BE49-F238E27FC236}">
                    <a16:creationId xmlns:a16="http://schemas.microsoft.com/office/drawing/2014/main" id="{9BF7E44F-28FC-B25D-3FBE-D46E06032BF7}"/>
                  </a:ext>
                </a:extLst>
              </p:cNvPr>
              <p:cNvSpPr>
                <a:spLocks noGrp="1" noRot="1" noChangeAspect="1" noMove="1" noResize="1" noEditPoints="1" noAdjustHandles="1" noChangeArrowheads="1" noChangeShapeType="1" noTextEdit="1"/>
              </p:cNvSpPr>
              <p:nvPr>
                <p:ph sz="half" idx="2"/>
              </p:nvPr>
            </p:nvSpPr>
            <p:spPr>
              <a:xfrm>
                <a:off x="6172200" y="1825625"/>
                <a:ext cx="5870864" cy="2608723"/>
              </a:xfrm>
              <a:blipFill>
                <a:blip r:embed="rId4"/>
                <a:stretch>
                  <a:fillRect l="-935" t="-2103"/>
                </a:stretch>
              </a:blipFill>
            </p:spPr>
            <p:txBody>
              <a:bodyPr/>
              <a:lstStyle/>
              <a:p>
                <a:r>
                  <a:rPr lang="nl-NL">
                    <a:noFill/>
                  </a:rPr>
                  <a:t> </a:t>
                </a:r>
              </a:p>
            </p:txBody>
          </p:sp>
        </mc:Fallback>
      </mc:AlternateContent>
      <p:sp>
        <p:nvSpPr>
          <p:cNvPr id="3" name="Tekstvak 2">
            <a:extLst>
              <a:ext uri="{FF2B5EF4-FFF2-40B4-BE49-F238E27FC236}">
                <a16:creationId xmlns:a16="http://schemas.microsoft.com/office/drawing/2014/main" id="{58E2D152-F5F3-D525-2D6A-DCF160009E4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566FD668-F0AB-F5E4-E871-C8E59DF9C2AF}"/>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spTree>
    <p:extLst>
      <p:ext uri="{BB962C8B-B14F-4D97-AF65-F5344CB8AC3E}">
        <p14:creationId xmlns:p14="http://schemas.microsoft.com/office/powerpoint/2010/main" val="19739963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699F4-5FA3-BBC3-1CD7-4C281361439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jdelijke aanduiding voor inhoud 3">
                <a:extLst>
                  <a:ext uri="{FF2B5EF4-FFF2-40B4-BE49-F238E27FC236}">
                    <a16:creationId xmlns:a16="http://schemas.microsoft.com/office/drawing/2014/main" id="{25810DED-2F7B-1441-7BED-D03EB39F736B}"/>
                  </a:ext>
                </a:extLst>
              </p:cNvPr>
              <p:cNvSpPr>
                <a:spLocks noGrp="1"/>
              </p:cNvSpPr>
              <p:nvPr>
                <p:ph sz="half" idx="1"/>
              </p:nvPr>
            </p:nvSpPr>
            <p:spPr>
              <a:xfrm>
                <a:off x="838200" y="1037039"/>
                <a:ext cx="10515600" cy="5235941"/>
              </a:xfrm>
            </p:spPr>
            <p:txBody>
              <a:bodyPr>
                <a:noAutofit/>
              </a:bodyPr>
              <a:lstStyle/>
              <a:p>
                <a:pPr marL="0" indent="0">
                  <a:buNone/>
                </a:pPr>
                <a:endParaRPr lang="nl-NL" sz="1800" dirty="0">
                  <a:latin typeface="Effra" panose="02000506080000020004"/>
                </a:endParaRPr>
              </a:p>
              <a:p>
                <a:pPr marL="0" indent="0">
                  <a:buNone/>
                </a:pPr>
                <a:endParaRPr lang="nl-NL" sz="1800" dirty="0">
                  <a:latin typeface="Effra" panose="02000506080000020004"/>
                </a:endParaRPr>
              </a:p>
              <a:p>
                <a:pPr marL="0" indent="0">
                  <a:buNone/>
                </a:pPr>
                <a:r>
                  <a:rPr lang="nl-NL" sz="1800" b="1" dirty="0">
                    <a:solidFill>
                      <a:prstClr val="black"/>
                    </a:solidFill>
                    <a:latin typeface="Effra" panose="02000506080000020004"/>
                  </a:rPr>
                  <a:t>Vraag 26 (2p):</a:t>
                </a:r>
                <a:br>
                  <a:rPr lang="nl-NL" sz="1800" dirty="0">
                    <a:solidFill>
                      <a:prstClr val="black"/>
                    </a:solidFill>
                    <a:latin typeface="Effra" panose="02000506080000020004"/>
                  </a:rPr>
                </a:br>
                <a:r>
                  <a:rPr lang="nl-NL" sz="1800" i="1" dirty="0">
                    <a:solidFill>
                      <a:prstClr val="black"/>
                    </a:solidFill>
                    <a:latin typeface="Effra" panose="02000506080000020004"/>
                  </a:rPr>
                  <a:t>Bereken het verwachte resultaat van het afbakken en verkopen van de stroopwafels in 2023 met behulp van het verkoopresultaat en het bezettingsresultaat. Geef telkens aan of er sprake is van een positief of negatief resultaat. </a:t>
                </a:r>
              </a:p>
              <a:p>
                <a:pPr marL="0" indent="0">
                  <a:buNone/>
                </a:pPr>
                <a:endParaRPr lang="nl-NL" sz="1800" i="1" dirty="0">
                  <a:solidFill>
                    <a:prstClr val="black"/>
                  </a:solidFill>
                  <a:latin typeface="Effra" panose="02000506080000020004"/>
                </a:endParaRPr>
              </a:p>
              <a:p>
                <a:pPr marL="0" indent="0">
                  <a:buNone/>
                </a:pPr>
                <a:r>
                  <a:rPr lang="nl-NL" sz="1800" b="1" dirty="0">
                    <a:solidFill>
                      <a:srgbClr val="945DE8"/>
                    </a:solidFill>
                    <a:latin typeface="Effra" panose="02000506080000020004"/>
                  </a:rPr>
                  <a:t>Verwacht bedrijfsresultaat = verwacht verkoopresultaat + verwacht bezettingsresultaat </a:t>
                </a:r>
                <a:endParaRPr lang="nl-NL" sz="1800" b="1" dirty="0">
                  <a:latin typeface="Effra" panose="02000506080000020004"/>
                </a:endParaRPr>
              </a:p>
              <a:p>
                <a:pPr marL="0" indent="0">
                  <a:buNone/>
                </a:pPr>
                <a:r>
                  <a:rPr lang="nl-NL" sz="1800" b="1" dirty="0">
                    <a:solidFill>
                      <a:srgbClr val="945DE8"/>
                    </a:solidFill>
                    <a:latin typeface="Effra" panose="02000506080000020004"/>
                  </a:rPr>
                  <a:t>Verwacht verkoopresultaat = verwachte afzet * (verkoopprijs excl. btw – kostprijs)</a:t>
                </a:r>
              </a:p>
              <a:p>
                <a:pPr marL="0" indent="0">
                  <a:buNone/>
                </a:pPr>
                <a:r>
                  <a:rPr lang="nl-NL" sz="1800" b="1" dirty="0">
                    <a:solidFill>
                      <a:srgbClr val="945DE8"/>
                    </a:solidFill>
                    <a:latin typeface="Effra" panose="02000506080000020004"/>
                  </a:rPr>
                  <a:t>Verwacht bezettingsresultaat = (B – N) * </a:t>
                </a:r>
                <a14:m>
                  <m:oMath xmlns:m="http://schemas.openxmlformats.org/officeDocument/2006/math">
                    <m:f>
                      <m:fPr>
                        <m:ctrlPr>
                          <a:rPr lang="nl-NL" sz="1800" b="1" i="1">
                            <a:solidFill>
                              <a:srgbClr val="945DE8"/>
                            </a:solidFill>
                            <a:latin typeface="Cambria Math" panose="02040503050406030204" pitchFamily="18" charset="0"/>
                          </a:rPr>
                        </m:ctrlPr>
                      </m:fPr>
                      <m:num>
                        <m:r>
                          <a:rPr lang="nl-NL" sz="1800" b="1" i="1">
                            <a:solidFill>
                              <a:srgbClr val="945DE8"/>
                            </a:solidFill>
                            <a:latin typeface="Cambria Math" panose="02040503050406030204" pitchFamily="18" charset="0"/>
                          </a:rPr>
                          <m:t>𝑪</m:t>
                        </m:r>
                      </m:num>
                      <m:den>
                        <m:r>
                          <a:rPr lang="nl-NL" sz="1800" b="1" i="1">
                            <a:solidFill>
                              <a:srgbClr val="945DE8"/>
                            </a:solidFill>
                            <a:latin typeface="Cambria Math" panose="02040503050406030204" pitchFamily="18" charset="0"/>
                          </a:rPr>
                          <m:t>𝑵</m:t>
                        </m:r>
                      </m:den>
                    </m:f>
                  </m:oMath>
                </a14:m>
                <a:endParaRPr lang="nl-NL" sz="1800" b="1" dirty="0">
                  <a:latin typeface="Effra" panose="02000506080000020004"/>
                </a:endParaRPr>
              </a:p>
              <a:p>
                <a:pPr marL="0" indent="0">
                  <a:buNone/>
                </a:pPr>
                <a:endParaRPr lang="nl-NL" sz="1800" i="1" dirty="0">
                  <a:solidFill>
                    <a:prstClr val="black"/>
                  </a:solidFill>
                  <a:latin typeface="Effra" panose="02000506080000020004"/>
                </a:endParaRPr>
              </a:p>
              <a:p>
                <a:pPr marL="0" indent="0">
                  <a:buNone/>
                </a:pPr>
                <a:endParaRPr lang="nl-NL" sz="1800" dirty="0">
                  <a:solidFill>
                    <a:prstClr val="black"/>
                  </a:solidFill>
                  <a:latin typeface="Effra" panose="02000506080000020004"/>
                </a:endParaRPr>
              </a:p>
            </p:txBody>
          </p:sp>
        </mc:Choice>
        <mc:Fallback xmlns="">
          <p:sp>
            <p:nvSpPr>
              <p:cNvPr id="4" name="Tijdelijke aanduiding voor inhoud 3">
                <a:extLst>
                  <a:ext uri="{FF2B5EF4-FFF2-40B4-BE49-F238E27FC236}">
                    <a16:creationId xmlns:a16="http://schemas.microsoft.com/office/drawing/2014/main" id="{25810DED-2F7B-1441-7BED-D03EB39F736B}"/>
                  </a:ext>
                </a:extLst>
              </p:cNvPr>
              <p:cNvSpPr>
                <a:spLocks noGrp="1" noRot="1" noChangeAspect="1" noMove="1" noResize="1" noEditPoints="1" noAdjustHandles="1" noChangeArrowheads="1" noChangeShapeType="1" noTextEdit="1"/>
              </p:cNvSpPr>
              <p:nvPr>
                <p:ph sz="half" idx="1"/>
              </p:nvPr>
            </p:nvSpPr>
            <p:spPr>
              <a:xfrm>
                <a:off x="838200" y="1037039"/>
                <a:ext cx="10515600" cy="5235941"/>
              </a:xfrm>
              <a:blipFill>
                <a:blip r:embed="rId3"/>
                <a:stretch>
                  <a:fillRect l="-522" r="-754"/>
                </a:stretch>
              </a:blipFill>
            </p:spPr>
            <p:txBody>
              <a:bodyPr/>
              <a:lstStyle/>
              <a:p>
                <a:r>
                  <a:rPr lang="nl-NL">
                    <a:noFill/>
                  </a:rPr>
                  <a:t> </a:t>
                </a:r>
              </a:p>
            </p:txBody>
          </p:sp>
        </mc:Fallback>
      </mc:AlternateContent>
      <p:sp>
        <p:nvSpPr>
          <p:cNvPr id="3" name="Tekstvak 2">
            <a:extLst>
              <a:ext uri="{FF2B5EF4-FFF2-40B4-BE49-F238E27FC236}">
                <a16:creationId xmlns:a16="http://schemas.microsoft.com/office/drawing/2014/main" id="{ABA1AE8F-0085-49C4-A455-18BBFF2F8805}"/>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9E467D0D-EE24-FD93-ED97-A623B983CE18}"/>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spTree>
    <p:extLst>
      <p:ext uri="{BB962C8B-B14F-4D97-AF65-F5344CB8AC3E}">
        <p14:creationId xmlns:p14="http://schemas.microsoft.com/office/powerpoint/2010/main" val="9357990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D91D7-9427-DC89-10CC-F356F99DED07}"/>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796CEC8-FFEE-5609-654D-60519AC8D3AF}"/>
              </a:ext>
            </a:extLst>
          </p:cNvPr>
          <p:cNvSpPr>
            <a:spLocks noGrp="1"/>
          </p:cNvSpPr>
          <p:nvPr>
            <p:ph sz="half" idx="1"/>
          </p:nvPr>
        </p:nvSpPr>
        <p:spPr>
          <a:xfrm>
            <a:off x="838200" y="1253331"/>
            <a:ext cx="5181600" cy="4351338"/>
          </a:xfrm>
        </p:spPr>
        <p:txBody>
          <a:bodyPr>
            <a:noAutofit/>
          </a:bodyPr>
          <a:lstStyle/>
          <a:p>
            <a:pPr marL="0" indent="0">
              <a:buNone/>
            </a:pPr>
            <a:r>
              <a:rPr lang="nl-NL" sz="1800" dirty="0"/>
              <a:t>Onder de naam “</a:t>
            </a:r>
            <a:r>
              <a:rPr lang="nl-NL" sz="1800" dirty="0" err="1"/>
              <a:t>Gouda’s</a:t>
            </a:r>
            <a:r>
              <a:rPr lang="nl-NL" sz="1800" dirty="0"/>
              <a:t> Roem bv” verkopen de zussen Leontine en Petra in Gouda stroopwafels verpakt in een aardewerken pot op de Markt. De kant en klare stroopwafels worden ingekocht en ter plekke afgebakken door een wafelbakker.</a:t>
            </a:r>
          </a:p>
          <a:p>
            <a:pPr marL="0" indent="0">
              <a:buNone/>
            </a:pPr>
            <a:r>
              <a:rPr lang="nl-NL" sz="1800" b="1" dirty="0" err="1"/>
              <a:t>Voorcalculatorische</a:t>
            </a:r>
            <a:r>
              <a:rPr lang="nl-NL" sz="1800" b="1" dirty="0"/>
              <a:t> gegevens voor het berekenen van de kostprijs en de verkoopprijs van een aardewerken pot met 12 stroopwafels</a:t>
            </a:r>
          </a:p>
          <a:p>
            <a:pPr marL="0" indent="0">
              <a:buNone/>
            </a:pPr>
            <a:r>
              <a:rPr lang="nl-NL" sz="1800" b="1" dirty="0"/>
              <a:t>Constante kosten</a:t>
            </a:r>
          </a:p>
          <a:p>
            <a:r>
              <a:rPr lang="nl-NL" sz="1800" dirty="0"/>
              <a:t>Er wordt een mobiele handkar gekocht. Ook worden er twee wafelijzers gekocht. De totale afschrijvingskosten bedragen € 1.150 per jaar.</a:t>
            </a:r>
          </a:p>
          <a:p>
            <a:r>
              <a:rPr lang="nl-NL" sz="1800" dirty="0"/>
              <a:t>Een wafelbakker staat 100 dagen op de Markt van 11.00 uur tot 17.00 uur. De loonkosten worden gesteld op € 20,00 per uur.</a:t>
            </a:r>
          </a:p>
          <a:p>
            <a:r>
              <a:rPr lang="nl-NL" sz="1800" dirty="0"/>
              <a:t>De jaarlijkse verzekeringskosten bedragen € 350. </a:t>
            </a:r>
          </a:p>
        </p:txBody>
      </p:sp>
      <p:sp>
        <p:nvSpPr>
          <p:cNvPr id="4" name="Tijdelijke aanduiding voor inhoud 3">
            <a:extLst>
              <a:ext uri="{FF2B5EF4-FFF2-40B4-BE49-F238E27FC236}">
                <a16:creationId xmlns:a16="http://schemas.microsoft.com/office/drawing/2014/main" id="{B614D285-D7B7-D090-3E24-928B0A799CDE}"/>
              </a:ext>
            </a:extLst>
          </p:cNvPr>
          <p:cNvSpPr>
            <a:spLocks noGrp="1"/>
          </p:cNvSpPr>
          <p:nvPr>
            <p:ph sz="half" idx="2"/>
          </p:nvPr>
        </p:nvSpPr>
        <p:spPr>
          <a:xfrm>
            <a:off x="6172200" y="1253331"/>
            <a:ext cx="5181600" cy="4351338"/>
          </a:xfrm>
        </p:spPr>
        <p:txBody>
          <a:bodyPr>
            <a:noAutofit/>
          </a:bodyPr>
          <a:lstStyle/>
          <a:p>
            <a:pPr marL="0" indent="0">
              <a:buNone/>
            </a:pPr>
            <a:r>
              <a:rPr lang="nl-NL" sz="1800" b="1" dirty="0"/>
              <a:t>Variabele kosten</a:t>
            </a:r>
          </a:p>
          <a:p>
            <a:r>
              <a:rPr lang="nl-NL" sz="1800" dirty="0"/>
              <a:t>De stroopwafels worden per 250 stuks tegelijk ingekocht voor een totaalbedrag van € 80 exclusief 9% btw.</a:t>
            </a:r>
          </a:p>
          <a:p>
            <a:r>
              <a:rPr lang="nl-NL" sz="1800" dirty="0"/>
              <a:t>Aan energiekosten voor het afbakken van de stroopwafels wordt per 12 stroopwafels € 0,27 ingecalculeerd.</a:t>
            </a:r>
          </a:p>
          <a:p>
            <a:r>
              <a:rPr lang="nl-NL" sz="1800" dirty="0"/>
              <a:t>De aardewerken potten worden per 250 stuks tegelijk ingekocht voor een totaalbedrag van € 2.190,10 inclusief 21% btw. </a:t>
            </a:r>
          </a:p>
          <a:p>
            <a:pPr marL="0" indent="0">
              <a:buNone/>
            </a:pPr>
            <a:r>
              <a:rPr lang="nl-NL" sz="1800" b="1" dirty="0"/>
              <a:t>Overige gegevens</a:t>
            </a:r>
          </a:p>
          <a:p>
            <a:r>
              <a:rPr lang="nl-NL" sz="1800" dirty="0"/>
              <a:t>De winstmarge op de aardewerken pot met 12 stroopwafels is 20% van de verkoopprijs exclusief btw.</a:t>
            </a:r>
          </a:p>
          <a:p>
            <a:r>
              <a:rPr lang="nl-NL" sz="1800" dirty="0"/>
              <a:t>De normale afzet in 2023 wordt gesteld op 6.000 aardewerken potten met stroopwafels. De verwachte afzet in 2023 bedraagt 5.000 aardewerken potten met stroopwafels. </a:t>
            </a:r>
          </a:p>
        </p:txBody>
      </p:sp>
      <p:sp>
        <p:nvSpPr>
          <p:cNvPr id="5" name="Tekstvak 4">
            <a:extLst>
              <a:ext uri="{FF2B5EF4-FFF2-40B4-BE49-F238E27FC236}">
                <a16:creationId xmlns:a16="http://schemas.microsoft.com/office/drawing/2014/main" id="{049257E0-8849-BD17-E49C-8A5503B2E8D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DBBEDFA0-6E23-2893-1639-D2B2DC83D0AA}"/>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a:t>
            </a:r>
          </a:p>
        </p:txBody>
      </p:sp>
      <p:cxnSp>
        <p:nvCxnSpPr>
          <p:cNvPr id="2" name="Rechte verbindingslijn 1">
            <a:extLst>
              <a:ext uri="{FF2B5EF4-FFF2-40B4-BE49-F238E27FC236}">
                <a16:creationId xmlns:a16="http://schemas.microsoft.com/office/drawing/2014/main" id="{FE7F5273-CACD-DA0E-63B8-A6CE5897BADF}"/>
              </a:ext>
            </a:extLst>
          </p:cNvPr>
          <p:cNvCxnSpPr>
            <a:cxnSpLocks/>
          </p:cNvCxnSpPr>
          <p:nvPr/>
        </p:nvCxnSpPr>
        <p:spPr>
          <a:xfrm>
            <a:off x="6499123" y="6231194"/>
            <a:ext cx="3628103"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4963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C1E93-CAA1-8432-A155-CFBE8593332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jdelijke aanduiding voor inhoud 3">
                <a:extLst>
                  <a:ext uri="{FF2B5EF4-FFF2-40B4-BE49-F238E27FC236}">
                    <a16:creationId xmlns:a16="http://schemas.microsoft.com/office/drawing/2014/main" id="{0F904EEC-6875-910F-A321-8385FBD64378}"/>
                  </a:ext>
                </a:extLst>
              </p:cNvPr>
              <p:cNvSpPr>
                <a:spLocks noGrp="1"/>
              </p:cNvSpPr>
              <p:nvPr>
                <p:ph sz="half" idx="1"/>
              </p:nvPr>
            </p:nvSpPr>
            <p:spPr>
              <a:xfrm>
                <a:off x="838200" y="1037039"/>
                <a:ext cx="10515600" cy="5235941"/>
              </a:xfrm>
            </p:spPr>
            <p:txBody>
              <a:bodyPr>
                <a:noAutofit/>
              </a:bodyPr>
              <a:lstStyle/>
              <a:p>
                <a:pPr marL="0" indent="0">
                  <a:buNone/>
                </a:pPr>
                <a:endParaRPr lang="nl-NL" sz="1800" dirty="0">
                  <a:latin typeface="Effra" panose="02000506080000020004"/>
                </a:endParaRPr>
              </a:p>
              <a:p>
                <a:pPr marL="0" indent="0">
                  <a:buNone/>
                </a:pPr>
                <a:endParaRPr lang="nl-NL" sz="1800" dirty="0">
                  <a:latin typeface="Effra" panose="02000506080000020004"/>
                </a:endParaRPr>
              </a:p>
              <a:p>
                <a:pPr marL="0" indent="0">
                  <a:buNone/>
                </a:pPr>
                <a:r>
                  <a:rPr lang="nl-NL" sz="1800" b="1" dirty="0">
                    <a:solidFill>
                      <a:prstClr val="black"/>
                    </a:solidFill>
                    <a:latin typeface="Effra" panose="02000506080000020004"/>
                  </a:rPr>
                  <a:t>Vraag 26 (2p):</a:t>
                </a:r>
                <a:br>
                  <a:rPr lang="nl-NL" sz="1800" dirty="0">
                    <a:solidFill>
                      <a:prstClr val="black"/>
                    </a:solidFill>
                    <a:latin typeface="Effra" panose="02000506080000020004"/>
                  </a:rPr>
                </a:br>
                <a:r>
                  <a:rPr lang="nl-NL" sz="1800" i="1" dirty="0">
                    <a:solidFill>
                      <a:prstClr val="black"/>
                    </a:solidFill>
                    <a:latin typeface="Effra" panose="02000506080000020004"/>
                  </a:rPr>
                  <a:t>Bereken het verwachte resultaat van het afbakken en verkopen van de stroopwafels in 2023 met behulp van het verkoopresultaat en het bezettingsresultaat. Geef telkens aan of er sprake is van een positief of negatief resultaat. </a:t>
                </a:r>
              </a:p>
              <a:p>
                <a:pPr marL="0" indent="0">
                  <a:buNone/>
                </a:pPr>
                <a:endParaRPr lang="nl-NL" sz="1800" i="1" dirty="0">
                  <a:solidFill>
                    <a:prstClr val="black"/>
                  </a:solidFill>
                  <a:latin typeface="Effra" panose="02000506080000020004"/>
                </a:endParaRPr>
              </a:p>
              <a:p>
                <a:pPr marL="0" indent="0">
                  <a:buNone/>
                </a:pPr>
                <a:r>
                  <a:rPr lang="nl-NL" sz="1800" b="1" dirty="0">
                    <a:solidFill>
                      <a:srgbClr val="945DE8"/>
                    </a:solidFill>
                    <a:latin typeface="Effra" panose="02000506080000020004"/>
                  </a:rPr>
                  <a:t>Verwacht bedrijfsresultaat = verwacht verkoopresultaat + verwacht bezettingsresultaat </a:t>
                </a:r>
                <a:endParaRPr lang="nl-NL" sz="1800" b="1" dirty="0">
                  <a:latin typeface="Effra" panose="02000506080000020004"/>
                </a:endParaRPr>
              </a:p>
              <a:p>
                <a:pPr marL="0" indent="0">
                  <a:buNone/>
                </a:pPr>
                <a:r>
                  <a:rPr lang="nl-NL" sz="1800" b="1" dirty="0">
                    <a:solidFill>
                      <a:srgbClr val="945DE8"/>
                    </a:solidFill>
                    <a:latin typeface="Effra" panose="02000506080000020004"/>
                  </a:rPr>
                  <a:t>Verwacht verkoopresultaat = verwachte afzet * (verkoopprijs excl. btw – kostprijs)</a:t>
                </a:r>
              </a:p>
              <a:p>
                <a:pPr marL="0" indent="0">
                  <a:buNone/>
                </a:pPr>
                <a:r>
                  <a:rPr lang="nl-NL" sz="1800" b="1" dirty="0">
                    <a:solidFill>
                      <a:srgbClr val="945DE8"/>
                    </a:solidFill>
                    <a:latin typeface="Effra" panose="02000506080000020004"/>
                  </a:rPr>
                  <a:t>Verwacht bezettingsresultaat = (B – N) * </a:t>
                </a:r>
                <a14:m>
                  <m:oMath xmlns:m="http://schemas.openxmlformats.org/officeDocument/2006/math">
                    <m:f>
                      <m:fPr>
                        <m:ctrlPr>
                          <a:rPr lang="nl-NL" sz="1800" b="1" i="1">
                            <a:solidFill>
                              <a:srgbClr val="945DE8"/>
                            </a:solidFill>
                            <a:latin typeface="Cambria Math" panose="02040503050406030204" pitchFamily="18" charset="0"/>
                          </a:rPr>
                        </m:ctrlPr>
                      </m:fPr>
                      <m:num>
                        <m:r>
                          <a:rPr lang="nl-NL" sz="1800" b="1" i="1">
                            <a:solidFill>
                              <a:srgbClr val="945DE8"/>
                            </a:solidFill>
                            <a:latin typeface="Cambria Math" panose="02040503050406030204" pitchFamily="18" charset="0"/>
                          </a:rPr>
                          <m:t>𝑪</m:t>
                        </m:r>
                      </m:num>
                      <m:den>
                        <m:r>
                          <a:rPr lang="nl-NL" sz="1800" b="1" i="1">
                            <a:solidFill>
                              <a:srgbClr val="945DE8"/>
                            </a:solidFill>
                            <a:latin typeface="Cambria Math" panose="02040503050406030204" pitchFamily="18" charset="0"/>
                          </a:rPr>
                          <m:t>𝑵</m:t>
                        </m:r>
                      </m:den>
                    </m:f>
                  </m:oMath>
                </a14:m>
                <a:endParaRPr lang="nl-NL" sz="1800" b="1" dirty="0">
                  <a:latin typeface="Effra" panose="02000506080000020004"/>
                </a:endParaRPr>
              </a:p>
              <a:p>
                <a:pPr marL="0" indent="0">
                  <a:buNone/>
                </a:pPr>
                <a:endParaRPr lang="nl-NL" sz="1800" i="1" dirty="0">
                  <a:solidFill>
                    <a:prstClr val="black"/>
                  </a:solidFill>
                  <a:latin typeface="Effra" panose="02000506080000020004"/>
                </a:endParaRPr>
              </a:p>
              <a:p>
                <a:pPr marL="0" indent="0">
                  <a:buNone/>
                </a:pPr>
                <a:r>
                  <a:rPr lang="nl-NL" sz="1800" dirty="0">
                    <a:solidFill>
                      <a:prstClr val="black"/>
                    </a:solidFill>
                    <a:latin typeface="Effra" panose="02000506080000020004"/>
                  </a:rPr>
                  <a:t>Verwacht verkoopresultaat = 5.000 x (</a:t>
                </a:r>
                <a:r>
                  <a:rPr lang="nl-NL" sz="1800" dirty="0">
                    <a:latin typeface="Effra" panose="02000506080000020004"/>
                  </a:rPr>
                  <a:t>€17,00 - €1</a:t>
                </a:r>
                <a:r>
                  <a:rPr lang="nl-NL" sz="1800" dirty="0">
                    <a:solidFill>
                      <a:prstClr val="black"/>
                    </a:solidFill>
                    <a:latin typeface="Effra" panose="02000506080000020004"/>
                  </a:rPr>
                  <a:t>3,60) = </a:t>
                </a:r>
                <a:r>
                  <a:rPr lang="nl-NL" sz="1800" dirty="0">
                    <a:latin typeface="Effra" panose="02000506080000020004"/>
                  </a:rPr>
                  <a:t>€</a:t>
                </a:r>
                <a:r>
                  <a:rPr lang="nl-NL" sz="1800" dirty="0">
                    <a:solidFill>
                      <a:prstClr val="black"/>
                    </a:solidFill>
                    <a:latin typeface="Effra" panose="02000506080000020004"/>
                  </a:rPr>
                  <a:t>17.000 </a:t>
                </a:r>
                <a:r>
                  <a:rPr lang="nl-NL" sz="1800" dirty="0">
                    <a:solidFill>
                      <a:srgbClr val="92D050"/>
                    </a:solidFill>
                    <a:latin typeface="Effra" panose="02000506080000020004"/>
                  </a:rPr>
                  <a:t>voor</a:t>
                </a:r>
                <a:r>
                  <a:rPr lang="nl-NL" sz="1800" dirty="0">
                    <a:solidFill>
                      <a:prstClr val="black"/>
                    </a:solidFill>
                    <a:latin typeface="Effra" panose="02000506080000020004"/>
                  </a:rPr>
                  <a:t>delig</a:t>
                </a:r>
              </a:p>
              <a:p>
                <a:pPr marL="0" indent="0">
                  <a:buNone/>
                </a:pPr>
                <a:r>
                  <a:rPr lang="nl-NL" sz="1800" dirty="0">
                    <a:solidFill>
                      <a:prstClr val="black"/>
                    </a:solidFill>
                    <a:latin typeface="Effra" panose="02000506080000020004"/>
                  </a:rPr>
                  <a:t>Verwacht budgetresultaat = (5.000 – 6.000) x </a:t>
                </a:r>
                <a:r>
                  <a:rPr lang="nl-NL" sz="1800" dirty="0">
                    <a:latin typeface="Effra" panose="02000506080000020004"/>
                  </a:rPr>
                  <a:t>€2,25 = €2.250 </a:t>
                </a:r>
                <a:r>
                  <a:rPr lang="nl-NL" sz="1800" dirty="0">
                    <a:solidFill>
                      <a:srgbClr val="FF0000"/>
                    </a:solidFill>
                    <a:latin typeface="Effra" panose="02000506080000020004"/>
                  </a:rPr>
                  <a:t>na</a:t>
                </a:r>
                <a:r>
                  <a:rPr lang="nl-NL" sz="1800" dirty="0">
                    <a:latin typeface="Effra" panose="02000506080000020004"/>
                  </a:rPr>
                  <a:t>delig</a:t>
                </a:r>
              </a:p>
              <a:p>
                <a:pPr marL="0" indent="0">
                  <a:buNone/>
                </a:pPr>
                <a:r>
                  <a:rPr lang="nl-NL" sz="1800" dirty="0">
                    <a:solidFill>
                      <a:prstClr val="black"/>
                    </a:solidFill>
                    <a:latin typeface="Effra" panose="02000506080000020004"/>
                  </a:rPr>
                  <a:t>Verwacht bedrijfsresultaat = </a:t>
                </a:r>
                <a:r>
                  <a:rPr lang="nl-NL" sz="1800" dirty="0">
                    <a:latin typeface="Effra" panose="02000506080000020004"/>
                  </a:rPr>
                  <a:t>€17.000 - €2.250 = €14.750 </a:t>
                </a:r>
                <a:r>
                  <a:rPr lang="nl-NL" sz="1800" dirty="0">
                    <a:solidFill>
                      <a:srgbClr val="92D050"/>
                    </a:solidFill>
                    <a:latin typeface="Effra" panose="02000506080000020004"/>
                  </a:rPr>
                  <a:t>voor</a:t>
                </a:r>
                <a:r>
                  <a:rPr lang="nl-NL" sz="1800" dirty="0">
                    <a:latin typeface="Effra" panose="02000506080000020004"/>
                  </a:rPr>
                  <a:t>delig</a:t>
                </a:r>
                <a:endParaRPr lang="nl-NL" sz="1800" dirty="0">
                  <a:solidFill>
                    <a:prstClr val="black"/>
                  </a:solidFill>
                  <a:latin typeface="Effra" panose="02000506080000020004"/>
                </a:endParaRPr>
              </a:p>
              <a:p>
                <a:pPr marL="0" indent="0">
                  <a:buNone/>
                </a:pPr>
                <a:endParaRPr lang="nl-NL" sz="1800" dirty="0">
                  <a:solidFill>
                    <a:prstClr val="black"/>
                  </a:solidFill>
                  <a:latin typeface="Effra" panose="02000506080000020004"/>
                </a:endParaRPr>
              </a:p>
            </p:txBody>
          </p:sp>
        </mc:Choice>
        <mc:Fallback xmlns="">
          <p:sp>
            <p:nvSpPr>
              <p:cNvPr id="4" name="Tijdelijke aanduiding voor inhoud 3">
                <a:extLst>
                  <a:ext uri="{FF2B5EF4-FFF2-40B4-BE49-F238E27FC236}">
                    <a16:creationId xmlns:a16="http://schemas.microsoft.com/office/drawing/2014/main" id="{0F904EEC-6875-910F-A321-8385FBD64378}"/>
                  </a:ext>
                </a:extLst>
              </p:cNvPr>
              <p:cNvSpPr>
                <a:spLocks noGrp="1" noRot="1" noChangeAspect="1" noMove="1" noResize="1" noEditPoints="1" noAdjustHandles="1" noChangeArrowheads="1" noChangeShapeType="1" noTextEdit="1"/>
              </p:cNvSpPr>
              <p:nvPr>
                <p:ph sz="half" idx="1"/>
              </p:nvPr>
            </p:nvSpPr>
            <p:spPr>
              <a:xfrm>
                <a:off x="838200" y="1037039"/>
                <a:ext cx="10515600" cy="5235941"/>
              </a:xfrm>
              <a:blipFill>
                <a:blip r:embed="rId3"/>
                <a:stretch>
                  <a:fillRect l="-522" r="-754"/>
                </a:stretch>
              </a:blipFill>
            </p:spPr>
            <p:txBody>
              <a:bodyPr/>
              <a:lstStyle/>
              <a:p>
                <a:r>
                  <a:rPr lang="nl-NL">
                    <a:noFill/>
                  </a:rPr>
                  <a:t> </a:t>
                </a:r>
              </a:p>
            </p:txBody>
          </p:sp>
        </mc:Fallback>
      </mc:AlternateContent>
      <p:sp>
        <p:nvSpPr>
          <p:cNvPr id="3" name="Tekstvak 2">
            <a:extLst>
              <a:ext uri="{FF2B5EF4-FFF2-40B4-BE49-F238E27FC236}">
                <a16:creationId xmlns:a16="http://schemas.microsoft.com/office/drawing/2014/main" id="{04702A15-47EC-5618-8ACF-6A317287E95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324DC693-F909-34E1-F237-32B820706EFA}"/>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spTree>
    <p:extLst>
      <p:ext uri="{BB962C8B-B14F-4D97-AF65-F5344CB8AC3E}">
        <p14:creationId xmlns:p14="http://schemas.microsoft.com/office/powerpoint/2010/main" val="33389952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DD435-2E7D-EAA5-A9E4-CB677E944772}"/>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91F597AE-39D0-E47B-A011-9EB2FA842900}"/>
              </a:ext>
            </a:extLst>
          </p:cNvPr>
          <p:cNvSpPr>
            <a:spLocks noGrp="1"/>
          </p:cNvSpPr>
          <p:nvPr>
            <p:ph sz="half" idx="1"/>
          </p:nvPr>
        </p:nvSpPr>
        <p:spPr>
          <a:xfrm>
            <a:off x="838200" y="1037039"/>
            <a:ext cx="10515600" cy="5235941"/>
          </a:xfrm>
        </p:spPr>
        <p:txBody>
          <a:bodyPr>
            <a:noAutofit/>
          </a:bodyPr>
          <a:lstStyle/>
          <a:p>
            <a:pPr marL="0" indent="0">
              <a:buNone/>
            </a:pPr>
            <a:r>
              <a:rPr lang="nl-NL" sz="1800" dirty="0">
                <a:latin typeface="Effra" panose="02000506080000020004"/>
              </a:rPr>
              <a:t>In januari 2024 blijkt dat het resultaat over 2023 van het afbakken en verkopen van de stroopwafels op de Markt lager is dan was verwacht (zie informatiebron 5). De zussen vragen zich af wat de oorzaken zijn van het lagere resultaat. Om deze vraag te beantwoorden moet er een verschillenanalyse van 2023 worden opgesteld. In de uitwerkbijlage bij vraag 27 is deze al gedeeltelijk ingevuld. </a:t>
            </a:r>
          </a:p>
          <a:p>
            <a:pPr marL="0" indent="0">
              <a:buNone/>
            </a:pPr>
            <a:endParaRPr lang="nl-NL" sz="1800" dirty="0">
              <a:latin typeface="Effra" panose="02000506080000020004"/>
            </a:endParaRPr>
          </a:p>
          <a:p>
            <a:pPr marL="0" indent="0">
              <a:buNone/>
            </a:pPr>
            <a:r>
              <a:rPr lang="nl-NL" sz="1800" b="1" dirty="0">
                <a:solidFill>
                  <a:prstClr val="black"/>
                </a:solidFill>
                <a:latin typeface="Effra" panose="02000506080000020004"/>
              </a:rPr>
              <a:t>Vraag 27 (5p):</a:t>
            </a:r>
            <a:br>
              <a:rPr lang="nl-NL" sz="1800" dirty="0">
                <a:solidFill>
                  <a:prstClr val="black"/>
                </a:solidFill>
                <a:latin typeface="Effra" panose="02000506080000020004"/>
              </a:rPr>
            </a:br>
            <a:r>
              <a:rPr lang="nl-NL" sz="1800" i="1" dirty="0">
                <a:solidFill>
                  <a:prstClr val="black"/>
                </a:solidFill>
                <a:latin typeface="Effra" panose="02000506080000020004"/>
              </a:rPr>
              <a:t>Maak de verschillenanalyse van 2023 af door de uitwerkbijlage bij deze vraag volledig in te vullen. </a:t>
            </a:r>
          </a:p>
          <a:p>
            <a:pPr marL="0" indent="0">
              <a:buNone/>
            </a:pPr>
            <a:endParaRPr lang="nl-NL" sz="1800" i="1" dirty="0">
              <a:solidFill>
                <a:prstClr val="black"/>
              </a:solidFill>
              <a:latin typeface="Effra" panose="02000506080000020004"/>
            </a:endParaRPr>
          </a:p>
          <a:p>
            <a:pPr marL="0" indent="0">
              <a:buNone/>
            </a:pPr>
            <a:endParaRPr lang="nl-NL" sz="1800" i="1" dirty="0">
              <a:solidFill>
                <a:prstClr val="black"/>
              </a:solidFill>
              <a:latin typeface="Effra" panose="02000506080000020004"/>
            </a:endParaRPr>
          </a:p>
          <a:p>
            <a:pPr marL="0" indent="0">
              <a:buNone/>
            </a:pPr>
            <a:endParaRPr lang="nl-NL" sz="1800" dirty="0">
              <a:solidFill>
                <a:prstClr val="black"/>
              </a:solidFill>
              <a:latin typeface="Effra" panose="02000506080000020004"/>
            </a:endParaRPr>
          </a:p>
        </p:txBody>
      </p:sp>
      <p:sp>
        <p:nvSpPr>
          <p:cNvPr id="3" name="Tekstvak 2">
            <a:extLst>
              <a:ext uri="{FF2B5EF4-FFF2-40B4-BE49-F238E27FC236}">
                <a16:creationId xmlns:a16="http://schemas.microsoft.com/office/drawing/2014/main" id="{4E475928-DF5E-257B-7F75-61B0444D312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B615B9D7-BE89-6E8E-5100-8D2C6AA934F8}"/>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pic>
        <p:nvPicPr>
          <p:cNvPr id="5" name="Afbeelding 4">
            <a:extLst>
              <a:ext uri="{FF2B5EF4-FFF2-40B4-BE49-F238E27FC236}">
                <a16:creationId xmlns:a16="http://schemas.microsoft.com/office/drawing/2014/main" id="{D8F4C36B-49AF-B360-532B-B80DAADD6E68}"/>
              </a:ext>
            </a:extLst>
          </p:cNvPr>
          <p:cNvPicPr>
            <a:picLocks noChangeAspect="1"/>
          </p:cNvPicPr>
          <p:nvPr/>
        </p:nvPicPr>
        <p:blipFill>
          <a:blip r:embed="rId3"/>
          <a:stretch>
            <a:fillRect/>
          </a:stretch>
        </p:blipFill>
        <p:spPr>
          <a:xfrm>
            <a:off x="2113994" y="528232"/>
            <a:ext cx="7964011" cy="5801535"/>
          </a:xfrm>
          <a:prstGeom prst="rect">
            <a:avLst/>
          </a:prstGeom>
        </p:spPr>
      </p:pic>
      <p:sp>
        <p:nvSpPr>
          <p:cNvPr id="6" name="Tekstvak 5">
            <a:extLst>
              <a:ext uri="{FF2B5EF4-FFF2-40B4-BE49-F238E27FC236}">
                <a16:creationId xmlns:a16="http://schemas.microsoft.com/office/drawing/2014/main" id="{F088EDA6-0682-9E1A-69EE-E1FB1ED88A04}"/>
              </a:ext>
            </a:extLst>
          </p:cNvPr>
          <p:cNvSpPr txBox="1"/>
          <p:nvPr/>
        </p:nvSpPr>
        <p:spPr>
          <a:xfrm>
            <a:off x="4798142" y="1037039"/>
            <a:ext cx="3411793" cy="523220"/>
          </a:xfrm>
          <a:prstGeom prst="rect">
            <a:avLst/>
          </a:prstGeom>
          <a:noFill/>
        </p:spPr>
        <p:txBody>
          <a:bodyPr wrap="square" rtlCol="0">
            <a:spAutoFit/>
          </a:bodyPr>
          <a:lstStyle/>
          <a:p>
            <a:endParaRPr lang="nl-NL" dirty="0"/>
          </a:p>
        </p:txBody>
      </p:sp>
      <p:sp>
        <p:nvSpPr>
          <p:cNvPr id="8" name="Tekstvak 7">
            <a:extLst>
              <a:ext uri="{FF2B5EF4-FFF2-40B4-BE49-F238E27FC236}">
                <a16:creationId xmlns:a16="http://schemas.microsoft.com/office/drawing/2014/main" id="{EE749D7D-DF94-96DE-A372-BEB9E5C28F30}"/>
              </a:ext>
            </a:extLst>
          </p:cNvPr>
          <p:cNvSpPr txBox="1"/>
          <p:nvPr/>
        </p:nvSpPr>
        <p:spPr>
          <a:xfrm>
            <a:off x="4798142" y="987879"/>
            <a:ext cx="5043948" cy="646331"/>
          </a:xfrm>
          <a:prstGeom prst="rect">
            <a:avLst/>
          </a:prstGeom>
          <a:solidFill>
            <a:schemeClr val="bg1"/>
          </a:solidFill>
        </p:spPr>
        <p:txBody>
          <a:bodyPr wrap="square" rtlCol="0">
            <a:spAutoFit/>
          </a:bodyPr>
          <a:lstStyle/>
          <a:p>
            <a:r>
              <a:rPr lang="nl-NL" b="1" dirty="0">
                <a:solidFill>
                  <a:srgbClr val="945DE8"/>
                </a:solidFill>
                <a:latin typeface="Effra" panose="02000506080000020004"/>
              </a:rPr>
              <a:t>Gerealiseerd verkoopresultaat = werkelijke afzet * (verkoopprijs excl. btw – kostprijs)</a:t>
            </a:r>
          </a:p>
        </p:txBody>
      </p:sp>
    </p:spTree>
    <p:extLst>
      <p:ext uri="{BB962C8B-B14F-4D97-AF65-F5344CB8AC3E}">
        <p14:creationId xmlns:p14="http://schemas.microsoft.com/office/powerpoint/2010/main" val="9941614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5734A-81A2-599C-E66F-8F0B5DE8B3F4}"/>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93ACA5D-401F-F9BA-43BA-F5353555BB46}"/>
              </a:ext>
            </a:extLst>
          </p:cNvPr>
          <p:cNvSpPr>
            <a:spLocks noGrp="1"/>
          </p:cNvSpPr>
          <p:nvPr>
            <p:ph sz="half" idx="1"/>
          </p:nvPr>
        </p:nvSpPr>
        <p:spPr>
          <a:xfrm>
            <a:off x="838200" y="1253331"/>
            <a:ext cx="5181600" cy="4351338"/>
          </a:xfrm>
        </p:spPr>
        <p:txBody>
          <a:bodyPr>
            <a:noAutofit/>
          </a:bodyPr>
          <a:lstStyle/>
          <a:p>
            <a:pPr marL="0" indent="0">
              <a:buNone/>
            </a:pPr>
            <a:r>
              <a:rPr lang="nl-NL" sz="1800" b="1" dirty="0"/>
              <a:t>Gedeeltelijk ingevuld </a:t>
            </a:r>
            <a:r>
              <a:rPr lang="nl-NL" sz="1800" b="1" dirty="0" err="1"/>
              <a:t>nacalculatorisch</a:t>
            </a:r>
            <a:r>
              <a:rPr lang="nl-NL" sz="1800" b="1" dirty="0"/>
              <a:t> bedrijfsresultaat 2023 van het afbakken en verkopen van stroopwafels (getallen in euro’s) </a:t>
            </a:r>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dirty="0"/>
          </a:p>
        </p:txBody>
      </p:sp>
      <p:sp>
        <p:nvSpPr>
          <p:cNvPr id="4" name="Tijdelijke aanduiding voor inhoud 3">
            <a:extLst>
              <a:ext uri="{FF2B5EF4-FFF2-40B4-BE49-F238E27FC236}">
                <a16:creationId xmlns:a16="http://schemas.microsoft.com/office/drawing/2014/main" id="{B5CAAB7A-A087-C686-F1A6-EC807934336E}"/>
              </a:ext>
            </a:extLst>
          </p:cNvPr>
          <p:cNvSpPr>
            <a:spLocks noGrp="1"/>
          </p:cNvSpPr>
          <p:nvPr>
            <p:ph sz="half" idx="2"/>
          </p:nvPr>
        </p:nvSpPr>
        <p:spPr>
          <a:xfrm>
            <a:off x="6172200" y="1253331"/>
            <a:ext cx="5181600" cy="4351338"/>
          </a:xfrm>
        </p:spPr>
        <p:txBody>
          <a:bodyPr>
            <a:noAutofit/>
          </a:bodyPr>
          <a:lstStyle/>
          <a:p>
            <a:pPr marL="0" indent="0">
              <a:buNone/>
            </a:pPr>
            <a:r>
              <a:rPr lang="nl-NL" sz="1800" b="1" dirty="0"/>
              <a:t>Toelichting overzicht</a:t>
            </a:r>
            <a:r>
              <a:rPr lang="nl-NL" sz="1800" dirty="0"/>
              <a:t>:</a:t>
            </a:r>
          </a:p>
          <a:p>
            <a:r>
              <a:rPr lang="nl-NL" sz="1800" dirty="0"/>
              <a:t>Er zijn 4.000 stroopwafelpotten met 12 stroopwafels verkocht tegen een verlaagde verkoopprijs van € 16,75 exclusief btw.</a:t>
            </a:r>
          </a:p>
          <a:p>
            <a:r>
              <a:rPr lang="nl-NL" sz="1800" dirty="0"/>
              <a:t>Er is geen efficiencyverschil op de constante kosten.</a:t>
            </a:r>
          </a:p>
          <a:p>
            <a:r>
              <a:rPr lang="nl-NL" sz="1800" dirty="0"/>
              <a:t>Er zijn 48.000 stroopwafels ingekocht voor een prijs van € 16.800 exclusief btw.</a:t>
            </a:r>
          </a:p>
          <a:p>
            <a:r>
              <a:rPr lang="nl-NL" sz="1800" dirty="0"/>
              <a:t>De stroopwafelpotten hebben een zelfde inkoopprijs als in de voorcalculatie. Helaas zijn er een aantal stroopwafelpotten gebroken tijdens het vervoer naar de Markt. </a:t>
            </a:r>
          </a:p>
        </p:txBody>
      </p:sp>
      <p:sp>
        <p:nvSpPr>
          <p:cNvPr id="5" name="Tekstvak 4">
            <a:extLst>
              <a:ext uri="{FF2B5EF4-FFF2-40B4-BE49-F238E27FC236}">
                <a16:creationId xmlns:a16="http://schemas.microsoft.com/office/drawing/2014/main" id="{376EBBA6-F948-363D-A665-660707D44398}"/>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FEA692A4-F944-402B-4AAA-CE969FBFAF63}"/>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a:t>
            </a:r>
          </a:p>
        </p:txBody>
      </p:sp>
      <p:pic>
        <p:nvPicPr>
          <p:cNvPr id="7" name="Afbeelding 6">
            <a:extLst>
              <a:ext uri="{FF2B5EF4-FFF2-40B4-BE49-F238E27FC236}">
                <a16:creationId xmlns:a16="http://schemas.microsoft.com/office/drawing/2014/main" id="{5BD1BC0E-1E7A-E1A6-F8D1-3023F511482E}"/>
              </a:ext>
            </a:extLst>
          </p:cNvPr>
          <p:cNvPicPr>
            <a:picLocks noChangeAspect="1"/>
          </p:cNvPicPr>
          <p:nvPr/>
        </p:nvPicPr>
        <p:blipFill>
          <a:blip r:embed="rId2"/>
          <a:stretch>
            <a:fillRect/>
          </a:stretch>
        </p:blipFill>
        <p:spPr>
          <a:xfrm>
            <a:off x="838201" y="2011719"/>
            <a:ext cx="5172282" cy="2186656"/>
          </a:xfrm>
          <a:prstGeom prst="rect">
            <a:avLst/>
          </a:prstGeom>
        </p:spPr>
      </p:pic>
      <p:cxnSp>
        <p:nvCxnSpPr>
          <p:cNvPr id="8" name="Rechte verbindingslijn 7">
            <a:extLst>
              <a:ext uri="{FF2B5EF4-FFF2-40B4-BE49-F238E27FC236}">
                <a16:creationId xmlns:a16="http://schemas.microsoft.com/office/drawing/2014/main" id="{A9B25776-3803-A13B-515A-C590A3D3245E}"/>
              </a:ext>
            </a:extLst>
          </p:cNvPr>
          <p:cNvCxnSpPr>
            <a:cxnSpLocks/>
          </p:cNvCxnSpPr>
          <p:nvPr/>
        </p:nvCxnSpPr>
        <p:spPr>
          <a:xfrm>
            <a:off x="7089058" y="1895168"/>
            <a:ext cx="231058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270F777D-DFA7-4674-540A-C0AEE1E303BF}"/>
              </a:ext>
            </a:extLst>
          </p:cNvPr>
          <p:cNvCxnSpPr>
            <a:cxnSpLocks/>
          </p:cNvCxnSpPr>
          <p:nvPr/>
        </p:nvCxnSpPr>
        <p:spPr>
          <a:xfrm>
            <a:off x="6543368" y="2391697"/>
            <a:ext cx="231058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9907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3DDE4-4465-1E0D-A9F9-DFBB2DA2122B}"/>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B7892F98-95B5-7846-93E0-42A999960622}"/>
              </a:ext>
            </a:extLst>
          </p:cNvPr>
          <p:cNvSpPr>
            <a:spLocks noGrp="1"/>
          </p:cNvSpPr>
          <p:nvPr>
            <p:ph sz="half" idx="1"/>
          </p:nvPr>
        </p:nvSpPr>
        <p:spPr>
          <a:xfrm>
            <a:off x="838200" y="1037039"/>
            <a:ext cx="10515600" cy="5235941"/>
          </a:xfrm>
        </p:spPr>
        <p:txBody>
          <a:bodyPr>
            <a:noAutofit/>
          </a:bodyPr>
          <a:lstStyle/>
          <a:p>
            <a:pPr marL="0" indent="0">
              <a:buNone/>
            </a:pPr>
            <a:r>
              <a:rPr lang="nl-NL" sz="1800" dirty="0">
                <a:latin typeface="Effra" panose="02000506080000020004"/>
              </a:rPr>
              <a:t>In januari 2024 blijkt dat het resultaat over 2023 van het afbakken en verkopen van de stroopwafels op de Markt lager is dan was verwacht (zie informatiebron 5). De zussen vragen zich af wat de oorzaken zijn van het lagere resultaat. Om deze vraag te beantwoorden moet er een verschillenanalyse van 2023 worden opgesteld. In de uitwerkbijlage bij vraag 27 is deze al gedeeltelijk ingevuld. </a:t>
            </a:r>
          </a:p>
          <a:p>
            <a:pPr marL="0" indent="0">
              <a:buNone/>
            </a:pPr>
            <a:endParaRPr lang="nl-NL" sz="1800" dirty="0">
              <a:latin typeface="Effra" panose="02000506080000020004"/>
            </a:endParaRPr>
          </a:p>
          <a:p>
            <a:pPr marL="0" indent="0">
              <a:buNone/>
            </a:pPr>
            <a:r>
              <a:rPr lang="nl-NL" sz="1800" b="1" dirty="0">
                <a:solidFill>
                  <a:prstClr val="black"/>
                </a:solidFill>
                <a:latin typeface="Effra" panose="02000506080000020004"/>
              </a:rPr>
              <a:t>Vraag 27 (5p):</a:t>
            </a:r>
            <a:br>
              <a:rPr lang="nl-NL" sz="1800" dirty="0">
                <a:solidFill>
                  <a:prstClr val="black"/>
                </a:solidFill>
                <a:latin typeface="Effra" panose="02000506080000020004"/>
              </a:rPr>
            </a:br>
            <a:r>
              <a:rPr lang="nl-NL" sz="1800" i="1" dirty="0">
                <a:solidFill>
                  <a:prstClr val="black"/>
                </a:solidFill>
                <a:latin typeface="Effra" panose="02000506080000020004"/>
              </a:rPr>
              <a:t>Maak de verschillenanalyse van 2023 af door de uitwerkbijlage bij deze vraag volledig in te vullen. </a:t>
            </a:r>
          </a:p>
          <a:p>
            <a:pPr marL="0" indent="0">
              <a:buNone/>
            </a:pPr>
            <a:endParaRPr lang="nl-NL" sz="1800" i="1" dirty="0">
              <a:solidFill>
                <a:prstClr val="black"/>
              </a:solidFill>
              <a:latin typeface="Effra" panose="02000506080000020004"/>
            </a:endParaRPr>
          </a:p>
          <a:p>
            <a:pPr marL="0" indent="0">
              <a:buNone/>
            </a:pPr>
            <a:endParaRPr lang="nl-NL" sz="1800" i="1" dirty="0">
              <a:solidFill>
                <a:prstClr val="black"/>
              </a:solidFill>
              <a:latin typeface="Effra" panose="02000506080000020004"/>
            </a:endParaRPr>
          </a:p>
          <a:p>
            <a:pPr marL="0" indent="0">
              <a:buNone/>
            </a:pPr>
            <a:endParaRPr lang="nl-NL" sz="1800" dirty="0">
              <a:solidFill>
                <a:prstClr val="black"/>
              </a:solidFill>
              <a:latin typeface="Effra" panose="02000506080000020004"/>
            </a:endParaRPr>
          </a:p>
        </p:txBody>
      </p:sp>
      <p:sp>
        <p:nvSpPr>
          <p:cNvPr id="3" name="Tekstvak 2">
            <a:extLst>
              <a:ext uri="{FF2B5EF4-FFF2-40B4-BE49-F238E27FC236}">
                <a16:creationId xmlns:a16="http://schemas.microsoft.com/office/drawing/2014/main" id="{43DD67E5-3A41-11D8-C775-5328D54DCAC2}"/>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0ADE3723-41D5-6F50-0A78-85D46ADB87B1}"/>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pic>
        <p:nvPicPr>
          <p:cNvPr id="5" name="Afbeelding 4">
            <a:extLst>
              <a:ext uri="{FF2B5EF4-FFF2-40B4-BE49-F238E27FC236}">
                <a16:creationId xmlns:a16="http://schemas.microsoft.com/office/drawing/2014/main" id="{019BED50-92D9-33CD-1498-641E9ACE3821}"/>
              </a:ext>
            </a:extLst>
          </p:cNvPr>
          <p:cNvPicPr>
            <a:picLocks noChangeAspect="1"/>
          </p:cNvPicPr>
          <p:nvPr/>
        </p:nvPicPr>
        <p:blipFill>
          <a:blip r:embed="rId3"/>
          <a:stretch>
            <a:fillRect/>
          </a:stretch>
        </p:blipFill>
        <p:spPr>
          <a:xfrm>
            <a:off x="2113994" y="528232"/>
            <a:ext cx="7964011" cy="5801535"/>
          </a:xfrm>
          <a:prstGeom prst="rect">
            <a:avLst/>
          </a:prstGeom>
        </p:spPr>
      </p:pic>
      <p:sp>
        <p:nvSpPr>
          <p:cNvPr id="6" name="Tekstvak 5">
            <a:extLst>
              <a:ext uri="{FF2B5EF4-FFF2-40B4-BE49-F238E27FC236}">
                <a16:creationId xmlns:a16="http://schemas.microsoft.com/office/drawing/2014/main" id="{B46D202F-4137-9F0D-4260-3AEBA3E87AEC}"/>
              </a:ext>
            </a:extLst>
          </p:cNvPr>
          <p:cNvSpPr txBox="1"/>
          <p:nvPr/>
        </p:nvSpPr>
        <p:spPr>
          <a:xfrm>
            <a:off x="4798142" y="1037039"/>
            <a:ext cx="3411793" cy="523220"/>
          </a:xfrm>
          <a:prstGeom prst="rect">
            <a:avLst/>
          </a:prstGeom>
          <a:noFill/>
        </p:spPr>
        <p:txBody>
          <a:bodyPr wrap="square" rtlCol="0">
            <a:spAutoFit/>
          </a:bodyPr>
          <a:lstStyle/>
          <a:p>
            <a:endParaRPr lang="nl-NL" dirty="0"/>
          </a:p>
        </p:txBody>
      </p:sp>
      <p:sp>
        <p:nvSpPr>
          <p:cNvPr id="8" name="Tekstvak 7">
            <a:extLst>
              <a:ext uri="{FF2B5EF4-FFF2-40B4-BE49-F238E27FC236}">
                <a16:creationId xmlns:a16="http://schemas.microsoft.com/office/drawing/2014/main" id="{E67DD1F1-6765-93DA-F26F-06A68EED8C9A}"/>
              </a:ext>
            </a:extLst>
          </p:cNvPr>
          <p:cNvSpPr txBox="1"/>
          <p:nvPr/>
        </p:nvSpPr>
        <p:spPr>
          <a:xfrm>
            <a:off x="4798142" y="987879"/>
            <a:ext cx="5043948"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4.000 * (€16,75 - €13,60) = 		 €12.600 (+)</a:t>
            </a:r>
          </a:p>
        </p:txBody>
      </p:sp>
      <p:sp>
        <p:nvSpPr>
          <p:cNvPr id="9" name="Tekstvak 8">
            <a:extLst>
              <a:ext uri="{FF2B5EF4-FFF2-40B4-BE49-F238E27FC236}">
                <a16:creationId xmlns:a16="http://schemas.microsoft.com/office/drawing/2014/main" id="{000E7BC6-40B4-D3EC-2F76-E4815FD6CB22}"/>
              </a:ext>
            </a:extLst>
          </p:cNvPr>
          <p:cNvSpPr txBox="1"/>
          <p:nvPr/>
        </p:nvSpPr>
        <p:spPr>
          <a:xfrm>
            <a:off x="4798142" y="2498294"/>
            <a:ext cx="5043948" cy="646331"/>
          </a:xfrm>
          <a:prstGeom prst="rect">
            <a:avLst/>
          </a:prstGeom>
          <a:solidFill>
            <a:schemeClr val="bg1"/>
          </a:solidFill>
        </p:spPr>
        <p:txBody>
          <a:bodyPr wrap="square" rtlCol="0">
            <a:spAutoFit/>
          </a:bodyPr>
          <a:lstStyle/>
          <a:p>
            <a:r>
              <a:rPr lang="nl-NL" b="1" dirty="0">
                <a:solidFill>
                  <a:srgbClr val="945DE8"/>
                </a:solidFill>
                <a:latin typeface="Effra" panose="02000506080000020004"/>
              </a:rPr>
              <a:t>Prijsresultaat = (SP – WP) * WH</a:t>
            </a:r>
          </a:p>
          <a:p>
            <a:endParaRPr lang="nl-NL" dirty="0"/>
          </a:p>
        </p:txBody>
      </p:sp>
    </p:spTree>
    <p:extLst>
      <p:ext uri="{BB962C8B-B14F-4D97-AF65-F5344CB8AC3E}">
        <p14:creationId xmlns:p14="http://schemas.microsoft.com/office/powerpoint/2010/main" val="22592566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D09F5-069E-334B-E040-3638FFF6557B}"/>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0120602-ECA3-208B-DBAF-5487BF613805}"/>
              </a:ext>
            </a:extLst>
          </p:cNvPr>
          <p:cNvSpPr>
            <a:spLocks noGrp="1"/>
          </p:cNvSpPr>
          <p:nvPr>
            <p:ph sz="half" idx="1"/>
          </p:nvPr>
        </p:nvSpPr>
        <p:spPr>
          <a:xfrm>
            <a:off x="838200" y="1253331"/>
            <a:ext cx="5181600" cy="4351338"/>
          </a:xfrm>
        </p:spPr>
        <p:txBody>
          <a:bodyPr>
            <a:noAutofit/>
          </a:bodyPr>
          <a:lstStyle/>
          <a:p>
            <a:pPr marL="0" indent="0">
              <a:buNone/>
            </a:pPr>
            <a:r>
              <a:rPr lang="nl-NL" sz="1800" b="1" dirty="0"/>
              <a:t>Gedeeltelijk ingevuld </a:t>
            </a:r>
            <a:r>
              <a:rPr lang="nl-NL" sz="1800" b="1" dirty="0" err="1"/>
              <a:t>nacalculatorisch</a:t>
            </a:r>
            <a:r>
              <a:rPr lang="nl-NL" sz="1800" b="1" dirty="0"/>
              <a:t> bedrijfsresultaat 2023 van het afbakken en verkopen van stroopwafels (getallen in euro’s) </a:t>
            </a:r>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dirty="0"/>
          </a:p>
        </p:txBody>
      </p:sp>
      <p:sp>
        <p:nvSpPr>
          <p:cNvPr id="4" name="Tijdelijke aanduiding voor inhoud 3">
            <a:extLst>
              <a:ext uri="{FF2B5EF4-FFF2-40B4-BE49-F238E27FC236}">
                <a16:creationId xmlns:a16="http://schemas.microsoft.com/office/drawing/2014/main" id="{06D42F10-5FF8-1BB6-7AC3-03E57A839062}"/>
              </a:ext>
            </a:extLst>
          </p:cNvPr>
          <p:cNvSpPr>
            <a:spLocks noGrp="1"/>
          </p:cNvSpPr>
          <p:nvPr>
            <p:ph sz="half" idx="2"/>
          </p:nvPr>
        </p:nvSpPr>
        <p:spPr>
          <a:xfrm>
            <a:off x="6172200" y="1253331"/>
            <a:ext cx="5181600" cy="4351338"/>
          </a:xfrm>
        </p:spPr>
        <p:txBody>
          <a:bodyPr>
            <a:noAutofit/>
          </a:bodyPr>
          <a:lstStyle/>
          <a:p>
            <a:pPr marL="0" indent="0">
              <a:buNone/>
            </a:pPr>
            <a:r>
              <a:rPr lang="nl-NL" sz="1800" b="1" dirty="0"/>
              <a:t>Toelichting overzicht</a:t>
            </a:r>
            <a:r>
              <a:rPr lang="nl-NL" sz="1800" dirty="0"/>
              <a:t>:</a:t>
            </a:r>
          </a:p>
          <a:p>
            <a:r>
              <a:rPr lang="nl-NL" sz="1800" dirty="0"/>
              <a:t>Er zijn 4.000 stroopwafelpotten met 12 stroopwafels verkocht tegen een verlaagde verkoopprijs van € 16,75 exclusief btw.</a:t>
            </a:r>
          </a:p>
          <a:p>
            <a:r>
              <a:rPr lang="nl-NL" sz="1800" dirty="0"/>
              <a:t>Er is geen efficiencyverschil op de constante kosten.</a:t>
            </a:r>
          </a:p>
          <a:p>
            <a:r>
              <a:rPr lang="nl-NL" sz="1800" dirty="0"/>
              <a:t>Er zijn 48.000 stroopwafels ingekocht voor een prijs van € 16.800 exclusief btw.</a:t>
            </a:r>
          </a:p>
          <a:p>
            <a:r>
              <a:rPr lang="nl-NL" sz="1800" dirty="0"/>
              <a:t>De stroopwafelpotten hebben een zelfde inkoopprijs als in de voorcalculatie. Helaas zijn er een aantal stroopwafelpotten gebroken tijdens het vervoer naar de Markt. </a:t>
            </a:r>
          </a:p>
        </p:txBody>
      </p:sp>
      <p:sp>
        <p:nvSpPr>
          <p:cNvPr id="5" name="Tekstvak 4">
            <a:extLst>
              <a:ext uri="{FF2B5EF4-FFF2-40B4-BE49-F238E27FC236}">
                <a16:creationId xmlns:a16="http://schemas.microsoft.com/office/drawing/2014/main" id="{F3CF8B2A-92A1-8889-56C6-D9B6A22FEBE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CB2FC533-5B71-DBBB-9E26-28D6A7E0FB4F}"/>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a:t>
            </a:r>
          </a:p>
        </p:txBody>
      </p:sp>
      <p:pic>
        <p:nvPicPr>
          <p:cNvPr id="7" name="Afbeelding 6">
            <a:extLst>
              <a:ext uri="{FF2B5EF4-FFF2-40B4-BE49-F238E27FC236}">
                <a16:creationId xmlns:a16="http://schemas.microsoft.com/office/drawing/2014/main" id="{E49ABB6D-31A3-B26E-4E7F-D8F34AFBF9AB}"/>
              </a:ext>
            </a:extLst>
          </p:cNvPr>
          <p:cNvPicPr>
            <a:picLocks noChangeAspect="1"/>
          </p:cNvPicPr>
          <p:nvPr/>
        </p:nvPicPr>
        <p:blipFill>
          <a:blip r:embed="rId2"/>
          <a:stretch>
            <a:fillRect/>
          </a:stretch>
        </p:blipFill>
        <p:spPr>
          <a:xfrm>
            <a:off x="838201" y="2011719"/>
            <a:ext cx="5172282" cy="2186656"/>
          </a:xfrm>
          <a:prstGeom prst="rect">
            <a:avLst/>
          </a:prstGeom>
        </p:spPr>
      </p:pic>
      <p:cxnSp>
        <p:nvCxnSpPr>
          <p:cNvPr id="8" name="Rechte verbindingslijn 7">
            <a:extLst>
              <a:ext uri="{FF2B5EF4-FFF2-40B4-BE49-F238E27FC236}">
                <a16:creationId xmlns:a16="http://schemas.microsoft.com/office/drawing/2014/main" id="{F6689C9D-86BE-3FE5-BB0D-578450DAE792}"/>
              </a:ext>
            </a:extLst>
          </p:cNvPr>
          <p:cNvCxnSpPr>
            <a:cxnSpLocks/>
          </p:cNvCxnSpPr>
          <p:nvPr/>
        </p:nvCxnSpPr>
        <p:spPr>
          <a:xfrm>
            <a:off x="6971071" y="3645309"/>
            <a:ext cx="757084"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2213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437DC-203A-1144-84D6-D0EEC439E124}"/>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A27961ED-CC0F-2796-C0DC-32EB76AD0ADC}"/>
              </a:ext>
            </a:extLst>
          </p:cNvPr>
          <p:cNvSpPr>
            <a:spLocks noGrp="1"/>
          </p:cNvSpPr>
          <p:nvPr>
            <p:ph sz="half" idx="1"/>
          </p:nvPr>
        </p:nvSpPr>
        <p:spPr>
          <a:xfrm>
            <a:off x="838200" y="1037039"/>
            <a:ext cx="10515600" cy="5235941"/>
          </a:xfrm>
        </p:spPr>
        <p:txBody>
          <a:bodyPr>
            <a:noAutofit/>
          </a:bodyPr>
          <a:lstStyle/>
          <a:p>
            <a:pPr marL="0" indent="0">
              <a:buNone/>
            </a:pPr>
            <a:r>
              <a:rPr lang="nl-NL" sz="1800" dirty="0">
                <a:latin typeface="Effra" panose="02000506080000020004"/>
              </a:rPr>
              <a:t>In januari 2024 blijkt dat het resultaat over 2023 van het afbakken en verkopen van de stroopwafels op de Markt lager is dan was verwacht (zie informatiebron 5). De zussen vragen zich af wat de oorzaken zijn van het lagere resultaat. Om deze vraag te beantwoorden moet er een verschillenanalyse van 2023 worden opgesteld. In de uitwerkbijlage bij vraag 27 is deze al gedeeltelijk ingevuld. </a:t>
            </a:r>
          </a:p>
          <a:p>
            <a:pPr marL="0" indent="0">
              <a:buNone/>
            </a:pPr>
            <a:endParaRPr lang="nl-NL" sz="1800" dirty="0">
              <a:latin typeface="Effra" panose="02000506080000020004"/>
            </a:endParaRPr>
          </a:p>
          <a:p>
            <a:pPr marL="0" indent="0">
              <a:buNone/>
            </a:pPr>
            <a:r>
              <a:rPr lang="nl-NL" sz="1800" b="1" dirty="0">
                <a:solidFill>
                  <a:prstClr val="black"/>
                </a:solidFill>
                <a:latin typeface="Effra" panose="02000506080000020004"/>
              </a:rPr>
              <a:t>Vraag 27 (5p):</a:t>
            </a:r>
            <a:br>
              <a:rPr lang="nl-NL" sz="1800" dirty="0">
                <a:solidFill>
                  <a:prstClr val="black"/>
                </a:solidFill>
                <a:latin typeface="Effra" panose="02000506080000020004"/>
              </a:rPr>
            </a:br>
            <a:r>
              <a:rPr lang="nl-NL" sz="1800" i="1" dirty="0">
                <a:solidFill>
                  <a:prstClr val="black"/>
                </a:solidFill>
                <a:latin typeface="Effra" panose="02000506080000020004"/>
              </a:rPr>
              <a:t>Maak de verschillenanalyse van 2023 af door de uitwerkbijlage bij deze vraag volledig in te vullen. </a:t>
            </a:r>
          </a:p>
          <a:p>
            <a:pPr marL="0" indent="0">
              <a:buNone/>
            </a:pPr>
            <a:endParaRPr lang="nl-NL" sz="1800" i="1" dirty="0">
              <a:solidFill>
                <a:prstClr val="black"/>
              </a:solidFill>
              <a:latin typeface="Effra" panose="02000506080000020004"/>
            </a:endParaRPr>
          </a:p>
          <a:p>
            <a:pPr marL="0" indent="0">
              <a:buNone/>
            </a:pPr>
            <a:endParaRPr lang="nl-NL" sz="1800" i="1" dirty="0">
              <a:solidFill>
                <a:prstClr val="black"/>
              </a:solidFill>
              <a:latin typeface="Effra" panose="02000506080000020004"/>
            </a:endParaRPr>
          </a:p>
          <a:p>
            <a:pPr marL="0" indent="0">
              <a:buNone/>
            </a:pPr>
            <a:endParaRPr lang="nl-NL" sz="1800" dirty="0">
              <a:solidFill>
                <a:prstClr val="black"/>
              </a:solidFill>
              <a:latin typeface="Effra" panose="02000506080000020004"/>
            </a:endParaRPr>
          </a:p>
        </p:txBody>
      </p:sp>
      <p:sp>
        <p:nvSpPr>
          <p:cNvPr id="3" name="Tekstvak 2">
            <a:extLst>
              <a:ext uri="{FF2B5EF4-FFF2-40B4-BE49-F238E27FC236}">
                <a16:creationId xmlns:a16="http://schemas.microsoft.com/office/drawing/2014/main" id="{751BA3D3-6F4D-76E3-63EB-739FB244D164}"/>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0753104D-86CB-262B-7E14-511D5AC8224C}"/>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pic>
        <p:nvPicPr>
          <p:cNvPr id="5" name="Afbeelding 4">
            <a:extLst>
              <a:ext uri="{FF2B5EF4-FFF2-40B4-BE49-F238E27FC236}">
                <a16:creationId xmlns:a16="http://schemas.microsoft.com/office/drawing/2014/main" id="{F3D83362-59D9-5BDA-022F-F5CD43AC1D8E}"/>
              </a:ext>
            </a:extLst>
          </p:cNvPr>
          <p:cNvPicPr>
            <a:picLocks noChangeAspect="1"/>
          </p:cNvPicPr>
          <p:nvPr/>
        </p:nvPicPr>
        <p:blipFill>
          <a:blip r:embed="rId3"/>
          <a:stretch>
            <a:fillRect/>
          </a:stretch>
        </p:blipFill>
        <p:spPr>
          <a:xfrm>
            <a:off x="2113994" y="528232"/>
            <a:ext cx="7964011" cy="5801535"/>
          </a:xfrm>
          <a:prstGeom prst="rect">
            <a:avLst/>
          </a:prstGeom>
        </p:spPr>
      </p:pic>
      <p:sp>
        <p:nvSpPr>
          <p:cNvPr id="6" name="Tekstvak 5">
            <a:extLst>
              <a:ext uri="{FF2B5EF4-FFF2-40B4-BE49-F238E27FC236}">
                <a16:creationId xmlns:a16="http://schemas.microsoft.com/office/drawing/2014/main" id="{8A5F41B9-9AA5-E5AF-1810-CDE3D368A9D9}"/>
              </a:ext>
            </a:extLst>
          </p:cNvPr>
          <p:cNvSpPr txBox="1"/>
          <p:nvPr/>
        </p:nvSpPr>
        <p:spPr>
          <a:xfrm>
            <a:off x="4798142" y="1037039"/>
            <a:ext cx="3411793" cy="523220"/>
          </a:xfrm>
          <a:prstGeom prst="rect">
            <a:avLst/>
          </a:prstGeom>
          <a:noFill/>
        </p:spPr>
        <p:txBody>
          <a:bodyPr wrap="square" rtlCol="0">
            <a:spAutoFit/>
          </a:bodyPr>
          <a:lstStyle/>
          <a:p>
            <a:endParaRPr lang="nl-NL" dirty="0"/>
          </a:p>
        </p:txBody>
      </p:sp>
      <p:sp>
        <p:nvSpPr>
          <p:cNvPr id="8" name="Tekstvak 7">
            <a:extLst>
              <a:ext uri="{FF2B5EF4-FFF2-40B4-BE49-F238E27FC236}">
                <a16:creationId xmlns:a16="http://schemas.microsoft.com/office/drawing/2014/main" id="{AAA4EF24-029B-A1D6-1FD5-773C988D715F}"/>
              </a:ext>
            </a:extLst>
          </p:cNvPr>
          <p:cNvSpPr txBox="1"/>
          <p:nvPr/>
        </p:nvSpPr>
        <p:spPr>
          <a:xfrm>
            <a:off x="4798142" y="987879"/>
            <a:ext cx="5043948"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4.000 * (€16,75 - €13,60) = 		 €12.600 (+)</a:t>
            </a:r>
          </a:p>
        </p:txBody>
      </p:sp>
      <p:sp>
        <p:nvSpPr>
          <p:cNvPr id="9" name="Tekstvak 8">
            <a:extLst>
              <a:ext uri="{FF2B5EF4-FFF2-40B4-BE49-F238E27FC236}">
                <a16:creationId xmlns:a16="http://schemas.microsoft.com/office/drawing/2014/main" id="{79DF4FE1-EB3E-86D5-6364-0BAC9D418E0F}"/>
              </a:ext>
            </a:extLst>
          </p:cNvPr>
          <p:cNvSpPr txBox="1"/>
          <p:nvPr/>
        </p:nvSpPr>
        <p:spPr>
          <a:xfrm>
            <a:off x="4798142" y="2495707"/>
            <a:ext cx="5043948" cy="646331"/>
          </a:xfrm>
          <a:prstGeom prst="rect">
            <a:avLst/>
          </a:prstGeom>
          <a:solidFill>
            <a:schemeClr val="bg1"/>
          </a:solidFill>
        </p:spPr>
        <p:txBody>
          <a:bodyPr wrap="square" rtlCol="0">
            <a:spAutoFit/>
          </a:bodyPr>
          <a:lstStyle/>
          <a:p>
            <a:r>
              <a:rPr lang="nl-NL" b="1" dirty="0">
                <a:solidFill>
                  <a:srgbClr val="945DE8"/>
                </a:solidFill>
                <a:latin typeface="Effra" panose="02000506080000020004"/>
              </a:rPr>
              <a:t>4.000 * €3,84 - €16.800		€1.440 (-) </a:t>
            </a:r>
          </a:p>
          <a:p>
            <a:endParaRPr lang="nl-NL" dirty="0"/>
          </a:p>
        </p:txBody>
      </p:sp>
    </p:spTree>
    <p:extLst>
      <p:ext uri="{BB962C8B-B14F-4D97-AF65-F5344CB8AC3E}">
        <p14:creationId xmlns:p14="http://schemas.microsoft.com/office/powerpoint/2010/main" val="4045354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C94D1-6595-3922-A2C3-D5E076D33FF4}"/>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89AB7F8-22BA-0603-958D-08D59F0312CB}"/>
              </a:ext>
            </a:extLst>
          </p:cNvPr>
          <p:cNvSpPr>
            <a:spLocks noGrp="1"/>
          </p:cNvSpPr>
          <p:nvPr>
            <p:ph sz="half" idx="1"/>
          </p:nvPr>
        </p:nvSpPr>
        <p:spPr>
          <a:xfrm>
            <a:off x="838200" y="1253331"/>
            <a:ext cx="5181600" cy="4351338"/>
          </a:xfrm>
        </p:spPr>
        <p:txBody>
          <a:bodyPr>
            <a:noAutofit/>
          </a:bodyPr>
          <a:lstStyle/>
          <a:p>
            <a:pPr marL="0" indent="0">
              <a:buNone/>
            </a:pPr>
            <a:r>
              <a:rPr lang="nl-NL" sz="1800" b="1" dirty="0"/>
              <a:t>Gedeeltelijk ingevuld </a:t>
            </a:r>
            <a:r>
              <a:rPr lang="nl-NL" sz="1800" b="1" dirty="0" err="1"/>
              <a:t>nacalculatorisch</a:t>
            </a:r>
            <a:r>
              <a:rPr lang="nl-NL" sz="1800" b="1" dirty="0"/>
              <a:t> bedrijfsresultaat 2023 van het afbakken en verkopen van stroopwafels (getallen in euro’s) </a:t>
            </a:r>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dirty="0"/>
          </a:p>
        </p:txBody>
      </p:sp>
      <p:sp>
        <p:nvSpPr>
          <p:cNvPr id="4" name="Tijdelijke aanduiding voor inhoud 3">
            <a:extLst>
              <a:ext uri="{FF2B5EF4-FFF2-40B4-BE49-F238E27FC236}">
                <a16:creationId xmlns:a16="http://schemas.microsoft.com/office/drawing/2014/main" id="{223D5B95-14FE-A25B-5326-CB2B32A08189}"/>
              </a:ext>
            </a:extLst>
          </p:cNvPr>
          <p:cNvSpPr>
            <a:spLocks noGrp="1"/>
          </p:cNvSpPr>
          <p:nvPr>
            <p:ph sz="half" idx="2"/>
          </p:nvPr>
        </p:nvSpPr>
        <p:spPr>
          <a:xfrm>
            <a:off x="6172200" y="1253331"/>
            <a:ext cx="5181600" cy="4351338"/>
          </a:xfrm>
        </p:spPr>
        <p:txBody>
          <a:bodyPr>
            <a:noAutofit/>
          </a:bodyPr>
          <a:lstStyle/>
          <a:p>
            <a:pPr marL="0" indent="0">
              <a:buNone/>
            </a:pPr>
            <a:r>
              <a:rPr lang="nl-NL" sz="1800" b="1" dirty="0"/>
              <a:t>Toelichting overzicht</a:t>
            </a:r>
            <a:r>
              <a:rPr lang="nl-NL" sz="1800" dirty="0"/>
              <a:t>:</a:t>
            </a:r>
          </a:p>
          <a:p>
            <a:r>
              <a:rPr lang="nl-NL" sz="1800" dirty="0"/>
              <a:t>Er zijn 4.000 stroopwafelpotten met 12 stroopwafels verkocht tegen een verlaagde verkoopprijs van € 16,75 exclusief btw.</a:t>
            </a:r>
          </a:p>
          <a:p>
            <a:r>
              <a:rPr lang="nl-NL" sz="1800" dirty="0"/>
              <a:t>Er is geen efficiencyverschil op de constante kosten.</a:t>
            </a:r>
          </a:p>
          <a:p>
            <a:r>
              <a:rPr lang="nl-NL" sz="1800" dirty="0"/>
              <a:t>Er zijn 48.000 stroopwafels ingekocht voor een prijs van € 16.800 exclusief btw.</a:t>
            </a:r>
          </a:p>
          <a:p>
            <a:r>
              <a:rPr lang="nl-NL" sz="1800" dirty="0"/>
              <a:t>De stroopwafelpotten hebben een zelfde inkoopprijs als in de voorcalculatie. Helaas zijn er een aantal stroopwafelpotten gebroken tijdens het vervoer naar de Markt. </a:t>
            </a:r>
          </a:p>
        </p:txBody>
      </p:sp>
      <p:sp>
        <p:nvSpPr>
          <p:cNvPr id="5" name="Tekstvak 4">
            <a:extLst>
              <a:ext uri="{FF2B5EF4-FFF2-40B4-BE49-F238E27FC236}">
                <a16:creationId xmlns:a16="http://schemas.microsoft.com/office/drawing/2014/main" id="{521CA875-811C-1391-CF0C-9D33DAA4A17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FCC3BB30-8899-D86C-02A7-078C1DB5844A}"/>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a:t>
            </a:r>
          </a:p>
        </p:txBody>
      </p:sp>
      <p:pic>
        <p:nvPicPr>
          <p:cNvPr id="7" name="Afbeelding 6">
            <a:extLst>
              <a:ext uri="{FF2B5EF4-FFF2-40B4-BE49-F238E27FC236}">
                <a16:creationId xmlns:a16="http://schemas.microsoft.com/office/drawing/2014/main" id="{9EE97CB6-3F20-F1F0-4781-C72E744A848C}"/>
              </a:ext>
            </a:extLst>
          </p:cNvPr>
          <p:cNvPicPr>
            <a:picLocks noChangeAspect="1"/>
          </p:cNvPicPr>
          <p:nvPr/>
        </p:nvPicPr>
        <p:blipFill>
          <a:blip r:embed="rId2"/>
          <a:stretch>
            <a:fillRect/>
          </a:stretch>
        </p:blipFill>
        <p:spPr>
          <a:xfrm>
            <a:off x="838201" y="2011719"/>
            <a:ext cx="5172282" cy="2186656"/>
          </a:xfrm>
          <a:prstGeom prst="rect">
            <a:avLst/>
          </a:prstGeom>
        </p:spPr>
      </p:pic>
      <p:cxnSp>
        <p:nvCxnSpPr>
          <p:cNvPr id="9" name="Rechte verbindingslijn 8">
            <a:extLst>
              <a:ext uri="{FF2B5EF4-FFF2-40B4-BE49-F238E27FC236}">
                <a16:creationId xmlns:a16="http://schemas.microsoft.com/office/drawing/2014/main" id="{CA21DD72-D0C5-A3EE-BE2B-A84CC649D6CE}"/>
              </a:ext>
            </a:extLst>
          </p:cNvPr>
          <p:cNvCxnSpPr>
            <a:cxnSpLocks/>
          </p:cNvCxnSpPr>
          <p:nvPr/>
        </p:nvCxnSpPr>
        <p:spPr>
          <a:xfrm>
            <a:off x="3849329" y="3129116"/>
            <a:ext cx="757084"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2" name="Rechte verbindingslijn 1">
            <a:extLst>
              <a:ext uri="{FF2B5EF4-FFF2-40B4-BE49-F238E27FC236}">
                <a16:creationId xmlns:a16="http://schemas.microsoft.com/office/drawing/2014/main" id="{02C645EA-3FCC-3393-5062-50441DE18D36}"/>
              </a:ext>
            </a:extLst>
          </p:cNvPr>
          <p:cNvCxnSpPr>
            <a:cxnSpLocks/>
          </p:cNvCxnSpPr>
          <p:nvPr/>
        </p:nvCxnSpPr>
        <p:spPr>
          <a:xfrm>
            <a:off x="6487754" y="2786216"/>
            <a:ext cx="412309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22801B92-A3DA-C400-6FFA-EB3A040852A3}"/>
              </a:ext>
            </a:extLst>
          </p:cNvPr>
          <p:cNvCxnSpPr>
            <a:cxnSpLocks/>
          </p:cNvCxnSpPr>
          <p:nvPr/>
        </p:nvCxnSpPr>
        <p:spPr>
          <a:xfrm>
            <a:off x="6487754" y="2995766"/>
            <a:ext cx="757084"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2673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EC5A9-A820-0850-D745-36F4283A55F1}"/>
            </a:ext>
          </a:extLst>
        </p:cNvPr>
        <p:cNvGrpSpPr/>
        <p:nvPr/>
      </p:nvGrpSpPr>
      <p:grpSpPr>
        <a:xfrm>
          <a:off x="0" y="0"/>
          <a:ext cx="0" cy="0"/>
          <a:chOff x="0" y="0"/>
          <a:chExt cx="0" cy="0"/>
        </a:xfrm>
      </p:grpSpPr>
      <p:sp>
        <p:nvSpPr>
          <p:cNvPr id="19" name="Tekstvak 18">
            <a:extLst>
              <a:ext uri="{FF2B5EF4-FFF2-40B4-BE49-F238E27FC236}">
                <a16:creationId xmlns:a16="http://schemas.microsoft.com/office/drawing/2014/main" id="{4730FE67-9216-6FA9-E1FF-BC30EF9AC940}"/>
              </a:ext>
            </a:extLst>
          </p:cNvPr>
          <p:cNvSpPr txBox="1"/>
          <p:nvPr/>
        </p:nvSpPr>
        <p:spPr>
          <a:xfrm>
            <a:off x="3346499" y="-2230950"/>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VLA</a:t>
            </a:r>
          </a:p>
        </p:txBody>
      </p:sp>
      <p:sp>
        <p:nvSpPr>
          <p:cNvPr id="20" name="Tekstvak 19">
            <a:extLst>
              <a:ext uri="{FF2B5EF4-FFF2-40B4-BE49-F238E27FC236}">
                <a16:creationId xmlns:a16="http://schemas.microsoft.com/office/drawing/2014/main" id="{A85081DF-7CA9-9057-5033-9BBDBEC59644}"/>
              </a:ext>
            </a:extLst>
          </p:cNvPr>
          <p:cNvSpPr txBox="1"/>
          <p:nvPr/>
        </p:nvSpPr>
        <p:spPr>
          <a:xfrm>
            <a:off x="3346499" y="-1390258"/>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LM</a:t>
            </a:r>
          </a:p>
        </p:txBody>
      </p:sp>
      <p:sp>
        <p:nvSpPr>
          <p:cNvPr id="21" name="Tekstvak 20">
            <a:extLst>
              <a:ext uri="{FF2B5EF4-FFF2-40B4-BE49-F238E27FC236}">
                <a16:creationId xmlns:a16="http://schemas.microsoft.com/office/drawing/2014/main" id="{0554CAAD-D525-C008-EA52-023A8EAF6E31}"/>
              </a:ext>
            </a:extLst>
          </p:cNvPr>
          <p:cNvSpPr txBox="1"/>
          <p:nvPr/>
        </p:nvSpPr>
        <p:spPr>
          <a:xfrm>
            <a:off x="6785903" y="-1390258"/>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KVV</a:t>
            </a:r>
          </a:p>
        </p:txBody>
      </p:sp>
      <p:sp>
        <p:nvSpPr>
          <p:cNvPr id="2" name="Tekstvak 1">
            <a:extLst>
              <a:ext uri="{FF2B5EF4-FFF2-40B4-BE49-F238E27FC236}">
                <a16:creationId xmlns:a16="http://schemas.microsoft.com/office/drawing/2014/main" id="{45B147C0-4C89-932F-3452-6E08C6758A95}"/>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Liquiditeit </a:t>
            </a:r>
            <a:r>
              <a:rPr lang="nl-NL" sz="2800" dirty="0">
                <a:solidFill>
                  <a:prstClr val="black"/>
                </a:solidFill>
                <a:latin typeface="Effra" panose="02000506080000020004" pitchFamily="2" charset="0"/>
              </a:rPr>
              <a:t>(criteria en kritiek)</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 name="Rechthoek 2">
            <a:extLst>
              <a:ext uri="{FF2B5EF4-FFF2-40B4-BE49-F238E27FC236}">
                <a16:creationId xmlns:a16="http://schemas.microsoft.com/office/drawing/2014/main" id="{8C3A7436-A244-8419-3A6A-1553097E6FFD}"/>
              </a:ext>
            </a:extLst>
          </p:cNvPr>
          <p:cNvSpPr/>
          <p:nvPr/>
        </p:nvSpPr>
        <p:spPr>
          <a:xfrm>
            <a:off x="1206500" y="1570308"/>
            <a:ext cx="9779000" cy="129235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p:sp>
        <p:nvSpPr>
          <p:cNvPr id="4" name="Tekstvak 3">
            <a:extLst>
              <a:ext uri="{FF2B5EF4-FFF2-40B4-BE49-F238E27FC236}">
                <a16:creationId xmlns:a16="http://schemas.microsoft.com/office/drawing/2014/main" id="{D6DE2169-9A75-EA03-00E3-74C82970135C}"/>
              </a:ext>
            </a:extLst>
          </p:cNvPr>
          <p:cNvSpPr txBox="1"/>
          <p:nvPr/>
        </p:nvSpPr>
        <p:spPr>
          <a:xfrm>
            <a:off x="7986586" y="1570307"/>
            <a:ext cx="2604296"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Cashflow</a:t>
            </a:r>
          </a:p>
        </p:txBody>
      </p:sp>
      <p:sp>
        <p:nvSpPr>
          <p:cNvPr id="5" name="Tekstvak 4">
            <a:extLst>
              <a:ext uri="{FF2B5EF4-FFF2-40B4-BE49-F238E27FC236}">
                <a16:creationId xmlns:a16="http://schemas.microsoft.com/office/drawing/2014/main" id="{F4EBA8D5-702D-5C0A-7BAC-5288C7E43FC3}"/>
              </a:ext>
            </a:extLst>
          </p:cNvPr>
          <p:cNvSpPr txBox="1"/>
          <p:nvPr/>
        </p:nvSpPr>
        <p:spPr>
          <a:xfrm>
            <a:off x="1552530" y="1570307"/>
            <a:ext cx="2604296" cy="523220"/>
          </a:xfrm>
          <a:prstGeom prst="rect">
            <a:avLst/>
          </a:prstGeom>
          <a:noFill/>
        </p:spPr>
        <p:txBody>
          <a:bodyPr wrap="square" rtlCol="0">
            <a:spAutoFit/>
          </a:bodyPr>
          <a:lstStyle/>
          <a:p>
            <a:pPr algn="ctr"/>
            <a:r>
              <a:rPr lang="nl-NL" sz="2800" b="1" dirty="0" err="1">
                <a:solidFill>
                  <a:srgbClr val="652EA3"/>
                </a:solidFill>
                <a:latin typeface="Effra" panose="02000506080000020004" pitchFamily="2" charset="0"/>
              </a:rPr>
              <a:t>Current</a:t>
            </a:r>
            <a:r>
              <a:rPr lang="nl-NL" sz="2800" b="1" dirty="0">
                <a:solidFill>
                  <a:srgbClr val="652EA3"/>
                </a:solidFill>
                <a:latin typeface="Effra" panose="02000506080000020004" pitchFamily="2" charset="0"/>
              </a:rPr>
              <a:t> ratio</a:t>
            </a:r>
          </a:p>
        </p:txBody>
      </p:sp>
      <p:sp>
        <p:nvSpPr>
          <p:cNvPr id="6" name="Tekstvak 5">
            <a:extLst>
              <a:ext uri="{FF2B5EF4-FFF2-40B4-BE49-F238E27FC236}">
                <a16:creationId xmlns:a16="http://schemas.microsoft.com/office/drawing/2014/main" id="{FA99B9EE-2117-E690-9C85-83CDAE612B93}"/>
              </a:ext>
            </a:extLst>
          </p:cNvPr>
          <p:cNvSpPr txBox="1"/>
          <p:nvPr/>
        </p:nvSpPr>
        <p:spPr>
          <a:xfrm>
            <a:off x="4793852" y="1570307"/>
            <a:ext cx="2604296"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Quick ratio</a:t>
            </a:r>
          </a:p>
        </p:txBody>
      </p:sp>
      <mc:AlternateContent xmlns:mc="http://schemas.openxmlformats.org/markup-compatibility/2006" xmlns:a14="http://schemas.microsoft.com/office/drawing/2010/main">
        <mc:Choice Requires="a14">
          <p:sp>
            <p:nvSpPr>
              <p:cNvPr id="7" name="Tekstvak 6">
                <a:extLst>
                  <a:ext uri="{FF2B5EF4-FFF2-40B4-BE49-F238E27FC236}">
                    <a16:creationId xmlns:a16="http://schemas.microsoft.com/office/drawing/2014/main" id="{98D0557C-5EF0-C8CD-4068-01BA38AFA9C3}"/>
                  </a:ext>
                </a:extLst>
              </p:cNvPr>
              <p:cNvSpPr txBox="1"/>
              <p:nvPr/>
            </p:nvSpPr>
            <p:spPr>
              <a:xfrm>
                <a:off x="4447823" y="2009323"/>
                <a:ext cx="3296355" cy="792525"/>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400" b="1" i="1" smtClean="0">
                              <a:solidFill>
                                <a:srgbClr val="945DE8"/>
                              </a:solidFill>
                              <a:latin typeface="Cambria Math" panose="02040503050406030204" pitchFamily="18" charset="0"/>
                            </a:rPr>
                          </m:ctrlPr>
                        </m:fPr>
                        <m:num>
                          <m:r>
                            <a:rPr lang="nl-NL" sz="2400" b="1" i="1" smtClean="0">
                              <a:solidFill>
                                <a:srgbClr val="945DE8"/>
                              </a:solidFill>
                              <a:latin typeface="Cambria Math" panose="02040503050406030204" pitchFamily="18" charset="0"/>
                            </a:rPr>
                            <m:t>𝑽𝑳𝑨</m:t>
                          </m:r>
                          <m:r>
                            <a:rPr lang="nl-NL" sz="2400" b="1" i="1" smtClean="0">
                              <a:solidFill>
                                <a:srgbClr val="945DE8"/>
                              </a:solidFill>
                              <a:latin typeface="Cambria Math" panose="02040503050406030204" pitchFamily="18" charset="0"/>
                            </a:rPr>
                            <m:t> </m:t>
                          </m:r>
                          <m:r>
                            <a:rPr lang="nl-NL" sz="2400" b="1" i="1" smtClean="0">
                              <a:solidFill>
                                <a:srgbClr val="945DE8"/>
                              </a:solidFill>
                              <a:latin typeface="Cambria Math" panose="02040503050406030204" pitchFamily="18" charset="0"/>
                            </a:rPr>
                            <m:t>𝒆𝒙</m:t>
                          </m:r>
                          <m:r>
                            <a:rPr lang="nl-NL" sz="2400" b="1" i="1" smtClean="0">
                              <a:solidFill>
                                <a:srgbClr val="945DE8"/>
                              </a:solidFill>
                              <a:latin typeface="Cambria Math" panose="02040503050406030204" pitchFamily="18" charset="0"/>
                            </a:rPr>
                            <m:t>. </m:t>
                          </m:r>
                          <m:r>
                            <a:rPr lang="nl-NL" sz="2400" b="1" i="1" smtClean="0">
                              <a:solidFill>
                                <a:srgbClr val="945DE8"/>
                              </a:solidFill>
                              <a:latin typeface="Cambria Math" panose="02040503050406030204" pitchFamily="18" charset="0"/>
                            </a:rPr>
                            <m:t>𝒗𝒓𝒓𝒅</m:t>
                          </m:r>
                          <m:r>
                            <a:rPr lang="nl-NL" sz="2400" b="1" i="1" smtClean="0">
                              <a:solidFill>
                                <a:srgbClr val="945DE8"/>
                              </a:solidFill>
                              <a:latin typeface="Cambria Math" panose="02040503050406030204" pitchFamily="18" charset="0"/>
                            </a:rPr>
                            <m:t>+</m:t>
                          </m:r>
                          <m:r>
                            <a:rPr lang="nl-NL" sz="2400" b="1" i="1" smtClean="0">
                              <a:solidFill>
                                <a:srgbClr val="945DE8"/>
                              </a:solidFill>
                              <a:latin typeface="Cambria Math" panose="02040503050406030204" pitchFamily="18" charset="0"/>
                            </a:rPr>
                            <m:t>𝑳𝑴</m:t>
                          </m:r>
                        </m:num>
                        <m:den>
                          <m:r>
                            <a:rPr lang="nl-NL" sz="2400" b="1" i="1" smtClean="0">
                              <a:solidFill>
                                <a:srgbClr val="945DE8"/>
                              </a:solidFill>
                              <a:latin typeface="Cambria Math" panose="02040503050406030204" pitchFamily="18" charset="0"/>
                            </a:rPr>
                            <m:t>𝑲𝑽𝑽</m:t>
                          </m:r>
                        </m:den>
                      </m:f>
                    </m:oMath>
                  </m:oMathPara>
                </a14:m>
                <a:endParaRPr lang="nl-NL" sz="2400" b="1" dirty="0">
                  <a:solidFill>
                    <a:srgbClr val="945DE8"/>
                  </a:solidFill>
                </a:endParaRPr>
              </a:p>
            </p:txBody>
          </p:sp>
        </mc:Choice>
        <mc:Fallback xmlns="">
          <p:sp>
            <p:nvSpPr>
              <p:cNvPr id="7" name="Tekstvak 6">
                <a:extLst>
                  <a:ext uri="{FF2B5EF4-FFF2-40B4-BE49-F238E27FC236}">
                    <a16:creationId xmlns:a16="http://schemas.microsoft.com/office/drawing/2014/main" id="{98D0557C-5EF0-C8CD-4068-01BA38AFA9C3}"/>
                  </a:ext>
                </a:extLst>
              </p:cNvPr>
              <p:cNvSpPr txBox="1">
                <a:spLocks noRot="1" noChangeAspect="1" noMove="1" noResize="1" noEditPoints="1" noAdjustHandles="1" noChangeArrowheads="1" noChangeShapeType="1" noTextEdit="1"/>
              </p:cNvSpPr>
              <p:nvPr/>
            </p:nvSpPr>
            <p:spPr>
              <a:xfrm>
                <a:off x="4447823" y="2009323"/>
                <a:ext cx="3296355" cy="792525"/>
              </a:xfrm>
              <a:prstGeom prst="rect">
                <a:avLst/>
              </a:prstGeom>
              <a:blipFill>
                <a:blip r:embed="rId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145AC942-A4DA-5272-486F-2DB2E1F97749}"/>
                  </a:ext>
                </a:extLst>
              </p:cNvPr>
              <p:cNvSpPr txBox="1"/>
              <p:nvPr/>
            </p:nvSpPr>
            <p:spPr>
              <a:xfrm>
                <a:off x="1206500" y="2027439"/>
                <a:ext cx="3296355" cy="783548"/>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400" b="1" i="1" smtClean="0">
                              <a:solidFill>
                                <a:srgbClr val="945DE8"/>
                              </a:solidFill>
                              <a:latin typeface="Cambria Math" panose="02040503050406030204" pitchFamily="18" charset="0"/>
                            </a:rPr>
                          </m:ctrlPr>
                        </m:fPr>
                        <m:num>
                          <m:r>
                            <a:rPr lang="nl-NL" sz="2400" b="1" i="1" smtClean="0">
                              <a:solidFill>
                                <a:srgbClr val="945DE8"/>
                              </a:solidFill>
                              <a:latin typeface="Cambria Math" panose="02040503050406030204" pitchFamily="18" charset="0"/>
                            </a:rPr>
                            <m:t>𝑽𝑳𝑨</m:t>
                          </m:r>
                          <m:r>
                            <a:rPr lang="nl-NL" sz="2400" b="1" i="1" smtClean="0">
                              <a:solidFill>
                                <a:srgbClr val="945DE8"/>
                              </a:solidFill>
                              <a:latin typeface="Cambria Math" panose="02040503050406030204" pitchFamily="18" charset="0"/>
                            </a:rPr>
                            <m:t>+</m:t>
                          </m:r>
                          <m:r>
                            <a:rPr lang="nl-NL" sz="2400" b="1" i="1" smtClean="0">
                              <a:solidFill>
                                <a:srgbClr val="945DE8"/>
                              </a:solidFill>
                              <a:latin typeface="Cambria Math" panose="02040503050406030204" pitchFamily="18" charset="0"/>
                            </a:rPr>
                            <m:t>𝑳𝑴</m:t>
                          </m:r>
                          <m:r>
                            <a:rPr lang="nl-NL" sz="2400" b="1" i="1" smtClean="0">
                              <a:solidFill>
                                <a:srgbClr val="945DE8"/>
                              </a:solidFill>
                              <a:latin typeface="Cambria Math" panose="02040503050406030204" pitchFamily="18" charset="0"/>
                            </a:rPr>
                            <m:t> </m:t>
                          </m:r>
                        </m:num>
                        <m:den>
                          <m:r>
                            <a:rPr lang="nl-NL" sz="2400" b="1" i="1" smtClean="0">
                              <a:solidFill>
                                <a:srgbClr val="945DE8"/>
                              </a:solidFill>
                              <a:latin typeface="Cambria Math" panose="02040503050406030204" pitchFamily="18" charset="0"/>
                            </a:rPr>
                            <m:t>𝑲𝑽𝑽</m:t>
                          </m:r>
                        </m:den>
                      </m:f>
                    </m:oMath>
                  </m:oMathPara>
                </a14:m>
                <a:endParaRPr lang="nl-NL" sz="2400" b="1" dirty="0">
                  <a:solidFill>
                    <a:srgbClr val="945DE8"/>
                  </a:solidFill>
                </a:endParaRPr>
              </a:p>
            </p:txBody>
          </p:sp>
        </mc:Choice>
        <mc:Fallback xmlns="">
          <p:sp>
            <p:nvSpPr>
              <p:cNvPr id="8" name="Tekstvak 7">
                <a:extLst>
                  <a:ext uri="{FF2B5EF4-FFF2-40B4-BE49-F238E27FC236}">
                    <a16:creationId xmlns:a16="http://schemas.microsoft.com/office/drawing/2014/main" id="{145AC942-A4DA-5272-486F-2DB2E1F97749}"/>
                  </a:ext>
                </a:extLst>
              </p:cNvPr>
              <p:cNvSpPr txBox="1">
                <a:spLocks noRot="1" noChangeAspect="1" noMove="1" noResize="1" noEditPoints="1" noAdjustHandles="1" noChangeArrowheads="1" noChangeShapeType="1" noTextEdit="1"/>
              </p:cNvSpPr>
              <p:nvPr/>
            </p:nvSpPr>
            <p:spPr>
              <a:xfrm>
                <a:off x="1206500" y="2027439"/>
                <a:ext cx="3296355" cy="783548"/>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ekstvak 8">
                <a:extLst>
                  <a:ext uri="{FF2B5EF4-FFF2-40B4-BE49-F238E27FC236}">
                    <a16:creationId xmlns:a16="http://schemas.microsoft.com/office/drawing/2014/main" id="{D7C65A06-E177-01FF-0BA6-ED98407DE6FD}"/>
                  </a:ext>
                </a:extLst>
              </p:cNvPr>
              <p:cNvSpPr txBox="1"/>
              <p:nvPr/>
            </p:nvSpPr>
            <p:spPr>
              <a:xfrm>
                <a:off x="8090207" y="1990148"/>
                <a:ext cx="3296355" cy="830997"/>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a:rPr lang="nl-NL" sz="2400" b="1" i="1" smtClean="0">
                          <a:solidFill>
                            <a:srgbClr val="945DE8"/>
                          </a:solidFill>
                          <a:latin typeface="Cambria Math" panose="02040503050406030204" pitchFamily="18" charset="0"/>
                        </a:rPr>
                        <m:t>𝑹𝒆𝒔𝒖𝒍𝒕𝒂𝒂𝒕</m:t>
                      </m:r>
                    </m:oMath>
                  </m:oMathPara>
                </a14:m>
                <a:endParaRPr lang="nl-NL" sz="2400" b="1" i="1" dirty="0">
                  <a:solidFill>
                    <a:srgbClr val="945DE8"/>
                  </a:solidFill>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nl-NL" sz="2400" b="1" i="1" u="sng" smtClean="0">
                          <a:solidFill>
                            <a:srgbClr val="945DE8"/>
                          </a:solidFill>
                          <a:latin typeface="Cambria Math" panose="02040503050406030204" pitchFamily="18" charset="0"/>
                        </a:rPr>
                        <m:t>𝑨𝒇𝒔𝒄𝒉𝒓𝒊𝒋𝒗𝒊𝒏𝒈𝒆𝒏</m:t>
                      </m:r>
                      <m:r>
                        <a:rPr lang="nl-NL" sz="2400" b="1" i="1" u="sng" smtClean="0">
                          <a:solidFill>
                            <a:srgbClr val="945DE8"/>
                          </a:solidFill>
                          <a:latin typeface="Cambria Math" panose="02040503050406030204" pitchFamily="18" charset="0"/>
                        </a:rPr>
                        <m:t>+</m:t>
                      </m:r>
                    </m:oMath>
                  </m:oMathPara>
                </a14:m>
                <a:endParaRPr lang="nl-NL" sz="2400" b="1" u="sng" dirty="0">
                  <a:solidFill>
                    <a:srgbClr val="945DE8"/>
                  </a:solidFill>
                </a:endParaRPr>
              </a:p>
            </p:txBody>
          </p:sp>
        </mc:Choice>
        <mc:Fallback xmlns="">
          <p:sp>
            <p:nvSpPr>
              <p:cNvPr id="9" name="Tekstvak 8">
                <a:extLst>
                  <a:ext uri="{FF2B5EF4-FFF2-40B4-BE49-F238E27FC236}">
                    <a16:creationId xmlns:a16="http://schemas.microsoft.com/office/drawing/2014/main" id="{D7C65A06-E177-01FF-0BA6-ED98407DE6FD}"/>
                  </a:ext>
                </a:extLst>
              </p:cNvPr>
              <p:cNvSpPr txBox="1">
                <a:spLocks noRot="1" noChangeAspect="1" noMove="1" noResize="1" noEditPoints="1" noAdjustHandles="1" noChangeArrowheads="1" noChangeShapeType="1" noTextEdit="1"/>
              </p:cNvSpPr>
              <p:nvPr/>
            </p:nvSpPr>
            <p:spPr>
              <a:xfrm>
                <a:off x="8090207" y="1990148"/>
                <a:ext cx="3296355" cy="830997"/>
              </a:xfrm>
              <a:prstGeom prst="rect">
                <a:avLst/>
              </a:prstGeom>
              <a:blipFill>
                <a:blip r:embed="rId4"/>
                <a:stretch>
                  <a:fillRect l="-1664" b="-9489"/>
                </a:stretch>
              </a:blipFill>
            </p:spPr>
            <p:txBody>
              <a:bodyPr/>
              <a:lstStyle/>
              <a:p>
                <a:r>
                  <a:rPr lang="nl-NL">
                    <a:noFill/>
                  </a:rPr>
                  <a:t> </a:t>
                </a:r>
              </a:p>
            </p:txBody>
          </p:sp>
        </mc:Fallback>
      </mc:AlternateContent>
      <p:sp>
        <p:nvSpPr>
          <p:cNvPr id="10" name="Tekstvak 9">
            <a:extLst>
              <a:ext uri="{FF2B5EF4-FFF2-40B4-BE49-F238E27FC236}">
                <a16:creationId xmlns:a16="http://schemas.microsoft.com/office/drawing/2014/main" id="{48E98F82-AD5F-E9A3-7E02-C91D7DE1D528}"/>
              </a:ext>
            </a:extLst>
          </p:cNvPr>
          <p:cNvSpPr txBox="1"/>
          <p:nvPr/>
        </p:nvSpPr>
        <p:spPr>
          <a:xfrm>
            <a:off x="652986" y="968667"/>
            <a:ext cx="108860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In hoeverre kan het bedrijf</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haar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kortlopende verplichtingen </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betalen?</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cxnSp>
        <p:nvCxnSpPr>
          <p:cNvPr id="11" name="Rechte verbindingslijn 10">
            <a:extLst>
              <a:ext uri="{FF2B5EF4-FFF2-40B4-BE49-F238E27FC236}">
                <a16:creationId xmlns:a16="http://schemas.microsoft.com/office/drawing/2014/main" id="{F0E243A9-E50B-B4AB-3449-23C195E6720F}"/>
              </a:ext>
            </a:extLst>
          </p:cNvPr>
          <p:cNvCxnSpPr>
            <a:cxnSpLocks/>
          </p:cNvCxnSpPr>
          <p:nvPr/>
        </p:nvCxnSpPr>
        <p:spPr>
          <a:xfrm>
            <a:off x="3346500" y="-3071642"/>
            <a:ext cx="5499000" cy="0"/>
          </a:xfrm>
          <a:prstGeom prst="line">
            <a:avLst/>
          </a:prstGeom>
          <a:ln w="1111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CD2A8DA9-7DAF-C78B-D004-B83B8B22476F}"/>
              </a:ext>
            </a:extLst>
          </p:cNvPr>
          <p:cNvCxnSpPr>
            <a:cxnSpLocks/>
          </p:cNvCxnSpPr>
          <p:nvPr/>
        </p:nvCxnSpPr>
        <p:spPr>
          <a:xfrm>
            <a:off x="6096000" y="-3002520"/>
            <a:ext cx="0" cy="2599531"/>
          </a:xfrm>
          <a:prstGeom prst="line">
            <a:avLst/>
          </a:prstGeom>
          <a:ln w="1111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A1451EAB-0CC7-A363-D03E-F053BB7D25F5}"/>
              </a:ext>
            </a:extLst>
          </p:cNvPr>
          <p:cNvSpPr txBox="1"/>
          <p:nvPr/>
        </p:nvSpPr>
        <p:spPr>
          <a:xfrm>
            <a:off x="3346499" y="-3071642"/>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VA</a:t>
            </a:r>
          </a:p>
        </p:txBody>
      </p:sp>
      <p:sp>
        <p:nvSpPr>
          <p:cNvPr id="16" name="Tekstvak 15">
            <a:extLst>
              <a:ext uri="{FF2B5EF4-FFF2-40B4-BE49-F238E27FC236}">
                <a16:creationId xmlns:a16="http://schemas.microsoft.com/office/drawing/2014/main" id="{1E742B8C-925B-C60A-6F2E-FCCAC7DC6554}"/>
              </a:ext>
            </a:extLst>
          </p:cNvPr>
          <p:cNvSpPr txBox="1"/>
          <p:nvPr/>
        </p:nvSpPr>
        <p:spPr>
          <a:xfrm>
            <a:off x="6785903" y="-3071642"/>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17" name="Tekstvak 16">
            <a:extLst>
              <a:ext uri="{FF2B5EF4-FFF2-40B4-BE49-F238E27FC236}">
                <a16:creationId xmlns:a16="http://schemas.microsoft.com/office/drawing/2014/main" id="{01E06E12-D026-20BC-96A8-7097263AC2F6}"/>
              </a:ext>
            </a:extLst>
          </p:cNvPr>
          <p:cNvSpPr txBox="1"/>
          <p:nvPr/>
        </p:nvSpPr>
        <p:spPr>
          <a:xfrm>
            <a:off x="6785903" y="-2230950"/>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solidFill>
                <a:effectLst>
                  <a:outerShdw blurRad="25400" dist="25400" dir="2700000" algn="tl" rotWithShape="0">
                    <a:prstClr val="black">
                      <a:alpha val="40000"/>
                    </a:prstClr>
                  </a:outerShdw>
                </a:effectLst>
                <a:latin typeface="Effra" panose="02000506080000020004" pitchFamily="2" charset="0"/>
              </a:rPr>
              <a:t>LVV</a:t>
            </a:r>
            <a:endPar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23" name="Rechthoek: afgeronde hoeken 22">
            <a:extLst>
              <a:ext uri="{FF2B5EF4-FFF2-40B4-BE49-F238E27FC236}">
                <a16:creationId xmlns:a16="http://schemas.microsoft.com/office/drawing/2014/main" id="{AFA5D947-DBBF-EAC7-B39B-E99E203B3DFD}"/>
              </a:ext>
            </a:extLst>
          </p:cNvPr>
          <p:cNvSpPr/>
          <p:nvPr/>
        </p:nvSpPr>
        <p:spPr>
          <a:xfrm rot="16200000">
            <a:off x="5439311" y="-1872955"/>
            <a:ext cx="1332000" cy="11449485"/>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Criteria</a:t>
            </a:r>
          </a:p>
        </p:txBody>
      </p:sp>
      <p:sp>
        <p:nvSpPr>
          <p:cNvPr id="29" name="Rechthoek: afgeronde hoeken 28">
            <a:extLst>
              <a:ext uri="{FF2B5EF4-FFF2-40B4-BE49-F238E27FC236}">
                <a16:creationId xmlns:a16="http://schemas.microsoft.com/office/drawing/2014/main" id="{01F923D4-829F-BB75-91AF-6F17DEAFDA61}"/>
              </a:ext>
            </a:extLst>
          </p:cNvPr>
          <p:cNvSpPr/>
          <p:nvPr/>
        </p:nvSpPr>
        <p:spPr>
          <a:xfrm>
            <a:off x="7925500" y="2947218"/>
            <a:ext cx="3060000" cy="180000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Geen harde criteria,</a:t>
            </a:r>
            <a:r>
              <a:rPr kumimoji="0" lang="nl-NL" sz="2400" b="1" i="1" u="none" strike="noStrike" kern="1200" cap="none" spc="0" normalizeH="0" noProof="0" dirty="0">
                <a:ln>
                  <a:noFill/>
                </a:ln>
                <a:solidFill>
                  <a:prstClr val="white"/>
                </a:solidFill>
                <a:effectLst/>
                <a:uLnTx/>
                <a:uFillTx/>
                <a:latin typeface="Effra" panose="02000506080000020004" pitchFamily="2" charset="0"/>
              </a:rPr>
              <a:t> moet genoeg zijn om uitgaven te kunnen betalen</a:t>
            </a: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0" name="Rechthoek: afgeronde hoeken 29">
            <a:extLst>
              <a:ext uri="{FF2B5EF4-FFF2-40B4-BE49-F238E27FC236}">
                <a16:creationId xmlns:a16="http://schemas.microsoft.com/office/drawing/2014/main" id="{C39CA093-29EA-9414-A4C5-061C1A6617DE}"/>
              </a:ext>
            </a:extLst>
          </p:cNvPr>
          <p:cNvSpPr/>
          <p:nvPr/>
        </p:nvSpPr>
        <p:spPr>
          <a:xfrm rot="16200000">
            <a:off x="5439311" y="29615"/>
            <a:ext cx="1332000" cy="11449485"/>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Kritiek</a:t>
            </a:r>
          </a:p>
        </p:txBody>
      </p:sp>
      <p:sp>
        <p:nvSpPr>
          <p:cNvPr id="31" name="Rechthoek: afgeronde hoeken 30">
            <a:extLst>
              <a:ext uri="{FF2B5EF4-FFF2-40B4-BE49-F238E27FC236}">
                <a16:creationId xmlns:a16="http://schemas.microsoft.com/office/drawing/2014/main" id="{F77665B9-8A28-5C51-B345-F91AB9B8E604}"/>
              </a:ext>
            </a:extLst>
          </p:cNvPr>
          <p:cNvSpPr/>
          <p:nvPr/>
        </p:nvSpPr>
        <p:spPr>
          <a:xfrm>
            <a:off x="1206501" y="4863991"/>
            <a:ext cx="6419850" cy="180000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Voorraad wordt niet altijd snel</a:t>
            </a:r>
            <a:r>
              <a:rPr kumimoji="0" lang="nl-NL" sz="2400" b="1" i="1" u="none" strike="noStrike" kern="1200" cap="none" spc="0" normalizeH="0" noProof="0" dirty="0">
                <a:ln>
                  <a:noFill/>
                </a:ln>
                <a:solidFill>
                  <a:prstClr val="white"/>
                </a:solidFill>
                <a:effectLst/>
                <a:uLnTx/>
                <a:uFillTx/>
                <a:latin typeface="Effra" panose="02000506080000020004" pitchFamily="2" charset="0"/>
              </a:rPr>
              <a:t> verkocht </a:t>
            </a:r>
            <a:r>
              <a:rPr kumimoji="0" lang="nl-NL" sz="2000" b="1" i="1" u="none" strike="noStrike" kern="1200" cap="none" spc="0" normalizeH="0" noProof="0" dirty="0">
                <a:ln>
                  <a:noFill/>
                </a:ln>
                <a:solidFill>
                  <a:prstClr val="white"/>
                </a:solidFill>
                <a:effectLst/>
                <a:uLnTx/>
                <a:uFillTx/>
                <a:latin typeface="Effra" panose="02000506080000020004" pitchFamily="2" charset="0"/>
              </a:rPr>
              <a:t>(CR)</a:t>
            </a:r>
            <a:endParaRPr kumimoji="0" lang="nl-NL" sz="1050" b="1" i="1" u="none" strike="noStrike" kern="1200" cap="none" spc="0" normalizeH="0" noProof="0" dirty="0">
              <a:ln>
                <a:noFill/>
              </a:ln>
              <a:solidFill>
                <a:prstClr val="white"/>
              </a:solidFill>
              <a:effectLst/>
              <a:uLnTx/>
              <a:uFillTx/>
              <a:latin typeface="Effra" panose="02000506080000020004" pitchFamily="2"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b="1" i="1" noProof="0" dirty="0">
                <a:solidFill>
                  <a:prstClr val="white"/>
                </a:solidFill>
                <a:latin typeface="Effra" panose="02000506080000020004" pitchFamily="2" charset="0"/>
              </a:rPr>
              <a:t>Kans op “</a:t>
            </a:r>
            <a:r>
              <a:rPr lang="nl-NL" sz="2400" b="1" i="1" noProof="0" dirty="0" err="1">
                <a:solidFill>
                  <a:prstClr val="white"/>
                </a:solidFill>
                <a:latin typeface="Effra" panose="02000506080000020004" pitchFamily="2" charset="0"/>
              </a:rPr>
              <a:t>Window</a:t>
            </a:r>
            <a:r>
              <a:rPr lang="nl-NL" sz="2400" b="1" i="1" noProof="0" dirty="0">
                <a:solidFill>
                  <a:prstClr val="white"/>
                </a:solidFill>
                <a:latin typeface="Effra" panose="02000506080000020004" pitchFamily="2" charset="0"/>
              </a:rPr>
              <a:t> dressing”</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b="1" i="1" dirty="0">
                <a:solidFill>
                  <a:prstClr val="white"/>
                </a:solidFill>
                <a:latin typeface="Effra" panose="02000506080000020004" pitchFamily="2" charset="0"/>
              </a:rPr>
              <a:t>Geen zicht op toekomstige verplichtingen</a:t>
            </a:r>
            <a:endParaRPr lang="nl-NL" sz="2400" b="1" i="1" noProof="0" dirty="0">
              <a:solidFill>
                <a:prstClr val="white"/>
              </a:solidFill>
              <a:latin typeface="Effra" panose="02000506080000020004" pitchFamily="2"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b="1" i="1" noProof="0" dirty="0">
                <a:solidFill>
                  <a:prstClr val="white"/>
                </a:solidFill>
                <a:latin typeface="Effra" panose="02000506080000020004" pitchFamily="2" charset="0"/>
              </a:rPr>
              <a:t>Momentopname</a:t>
            </a: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3" name="Rechthoek: afgeronde hoeken 32">
            <a:extLst>
              <a:ext uri="{FF2B5EF4-FFF2-40B4-BE49-F238E27FC236}">
                <a16:creationId xmlns:a16="http://schemas.microsoft.com/office/drawing/2014/main" id="{49AEDE05-6EA8-5060-471D-B597AD078457}"/>
              </a:ext>
            </a:extLst>
          </p:cNvPr>
          <p:cNvSpPr/>
          <p:nvPr/>
        </p:nvSpPr>
        <p:spPr>
          <a:xfrm>
            <a:off x="7925500" y="4863991"/>
            <a:ext cx="3060000" cy="180000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Berekening</a:t>
            </a:r>
            <a:r>
              <a:rPr kumimoji="0" lang="nl-NL" sz="2400" b="1" i="1" u="none" strike="noStrike" kern="1200" cap="none" spc="0" normalizeH="0" noProof="0" dirty="0">
                <a:ln>
                  <a:noFill/>
                </a:ln>
                <a:solidFill>
                  <a:prstClr val="white"/>
                </a:solidFill>
                <a:effectLst/>
                <a:uLnTx/>
                <a:uFillTx/>
                <a:latin typeface="Effra" panose="02000506080000020004" pitchFamily="2" charset="0"/>
              </a:rPr>
              <a:t> houdt geen rekening met uitgaven die geen kosten zijn</a:t>
            </a: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7" name="Rechthoek: afgeronde hoeken 36">
            <a:extLst>
              <a:ext uri="{FF2B5EF4-FFF2-40B4-BE49-F238E27FC236}">
                <a16:creationId xmlns:a16="http://schemas.microsoft.com/office/drawing/2014/main" id="{0994F444-BBBD-4B1E-DC36-D5DDD794A29C}"/>
              </a:ext>
            </a:extLst>
          </p:cNvPr>
          <p:cNvSpPr/>
          <p:nvPr/>
        </p:nvSpPr>
        <p:spPr>
          <a:xfrm>
            <a:off x="1206501" y="2947218"/>
            <a:ext cx="6419850" cy="180000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&gt;1:</a:t>
            </a:r>
            <a:r>
              <a:rPr kumimoji="0" lang="nl-NL" sz="2400" b="1" i="1" u="none" strike="noStrike" kern="1200" cap="none" spc="0" normalizeH="0" noProof="0" dirty="0">
                <a:ln>
                  <a:noFill/>
                </a:ln>
                <a:solidFill>
                  <a:prstClr val="white"/>
                </a:solidFill>
                <a:effectLst/>
                <a:uLnTx/>
                <a:uFillTx/>
                <a:latin typeface="Effra" panose="02000506080000020004" pitchFamily="2" charset="0"/>
              </a:rPr>
              <a:t> Voldoende, QR is vaak wel lager dan CR</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b="1" i="1" noProof="0" dirty="0">
                <a:solidFill>
                  <a:prstClr val="white"/>
                </a:solidFill>
                <a:latin typeface="Effra" panose="02000506080000020004" pitchFamily="2" charset="0"/>
              </a:rPr>
              <a:t>Niet te hoog, dan wordt geld niet gebruikt</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b="1" i="1" dirty="0">
                <a:solidFill>
                  <a:prstClr val="white"/>
                </a:solidFill>
                <a:latin typeface="Effra" panose="02000506080000020004" pitchFamily="2" charset="0"/>
              </a:rPr>
              <a:t>&lt;1: Kans op betalingsproblemen</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1" i="1" u="none" strike="noStrike" kern="1200" cap="none" spc="0" normalizeH="0" baseline="0" noProof="0" dirty="0">
                <a:ln>
                  <a:noFill/>
                </a:ln>
                <a:solidFill>
                  <a:prstClr val="white"/>
                </a:solidFill>
                <a:effectLst/>
                <a:uLnTx/>
                <a:uFillTx/>
                <a:latin typeface="Effra" panose="02000506080000020004" pitchFamily="2" charset="0"/>
              </a:rPr>
              <a:t>Vergelijk met een trend</a:t>
            </a:r>
            <a:r>
              <a:rPr kumimoji="0" lang="nl-NL" sz="2400" b="1" i="1" u="none" strike="noStrike" kern="1200" cap="none" spc="0" normalizeH="0" noProof="0" dirty="0">
                <a:ln>
                  <a:noFill/>
                </a:ln>
                <a:solidFill>
                  <a:prstClr val="white"/>
                </a:solidFill>
                <a:effectLst/>
                <a:uLnTx/>
                <a:uFillTx/>
                <a:latin typeface="Effra" panose="02000506080000020004" pitchFamily="2" charset="0"/>
              </a:rPr>
              <a:t> of gemiddelde</a:t>
            </a:r>
            <a:endParaRPr kumimoji="0" lang="nl-NL" sz="2400" b="1" i="1" u="none" strike="noStrike" kern="1200" cap="none" spc="0" normalizeH="0" baseline="0" noProof="0" dirty="0">
              <a:ln>
                <a:noFill/>
              </a:ln>
              <a:solidFill>
                <a:prstClr val="white"/>
              </a:solidFill>
              <a:effectLst/>
              <a:uLnTx/>
              <a:uFillTx/>
              <a:latin typeface="Effra" panose="02000506080000020004" pitchFamily="2" charset="0"/>
            </a:endParaRPr>
          </a:p>
        </p:txBody>
      </p:sp>
    </p:spTree>
    <p:extLst>
      <p:ext uri="{BB962C8B-B14F-4D97-AF65-F5344CB8AC3E}">
        <p14:creationId xmlns:p14="http://schemas.microsoft.com/office/powerpoint/2010/main" val="315837674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50"/>
                                        <p:tgtEl>
                                          <p:spTgt spid="23"/>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250"/>
                                        <p:tgtEl>
                                          <p:spTgt spid="30"/>
                                        </p:tgtEl>
                                      </p:cBhvr>
                                    </p:animEffect>
                                  </p:childTnLst>
                                </p:cTn>
                              </p:par>
                            </p:childTnLst>
                          </p:cTn>
                        </p:par>
                        <p:par>
                          <p:cTn id="36" fill="hold">
                            <p:stCondLst>
                              <p:cond delay="250"/>
                            </p:stCondLst>
                            <p:childTnLst>
                              <p:par>
                                <p:cTn id="37" presetID="1"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30" grpId="0" animBg="1"/>
      <p:bldP spid="31" grpId="0" animBg="1"/>
      <p:bldP spid="33" grpId="0" animBg="1"/>
      <p:bldP spid="3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41A40-C1E8-459D-0612-E8F2BDDB47CF}"/>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8282394E-1FC6-C1B4-5DAE-5274126707DA}"/>
              </a:ext>
            </a:extLst>
          </p:cNvPr>
          <p:cNvSpPr>
            <a:spLocks noGrp="1"/>
          </p:cNvSpPr>
          <p:nvPr>
            <p:ph sz="half" idx="1"/>
          </p:nvPr>
        </p:nvSpPr>
        <p:spPr>
          <a:xfrm>
            <a:off x="838200" y="1037039"/>
            <a:ext cx="10515600" cy="5235941"/>
          </a:xfrm>
        </p:spPr>
        <p:txBody>
          <a:bodyPr>
            <a:noAutofit/>
          </a:bodyPr>
          <a:lstStyle/>
          <a:p>
            <a:pPr marL="0" indent="0">
              <a:buNone/>
            </a:pPr>
            <a:r>
              <a:rPr lang="nl-NL" sz="1800" dirty="0">
                <a:latin typeface="Effra" panose="02000506080000020004"/>
              </a:rPr>
              <a:t>In januari 2024 blijkt dat het resultaat over 2023 van het afbakken en verkopen van de stroopwafels op de Markt lager is dan was verwacht (zie informatiebron 5). De zussen vragen zich af wat de oorzaken zijn van het lagere resultaat. Om deze vraag te beantwoorden moet er een verschillenanalyse van 2023 worden opgesteld. In de uitwerkbijlage bij vraag 27 is deze al gedeeltelijk ingevuld. </a:t>
            </a:r>
          </a:p>
          <a:p>
            <a:pPr marL="0" indent="0">
              <a:buNone/>
            </a:pPr>
            <a:endParaRPr lang="nl-NL" sz="1800" dirty="0">
              <a:latin typeface="Effra" panose="02000506080000020004"/>
            </a:endParaRPr>
          </a:p>
          <a:p>
            <a:pPr marL="0" indent="0">
              <a:buNone/>
            </a:pPr>
            <a:r>
              <a:rPr lang="nl-NL" sz="1800" b="1" dirty="0">
                <a:solidFill>
                  <a:prstClr val="black"/>
                </a:solidFill>
                <a:latin typeface="Effra" panose="02000506080000020004"/>
              </a:rPr>
              <a:t>Vraag 27 (5p):</a:t>
            </a:r>
            <a:br>
              <a:rPr lang="nl-NL" sz="1800" dirty="0">
                <a:solidFill>
                  <a:prstClr val="black"/>
                </a:solidFill>
                <a:latin typeface="Effra" panose="02000506080000020004"/>
              </a:rPr>
            </a:br>
            <a:r>
              <a:rPr lang="nl-NL" sz="1800" i="1" dirty="0">
                <a:solidFill>
                  <a:prstClr val="black"/>
                </a:solidFill>
                <a:latin typeface="Effra" panose="02000506080000020004"/>
              </a:rPr>
              <a:t>Maak de verschillenanalyse van 2023 af door de uitwerkbijlage bij deze vraag volledig in te vullen. </a:t>
            </a:r>
          </a:p>
          <a:p>
            <a:pPr marL="0" indent="0">
              <a:buNone/>
            </a:pPr>
            <a:endParaRPr lang="nl-NL" sz="1800" i="1" dirty="0">
              <a:solidFill>
                <a:prstClr val="black"/>
              </a:solidFill>
              <a:latin typeface="Effra" panose="02000506080000020004"/>
            </a:endParaRPr>
          </a:p>
          <a:p>
            <a:pPr marL="0" indent="0">
              <a:buNone/>
            </a:pPr>
            <a:endParaRPr lang="nl-NL" sz="1800" i="1" dirty="0">
              <a:solidFill>
                <a:prstClr val="black"/>
              </a:solidFill>
              <a:latin typeface="Effra" panose="02000506080000020004"/>
            </a:endParaRPr>
          </a:p>
          <a:p>
            <a:pPr marL="0" indent="0">
              <a:buNone/>
            </a:pPr>
            <a:endParaRPr lang="nl-NL" sz="1800" dirty="0">
              <a:solidFill>
                <a:prstClr val="black"/>
              </a:solidFill>
              <a:latin typeface="Effra" panose="02000506080000020004"/>
            </a:endParaRPr>
          </a:p>
        </p:txBody>
      </p:sp>
      <p:sp>
        <p:nvSpPr>
          <p:cNvPr id="3" name="Tekstvak 2">
            <a:extLst>
              <a:ext uri="{FF2B5EF4-FFF2-40B4-BE49-F238E27FC236}">
                <a16:creationId xmlns:a16="http://schemas.microsoft.com/office/drawing/2014/main" id="{464ABC79-7893-BA83-5773-38A29433106B}"/>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14F348F8-D6AC-C1FF-AB9C-13D7803E9EED}"/>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pic>
        <p:nvPicPr>
          <p:cNvPr id="5" name="Afbeelding 4">
            <a:extLst>
              <a:ext uri="{FF2B5EF4-FFF2-40B4-BE49-F238E27FC236}">
                <a16:creationId xmlns:a16="http://schemas.microsoft.com/office/drawing/2014/main" id="{250BDA75-1CDB-D996-AC31-C45BE59A325B}"/>
              </a:ext>
            </a:extLst>
          </p:cNvPr>
          <p:cNvPicPr>
            <a:picLocks noChangeAspect="1"/>
          </p:cNvPicPr>
          <p:nvPr/>
        </p:nvPicPr>
        <p:blipFill>
          <a:blip r:embed="rId3"/>
          <a:stretch>
            <a:fillRect/>
          </a:stretch>
        </p:blipFill>
        <p:spPr>
          <a:xfrm>
            <a:off x="2113994" y="528232"/>
            <a:ext cx="7964011" cy="5801535"/>
          </a:xfrm>
          <a:prstGeom prst="rect">
            <a:avLst/>
          </a:prstGeom>
        </p:spPr>
      </p:pic>
      <p:sp>
        <p:nvSpPr>
          <p:cNvPr id="6" name="Tekstvak 5">
            <a:extLst>
              <a:ext uri="{FF2B5EF4-FFF2-40B4-BE49-F238E27FC236}">
                <a16:creationId xmlns:a16="http://schemas.microsoft.com/office/drawing/2014/main" id="{AAF66E78-CF48-3E2F-1D2D-700C73492559}"/>
              </a:ext>
            </a:extLst>
          </p:cNvPr>
          <p:cNvSpPr txBox="1"/>
          <p:nvPr/>
        </p:nvSpPr>
        <p:spPr>
          <a:xfrm>
            <a:off x="4798142" y="1037039"/>
            <a:ext cx="3411793" cy="523220"/>
          </a:xfrm>
          <a:prstGeom prst="rect">
            <a:avLst/>
          </a:prstGeom>
          <a:noFill/>
        </p:spPr>
        <p:txBody>
          <a:bodyPr wrap="square" rtlCol="0">
            <a:spAutoFit/>
          </a:bodyPr>
          <a:lstStyle/>
          <a:p>
            <a:endParaRPr lang="nl-NL" dirty="0"/>
          </a:p>
        </p:txBody>
      </p:sp>
      <p:sp>
        <p:nvSpPr>
          <p:cNvPr id="8" name="Tekstvak 7">
            <a:extLst>
              <a:ext uri="{FF2B5EF4-FFF2-40B4-BE49-F238E27FC236}">
                <a16:creationId xmlns:a16="http://schemas.microsoft.com/office/drawing/2014/main" id="{267E7672-49B1-95F5-3504-00A2012CBE0C}"/>
              </a:ext>
            </a:extLst>
          </p:cNvPr>
          <p:cNvSpPr txBox="1"/>
          <p:nvPr/>
        </p:nvSpPr>
        <p:spPr>
          <a:xfrm>
            <a:off x="4798142" y="987879"/>
            <a:ext cx="5043948"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4.000 * (€16,75 - €13,60) = 		 €12.600 (+)</a:t>
            </a:r>
          </a:p>
        </p:txBody>
      </p:sp>
      <p:sp>
        <p:nvSpPr>
          <p:cNvPr id="9" name="Tekstvak 8">
            <a:extLst>
              <a:ext uri="{FF2B5EF4-FFF2-40B4-BE49-F238E27FC236}">
                <a16:creationId xmlns:a16="http://schemas.microsoft.com/office/drawing/2014/main" id="{D0FFF749-8A52-D2BA-1C54-9B06CA1EBD7D}"/>
              </a:ext>
            </a:extLst>
          </p:cNvPr>
          <p:cNvSpPr txBox="1"/>
          <p:nvPr/>
        </p:nvSpPr>
        <p:spPr>
          <a:xfrm>
            <a:off x="4798142" y="2495707"/>
            <a:ext cx="5043948" cy="646331"/>
          </a:xfrm>
          <a:prstGeom prst="rect">
            <a:avLst/>
          </a:prstGeom>
          <a:solidFill>
            <a:schemeClr val="bg1"/>
          </a:solidFill>
        </p:spPr>
        <p:txBody>
          <a:bodyPr wrap="square" rtlCol="0">
            <a:spAutoFit/>
          </a:bodyPr>
          <a:lstStyle/>
          <a:p>
            <a:r>
              <a:rPr lang="nl-NL" b="1" dirty="0">
                <a:solidFill>
                  <a:srgbClr val="945DE8"/>
                </a:solidFill>
                <a:latin typeface="Effra" panose="02000506080000020004"/>
              </a:rPr>
              <a:t>4.000 * €3,84 - €16.800		€1.440 (-) </a:t>
            </a:r>
          </a:p>
          <a:p>
            <a:endParaRPr lang="nl-NL" dirty="0"/>
          </a:p>
        </p:txBody>
      </p:sp>
      <p:sp>
        <p:nvSpPr>
          <p:cNvPr id="11" name="Tekstvak 10">
            <a:extLst>
              <a:ext uri="{FF2B5EF4-FFF2-40B4-BE49-F238E27FC236}">
                <a16:creationId xmlns:a16="http://schemas.microsoft.com/office/drawing/2014/main" id="{4596197D-D3A6-37A9-BAA0-78051BEA1979}"/>
              </a:ext>
            </a:extLst>
          </p:cNvPr>
          <p:cNvSpPr txBox="1"/>
          <p:nvPr/>
        </p:nvSpPr>
        <p:spPr>
          <a:xfrm>
            <a:off x="4798142" y="4019793"/>
            <a:ext cx="5043948" cy="646331"/>
          </a:xfrm>
          <a:prstGeom prst="rect">
            <a:avLst/>
          </a:prstGeom>
          <a:solidFill>
            <a:schemeClr val="bg1"/>
          </a:solidFill>
        </p:spPr>
        <p:txBody>
          <a:bodyPr wrap="square" rtlCol="0">
            <a:spAutoFit/>
          </a:bodyPr>
          <a:lstStyle/>
          <a:p>
            <a:r>
              <a:rPr lang="nl-NL" b="1" dirty="0">
                <a:solidFill>
                  <a:srgbClr val="945DE8"/>
                </a:solidFill>
                <a:latin typeface="Effra" panose="02000506080000020004"/>
              </a:rPr>
              <a:t>Budgetresultaat = toegestane kosten – werkelijke kosten</a:t>
            </a:r>
            <a:endParaRPr lang="nl-NL" dirty="0"/>
          </a:p>
        </p:txBody>
      </p:sp>
      <p:sp>
        <p:nvSpPr>
          <p:cNvPr id="2" name="Tekstvak 1">
            <a:extLst>
              <a:ext uri="{FF2B5EF4-FFF2-40B4-BE49-F238E27FC236}">
                <a16:creationId xmlns:a16="http://schemas.microsoft.com/office/drawing/2014/main" id="{47FDF383-8313-6CB9-F294-BD3B70C91C61}"/>
              </a:ext>
            </a:extLst>
          </p:cNvPr>
          <p:cNvSpPr txBox="1"/>
          <p:nvPr/>
        </p:nvSpPr>
        <p:spPr>
          <a:xfrm>
            <a:off x="4798142" y="3257750"/>
            <a:ext cx="5043948"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€13.500 - €12.500			€1.000 (+)</a:t>
            </a:r>
            <a:endParaRPr lang="nl-NL" dirty="0"/>
          </a:p>
        </p:txBody>
      </p:sp>
    </p:spTree>
    <p:extLst>
      <p:ext uri="{BB962C8B-B14F-4D97-AF65-F5344CB8AC3E}">
        <p14:creationId xmlns:p14="http://schemas.microsoft.com/office/powerpoint/2010/main" val="2904815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534CA-3836-1888-1423-DED759EB630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CEDB45E-BBCB-9E9D-4E03-F789FE427823}"/>
              </a:ext>
            </a:extLst>
          </p:cNvPr>
          <p:cNvSpPr>
            <a:spLocks noGrp="1"/>
          </p:cNvSpPr>
          <p:nvPr>
            <p:ph sz="half" idx="1"/>
          </p:nvPr>
        </p:nvSpPr>
        <p:spPr>
          <a:xfrm>
            <a:off x="838200" y="1253331"/>
            <a:ext cx="5181600" cy="4351338"/>
          </a:xfrm>
        </p:spPr>
        <p:txBody>
          <a:bodyPr>
            <a:noAutofit/>
          </a:bodyPr>
          <a:lstStyle/>
          <a:p>
            <a:pPr marL="0" indent="0">
              <a:buNone/>
            </a:pPr>
            <a:r>
              <a:rPr lang="nl-NL" sz="1800" b="1" dirty="0"/>
              <a:t>Gedeeltelijk ingevuld </a:t>
            </a:r>
            <a:r>
              <a:rPr lang="nl-NL" sz="1800" b="1" dirty="0" err="1"/>
              <a:t>nacalculatorisch</a:t>
            </a:r>
            <a:r>
              <a:rPr lang="nl-NL" sz="1800" b="1" dirty="0"/>
              <a:t> bedrijfsresultaat 2023 van het afbakken en verkopen van stroopwafels (getallen in euro’s) </a:t>
            </a:r>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dirty="0"/>
          </a:p>
        </p:txBody>
      </p:sp>
      <p:sp>
        <p:nvSpPr>
          <p:cNvPr id="4" name="Tijdelijke aanduiding voor inhoud 3">
            <a:extLst>
              <a:ext uri="{FF2B5EF4-FFF2-40B4-BE49-F238E27FC236}">
                <a16:creationId xmlns:a16="http://schemas.microsoft.com/office/drawing/2014/main" id="{1775EB31-94BD-7444-EFE6-1C09010603C0}"/>
              </a:ext>
            </a:extLst>
          </p:cNvPr>
          <p:cNvSpPr>
            <a:spLocks noGrp="1"/>
          </p:cNvSpPr>
          <p:nvPr>
            <p:ph sz="half" idx="2"/>
          </p:nvPr>
        </p:nvSpPr>
        <p:spPr>
          <a:xfrm>
            <a:off x="6172200" y="1253331"/>
            <a:ext cx="5181600" cy="4351338"/>
          </a:xfrm>
        </p:spPr>
        <p:txBody>
          <a:bodyPr>
            <a:noAutofit/>
          </a:bodyPr>
          <a:lstStyle/>
          <a:p>
            <a:pPr marL="0" indent="0">
              <a:buNone/>
            </a:pPr>
            <a:r>
              <a:rPr lang="nl-NL" sz="1800" b="1" dirty="0"/>
              <a:t>Toelichting overzicht</a:t>
            </a:r>
            <a:r>
              <a:rPr lang="nl-NL" sz="1800" dirty="0"/>
              <a:t>:</a:t>
            </a:r>
          </a:p>
          <a:p>
            <a:r>
              <a:rPr lang="nl-NL" sz="1800" dirty="0"/>
              <a:t>Er zijn 4.000 stroopwafelpotten met 12 stroopwafels verkocht tegen een verlaagde verkoopprijs van € 16,75 exclusief btw.</a:t>
            </a:r>
          </a:p>
          <a:p>
            <a:r>
              <a:rPr lang="nl-NL" sz="1800" dirty="0"/>
              <a:t>Er is geen efficiencyverschil op de constante kosten.</a:t>
            </a:r>
          </a:p>
          <a:p>
            <a:r>
              <a:rPr lang="nl-NL" sz="1800" dirty="0"/>
              <a:t>Er zijn 48.000 stroopwafels ingekocht voor een prijs van € 16.800 exclusief btw.</a:t>
            </a:r>
          </a:p>
          <a:p>
            <a:r>
              <a:rPr lang="nl-NL" sz="1800" dirty="0"/>
              <a:t>De stroopwafelpotten hebben een zelfde inkoopprijs als in de voorcalculatie. Helaas zijn er een aantal stroopwafelpotten gebroken tijdens het vervoer naar de Markt. </a:t>
            </a:r>
          </a:p>
        </p:txBody>
      </p:sp>
      <p:sp>
        <p:nvSpPr>
          <p:cNvPr id="5" name="Tekstvak 4">
            <a:extLst>
              <a:ext uri="{FF2B5EF4-FFF2-40B4-BE49-F238E27FC236}">
                <a16:creationId xmlns:a16="http://schemas.microsoft.com/office/drawing/2014/main" id="{C52C0D75-44D2-10D4-7425-52B72DF28F3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BA6A5247-8DDB-436D-6739-B5F39CB8CDFE}"/>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a:t>
            </a:r>
          </a:p>
        </p:txBody>
      </p:sp>
      <p:pic>
        <p:nvPicPr>
          <p:cNvPr id="7" name="Afbeelding 6">
            <a:extLst>
              <a:ext uri="{FF2B5EF4-FFF2-40B4-BE49-F238E27FC236}">
                <a16:creationId xmlns:a16="http://schemas.microsoft.com/office/drawing/2014/main" id="{031D355D-31A8-C0C2-A44D-A31B8175DDDA}"/>
              </a:ext>
            </a:extLst>
          </p:cNvPr>
          <p:cNvPicPr>
            <a:picLocks noChangeAspect="1"/>
          </p:cNvPicPr>
          <p:nvPr/>
        </p:nvPicPr>
        <p:blipFill>
          <a:blip r:embed="rId2"/>
          <a:stretch>
            <a:fillRect/>
          </a:stretch>
        </p:blipFill>
        <p:spPr>
          <a:xfrm>
            <a:off x="838201" y="2011719"/>
            <a:ext cx="5172282" cy="2186656"/>
          </a:xfrm>
          <a:prstGeom prst="rect">
            <a:avLst/>
          </a:prstGeom>
        </p:spPr>
      </p:pic>
      <p:cxnSp>
        <p:nvCxnSpPr>
          <p:cNvPr id="8" name="Rechte verbindingslijn 7">
            <a:extLst>
              <a:ext uri="{FF2B5EF4-FFF2-40B4-BE49-F238E27FC236}">
                <a16:creationId xmlns:a16="http://schemas.microsoft.com/office/drawing/2014/main" id="{81D3B48C-C0AC-77D8-B254-C3D9755C4319}"/>
              </a:ext>
            </a:extLst>
          </p:cNvPr>
          <p:cNvCxnSpPr>
            <a:cxnSpLocks/>
          </p:cNvCxnSpPr>
          <p:nvPr/>
        </p:nvCxnSpPr>
        <p:spPr>
          <a:xfrm>
            <a:off x="3861619" y="3350342"/>
            <a:ext cx="79887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3884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10687-1A54-52AA-CED8-F790D90709E6}"/>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AB293AE6-E2A9-2431-EDB0-010255E0CACC}"/>
              </a:ext>
            </a:extLst>
          </p:cNvPr>
          <p:cNvSpPr>
            <a:spLocks noGrp="1"/>
          </p:cNvSpPr>
          <p:nvPr>
            <p:ph sz="half" idx="1"/>
          </p:nvPr>
        </p:nvSpPr>
        <p:spPr>
          <a:xfrm>
            <a:off x="838200" y="1037039"/>
            <a:ext cx="10515600" cy="5235941"/>
          </a:xfrm>
        </p:spPr>
        <p:txBody>
          <a:bodyPr>
            <a:noAutofit/>
          </a:bodyPr>
          <a:lstStyle/>
          <a:p>
            <a:pPr marL="0" indent="0">
              <a:buNone/>
            </a:pPr>
            <a:r>
              <a:rPr lang="nl-NL" sz="1800" dirty="0">
                <a:latin typeface="Effra" panose="02000506080000020004"/>
              </a:rPr>
              <a:t>In januari 2024 blijkt dat het resultaat over 2023 van het afbakken en verkopen van de stroopwafels op de Markt lager is dan was verwacht (zie informatiebron 5). De zussen vragen zich af wat de oorzaken zijn van het lagere resultaat. Om deze vraag te beantwoorden moet er een verschillenanalyse van 2023 worden opgesteld. In de uitwerkbijlage bij vraag 27 is deze al gedeeltelijk ingevuld. </a:t>
            </a:r>
          </a:p>
          <a:p>
            <a:pPr marL="0" indent="0">
              <a:buNone/>
            </a:pPr>
            <a:endParaRPr lang="nl-NL" sz="1800" dirty="0">
              <a:latin typeface="Effra" panose="02000506080000020004"/>
            </a:endParaRPr>
          </a:p>
          <a:p>
            <a:pPr marL="0" indent="0">
              <a:buNone/>
            </a:pPr>
            <a:r>
              <a:rPr lang="nl-NL" sz="1800" b="1" dirty="0">
                <a:solidFill>
                  <a:prstClr val="black"/>
                </a:solidFill>
                <a:latin typeface="Effra" panose="02000506080000020004"/>
              </a:rPr>
              <a:t>Vraag 27 (5p):</a:t>
            </a:r>
            <a:br>
              <a:rPr lang="nl-NL" sz="1800" dirty="0">
                <a:solidFill>
                  <a:prstClr val="black"/>
                </a:solidFill>
                <a:latin typeface="Effra" panose="02000506080000020004"/>
              </a:rPr>
            </a:br>
            <a:r>
              <a:rPr lang="nl-NL" sz="1800" i="1" dirty="0">
                <a:solidFill>
                  <a:prstClr val="black"/>
                </a:solidFill>
                <a:latin typeface="Effra" panose="02000506080000020004"/>
              </a:rPr>
              <a:t>Maak de verschillenanalyse van 2023 af door de uitwerkbijlage bij deze vraag volledig in te vullen. </a:t>
            </a:r>
          </a:p>
          <a:p>
            <a:pPr marL="0" indent="0">
              <a:buNone/>
            </a:pPr>
            <a:endParaRPr lang="nl-NL" sz="1800" i="1" dirty="0">
              <a:solidFill>
                <a:prstClr val="black"/>
              </a:solidFill>
              <a:latin typeface="Effra" panose="02000506080000020004"/>
            </a:endParaRPr>
          </a:p>
          <a:p>
            <a:pPr marL="0" indent="0">
              <a:buNone/>
            </a:pPr>
            <a:endParaRPr lang="nl-NL" sz="1800" i="1" dirty="0">
              <a:solidFill>
                <a:prstClr val="black"/>
              </a:solidFill>
              <a:latin typeface="Effra" panose="02000506080000020004"/>
            </a:endParaRPr>
          </a:p>
          <a:p>
            <a:pPr marL="0" indent="0">
              <a:buNone/>
            </a:pPr>
            <a:endParaRPr lang="nl-NL" sz="1800" dirty="0">
              <a:solidFill>
                <a:prstClr val="black"/>
              </a:solidFill>
              <a:latin typeface="Effra" panose="02000506080000020004"/>
            </a:endParaRPr>
          </a:p>
        </p:txBody>
      </p:sp>
      <p:sp>
        <p:nvSpPr>
          <p:cNvPr id="3" name="Tekstvak 2">
            <a:extLst>
              <a:ext uri="{FF2B5EF4-FFF2-40B4-BE49-F238E27FC236}">
                <a16:creationId xmlns:a16="http://schemas.microsoft.com/office/drawing/2014/main" id="{2EECC871-4E9A-CF01-056E-B493BDB52F57}"/>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170CDAB0-BDD1-A6DD-DCDC-AD9CD4F39DDB}"/>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pic>
        <p:nvPicPr>
          <p:cNvPr id="5" name="Afbeelding 4">
            <a:extLst>
              <a:ext uri="{FF2B5EF4-FFF2-40B4-BE49-F238E27FC236}">
                <a16:creationId xmlns:a16="http://schemas.microsoft.com/office/drawing/2014/main" id="{D8865CD6-A2C4-1940-49C7-AD5B20A53BC0}"/>
              </a:ext>
            </a:extLst>
          </p:cNvPr>
          <p:cNvPicPr>
            <a:picLocks noChangeAspect="1"/>
          </p:cNvPicPr>
          <p:nvPr/>
        </p:nvPicPr>
        <p:blipFill>
          <a:blip r:embed="rId3"/>
          <a:stretch>
            <a:fillRect/>
          </a:stretch>
        </p:blipFill>
        <p:spPr>
          <a:xfrm>
            <a:off x="2113994" y="528232"/>
            <a:ext cx="7964011" cy="5801535"/>
          </a:xfrm>
          <a:prstGeom prst="rect">
            <a:avLst/>
          </a:prstGeom>
        </p:spPr>
      </p:pic>
      <p:sp>
        <p:nvSpPr>
          <p:cNvPr id="6" name="Tekstvak 5">
            <a:extLst>
              <a:ext uri="{FF2B5EF4-FFF2-40B4-BE49-F238E27FC236}">
                <a16:creationId xmlns:a16="http://schemas.microsoft.com/office/drawing/2014/main" id="{EFAA42F4-BFC9-F069-7639-7E1090CDE08E}"/>
              </a:ext>
            </a:extLst>
          </p:cNvPr>
          <p:cNvSpPr txBox="1"/>
          <p:nvPr/>
        </p:nvSpPr>
        <p:spPr>
          <a:xfrm>
            <a:off x="4798142" y="1037039"/>
            <a:ext cx="3411793" cy="523220"/>
          </a:xfrm>
          <a:prstGeom prst="rect">
            <a:avLst/>
          </a:prstGeom>
          <a:noFill/>
        </p:spPr>
        <p:txBody>
          <a:bodyPr wrap="square" rtlCol="0">
            <a:spAutoFit/>
          </a:bodyPr>
          <a:lstStyle/>
          <a:p>
            <a:endParaRPr lang="nl-NL" dirty="0"/>
          </a:p>
        </p:txBody>
      </p:sp>
      <p:sp>
        <p:nvSpPr>
          <p:cNvPr id="8" name="Tekstvak 7">
            <a:extLst>
              <a:ext uri="{FF2B5EF4-FFF2-40B4-BE49-F238E27FC236}">
                <a16:creationId xmlns:a16="http://schemas.microsoft.com/office/drawing/2014/main" id="{B33BEA95-89DA-B342-0526-8F4B7D9F8B01}"/>
              </a:ext>
            </a:extLst>
          </p:cNvPr>
          <p:cNvSpPr txBox="1"/>
          <p:nvPr/>
        </p:nvSpPr>
        <p:spPr>
          <a:xfrm>
            <a:off x="4798142" y="987879"/>
            <a:ext cx="5043948"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4.000 * (€16,75 - €13,60) = 		 €12.600 (+)</a:t>
            </a:r>
          </a:p>
        </p:txBody>
      </p:sp>
      <p:sp>
        <p:nvSpPr>
          <p:cNvPr id="9" name="Tekstvak 8">
            <a:extLst>
              <a:ext uri="{FF2B5EF4-FFF2-40B4-BE49-F238E27FC236}">
                <a16:creationId xmlns:a16="http://schemas.microsoft.com/office/drawing/2014/main" id="{D9EAE847-B148-C3A6-4A58-E65423EA0921}"/>
              </a:ext>
            </a:extLst>
          </p:cNvPr>
          <p:cNvSpPr txBox="1"/>
          <p:nvPr/>
        </p:nvSpPr>
        <p:spPr>
          <a:xfrm>
            <a:off x="4798142" y="2495707"/>
            <a:ext cx="5043948" cy="646331"/>
          </a:xfrm>
          <a:prstGeom prst="rect">
            <a:avLst/>
          </a:prstGeom>
          <a:solidFill>
            <a:schemeClr val="bg1"/>
          </a:solidFill>
        </p:spPr>
        <p:txBody>
          <a:bodyPr wrap="square" rtlCol="0">
            <a:spAutoFit/>
          </a:bodyPr>
          <a:lstStyle/>
          <a:p>
            <a:r>
              <a:rPr lang="nl-NL" b="1" dirty="0">
                <a:solidFill>
                  <a:srgbClr val="945DE8"/>
                </a:solidFill>
                <a:latin typeface="Effra" panose="02000506080000020004"/>
              </a:rPr>
              <a:t>4.000 * €3,84 - €16.800		€1.440 (-) </a:t>
            </a:r>
          </a:p>
          <a:p>
            <a:endParaRPr lang="nl-NL" dirty="0"/>
          </a:p>
        </p:txBody>
      </p:sp>
      <p:sp>
        <p:nvSpPr>
          <p:cNvPr id="10" name="Tekstvak 9">
            <a:extLst>
              <a:ext uri="{FF2B5EF4-FFF2-40B4-BE49-F238E27FC236}">
                <a16:creationId xmlns:a16="http://schemas.microsoft.com/office/drawing/2014/main" id="{51DA5627-7491-6888-81CB-C00464C52579}"/>
              </a:ext>
            </a:extLst>
          </p:cNvPr>
          <p:cNvSpPr txBox="1"/>
          <p:nvPr/>
        </p:nvSpPr>
        <p:spPr>
          <a:xfrm>
            <a:off x="4798142" y="4781836"/>
            <a:ext cx="5043948"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Efficiencyresultaat = (SH – WH) * SP</a:t>
            </a:r>
            <a:endParaRPr lang="nl-NL" dirty="0"/>
          </a:p>
        </p:txBody>
      </p:sp>
      <p:sp>
        <p:nvSpPr>
          <p:cNvPr id="11" name="Tekstvak 10">
            <a:extLst>
              <a:ext uri="{FF2B5EF4-FFF2-40B4-BE49-F238E27FC236}">
                <a16:creationId xmlns:a16="http://schemas.microsoft.com/office/drawing/2014/main" id="{4D3A4C9E-5C64-AA93-D720-639C4B4049AF}"/>
              </a:ext>
            </a:extLst>
          </p:cNvPr>
          <p:cNvSpPr txBox="1"/>
          <p:nvPr/>
        </p:nvSpPr>
        <p:spPr>
          <a:xfrm>
            <a:off x="4798142" y="4019793"/>
            <a:ext cx="5043948"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4.000 * €0,27 - €1.687,50		 €607,50 (-) </a:t>
            </a:r>
            <a:endParaRPr lang="nl-NL" dirty="0"/>
          </a:p>
        </p:txBody>
      </p:sp>
      <p:sp>
        <p:nvSpPr>
          <p:cNvPr id="2" name="Tekstvak 1">
            <a:extLst>
              <a:ext uri="{FF2B5EF4-FFF2-40B4-BE49-F238E27FC236}">
                <a16:creationId xmlns:a16="http://schemas.microsoft.com/office/drawing/2014/main" id="{EB78E8D6-AA05-E598-D603-32605929A01E}"/>
              </a:ext>
            </a:extLst>
          </p:cNvPr>
          <p:cNvSpPr txBox="1"/>
          <p:nvPr/>
        </p:nvSpPr>
        <p:spPr>
          <a:xfrm>
            <a:off x="4798142" y="3257750"/>
            <a:ext cx="5043948"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€13.500 - €12.500			€1.000 (+)</a:t>
            </a:r>
            <a:endParaRPr lang="nl-NL" dirty="0"/>
          </a:p>
        </p:txBody>
      </p:sp>
    </p:spTree>
    <p:extLst>
      <p:ext uri="{BB962C8B-B14F-4D97-AF65-F5344CB8AC3E}">
        <p14:creationId xmlns:p14="http://schemas.microsoft.com/office/powerpoint/2010/main" val="36185356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7381D-1D67-E4F5-2C15-24EB8A8D6D0A}"/>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A57834D-F373-36DA-D1DF-1A2C999F5634}"/>
              </a:ext>
            </a:extLst>
          </p:cNvPr>
          <p:cNvSpPr>
            <a:spLocks noGrp="1"/>
          </p:cNvSpPr>
          <p:nvPr>
            <p:ph sz="half" idx="1"/>
          </p:nvPr>
        </p:nvSpPr>
        <p:spPr>
          <a:xfrm>
            <a:off x="838200" y="1253331"/>
            <a:ext cx="5181600" cy="4351338"/>
          </a:xfrm>
        </p:spPr>
        <p:txBody>
          <a:bodyPr>
            <a:noAutofit/>
          </a:bodyPr>
          <a:lstStyle/>
          <a:p>
            <a:pPr marL="0" indent="0">
              <a:buNone/>
            </a:pPr>
            <a:r>
              <a:rPr lang="nl-NL" sz="1800" b="1" dirty="0"/>
              <a:t>Gedeeltelijk ingevuld </a:t>
            </a:r>
            <a:r>
              <a:rPr lang="nl-NL" sz="1800" b="1" dirty="0" err="1"/>
              <a:t>nacalculatorisch</a:t>
            </a:r>
            <a:r>
              <a:rPr lang="nl-NL" sz="1800" b="1" dirty="0"/>
              <a:t> bedrijfsresultaat 2023 van het afbakken en verkopen van stroopwafels (getallen in euro’s) </a:t>
            </a:r>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b="1" dirty="0"/>
          </a:p>
          <a:p>
            <a:pPr marL="0" indent="0">
              <a:buNone/>
            </a:pPr>
            <a:endParaRPr lang="nl-NL" sz="1800" dirty="0"/>
          </a:p>
        </p:txBody>
      </p:sp>
      <p:sp>
        <p:nvSpPr>
          <p:cNvPr id="4" name="Tijdelijke aanduiding voor inhoud 3">
            <a:extLst>
              <a:ext uri="{FF2B5EF4-FFF2-40B4-BE49-F238E27FC236}">
                <a16:creationId xmlns:a16="http://schemas.microsoft.com/office/drawing/2014/main" id="{197F0393-CF60-E11F-7142-414BA784BACD}"/>
              </a:ext>
            </a:extLst>
          </p:cNvPr>
          <p:cNvSpPr>
            <a:spLocks noGrp="1"/>
          </p:cNvSpPr>
          <p:nvPr>
            <p:ph sz="half" idx="2"/>
          </p:nvPr>
        </p:nvSpPr>
        <p:spPr>
          <a:xfrm>
            <a:off x="6172200" y="1253331"/>
            <a:ext cx="5181600" cy="4351338"/>
          </a:xfrm>
        </p:spPr>
        <p:txBody>
          <a:bodyPr>
            <a:noAutofit/>
          </a:bodyPr>
          <a:lstStyle/>
          <a:p>
            <a:pPr marL="0" indent="0">
              <a:buNone/>
            </a:pPr>
            <a:r>
              <a:rPr lang="nl-NL" sz="1800" b="1" dirty="0"/>
              <a:t>Toelichting overzicht</a:t>
            </a:r>
            <a:r>
              <a:rPr lang="nl-NL" sz="1800" dirty="0"/>
              <a:t>:</a:t>
            </a:r>
          </a:p>
          <a:p>
            <a:r>
              <a:rPr lang="nl-NL" sz="1800" dirty="0"/>
              <a:t>Er zijn 4.000 stroopwafelpotten met 12 stroopwafels verkocht tegen een verlaagde verkoopprijs van € 16,75 exclusief btw.</a:t>
            </a:r>
          </a:p>
          <a:p>
            <a:r>
              <a:rPr lang="nl-NL" sz="1800" dirty="0"/>
              <a:t>Er is geen efficiencyverschil op de constante kosten.</a:t>
            </a:r>
          </a:p>
          <a:p>
            <a:r>
              <a:rPr lang="nl-NL" sz="1800" dirty="0"/>
              <a:t>Er zijn 48.000 stroopwafels ingekocht voor een prijs van € 16.800 exclusief btw.</a:t>
            </a:r>
          </a:p>
          <a:p>
            <a:r>
              <a:rPr lang="nl-NL" sz="1800" dirty="0"/>
              <a:t>De stroopwafelpotten hebben een zelfde inkoopprijs als in de voorcalculatie. Helaas zijn er een aantal stroopwafelpotten gebroken tijdens het vervoer naar de Markt. </a:t>
            </a:r>
          </a:p>
        </p:txBody>
      </p:sp>
      <p:sp>
        <p:nvSpPr>
          <p:cNvPr id="5" name="Tekstvak 4">
            <a:extLst>
              <a:ext uri="{FF2B5EF4-FFF2-40B4-BE49-F238E27FC236}">
                <a16:creationId xmlns:a16="http://schemas.microsoft.com/office/drawing/2014/main" id="{63751D9E-C88A-DCD3-11EF-A8AF17EBF41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3F318849-9766-D00D-CBA5-FFC7ECC6BE99}"/>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a:t>
            </a:r>
          </a:p>
        </p:txBody>
      </p:sp>
      <p:pic>
        <p:nvPicPr>
          <p:cNvPr id="7" name="Afbeelding 6">
            <a:extLst>
              <a:ext uri="{FF2B5EF4-FFF2-40B4-BE49-F238E27FC236}">
                <a16:creationId xmlns:a16="http://schemas.microsoft.com/office/drawing/2014/main" id="{E6576B62-62B8-C06B-A7AF-0264905708CD}"/>
              </a:ext>
            </a:extLst>
          </p:cNvPr>
          <p:cNvPicPr>
            <a:picLocks noChangeAspect="1"/>
          </p:cNvPicPr>
          <p:nvPr/>
        </p:nvPicPr>
        <p:blipFill>
          <a:blip r:embed="rId2"/>
          <a:stretch>
            <a:fillRect/>
          </a:stretch>
        </p:blipFill>
        <p:spPr>
          <a:xfrm>
            <a:off x="838201" y="2011719"/>
            <a:ext cx="5172282" cy="2186656"/>
          </a:xfrm>
          <a:prstGeom prst="rect">
            <a:avLst/>
          </a:prstGeom>
        </p:spPr>
      </p:pic>
      <p:cxnSp>
        <p:nvCxnSpPr>
          <p:cNvPr id="8" name="Rechte verbindingslijn 7">
            <a:extLst>
              <a:ext uri="{FF2B5EF4-FFF2-40B4-BE49-F238E27FC236}">
                <a16:creationId xmlns:a16="http://schemas.microsoft.com/office/drawing/2014/main" id="{5AC6632B-E367-EBC3-7599-A8D1D0DDB90F}"/>
              </a:ext>
            </a:extLst>
          </p:cNvPr>
          <p:cNvCxnSpPr>
            <a:cxnSpLocks/>
          </p:cNvCxnSpPr>
          <p:nvPr/>
        </p:nvCxnSpPr>
        <p:spPr>
          <a:xfrm>
            <a:off x="3792793" y="3527323"/>
            <a:ext cx="79887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2" name="Rechte verbindingslijn 1">
            <a:extLst>
              <a:ext uri="{FF2B5EF4-FFF2-40B4-BE49-F238E27FC236}">
                <a16:creationId xmlns:a16="http://schemas.microsoft.com/office/drawing/2014/main" id="{99456E8F-9114-DCB0-ED9F-0250C2D80021}"/>
              </a:ext>
            </a:extLst>
          </p:cNvPr>
          <p:cNvCxnSpPr>
            <a:cxnSpLocks/>
          </p:cNvCxnSpPr>
          <p:nvPr/>
        </p:nvCxnSpPr>
        <p:spPr>
          <a:xfrm>
            <a:off x="6478229" y="4005416"/>
            <a:ext cx="375162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2DCE3874-09BC-A343-8FEF-6A0A2CDFD381}"/>
              </a:ext>
            </a:extLst>
          </p:cNvPr>
          <p:cNvCxnSpPr>
            <a:cxnSpLocks/>
          </p:cNvCxnSpPr>
          <p:nvPr/>
        </p:nvCxnSpPr>
        <p:spPr>
          <a:xfrm>
            <a:off x="6478229" y="4214966"/>
            <a:ext cx="323727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1766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1C8AC-C807-EF8D-B1CD-3E47E3B39FB3}"/>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95B3272B-B04B-2B66-69A0-AD6959B5E35A}"/>
              </a:ext>
            </a:extLst>
          </p:cNvPr>
          <p:cNvSpPr>
            <a:spLocks noGrp="1"/>
          </p:cNvSpPr>
          <p:nvPr>
            <p:ph sz="half" idx="1"/>
          </p:nvPr>
        </p:nvSpPr>
        <p:spPr>
          <a:xfrm>
            <a:off x="838200" y="1037039"/>
            <a:ext cx="10515600" cy="5235941"/>
          </a:xfrm>
        </p:spPr>
        <p:txBody>
          <a:bodyPr>
            <a:noAutofit/>
          </a:bodyPr>
          <a:lstStyle/>
          <a:p>
            <a:pPr marL="0" indent="0">
              <a:buNone/>
            </a:pPr>
            <a:r>
              <a:rPr lang="nl-NL" sz="1800" dirty="0">
                <a:latin typeface="Effra" panose="02000506080000020004"/>
              </a:rPr>
              <a:t>In januari 2024 blijkt dat het resultaat over 2023 van het afbakken en verkopen van de stroopwafels op de Markt lager is dan was verwacht (zie informatiebron 5). De zussen vragen zich af wat de oorzaken zijn van het lagere resultaat. Om deze vraag te beantwoorden moet er een verschillenanalyse van 2023 worden opgesteld. In de uitwerkbijlage bij vraag 27 is deze al gedeeltelijk ingevuld. </a:t>
            </a:r>
          </a:p>
          <a:p>
            <a:pPr marL="0" indent="0">
              <a:buNone/>
            </a:pPr>
            <a:endParaRPr lang="nl-NL" sz="1800" dirty="0">
              <a:latin typeface="Effra" panose="02000506080000020004"/>
            </a:endParaRPr>
          </a:p>
          <a:p>
            <a:pPr marL="0" indent="0">
              <a:buNone/>
            </a:pPr>
            <a:r>
              <a:rPr lang="nl-NL" sz="1800" b="1" dirty="0">
                <a:solidFill>
                  <a:prstClr val="black"/>
                </a:solidFill>
                <a:latin typeface="Effra" panose="02000506080000020004"/>
              </a:rPr>
              <a:t>Vraag 27 (5p):</a:t>
            </a:r>
            <a:br>
              <a:rPr lang="nl-NL" sz="1800" dirty="0">
                <a:solidFill>
                  <a:prstClr val="black"/>
                </a:solidFill>
                <a:latin typeface="Effra" panose="02000506080000020004"/>
              </a:rPr>
            </a:br>
            <a:r>
              <a:rPr lang="nl-NL" sz="1800" i="1" dirty="0">
                <a:solidFill>
                  <a:prstClr val="black"/>
                </a:solidFill>
                <a:latin typeface="Effra" panose="02000506080000020004"/>
              </a:rPr>
              <a:t>Maak de verschillenanalyse van 2023 af door de uitwerkbijlage bij deze vraag volledig in te vullen. </a:t>
            </a:r>
          </a:p>
          <a:p>
            <a:pPr marL="0" indent="0">
              <a:buNone/>
            </a:pPr>
            <a:endParaRPr lang="nl-NL" sz="1800" i="1" dirty="0">
              <a:solidFill>
                <a:prstClr val="black"/>
              </a:solidFill>
              <a:latin typeface="Effra" panose="02000506080000020004"/>
            </a:endParaRPr>
          </a:p>
          <a:p>
            <a:pPr marL="0" indent="0">
              <a:buNone/>
            </a:pPr>
            <a:endParaRPr lang="nl-NL" sz="1800" i="1" dirty="0">
              <a:solidFill>
                <a:prstClr val="black"/>
              </a:solidFill>
              <a:latin typeface="Effra" panose="02000506080000020004"/>
            </a:endParaRPr>
          </a:p>
          <a:p>
            <a:pPr marL="0" indent="0">
              <a:buNone/>
            </a:pPr>
            <a:endParaRPr lang="nl-NL" sz="1800" dirty="0">
              <a:solidFill>
                <a:prstClr val="black"/>
              </a:solidFill>
              <a:latin typeface="Effra" panose="02000506080000020004"/>
            </a:endParaRPr>
          </a:p>
        </p:txBody>
      </p:sp>
      <p:sp>
        <p:nvSpPr>
          <p:cNvPr id="3" name="Tekstvak 2">
            <a:extLst>
              <a:ext uri="{FF2B5EF4-FFF2-40B4-BE49-F238E27FC236}">
                <a16:creationId xmlns:a16="http://schemas.microsoft.com/office/drawing/2014/main" id="{1AB0923B-2424-DA27-12A6-D457E7C57744}"/>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6A205DA1-765B-F135-C4C8-F129BD58D30D}"/>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pic>
        <p:nvPicPr>
          <p:cNvPr id="5" name="Afbeelding 4">
            <a:extLst>
              <a:ext uri="{FF2B5EF4-FFF2-40B4-BE49-F238E27FC236}">
                <a16:creationId xmlns:a16="http://schemas.microsoft.com/office/drawing/2014/main" id="{8ED3450E-730E-9363-0C32-20125FCAE1B4}"/>
              </a:ext>
            </a:extLst>
          </p:cNvPr>
          <p:cNvPicPr>
            <a:picLocks noChangeAspect="1"/>
          </p:cNvPicPr>
          <p:nvPr/>
        </p:nvPicPr>
        <p:blipFill>
          <a:blip r:embed="rId3"/>
          <a:stretch>
            <a:fillRect/>
          </a:stretch>
        </p:blipFill>
        <p:spPr>
          <a:xfrm>
            <a:off x="2113994" y="528232"/>
            <a:ext cx="7964011" cy="5801535"/>
          </a:xfrm>
          <a:prstGeom prst="rect">
            <a:avLst/>
          </a:prstGeom>
        </p:spPr>
      </p:pic>
      <p:sp>
        <p:nvSpPr>
          <p:cNvPr id="6" name="Tekstvak 5">
            <a:extLst>
              <a:ext uri="{FF2B5EF4-FFF2-40B4-BE49-F238E27FC236}">
                <a16:creationId xmlns:a16="http://schemas.microsoft.com/office/drawing/2014/main" id="{842947A0-F5B7-1B9D-F2B8-7E0B64769D39}"/>
              </a:ext>
            </a:extLst>
          </p:cNvPr>
          <p:cNvSpPr txBox="1"/>
          <p:nvPr/>
        </p:nvSpPr>
        <p:spPr>
          <a:xfrm>
            <a:off x="4798142" y="1037039"/>
            <a:ext cx="3411793" cy="523220"/>
          </a:xfrm>
          <a:prstGeom prst="rect">
            <a:avLst/>
          </a:prstGeom>
          <a:noFill/>
        </p:spPr>
        <p:txBody>
          <a:bodyPr wrap="square" rtlCol="0">
            <a:spAutoFit/>
          </a:bodyPr>
          <a:lstStyle/>
          <a:p>
            <a:endParaRPr lang="nl-NL" dirty="0"/>
          </a:p>
        </p:txBody>
      </p:sp>
      <p:sp>
        <p:nvSpPr>
          <p:cNvPr id="8" name="Tekstvak 7">
            <a:extLst>
              <a:ext uri="{FF2B5EF4-FFF2-40B4-BE49-F238E27FC236}">
                <a16:creationId xmlns:a16="http://schemas.microsoft.com/office/drawing/2014/main" id="{DF6626A8-F0B3-4D3F-C69E-0E8BD0CCD281}"/>
              </a:ext>
            </a:extLst>
          </p:cNvPr>
          <p:cNvSpPr txBox="1"/>
          <p:nvPr/>
        </p:nvSpPr>
        <p:spPr>
          <a:xfrm>
            <a:off x="4798142" y="987879"/>
            <a:ext cx="5043948"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4.000 * (€16,75 - €13,60) = 		 €12.600 (+)</a:t>
            </a:r>
          </a:p>
        </p:txBody>
      </p:sp>
      <p:sp>
        <p:nvSpPr>
          <p:cNvPr id="9" name="Tekstvak 8">
            <a:extLst>
              <a:ext uri="{FF2B5EF4-FFF2-40B4-BE49-F238E27FC236}">
                <a16:creationId xmlns:a16="http://schemas.microsoft.com/office/drawing/2014/main" id="{894BF5A8-C3B0-0A01-0BAF-B15EE49A2EBC}"/>
              </a:ext>
            </a:extLst>
          </p:cNvPr>
          <p:cNvSpPr txBox="1"/>
          <p:nvPr/>
        </p:nvSpPr>
        <p:spPr>
          <a:xfrm>
            <a:off x="4798142" y="2495707"/>
            <a:ext cx="5043948" cy="646331"/>
          </a:xfrm>
          <a:prstGeom prst="rect">
            <a:avLst/>
          </a:prstGeom>
          <a:solidFill>
            <a:schemeClr val="bg1"/>
          </a:solidFill>
        </p:spPr>
        <p:txBody>
          <a:bodyPr wrap="square" rtlCol="0">
            <a:spAutoFit/>
          </a:bodyPr>
          <a:lstStyle/>
          <a:p>
            <a:r>
              <a:rPr lang="nl-NL" b="1" dirty="0">
                <a:solidFill>
                  <a:srgbClr val="945DE8"/>
                </a:solidFill>
                <a:latin typeface="Effra" panose="02000506080000020004"/>
              </a:rPr>
              <a:t>4.000 * €3,84 - €16.800		€1.440 (-) </a:t>
            </a:r>
          </a:p>
          <a:p>
            <a:endParaRPr lang="nl-NL" dirty="0"/>
          </a:p>
        </p:txBody>
      </p:sp>
      <p:sp>
        <p:nvSpPr>
          <p:cNvPr id="10" name="Tekstvak 9">
            <a:extLst>
              <a:ext uri="{FF2B5EF4-FFF2-40B4-BE49-F238E27FC236}">
                <a16:creationId xmlns:a16="http://schemas.microsoft.com/office/drawing/2014/main" id="{F7364119-A75E-CE91-E8E0-E1E54B628A18}"/>
              </a:ext>
            </a:extLst>
          </p:cNvPr>
          <p:cNvSpPr txBox="1"/>
          <p:nvPr/>
        </p:nvSpPr>
        <p:spPr>
          <a:xfrm>
            <a:off x="4798142" y="4781836"/>
            <a:ext cx="5043948"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4.000 * €7,27 - €30.408		 €1.448 (-) </a:t>
            </a:r>
            <a:endParaRPr lang="nl-NL" dirty="0"/>
          </a:p>
        </p:txBody>
      </p:sp>
      <p:sp>
        <p:nvSpPr>
          <p:cNvPr id="11" name="Tekstvak 10">
            <a:extLst>
              <a:ext uri="{FF2B5EF4-FFF2-40B4-BE49-F238E27FC236}">
                <a16:creationId xmlns:a16="http://schemas.microsoft.com/office/drawing/2014/main" id="{A2E598FD-CFFD-6D75-8DCF-8AE477486E6F}"/>
              </a:ext>
            </a:extLst>
          </p:cNvPr>
          <p:cNvSpPr txBox="1"/>
          <p:nvPr/>
        </p:nvSpPr>
        <p:spPr>
          <a:xfrm>
            <a:off x="4798142" y="4019793"/>
            <a:ext cx="5043948"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4.000 * €0,27 - €1.687,50		 €607,50 (-) </a:t>
            </a:r>
            <a:endParaRPr lang="nl-NL" dirty="0"/>
          </a:p>
        </p:txBody>
      </p:sp>
      <p:sp>
        <p:nvSpPr>
          <p:cNvPr id="2" name="Tekstvak 1">
            <a:extLst>
              <a:ext uri="{FF2B5EF4-FFF2-40B4-BE49-F238E27FC236}">
                <a16:creationId xmlns:a16="http://schemas.microsoft.com/office/drawing/2014/main" id="{B25785F6-49D5-CC04-D1B6-047580E2FE0A}"/>
              </a:ext>
            </a:extLst>
          </p:cNvPr>
          <p:cNvSpPr txBox="1"/>
          <p:nvPr/>
        </p:nvSpPr>
        <p:spPr>
          <a:xfrm>
            <a:off x="4798142" y="3257750"/>
            <a:ext cx="5043948"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€13.500 - €12.500			€1.000 (+)</a:t>
            </a:r>
            <a:endParaRPr lang="nl-NL" dirty="0"/>
          </a:p>
        </p:txBody>
      </p:sp>
      <p:sp>
        <p:nvSpPr>
          <p:cNvPr id="12" name="Tekstvak 11">
            <a:extLst>
              <a:ext uri="{FF2B5EF4-FFF2-40B4-BE49-F238E27FC236}">
                <a16:creationId xmlns:a16="http://schemas.microsoft.com/office/drawing/2014/main" id="{C3757496-6F3A-3923-51C1-5E31E65E483C}"/>
              </a:ext>
            </a:extLst>
          </p:cNvPr>
          <p:cNvSpPr txBox="1"/>
          <p:nvPr/>
        </p:nvSpPr>
        <p:spPr>
          <a:xfrm>
            <a:off x="4798142" y="5636295"/>
            <a:ext cx="5171768"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				 €5.604,50 (+) </a:t>
            </a:r>
            <a:endParaRPr lang="nl-NL" dirty="0"/>
          </a:p>
        </p:txBody>
      </p:sp>
    </p:spTree>
    <p:extLst>
      <p:ext uri="{BB962C8B-B14F-4D97-AF65-F5344CB8AC3E}">
        <p14:creationId xmlns:p14="http://schemas.microsoft.com/office/powerpoint/2010/main" val="11054114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7C165-54F7-5B4B-167D-B677C71C7E6D}"/>
            </a:ext>
          </a:extLst>
        </p:cNvPr>
        <p:cNvGrpSpPr/>
        <p:nvPr/>
      </p:nvGrpSpPr>
      <p:grpSpPr>
        <a:xfrm>
          <a:off x="0" y="0"/>
          <a:ext cx="0" cy="0"/>
          <a:chOff x="0" y="0"/>
          <a:chExt cx="0" cy="0"/>
        </a:xfrm>
      </p:grpSpPr>
    </p:spTree>
    <p:extLst>
      <p:ext uri="{BB962C8B-B14F-4D97-AF65-F5344CB8AC3E}">
        <p14:creationId xmlns:p14="http://schemas.microsoft.com/office/powerpoint/2010/main" val="28028166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DDACD-4FC8-25DD-1187-B53931ED31A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541827B-D3BA-6BA3-2C3D-C115E45FA5EE}"/>
              </a:ext>
            </a:extLst>
          </p:cNvPr>
          <p:cNvSpPr txBox="1"/>
          <p:nvPr/>
        </p:nvSpPr>
        <p:spPr>
          <a:xfrm>
            <a:off x="319314" y="3269425"/>
            <a:ext cx="11553372" cy="1323439"/>
          </a:xfrm>
          <a:prstGeom prst="rect">
            <a:avLst/>
          </a:prstGeom>
          <a:noFill/>
        </p:spPr>
        <p:txBody>
          <a:bodyPr wrap="square" rtlCol="0">
            <a:spAutoFit/>
          </a:bodyPr>
          <a:lstStyle/>
          <a:p>
            <a:pPr algn="ctr"/>
            <a:r>
              <a:rPr lang="nl-NL" sz="8000" b="1" dirty="0">
                <a:solidFill>
                  <a:srgbClr val="945DE8"/>
                </a:solidFill>
                <a:effectLst>
                  <a:outerShdw blurRad="25400" dist="25400" dir="2700000" algn="tl" rotWithShape="0">
                    <a:prstClr val="black">
                      <a:alpha val="40000"/>
                    </a:prstClr>
                  </a:outerShdw>
                </a:effectLst>
                <a:latin typeface="Effra" panose="02000506080000020004" pitchFamily="2" charset="0"/>
              </a:rPr>
              <a:t>Kengetallen</a:t>
            </a:r>
          </a:p>
        </p:txBody>
      </p:sp>
      <p:cxnSp>
        <p:nvCxnSpPr>
          <p:cNvPr id="6" name="Rechte verbindingslijn 5">
            <a:extLst>
              <a:ext uri="{FF2B5EF4-FFF2-40B4-BE49-F238E27FC236}">
                <a16:creationId xmlns:a16="http://schemas.microsoft.com/office/drawing/2014/main" id="{70CD4DEE-5E9D-FA5B-9821-415009C07CDF}"/>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5368910E-0222-E7F4-A062-9149707084C0}"/>
              </a:ext>
            </a:extLst>
          </p:cNvPr>
          <p:cNvSpPr txBox="1"/>
          <p:nvPr/>
        </p:nvSpPr>
        <p:spPr>
          <a:xfrm>
            <a:off x="319314" y="1743697"/>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Rentabiliteit</a:t>
            </a:r>
          </a:p>
        </p:txBody>
      </p:sp>
      <p:sp>
        <p:nvSpPr>
          <p:cNvPr id="2" name="Tekstvak 1">
            <a:extLst>
              <a:ext uri="{FF2B5EF4-FFF2-40B4-BE49-F238E27FC236}">
                <a16:creationId xmlns:a16="http://schemas.microsoft.com/office/drawing/2014/main" id="{9E2A1026-FB84-42BC-3252-1EF31D456358}"/>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Quirine</a:t>
            </a:r>
          </a:p>
        </p:txBody>
      </p:sp>
    </p:spTree>
    <p:extLst>
      <p:ext uri="{BB962C8B-B14F-4D97-AF65-F5344CB8AC3E}">
        <p14:creationId xmlns:p14="http://schemas.microsoft.com/office/powerpoint/2010/main" val="32912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6CB73-8DA5-6A22-4446-4B122753985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0A5FE55-02D7-3ABD-37A4-73345BB762E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Kengetallen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4" name="Tijdelijke aanduiding voor inhoud 3">
            <a:extLst>
              <a:ext uri="{FF2B5EF4-FFF2-40B4-BE49-F238E27FC236}">
                <a16:creationId xmlns:a16="http://schemas.microsoft.com/office/drawing/2014/main" id="{76B87CDD-F608-E168-97EF-F274098FDAC5}"/>
              </a:ext>
            </a:extLst>
          </p:cNvPr>
          <p:cNvSpPr>
            <a:spLocks noGrp="1"/>
          </p:cNvSpPr>
          <p:nvPr>
            <p:ph idx="1"/>
          </p:nvPr>
        </p:nvSpPr>
        <p:spPr/>
        <p:txBody>
          <a:bodyPr/>
          <a:lstStyle/>
          <a:p>
            <a:r>
              <a:rPr lang="nl-NL" sz="2400" dirty="0"/>
              <a:t>Meten de financiële toestand van een onderneming;</a:t>
            </a:r>
          </a:p>
          <a:p>
            <a:r>
              <a:rPr lang="nl-NL" sz="2400" dirty="0"/>
              <a:t>Verhoudingsgetal tussen twee grootheden, bijvoorbeeld eigen vermogen en vreemd vermogen;</a:t>
            </a:r>
          </a:p>
          <a:p>
            <a:r>
              <a:rPr lang="nl-NL" sz="2400" dirty="0"/>
              <a:t>Geven management inzicht in stand van zaken;</a:t>
            </a:r>
          </a:p>
          <a:p>
            <a:r>
              <a:rPr lang="nl-NL" sz="2400" dirty="0"/>
              <a:t>Vergelijking mogelijk:</a:t>
            </a:r>
          </a:p>
          <a:p>
            <a:pPr lvl="1"/>
            <a:r>
              <a:rPr lang="nl-NL" dirty="0"/>
              <a:t>In de tijd;</a:t>
            </a:r>
          </a:p>
          <a:p>
            <a:pPr lvl="1"/>
            <a:r>
              <a:rPr lang="nl-NL" dirty="0"/>
              <a:t>Met andere ondernemingen. </a:t>
            </a:r>
          </a:p>
          <a:p>
            <a:pPr marL="0" indent="0">
              <a:buNone/>
            </a:pPr>
            <a:endParaRPr lang="nl-NL" dirty="0"/>
          </a:p>
        </p:txBody>
      </p:sp>
    </p:spTree>
    <p:extLst>
      <p:ext uri="{BB962C8B-B14F-4D97-AF65-F5344CB8AC3E}">
        <p14:creationId xmlns:p14="http://schemas.microsoft.com/office/powerpoint/2010/main" val="19885305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2713C-B1FB-F179-0F55-C4C57D746DB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38F5A38-D7AA-532F-07F7-3C755D4595A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Kengetallen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6" name="Rechthoek 5" descr="Munten">
            <a:extLst>
              <a:ext uri="{FF2B5EF4-FFF2-40B4-BE49-F238E27FC236}">
                <a16:creationId xmlns:a16="http://schemas.microsoft.com/office/drawing/2014/main" id="{111D6D42-A83E-3F5C-92C7-E805190D6008}"/>
              </a:ext>
            </a:extLst>
          </p:cNvPr>
          <p:cNvSpPr/>
          <p:nvPr/>
        </p:nvSpPr>
        <p:spPr>
          <a:xfrm>
            <a:off x="2228882" y="2134504"/>
            <a:ext cx="1002585" cy="1002585"/>
          </a:xfrm>
          <a:prstGeom prst="rect">
            <a:avLst/>
          </a:prstGeom>
          <a:blipFill>
            <a:blip>
              <a:duotone>
                <a:prstClr val="black"/>
                <a:schemeClr val="tx2">
                  <a:tint val="45000"/>
                  <a:satMod val="400000"/>
                </a:schemeClr>
              </a:duotone>
              <a:extLst>
                <a:ext uri="{96DAC541-7B7A-43D3-8B79-37D633B846F1}">
                  <asvg:svgBlip xmlns:asvg="http://schemas.microsoft.com/office/drawing/2016/SVG/main" r:embed="rId2"/>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grpSp>
        <p:nvGrpSpPr>
          <p:cNvPr id="7" name="Groep 6">
            <a:extLst>
              <a:ext uri="{FF2B5EF4-FFF2-40B4-BE49-F238E27FC236}">
                <a16:creationId xmlns:a16="http://schemas.microsoft.com/office/drawing/2014/main" id="{CC01A7D9-B61A-1094-3EB0-4B4EC1D26520}"/>
              </a:ext>
            </a:extLst>
          </p:cNvPr>
          <p:cNvGrpSpPr/>
          <p:nvPr/>
        </p:nvGrpSpPr>
        <p:grpSpPr>
          <a:xfrm>
            <a:off x="1297910" y="3248415"/>
            <a:ext cx="2864531" cy="429679"/>
            <a:chOff x="2510" y="1567082"/>
            <a:chExt cx="2864531" cy="429679"/>
          </a:xfrm>
        </p:grpSpPr>
        <p:sp>
          <p:nvSpPr>
            <p:cNvPr id="25" name="Rechthoek 24">
              <a:extLst>
                <a:ext uri="{FF2B5EF4-FFF2-40B4-BE49-F238E27FC236}">
                  <a16:creationId xmlns:a16="http://schemas.microsoft.com/office/drawing/2014/main" id="{C2B29F8C-D273-CA86-E9BA-5FD773281401}"/>
                </a:ext>
              </a:extLst>
            </p:cNvPr>
            <p:cNvSpPr/>
            <p:nvPr/>
          </p:nvSpPr>
          <p:spPr>
            <a:xfrm>
              <a:off x="2510" y="1567082"/>
              <a:ext cx="2864531" cy="429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26" name="Tekstvak 25">
              <a:extLst>
                <a:ext uri="{FF2B5EF4-FFF2-40B4-BE49-F238E27FC236}">
                  <a16:creationId xmlns:a16="http://schemas.microsoft.com/office/drawing/2014/main" id="{26405F01-2E12-E639-98EF-F3A623FF21DA}"/>
                </a:ext>
              </a:extLst>
            </p:cNvPr>
            <p:cNvSpPr txBox="1"/>
            <p:nvPr/>
          </p:nvSpPr>
          <p:spPr>
            <a:xfrm>
              <a:off x="2510" y="1567082"/>
              <a:ext cx="2864531" cy="429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nl-NL" sz="2700" kern="1200" dirty="0"/>
                <a:t>Liquiditeit</a:t>
              </a:r>
            </a:p>
          </p:txBody>
        </p:sp>
      </p:grpSp>
      <p:grpSp>
        <p:nvGrpSpPr>
          <p:cNvPr id="8" name="Groep 7">
            <a:extLst>
              <a:ext uri="{FF2B5EF4-FFF2-40B4-BE49-F238E27FC236}">
                <a16:creationId xmlns:a16="http://schemas.microsoft.com/office/drawing/2014/main" id="{4990B284-7601-B89D-6E1B-01C0B23A4B24}"/>
              </a:ext>
            </a:extLst>
          </p:cNvPr>
          <p:cNvGrpSpPr/>
          <p:nvPr/>
        </p:nvGrpSpPr>
        <p:grpSpPr>
          <a:xfrm>
            <a:off x="1297910" y="3729873"/>
            <a:ext cx="2864531" cy="993623"/>
            <a:chOff x="2510" y="2048540"/>
            <a:chExt cx="2864531" cy="993623"/>
          </a:xfrm>
        </p:grpSpPr>
        <p:sp>
          <p:nvSpPr>
            <p:cNvPr id="23" name="Rechthoek 22">
              <a:extLst>
                <a:ext uri="{FF2B5EF4-FFF2-40B4-BE49-F238E27FC236}">
                  <a16:creationId xmlns:a16="http://schemas.microsoft.com/office/drawing/2014/main" id="{B35D8BE2-B5F0-6D06-9713-8271C653CE50}"/>
                </a:ext>
              </a:extLst>
            </p:cNvPr>
            <p:cNvSpPr/>
            <p:nvPr/>
          </p:nvSpPr>
          <p:spPr>
            <a:xfrm>
              <a:off x="2510" y="2048540"/>
              <a:ext cx="2864531" cy="9936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24" name="Tekstvak 23">
              <a:extLst>
                <a:ext uri="{FF2B5EF4-FFF2-40B4-BE49-F238E27FC236}">
                  <a16:creationId xmlns:a16="http://schemas.microsoft.com/office/drawing/2014/main" id="{DD39A3C6-B35C-0801-95C3-4FDEEC65923E}"/>
                </a:ext>
              </a:extLst>
            </p:cNvPr>
            <p:cNvSpPr txBox="1"/>
            <p:nvPr/>
          </p:nvSpPr>
          <p:spPr>
            <a:xfrm>
              <a:off x="2510" y="2048540"/>
              <a:ext cx="2864531" cy="9936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Kan een onderneming </a:t>
              </a:r>
            </a:p>
            <a:p>
              <a:pPr marL="0" lvl="0" indent="0" algn="ctr" defTabSz="755650">
                <a:lnSpc>
                  <a:spcPct val="100000"/>
                </a:lnSpc>
                <a:spcBef>
                  <a:spcPct val="0"/>
                </a:spcBef>
                <a:spcAft>
                  <a:spcPct val="35000"/>
                </a:spcAft>
                <a:buNone/>
              </a:pPr>
              <a:r>
                <a:rPr lang="nl-NL" sz="1700" kern="1200" dirty="0">
                  <a:latin typeface="Effra" panose="02000506080000020004"/>
                </a:rPr>
                <a:t>aan de korte termijn</a:t>
              </a:r>
            </a:p>
            <a:p>
              <a:pPr marL="0" lvl="0" indent="0" algn="ctr" defTabSz="755650">
                <a:lnSpc>
                  <a:spcPct val="100000"/>
                </a:lnSpc>
                <a:spcBef>
                  <a:spcPct val="0"/>
                </a:spcBef>
                <a:spcAft>
                  <a:spcPct val="35000"/>
                </a:spcAft>
                <a:buNone/>
              </a:pPr>
              <a:r>
                <a:rPr lang="nl-NL" sz="1700" kern="1200" dirty="0">
                  <a:latin typeface="Effra" panose="02000506080000020004"/>
                </a:rPr>
                <a:t> verplichtingen voldoen?</a:t>
              </a:r>
            </a:p>
          </p:txBody>
        </p:sp>
      </p:grpSp>
      <p:sp>
        <p:nvSpPr>
          <p:cNvPr id="9" name="Rechthoek 8" descr="Geld">
            <a:extLst>
              <a:ext uri="{FF2B5EF4-FFF2-40B4-BE49-F238E27FC236}">
                <a16:creationId xmlns:a16="http://schemas.microsoft.com/office/drawing/2014/main" id="{89596E5B-E4B9-C829-CBE5-65665EF47802}"/>
              </a:ext>
            </a:extLst>
          </p:cNvPr>
          <p:cNvSpPr/>
          <p:nvPr/>
        </p:nvSpPr>
        <p:spPr>
          <a:xfrm>
            <a:off x="5594707" y="2134504"/>
            <a:ext cx="1002585" cy="1002585"/>
          </a:xfrm>
          <a:prstGeom prst="rect">
            <a:avLst/>
          </a:prstGeom>
          <a:blipFill>
            <a:blip>
              <a:duotone>
                <a:prstClr val="black"/>
                <a:schemeClr val="tx2">
                  <a:tint val="45000"/>
                  <a:satMod val="400000"/>
                </a:schemeClr>
              </a:duotone>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nl-NL"/>
          </a:p>
        </p:txBody>
      </p:sp>
      <p:grpSp>
        <p:nvGrpSpPr>
          <p:cNvPr id="10" name="Groep 9">
            <a:extLst>
              <a:ext uri="{FF2B5EF4-FFF2-40B4-BE49-F238E27FC236}">
                <a16:creationId xmlns:a16="http://schemas.microsoft.com/office/drawing/2014/main" id="{2088C398-416D-01C5-9C9A-83D6E7093060}"/>
              </a:ext>
            </a:extLst>
          </p:cNvPr>
          <p:cNvGrpSpPr/>
          <p:nvPr/>
        </p:nvGrpSpPr>
        <p:grpSpPr>
          <a:xfrm>
            <a:off x="4663734" y="3248415"/>
            <a:ext cx="2864531" cy="429679"/>
            <a:chOff x="3368334" y="1567082"/>
            <a:chExt cx="2864531" cy="429679"/>
          </a:xfrm>
        </p:grpSpPr>
        <p:sp>
          <p:nvSpPr>
            <p:cNvPr id="21" name="Rechthoek 20">
              <a:extLst>
                <a:ext uri="{FF2B5EF4-FFF2-40B4-BE49-F238E27FC236}">
                  <a16:creationId xmlns:a16="http://schemas.microsoft.com/office/drawing/2014/main" id="{12C0D880-D4FF-5ABB-08AD-9B1A33773A0C}"/>
                </a:ext>
              </a:extLst>
            </p:cNvPr>
            <p:cNvSpPr/>
            <p:nvPr/>
          </p:nvSpPr>
          <p:spPr>
            <a:xfrm>
              <a:off x="3368334" y="1567082"/>
              <a:ext cx="2864531" cy="429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22" name="Tekstvak 21">
              <a:extLst>
                <a:ext uri="{FF2B5EF4-FFF2-40B4-BE49-F238E27FC236}">
                  <a16:creationId xmlns:a16="http://schemas.microsoft.com/office/drawing/2014/main" id="{E07B7B99-9574-F3C4-28F7-0D8D7779E320}"/>
                </a:ext>
              </a:extLst>
            </p:cNvPr>
            <p:cNvSpPr txBox="1"/>
            <p:nvPr/>
          </p:nvSpPr>
          <p:spPr>
            <a:xfrm>
              <a:off x="3368334" y="1567082"/>
              <a:ext cx="2864531" cy="429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nl-NL" sz="2700" kern="1200" dirty="0"/>
                <a:t>Solvabiliteit</a:t>
              </a:r>
            </a:p>
          </p:txBody>
        </p:sp>
      </p:grpSp>
      <p:grpSp>
        <p:nvGrpSpPr>
          <p:cNvPr id="11" name="Groep 10">
            <a:extLst>
              <a:ext uri="{FF2B5EF4-FFF2-40B4-BE49-F238E27FC236}">
                <a16:creationId xmlns:a16="http://schemas.microsoft.com/office/drawing/2014/main" id="{88681432-0416-5870-F142-077BC9AE5F51}"/>
              </a:ext>
            </a:extLst>
          </p:cNvPr>
          <p:cNvGrpSpPr/>
          <p:nvPr/>
        </p:nvGrpSpPr>
        <p:grpSpPr>
          <a:xfrm>
            <a:off x="4663734" y="3729873"/>
            <a:ext cx="2864531" cy="993623"/>
            <a:chOff x="3368334" y="2048540"/>
            <a:chExt cx="2864531" cy="993623"/>
          </a:xfrm>
        </p:grpSpPr>
        <p:sp>
          <p:nvSpPr>
            <p:cNvPr id="19" name="Rechthoek 18">
              <a:extLst>
                <a:ext uri="{FF2B5EF4-FFF2-40B4-BE49-F238E27FC236}">
                  <a16:creationId xmlns:a16="http://schemas.microsoft.com/office/drawing/2014/main" id="{197816C1-C88D-562E-8B15-EAC94C485776}"/>
                </a:ext>
              </a:extLst>
            </p:cNvPr>
            <p:cNvSpPr/>
            <p:nvPr/>
          </p:nvSpPr>
          <p:spPr>
            <a:xfrm>
              <a:off x="3368334" y="2048540"/>
              <a:ext cx="2864531" cy="9936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20" name="Tekstvak 19">
              <a:extLst>
                <a:ext uri="{FF2B5EF4-FFF2-40B4-BE49-F238E27FC236}">
                  <a16:creationId xmlns:a16="http://schemas.microsoft.com/office/drawing/2014/main" id="{434BB000-A8D9-9E46-DB55-ED18662469A8}"/>
                </a:ext>
              </a:extLst>
            </p:cNvPr>
            <p:cNvSpPr txBox="1"/>
            <p:nvPr/>
          </p:nvSpPr>
          <p:spPr>
            <a:xfrm>
              <a:off x="3368334" y="2048540"/>
              <a:ext cx="2864531" cy="9936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Kan een onderneming </a:t>
              </a:r>
            </a:p>
            <a:p>
              <a:pPr marL="0" lvl="0" indent="0" algn="ctr" defTabSz="755650">
                <a:lnSpc>
                  <a:spcPct val="100000"/>
                </a:lnSpc>
                <a:spcBef>
                  <a:spcPct val="0"/>
                </a:spcBef>
                <a:spcAft>
                  <a:spcPct val="35000"/>
                </a:spcAft>
                <a:buNone/>
              </a:pPr>
              <a:r>
                <a:rPr lang="nl-NL" sz="1700" kern="1200" dirty="0">
                  <a:latin typeface="Effra" panose="02000506080000020004"/>
                </a:rPr>
                <a:t>aan alle verplichtingen </a:t>
              </a:r>
            </a:p>
            <a:p>
              <a:pPr marL="0" lvl="0" indent="0" algn="ctr" defTabSz="755650">
                <a:lnSpc>
                  <a:spcPct val="100000"/>
                </a:lnSpc>
                <a:spcBef>
                  <a:spcPct val="0"/>
                </a:spcBef>
                <a:spcAft>
                  <a:spcPct val="35000"/>
                </a:spcAft>
                <a:buNone/>
              </a:pPr>
              <a:r>
                <a:rPr lang="nl-NL" sz="1700" kern="1200" dirty="0">
                  <a:latin typeface="Effra" panose="02000506080000020004"/>
                </a:rPr>
                <a:t>voldoen bij liquidatie?</a:t>
              </a:r>
            </a:p>
          </p:txBody>
        </p:sp>
      </p:grpSp>
      <p:sp>
        <p:nvSpPr>
          <p:cNvPr id="12" name="Rechthoek 11" descr="Wiskunde">
            <a:extLst>
              <a:ext uri="{FF2B5EF4-FFF2-40B4-BE49-F238E27FC236}">
                <a16:creationId xmlns:a16="http://schemas.microsoft.com/office/drawing/2014/main" id="{C2CCFD79-6780-8AE5-3955-64A1D81C970D}"/>
              </a:ext>
            </a:extLst>
          </p:cNvPr>
          <p:cNvSpPr/>
          <p:nvPr/>
        </p:nvSpPr>
        <p:spPr>
          <a:xfrm>
            <a:off x="8960531" y="2134504"/>
            <a:ext cx="1002585" cy="1002585"/>
          </a:xfrm>
          <a:prstGeom prst="rect">
            <a:avLst/>
          </a:prstGeom>
          <a:blipFill>
            <a:blip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nl-NL"/>
          </a:p>
        </p:txBody>
      </p:sp>
      <p:grpSp>
        <p:nvGrpSpPr>
          <p:cNvPr id="13" name="Groep 12">
            <a:extLst>
              <a:ext uri="{FF2B5EF4-FFF2-40B4-BE49-F238E27FC236}">
                <a16:creationId xmlns:a16="http://schemas.microsoft.com/office/drawing/2014/main" id="{21763EE3-F0E0-E36D-EF9A-8BE48B9EEE47}"/>
              </a:ext>
            </a:extLst>
          </p:cNvPr>
          <p:cNvGrpSpPr/>
          <p:nvPr/>
        </p:nvGrpSpPr>
        <p:grpSpPr>
          <a:xfrm>
            <a:off x="8029558" y="3248415"/>
            <a:ext cx="2864531" cy="429679"/>
            <a:chOff x="6734158" y="1567082"/>
            <a:chExt cx="2864531" cy="429679"/>
          </a:xfrm>
        </p:grpSpPr>
        <p:sp>
          <p:nvSpPr>
            <p:cNvPr id="17" name="Rechthoek 16">
              <a:extLst>
                <a:ext uri="{FF2B5EF4-FFF2-40B4-BE49-F238E27FC236}">
                  <a16:creationId xmlns:a16="http://schemas.microsoft.com/office/drawing/2014/main" id="{2C1A5DE3-C1AB-1430-F6B5-02CA4F96E511}"/>
                </a:ext>
              </a:extLst>
            </p:cNvPr>
            <p:cNvSpPr/>
            <p:nvPr/>
          </p:nvSpPr>
          <p:spPr>
            <a:xfrm>
              <a:off x="6734158" y="1567082"/>
              <a:ext cx="2864531" cy="429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18" name="Tekstvak 17">
              <a:extLst>
                <a:ext uri="{FF2B5EF4-FFF2-40B4-BE49-F238E27FC236}">
                  <a16:creationId xmlns:a16="http://schemas.microsoft.com/office/drawing/2014/main" id="{2DD49E48-041B-791D-95A9-3B41077DC471}"/>
                </a:ext>
              </a:extLst>
            </p:cNvPr>
            <p:cNvSpPr txBox="1"/>
            <p:nvPr/>
          </p:nvSpPr>
          <p:spPr>
            <a:xfrm>
              <a:off x="6734158" y="1567082"/>
              <a:ext cx="2864531" cy="429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nl-NL" sz="2700" kern="1200" dirty="0"/>
                <a:t>Rentabiliteit</a:t>
              </a:r>
            </a:p>
          </p:txBody>
        </p:sp>
      </p:grpSp>
      <p:grpSp>
        <p:nvGrpSpPr>
          <p:cNvPr id="14" name="Groep 13">
            <a:extLst>
              <a:ext uri="{FF2B5EF4-FFF2-40B4-BE49-F238E27FC236}">
                <a16:creationId xmlns:a16="http://schemas.microsoft.com/office/drawing/2014/main" id="{AFDC2F79-3C9B-2179-495D-0EF491366863}"/>
              </a:ext>
            </a:extLst>
          </p:cNvPr>
          <p:cNvGrpSpPr/>
          <p:nvPr/>
        </p:nvGrpSpPr>
        <p:grpSpPr>
          <a:xfrm>
            <a:off x="8029558" y="3729873"/>
            <a:ext cx="2864531" cy="993623"/>
            <a:chOff x="6734158" y="2048540"/>
            <a:chExt cx="2864531" cy="993623"/>
          </a:xfrm>
        </p:grpSpPr>
        <p:sp>
          <p:nvSpPr>
            <p:cNvPr id="15" name="Rechthoek 14">
              <a:extLst>
                <a:ext uri="{FF2B5EF4-FFF2-40B4-BE49-F238E27FC236}">
                  <a16:creationId xmlns:a16="http://schemas.microsoft.com/office/drawing/2014/main" id="{42A91405-B101-1982-AB8B-A8C3FB03C172}"/>
                </a:ext>
              </a:extLst>
            </p:cNvPr>
            <p:cNvSpPr/>
            <p:nvPr/>
          </p:nvSpPr>
          <p:spPr>
            <a:xfrm>
              <a:off x="6734158" y="2048540"/>
              <a:ext cx="2864531" cy="9936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16" name="Tekstvak 15">
              <a:extLst>
                <a:ext uri="{FF2B5EF4-FFF2-40B4-BE49-F238E27FC236}">
                  <a16:creationId xmlns:a16="http://schemas.microsoft.com/office/drawing/2014/main" id="{BE6735EA-A094-C774-BE43-EDD64CE313B1}"/>
                </a:ext>
              </a:extLst>
            </p:cNvPr>
            <p:cNvSpPr txBox="1"/>
            <p:nvPr/>
          </p:nvSpPr>
          <p:spPr>
            <a:xfrm>
              <a:off x="6734158" y="2048540"/>
              <a:ext cx="2864531" cy="9936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Hoeveel levert 1 euro op </a:t>
              </a:r>
            </a:p>
            <a:p>
              <a:pPr marL="0" lvl="0" indent="0" algn="ctr" defTabSz="755650">
                <a:lnSpc>
                  <a:spcPct val="100000"/>
                </a:lnSpc>
                <a:spcBef>
                  <a:spcPct val="0"/>
                </a:spcBef>
                <a:spcAft>
                  <a:spcPct val="35000"/>
                </a:spcAft>
                <a:buNone/>
              </a:pPr>
              <a:r>
                <a:rPr lang="nl-NL" sz="1700" kern="1200" dirty="0">
                  <a:latin typeface="Effra" panose="02000506080000020004"/>
                </a:rPr>
                <a:t>die in de onderneming </a:t>
              </a:r>
            </a:p>
            <a:p>
              <a:pPr marL="0" lvl="0" indent="0" algn="ctr" defTabSz="755650">
                <a:lnSpc>
                  <a:spcPct val="100000"/>
                </a:lnSpc>
                <a:spcBef>
                  <a:spcPct val="0"/>
                </a:spcBef>
                <a:spcAft>
                  <a:spcPct val="35000"/>
                </a:spcAft>
                <a:buNone/>
              </a:pPr>
              <a:r>
                <a:rPr lang="nl-NL" sz="1700" kern="1200" dirty="0">
                  <a:latin typeface="Effra" panose="02000506080000020004"/>
                </a:rPr>
                <a:t>wordt gestopt?</a:t>
              </a:r>
            </a:p>
          </p:txBody>
        </p:sp>
      </p:grpSp>
    </p:spTree>
    <p:extLst>
      <p:ext uri="{BB962C8B-B14F-4D97-AF65-F5344CB8AC3E}">
        <p14:creationId xmlns:p14="http://schemas.microsoft.com/office/powerpoint/2010/main" val="33044816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42ED8-FEBA-1C66-3656-3928E8460CA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D6A483F-DC26-2ABE-5384-BE65A5A1887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Rentabiliteit</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graphicFrame>
        <p:nvGraphicFramePr>
          <p:cNvPr id="6" name="Diagram 5">
            <a:extLst>
              <a:ext uri="{FF2B5EF4-FFF2-40B4-BE49-F238E27FC236}">
                <a16:creationId xmlns:a16="http://schemas.microsoft.com/office/drawing/2014/main" id="{9B86F4E6-F0E4-D398-45F0-7E891362AF18}"/>
              </a:ext>
            </a:extLst>
          </p:cNvPr>
          <p:cNvGraphicFramePr/>
          <p:nvPr/>
        </p:nvGraphicFramePr>
        <p:xfrm>
          <a:off x="3431954" y="2121082"/>
          <a:ext cx="5328093" cy="856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D52ABFA5-BD89-D667-3F64-427238908D2C}"/>
              </a:ext>
            </a:extLst>
          </p:cNvPr>
          <p:cNvGraphicFramePr/>
          <p:nvPr/>
        </p:nvGraphicFramePr>
        <p:xfrm>
          <a:off x="3431953" y="3200147"/>
          <a:ext cx="5328093" cy="8560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259BF846-5749-B233-6930-72F0CA82990E}"/>
              </a:ext>
            </a:extLst>
          </p:cNvPr>
          <p:cNvGraphicFramePr/>
          <p:nvPr/>
        </p:nvGraphicFramePr>
        <p:xfrm>
          <a:off x="3431953" y="4279212"/>
          <a:ext cx="5328093" cy="8560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9516928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3E37-C995-A115-11C0-407747D8126B}"/>
            </a:ext>
          </a:extLst>
        </p:cNvPr>
        <p:cNvGrpSpPr/>
        <p:nvPr/>
      </p:nvGrpSpPr>
      <p:grpSpPr>
        <a:xfrm>
          <a:off x="0" y="0"/>
          <a:ext cx="0" cy="0"/>
          <a:chOff x="0" y="0"/>
          <a:chExt cx="0" cy="0"/>
        </a:xfrm>
      </p:grpSpPr>
      <p:pic>
        <p:nvPicPr>
          <p:cNvPr id="10" name="Afbeelding 9">
            <a:extLst>
              <a:ext uri="{FF2B5EF4-FFF2-40B4-BE49-F238E27FC236}">
                <a16:creationId xmlns:a16="http://schemas.microsoft.com/office/drawing/2014/main" id="{014EC456-849B-BA1A-6B1B-C83AEE93E470}"/>
              </a:ext>
            </a:extLst>
          </p:cNvPr>
          <p:cNvPicPr>
            <a:picLocks noChangeAspect="1"/>
          </p:cNvPicPr>
          <p:nvPr/>
        </p:nvPicPr>
        <p:blipFill>
          <a:blip r:embed="rId2"/>
          <a:stretch>
            <a:fillRect/>
          </a:stretch>
        </p:blipFill>
        <p:spPr>
          <a:xfrm>
            <a:off x="5226586" y="2120609"/>
            <a:ext cx="6090701" cy="3252902"/>
          </a:xfrm>
          <a:prstGeom prst="rect">
            <a:avLst/>
          </a:prstGeom>
          <a:effectLst>
            <a:outerShdw blurRad="25400" dist="25400" dir="2700000" algn="tl" rotWithShape="0">
              <a:prstClr val="black">
                <a:alpha val="40000"/>
              </a:prstClr>
            </a:outerShdw>
          </a:effectLst>
        </p:spPr>
      </p:pic>
      <p:sp>
        <p:nvSpPr>
          <p:cNvPr id="18" name="Rechthoek 17">
            <a:extLst>
              <a:ext uri="{FF2B5EF4-FFF2-40B4-BE49-F238E27FC236}">
                <a16:creationId xmlns:a16="http://schemas.microsoft.com/office/drawing/2014/main" id="{395D0242-5282-AF72-A35F-D0A18E1ED651}"/>
              </a:ext>
            </a:extLst>
          </p:cNvPr>
          <p:cNvSpPr/>
          <p:nvPr/>
        </p:nvSpPr>
        <p:spPr>
          <a:xfrm>
            <a:off x="5263811" y="4049474"/>
            <a:ext cx="2672291" cy="479666"/>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A6E907F2-E857-F305-3B07-F43DCE48A52E}"/>
              </a:ext>
            </a:extLst>
          </p:cNvPr>
          <p:cNvSpPr/>
          <p:nvPr/>
        </p:nvSpPr>
        <p:spPr>
          <a:xfrm>
            <a:off x="7934400" y="4529139"/>
            <a:ext cx="3314625" cy="530580"/>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Minteken 19">
            <a:extLst>
              <a:ext uri="{FF2B5EF4-FFF2-40B4-BE49-F238E27FC236}">
                <a16:creationId xmlns:a16="http://schemas.microsoft.com/office/drawing/2014/main" id="{169DBFEE-FA3B-3333-B14E-7027A5845328}"/>
              </a:ext>
            </a:extLst>
          </p:cNvPr>
          <p:cNvSpPr/>
          <p:nvPr/>
        </p:nvSpPr>
        <p:spPr>
          <a:xfrm>
            <a:off x="11344887" y="3719751"/>
            <a:ext cx="360000" cy="360000"/>
          </a:xfrm>
          <a:prstGeom prst="mathMinus">
            <a:avLst>
              <a:gd name="adj1" fmla="val 12937"/>
            </a:avLst>
          </a:prstGeom>
          <a:solidFill>
            <a:srgbClr val="E71E14"/>
          </a:solidFill>
          <a:ln>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Plusteken 21">
            <a:extLst>
              <a:ext uri="{FF2B5EF4-FFF2-40B4-BE49-F238E27FC236}">
                <a16:creationId xmlns:a16="http://schemas.microsoft.com/office/drawing/2014/main" id="{5E75D75F-F3BF-AD48-1E54-C138DB61A672}"/>
              </a:ext>
            </a:extLst>
          </p:cNvPr>
          <p:cNvSpPr/>
          <p:nvPr/>
        </p:nvSpPr>
        <p:spPr>
          <a:xfrm>
            <a:off x="11344887" y="4749134"/>
            <a:ext cx="360000" cy="360000"/>
          </a:xfrm>
          <a:prstGeom prst="mathPlus">
            <a:avLst>
              <a:gd name="adj1" fmla="val 11614"/>
            </a:avLst>
          </a:prstGeom>
          <a:solidFill>
            <a:srgbClr val="E71E14"/>
          </a:solidFill>
          <a:ln>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Graphic 22" descr="Lijn met pijl: Curve in wijzerzin met effen opvulling">
            <a:extLst>
              <a:ext uri="{FF2B5EF4-FFF2-40B4-BE49-F238E27FC236}">
                <a16:creationId xmlns:a16="http://schemas.microsoft.com/office/drawing/2014/main" id="{DF33FB96-4E3A-3A34-7868-F68244F866E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868145" flipH="1" flipV="1">
            <a:off x="11312564" y="4037339"/>
            <a:ext cx="741199" cy="741199"/>
          </a:xfrm>
          <a:prstGeom prst="rect">
            <a:avLst/>
          </a:prstGeom>
        </p:spPr>
      </p:pic>
      <p:sp>
        <p:nvSpPr>
          <p:cNvPr id="2" name="Tekstvak 1">
            <a:extLst>
              <a:ext uri="{FF2B5EF4-FFF2-40B4-BE49-F238E27FC236}">
                <a16:creationId xmlns:a16="http://schemas.microsoft.com/office/drawing/2014/main" id="{22B7E30C-FB24-DB45-A47E-574ADD65B01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Liquiditeit </a:t>
            </a:r>
            <a:r>
              <a:rPr lang="nl-NL" sz="2800" dirty="0">
                <a:solidFill>
                  <a:prstClr val="black"/>
                </a:solidFill>
                <a:latin typeface="Effra" panose="02000506080000020004" pitchFamily="2" charset="0"/>
              </a:rPr>
              <a:t>(examenvraag)</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4" name="Tekstvak 3">
            <a:extLst>
              <a:ext uri="{FF2B5EF4-FFF2-40B4-BE49-F238E27FC236}">
                <a16:creationId xmlns:a16="http://schemas.microsoft.com/office/drawing/2014/main" id="{447ECCA2-7C8D-1350-27D0-BC3F817D57E7}"/>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a:t>
            </a:r>
          </a:p>
        </p:txBody>
      </p:sp>
      <p:pic>
        <p:nvPicPr>
          <p:cNvPr id="6" name="Afbeelding 5">
            <a:extLst>
              <a:ext uri="{FF2B5EF4-FFF2-40B4-BE49-F238E27FC236}">
                <a16:creationId xmlns:a16="http://schemas.microsoft.com/office/drawing/2014/main" id="{C50C3771-D807-37A8-F3AD-CFB808D65346}"/>
              </a:ext>
            </a:extLst>
          </p:cNvPr>
          <p:cNvPicPr>
            <a:picLocks noChangeAspect="1"/>
          </p:cNvPicPr>
          <p:nvPr/>
        </p:nvPicPr>
        <p:blipFill>
          <a:blip r:embed="rId4"/>
          <a:stretch>
            <a:fillRect/>
          </a:stretch>
        </p:blipFill>
        <p:spPr>
          <a:xfrm>
            <a:off x="1417964" y="1067546"/>
            <a:ext cx="9102665" cy="907797"/>
          </a:xfrm>
          <a:prstGeom prst="rect">
            <a:avLst/>
          </a:prstGeom>
          <a:ln w="38100">
            <a:solidFill>
              <a:srgbClr val="945DE8"/>
            </a:solidFill>
          </a:ln>
          <a:effectLst>
            <a:outerShdw blurRad="25400" dist="25400" dir="2700000" algn="tl" rotWithShape="0">
              <a:prstClr val="black">
                <a:alpha val="40000"/>
              </a:prstClr>
            </a:outerShdw>
          </a:effectLst>
        </p:spPr>
      </p:pic>
      <p:sp>
        <p:nvSpPr>
          <p:cNvPr id="7" name="Tekstvak 6">
            <a:extLst>
              <a:ext uri="{FF2B5EF4-FFF2-40B4-BE49-F238E27FC236}">
                <a16:creationId xmlns:a16="http://schemas.microsoft.com/office/drawing/2014/main" id="{61A6CE46-6D2D-0D03-D255-1F77710A370E}"/>
              </a:ext>
            </a:extLst>
          </p:cNvPr>
          <p:cNvSpPr txBox="1"/>
          <p:nvPr/>
        </p:nvSpPr>
        <p:spPr>
          <a:xfrm>
            <a:off x="275639" y="2120609"/>
            <a:ext cx="3729318"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Quick ratio</a:t>
            </a:r>
          </a:p>
        </p:txBody>
      </p:sp>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212281FB-F7C3-E0A1-A8B4-D112CCE8D26F}"/>
                  </a:ext>
                </a:extLst>
              </p:cNvPr>
              <p:cNvSpPr txBox="1"/>
              <p:nvPr/>
            </p:nvSpPr>
            <p:spPr>
              <a:xfrm>
                <a:off x="492121" y="2654600"/>
                <a:ext cx="3296355" cy="90922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2800" b="1" i="1" smtClean="0">
                              <a:solidFill>
                                <a:srgbClr val="945DE8"/>
                              </a:solidFill>
                              <a:latin typeface="Cambria Math" panose="02040503050406030204" pitchFamily="18" charset="0"/>
                            </a:rPr>
                          </m:ctrlPr>
                        </m:fPr>
                        <m:num>
                          <m:r>
                            <a:rPr lang="nl-NL" sz="2800" b="1" i="1" smtClean="0">
                              <a:solidFill>
                                <a:srgbClr val="945DE8"/>
                              </a:solidFill>
                              <a:latin typeface="Cambria Math" panose="02040503050406030204" pitchFamily="18" charset="0"/>
                            </a:rPr>
                            <m:t>𝑽𝑳𝑨</m:t>
                          </m:r>
                          <m:r>
                            <a:rPr lang="nl-NL" sz="2800" b="1" i="1" smtClean="0">
                              <a:solidFill>
                                <a:srgbClr val="945DE8"/>
                              </a:solidFill>
                              <a:latin typeface="Cambria Math" panose="02040503050406030204" pitchFamily="18" charset="0"/>
                            </a:rPr>
                            <m:t> </m:t>
                          </m:r>
                          <m:r>
                            <a:rPr lang="nl-NL" sz="2800" b="1" i="1" smtClean="0">
                              <a:solidFill>
                                <a:srgbClr val="945DE8"/>
                              </a:solidFill>
                              <a:latin typeface="Cambria Math" panose="02040503050406030204" pitchFamily="18" charset="0"/>
                            </a:rPr>
                            <m:t>𝒆𝒙</m:t>
                          </m:r>
                          <m:r>
                            <a:rPr lang="nl-NL" sz="2800" b="1" i="1" smtClean="0">
                              <a:solidFill>
                                <a:srgbClr val="945DE8"/>
                              </a:solidFill>
                              <a:latin typeface="Cambria Math" panose="02040503050406030204" pitchFamily="18" charset="0"/>
                            </a:rPr>
                            <m:t>. </m:t>
                          </m:r>
                          <m:r>
                            <a:rPr lang="nl-NL" sz="2800" b="1" i="1" smtClean="0">
                              <a:solidFill>
                                <a:srgbClr val="945DE8"/>
                              </a:solidFill>
                              <a:latin typeface="Cambria Math" panose="02040503050406030204" pitchFamily="18" charset="0"/>
                            </a:rPr>
                            <m:t>𝒗𝒐𝒐𝒓𝒓𝒂𝒅𝒆𝒏</m:t>
                          </m:r>
                        </m:num>
                        <m:den>
                          <m:r>
                            <a:rPr lang="nl-NL" sz="2800" b="1" i="1" smtClean="0">
                              <a:solidFill>
                                <a:srgbClr val="945DE8"/>
                              </a:solidFill>
                              <a:latin typeface="Cambria Math" panose="02040503050406030204" pitchFamily="18" charset="0"/>
                            </a:rPr>
                            <m:t>𝑲𝑽𝑽</m:t>
                          </m:r>
                        </m:den>
                      </m:f>
                    </m:oMath>
                  </m:oMathPara>
                </a14:m>
                <a:endParaRPr lang="nl-NL" sz="2800" b="1" dirty="0">
                  <a:solidFill>
                    <a:srgbClr val="945DE8"/>
                  </a:solidFill>
                </a:endParaRPr>
              </a:p>
            </p:txBody>
          </p:sp>
        </mc:Choice>
        <mc:Fallback xmlns="">
          <p:sp>
            <p:nvSpPr>
              <p:cNvPr id="8" name="Tekstvak 7">
                <a:extLst>
                  <a:ext uri="{FF2B5EF4-FFF2-40B4-BE49-F238E27FC236}">
                    <a16:creationId xmlns:a16="http://schemas.microsoft.com/office/drawing/2014/main" id="{212281FB-F7C3-E0A1-A8B4-D112CCE8D26F}"/>
                  </a:ext>
                </a:extLst>
              </p:cNvPr>
              <p:cNvSpPr txBox="1">
                <a:spLocks noRot="1" noChangeAspect="1" noMove="1" noResize="1" noEditPoints="1" noAdjustHandles="1" noChangeArrowheads="1" noChangeShapeType="1" noTextEdit="1"/>
              </p:cNvSpPr>
              <p:nvPr/>
            </p:nvSpPr>
            <p:spPr>
              <a:xfrm>
                <a:off x="492121" y="2654600"/>
                <a:ext cx="3296355" cy="909223"/>
              </a:xfrm>
              <a:prstGeom prst="rect">
                <a:avLst/>
              </a:prstGeom>
              <a:blipFill>
                <a:blip r:embed="rId6"/>
                <a:stretch>
                  <a:fillRect/>
                </a:stretch>
              </a:blipFill>
            </p:spPr>
            <p:txBody>
              <a:bodyPr/>
              <a:lstStyle/>
              <a:p>
                <a:r>
                  <a:rPr lang="nl-NL">
                    <a:noFill/>
                  </a:rPr>
                  <a:t> </a:t>
                </a:r>
              </a:p>
            </p:txBody>
          </p:sp>
        </mc:Fallback>
      </mc:AlternateContent>
      <p:sp>
        <p:nvSpPr>
          <p:cNvPr id="11" name="Tekstvak 10">
            <a:extLst>
              <a:ext uri="{FF2B5EF4-FFF2-40B4-BE49-F238E27FC236}">
                <a16:creationId xmlns:a16="http://schemas.microsoft.com/office/drawing/2014/main" id="{04BFB2EC-3381-EE63-6674-26F3E52B1267}"/>
              </a:ext>
            </a:extLst>
          </p:cNvPr>
          <p:cNvSpPr txBox="1"/>
          <p:nvPr/>
        </p:nvSpPr>
        <p:spPr>
          <a:xfrm>
            <a:off x="394997" y="3882146"/>
            <a:ext cx="503013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De </a:t>
            </a: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teller verandert niet </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door het beschikbaar</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stellen van cashdividend.</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a:t>
            </a:r>
          </a:p>
        </p:txBody>
      </p:sp>
      <p:pic>
        <p:nvPicPr>
          <p:cNvPr id="12" name="Graphic 11" descr="Lijn met pijl: Curve in wijzerzin met effen opvulling">
            <a:extLst>
              <a:ext uri="{FF2B5EF4-FFF2-40B4-BE49-F238E27FC236}">
                <a16:creationId xmlns:a16="http://schemas.microsoft.com/office/drawing/2014/main" id="{3AFBD067-DA36-E3D0-DBA0-DDEE1392EA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5226863" flipH="1" flipV="1">
            <a:off x="3761021" y="2351948"/>
            <a:ext cx="742186" cy="742186"/>
          </a:xfrm>
          <a:prstGeom prst="rect">
            <a:avLst/>
          </a:prstGeom>
        </p:spPr>
      </p:pic>
      <p:sp>
        <p:nvSpPr>
          <p:cNvPr id="13" name="Tekstvak 12">
            <a:extLst>
              <a:ext uri="{FF2B5EF4-FFF2-40B4-BE49-F238E27FC236}">
                <a16:creationId xmlns:a16="http://schemas.microsoft.com/office/drawing/2014/main" id="{6492F835-EA80-0103-4821-4455C293637B}"/>
              </a:ext>
            </a:extLst>
          </p:cNvPr>
          <p:cNvSpPr txBox="1"/>
          <p:nvPr/>
        </p:nvSpPr>
        <p:spPr>
          <a:xfrm>
            <a:off x="3973195" y="2042170"/>
            <a:ext cx="1253391" cy="523220"/>
          </a:xfrm>
          <a:prstGeom prst="rect">
            <a:avLst/>
          </a:prstGeom>
          <a:noFill/>
        </p:spPr>
        <p:txBody>
          <a:bodyPr wrap="square" rtlCol="0">
            <a:spAutoFit/>
          </a:bodyPr>
          <a:lstStyle/>
          <a:p>
            <a:pPr algn="ctr"/>
            <a:r>
              <a:rPr lang="nl-NL" sz="2800" b="1" dirty="0">
                <a:solidFill>
                  <a:srgbClr val="E71E14"/>
                </a:solidFill>
              </a:rPr>
              <a:t>Teller</a:t>
            </a:r>
          </a:p>
        </p:txBody>
      </p:sp>
      <p:sp>
        <p:nvSpPr>
          <p:cNvPr id="14" name="Tekstvak 13">
            <a:extLst>
              <a:ext uri="{FF2B5EF4-FFF2-40B4-BE49-F238E27FC236}">
                <a16:creationId xmlns:a16="http://schemas.microsoft.com/office/drawing/2014/main" id="{4C6D9989-AFA2-E4CD-F72D-ED6289457E26}"/>
              </a:ext>
            </a:extLst>
          </p:cNvPr>
          <p:cNvSpPr txBox="1"/>
          <p:nvPr/>
        </p:nvSpPr>
        <p:spPr>
          <a:xfrm>
            <a:off x="2933061" y="3271529"/>
            <a:ext cx="1773020" cy="523220"/>
          </a:xfrm>
          <a:prstGeom prst="rect">
            <a:avLst/>
          </a:prstGeom>
          <a:noFill/>
        </p:spPr>
        <p:txBody>
          <a:bodyPr wrap="square" rtlCol="0">
            <a:spAutoFit/>
          </a:bodyPr>
          <a:lstStyle/>
          <a:p>
            <a:pPr algn="ctr"/>
            <a:r>
              <a:rPr lang="nl-NL" sz="2800" b="1" dirty="0">
                <a:solidFill>
                  <a:srgbClr val="E71E14"/>
                </a:solidFill>
              </a:rPr>
              <a:t>Noemer</a:t>
            </a:r>
          </a:p>
        </p:txBody>
      </p:sp>
      <p:pic>
        <p:nvPicPr>
          <p:cNvPr id="15" name="Graphic 14" descr="Lijn met pijl: Curve in wijzerzin met effen opvulling">
            <a:extLst>
              <a:ext uri="{FF2B5EF4-FFF2-40B4-BE49-F238E27FC236}">
                <a16:creationId xmlns:a16="http://schemas.microsoft.com/office/drawing/2014/main" id="{0A44F66B-0275-E677-0187-0DC1BF353FA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7544467" flipH="1" flipV="1">
            <a:off x="2394945" y="3192729"/>
            <a:ext cx="742186" cy="742186"/>
          </a:xfrm>
          <a:prstGeom prst="rect">
            <a:avLst/>
          </a:prstGeom>
        </p:spPr>
      </p:pic>
      <p:sp>
        <p:nvSpPr>
          <p:cNvPr id="16" name="Tekstvak 15">
            <a:extLst>
              <a:ext uri="{FF2B5EF4-FFF2-40B4-BE49-F238E27FC236}">
                <a16:creationId xmlns:a16="http://schemas.microsoft.com/office/drawing/2014/main" id="{CD40A526-6FA4-4EC4-3BA5-2A85D3DC90EE}"/>
              </a:ext>
            </a:extLst>
          </p:cNvPr>
          <p:cNvSpPr txBox="1"/>
          <p:nvPr/>
        </p:nvSpPr>
        <p:spPr>
          <a:xfrm>
            <a:off x="394997" y="5267141"/>
            <a:ext cx="522869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De </a:t>
            </a: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bankschuld groeit</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waardoor de </a:t>
            </a:r>
            <a:r>
              <a:rPr lang="nl-NL" sz="2800" b="1" i="1" dirty="0">
                <a:solidFill>
                  <a:srgbClr val="945DE8"/>
                </a:solidFill>
                <a:latin typeface="Effra" panose="02000506080000020004" pitchFamily="2" charset="0"/>
              </a:rPr>
              <a:t>noem</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er groter </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wordt en de </a:t>
            </a:r>
            <a:r>
              <a:rPr kumimoji="0" lang="nl-NL" sz="2800" b="1" i="1" u="none" strike="noStrike" kern="1200" cap="none" spc="0" normalizeH="0" noProof="0" dirty="0" err="1">
                <a:ln>
                  <a:noFill/>
                </a:ln>
                <a:solidFill>
                  <a:prstClr val="black"/>
                </a:solidFill>
                <a:effectLst/>
                <a:uLnTx/>
                <a:uFillTx/>
                <a:latin typeface="Effra" panose="02000506080000020004" pitchFamily="2" charset="0"/>
                <a:ea typeface="+mn-ea"/>
                <a:cs typeface="+mn-cs"/>
              </a:rPr>
              <a:t>quick</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ratio daalt.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24" name="Tekstballon: rechthoek met afgeronde hoeken 23">
            <a:extLst>
              <a:ext uri="{FF2B5EF4-FFF2-40B4-BE49-F238E27FC236}">
                <a16:creationId xmlns:a16="http://schemas.microsoft.com/office/drawing/2014/main" id="{1EF3D1A0-368F-7D03-E326-11688B3930C3}"/>
              </a:ext>
            </a:extLst>
          </p:cNvPr>
          <p:cNvSpPr/>
          <p:nvPr/>
        </p:nvSpPr>
        <p:spPr>
          <a:xfrm>
            <a:off x="5511827" y="5352311"/>
            <a:ext cx="5030140" cy="1026348"/>
          </a:xfrm>
          <a:prstGeom prst="wedgeRoundRectCallout">
            <a:avLst>
              <a:gd name="adj1" fmla="val 5451"/>
              <a:gd name="adj2" fmla="val -83176"/>
              <a:gd name="adj3" fmla="val 16667"/>
            </a:avLst>
          </a:prstGeom>
          <a:solidFill>
            <a:srgbClr val="945EE8"/>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rPr>
              <a:t>Als de </a:t>
            </a: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bank</a:t>
            </a:r>
            <a:r>
              <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rPr>
              <a:t> </a:t>
            </a: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debet</a:t>
            </a:r>
            <a:r>
              <a:rPr kumimoji="0" lang="nl-NL" sz="2000" b="0" i="1" u="none" strike="noStrike" kern="1200" cap="none" spc="0" normalizeH="0" noProof="0" dirty="0">
                <a:ln>
                  <a:noFill/>
                </a:ln>
                <a:solidFill>
                  <a:prstClr val="white"/>
                </a:solidFill>
                <a:effectLst/>
                <a:uLnTx/>
                <a:uFillTx/>
                <a:latin typeface="Effra" panose="02000506080000020004" pitchFamily="2" charset="0"/>
                <a:ea typeface="+mn-ea"/>
                <a:cs typeface="+mn-cs"/>
              </a:rPr>
              <a:t> zou staan, was de </a:t>
            </a:r>
            <a:r>
              <a:rPr kumimoji="0" lang="nl-NL" sz="2000" b="1" i="1" u="none" strike="noStrike" kern="1200" cap="none" spc="0" normalizeH="0" noProof="0" dirty="0">
                <a:ln>
                  <a:noFill/>
                </a:ln>
                <a:solidFill>
                  <a:prstClr val="white"/>
                </a:solidFill>
                <a:effectLst/>
                <a:uLnTx/>
                <a:uFillTx/>
                <a:latin typeface="Effra" panose="02000506080000020004" pitchFamily="2" charset="0"/>
                <a:ea typeface="+mn-ea"/>
                <a:cs typeface="+mn-cs"/>
              </a:rPr>
              <a:t>conclusie hetzelfde</a:t>
            </a:r>
            <a:r>
              <a:rPr kumimoji="0" lang="nl-NL" sz="2000" b="0" i="1" u="none" strike="noStrike" kern="1200" cap="none" spc="0" normalizeH="0" noProof="0" dirty="0">
                <a:ln>
                  <a:noFill/>
                </a:ln>
                <a:solidFill>
                  <a:prstClr val="white"/>
                </a:solidFill>
                <a:effectLst/>
                <a:uLnTx/>
                <a:uFillTx/>
                <a:latin typeface="Effra" panose="02000506080000020004" pitchFamily="2" charset="0"/>
                <a:ea typeface="+mn-ea"/>
                <a:cs typeface="+mn-cs"/>
              </a:rPr>
              <a:t> maar dan was de </a:t>
            </a:r>
            <a:r>
              <a:rPr kumimoji="0" lang="nl-NL" sz="2000" b="1" i="1" u="none" strike="noStrike" kern="1200" cap="none" spc="0" normalizeH="0" noProof="0" dirty="0">
                <a:ln>
                  <a:noFill/>
                </a:ln>
                <a:solidFill>
                  <a:prstClr val="white"/>
                </a:solidFill>
                <a:effectLst/>
                <a:uLnTx/>
                <a:uFillTx/>
                <a:latin typeface="Effra" panose="02000506080000020004" pitchFamily="2" charset="0"/>
                <a:ea typeface="+mn-ea"/>
                <a:cs typeface="+mn-cs"/>
              </a:rPr>
              <a:t>teller gedaald</a:t>
            </a:r>
            <a:r>
              <a:rPr kumimoji="0" lang="nl-NL" sz="2000" b="0" i="1" u="none" strike="noStrike" kern="1200" cap="none" spc="0" normalizeH="0" noProof="0" dirty="0">
                <a:ln>
                  <a:noFill/>
                </a:ln>
                <a:solidFill>
                  <a:prstClr val="white"/>
                </a:solidFill>
                <a:effectLst/>
                <a:uLnTx/>
                <a:uFillTx/>
                <a:latin typeface="Effra" panose="02000506080000020004" pitchFamily="2" charset="0"/>
                <a:ea typeface="+mn-ea"/>
                <a:cs typeface="+mn-cs"/>
              </a:rPr>
              <a:t> </a:t>
            </a:r>
            <a:r>
              <a:rPr lang="nl-NL" sz="2000" i="1" dirty="0">
                <a:solidFill>
                  <a:prstClr val="white"/>
                </a:solidFill>
                <a:latin typeface="Effra" panose="02000506080000020004" pitchFamily="2" charset="0"/>
              </a:rPr>
              <a:t>e</a:t>
            </a:r>
            <a:r>
              <a:rPr kumimoji="0" lang="nl-NL" sz="2000" b="0" i="1" u="none" strike="noStrike" kern="1200" cap="none" spc="0" normalizeH="0" noProof="0" dirty="0">
                <a:ln>
                  <a:noFill/>
                </a:ln>
                <a:solidFill>
                  <a:prstClr val="white"/>
                </a:solidFill>
                <a:effectLst/>
                <a:uLnTx/>
                <a:uFillTx/>
                <a:latin typeface="Effra" panose="02000506080000020004" pitchFamily="2" charset="0"/>
                <a:ea typeface="+mn-ea"/>
                <a:cs typeface="+mn-cs"/>
              </a:rPr>
              <a:t>n de </a:t>
            </a:r>
            <a:r>
              <a:rPr kumimoji="0" lang="nl-NL" sz="2000" b="1" i="1" u="none" strike="noStrike" kern="1200" cap="none" spc="0" normalizeH="0" noProof="0" dirty="0">
                <a:ln>
                  <a:noFill/>
                </a:ln>
                <a:solidFill>
                  <a:prstClr val="white"/>
                </a:solidFill>
                <a:effectLst/>
                <a:uLnTx/>
                <a:uFillTx/>
                <a:latin typeface="Effra" panose="02000506080000020004" pitchFamily="2" charset="0"/>
                <a:ea typeface="+mn-ea"/>
                <a:cs typeface="+mn-cs"/>
              </a:rPr>
              <a:t>noemer gelijk </a:t>
            </a:r>
            <a:r>
              <a:rPr kumimoji="0" lang="nl-NL" sz="2000" b="0" i="1" u="none" strike="noStrike" kern="1200" cap="none" spc="0" normalizeH="0" noProof="0" dirty="0">
                <a:ln>
                  <a:noFill/>
                </a:ln>
                <a:solidFill>
                  <a:prstClr val="white"/>
                </a:solidFill>
                <a:effectLst/>
                <a:uLnTx/>
                <a:uFillTx/>
                <a:latin typeface="Effra" panose="02000506080000020004" pitchFamily="2" charset="0"/>
                <a:ea typeface="+mn-ea"/>
                <a:cs typeface="+mn-cs"/>
              </a:rPr>
              <a:t>gebleven!</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3" name="Tekstballon: rechthoek met afgeronde hoeken 2">
            <a:extLst>
              <a:ext uri="{FF2B5EF4-FFF2-40B4-BE49-F238E27FC236}">
                <a16:creationId xmlns:a16="http://schemas.microsoft.com/office/drawing/2014/main" id="{63B1C523-903E-48A1-A703-8C36D69CC9DE}"/>
              </a:ext>
            </a:extLst>
          </p:cNvPr>
          <p:cNvSpPr/>
          <p:nvPr/>
        </p:nvSpPr>
        <p:spPr>
          <a:xfrm>
            <a:off x="2676465" y="4580570"/>
            <a:ext cx="2132688" cy="739537"/>
          </a:xfrm>
          <a:prstGeom prst="wedgeRoundRectCallout">
            <a:avLst>
              <a:gd name="adj1" fmla="val -33293"/>
              <a:gd name="adj2" fmla="val 62612"/>
              <a:gd name="adj3" fmla="val 16667"/>
            </a:avLst>
          </a:prstGeom>
          <a:solidFill>
            <a:srgbClr val="945EE8"/>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rPr>
              <a:t>Of het </a:t>
            </a: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te betalen dividend</a:t>
            </a:r>
            <a:r>
              <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rPr>
              <a:t>!</a:t>
            </a:r>
          </a:p>
        </p:txBody>
      </p:sp>
    </p:spTree>
    <p:extLst>
      <p:ext uri="{BB962C8B-B14F-4D97-AF65-F5344CB8AC3E}">
        <p14:creationId xmlns:p14="http://schemas.microsoft.com/office/powerpoint/2010/main" val="290889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2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2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22" presetClass="entr" presetSubtype="2"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2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200"/>
                                        <p:tgtEl>
                                          <p:spTgt spid="23"/>
                                        </p:tgtEl>
                                      </p:cBhvr>
                                    </p:animEffect>
                                  </p:childTnLst>
                                </p:cTn>
                              </p:par>
                            </p:childTnLst>
                          </p:cTn>
                        </p:par>
                        <p:par>
                          <p:cTn id="48" fill="hold">
                            <p:stCondLst>
                              <p:cond delay="200"/>
                            </p:stCondLst>
                            <p:childTnLst>
                              <p:par>
                                <p:cTn id="49" presetID="1"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7" grpId="0"/>
      <p:bldP spid="8" grpId="0"/>
      <p:bldP spid="11" grpId="0"/>
      <p:bldP spid="13" grpId="0"/>
      <p:bldP spid="13" grpId="1"/>
      <p:bldP spid="14" grpId="0"/>
      <p:bldP spid="14" grpId="1"/>
      <p:bldP spid="16" grpId="0"/>
      <p:bldP spid="24" grpId="0" animBg="1"/>
      <p:bldP spid="3" grpId="0" animBg="1"/>
      <p:bldP spid="3" grpId="1"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CE332-2365-AD3E-E34A-4661EB469B6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7B615F7-8597-16AA-18B7-C688FF3AC27D}"/>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3 rentabiliteitskengetallen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mc:AlternateContent xmlns:mc="http://schemas.openxmlformats.org/markup-compatibility/2006" xmlns:a14="http://schemas.microsoft.com/office/drawing/2010/main">
        <mc:Choice Requires="a14">
          <p:sp>
            <p:nvSpPr>
              <p:cNvPr id="6" name="Tekstvak 5">
                <a:extLst>
                  <a:ext uri="{FF2B5EF4-FFF2-40B4-BE49-F238E27FC236}">
                    <a16:creationId xmlns:a16="http://schemas.microsoft.com/office/drawing/2014/main" id="{CAB70A79-4C5D-2525-B477-308215076370}"/>
                  </a:ext>
                </a:extLst>
              </p:cNvPr>
              <p:cNvSpPr txBox="1"/>
              <p:nvPr/>
            </p:nvSpPr>
            <p:spPr>
              <a:xfrm>
                <a:off x="339216" y="2382494"/>
                <a:ext cx="2829539" cy="22650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REV</a:t>
                </a:r>
              </a:p>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Rentabiliteit </a:t>
                </a:r>
              </a:p>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Eigen Vermogen</a:t>
                </a:r>
              </a:p>
              <a:p>
                <a:pPr marL="0" marR="0" lvl="0" indent="0" algn="ctr" defTabSz="457200" rtl="0" eaLnBrk="1" fontAlgn="auto" latinLnBrk="0" hangingPunct="1">
                  <a:lnSpc>
                    <a:spcPct val="100000"/>
                  </a:lnSpc>
                  <a:spcBef>
                    <a:spcPts val="0"/>
                  </a:spcBef>
                  <a:spcAft>
                    <a:spcPts val="0"/>
                  </a:spcAft>
                  <a:buClrTx/>
                  <a:buSzTx/>
                  <a:buFontTx/>
                  <a:buNone/>
                  <a:tabLst/>
                  <a:defRPr b="1"/>
                </a:pPr>
                <a:endPar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b="1"/>
                </a:pPr>
                <a14:m>
                  <m:oMathPara xmlns:m="http://schemas.openxmlformats.org/officeDocument/2006/math">
                    <m:oMathParaPr>
                      <m:jc m:val="center"/>
                    </m:oMathParaPr>
                    <m:oMath xmlns:m="http://schemas.openxmlformats.org/officeDocument/2006/math">
                      <m:f>
                        <m:fPr>
                          <m:ctrlP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ctrlPr>
                        </m:fPr>
                        <m:num>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𝑅𝑒𝑠𝑢𝑙𝑡𝑎𝑎𝑡</m:t>
                          </m:r>
                          <m:r>
                            <a:rPr kumimoji="0" lang="nl-NL" sz="16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 </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𝑛𝑎</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 </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𝑏𝑒𝑙𝑎𝑠𝑡𝑖𝑛𝑔</m:t>
                          </m:r>
                        </m:num>
                        <m:den>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𝐺𝑒𝑚𝑖𝑑𝑑𝑒𝑙𝑑</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 </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𝐸𝑖𝑔𝑒𝑛</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 </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𝑉𝑒𝑟𝑚𝑜𝑔𝑒𝑛</m:t>
                          </m:r>
                        </m:den>
                      </m:f>
                      <m:r>
                        <a:rPr kumimoji="0" lang="nl-NL" sz="16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𝒙</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100% </m:t>
                      </m:r>
                    </m:oMath>
                  </m:oMathPara>
                </a14:m>
                <a:endParaRPr kumimoji="0" lang="nl-NL" sz="16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b="1"/>
                </a:pPr>
                <a:endPar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p:txBody>
          </p:sp>
        </mc:Choice>
        <mc:Fallback xmlns="">
          <p:sp>
            <p:nvSpPr>
              <p:cNvPr id="6" name="Tekstvak 5">
                <a:extLst>
                  <a:ext uri="{FF2B5EF4-FFF2-40B4-BE49-F238E27FC236}">
                    <a16:creationId xmlns:a16="http://schemas.microsoft.com/office/drawing/2014/main" id="{CAB70A79-4C5D-2525-B477-308215076370}"/>
                  </a:ext>
                </a:extLst>
              </p:cNvPr>
              <p:cNvSpPr txBox="1">
                <a:spLocks noRot="1" noChangeAspect="1" noMove="1" noResize="1" noEditPoints="1" noAdjustHandles="1" noChangeArrowheads="1" noChangeShapeType="1" noTextEdit="1"/>
              </p:cNvSpPr>
              <p:nvPr/>
            </p:nvSpPr>
            <p:spPr>
              <a:xfrm>
                <a:off x="339216" y="2382494"/>
                <a:ext cx="2829539" cy="2265044"/>
              </a:xfrm>
              <a:prstGeom prst="rect">
                <a:avLst/>
              </a:prstGeom>
              <a:blipFill>
                <a:blip r:embed="rId2"/>
                <a:stretch>
                  <a:fillRect t="-1617" r="-17026"/>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kstvak 6">
                <a:extLst>
                  <a:ext uri="{FF2B5EF4-FFF2-40B4-BE49-F238E27FC236}">
                    <a16:creationId xmlns:a16="http://schemas.microsoft.com/office/drawing/2014/main" id="{DDEFABCF-6192-C0B5-5AFC-A67F3689FDCD}"/>
                  </a:ext>
                </a:extLst>
              </p:cNvPr>
              <p:cNvSpPr txBox="1"/>
              <p:nvPr/>
            </p:nvSpPr>
            <p:spPr>
              <a:xfrm>
                <a:off x="3793356" y="2382494"/>
                <a:ext cx="2990908" cy="19880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IVV</a:t>
                </a:r>
              </a:p>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Interestpercentage </a:t>
                </a:r>
              </a:p>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Vreemd Vermogen</a:t>
                </a:r>
              </a:p>
              <a:p>
                <a:pPr marL="0" marR="0" lvl="0" indent="0" algn="ctr" defTabSz="457200" rtl="0" eaLnBrk="1" fontAlgn="auto" latinLnBrk="0" hangingPunct="1">
                  <a:lnSpc>
                    <a:spcPct val="100000"/>
                  </a:lnSpc>
                  <a:spcBef>
                    <a:spcPts val="0"/>
                  </a:spcBef>
                  <a:spcAft>
                    <a:spcPts val="0"/>
                  </a:spcAft>
                  <a:buClrTx/>
                  <a:buSzTx/>
                  <a:buFontTx/>
                  <a:buNone/>
                  <a:tabLst/>
                  <a:defRPr b="1"/>
                </a:pPr>
                <a:endPar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b="1"/>
                </a:pPr>
                <a14:m>
                  <m:oMathPara xmlns:m="http://schemas.openxmlformats.org/officeDocument/2006/math">
                    <m:oMathParaPr>
                      <m:jc m:val="center"/>
                    </m:oMathParaPr>
                    <m:oMath xmlns:m="http://schemas.openxmlformats.org/officeDocument/2006/math">
                      <m:f>
                        <m:fPr>
                          <m:ctrlPr>
                            <a:rPr kumimoji="0" lang="nl-NL" sz="16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fPr>
                        <m:num>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𝐼𝑛𝑡𝑒𝑟𝑒𝑠𝑡𝑘𝑜𝑠𝑡𝑒𝑛</m:t>
                          </m:r>
                        </m:num>
                        <m:den>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𝐺𝑒𝑚𝑖𝑑𝑑𝑒𝑙𝑑</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 </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𝑉𝑟𝑒𝑒𝑚𝑑</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 </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𝑉𝑒𝑟𝑚𝑜𝑔𝑒𝑛</m:t>
                          </m:r>
                        </m:den>
                      </m:f>
                      <m:r>
                        <a:rPr kumimoji="0" lang="nl-NL" sz="16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𝒙</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100% </m:t>
                      </m:r>
                    </m:oMath>
                  </m:oMathPara>
                </a14:m>
                <a:endParaRPr kumimoji="0" lang="nl-NL" sz="16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b="1"/>
                </a:pPr>
                <a:endPar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p:txBody>
          </p:sp>
        </mc:Choice>
        <mc:Fallback xmlns="">
          <p:sp>
            <p:nvSpPr>
              <p:cNvPr id="7" name="Tekstvak 6">
                <a:extLst>
                  <a:ext uri="{FF2B5EF4-FFF2-40B4-BE49-F238E27FC236}">
                    <a16:creationId xmlns:a16="http://schemas.microsoft.com/office/drawing/2014/main" id="{DDEFABCF-6192-C0B5-5AFC-A67F3689FDCD}"/>
                  </a:ext>
                </a:extLst>
              </p:cNvPr>
              <p:cNvSpPr txBox="1">
                <a:spLocks noRot="1" noChangeAspect="1" noMove="1" noResize="1" noEditPoints="1" noAdjustHandles="1" noChangeArrowheads="1" noChangeShapeType="1" noTextEdit="1"/>
              </p:cNvSpPr>
              <p:nvPr/>
            </p:nvSpPr>
            <p:spPr>
              <a:xfrm>
                <a:off x="3793356" y="2382494"/>
                <a:ext cx="2990908" cy="1988045"/>
              </a:xfrm>
              <a:prstGeom prst="rect">
                <a:avLst/>
              </a:prstGeom>
              <a:blipFill>
                <a:blip r:embed="rId3"/>
                <a:stretch>
                  <a:fillRect t="-1840" r="-16701"/>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1A876739-1B10-419F-3BAF-84CDE3DCD629}"/>
                  </a:ext>
                </a:extLst>
              </p:cNvPr>
              <p:cNvSpPr txBox="1"/>
              <p:nvPr/>
            </p:nvSpPr>
            <p:spPr>
              <a:xfrm>
                <a:off x="7340032" y="2382494"/>
                <a:ext cx="4094884" cy="19880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RTV</a:t>
                </a:r>
              </a:p>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Rentabiliteit </a:t>
                </a:r>
              </a:p>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Totaal Vermogen</a:t>
                </a:r>
              </a:p>
              <a:p>
                <a:pPr marL="0" marR="0" lvl="0" indent="0" algn="ctr" defTabSz="457200" rtl="0" eaLnBrk="1" fontAlgn="auto" latinLnBrk="0" hangingPunct="1">
                  <a:lnSpc>
                    <a:spcPct val="100000"/>
                  </a:lnSpc>
                  <a:spcBef>
                    <a:spcPts val="0"/>
                  </a:spcBef>
                  <a:spcAft>
                    <a:spcPts val="0"/>
                  </a:spcAft>
                  <a:buClrTx/>
                  <a:buSzTx/>
                  <a:buFontTx/>
                  <a:buNone/>
                  <a:tabLst/>
                  <a:defRPr b="1"/>
                </a:pPr>
                <a:endPar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b="1"/>
                </a:pPr>
                <a14:m>
                  <m:oMathPara xmlns:m="http://schemas.openxmlformats.org/officeDocument/2006/math">
                    <m:oMathParaPr>
                      <m:jc m:val="center"/>
                    </m:oMathParaPr>
                    <m:oMath xmlns:m="http://schemas.openxmlformats.org/officeDocument/2006/math">
                      <m:f>
                        <m:fPr>
                          <m:ctrlP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ctrlPr>
                        </m:fPr>
                        <m:num>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𝑅𝑒𝑠𝑢𝑙𝑡𝑎𝑎𝑡</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 </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𝑣𝑜𝑜𝑟</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 </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𝑏𝑒𝑙𝑎𝑠𝑡𝑖𝑛𝑔</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𝐼𝑛𝑡𝑒𝑟𝑒𝑠𝑡𝑘𝑜𝑠𝑡𝑒𝑛</m:t>
                          </m:r>
                        </m:num>
                        <m:den>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𝐺𝑒𝑚𝑖𝑑𝑑𝑒𝑙𝑑</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 </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𝑇𝑜𝑡𝑎𝑎𝑙</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 </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𝑉𝑒𝑟𝑚𝑜𝑔𝑒𝑛</m:t>
                          </m:r>
                        </m:den>
                      </m:f>
                      <m:r>
                        <a:rPr kumimoji="0" lang="nl-NL" sz="16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𝒙</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100% </m:t>
                      </m:r>
                    </m:oMath>
                  </m:oMathPara>
                </a14:m>
                <a:endParaRPr kumimoji="0" lang="nl-NL" sz="16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b="1"/>
                </a:pPr>
                <a:endPar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p:txBody>
          </p:sp>
        </mc:Choice>
        <mc:Fallback xmlns="">
          <p:sp>
            <p:nvSpPr>
              <p:cNvPr id="8" name="Tekstvak 7">
                <a:extLst>
                  <a:ext uri="{FF2B5EF4-FFF2-40B4-BE49-F238E27FC236}">
                    <a16:creationId xmlns:a16="http://schemas.microsoft.com/office/drawing/2014/main" id="{1A876739-1B10-419F-3BAF-84CDE3DCD629}"/>
                  </a:ext>
                </a:extLst>
              </p:cNvPr>
              <p:cNvSpPr txBox="1">
                <a:spLocks noRot="1" noChangeAspect="1" noMove="1" noResize="1" noEditPoints="1" noAdjustHandles="1" noChangeArrowheads="1" noChangeShapeType="1" noTextEdit="1"/>
              </p:cNvSpPr>
              <p:nvPr/>
            </p:nvSpPr>
            <p:spPr>
              <a:xfrm>
                <a:off x="7340032" y="2382494"/>
                <a:ext cx="4094884" cy="1988045"/>
              </a:xfrm>
              <a:prstGeom prst="rect">
                <a:avLst/>
              </a:prstGeom>
              <a:blipFill>
                <a:blip r:embed="rId4"/>
                <a:stretch>
                  <a:fillRect t="-1840" r="-13244"/>
                </a:stretch>
              </a:blipFill>
            </p:spPr>
            <p:txBody>
              <a:bodyPr/>
              <a:lstStyle/>
              <a:p>
                <a:r>
                  <a:rPr lang="nl-NL">
                    <a:noFill/>
                  </a:rPr>
                  <a:t> </a:t>
                </a:r>
              </a:p>
            </p:txBody>
          </p:sp>
        </mc:Fallback>
      </mc:AlternateContent>
    </p:spTree>
    <p:extLst>
      <p:ext uri="{BB962C8B-B14F-4D97-AF65-F5344CB8AC3E}">
        <p14:creationId xmlns:p14="http://schemas.microsoft.com/office/powerpoint/2010/main" val="9860200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allAtOnce"/>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CA839-5796-75B8-3FCC-D9879E9348A8}"/>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AA39EAF3-8F35-1E01-CFF5-1A15301442D7}"/>
              </a:ext>
            </a:extLst>
          </p:cNvPr>
          <p:cNvSpPr>
            <a:spLocks noGrp="1"/>
          </p:cNvSpPr>
          <p:nvPr>
            <p:ph sz="half" idx="1"/>
          </p:nvPr>
        </p:nvSpPr>
        <p:spPr>
          <a:xfrm>
            <a:off x="838200" y="1071716"/>
            <a:ext cx="5181600" cy="4682457"/>
          </a:xfrm>
        </p:spPr>
        <p:txBody>
          <a:bodyPr>
            <a:noAutofit/>
          </a:bodyPr>
          <a:lstStyle/>
          <a:p>
            <a:pPr marL="0" indent="0">
              <a:buNone/>
            </a:pPr>
            <a:r>
              <a:rPr lang="nl-NL" sz="1800" dirty="0"/>
              <a:t>In de Algemene Vergadering van Aandeelhouders worden de financiële gegevens van </a:t>
            </a:r>
            <a:r>
              <a:rPr lang="nl-NL" sz="1800" dirty="0" err="1"/>
              <a:t>Leijten</a:t>
            </a:r>
            <a:r>
              <a:rPr lang="nl-NL" sz="1800" dirty="0"/>
              <a:t> toegelicht door de financieel directeur (CFO).</a:t>
            </a:r>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r>
              <a:rPr lang="nl-NL" sz="1800" dirty="0"/>
              <a:t>Alle aandelen </a:t>
            </a:r>
            <a:r>
              <a:rPr lang="nl-NL" sz="1800" dirty="0" err="1"/>
              <a:t>Leijten</a:t>
            </a:r>
            <a:r>
              <a:rPr lang="nl-NL" sz="1800" dirty="0"/>
              <a:t> hebben een nominale waarde van € 25 per aandeel.</a:t>
            </a:r>
          </a:p>
          <a:p>
            <a:pPr marL="0" indent="0">
              <a:buNone/>
            </a:pPr>
            <a:r>
              <a:rPr lang="nl-NL" sz="1800" dirty="0"/>
              <a:t>De bedragen op de balans kunnen, behalve het resultaat over 2023, als gemiddelden voor het gehele jaar worden beschouwd. Het resultaat is gelijkmatig over het jaar verkregen. </a:t>
            </a:r>
          </a:p>
          <a:p>
            <a:pPr marL="0" indent="0">
              <a:buNone/>
            </a:pPr>
            <a:r>
              <a:rPr lang="nl-NL" sz="1800" dirty="0"/>
              <a:t> </a:t>
            </a:r>
          </a:p>
        </p:txBody>
      </p:sp>
      <mc:AlternateContent xmlns:mc="http://schemas.openxmlformats.org/markup-compatibility/2006" xmlns:a14="http://schemas.microsoft.com/office/drawing/2010/main">
        <mc:Choice Requires="a14">
          <p:sp>
            <p:nvSpPr>
              <p:cNvPr id="5" name="Tijdelijke aanduiding voor inhoud 4">
                <a:extLst>
                  <a:ext uri="{FF2B5EF4-FFF2-40B4-BE49-F238E27FC236}">
                    <a16:creationId xmlns:a16="http://schemas.microsoft.com/office/drawing/2014/main" id="{4706C11F-E527-3CEC-88D2-AF42E33C1A71}"/>
                  </a:ext>
                </a:extLst>
              </p:cNvPr>
              <p:cNvSpPr>
                <a:spLocks noGrp="1"/>
              </p:cNvSpPr>
              <p:nvPr>
                <p:ph sz="half" idx="2"/>
              </p:nvPr>
            </p:nvSpPr>
            <p:spPr>
              <a:xfrm>
                <a:off x="6172199" y="3844851"/>
                <a:ext cx="5321710" cy="2477291"/>
              </a:xfrm>
            </p:spPr>
            <p:txBody>
              <a:bodyPr>
                <a:normAutofit/>
              </a:bodyPr>
              <a:lstStyle/>
              <a:p>
                <a:pPr marL="0" indent="0">
                  <a:buNone/>
                </a:pPr>
                <a:r>
                  <a:rPr lang="nl-NL" sz="1800" b="1" dirty="0"/>
                  <a:t>Vraag 16 (2p):</a:t>
                </a:r>
              </a:p>
              <a:p>
                <a:pPr marL="0" indent="0">
                  <a:buNone/>
                </a:pPr>
                <a:r>
                  <a:rPr lang="nl-NL" sz="1800" i="1" dirty="0"/>
                  <a:t>Bereken de rentabiliteit van het totale vermogen in 2023. </a:t>
                </a:r>
                <a:br>
                  <a:rPr lang="nl-NL" sz="800" i="1" dirty="0"/>
                </a:br>
                <a:endParaRPr lang="nl-NL" sz="800" i="1" dirty="0"/>
              </a:p>
              <a:p>
                <a:pPr marL="0" indent="0">
                  <a:buNone/>
                </a:pPr>
                <a:r>
                  <a:rPr lang="nl-NL" sz="1800" dirty="0"/>
                  <a:t>Gemiddeld totaal vermogen = </a:t>
                </a:r>
                <a14:m>
                  <m:oMath xmlns:m="http://schemas.openxmlformats.org/officeDocument/2006/math">
                    <m:f>
                      <m:fPr>
                        <m:ctrlPr>
                          <a:rPr lang="nl-NL" sz="1800" i="1" smtClean="0">
                            <a:latin typeface="Cambria Math" panose="02040503050406030204" pitchFamily="18" charset="0"/>
                          </a:rPr>
                        </m:ctrlPr>
                      </m:fPr>
                      <m:num>
                        <m:d>
                          <m:dPr>
                            <m:ctrlPr>
                              <a:rPr lang="nl-NL" sz="1800" b="0" i="1" smtClean="0">
                                <a:latin typeface="Cambria Math" panose="02040503050406030204" pitchFamily="18" charset="0"/>
                              </a:rPr>
                            </m:ctrlPr>
                          </m:dPr>
                          <m:e>
                            <m:r>
                              <a:rPr lang="nl-NL" sz="1800" i="1" smtClean="0">
                                <a:latin typeface="Cambria Math" panose="02040503050406030204" pitchFamily="18" charset="0"/>
                              </a:rPr>
                              <m:t>€</m:t>
                            </m:r>
                            <m:r>
                              <a:rPr lang="nl-NL" sz="1800" b="0" i="1" smtClean="0">
                                <a:latin typeface="Cambria Math" panose="02040503050406030204" pitchFamily="18" charset="0"/>
                              </a:rPr>
                              <m:t>880.000 − </m:t>
                            </m:r>
                            <m:r>
                              <a:rPr lang="nl-NL" sz="1800" i="1" smtClean="0">
                                <a:latin typeface="Cambria Math" panose="02040503050406030204" pitchFamily="18" charset="0"/>
                              </a:rPr>
                              <m:t>€</m:t>
                            </m:r>
                            <m:r>
                              <a:rPr lang="nl-NL" sz="1800" b="0" i="1" smtClean="0">
                                <a:latin typeface="Cambria Math" panose="02040503050406030204" pitchFamily="18" charset="0"/>
                              </a:rPr>
                              <m:t>160.000</m:t>
                            </m:r>
                          </m:e>
                        </m:d>
                        <m:r>
                          <a:rPr lang="nl-NL" sz="1800" b="0" i="1" smtClean="0">
                            <a:latin typeface="Cambria Math" panose="02040503050406030204" pitchFamily="18" charset="0"/>
                          </a:rPr>
                          <m:t>+</m:t>
                        </m:r>
                        <m:r>
                          <a:rPr lang="nl-NL" sz="1800" i="1" smtClean="0">
                            <a:latin typeface="Cambria Math" panose="02040503050406030204" pitchFamily="18" charset="0"/>
                          </a:rPr>
                          <m:t>€</m:t>
                        </m:r>
                        <m:r>
                          <a:rPr lang="nl-NL" sz="1800" b="0" i="1" smtClean="0">
                            <a:latin typeface="Cambria Math" panose="02040503050406030204" pitchFamily="18" charset="0"/>
                          </a:rPr>
                          <m:t>880.000</m:t>
                        </m:r>
                      </m:num>
                      <m:den>
                        <m:r>
                          <a:rPr lang="nl-NL" sz="1800" b="0" i="1" smtClean="0">
                            <a:latin typeface="Cambria Math" panose="02040503050406030204" pitchFamily="18" charset="0"/>
                          </a:rPr>
                          <m:t>2</m:t>
                        </m:r>
                      </m:den>
                    </m:f>
                  </m:oMath>
                </a14:m>
                <a:r>
                  <a:rPr lang="nl-NL" sz="1800" dirty="0"/>
                  <a:t> = </a:t>
                </a:r>
                <a:r>
                  <a:rPr lang="nl-NL" sz="1800" dirty="0">
                    <a:latin typeface="Cambria Math" panose="02040503050406030204" pitchFamily="18" charset="0"/>
                    <a:ea typeface="Cambria Math" panose="02040503050406030204" pitchFamily="18" charset="0"/>
                  </a:rPr>
                  <a:t>€800.000</a:t>
                </a:r>
                <a:br>
                  <a:rPr lang="nl-NL" sz="800" dirty="0">
                    <a:latin typeface="Cambria Math" panose="02040503050406030204" pitchFamily="18" charset="0"/>
                    <a:ea typeface="Cambria Math" panose="02040503050406030204" pitchFamily="18" charset="0"/>
                  </a:rPr>
                </a:br>
                <a:endParaRPr lang="nl-NL" sz="800" dirty="0">
                  <a:latin typeface="Cambria Math" panose="02040503050406030204" pitchFamily="18" charset="0"/>
                  <a:ea typeface="Cambria Math" panose="02040503050406030204" pitchFamily="18" charset="0"/>
                </a:endParaRPr>
              </a:p>
              <a:p>
                <a:pPr marL="0" indent="0">
                  <a:buNone/>
                </a:pPr>
                <a:r>
                  <a:rPr lang="nl-NL" sz="1800" dirty="0">
                    <a:latin typeface="Cambria Math" panose="02040503050406030204" pitchFamily="18" charset="0"/>
                    <a:ea typeface="Cambria Math" panose="02040503050406030204" pitchFamily="18" charset="0"/>
                  </a:rPr>
                  <a:t>RTV = </a:t>
                </a:r>
                <a14:m>
                  <m:oMath xmlns:m="http://schemas.openxmlformats.org/officeDocument/2006/math">
                    <m:f>
                      <m:fPr>
                        <m:ctrlPr>
                          <a:rPr lang="nl-NL" sz="1800" i="1">
                            <a:latin typeface="Cambria Math" panose="02040503050406030204" pitchFamily="18" charset="0"/>
                          </a:rPr>
                        </m:ctrlPr>
                      </m:fPr>
                      <m:num>
                        <m:r>
                          <a:rPr lang="nl-NL" sz="1800" i="1">
                            <a:latin typeface="Cambria Math" panose="02040503050406030204" pitchFamily="18" charset="0"/>
                          </a:rPr>
                          <m:t>€160.000+€</m:t>
                        </m:r>
                        <m:r>
                          <a:rPr lang="nl-NL" sz="1800" b="0" i="1" smtClean="0">
                            <a:latin typeface="Cambria Math" panose="02040503050406030204" pitchFamily="18" charset="0"/>
                          </a:rPr>
                          <m:t>2</m:t>
                        </m:r>
                        <m:r>
                          <a:rPr lang="nl-NL" sz="1800" i="1">
                            <a:latin typeface="Cambria Math" panose="02040503050406030204" pitchFamily="18" charset="0"/>
                          </a:rPr>
                          <m:t>0.000</m:t>
                        </m:r>
                      </m:num>
                      <m:den>
                        <m:r>
                          <a:rPr lang="nl-NL" sz="1800" i="1">
                            <a:latin typeface="Cambria Math" panose="02040503050406030204" pitchFamily="18" charset="0"/>
                          </a:rPr>
                          <m:t>€8</m:t>
                        </m:r>
                        <m:r>
                          <a:rPr lang="nl-NL" sz="1800" b="0" i="1" smtClean="0">
                            <a:latin typeface="Cambria Math" panose="02040503050406030204" pitchFamily="18" charset="0"/>
                          </a:rPr>
                          <m:t>0</m:t>
                        </m:r>
                        <m:r>
                          <a:rPr lang="nl-NL" sz="1800" i="1">
                            <a:latin typeface="Cambria Math" panose="02040503050406030204" pitchFamily="18" charset="0"/>
                          </a:rPr>
                          <m:t>0.000</m:t>
                        </m:r>
                      </m:den>
                    </m:f>
                  </m:oMath>
                </a14:m>
                <a:r>
                  <a:rPr lang="nl-NL" sz="1800" dirty="0"/>
                  <a:t> x 100% = </a:t>
                </a:r>
                <a:r>
                  <a:rPr lang="nl-NL" sz="1800" dirty="0">
                    <a:latin typeface="Cambria Math" panose="02040503050406030204" pitchFamily="18" charset="0"/>
                    <a:ea typeface="Cambria Math" panose="02040503050406030204" pitchFamily="18" charset="0"/>
                  </a:rPr>
                  <a:t>22,5%</a:t>
                </a:r>
                <a:endParaRPr lang="nl-NL" sz="1800" dirty="0"/>
              </a:p>
            </p:txBody>
          </p:sp>
        </mc:Choice>
        <mc:Fallback xmlns="">
          <p:sp>
            <p:nvSpPr>
              <p:cNvPr id="5" name="Tijdelijke aanduiding voor inhoud 4">
                <a:extLst>
                  <a:ext uri="{FF2B5EF4-FFF2-40B4-BE49-F238E27FC236}">
                    <a16:creationId xmlns:a16="http://schemas.microsoft.com/office/drawing/2014/main" id="{4706C11F-E527-3CEC-88D2-AF42E33C1A71}"/>
                  </a:ext>
                </a:extLst>
              </p:cNvPr>
              <p:cNvSpPr>
                <a:spLocks noGrp="1" noRot="1" noChangeAspect="1" noMove="1" noResize="1" noEditPoints="1" noAdjustHandles="1" noChangeArrowheads="1" noChangeShapeType="1" noTextEdit="1"/>
              </p:cNvSpPr>
              <p:nvPr>
                <p:ph sz="half" idx="2"/>
              </p:nvPr>
            </p:nvSpPr>
            <p:spPr>
              <a:xfrm>
                <a:off x="6172199" y="3844851"/>
                <a:ext cx="5321710" cy="2477291"/>
              </a:xfrm>
              <a:blipFill>
                <a:blip r:embed="rId2"/>
                <a:stretch>
                  <a:fillRect l="-916" t="-2463"/>
                </a:stretch>
              </a:blipFill>
            </p:spPr>
            <p:txBody>
              <a:bodyPr/>
              <a:lstStyle/>
              <a:p>
                <a:r>
                  <a:rPr lang="nl-NL">
                    <a:noFill/>
                  </a:rPr>
                  <a:t> </a:t>
                </a:r>
              </a:p>
            </p:txBody>
          </p:sp>
        </mc:Fallback>
      </mc:AlternateContent>
      <p:sp>
        <p:nvSpPr>
          <p:cNvPr id="3" name="Tekstvak 2">
            <a:extLst>
              <a:ext uri="{FF2B5EF4-FFF2-40B4-BE49-F238E27FC236}">
                <a16:creationId xmlns:a16="http://schemas.microsoft.com/office/drawing/2014/main" id="{10965461-0CC6-391F-0318-98BDCFAE5B42}"/>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Rentabiliteit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A024DA6B-EFED-34F9-8245-F36713397659}"/>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pic>
        <p:nvPicPr>
          <p:cNvPr id="13" name="Afbeelding 12">
            <a:extLst>
              <a:ext uri="{FF2B5EF4-FFF2-40B4-BE49-F238E27FC236}">
                <a16:creationId xmlns:a16="http://schemas.microsoft.com/office/drawing/2014/main" id="{7E90AD1B-0777-95F9-47D8-BDDBCDE8C5DE}"/>
              </a:ext>
            </a:extLst>
          </p:cNvPr>
          <p:cNvPicPr>
            <a:picLocks noChangeAspect="1"/>
          </p:cNvPicPr>
          <p:nvPr/>
        </p:nvPicPr>
        <p:blipFill>
          <a:blip r:embed="rId3"/>
          <a:stretch>
            <a:fillRect/>
          </a:stretch>
        </p:blipFill>
        <p:spPr>
          <a:xfrm>
            <a:off x="6172198" y="1170372"/>
            <a:ext cx="5321711" cy="2588550"/>
          </a:xfrm>
          <a:prstGeom prst="rect">
            <a:avLst/>
          </a:prstGeom>
        </p:spPr>
      </p:pic>
      <p:sp>
        <p:nvSpPr>
          <p:cNvPr id="15" name="Ovaal 14">
            <a:extLst>
              <a:ext uri="{FF2B5EF4-FFF2-40B4-BE49-F238E27FC236}">
                <a16:creationId xmlns:a16="http://schemas.microsoft.com/office/drawing/2014/main" id="{01F2E93D-9406-2012-4225-300E89B68525}"/>
              </a:ext>
            </a:extLst>
          </p:cNvPr>
          <p:cNvSpPr/>
          <p:nvPr/>
        </p:nvSpPr>
        <p:spPr>
          <a:xfrm>
            <a:off x="6096000" y="3195019"/>
            <a:ext cx="5550307" cy="324916"/>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Rechte verbindingslijn 15">
            <a:extLst>
              <a:ext uri="{FF2B5EF4-FFF2-40B4-BE49-F238E27FC236}">
                <a16:creationId xmlns:a16="http://schemas.microsoft.com/office/drawing/2014/main" id="{77ED4837-0CF9-2E63-3B09-743A190E260C}"/>
              </a:ext>
            </a:extLst>
          </p:cNvPr>
          <p:cNvCxnSpPr>
            <a:cxnSpLocks/>
          </p:cNvCxnSpPr>
          <p:nvPr/>
        </p:nvCxnSpPr>
        <p:spPr>
          <a:xfrm>
            <a:off x="924233" y="5090652"/>
            <a:ext cx="431636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453FD516-D6A3-1249-2DC7-D805B9F41C49}"/>
              </a:ext>
            </a:extLst>
          </p:cNvPr>
          <p:cNvCxnSpPr>
            <a:cxnSpLocks/>
          </p:cNvCxnSpPr>
          <p:nvPr/>
        </p:nvCxnSpPr>
        <p:spPr>
          <a:xfrm>
            <a:off x="924233" y="5351206"/>
            <a:ext cx="486696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4F764C6B-D52B-9E60-CD99-75AE9BC752BB}"/>
              </a:ext>
            </a:extLst>
          </p:cNvPr>
          <p:cNvCxnSpPr>
            <a:cxnSpLocks/>
          </p:cNvCxnSpPr>
          <p:nvPr/>
        </p:nvCxnSpPr>
        <p:spPr>
          <a:xfrm>
            <a:off x="924233" y="5597013"/>
            <a:ext cx="2241754"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kstballon: ovaal 21">
                <a:extLst>
                  <a:ext uri="{FF2B5EF4-FFF2-40B4-BE49-F238E27FC236}">
                    <a16:creationId xmlns:a16="http://schemas.microsoft.com/office/drawing/2014/main" id="{AA5A4D25-99A6-38E5-634A-834B60B5D4BC}"/>
                  </a:ext>
                </a:extLst>
              </p:cNvPr>
              <p:cNvSpPr/>
              <p:nvPr/>
            </p:nvSpPr>
            <p:spPr>
              <a:xfrm>
                <a:off x="228668" y="570617"/>
                <a:ext cx="5011926" cy="1199509"/>
              </a:xfrm>
              <a:prstGeom prst="wedgeEllipseCallout">
                <a:avLst>
                  <a:gd name="adj1" fmla="val 68415"/>
                  <a:gd name="adj2" fmla="val 268731"/>
                </a:avLst>
              </a:prstGeom>
              <a:solidFill>
                <a:srgbClr val="945DE8"/>
              </a:solidFill>
              <a:ln>
                <a:solidFill>
                  <a:srgbClr val="945DE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rPr>
                  <a:t>RTV = </a:t>
                </a:r>
                <a14:m>
                  <m:oMath xmlns:m="http://schemas.openxmlformats.org/officeDocument/2006/math">
                    <m:f>
                      <m:fPr>
                        <m:ctrlPr>
                          <a:rPr lang="nl-NL" b="1" i="1">
                            <a:solidFill>
                              <a:schemeClr val="bg1"/>
                            </a:solidFill>
                            <a:latin typeface="Cambria Math" panose="02040503050406030204" pitchFamily="18" charset="0"/>
                          </a:rPr>
                        </m:ctrlPr>
                      </m:fPr>
                      <m:num>
                        <m:r>
                          <a:rPr lang="nl-NL" b="1" i="1">
                            <a:solidFill>
                              <a:schemeClr val="bg1"/>
                            </a:solidFill>
                            <a:latin typeface="Cambria Math" panose="02040503050406030204" pitchFamily="18" charset="0"/>
                          </a:rPr>
                          <m:t>𝑅𝑒𝑠𝑢𝑙𝑡𝑎𝑎𝑡</m:t>
                        </m:r>
                        <m:r>
                          <a:rPr lang="nl-NL" i="1">
                            <a:solidFill>
                              <a:schemeClr val="bg1"/>
                            </a:solidFill>
                            <a:latin typeface="Cambria Math" panose="02040503050406030204" pitchFamily="18" charset="0"/>
                          </a:rPr>
                          <m:t> </m:t>
                        </m:r>
                        <m:r>
                          <a:rPr lang="nl-NL" i="1">
                            <a:solidFill>
                              <a:schemeClr val="bg1"/>
                            </a:solidFill>
                            <a:latin typeface="Cambria Math" panose="02040503050406030204" pitchFamily="18" charset="0"/>
                          </a:rPr>
                          <m:t>𝑣𝑜𝑜𝑟</m:t>
                        </m:r>
                        <m:r>
                          <a:rPr lang="nl-NL" i="1">
                            <a:solidFill>
                              <a:schemeClr val="bg1"/>
                            </a:solidFill>
                            <a:latin typeface="Cambria Math" panose="02040503050406030204" pitchFamily="18" charset="0"/>
                          </a:rPr>
                          <m:t> </m:t>
                        </m:r>
                        <m:r>
                          <a:rPr lang="nl-NL" i="1">
                            <a:solidFill>
                              <a:schemeClr val="bg1"/>
                            </a:solidFill>
                            <a:latin typeface="Cambria Math" panose="02040503050406030204" pitchFamily="18" charset="0"/>
                          </a:rPr>
                          <m:t>𝑏𝑒𝑙𝑎𝑠𝑡𝑖𝑛𝑔</m:t>
                        </m:r>
                        <m:r>
                          <a:rPr lang="nl-NL" b="1" i="1">
                            <a:solidFill>
                              <a:schemeClr val="bg1"/>
                            </a:solidFill>
                            <a:latin typeface="Cambria Math" panose="02040503050406030204" pitchFamily="18" charset="0"/>
                          </a:rPr>
                          <m:t>+</m:t>
                        </m:r>
                        <m:r>
                          <a:rPr lang="nl-NL" b="1" i="1">
                            <a:solidFill>
                              <a:schemeClr val="bg1"/>
                            </a:solidFill>
                            <a:latin typeface="Cambria Math" panose="02040503050406030204" pitchFamily="18" charset="0"/>
                          </a:rPr>
                          <m:t>𝐼𝑛𝑡𝑒𝑟𝑒𝑠𝑡𝑘𝑜𝑠𝑡𝑒𝑛</m:t>
                        </m:r>
                      </m:num>
                      <m:den>
                        <m:r>
                          <a:rPr lang="nl-NL" b="1" i="1">
                            <a:solidFill>
                              <a:schemeClr val="bg1"/>
                            </a:solidFill>
                            <a:latin typeface="Cambria Math" panose="02040503050406030204" pitchFamily="18" charset="0"/>
                          </a:rPr>
                          <m:t>𝐺𝑒𝑚𝑖𝑑𝑑𝑒𝑙𝑑</m:t>
                        </m:r>
                        <m:r>
                          <a:rPr lang="nl-NL" b="1" i="1">
                            <a:solidFill>
                              <a:schemeClr val="bg1"/>
                            </a:solidFill>
                            <a:latin typeface="Cambria Math" panose="02040503050406030204" pitchFamily="18" charset="0"/>
                          </a:rPr>
                          <m:t> </m:t>
                        </m:r>
                        <m:r>
                          <a:rPr lang="nl-NL" b="1" i="1">
                            <a:solidFill>
                              <a:schemeClr val="bg1"/>
                            </a:solidFill>
                            <a:latin typeface="Cambria Math" panose="02040503050406030204" pitchFamily="18" charset="0"/>
                          </a:rPr>
                          <m:t>𝑇𝑜𝑡𝑎𝑎𝑙</m:t>
                        </m:r>
                        <m:r>
                          <a:rPr lang="nl-NL" b="1" i="1">
                            <a:solidFill>
                              <a:schemeClr val="bg1"/>
                            </a:solidFill>
                            <a:latin typeface="Cambria Math" panose="02040503050406030204" pitchFamily="18" charset="0"/>
                          </a:rPr>
                          <m:t> </m:t>
                        </m:r>
                        <m:r>
                          <a:rPr lang="nl-NL" b="1" i="1">
                            <a:solidFill>
                              <a:schemeClr val="bg1"/>
                            </a:solidFill>
                            <a:latin typeface="Cambria Math" panose="02040503050406030204" pitchFamily="18" charset="0"/>
                          </a:rPr>
                          <m:t>𝑉𝑒𝑟𝑚𝑜𝑔𝑒𝑛</m:t>
                        </m:r>
                      </m:den>
                    </m:f>
                    <m:r>
                      <a:rPr lang="nl-NL" b="1" i="1">
                        <a:solidFill>
                          <a:schemeClr val="bg1"/>
                        </a:solidFill>
                        <a:latin typeface="Cambria Math" panose="02040503050406030204" pitchFamily="18" charset="0"/>
                      </a:rPr>
                      <m:t>𝒙</m:t>
                    </m:r>
                    <m:r>
                      <a:rPr lang="nl-NL" b="1" i="1">
                        <a:solidFill>
                          <a:schemeClr val="bg1"/>
                        </a:solidFill>
                        <a:latin typeface="Cambria Math" panose="02040503050406030204" pitchFamily="18" charset="0"/>
                      </a:rPr>
                      <m:t>100% </m:t>
                    </m:r>
                  </m:oMath>
                </a14:m>
                <a:endParaRPr lang="nl-NL" dirty="0">
                  <a:solidFill>
                    <a:schemeClr val="bg1"/>
                  </a:solidFill>
                </a:endParaRPr>
              </a:p>
            </p:txBody>
          </p:sp>
        </mc:Choice>
        <mc:Fallback xmlns="">
          <p:sp>
            <p:nvSpPr>
              <p:cNvPr id="22" name="Tekstballon: ovaal 21">
                <a:extLst>
                  <a:ext uri="{FF2B5EF4-FFF2-40B4-BE49-F238E27FC236}">
                    <a16:creationId xmlns:a16="http://schemas.microsoft.com/office/drawing/2014/main" id="{AA5A4D25-99A6-38E5-634A-834B60B5D4BC}"/>
                  </a:ext>
                </a:extLst>
              </p:cNvPr>
              <p:cNvSpPr>
                <a:spLocks noRot="1" noChangeAspect="1" noMove="1" noResize="1" noEditPoints="1" noAdjustHandles="1" noChangeArrowheads="1" noChangeShapeType="1" noTextEdit="1"/>
              </p:cNvSpPr>
              <p:nvPr/>
            </p:nvSpPr>
            <p:spPr>
              <a:xfrm>
                <a:off x="228668" y="570617"/>
                <a:ext cx="5011926" cy="1199509"/>
              </a:xfrm>
              <a:prstGeom prst="wedgeEllipseCallout">
                <a:avLst>
                  <a:gd name="adj1" fmla="val 68415"/>
                  <a:gd name="adj2" fmla="val 268731"/>
                </a:avLst>
              </a:prstGeom>
              <a:blipFill>
                <a:blip r:embed="rId4"/>
                <a:stretch>
                  <a:fillRect/>
                </a:stretch>
              </a:blipFill>
              <a:ln>
                <a:solidFill>
                  <a:srgbClr val="945DE8"/>
                </a:solidFill>
              </a:ln>
            </p:spPr>
            <p:txBody>
              <a:bodyPr/>
              <a:lstStyle/>
              <a:p>
                <a:r>
                  <a:rPr lang="nl-NL">
                    <a:noFill/>
                  </a:rPr>
                  <a:t> </a:t>
                </a:r>
              </a:p>
            </p:txBody>
          </p:sp>
        </mc:Fallback>
      </mc:AlternateContent>
      <p:pic>
        <p:nvPicPr>
          <p:cNvPr id="8" name="Afbeelding 7">
            <a:extLst>
              <a:ext uri="{FF2B5EF4-FFF2-40B4-BE49-F238E27FC236}">
                <a16:creationId xmlns:a16="http://schemas.microsoft.com/office/drawing/2014/main" id="{DBA73296-E9A1-79E7-CBF8-E780CA344C6E}"/>
              </a:ext>
            </a:extLst>
          </p:cNvPr>
          <p:cNvPicPr>
            <a:picLocks noChangeAspect="1"/>
          </p:cNvPicPr>
          <p:nvPr/>
        </p:nvPicPr>
        <p:blipFill>
          <a:blip r:embed="rId5"/>
          <a:stretch>
            <a:fillRect/>
          </a:stretch>
        </p:blipFill>
        <p:spPr>
          <a:xfrm>
            <a:off x="835067" y="1852773"/>
            <a:ext cx="5083952" cy="1992079"/>
          </a:xfrm>
          <a:prstGeom prst="rect">
            <a:avLst/>
          </a:prstGeom>
        </p:spPr>
      </p:pic>
      <p:sp>
        <p:nvSpPr>
          <p:cNvPr id="10" name="Ovaal 9">
            <a:extLst>
              <a:ext uri="{FF2B5EF4-FFF2-40B4-BE49-F238E27FC236}">
                <a16:creationId xmlns:a16="http://schemas.microsoft.com/office/drawing/2014/main" id="{E962B0FE-FD60-11B5-37F5-5285F6F6723D}"/>
              </a:ext>
            </a:extLst>
          </p:cNvPr>
          <p:cNvSpPr/>
          <p:nvPr/>
        </p:nvSpPr>
        <p:spPr>
          <a:xfrm>
            <a:off x="4975123" y="3519935"/>
            <a:ext cx="1096294" cy="324916"/>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4DF0DD67-29E5-58B3-2DD1-670B7F975FFF}"/>
              </a:ext>
            </a:extLst>
          </p:cNvPr>
          <p:cNvSpPr/>
          <p:nvPr/>
        </p:nvSpPr>
        <p:spPr>
          <a:xfrm>
            <a:off x="3303639" y="2686354"/>
            <a:ext cx="2757948" cy="324916"/>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912910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1)">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10" grpId="0" animBg="1"/>
      <p:bldP spid="14"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8E9D0-891C-3E93-AD37-1F43DBA8F8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0F6043-083C-853B-A03A-97684079F04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6845979-3EE8-CD28-0B12-84DF8F7CA39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2722036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CF7C7-A19A-CEAD-8433-84671A21098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D1E4AFC-80B3-597B-FF68-FE2832BE6710}"/>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Begrippen &amp; belasting</a:t>
            </a:r>
          </a:p>
        </p:txBody>
      </p:sp>
      <p:cxnSp>
        <p:nvCxnSpPr>
          <p:cNvPr id="6" name="Rechte verbindingslijn 5">
            <a:extLst>
              <a:ext uri="{FF2B5EF4-FFF2-40B4-BE49-F238E27FC236}">
                <a16:creationId xmlns:a16="http://schemas.microsoft.com/office/drawing/2014/main" id="{617DE9F7-2E05-7705-1736-C65AF55C984A}"/>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9F7D9EAD-A2E4-870F-2BFE-D988CBEE5DE7}"/>
              </a:ext>
            </a:extLst>
          </p:cNvPr>
          <p:cNvSpPr txBox="1"/>
          <p:nvPr/>
        </p:nvSpPr>
        <p:spPr>
          <a:xfrm>
            <a:off x="0" y="1566952"/>
            <a:ext cx="12192000"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Erven</a:t>
            </a:r>
          </a:p>
        </p:txBody>
      </p:sp>
      <p:sp>
        <p:nvSpPr>
          <p:cNvPr id="2" name="Tekstvak 1">
            <a:extLst>
              <a:ext uri="{FF2B5EF4-FFF2-40B4-BE49-F238E27FC236}">
                <a16:creationId xmlns:a16="http://schemas.microsoft.com/office/drawing/2014/main" id="{6232F355-AD61-BDC5-58C7-78C2CA953DB4}"/>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Quirine</a:t>
            </a:r>
          </a:p>
        </p:txBody>
      </p:sp>
    </p:spTree>
    <p:extLst>
      <p:ext uri="{BB962C8B-B14F-4D97-AF65-F5344CB8AC3E}">
        <p14:creationId xmlns:p14="http://schemas.microsoft.com/office/powerpoint/2010/main" val="243362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D382A-9818-E9CC-921F-07085B831CDE}"/>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5A39D620-0CF1-0B22-F5E6-8D668FDC1160}"/>
              </a:ext>
            </a:extLst>
          </p:cNvPr>
          <p:cNvSpPr>
            <a:spLocks noGrp="1"/>
          </p:cNvSpPr>
          <p:nvPr>
            <p:ph type="body" idx="1"/>
          </p:nvPr>
        </p:nvSpPr>
        <p:spPr>
          <a:xfrm>
            <a:off x="839788" y="1209217"/>
            <a:ext cx="5157787" cy="823912"/>
          </a:xfrm>
        </p:spPr>
        <p:txBody>
          <a:bodyPr/>
          <a:lstStyle/>
          <a:p>
            <a:r>
              <a:rPr lang="nl-NL" dirty="0"/>
              <a:t>Zonder testament</a:t>
            </a:r>
          </a:p>
        </p:txBody>
      </p:sp>
      <p:sp>
        <p:nvSpPr>
          <p:cNvPr id="7" name="Tijdelijke aanduiding voor inhoud 6">
            <a:extLst>
              <a:ext uri="{FF2B5EF4-FFF2-40B4-BE49-F238E27FC236}">
                <a16:creationId xmlns:a16="http://schemas.microsoft.com/office/drawing/2014/main" id="{1913512C-2D46-349C-372E-260747DE6A47}"/>
              </a:ext>
            </a:extLst>
          </p:cNvPr>
          <p:cNvSpPr>
            <a:spLocks noGrp="1"/>
          </p:cNvSpPr>
          <p:nvPr>
            <p:ph sz="half" idx="2"/>
          </p:nvPr>
        </p:nvSpPr>
        <p:spPr>
          <a:xfrm>
            <a:off x="839788" y="2033129"/>
            <a:ext cx="5157787" cy="3684588"/>
          </a:xfrm>
        </p:spPr>
        <p:txBody>
          <a:bodyPr>
            <a:noAutofit/>
          </a:bodyPr>
          <a:lstStyle/>
          <a:p>
            <a:r>
              <a:rPr lang="nl-NL" sz="2000" dirty="0"/>
              <a:t>Het </a:t>
            </a:r>
            <a:r>
              <a:rPr lang="nl-NL" sz="2000" b="1" dirty="0">
                <a:solidFill>
                  <a:srgbClr val="945DE8"/>
                </a:solidFill>
              </a:rPr>
              <a:t>erfrecht</a:t>
            </a:r>
            <a:r>
              <a:rPr lang="nl-NL" sz="2000" b="1" dirty="0"/>
              <a:t> </a:t>
            </a:r>
            <a:r>
              <a:rPr lang="nl-NL" sz="2000" dirty="0"/>
              <a:t>bepaalt wie de </a:t>
            </a:r>
            <a:r>
              <a:rPr lang="nl-NL" sz="2000" b="1" dirty="0">
                <a:solidFill>
                  <a:srgbClr val="945DE8"/>
                </a:solidFill>
              </a:rPr>
              <a:t>erfgenamen</a:t>
            </a:r>
            <a:r>
              <a:rPr lang="nl-NL" sz="2000" dirty="0"/>
              <a:t> zijn. </a:t>
            </a:r>
          </a:p>
          <a:p>
            <a:pPr>
              <a:spcAft>
                <a:spcPts val="0"/>
              </a:spcAft>
            </a:pPr>
            <a:r>
              <a:rPr lang="nl-NL" sz="2000" dirty="0">
                <a:latin typeface="Calibri" panose="020F0502020204030204" pitchFamily="34" charset="0"/>
                <a:ea typeface="Calibri" panose="020F0502020204030204" pitchFamily="34" charset="0"/>
                <a:cs typeface="Univers-Bold"/>
              </a:rPr>
              <a:t>Binnen de erfgenamen wordt een volgorde van 4 groepen bloedverwanten genoemd.</a:t>
            </a:r>
          </a:p>
          <a:p>
            <a:pPr>
              <a:spcAft>
                <a:spcPts val="0"/>
              </a:spcAft>
            </a:pPr>
            <a:r>
              <a:rPr lang="nl-NL" sz="2000" dirty="0">
                <a:latin typeface="Calibri" panose="020F0502020204030204" pitchFamily="34" charset="0"/>
                <a:ea typeface="Calibri" panose="020F0502020204030204" pitchFamily="34" charset="0"/>
                <a:cs typeface="Univers-Bold"/>
              </a:rPr>
              <a:t>Bij vererving erven alleen personen in de eerste groep.</a:t>
            </a:r>
          </a:p>
          <a:p>
            <a:pPr>
              <a:spcAft>
                <a:spcPts val="0"/>
              </a:spcAft>
            </a:pPr>
            <a:r>
              <a:rPr lang="nl-NL" sz="2000" dirty="0">
                <a:latin typeface="Calibri" panose="020F0502020204030204" pitchFamily="34" charset="0"/>
                <a:ea typeface="Calibri" panose="020F0502020204030204" pitchFamily="34" charset="0"/>
                <a:cs typeface="Univers-Bold"/>
              </a:rPr>
              <a:t>Zijn er geen erfgenamen in de eerste groep, dan erven de erfgenamen in de tweede groep enz. </a:t>
            </a:r>
          </a:p>
          <a:p>
            <a:pPr>
              <a:spcAft>
                <a:spcPts val="0"/>
              </a:spcAft>
            </a:pPr>
            <a:r>
              <a:rPr lang="nl-NL" sz="2000" dirty="0">
                <a:latin typeface="Calibri" panose="020F0502020204030204" pitchFamily="34" charset="0"/>
                <a:ea typeface="Calibri" panose="020F0502020204030204" pitchFamily="34" charset="0"/>
                <a:cs typeface="Univers-Bold"/>
              </a:rPr>
              <a:t>Binnen een groep heeft iedere persoon recht op een gelijk deel van de nalatenschap.</a:t>
            </a:r>
          </a:p>
          <a:p>
            <a:pPr>
              <a:spcAft>
                <a:spcPts val="0"/>
              </a:spcAft>
            </a:pPr>
            <a:r>
              <a:rPr lang="nl-NL" sz="2000" dirty="0">
                <a:latin typeface="Calibri" panose="020F0502020204030204" pitchFamily="34" charset="0"/>
                <a:ea typeface="Calibri" panose="020F0502020204030204" pitchFamily="34" charset="0"/>
                <a:cs typeface="Univers-Bold"/>
              </a:rPr>
              <a:t>Binnen de groepen is plaatsvervulling mogelijk.</a:t>
            </a:r>
          </a:p>
          <a:p>
            <a:pPr marL="0" indent="0">
              <a:buNone/>
            </a:pPr>
            <a:endParaRPr lang="nl-NL" sz="2000" dirty="0">
              <a:latin typeface="Effra" panose="02000506080000020004"/>
            </a:endParaRPr>
          </a:p>
        </p:txBody>
      </p:sp>
      <p:sp>
        <p:nvSpPr>
          <p:cNvPr id="8" name="Tijdelijke aanduiding voor tekst 7">
            <a:extLst>
              <a:ext uri="{FF2B5EF4-FFF2-40B4-BE49-F238E27FC236}">
                <a16:creationId xmlns:a16="http://schemas.microsoft.com/office/drawing/2014/main" id="{A6D3328E-0C03-56DD-6067-036CF82DA041}"/>
              </a:ext>
            </a:extLst>
          </p:cNvPr>
          <p:cNvSpPr>
            <a:spLocks noGrp="1"/>
          </p:cNvSpPr>
          <p:nvPr>
            <p:ph type="body" sz="quarter" idx="3"/>
          </p:nvPr>
        </p:nvSpPr>
        <p:spPr>
          <a:xfrm>
            <a:off x="6172200" y="1209217"/>
            <a:ext cx="5183188" cy="823912"/>
          </a:xfrm>
        </p:spPr>
        <p:txBody>
          <a:bodyPr/>
          <a:lstStyle/>
          <a:p>
            <a:r>
              <a:rPr lang="nl-NL" dirty="0"/>
              <a:t>Met testament</a:t>
            </a:r>
          </a:p>
        </p:txBody>
      </p:sp>
      <p:sp>
        <p:nvSpPr>
          <p:cNvPr id="9" name="Tijdelijke aanduiding voor inhoud 8">
            <a:extLst>
              <a:ext uri="{FF2B5EF4-FFF2-40B4-BE49-F238E27FC236}">
                <a16:creationId xmlns:a16="http://schemas.microsoft.com/office/drawing/2014/main" id="{7E7263E1-9FB1-D3C4-E29F-46BF322DC294}"/>
              </a:ext>
            </a:extLst>
          </p:cNvPr>
          <p:cNvSpPr>
            <a:spLocks noGrp="1"/>
          </p:cNvSpPr>
          <p:nvPr>
            <p:ph sz="quarter" idx="4"/>
          </p:nvPr>
        </p:nvSpPr>
        <p:spPr>
          <a:xfrm>
            <a:off x="6172200" y="2033129"/>
            <a:ext cx="5183188" cy="3684588"/>
          </a:xfrm>
        </p:spPr>
        <p:txBody>
          <a:bodyPr>
            <a:normAutofit/>
          </a:bodyPr>
          <a:lstStyle/>
          <a:p>
            <a:r>
              <a:rPr lang="nl-NL" sz="2000" dirty="0">
                <a:latin typeface="Effra" panose="02000506080000020004"/>
              </a:rPr>
              <a:t>De </a:t>
            </a:r>
            <a:r>
              <a:rPr lang="nl-NL" sz="2000" b="1" dirty="0">
                <a:solidFill>
                  <a:srgbClr val="945DE8"/>
                </a:solidFill>
                <a:latin typeface="Effra" panose="02000506080000020004"/>
              </a:rPr>
              <a:t>erflater</a:t>
            </a:r>
            <a:r>
              <a:rPr lang="nl-NL" sz="2000" dirty="0">
                <a:latin typeface="Effra" panose="02000506080000020004"/>
              </a:rPr>
              <a:t> bepaalt wat er met bezittingen en schulden gebeurt en wie de </a:t>
            </a:r>
            <a:r>
              <a:rPr lang="nl-NL" sz="2000" b="1" dirty="0">
                <a:solidFill>
                  <a:srgbClr val="945DE8"/>
                </a:solidFill>
                <a:latin typeface="Effra" panose="02000506080000020004"/>
              </a:rPr>
              <a:t>erfgenamen</a:t>
            </a:r>
            <a:r>
              <a:rPr lang="nl-NL" sz="2000" dirty="0">
                <a:latin typeface="Effra" panose="02000506080000020004"/>
              </a:rPr>
              <a:t> zijn. </a:t>
            </a:r>
          </a:p>
          <a:p>
            <a:r>
              <a:rPr lang="nl-NL" sz="2000" dirty="0">
                <a:latin typeface="Effra" panose="02000506080000020004"/>
              </a:rPr>
              <a:t>In een testament kun je erfgenamen </a:t>
            </a:r>
            <a:r>
              <a:rPr lang="nl-NL" sz="2000" b="1" dirty="0">
                <a:solidFill>
                  <a:srgbClr val="945DE8"/>
                </a:solidFill>
                <a:latin typeface="Effra" panose="02000506080000020004"/>
              </a:rPr>
              <a:t>onterven</a:t>
            </a:r>
            <a:r>
              <a:rPr lang="nl-NL" sz="2000" dirty="0">
                <a:latin typeface="Effra" panose="02000506080000020004"/>
              </a:rPr>
              <a:t>. </a:t>
            </a:r>
          </a:p>
          <a:p>
            <a:r>
              <a:rPr lang="nl-NL" sz="2000" dirty="0">
                <a:latin typeface="Effra" panose="02000506080000020004"/>
              </a:rPr>
              <a:t>Let op! Onterfde kinderen hebben toch recht op een deel van de erfenis. Dit is de </a:t>
            </a:r>
            <a:r>
              <a:rPr lang="nl-NL" sz="2000" b="1" dirty="0">
                <a:solidFill>
                  <a:srgbClr val="945DE8"/>
                </a:solidFill>
                <a:latin typeface="Effra" panose="02000506080000020004"/>
              </a:rPr>
              <a:t>legitieme portie</a:t>
            </a:r>
            <a:r>
              <a:rPr lang="nl-NL" sz="2000" dirty="0">
                <a:latin typeface="Effra" panose="02000506080000020004"/>
              </a:rPr>
              <a:t>. Dit bedraagt de helft van het normale erfdeel.</a:t>
            </a:r>
          </a:p>
          <a:p>
            <a:endParaRPr lang="nl-NL" sz="2000" dirty="0">
              <a:latin typeface="Effra" panose="02000506080000020004"/>
            </a:endParaRPr>
          </a:p>
        </p:txBody>
      </p:sp>
      <p:sp>
        <p:nvSpPr>
          <p:cNvPr id="10" name="Tekstvak 9">
            <a:extLst>
              <a:ext uri="{FF2B5EF4-FFF2-40B4-BE49-F238E27FC236}">
                <a16:creationId xmlns:a16="http://schemas.microsoft.com/office/drawing/2014/main" id="{57D5D171-4EF1-143E-ED4C-0B51528691FA}"/>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Erven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9768357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descr="Munten">
            <a:extLst>
              <a:ext uri="{FF2B5EF4-FFF2-40B4-BE49-F238E27FC236}">
                <a16:creationId xmlns:a16="http://schemas.microsoft.com/office/drawing/2014/main" id="{8F094B68-1A74-8B60-4543-E37C10B98966}"/>
              </a:ext>
            </a:extLst>
          </p:cNvPr>
          <p:cNvSpPr/>
          <p:nvPr/>
        </p:nvSpPr>
        <p:spPr>
          <a:xfrm>
            <a:off x="1858490" y="1830392"/>
            <a:ext cx="1098562" cy="1098562"/>
          </a:xfrm>
          <a:prstGeom prst="rect">
            <a:avLst/>
          </a:prstGeom>
          <a:blipFill>
            <a:blip>
              <a:duotone>
                <a:prstClr val="black"/>
                <a:schemeClr val="tx2">
                  <a:tint val="45000"/>
                  <a:satMod val="400000"/>
                </a:schemeClr>
              </a:duotone>
              <a:extLst>
                <a:ext uri="{96DAC541-7B7A-43D3-8B79-37D633B846F1}">
                  <asvg:svgBlip xmlns:asvg="http://schemas.microsoft.com/office/drawing/2016/SVG/main" r:embed="rId2"/>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grpSp>
        <p:nvGrpSpPr>
          <p:cNvPr id="8" name="Groep 7">
            <a:extLst>
              <a:ext uri="{FF2B5EF4-FFF2-40B4-BE49-F238E27FC236}">
                <a16:creationId xmlns:a16="http://schemas.microsoft.com/office/drawing/2014/main" id="{80F0B910-040C-C99D-64BD-987D604A7687}"/>
              </a:ext>
            </a:extLst>
          </p:cNvPr>
          <p:cNvGrpSpPr/>
          <p:nvPr/>
        </p:nvGrpSpPr>
        <p:grpSpPr>
          <a:xfrm>
            <a:off x="838396" y="3066445"/>
            <a:ext cx="3138750" cy="470812"/>
            <a:chOff x="393" y="1845379"/>
            <a:chExt cx="3138750" cy="470812"/>
          </a:xfrm>
        </p:grpSpPr>
        <p:sp>
          <p:nvSpPr>
            <p:cNvPr id="26" name="Rechthoek 25">
              <a:extLst>
                <a:ext uri="{FF2B5EF4-FFF2-40B4-BE49-F238E27FC236}">
                  <a16:creationId xmlns:a16="http://schemas.microsoft.com/office/drawing/2014/main" id="{2C3249A9-20A2-544A-4988-A1F16EF7708D}"/>
                </a:ext>
              </a:extLst>
            </p:cNvPr>
            <p:cNvSpPr/>
            <p:nvPr/>
          </p:nvSpPr>
          <p:spPr>
            <a:xfrm>
              <a:off x="393" y="1845379"/>
              <a:ext cx="3138750" cy="470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27" name="Tekstvak 26">
              <a:extLst>
                <a:ext uri="{FF2B5EF4-FFF2-40B4-BE49-F238E27FC236}">
                  <a16:creationId xmlns:a16="http://schemas.microsoft.com/office/drawing/2014/main" id="{B0D51D9A-BAFD-B279-CC5F-35E195129A1E}"/>
                </a:ext>
              </a:extLst>
            </p:cNvPr>
            <p:cNvSpPr txBox="1"/>
            <p:nvPr/>
          </p:nvSpPr>
          <p:spPr>
            <a:xfrm>
              <a:off x="393" y="1845379"/>
              <a:ext cx="3138750" cy="470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nl-NL" sz="2500" kern="1200" dirty="0">
                  <a:latin typeface="Effra" panose="02000506080000020004"/>
                </a:rPr>
                <a:t>Zuiver aanvaarden</a:t>
              </a:r>
            </a:p>
          </p:txBody>
        </p:sp>
      </p:grpSp>
      <p:grpSp>
        <p:nvGrpSpPr>
          <p:cNvPr id="9" name="Groep 8">
            <a:extLst>
              <a:ext uri="{FF2B5EF4-FFF2-40B4-BE49-F238E27FC236}">
                <a16:creationId xmlns:a16="http://schemas.microsoft.com/office/drawing/2014/main" id="{22086FA8-6040-5983-B0D9-EDBE574E9023}"/>
              </a:ext>
            </a:extLst>
          </p:cNvPr>
          <p:cNvGrpSpPr/>
          <p:nvPr/>
        </p:nvGrpSpPr>
        <p:grpSpPr>
          <a:xfrm>
            <a:off x="838396" y="3601193"/>
            <a:ext cx="3138750" cy="1426414"/>
            <a:chOff x="393" y="2380127"/>
            <a:chExt cx="3138750" cy="1426414"/>
          </a:xfrm>
        </p:grpSpPr>
        <p:sp>
          <p:nvSpPr>
            <p:cNvPr id="24" name="Rechthoek 23">
              <a:extLst>
                <a:ext uri="{FF2B5EF4-FFF2-40B4-BE49-F238E27FC236}">
                  <a16:creationId xmlns:a16="http://schemas.microsoft.com/office/drawing/2014/main" id="{1703B0F2-8CEB-DFC0-A20D-B3DE7B21A427}"/>
                </a:ext>
              </a:extLst>
            </p:cNvPr>
            <p:cNvSpPr/>
            <p:nvPr/>
          </p:nvSpPr>
          <p:spPr>
            <a:xfrm>
              <a:off x="393" y="2380127"/>
              <a:ext cx="3138750" cy="14264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25" name="Tekstvak 24">
              <a:extLst>
                <a:ext uri="{FF2B5EF4-FFF2-40B4-BE49-F238E27FC236}">
                  <a16:creationId xmlns:a16="http://schemas.microsoft.com/office/drawing/2014/main" id="{C538961D-8B1F-F951-7302-6CDE0B986DA4}"/>
                </a:ext>
              </a:extLst>
            </p:cNvPr>
            <p:cNvSpPr txBox="1"/>
            <p:nvPr/>
          </p:nvSpPr>
          <p:spPr>
            <a:xfrm>
              <a:off x="393" y="2380127"/>
              <a:ext cx="3138750" cy="14264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Je erft samen met eventuele andere alle bezittingen en schulden.</a:t>
              </a:r>
            </a:p>
            <a:p>
              <a:pPr marL="0" lvl="0" indent="0" algn="ctr" defTabSz="755650">
                <a:lnSpc>
                  <a:spcPct val="100000"/>
                </a:lnSpc>
                <a:spcBef>
                  <a:spcPct val="0"/>
                </a:spcBef>
                <a:spcAft>
                  <a:spcPct val="35000"/>
                </a:spcAft>
                <a:buNone/>
              </a:pPr>
              <a:r>
                <a:rPr lang="nl-NL" sz="1700" kern="1200" dirty="0">
                  <a:latin typeface="Effra" panose="02000506080000020004"/>
                </a:rPr>
                <a:t>Je kunt de keuze niet terugdraaien en betaalt erfbelasting.</a:t>
              </a:r>
            </a:p>
          </p:txBody>
        </p:sp>
      </p:grpSp>
      <p:sp>
        <p:nvSpPr>
          <p:cNvPr id="10" name="Rechthoek 9" descr="Geld">
            <a:extLst>
              <a:ext uri="{FF2B5EF4-FFF2-40B4-BE49-F238E27FC236}">
                <a16:creationId xmlns:a16="http://schemas.microsoft.com/office/drawing/2014/main" id="{7CE90621-2157-1B6E-DB71-D5AB69BDF4F9}"/>
              </a:ext>
            </a:extLst>
          </p:cNvPr>
          <p:cNvSpPr/>
          <p:nvPr/>
        </p:nvSpPr>
        <p:spPr>
          <a:xfrm>
            <a:off x="5546521" y="1830392"/>
            <a:ext cx="1098562" cy="1098562"/>
          </a:xfrm>
          <a:prstGeom prst="rect">
            <a:avLst/>
          </a:prstGeom>
          <a:blipFill>
            <a:blip>
              <a:duotone>
                <a:prstClr val="black"/>
                <a:schemeClr val="tx2">
                  <a:tint val="45000"/>
                  <a:satMod val="400000"/>
                </a:schemeClr>
              </a:duotone>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nl-NL"/>
          </a:p>
        </p:txBody>
      </p:sp>
      <p:grpSp>
        <p:nvGrpSpPr>
          <p:cNvPr id="11" name="Groep 10">
            <a:extLst>
              <a:ext uri="{FF2B5EF4-FFF2-40B4-BE49-F238E27FC236}">
                <a16:creationId xmlns:a16="http://schemas.microsoft.com/office/drawing/2014/main" id="{7AD310DA-2AAE-FA49-7651-04E8407B2C61}"/>
              </a:ext>
            </a:extLst>
          </p:cNvPr>
          <p:cNvGrpSpPr/>
          <p:nvPr/>
        </p:nvGrpSpPr>
        <p:grpSpPr>
          <a:xfrm>
            <a:off x="4526428" y="3066445"/>
            <a:ext cx="3138750" cy="470812"/>
            <a:chOff x="3688425" y="1845379"/>
            <a:chExt cx="3138750" cy="470812"/>
          </a:xfrm>
        </p:grpSpPr>
        <p:sp>
          <p:nvSpPr>
            <p:cNvPr id="22" name="Rechthoek 21">
              <a:extLst>
                <a:ext uri="{FF2B5EF4-FFF2-40B4-BE49-F238E27FC236}">
                  <a16:creationId xmlns:a16="http://schemas.microsoft.com/office/drawing/2014/main" id="{888B3EAE-B299-0F30-AD3D-D75164B98DEA}"/>
                </a:ext>
              </a:extLst>
            </p:cNvPr>
            <p:cNvSpPr/>
            <p:nvPr/>
          </p:nvSpPr>
          <p:spPr>
            <a:xfrm>
              <a:off x="3688425" y="1845379"/>
              <a:ext cx="3138750" cy="470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23" name="Tekstvak 22">
              <a:extLst>
                <a:ext uri="{FF2B5EF4-FFF2-40B4-BE49-F238E27FC236}">
                  <a16:creationId xmlns:a16="http://schemas.microsoft.com/office/drawing/2014/main" id="{CFAB93B3-AE2E-FB16-4094-8A5C1DDEE738}"/>
                </a:ext>
              </a:extLst>
            </p:cNvPr>
            <p:cNvSpPr txBox="1"/>
            <p:nvPr/>
          </p:nvSpPr>
          <p:spPr>
            <a:xfrm>
              <a:off x="3688425" y="1845379"/>
              <a:ext cx="3138750" cy="470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nl-NL" sz="2500" kern="1200" dirty="0">
                  <a:latin typeface="Effra" panose="02000506080000020004"/>
                </a:rPr>
                <a:t>Beneficiair aanvaarden</a:t>
              </a:r>
            </a:p>
          </p:txBody>
        </p:sp>
      </p:grpSp>
      <p:grpSp>
        <p:nvGrpSpPr>
          <p:cNvPr id="12" name="Groep 11">
            <a:extLst>
              <a:ext uri="{FF2B5EF4-FFF2-40B4-BE49-F238E27FC236}">
                <a16:creationId xmlns:a16="http://schemas.microsoft.com/office/drawing/2014/main" id="{F8D8E7BF-FAB3-89A9-4252-6702029144C8}"/>
              </a:ext>
            </a:extLst>
          </p:cNvPr>
          <p:cNvGrpSpPr/>
          <p:nvPr/>
        </p:nvGrpSpPr>
        <p:grpSpPr>
          <a:xfrm>
            <a:off x="4526428" y="3851756"/>
            <a:ext cx="3138750" cy="1426414"/>
            <a:chOff x="3688425" y="2380127"/>
            <a:chExt cx="3138750" cy="1426414"/>
          </a:xfrm>
        </p:grpSpPr>
        <p:sp>
          <p:nvSpPr>
            <p:cNvPr id="20" name="Rechthoek 19">
              <a:extLst>
                <a:ext uri="{FF2B5EF4-FFF2-40B4-BE49-F238E27FC236}">
                  <a16:creationId xmlns:a16="http://schemas.microsoft.com/office/drawing/2014/main" id="{33043554-9EDF-F82E-77C8-4FB6A79EAFBB}"/>
                </a:ext>
              </a:extLst>
            </p:cNvPr>
            <p:cNvSpPr/>
            <p:nvPr/>
          </p:nvSpPr>
          <p:spPr>
            <a:xfrm>
              <a:off x="3688425" y="2380127"/>
              <a:ext cx="3138750" cy="14264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21" name="Tekstvak 20">
              <a:extLst>
                <a:ext uri="{FF2B5EF4-FFF2-40B4-BE49-F238E27FC236}">
                  <a16:creationId xmlns:a16="http://schemas.microsoft.com/office/drawing/2014/main" id="{F6860EC1-29A5-B2B0-87D3-8F108767D17E}"/>
                </a:ext>
              </a:extLst>
            </p:cNvPr>
            <p:cNvSpPr txBox="1"/>
            <p:nvPr/>
          </p:nvSpPr>
          <p:spPr>
            <a:xfrm>
              <a:off x="3688425" y="2380127"/>
              <a:ext cx="3138750" cy="14264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Je accepteert de erfenis alleen als bezittingen &gt; schulden.</a:t>
              </a:r>
            </a:p>
            <a:p>
              <a:pPr marL="0" lvl="0" indent="0" algn="ctr" defTabSz="755650">
                <a:lnSpc>
                  <a:spcPct val="100000"/>
                </a:lnSpc>
                <a:spcBef>
                  <a:spcPct val="0"/>
                </a:spcBef>
                <a:spcAft>
                  <a:spcPct val="35000"/>
                </a:spcAft>
                <a:buNone/>
              </a:pPr>
              <a:r>
                <a:rPr lang="nl-NL" sz="1700" kern="1200" dirty="0">
                  <a:latin typeface="Effra" panose="02000506080000020004"/>
                </a:rPr>
                <a:t>Nadeel: meer werk en hogere kosten afwikkeling nalatenschap.</a:t>
              </a:r>
            </a:p>
          </p:txBody>
        </p:sp>
      </p:grpSp>
      <p:sp>
        <p:nvSpPr>
          <p:cNvPr id="13" name="Rechthoek 12" descr="Sluiten">
            <a:extLst>
              <a:ext uri="{FF2B5EF4-FFF2-40B4-BE49-F238E27FC236}">
                <a16:creationId xmlns:a16="http://schemas.microsoft.com/office/drawing/2014/main" id="{A4C1B32B-CEBC-8ADE-53D6-B60D221FB543}"/>
              </a:ext>
            </a:extLst>
          </p:cNvPr>
          <p:cNvSpPr/>
          <p:nvPr/>
        </p:nvSpPr>
        <p:spPr>
          <a:xfrm>
            <a:off x="9234553" y="1830392"/>
            <a:ext cx="1098562" cy="1098562"/>
          </a:xfrm>
          <a:prstGeom prst="rect">
            <a:avLst/>
          </a:prstGeom>
          <a:blipFill>
            <a:blip>
              <a:duotone>
                <a:prstClr val="black"/>
                <a:schemeClr val="tx2">
                  <a:tint val="45000"/>
                  <a:satMod val="400000"/>
                </a:schemeClr>
              </a:duotone>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nl-NL"/>
          </a:p>
        </p:txBody>
      </p:sp>
      <p:grpSp>
        <p:nvGrpSpPr>
          <p:cNvPr id="14" name="Groep 13">
            <a:extLst>
              <a:ext uri="{FF2B5EF4-FFF2-40B4-BE49-F238E27FC236}">
                <a16:creationId xmlns:a16="http://schemas.microsoft.com/office/drawing/2014/main" id="{EB030709-D3E2-ADD1-2276-46307FAF3737}"/>
              </a:ext>
            </a:extLst>
          </p:cNvPr>
          <p:cNvGrpSpPr/>
          <p:nvPr/>
        </p:nvGrpSpPr>
        <p:grpSpPr>
          <a:xfrm>
            <a:off x="8214853" y="3044928"/>
            <a:ext cx="3138750" cy="470812"/>
            <a:chOff x="7376850" y="1823862"/>
            <a:chExt cx="3138750" cy="470812"/>
          </a:xfrm>
        </p:grpSpPr>
        <p:sp>
          <p:nvSpPr>
            <p:cNvPr id="18" name="Rechthoek 17">
              <a:extLst>
                <a:ext uri="{FF2B5EF4-FFF2-40B4-BE49-F238E27FC236}">
                  <a16:creationId xmlns:a16="http://schemas.microsoft.com/office/drawing/2014/main" id="{63A53646-C964-4078-099A-42AA8CFD4DA3}"/>
                </a:ext>
              </a:extLst>
            </p:cNvPr>
            <p:cNvSpPr/>
            <p:nvPr/>
          </p:nvSpPr>
          <p:spPr>
            <a:xfrm>
              <a:off x="7376850" y="1823862"/>
              <a:ext cx="3138750" cy="470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19" name="Tekstvak 18">
              <a:extLst>
                <a:ext uri="{FF2B5EF4-FFF2-40B4-BE49-F238E27FC236}">
                  <a16:creationId xmlns:a16="http://schemas.microsoft.com/office/drawing/2014/main" id="{68B408A5-1B70-93C0-54B5-EF46F55F2650}"/>
                </a:ext>
              </a:extLst>
            </p:cNvPr>
            <p:cNvSpPr txBox="1"/>
            <p:nvPr/>
          </p:nvSpPr>
          <p:spPr>
            <a:xfrm>
              <a:off x="7376850" y="1823862"/>
              <a:ext cx="3138750" cy="470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nl-NL" sz="2500" kern="1200" dirty="0">
                  <a:latin typeface="Effra" panose="02000506080000020004"/>
                </a:rPr>
                <a:t>Verwerpen</a:t>
              </a:r>
            </a:p>
          </p:txBody>
        </p:sp>
      </p:grpSp>
      <p:grpSp>
        <p:nvGrpSpPr>
          <p:cNvPr id="15" name="Groep 14">
            <a:extLst>
              <a:ext uri="{FF2B5EF4-FFF2-40B4-BE49-F238E27FC236}">
                <a16:creationId xmlns:a16="http://schemas.microsoft.com/office/drawing/2014/main" id="{22800762-0AFF-ECAD-CDD2-5F3FBA832286}"/>
              </a:ext>
            </a:extLst>
          </p:cNvPr>
          <p:cNvGrpSpPr/>
          <p:nvPr/>
        </p:nvGrpSpPr>
        <p:grpSpPr>
          <a:xfrm>
            <a:off x="8214853" y="3579682"/>
            <a:ext cx="3138750" cy="1426414"/>
            <a:chOff x="7376850" y="2358616"/>
            <a:chExt cx="3138750" cy="1426414"/>
          </a:xfrm>
        </p:grpSpPr>
        <p:sp>
          <p:nvSpPr>
            <p:cNvPr id="16" name="Rechthoek 15">
              <a:extLst>
                <a:ext uri="{FF2B5EF4-FFF2-40B4-BE49-F238E27FC236}">
                  <a16:creationId xmlns:a16="http://schemas.microsoft.com/office/drawing/2014/main" id="{D1F6B415-9895-D22B-BBD0-B6B2D9DA6728}"/>
                </a:ext>
              </a:extLst>
            </p:cNvPr>
            <p:cNvSpPr/>
            <p:nvPr/>
          </p:nvSpPr>
          <p:spPr>
            <a:xfrm>
              <a:off x="7376850" y="2358616"/>
              <a:ext cx="3138750" cy="14264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17" name="Tekstvak 16">
              <a:extLst>
                <a:ext uri="{FF2B5EF4-FFF2-40B4-BE49-F238E27FC236}">
                  <a16:creationId xmlns:a16="http://schemas.microsoft.com/office/drawing/2014/main" id="{B812DCBE-3DE2-18D8-DADC-83D7F2D94BC1}"/>
                </a:ext>
              </a:extLst>
            </p:cNvPr>
            <p:cNvSpPr txBox="1"/>
            <p:nvPr/>
          </p:nvSpPr>
          <p:spPr>
            <a:xfrm>
              <a:off x="7376850" y="2358616"/>
              <a:ext cx="3138750" cy="14264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Je krijgt niets en je bent ook niet aansprakelijk voor eventuele schulden.</a:t>
              </a:r>
            </a:p>
            <a:p>
              <a:pPr marL="0" lvl="0" indent="0" algn="ctr" defTabSz="755650">
                <a:lnSpc>
                  <a:spcPct val="100000"/>
                </a:lnSpc>
                <a:spcBef>
                  <a:spcPct val="0"/>
                </a:spcBef>
                <a:spcAft>
                  <a:spcPct val="35000"/>
                </a:spcAft>
                <a:buNone/>
              </a:pPr>
              <a:r>
                <a:rPr lang="nl-NL" sz="1700" kern="1200" dirty="0">
                  <a:latin typeface="Effra" panose="02000506080000020004"/>
                </a:rPr>
                <a:t>De erfenis gaat naar andere erfgenamen.</a:t>
              </a:r>
            </a:p>
          </p:txBody>
        </p:sp>
      </p:grpSp>
      <p:sp>
        <p:nvSpPr>
          <p:cNvPr id="28" name="Tekstvak 27">
            <a:extLst>
              <a:ext uri="{FF2B5EF4-FFF2-40B4-BE49-F238E27FC236}">
                <a16:creationId xmlns:a16="http://schemas.microsoft.com/office/drawing/2014/main" id="{55CC3A61-04B4-D5F2-3FF5-038F7D0FB8A4}"/>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Erven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2347459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4D3F0FD-63E5-6D28-4967-3D7D4E7453A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Erven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4" name="Tijdelijke aanduiding voor inhoud 3">
            <a:extLst>
              <a:ext uri="{FF2B5EF4-FFF2-40B4-BE49-F238E27FC236}">
                <a16:creationId xmlns:a16="http://schemas.microsoft.com/office/drawing/2014/main" id="{BCAC6476-857E-80EB-BE0A-A3093B0CF820}"/>
              </a:ext>
            </a:extLst>
          </p:cNvPr>
          <p:cNvSpPr>
            <a:spLocks noGrp="1"/>
          </p:cNvSpPr>
          <p:nvPr>
            <p:ph idx="1"/>
          </p:nvPr>
        </p:nvSpPr>
        <p:spPr/>
        <p:txBody>
          <a:bodyPr/>
          <a:lstStyle/>
          <a:p>
            <a:pPr marL="0" indent="0">
              <a:buNone/>
            </a:pPr>
            <a:r>
              <a:rPr lang="nl-NL" dirty="0"/>
              <a:t>Over een erfenis betaal je </a:t>
            </a:r>
            <a:r>
              <a:rPr lang="nl-NL" b="1" dirty="0">
                <a:solidFill>
                  <a:srgbClr val="945DE8"/>
                </a:solidFill>
              </a:rPr>
              <a:t>erfbelasting</a:t>
            </a:r>
            <a:r>
              <a:rPr lang="nl-NL" dirty="0"/>
              <a:t>. De hoogte van deze belasting is afhankelijk van:</a:t>
            </a:r>
          </a:p>
          <a:p>
            <a:r>
              <a:rPr lang="nl-NL" dirty="0"/>
              <a:t>Waarde erfenis;</a:t>
            </a:r>
          </a:p>
          <a:p>
            <a:r>
              <a:rPr lang="nl-NL" dirty="0"/>
              <a:t>Relatie tussen erflater en erfgenaam;</a:t>
            </a:r>
          </a:p>
          <a:p>
            <a:r>
              <a:rPr lang="nl-NL" dirty="0"/>
              <a:t>Vrijstelling.</a:t>
            </a:r>
          </a:p>
          <a:p>
            <a:pPr marL="0" indent="0">
              <a:buNone/>
            </a:pPr>
            <a:endParaRPr lang="nl-NL" dirty="0"/>
          </a:p>
        </p:txBody>
      </p:sp>
    </p:spTree>
    <p:extLst>
      <p:ext uri="{BB962C8B-B14F-4D97-AF65-F5344CB8AC3E}">
        <p14:creationId xmlns:p14="http://schemas.microsoft.com/office/powerpoint/2010/main" val="34981045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91EFA-EFCA-62AB-B868-22056BCD7108}"/>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8EBD5533-C8AE-A398-77DC-CDAF4383A488}"/>
              </a:ext>
            </a:extLst>
          </p:cNvPr>
          <p:cNvSpPr>
            <a:spLocks noGrp="1"/>
          </p:cNvSpPr>
          <p:nvPr>
            <p:ph sz="half" idx="1"/>
          </p:nvPr>
        </p:nvSpPr>
        <p:spPr>
          <a:xfrm>
            <a:off x="838200" y="1071716"/>
            <a:ext cx="5181600" cy="4682457"/>
          </a:xfrm>
        </p:spPr>
        <p:txBody>
          <a:bodyPr>
            <a:noAutofit/>
          </a:bodyPr>
          <a:lstStyle/>
          <a:p>
            <a:pPr marL="0" indent="0">
              <a:buNone/>
            </a:pPr>
            <a:r>
              <a:rPr lang="nl-NL" sz="1800" dirty="0"/>
              <a:t>Klaas Dane heeft in februari 2025 van de notaris bericht gekregen dat hij € 150.000 heeft geërfd van zijn neef Thom. Op de site van de Belastingdienst ziet hij onderstaande gegevens over de te betalen erfbelasting. </a:t>
            </a:r>
          </a:p>
        </p:txBody>
      </p:sp>
      <p:sp>
        <p:nvSpPr>
          <p:cNvPr id="5" name="Tijdelijke aanduiding voor inhoud 4">
            <a:extLst>
              <a:ext uri="{FF2B5EF4-FFF2-40B4-BE49-F238E27FC236}">
                <a16:creationId xmlns:a16="http://schemas.microsoft.com/office/drawing/2014/main" id="{DAF35929-C3CF-239A-D25F-0C8EB11FBC00}"/>
              </a:ext>
            </a:extLst>
          </p:cNvPr>
          <p:cNvSpPr>
            <a:spLocks noGrp="1"/>
          </p:cNvSpPr>
          <p:nvPr>
            <p:ph sz="half" idx="2"/>
          </p:nvPr>
        </p:nvSpPr>
        <p:spPr>
          <a:xfrm>
            <a:off x="6172199" y="1569979"/>
            <a:ext cx="5181601" cy="4351338"/>
          </a:xfrm>
        </p:spPr>
        <p:txBody>
          <a:bodyPr>
            <a:normAutofit lnSpcReduction="10000"/>
          </a:bodyPr>
          <a:lstStyle/>
          <a:p>
            <a:pPr marL="0" indent="0">
              <a:buNone/>
            </a:pPr>
            <a:r>
              <a:rPr lang="nl-NL" sz="1800" b="1" dirty="0"/>
              <a:t>Vraag 17 (2p):</a:t>
            </a:r>
          </a:p>
          <a:p>
            <a:pPr marL="0" indent="0">
              <a:buNone/>
            </a:pPr>
            <a:r>
              <a:rPr lang="nl-NL" sz="1800" i="1" dirty="0"/>
              <a:t>Bereken het bedrag dat Klaas na betaling van de erfbelasting overhoudt van zijn erfdeel. </a:t>
            </a:r>
          </a:p>
          <a:p>
            <a:pPr marL="0" indent="0">
              <a:buNone/>
            </a:pPr>
            <a:endParaRPr lang="nl-NL" sz="1800" i="1" dirty="0"/>
          </a:p>
          <a:p>
            <a:pPr marL="0" indent="0">
              <a:buNone/>
            </a:pPr>
            <a:r>
              <a:rPr lang="nl-NL" sz="1800" dirty="0"/>
              <a:t>Belastbare erfenis na vrijstelling:</a:t>
            </a:r>
          </a:p>
          <a:p>
            <a:pPr marL="0" indent="0">
              <a:buNone/>
            </a:pPr>
            <a:r>
              <a:rPr lang="nl-NL" sz="1800" dirty="0"/>
              <a:t>€150.000 - €2.658 = €147.342</a:t>
            </a:r>
          </a:p>
          <a:p>
            <a:pPr marL="0" indent="0">
              <a:buNone/>
            </a:pPr>
            <a:endParaRPr lang="nl-NL" sz="1800" dirty="0"/>
          </a:p>
          <a:p>
            <a:pPr marL="0" indent="0">
              <a:buNone/>
            </a:pPr>
            <a:r>
              <a:rPr lang="nl-NL" sz="1800" dirty="0"/>
              <a:t>Erfbelasting:</a:t>
            </a:r>
          </a:p>
          <a:p>
            <a:pPr marL="0" indent="0">
              <a:buNone/>
            </a:pPr>
            <a:r>
              <a:rPr lang="nl-NL" sz="1800" dirty="0"/>
              <a:t>€138.642 x 0,30 + (€147.342 – €138.642) x 0,40 = €45.072,60</a:t>
            </a:r>
          </a:p>
          <a:p>
            <a:pPr marL="0" indent="0">
              <a:buNone/>
            </a:pPr>
            <a:endParaRPr lang="nl-NL" sz="1800" dirty="0"/>
          </a:p>
          <a:p>
            <a:pPr marL="0" indent="0">
              <a:buNone/>
            </a:pPr>
            <a:r>
              <a:rPr lang="nl-NL" sz="1800" dirty="0"/>
              <a:t>Erfenis na erfbelasting:</a:t>
            </a:r>
          </a:p>
          <a:p>
            <a:pPr marL="0" indent="0">
              <a:buNone/>
            </a:pPr>
            <a:r>
              <a:rPr lang="nl-NL" sz="1800" dirty="0"/>
              <a:t>€150.000 - €45.072,60 = €104.927,40</a:t>
            </a:r>
          </a:p>
          <a:p>
            <a:pPr marL="0" indent="0">
              <a:buNone/>
            </a:pPr>
            <a:endParaRPr lang="nl-NL" sz="1800" dirty="0"/>
          </a:p>
        </p:txBody>
      </p:sp>
      <p:sp>
        <p:nvSpPr>
          <p:cNvPr id="3" name="Tekstvak 2">
            <a:extLst>
              <a:ext uri="{FF2B5EF4-FFF2-40B4-BE49-F238E27FC236}">
                <a16:creationId xmlns:a16="http://schemas.microsoft.com/office/drawing/2014/main" id="{77844DEF-7AAF-894E-4FC6-D605DB31132A}"/>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Erven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BF61D194-D246-FC3C-1A55-20742F92A5DE}"/>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2025-I</a:t>
            </a:r>
          </a:p>
        </p:txBody>
      </p:sp>
      <p:pic>
        <p:nvPicPr>
          <p:cNvPr id="7" name="Afbeelding 6">
            <a:extLst>
              <a:ext uri="{FF2B5EF4-FFF2-40B4-BE49-F238E27FC236}">
                <a16:creationId xmlns:a16="http://schemas.microsoft.com/office/drawing/2014/main" id="{87D37E50-39ED-639C-22F0-388B86855921}"/>
              </a:ext>
            </a:extLst>
          </p:cNvPr>
          <p:cNvPicPr>
            <a:picLocks noChangeAspect="1"/>
          </p:cNvPicPr>
          <p:nvPr/>
        </p:nvPicPr>
        <p:blipFill>
          <a:blip r:embed="rId2"/>
          <a:stretch>
            <a:fillRect/>
          </a:stretch>
        </p:blipFill>
        <p:spPr>
          <a:xfrm>
            <a:off x="701928" y="2408903"/>
            <a:ext cx="5317872" cy="2379407"/>
          </a:xfrm>
          <a:prstGeom prst="rect">
            <a:avLst/>
          </a:prstGeom>
        </p:spPr>
      </p:pic>
      <p:pic>
        <p:nvPicPr>
          <p:cNvPr id="9" name="Afbeelding 8">
            <a:extLst>
              <a:ext uri="{FF2B5EF4-FFF2-40B4-BE49-F238E27FC236}">
                <a16:creationId xmlns:a16="http://schemas.microsoft.com/office/drawing/2014/main" id="{C588D7DC-1651-B971-E19C-3E173CFF153D}"/>
              </a:ext>
            </a:extLst>
          </p:cNvPr>
          <p:cNvPicPr>
            <a:picLocks noChangeAspect="1"/>
          </p:cNvPicPr>
          <p:nvPr/>
        </p:nvPicPr>
        <p:blipFill>
          <a:blip r:embed="rId3"/>
          <a:stretch>
            <a:fillRect/>
          </a:stretch>
        </p:blipFill>
        <p:spPr>
          <a:xfrm>
            <a:off x="835067" y="4788310"/>
            <a:ext cx="5051323" cy="1727182"/>
          </a:xfrm>
          <a:prstGeom prst="rect">
            <a:avLst/>
          </a:prstGeom>
        </p:spPr>
      </p:pic>
      <p:sp>
        <p:nvSpPr>
          <p:cNvPr id="10" name="Ovaal 9">
            <a:extLst>
              <a:ext uri="{FF2B5EF4-FFF2-40B4-BE49-F238E27FC236}">
                <a16:creationId xmlns:a16="http://schemas.microsoft.com/office/drawing/2014/main" id="{6C873754-BB71-BB71-1C04-F35A3382FF61}"/>
              </a:ext>
            </a:extLst>
          </p:cNvPr>
          <p:cNvSpPr/>
          <p:nvPr/>
        </p:nvSpPr>
        <p:spPr>
          <a:xfrm>
            <a:off x="835067" y="4433898"/>
            <a:ext cx="4533346" cy="324916"/>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53DB2D07-2FA2-5C7C-1C42-83F1407A34D5}"/>
              </a:ext>
            </a:extLst>
          </p:cNvPr>
          <p:cNvSpPr/>
          <p:nvPr/>
        </p:nvSpPr>
        <p:spPr>
          <a:xfrm>
            <a:off x="4416642" y="5056528"/>
            <a:ext cx="1397203" cy="1325562"/>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04138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003A93-68EF-17F6-12CA-9E556216A092}"/>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A43EA33-AB3B-133E-7814-3184795311D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847273652"/>
      </p:ext>
    </p:extLst>
  </p:cSld>
  <p:clrMapOvr>
    <a:masterClrMapping/>
  </p:clrMapOvr>
  <p:transition spd="med">
    <p:pull/>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7024A-A38C-E442-00B4-9D4E5CD195C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CDC7236-EDF7-2064-7063-18C2200F039C}"/>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Marketingmodel</a:t>
            </a:r>
          </a:p>
        </p:txBody>
      </p:sp>
      <p:cxnSp>
        <p:nvCxnSpPr>
          <p:cNvPr id="6" name="Rechte verbindingslijn 5">
            <a:extLst>
              <a:ext uri="{FF2B5EF4-FFF2-40B4-BE49-F238E27FC236}">
                <a16:creationId xmlns:a16="http://schemas.microsoft.com/office/drawing/2014/main" id="{3578F218-8B73-B1BB-824E-A517F2B44F3B}"/>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FBEC7DD9-6126-1FF6-8D7B-CC27F6116EA2}"/>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SWOT-analyse</a:t>
            </a:r>
          </a:p>
        </p:txBody>
      </p:sp>
      <p:sp>
        <p:nvSpPr>
          <p:cNvPr id="2" name="Tekstvak 1">
            <a:extLst>
              <a:ext uri="{FF2B5EF4-FFF2-40B4-BE49-F238E27FC236}">
                <a16:creationId xmlns:a16="http://schemas.microsoft.com/office/drawing/2014/main" id="{2BE77BC9-1AC2-EE47-76F1-661DDAAE4DAD}"/>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Quirine</a:t>
            </a:r>
          </a:p>
        </p:txBody>
      </p:sp>
    </p:spTree>
    <p:extLst>
      <p:ext uri="{BB962C8B-B14F-4D97-AF65-F5344CB8AC3E}">
        <p14:creationId xmlns:p14="http://schemas.microsoft.com/office/powerpoint/2010/main" val="94851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8791-0049-82B5-BFA3-0DA9CEB7CAFC}"/>
            </a:ext>
          </a:extLst>
        </p:cNvPr>
        <p:cNvGrpSpPr/>
        <p:nvPr/>
      </p:nvGrpSpPr>
      <p:grpSpPr>
        <a:xfrm>
          <a:off x="0" y="0"/>
          <a:ext cx="0" cy="0"/>
          <a:chOff x="0" y="0"/>
          <a:chExt cx="0" cy="0"/>
        </a:xfrm>
      </p:grpSpPr>
    </p:spTree>
    <p:extLst>
      <p:ext uri="{BB962C8B-B14F-4D97-AF65-F5344CB8AC3E}">
        <p14:creationId xmlns:p14="http://schemas.microsoft.com/office/powerpoint/2010/main" val="38381733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CA10D-5BBB-2A61-1129-91B0F66639C8}"/>
            </a:ext>
          </a:extLst>
        </p:cNvPr>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E15B2E3A-3B46-AB9C-5A0E-B785FE4680B7}"/>
              </a:ext>
            </a:extLst>
          </p:cNvPr>
          <p:cNvPicPr>
            <a:picLocks noGrp="1" noChangeAspect="1"/>
          </p:cNvPicPr>
          <p:nvPr>
            <p:ph type="pic" idx="1"/>
          </p:nvPr>
        </p:nvPicPr>
        <p:blipFill>
          <a:blip r:embed="rId2"/>
          <a:srcRect l="1322" r="1322"/>
          <a:stretch/>
        </p:blipFill>
        <p:spPr>
          <a:prstGeom prst="rect">
            <a:avLst/>
          </a:prstGeom>
        </p:spPr>
      </p:pic>
      <p:sp>
        <p:nvSpPr>
          <p:cNvPr id="7" name="Tijdelijke aanduiding voor tekst 6">
            <a:extLst>
              <a:ext uri="{FF2B5EF4-FFF2-40B4-BE49-F238E27FC236}">
                <a16:creationId xmlns:a16="http://schemas.microsoft.com/office/drawing/2014/main" id="{F7621BC0-FB63-8183-8533-9C338CF62CF4}"/>
              </a:ext>
            </a:extLst>
          </p:cNvPr>
          <p:cNvSpPr>
            <a:spLocks noGrp="1"/>
          </p:cNvSpPr>
          <p:nvPr>
            <p:ph type="body" sz="half" idx="2"/>
          </p:nvPr>
        </p:nvSpPr>
        <p:spPr>
          <a:xfrm>
            <a:off x="839788" y="1091381"/>
            <a:ext cx="3932237" cy="4777607"/>
          </a:xfrm>
        </p:spPr>
        <p:txBody>
          <a:bodyPr/>
          <a:lstStyle/>
          <a:p>
            <a:r>
              <a:rPr lang="nl-NL" sz="2000" dirty="0">
                <a:latin typeface="Effra" panose="02000506080000020004"/>
              </a:rPr>
              <a:t>Een SWOT-analyse bestaat uit twee delen:</a:t>
            </a:r>
          </a:p>
          <a:p>
            <a:endParaRPr lang="nl-NL" sz="2000" dirty="0">
              <a:latin typeface="Effra" panose="02000506080000020004"/>
            </a:endParaRPr>
          </a:p>
          <a:p>
            <a:pPr marL="457200" indent="-457200">
              <a:buFont typeface="+mj-lt"/>
              <a:buAutoNum type="arabicPeriod"/>
            </a:pPr>
            <a:r>
              <a:rPr lang="nl-NL" sz="2000" b="1" dirty="0">
                <a:latin typeface="Effra" panose="02000506080000020004"/>
              </a:rPr>
              <a:t>Interne analyse</a:t>
            </a:r>
            <a:r>
              <a:rPr lang="nl-NL" sz="2000" dirty="0">
                <a:latin typeface="Effra" panose="02000506080000020004"/>
              </a:rPr>
              <a:t>: het in kaart brengen van </a:t>
            </a:r>
            <a:r>
              <a:rPr lang="nl-NL" sz="2000" dirty="0" err="1">
                <a:latin typeface="Effra" panose="02000506080000020004"/>
              </a:rPr>
              <a:t>Strengths</a:t>
            </a:r>
            <a:r>
              <a:rPr lang="nl-NL" sz="2000" dirty="0">
                <a:latin typeface="Effra" panose="02000506080000020004"/>
              </a:rPr>
              <a:t> en </a:t>
            </a:r>
            <a:r>
              <a:rPr lang="nl-NL" sz="2000" dirty="0" err="1">
                <a:latin typeface="Effra" panose="02000506080000020004"/>
              </a:rPr>
              <a:t>Weaknesses</a:t>
            </a:r>
            <a:r>
              <a:rPr lang="nl-NL" sz="2000" dirty="0">
                <a:latin typeface="Effra" panose="02000506080000020004"/>
              </a:rPr>
              <a:t> is gericht op het bedrijf, product of de persoon zelf.</a:t>
            </a:r>
          </a:p>
          <a:p>
            <a:pPr marL="457200" indent="-457200">
              <a:buFont typeface="+mj-lt"/>
              <a:buAutoNum type="arabicPeriod"/>
            </a:pPr>
            <a:r>
              <a:rPr lang="nl-NL" sz="2000" b="1" dirty="0">
                <a:latin typeface="Effra" panose="02000506080000020004"/>
              </a:rPr>
              <a:t>Externe analyse</a:t>
            </a:r>
            <a:r>
              <a:rPr lang="nl-NL" sz="2000" dirty="0">
                <a:latin typeface="Effra" panose="02000506080000020004"/>
              </a:rPr>
              <a:t>: het in kaart brengen van </a:t>
            </a:r>
            <a:r>
              <a:rPr lang="nl-NL" sz="2000" dirty="0" err="1">
                <a:latin typeface="Effra" panose="02000506080000020004"/>
              </a:rPr>
              <a:t>Opportunities</a:t>
            </a:r>
            <a:r>
              <a:rPr lang="nl-NL" sz="2000" dirty="0">
                <a:latin typeface="Effra" panose="02000506080000020004"/>
              </a:rPr>
              <a:t> en </a:t>
            </a:r>
            <a:r>
              <a:rPr lang="nl-NL" sz="2000" dirty="0" err="1">
                <a:latin typeface="Effra" panose="02000506080000020004"/>
              </a:rPr>
              <a:t>Threaths</a:t>
            </a:r>
            <a:r>
              <a:rPr lang="nl-NL" sz="2000" dirty="0">
                <a:latin typeface="Effra" panose="02000506080000020004"/>
              </a:rPr>
              <a:t> is gericht op de omgeving van het bedrijf, product of de persoon.</a:t>
            </a:r>
          </a:p>
          <a:p>
            <a:endParaRPr lang="nl-NL" dirty="0"/>
          </a:p>
        </p:txBody>
      </p:sp>
      <p:sp>
        <p:nvSpPr>
          <p:cNvPr id="2" name="Tekstvak 1">
            <a:extLst>
              <a:ext uri="{FF2B5EF4-FFF2-40B4-BE49-F238E27FC236}">
                <a16:creationId xmlns:a16="http://schemas.microsoft.com/office/drawing/2014/main" id="{61F9D0D4-A526-703C-D23B-180D92D4564D}"/>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SWOT-analyse</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20192127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27F37-197C-110C-5891-B0C779C3FBB4}"/>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551C6D59-0487-336E-67B8-B258CAADD5A6}"/>
              </a:ext>
            </a:extLst>
          </p:cNvPr>
          <p:cNvSpPr>
            <a:spLocks noGrp="1"/>
          </p:cNvSpPr>
          <p:nvPr>
            <p:ph sz="half" idx="1"/>
          </p:nvPr>
        </p:nvSpPr>
        <p:spPr>
          <a:xfrm>
            <a:off x="838200" y="1402835"/>
            <a:ext cx="5181600" cy="4351338"/>
          </a:xfrm>
        </p:spPr>
        <p:txBody>
          <a:bodyPr>
            <a:noAutofit/>
          </a:bodyPr>
          <a:lstStyle/>
          <a:p>
            <a:pPr marL="0" indent="0">
              <a:buNone/>
            </a:pPr>
            <a:r>
              <a:rPr lang="nl-NL" sz="1800" dirty="0"/>
              <a:t>Johanna de Jongh is na de geboorte van haar dochter op het idee gekomen haarclipjes voor peuters te maken. Daarvoor wil ze zich, naast haar werk als logopediste, als eigenaar van een eenmanszaak Clip &amp; Go inschrijven bij de Kamer van Koophandel. Daar krijgt ze het advies om een SWOT-analyse op te stellen om op die manier de kansen op succes van haar onderneming te vergroten. Ze heeft onderstaande kenmerken van haar bedrijf geformuleerd: </a:t>
            </a:r>
          </a:p>
          <a:p>
            <a:pPr marL="514350" indent="-514350">
              <a:buFont typeface="+mj-lt"/>
              <a:buAutoNum type="alphaLcPeriod"/>
            </a:pPr>
            <a:r>
              <a:rPr lang="nl-NL" sz="1800" dirty="0"/>
              <a:t>Clip &amp; Go kan de haarclipjes goedkoper verkopen dan de concurrent, omdat Johanna vooralsnog genoegen neemt met een lagere winstmarge. </a:t>
            </a:r>
          </a:p>
          <a:p>
            <a:pPr marL="514350" indent="-514350">
              <a:buFont typeface="+mj-lt"/>
              <a:buAutoNum type="alphaLcPeriod"/>
            </a:pPr>
            <a:r>
              <a:rPr lang="nl-NL" sz="1800" dirty="0"/>
              <a:t>Clip &amp; Go gaat op korte termijn ook (</a:t>
            </a:r>
            <a:r>
              <a:rPr lang="nl-NL" sz="1800" dirty="0" err="1"/>
              <a:t>kinder</a:t>
            </a:r>
            <a:r>
              <a:rPr lang="nl-NL" sz="1800" dirty="0"/>
              <a:t>)kappers benaderen om de Clip &amp; Go producten op te nemen in het assortiment van de kapperszaken. </a:t>
            </a:r>
          </a:p>
        </p:txBody>
      </p:sp>
      <p:sp>
        <p:nvSpPr>
          <p:cNvPr id="5" name="Tijdelijke aanduiding voor inhoud 4">
            <a:extLst>
              <a:ext uri="{FF2B5EF4-FFF2-40B4-BE49-F238E27FC236}">
                <a16:creationId xmlns:a16="http://schemas.microsoft.com/office/drawing/2014/main" id="{4E28B5C9-1A4D-99A9-F432-DD7E87D65178}"/>
              </a:ext>
            </a:extLst>
          </p:cNvPr>
          <p:cNvSpPr>
            <a:spLocks noGrp="1"/>
          </p:cNvSpPr>
          <p:nvPr>
            <p:ph sz="half" idx="2"/>
          </p:nvPr>
        </p:nvSpPr>
        <p:spPr>
          <a:xfrm>
            <a:off x="6172200" y="1402835"/>
            <a:ext cx="5181600" cy="4351338"/>
          </a:xfrm>
        </p:spPr>
        <p:txBody>
          <a:bodyPr>
            <a:normAutofit/>
          </a:bodyPr>
          <a:lstStyle/>
          <a:p>
            <a:pPr marL="514350" indent="-514350">
              <a:buFont typeface="+mj-lt"/>
              <a:buAutoNum type="alphaLcPeriod" startAt="3"/>
            </a:pPr>
            <a:r>
              <a:rPr lang="nl-NL" sz="1800" dirty="0"/>
              <a:t>De bestellingen van klanten worden alleen via PostNL bezorgd. </a:t>
            </a:r>
          </a:p>
          <a:p>
            <a:pPr marL="0" indent="0">
              <a:buNone/>
            </a:pPr>
            <a:r>
              <a:rPr lang="nl-NL" sz="1800" dirty="0"/>
              <a:t>Klanten van Clip &amp; Go kunnen alleen online bestellingen plaatsen. Johanna verwacht na enkele maanden de prijzen van haar haarclipjes te kunnen verhogen. Ze blijft met haar haarclipjesprijzen wel onder die van de concurrent. </a:t>
            </a:r>
          </a:p>
          <a:p>
            <a:pPr marL="0" indent="0">
              <a:buNone/>
            </a:pPr>
            <a:endParaRPr lang="nl-NL" sz="1800" dirty="0"/>
          </a:p>
          <a:p>
            <a:pPr marL="0" indent="0">
              <a:buNone/>
            </a:pPr>
            <a:r>
              <a:rPr lang="nl-NL" sz="1800" b="1" dirty="0"/>
              <a:t>Vraag 1 (1p):</a:t>
            </a:r>
          </a:p>
          <a:p>
            <a:pPr marL="0" indent="0">
              <a:buNone/>
            </a:pPr>
            <a:r>
              <a:rPr lang="nl-NL" sz="1800" i="1" dirty="0"/>
              <a:t>Tot welk onderdeel van het ondernemingsplan wordt een SWOT-analyse gerekend? </a:t>
            </a:r>
          </a:p>
          <a:p>
            <a:pPr marL="0" indent="0">
              <a:buNone/>
            </a:pPr>
            <a:r>
              <a:rPr lang="nl-NL" sz="1800" dirty="0"/>
              <a:t>Marketingplan.</a:t>
            </a:r>
          </a:p>
        </p:txBody>
      </p:sp>
      <p:sp>
        <p:nvSpPr>
          <p:cNvPr id="3" name="Tekstvak 2">
            <a:extLst>
              <a:ext uri="{FF2B5EF4-FFF2-40B4-BE49-F238E27FC236}">
                <a16:creationId xmlns:a16="http://schemas.microsoft.com/office/drawing/2014/main" id="{F1BAA6A3-20AD-7871-6AB8-1D725E0ECA84}"/>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SWOT-analyse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02381260-0756-E255-35BC-DE93D96E45B5}"/>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a:t>
            </a:r>
          </a:p>
        </p:txBody>
      </p:sp>
    </p:spTree>
    <p:extLst>
      <p:ext uri="{BB962C8B-B14F-4D97-AF65-F5344CB8AC3E}">
        <p14:creationId xmlns:p14="http://schemas.microsoft.com/office/powerpoint/2010/main" val="34991852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C6027-FD3E-E075-2C34-A6518CCD9B91}"/>
            </a:ext>
          </a:extLst>
        </p:cNvPr>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7BB6BCA1-4583-256C-920E-B968D68C202F}"/>
              </a:ext>
            </a:extLst>
          </p:cNvPr>
          <p:cNvPicPr>
            <a:picLocks noGrp="1" noChangeAspect="1"/>
          </p:cNvPicPr>
          <p:nvPr>
            <p:ph type="pic" idx="1"/>
          </p:nvPr>
        </p:nvPicPr>
        <p:blipFill>
          <a:blip r:embed="rId2"/>
          <a:srcRect l="1322" r="1322"/>
          <a:stretch/>
        </p:blipFill>
        <p:spPr>
          <a:prstGeom prst="rect">
            <a:avLst/>
          </a:prstGeom>
        </p:spPr>
      </p:pic>
      <p:sp>
        <p:nvSpPr>
          <p:cNvPr id="7" name="Tijdelijke aanduiding voor tekst 6">
            <a:extLst>
              <a:ext uri="{FF2B5EF4-FFF2-40B4-BE49-F238E27FC236}">
                <a16:creationId xmlns:a16="http://schemas.microsoft.com/office/drawing/2014/main" id="{A9D60153-F034-E4F9-FB08-4CE0FF018971}"/>
              </a:ext>
            </a:extLst>
          </p:cNvPr>
          <p:cNvSpPr>
            <a:spLocks noGrp="1"/>
          </p:cNvSpPr>
          <p:nvPr>
            <p:ph type="body" sz="half" idx="2"/>
          </p:nvPr>
        </p:nvSpPr>
        <p:spPr>
          <a:xfrm>
            <a:off x="839788" y="1091381"/>
            <a:ext cx="3932237" cy="4777607"/>
          </a:xfrm>
        </p:spPr>
        <p:txBody>
          <a:bodyPr/>
          <a:lstStyle/>
          <a:p>
            <a:r>
              <a:rPr lang="nl-NL" sz="1800" dirty="0">
                <a:latin typeface="Effra" panose="02000506080000020004"/>
              </a:rPr>
              <a:t>Johanna heeft het “alleen online plaatsen van bestellingen” in de </a:t>
            </a:r>
            <a:r>
              <a:rPr lang="nl-NL" sz="1800" dirty="0" err="1">
                <a:latin typeface="Effra" panose="02000506080000020004"/>
              </a:rPr>
              <a:t>SWOTanalyse</a:t>
            </a:r>
            <a:r>
              <a:rPr lang="nl-NL" sz="1800" dirty="0">
                <a:latin typeface="Effra" panose="02000506080000020004"/>
              </a:rPr>
              <a:t> onder een bedreiging (</a:t>
            </a:r>
            <a:r>
              <a:rPr lang="nl-NL" sz="1800" dirty="0" err="1">
                <a:latin typeface="Effra" panose="02000506080000020004"/>
              </a:rPr>
              <a:t>Threat</a:t>
            </a:r>
            <a:r>
              <a:rPr lang="nl-NL" sz="1800" dirty="0">
                <a:latin typeface="Effra" panose="02000506080000020004"/>
              </a:rPr>
              <a:t>, T) geplaatst. </a:t>
            </a:r>
          </a:p>
          <a:p>
            <a:endParaRPr lang="nl-NL" sz="1800" dirty="0">
              <a:latin typeface="Effra" panose="02000506080000020004"/>
            </a:endParaRPr>
          </a:p>
          <a:p>
            <a:r>
              <a:rPr lang="nl-NL" sz="1800" b="1" dirty="0">
                <a:latin typeface="Effra" panose="02000506080000020004"/>
              </a:rPr>
              <a:t>Vraag 2 (2p):</a:t>
            </a:r>
          </a:p>
          <a:p>
            <a:r>
              <a:rPr lang="nl-NL" sz="1800" i="1" dirty="0">
                <a:latin typeface="Effra" panose="02000506080000020004"/>
              </a:rPr>
              <a:t>Leg uit dat dit niet correct is en leg uit onder welk onderdeel van de SWOT-analyse dit wel geplaatst had moeten worden. </a:t>
            </a:r>
          </a:p>
          <a:p>
            <a:r>
              <a:rPr lang="nl-NL" sz="1800" dirty="0">
                <a:latin typeface="Effra" panose="02000506080000020004"/>
              </a:rPr>
              <a:t>Het is niet extern. </a:t>
            </a:r>
          </a:p>
          <a:p>
            <a:r>
              <a:rPr lang="nl-NL" sz="1800" dirty="0">
                <a:latin typeface="Effra" panose="02000506080000020004"/>
              </a:rPr>
              <a:t>Het is geen bedreiging (T), het is een zwakte (W), want het is intern en negatief.</a:t>
            </a:r>
          </a:p>
          <a:p>
            <a:endParaRPr lang="nl-NL" dirty="0"/>
          </a:p>
        </p:txBody>
      </p:sp>
      <p:sp>
        <p:nvSpPr>
          <p:cNvPr id="9" name="Tekstvak 8">
            <a:extLst>
              <a:ext uri="{FF2B5EF4-FFF2-40B4-BE49-F238E27FC236}">
                <a16:creationId xmlns:a16="http://schemas.microsoft.com/office/drawing/2014/main" id="{CBE4BB5D-3B89-2473-588D-77251955D6F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SWOT-analyse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Tree>
    <p:extLst>
      <p:ext uri="{BB962C8B-B14F-4D97-AF65-F5344CB8AC3E}">
        <p14:creationId xmlns:p14="http://schemas.microsoft.com/office/powerpoint/2010/main" val="27121638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D154B-D36C-BC6B-8F92-6ECBF60C25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91FE07-EF12-0ED4-CE79-D11981F9DFAB}"/>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AFE851D1-3C36-CF83-FFEB-4DAA5D67639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0926886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AF9EE-6ED3-FFD2-238B-0B2DDAE13F9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94B8205-7E78-0F6C-7EA3-BE2BAF928B3D}"/>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err="1">
                <a:solidFill>
                  <a:srgbClr val="945DE8"/>
                </a:solidFill>
                <a:effectLst>
                  <a:outerShdw blurRad="25400" dist="25400" dir="2700000" algn="tl" rotWithShape="0">
                    <a:prstClr val="black">
                      <a:alpha val="40000"/>
                    </a:prstClr>
                  </a:outerShdw>
                </a:effectLst>
                <a:latin typeface="Effra" panose="02000506080000020004" pitchFamily="2" charset="0"/>
              </a:rPr>
              <a:t>Clutch</a:t>
            </a:r>
            <a:endPar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endParaRPr>
          </a:p>
        </p:txBody>
      </p:sp>
      <p:cxnSp>
        <p:nvCxnSpPr>
          <p:cNvPr id="6" name="Rechte verbindingslijn 5">
            <a:extLst>
              <a:ext uri="{FF2B5EF4-FFF2-40B4-BE49-F238E27FC236}">
                <a16:creationId xmlns:a16="http://schemas.microsoft.com/office/drawing/2014/main" id="{F31C5232-00A0-B81D-0768-F2FB576E1EE6}"/>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DE9887F1-DDB6-10FF-EC73-0AC4CF4AC524}"/>
              </a:ext>
            </a:extLst>
          </p:cNvPr>
          <p:cNvSpPr txBox="1"/>
          <p:nvPr/>
        </p:nvSpPr>
        <p:spPr>
          <a:xfrm>
            <a:off x="948164" y="4585846"/>
            <a:ext cx="3075195"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Quirine &amp; Patrick</a:t>
            </a:r>
          </a:p>
        </p:txBody>
      </p:sp>
      <p:sp>
        <p:nvSpPr>
          <p:cNvPr id="5" name="Tekstvak 4">
            <a:extLst>
              <a:ext uri="{FF2B5EF4-FFF2-40B4-BE49-F238E27FC236}">
                <a16:creationId xmlns:a16="http://schemas.microsoft.com/office/drawing/2014/main" id="{8DE80F15-7847-45B3-037E-B90AB2599FCE}"/>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Ultieme tips</a:t>
            </a:r>
          </a:p>
        </p:txBody>
      </p:sp>
    </p:spTree>
    <p:extLst>
      <p:ext uri="{BB962C8B-B14F-4D97-AF65-F5344CB8AC3E}">
        <p14:creationId xmlns:p14="http://schemas.microsoft.com/office/powerpoint/2010/main" val="290082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71507-5FB2-D4C1-D467-D719C21FFB36}"/>
            </a:ext>
          </a:extLst>
        </p:cNvPr>
        <p:cNvGrpSpPr/>
        <p:nvPr/>
      </p:nvGrpSpPr>
      <p:grpSpPr>
        <a:xfrm>
          <a:off x="0" y="0"/>
          <a:ext cx="0" cy="0"/>
          <a:chOff x="0" y="0"/>
          <a:chExt cx="0" cy="0"/>
        </a:xfrm>
      </p:grpSpPr>
      <p:pic>
        <p:nvPicPr>
          <p:cNvPr id="14" name="Graphic 13" descr="Vinkje met effen opvulling">
            <a:extLst>
              <a:ext uri="{FF2B5EF4-FFF2-40B4-BE49-F238E27FC236}">
                <a16:creationId xmlns:a16="http://schemas.microsoft.com/office/drawing/2014/main" id="{9A49BE47-27A5-797E-1F60-7853F57308F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6000" y="1442543"/>
            <a:ext cx="5901777" cy="5901777"/>
          </a:xfrm>
          <a:prstGeom prst="rect">
            <a:avLst/>
          </a:prstGeom>
          <a:effectLst>
            <a:outerShdw blurRad="50800" dist="38100" dir="2700000" algn="tl" rotWithShape="0">
              <a:prstClr val="black">
                <a:alpha val="40000"/>
              </a:prstClr>
            </a:outerShdw>
          </a:effectLst>
        </p:spPr>
      </p:pic>
      <p:pic>
        <p:nvPicPr>
          <p:cNvPr id="16" name="Graphic 15" descr="Sluiten met effen opvulling">
            <a:extLst>
              <a:ext uri="{FF2B5EF4-FFF2-40B4-BE49-F238E27FC236}">
                <a16:creationId xmlns:a16="http://schemas.microsoft.com/office/drawing/2014/main" id="{3A2EC0E8-5844-4F22-C9A4-6380F303532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218" y="1265509"/>
            <a:ext cx="5901782" cy="5901782"/>
          </a:xfrm>
          <a:prstGeom prst="rect">
            <a:avLst/>
          </a:prstGeom>
          <a:effectLst>
            <a:outerShdw blurRad="50800" dist="38100" dir="2700000" algn="tl" rotWithShape="0">
              <a:prstClr val="black">
                <a:alpha val="40000"/>
              </a:prstClr>
            </a:outerShdw>
          </a:effectLst>
        </p:spPr>
      </p:pic>
      <p:pic>
        <p:nvPicPr>
          <p:cNvPr id="37" name="Graphic 36" descr="Vinkje met effen opvulling">
            <a:extLst>
              <a:ext uri="{FF2B5EF4-FFF2-40B4-BE49-F238E27FC236}">
                <a16:creationId xmlns:a16="http://schemas.microsoft.com/office/drawing/2014/main" id="{A73F4A22-A084-F157-B440-2069EC558E9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1442543"/>
            <a:ext cx="5901777" cy="5901777"/>
          </a:xfrm>
          <a:prstGeom prst="rect">
            <a:avLst/>
          </a:prstGeom>
          <a:effectLst/>
        </p:spPr>
      </p:pic>
      <p:pic>
        <p:nvPicPr>
          <p:cNvPr id="50" name="Graphic 49" descr="Sluiten met effen opvulling">
            <a:extLst>
              <a:ext uri="{FF2B5EF4-FFF2-40B4-BE49-F238E27FC236}">
                <a16:creationId xmlns:a16="http://schemas.microsoft.com/office/drawing/2014/main" id="{C935024F-5AD2-104D-D450-59F3723D415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218" y="1265509"/>
            <a:ext cx="5901782" cy="5901782"/>
          </a:xfrm>
          <a:prstGeom prst="rect">
            <a:avLst/>
          </a:prstGeom>
          <a:effectLst/>
        </p:spPr>
      </p:pic>
      <p:sp>
        <p:nvSpPr>
          <p:cNvPr id="25" name="Tekstvak 24">
            <a:extLst>
              <a:ext uri="{FF2B5EF4-FFF2-40B4-BE49-F238E27FC236}">
                <a16:creationId xmlns:a16="http://schemas.microsoft.com/office/drawing/2014/main" id="{377C9144-1738-26C5-2DAD-EF3A09C33698}"/>
              </a:ext>
            </a:extLst>
          </p:cNvPr>
          <p:cNvSpPr txBox="1"/>
          <p:nvPr/>
        </p:nvSpPr>
        <p:spPr>
          <a:xfrm>
            <a:off x="723900" y="4427970"/>
            <a:ext cx="4842418" cy="2215991"/>
          </a:xfrm>
          <a:prstGeom prst="rect">
            <a:avLst/>
          </a:prstGeom>
          <a:noFill/>
        </p:spPr>
        <p:txBody>
          <a:bodyPr wrap="square" rtlCol="0">
            <a:spAutoFit/>
          </a:bodyPr>
          <a:lstStyle/>
          <a:p>
            <a:pPr algn="ctr"/>
            <a:r>
              <a:rPr lang="nl-NL" sz="13800" b="1" dirty="0">
                <a:solidFill>
                  <a:srgbClr val="945DE8"/>
                </a:solidFill>
                <a:effectLst>
                  <a:outerShdw blurRad="12700" dist="12700" dir="2700000" algn="tl" rotWithShape="0">
                    <a:prstClr val="black">
                      <a:alpha val="40000"/>
                    </a:prstClr>
                  </a:outerShdw>
                </a:effectLst>
                <a:latin typeface="Effra" panose="02000506080000020004" pitchFamily="2" charset="0"/>
              </a:rPr>
              <a:t>x 0,91</a:t>
            </a:r>
          </a:p>
        </p:txBody>
      </p:sp>
      <p:sp>
        <p:nvSpPr>
          <p:cNvPr id="34" name="Tekstvak 33">
            <a:extLst>
              <a:ext uri="{FF2B5EF4-FFF2-40B4-BE49-F238E27FC236}">
                <a16:creationId xmlns:a16="http://schemas.microsoft.com/office/drawing/2014/main" id="{FEDE71FE-25F1-A18C-3077-7AA10CFF8B26}"/>
              </a:ext>
            </a:extLst>
          </p:cNvPr>
          <p:cNvSpPr txBox="1"/>
          <p:nvPr/>
        </p:nvSpPr>
        <p:spPr>
          <a:xfrm>
            <a:off x="6326091" y="4427970"/>
            <a:ext cx="5441600" cy="2215991"/>
          </a:xfrm>
          <a:prstGeom prst="rect">
            <a:avLst/>
          </a:prstGeom>
          <a:noFill/>
        </p:spPr>
        <p:txBody>
          <a:bodyPr wrap="square" rtlCol="0">
            <a:spAutoFit/>
          </a:bodyPr>
          <a:lstStyle/>
          <a:p>
            <a:pPr algn="ctr"/>
            <a:r>
              <a:rPr lang="nl-NL" sz="13800" b="1" dirty="0">
                <a:solidFill>
                  <a:srgbClr val="945DE8"/>
                </a:solidFill>
                <a:effectLst>
                  <a:outerShdw blurRad="12700" dist="12700" dir="2700000" algn="tl" rotWithShape="0">
                    <a:prstClr val="black">
                      <a:alpha val="40000"/>
                    </a:prstClr>
                  </a:outerShdw>
                </a:effectLst>
                <a:latin typeface="Effra" panose="02000506080000020004" pitchFamily="2" charset="0"/>
              </a:rPr>
              <a:t>/ 1,09</a:t>
            </a:r>
          </a:p>
        </p:txBody>
      </p:sp>
      <p:sp>
        <p:nvSpPr>
          <p:cNvPr id="2" name="Tekstvak 1">
            <a:extLst>
              <a:ext uri="{FF2B5EF4-FFF2-40B4-BE49-F238E27FC236}">
                <a16:creationId xmlns:a16="http://schemas.microsoft.com/office/drawing/2014/main" id="{5C98DC3B-6C97-CF21-3A97-DAACE3314D94}"/>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Percentages omrekenen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rPr>
              <a:t>(Veelgemaakte fout)</a:t>
            </a:r>
          </a:p>
        </p:txBody>
      </p:sp>
      <p:sp>
        <p:nvSpPr>
          <p:cNvPr id="3" name="Tekstvak 2">
            <a:extLst>
              <a:ext uri="{FF2B5EF4-FFF2-40B4-BE49-F238E27FC236}">
                <a16:creationId xmlns:a16="http://schemas.microsoft.com/office/drawing/2014/main" id="{3FD81B4A-067C-38B2-48B1-885F2AAA3239}"/>
              </a:ext>
            </a:extLst>
          </p:cNvPr>
          <p:cNvSpPr txBox="1"/>
          <p:nvPr/>
        </p:nvSpPr>
        <p:spPr>
          <a:xfrm>
            <a:off x="61119" y="974180"/>
            <a:ext cx="12069763" cy="769441"/>
          </a:xfrm>
          <a:prstGeom prst="rect">
            <a:avLst/>
          </a:prstGeom>
          <a:noFill/>
        </p:spPr>
        <p:txBody>
          <a:bodyPr wrap="square" rtlCol="0">
            <a:spAutoFit/>
          </a:bodyPr>
          <a:lstStyle/>
          <a:p>
            <a:pPr algn="ctr">
              <a:defRPr/>
            </a:pPr>
            <a:r>
              <a:rPr lang="nl-NL" sz="4400" b="1" i="1" dirty="0">
                <a:solidFill>
                  <a:prstClr val="black"/>
                </a:solidFill>
                <a:effectLst>
                  <a:outerShdw blurRad="25400" dist="25400" dir="2700000" algn="tl" rotWithShape="0">
                    <a:prstClr val="black">
                      <a:alpha val="40000"/>
                    </a:prstClr>
                  </a:outerShdw>
                </a:effectLst>
                <a:latin typeface="Effra" panose="02000506080000020004" pitchFamily="2" charset="0"/>
              </a:rPr>
              <a:t>Wat als je de </a:t>
            </a:r>
            <a:r>
              <a:rPr lang="nl-NL" sz="4400" b="1" i="1" dirty="0">
                <a:solidFill>
                  <a:srgbClr val="652EA3"/>
                </a:solidFill>
                <a:effectLst>
                  <a:outerShdw blurRad="25400" dist="25400" dir="2700000" algn="tl" rotWithShape="0">
                    <a:prstClr val="black">
                      <a:alpha val="40000"/>
                    </a:prstClr>
                  </a:outerShdw>
                </a:effectLst>
                <a:latin typeface="Effra" panose="02000506080000020004" pitchFamily="2" charset="0"/>
              </a:rPr>
              <a:t>btw uit een bedrag</a:t>
            </a:r>
            <a:r>
              <a:rPr lang="nl-NL" sz="4400" b="1" i="1" dirty="0">
                <a:solidFill>
                  <a:prstClr val="black"/>
                </a:solidFill>
                <a:effectLst>
                  <a:outerShdw blurRad="25400" dist="25400" dir="2700000" algn="tl" rotWithShape="0">
                    <a:prstClr val="black">
                      <a:alpha val="40000"/>
                    </a:prstClr>
                  </a:outerShdw>
                </a:effectLst>
                <a:latin typeface="Effra" panose="02000506080000020004" pitchFamily="2" charset="0"/>
              </a:rPr>
              <a:t> moet halen?</a:t>
            </a:r>
          </a:p>
        </p:txBody>
      </p:sp>
      <p:cxnSp>
        <p:nvCxnSpPr>
          <p:cNvPr id="12" name="Rechte verbindingslijn 11">
            <a:extLst>
              <a:ext uri="{FF2B5EF4-FFF2-40B4-BE49-F238E27FC236}">
                <a16:creationId xmlns:a16="http://schemas.microsoft.com/office/drawing/2014/main" id="{7F19E269-9573-98A8-B122-680C8EABD12A}"/>
              </a:ext>
            </a:extLst>
          </p:cNvPr>
          <p:cNvCxnSpPr>
            <a:cxnSpLocks/>
          </p:cNvCxnSpPr>
          <p:nvPr/>
        </p:nvCxnSpPr>
        <p:spPr>
          <a:xfrm>
            <a:off x="6096000" y="1957388"/>
            <a:ext cx="0" cy="4518024"/>
          </a:xfrm>
          <a:prstGeom prst="line">
            <a:avLst/>
          </a:prstGeom>
          <a:ln w="111125">
            <a:solidFill>
              <a:srgbClr val="945EE8"/>
            </a:solidFill>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E10B4D98-0202-7C7E-C2F4-866FFEA752A1}"/>
              </a:ext>
            </a:extLst>
          </p:cNvPr>
          <p:cNvSpPr txBox="1"/>
          <p:nvPr/>
        </p:nvSpPr>
        <p:spPr>
          <a:xfrm>
            <a:off x="557405" y="2034950"/>
            <a:ext cx="5175404" cy="2215991"/>
          </a:xfrm>
          <a:prstGeom prst="rect">
            <a:avLst/>
          </a:prstGeom>
          <a:noFill/>
        </p:spPr>
        <p:txBody>
          <a:bodyPr wrap="square" rtlCol="0">
            <a:spAutoFit/>
          </a:bodyPr>
          <a:lstStyle/>
          <a:p>
            <a:pPr algn="ctr"/>
            <a:r>
              <a:rPr lang="nl-NL" sz="13800" b="1" dirty="0">
                <a:solidFill>
                  <a:srgbClr val="945DE8"/>
                </a:solidFill>
                <a:effectLst>
                  <a:outerShdw blurRad="12700" dist="12700" dir="2700000" algn="tl" rotWithShape="0">
                    <a:prstClr val="black">
                      <a:alpha val="40000"/>
                    </a:prstClr>
                  </a:outerShdw>
                </a:effectLst>
                <a:latin typeface="Effra" panose="02000506080000020004" pitchFamily="2" charset="0"/>
              </a:rPr>
              <a:t>x 0,79</a:t>
            </a:r>
          </a:p>
        </p:txBody>
      </p:sp>
      <p:sp>
        <p:nvSpPr>
          <p:cNvPr id="33" name="Tekstvak 32">
            <a:extLst>
              <a:ext uri="{FF2B5EF4-FFF2-40B4-BE49-F238E27FC236}">
                <a16:creationId xmlns:a16="http://schemas.microsoft.com/office/drawing/2014/main" id="{6A3A448A-0EE3-B3F5-E1EF-A252867D5313}"/>
              </a:ext>
            </a:extLst>
          </p:cNvPr>
          <p:cNvSpPr txBox="1"/>
          <p:nvPr/>
        </p:nvSpPr>
        <p:spPr>
          <a:xfrm>
            <a:off x="6326089" y="2034950"/>
            <a:ext cx="5441600" cy="2215991"/>
          </a:xfrm>
          <a:prstGeom prst="rect">
            <a:avLst/>
          </a:prstGeom>
          <a:noFill/>
        </p:spPr>
        <p:txBody>
          <a:bodyPr wrap="square" rtlCol="0">
            <a:spAutoFit/>
          </a:bodyPr>
          <a:lstStyle/>
          <a:p>
            <a:pPr algn="ctr"/>
            <a:r>
              <a:rPr lang="nl-NL" sz="13800" b="1" dirty="0">
                <a:solidFill>
                  <a:srgbClr val="945DE8"/>
                </a:solidFill>
                <a:effectLst>
                  <a:outerShdw blurRad="12700" dist="12700" dir="2700000" algn="tl" rotWithShape="0">
                    <a:prstClr val="black">
                      <a:alpha val="40000"/>
                    </a:prstClr>
                  </a:outerShdw>
                </a:effectLst>
                <a:latin typeface="Effra" panose="02000506080000020004" pitchFamily="2" charset="0"/>
              </a:rPr>
              <a:t>/ 1,21</a:t>
            </a:r>
          </a:p>
        </p:txBody>
      </p:sp>
      <p:sp>
        <p:nvSpPr>
          <p:cNvPr id="51" name="Tekstvak 50">
            <a:extLst>
              <a:ext uri="{FF2B5EF4-FFF2-40B4-BE49-F238E27FC236}">
                <a16:creationId xmlns:a16="http://schemas.microsoft.com/office/drawing/2014/main" id="{0A3DA553-478A-C0D1-2AF8-61C011681319}"/>
              </a:ext>
            </a:extLst>
          </p:cNvPr>
          <p:cNvSpPr txBox="1"/>
          <p:nvPr/>
        </p:nvSpPr>
        <p:spPr>
          <a:xfrm>
            <a:off x="61118" y="6424698"/>
            <a:ext cx="6034880" cy="307777"/>
          </a:xfrm>
          <a:prstGeom prst="rect">
            <a:avLst/>
          </a:prstGeom>
          <a:noFill/>
        </p:spPr>
        <p:txBody>
          <a:bodyPr wrap="square" rtlCol="0">
            <a:spAutoFit/>
          </a:bodyPr>
          <a:lstStyle/>
          <a:p>
            <a:pPr algn="ctr"/>
            <a:r>
              <a:rPr lang="nl-NL" sz="1400" i="1" dirty="0">
                <a:solidFill>
                  <a:schemeClr val="bg2">
                    <a:lumMod val="75000"/>
                  </a:schemeClr>
                </a:solidFill>
                <a:latin typeface="Effra" panose="02000506080000020004" pitchFamily="2" charset="0"/>
              </a:rPr>
              <a:t>Hiermee maak je elke docent verdrietig en dat wil niemand.</a:t>
            </a:r>
          </a:p>
        </p:txBody>
      </p:sp>
      <p:sp>
        <p:nvSpPr>
          <p:cNvPr id="52" name="Rechthoek: afgeronde hoeken 51">
            <a:extLst>
              <a:ext uri="{FF2B5EF4-FFF2-40B4-BE49-F238E27FC236}">
                <a16:creationId xmlns:a16="http://schemas.microsoft.com/office/drawing/2014/main" id="{4F06D4B5-818E-C4AF-110B-6305F3B53918}"/>
              </a:ext>
            </a:extLst>
          </p:cNvPr>
          <p:cNvSpPr/>
          <p:nvPr/>
        </p:nvSpPr>
        <p:spPr>
          <a:xfrm>
            <a:off x="4323487" y="1767795"/>
            <a:ext cx="3545026" cy="663126"/>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4400" b="1" dirty="0">
                <a:solidFill>
                  <a:schemeClr val="bg1"/>
                </a:solidFill>
                <a:latin typeface="Effra" panose="02000506080000020004" pitchFamily="2" charset="0"/>
              </a:rPr>
              <a:t>Bij 21% btw</a:t>
            </a:r>
          </a:p>
        </p:txBody>
      </p:sp>
      <p:sp>
        <p:nvSpPr>
          <p:cNvPr id="53" name="Rechthoek: afgeronde hoeken 52">
            <a:extLst>
              <a:ext uri="{FF2B5EF4-FFF2-40B4-BE49-F238E27FC236}">
                <a16:creationId xmlns:a16="http://schemas.microsoft.com/office/drawing/2014/main" id="{5D5FD7CB-4A50-5265-7E26-4E0C4BCEB496}"/>
              </a:ext>
            </a:extLst>
          </p:cNvPr>
          <p:cNvSpPr/>
          <p:nvPr/>
        </p:nvSpPr>
        <p:spPr>
          <a:xfrm>
            <a:off x="4323487" y="4064245"/>
            <a:ext cx="3545026" cy="663126"/>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4400" b="1" dirty="0">
                <a:solidFill>
                  <a:schemeClr val="bg1"/>
                </a:solidFill>
                <a:latin typeface="Effra" panose="02000506080000020004" pitchFamily="2" charset="0"/>
              </a:rPr>
              <a:t>Bij 9% btw</a:t>
            </a:r>
          </a:p>
        </p:txBody>
      </p:sp>
    </p:spTree>
    <p:extLst>
      <p:ext uri="{BB962C8B-B14F-4D97-AF65-F5344CB8AC3E}">
        <p14:creationId xmlns:p14="http://schemas.microsoft.com/office/powerpoint/2010/main" val="251822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250"/>
                                        <p:tgtEl>
                                          <p:spTgt spid="12"/>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P spid="3" grpId="0"/>
      <p:bldP spid="19" grpId="0"/>
      <p:bldP spid="33" grpId="0"/>
      <p:bldP spid="51" grpId="0"/>
      <p:bldP spid="52" grpId="0" animBg="1"/>
      <p:bldP spid="5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4925-5AB1-7804-16F6-670A92DEF46A}"/>
            </a:ext>
          </a:extLst>
        </p:cNvPr>
        <p:cNvGrpSpPr/>
        <p:nvPr/>
      </p:nvGrpSpPr>
      <p:grpSpPr>
        <a:xfrm>
          <a:off x="0" y="0"/>
          <a:ext cx="0" cy="0"/>
          <a:chOff x="0" y="0"/>
          <a:chExt cx="0" cy="0"/>
        </a:xfrm>
      </p:grpSpPr>
      <p:sp>
        <p:nvSpPr>
          <p:cNvPr id="37" name="Tekstvak 36">
            <a:extLst>
              <a:ext uri="{FF2B5EF4-FFF2-40B4-BE49-F238E27FC236}">
                <a16:creationId xmlns:a16="http://schemas.microsoft.com/office/drawing/2014/main" id="{247E9F03-72FC-3748-BBA7-A2B60FC0AC92}"/>
              </a:ext>
            </a:extLst>
          </p:cNvPr>
          <p:cNvSpPr txBox="1"/>
          <p:nvPr/>
        </p:nvSpPr>
        <p:spPr>
          <a:xfrm>
            <a:off x="110776" y="4291134"/>
            <a:ext cx="4145148" cy="1015663"/>
          </a:xfrm>
          <a:prstGeom prst="rect">
            <a:avLst/>
          </a:prstGeom>
          <a:noFill/>
        </p:spPr>
        <p:txBody>
          <a:bodyPr wrap="square" rtlCol="0">
            <a:spAutoFit/>
          </a:bodyPr>
          <a:lstStyle/>
          <a:p>
            <a:pPr algn="ctr"/>
            <a:r>
              <a:rPr lang="nl-NL" sz="6000" b="1" i="1" dirty="0">
                <a:solidFill>
                  <a:srgbClr val="652EA3"/>
                </a:solidFill>
                <a:effectLst>
                  <a:outerShdw blurRad="12700" dist="12700" dir="2700000" algn="tl" rotWithShape="0">
                    <a:prstClr val="black">
                      <a:alpha val="40000"/>
                    </a:prstClr>
                  </a:outerShdw>
                </a:effectLst>
                <a:latin typeface="Effra" panose="02000506080000020004" pitchFamily="2" charset="0"/>
              </a:rPr>
              <a:t>In</a:t>
            </a:r>
          </a:p>
        </p:txBody>
      </p:sp>
      <p:sp>
        <p:nvSpPr>
          <p:cNvPr id="34" name="Pijl: rechts 33">
            <a:extLst>
              <a:ext uri="{FF2B5EF4-FFF2-40B4-BE49-F238E27FC236}">
                <a16:creationId xmlns:a16="http://schemas.microsoft.com/office/drawing/2014/main" id="{41E547B9-A3D4-667A-1793-64980848360A}"/>
              </a:ext>
            </a:extLst>
          </p:cNvPr>
          <p:cNvSpPr/>
          <p:nvPr/>
        </p:nvSpPr>
        <p:spPr>
          <a:xfrm>
            <a:off x="5061649" y="2008373"/>
            <a:ext cx="2768790" cy="1300099"/>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5D53FADE-29DD-4EF1-843F-434D100649E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Percentages omrekenen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28" name="Tekstvak 27">
            <a:extLst>
              <a:ext uri="{FF2B5EF4-FFF2-40B4-BE49-F238E27FC236}">
                <a16:creationId xmlns:a16="http://schemas.microsoft.com/office/drawing/2014/main" id="{34913606-8CF4-A0D1-56F2-47B17299A5CD}"/>
              </a:ext>
            </a:extLst>
          </p:cNvPr>
          <p:cNvSpPr txBox="1"/>
          <p:nvPr/>
        </p:nvSpPr>
        <p:spPr>
          <a:xfrm>
            <a:off x="101600" y="1379633"/>
            <a:ext cx="5441600" cy="2215991"/>
          </a:xfrm>
          <a:prstGeom prst="rect">
            <a:avLst/>
          </a:prstGeom>
          <a:noFill/>
        </p:spPr>
        <p:txBody>
          <a:bodyPr wrap="square" rtlCol="0">
            <a:spAutoFit/>
          </a:bodyPr>
          <a:lstStyle/>
          <a:p>
            <a:pPr algn="ctr"/>
            <a:r>
              <a:rPr lang="nl-NL" sz="13800" b="1" i="1" dirty="0">
                <a:solidFill>
                  <a:srgbClr val="945DE8"/>
                </a:solidFill>
                <a:effectLst>
                  <a:outerShdw blurRad="12700" dist="12700" dir="2700000" algn="tl" rotWithShape="0">
                    <a:prstClr val="black">
                      <a:alpha val="40000"/>
                    </a:prstClr>
                  </a:outerShdw>
                </a:effectLst>
                <a:latin typeface="Effra" panose="02000506080000020004" pitchFamily="2" charset="0"/>
              </a:rPr>
              <a:t>van de</a:t>
            </a:r>
          </a:p>
        </p:txBody>
      </p:sp>
      <p:sp>
        <p:nvSpPr>
          <p:cNvPr id="29" name="Tekstvak 28">
            <a:extLst>
              <a:ext uri="{FF2B5EF4-FFF2-40B4-BE49-F238E27FC236}">
                <a16:creationId xmlns:a16="http://schemas.microsoft.com/office/drawing/2014/main" id="{F5323856-3A53-E7B8-A7C4-4C0080785D01}"/>
              </a:ext>
            </a:extLst>
          </p:cNvPr>
          <p:cNvSpPr txBox="1"/>
          <p:nvPr/>
        </p:nvSpPr>
        <p:spPr>
          <a:xfrm>
            <a:off x="7130352" y="1379633"/>
            <a:ext cx="4959698" cy="2215991"/>
          </a:xfrm>
          <a:prstGeom prst="rect">
            <a:avLst/>
          </a:prstGeom>
          <a:noFill/>
        </p:spPr>
        <p:txBody>
          <a:bodyPr wrap="square" rtlCol="0">
            <a:spAutoFit/>
          </a:bodyPr>
          <a:lstStyle/>
          <a:p>
            <a:pPr algn="ctr"/>
            <a:r>
              <a:rPr lang="nl-NL" sz="13800" b="1" i="1" dirty="0">
                <a:solidFill>
                  <a:srgbClr val="945DE8"/>
                </a:solidFill>
                <a:effectLst>
                  <a:outerShdw blurRad="12700" dist="12700" dir="2700000" algn="tl" rotWithShape="0">
                    <a:prstClr val="black">
                      <a:alpha val="40000"/>
                    </a:prstClr>
                  </a:outerShdw>
                </a:effectLst>
                <a:latin typeface="Effra" panose="02000506080000020004" pitchFamily="2" charset="0"/>
              </a:rPr>
              <a:t>100%</a:t>
            </a:r>
          </a:p>
        </p:txBody>
      </p:sp>
      <p:sp>
        <p:nvSpPr>
          <p:cNvPr id="30" name="Tekstvak 29">
            <a:extLst>
              <a:ext uri="{FF2B5EF4-FFF2-40B4-BE49-F238E27FC236}">
                <a16:creationId xmlns:a16="http://schemas.microsoft.com/office/drawing/2014/main" id="{CF0844C0-6FF5-CBD8-1A4C-F08114771DAE}"/>
              </a:ext>
            </a:extLst>
          </p:cNvPr>
          <p:cNvSpPr txBox="1"/>
          <p:nvPr/>
        </p:nvSpPr>
        <p:spPr>
          <a:xfrm>
            <a:off x="101600" y="808044"/>
            <a:ext cx="5441600" cy="1200329"/>
          </a:xfrm>
          <a:prstGeom prst="rect">
            <a:avLst/>
          </a:prstGeom>
          <a:noFill/>
        </p:spPr>
        <p:txBody>
          <a:bodyPr wrap="square" rtlCol="0">
            <a:spAutoFit/>
          </a:bodyPr>
          <a:lstStyle/>
          <a:p>
            <a:pPr algn="ctr"/>
            <a:r>
              <a:rPr lang="nl-NL" sz="7200" b="1" dirty="0">
                <a:solidFill>
                  <a:srgbClr val="652EA3"/>
                </a:solidFill>
                <a:effectLst>
                  <a:outerShdw blurRad="12700" dist="12700" dir="2700000" algn="tl" rotWithShape="0">
                    <a:prstClr val="black">
                      <a:alpha val="40000"/>
                    </a:prstClr>
                  </a:outerShdw>
                </a:effectLst>
                <a:latin typeface="Effra" panose="02000506080000020004" pitchFamily="2" charset="0"/>
              </a:rPr>
              <a:t>De woorden</a:t>
            </a:r>
          </a:p>
        </p:txBody>
      </p:sp>
      <p:sp>
        <p:nvSpPr>
          <p:cNvPr id="31" name="Tekstvak 30">
            <a:extLst>
              <a:ext uri="{FF2B5EF4-FFF2-40B4-BE49-F238E27FC236}">
                <a16:creationId xmlns:a16="http://schemas.microsoft.com/office/drawing/2014/main" id="{92E1CFAD-2DEF-1BE9-4D92-194F5C115778}"/>
              </a:ext>
            </a:extLst>
          </p:cNvPr>
          <p:cNvSpPr txBox="1"/>
          <p:nvPr/>
        </p:nvSpPr>
        <p:spPr>
          <a:xfrm>
            <a:off x="101600" y="2886905"/>
            <a:ext cx="5441600" cy="1200329"/>
          </a:xfrm>
          <a:prstGeom prst="rect">
            <a:avLst/>
          </a:prstGeom>
          <a:noFill/>
        </p:spPr>
        <p:txBody>
          <a:bodyPr wrap="square" rtlCol="0">
            <a:spAutoFit/>
          </a:bodyPr>
          <a:lstStyle/>
          <a:p>
            <a:pPr algn="ctr"/>
            <a:r>
              <a:rPr lang="nl-NL" sz="7200" b="1" dirty="0">
                <a:solidFill>
                  <a:srgbClr val="652EA3"/>
                </a:solidFill>
                <a:effectLst>
                  <a:outerShdw blurRad="12700" dist="12700" dir="2700000" algn="tl" rotWithShape="0">
                    <a:prstClr val="black">
                      <a:alpha val="40000"/>
                    </a:prstClr>
                  </a:outerShdw>
                </a:effectLst>
                <a:latin typeface="Effra" panose="02000506080000020004" pitchFamily="2" charset="0"/>
              </a:rPr>
              <a:t>wijzen aan</a:t>
            </a:r>
          </a:p>
        </p:txBody>
      </p:sp>
      <p:sp>
        <p:nvSpPr>
          <p:cNvPr id="32" name="Tekstvak 31">
            <a:extLst>
              <a:ext uri="{FF2B5EF4-FFF2-40B4-BE49-F238E27FC236}">
                <a16:creationId xmlns:a16="http://schemas.microsoft.com/office/drawing/2014/main" id="{7D4739F5-0683-C074-4FE3-6CCE2AEFF21C}"/>
              </a:ext>
            </a:extLst>
          </p:cNvPr>
          <p:cNvSpPr txBox="1"/>
          <p:nvPr/>
        </p:nvSpPr>
        <p:spPr>
          <a:xfrm>
            <a:off x="6889401" y="808044"/>
            <a:ext cx="5441600" cy="1200329"/>
          </a:xfrm>
          <a:prstGeom prst="rect">
            <a:avLst/>
          </a:prstGeom>
          <a:noFill/>
        </p:spPr>
        <p:txBody>
          <a:bodyPr wrap="square" rtlCol="0">
            <a:spAutoFit/>
          </a:bodyPr>
          <a:lstStyle/>
          <a:p>
            <a:pPr algn="ctr"/>
            <a:r>
              <a:rPr lang="nl-NL" sz="7200" b="1" dirty="0">
                <a:solidFill>
                  <a:srgbClr val="652EA3"/>
                </a:solidFill>
                <a:effectLst>
                  <a:outerShdw blurRad="12700" dist="12700" dir="2700000" algn="tl" rotWithShape="0">
                    <a:prstClr val="black">
                      <a:alpha val="40000"/>
                    </a:prstClr>
                  </a:outerShdw>
                </a:effectLst>
                <a:latin typeface="Effra" panose="02000506080000020004" pitchFamily="2" charset="0"/>
              </a:rPr>
              <a:t>welk getal</a:t>
            </a:r>
          </a:p>
        </p:txBody>
      </p:sp>
      <p:sp>
        <p:nvSpPr>
          <p:cNvPr id="33" name="Tekstvak 32">
            <a:extLst>
              <a:ext uri="{FF2B5EF4-FFF2-40B4-BE49-F238E27FC236}">
                <a16:creationId xmlns:a16="http://schemas.microsoft.com/office/drawing/2014/main" id="{21DDA997-59CE-1184-F8B9-09819C68D13D}"/>
              </a:ext>
            </a:extLst>
          </p:cNvPr>
          <p:cNvSpPr txBox="1"/>
          <p:nvPr/>
        </p:nvSpPr>
        <p:spPr>
          <a:xfrm>
            <a:off x="6889401" y="2886905"/>
            <a:ext cx="5441600" cy="1200329"/>
          </a:xfrm>
          <a:prstGeom prst="rect">
            <a:avLst/>
          </a:prstGeom>
          <a:noFill/>
        </p:spPr>
        <p:txBody>
          <a:bodyPr wrap="square" rtlCol="0">
            <a:spAutoFit/>
          </a:bodyPr>
          <a:lstStyle/>
          <a:p>
            <a:pPr algn="ctr"/>
            <a:r>
              <a:rPr lang="nl-NL" sz="7200" b="1" dirty="0">
                <a:solidFill>
                  <a:srgbClr val="652EA3"/>
                </a:solidFill>
                <a:effectLst>
                  <a:outerShdw blurRad="12700" dist="12700" dir="2700000" algn="tl" rotWithShape="0">
                    <a:prstClr val="black">
                      <a:alpha val="40000"/>
                    </a:prstClr>
                  </a:outerShdw>
                </a:effectLst>
                <a:latin typeface="Effra" panose="02000506080000020004" pitchFamily="2" charset="0"/>
              </a:rPr>
              <a:t>is of wordt</a:t>
            </a:r>
          </a:p>
        </p:txBody>
      </p:sp>
      <p:sp>
        <p:nvSpPr>
          <p:cNvPr id="36" name="Tekstvak 35">
            <a:extLst>
              <a:ext uri="{FF2B5EF4-FFF2-40B4-BE49-F238E27FC236}">
                <a16:creationId xmlns:a16="http://schemas.microsoft.com/office/drawing/2014/main" id="{E9A722BB-1CEC-724C-08FC-B7B37E3BB664}"/>
              </a:ext>
            </a:extLst>
          </p:cNvPr>
          <p:cNvSpPr txBox="1"/>
          <p:nvPr/>
        </p:nvSpPr>
        <p:spPr>
          <a:xfrm>
            <a:off x="4166838" y="4291134"/>
            <a:ext cx="3867150" cy="1015663"/>
          </a:xfrm>
          <a:prstGeom prst="rect">
            <a:avLst/>
          </a:prstGeom>
          <a:noFill/>
        </p:spPr>
        <p:txBody>
          <a:bodyPr wrap="square" rtlCol="0">
            <a:spAutoFit/>
          </a:bodyPr>
          <a:lstStyle/>
          <a:p>
            <a:pPr algn="ctr"/>
            <a:r>
              <a:rPr lang="nl-NL" sz="6000" b="1" i="1" dirty="0">
                <a:solidFill>
                  <a:srgbClr val="652EA3"/>
                </a:solidFill>
                <a:effectLst>
                  <a:outerShdw blurRad="12700" dist="12700" dir="2700000" algn="tl" rotWithShape="0">
                    <a:prstClr val="black">
                      <a:alpha val="40000"/>
                    </a:prstClr>
                  </a:outerShdw>
                </a:effectLst>
                <a:latin typeface="Effra" panose="02000506080000020004" pitchFamily="2" charset="0"/>
              </a:rPr>
              <a:t>Ten</a:t>
            </a:r>
          </a:p>
        </p:txBody>
      </p:sp>
      <p:sp>
        <p:nvSpPr>
          <p:cNvPr id="38" name="Tekstvak 37">
            <a:extLst>
              <a:ext uri="{FF2B5EF4-FFF2-40B4-BE49-F238E27FC236}">
                <a16:creationId xmlns:a16="http://schemas.microsoft.com/office/drawing/2014/main" id="{245D97FB-F180-5F84-083E-5B171E93721A}"/>
              </a:ext>
            </a:extLst>
          </p:cNvPr>
          <p:cNvSpPr txBox="1"/>
          <p:nvPr/>
        </p:nvSpPr>
        <p:spPr>
          <a:xfrm>
            <a:off x="7944902" y="4291134"/>
            <a:ext cx="4145148" cy="1015663"/>
          </a:xfrm>
          <a:prstGeom prst="rect">
            <a:avLst/>
          </a:prstGeom>
          <a:noFill/>
        </p:spPr>
        <p:txBody>
          <a:bodyPr wrap="square" rtlCol="0">
            <a:spAutoFit/>
          </a:bodyPr>
          <a:lstStyle/>
          <a:p>
            <a:pPr algn="ctr"/>
            <a:r>
              <a:rPr lang="nl-NL" sz="6000" b="1" i="1" dirty="0">
                <a:solidFill>
                  <a:srgbClr val="652EA3"/>
                </a:solidFill>
                <a:effectLst>
                  <a:outerShdw blurRad="12700" dist="12700" dir="2700000" algn="tl" rotWithShape="0">
                    <a:prstClr val="black">
                      <a:alpha val="40000"/>
                    </a:prstClr>
                  </a:outerShdw>
                </a:effectLst>
                <a:latin typeface="Effra" panose="02000506080000020004" pitchFamily="2" charset="0"/>
              </a:rPr>
              <a:t>Als</a:t>
            </a:r>
          </a:p>
        </p:txBody>
      </p:sp>
      <p:cxnSp>
        <p:nvCxnSpPr>
          <p:cNvPr id="35" name="Rechte verbindingslijn 34">
            <a:extLst>
              <a:ext uri="{FF2B5EF4-FFF2-40B4-BE49-F238E27FC236}">
                <a16:creationId xmlns:a16="http://schemas.microsoft.com/office/drawing/2014/main" id="{DC5C6E70-8E43-2657-461B-A619DD88A1FE}"/>
              </a:ext>
            </a:extLst>
          </p:cNvPr>
          <p:cNvCxnSpPr>
            <a:cxnSpLocks/>
          </p:cNvCxnSpPr>
          <p:nvPr/>
        </p:nvCxnSpPr>
        <p:spPr>
          <a:xfrm>
            <a:off x="485775" y="4224363"/>
            <a:ext cx="11220450" cy="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Tekstvak 40">
            <a:extLst>
              <a:ext uri="{FF2B5EF4-FFF2-40B4-BE49-F238E27FC236}">
                <a16:creationId xmlns:a16="http://schemas.microsoft.com/office/drawing/2014/main" id="{74D0783B-3AEE-E3CB-2719-73BDD9C091FE}"/>
              </a:ext>
            </a:extLst>
          </p:cNvPr>
          <p:cNvSpPr txBox="1"/>
          <p:nvPr/>
        </p:nvSpPr>
        <p:spPr>
          <a:xfrm>
            <a:off x="110776" y="4969731"/>
            <a:ext cx="4145148" cy="1015663"/>
          </a:xfrm>
          <a:prstGeom prst="rect">
            <a:avLst/>
          </a:prstGeom>
          <a:noFill/>
        </p:spPr>
        <p:txBody>
          <a:bodyPr wrap="square" rtlCol="0">
            <a:spAutoFit/>
          </a:bodyPr>
          <a:lstStyle/>
          <a:p>
            <a:pPr algn="ctr"/>
            <a:r>
              <a:rPr lang="nl-NL" sz="6000" b="1" i="1" dirty="0">
                <a:solidFill>
                  <a:srgbClr val="945DE8"/>
                </a:solidFill>
                <a:effectLst>
                  <a:outerShdw blurRad="12700" dist="12700" dir="2700000" algn="tl" rotWithShape="0">
                    <a:prstClr val="black">
                      <a:alpha val="40000"/>
                    </a:prstClr>
                  </a:outerShdw>
                </a:effectLst>
                <a:latin typeface="Effra" panose="02000506080000020004" pitchFamily="2" charset="0"/>
              </a:rPr>
              <a:t>vergelijking</a:t>
            </a:r>
          </a:p>
        </p:txBody>
      </p:sp>
      <p:sp>
        <p:nvSpPr>
          <p:cNvPr id="42" name="Tekstvak 41">
            <a:extLst>
              <a:ext uri="{FF2B5EF4-FFF2-40B4-BE49-F238E27FC236}">
                <a16:creationId xmlns:a16="http://schemas.microsoft.com/office/drawing/2014/main" id="{C36A7F6A-9777-DF3F-75D7-56533B952D49}"/>
              </a:ext>
            </a:extLst>
          </p:cNvPr>
          <p:cNvSpPr txBox="1"/>
          <p:nvPr/>
        </p:nvSpPr>
        <p:spPr>
          <a:xfrm>
            <a:off x="4166838" y="4969731"/>
            <a:ext cx="3867150" cy="1015663"/>
          </a:xfrm>
          <a:prstGeom prst="rect">
            <a:avLst/>
          </a:prstGeom>
          <a:noFill/>
        </p:spPr>
        <p:txBody>
          <a:bodyPr wrap="square" rtlCol="0">
            <a:spAutoFit/>
          </a:bodyPr>
          <a:lstStyle/>
          <a:p>
            <a:pPr algn="ctr"/>
            <a:r>
              <a:rPr lang="nl-NL" sz="6000" b="1" i="1" dirty="0">
                <a:solidFill>
                  <a:srgbClr val="945DE8"/>
                </a:solidFill>
                <a:effectLst>
                  <a:outerShdw blurRad="12700" dist="12700" dir="2700000" algn="tl" rotWithShape="0">
                    <a:prstClr val="black">
                      <a:alpha val="40000"/>
                    </a:prstClr>
                  </a:outerShdw>
                </a:effectLst>
                <a:latin typeface="Effra" panose="02000506080000020004" pitchFamily="2" charset="0"/>
              </a:rPr>
              <a:t>opzichte</a:t>
            </a:r>
          </a:p>
        </p:txBody>
      </p:sp>
      <p:sp>
        <p:nvSpPr>
          <p:cNvPr id="43" name="Tekstvak 42">
            <a:extLst>
              <a:ext uri="{FF2B5EF4-FFF2-40B4-BE49-F238E27FC236}">
                <a16:creationId xmlns:a16="http://schemas.microsoft.com/office/drawing/2014/main" id="{BFB09735-6A14-A2F3-2E1B-595EC4D38E2C}"/>
              </a:ext>
            </a:extLst>
          </p:cNvPr>
          <p:cNvSpPr txBox="1"/>
          <p:nvPr/>
        </p:nvSpPr>
        <p:spPr>
          <a:xfrm>
            <a:off x="7944902" y="4969731"/>
            <a:ext cx="4145148" cy="1015663"/>
          </a:xfrm>
          <a:prstGeom prst="rect">
            <a:avLst/>
          </a:prstGeom>
          <a:noFill/>
        </p:spPr>
        <p:txBody>
          <a:bodyPr wrap="square" rtlCol="0">
            <a:spAutoFit/>
          </a:bodyPr>
          <a:lstStyle/>
          <a:p>
            <a:pPr algn="ctr"/>
            <a:r>
              <a:rPr lang="nl-NL" sz="6000" b="1" i="1" dirty="0">
                <a:solidFill>
                  <a:srgbClr val="945DE8"/>
                </a:solidFill>
                <a:effectLst>
                  <a:outerShdw blurRad="12700" dist="12700" dir="2700000" algn="tl" rotWithShape="0">
                    <a:prstClr val="black">
                      <a:alpha val="40000"/>
                    </a:prstClr>
                  </a:outerShdw>
                </a:effectLst>
                <a:latin typeface="Effra" panose="02000506080000020004" pitchFamily="2" charset="0"/>
              </a:rPr>
              <a:t>percentage</a:t>
            </a:r>
          </a:p>
        </p:txBody>
      </p:sp>
      <p:sp>
        <p:nvSpPr>
          <p:cNvPr id="44" name="Tekstvak 43">
            <a:extLst>
              <a:ext uri="{FF2B5EF4-FFF2-40B4-BE49-F238E27FC236}">
                <a16:creationId xmlns:a16="http://schemas.microsoft.com/office/drawing/2014/main" id="{A96B474A-365E-811D-AADB-D196618E69C5}"/>
              </a:ext>
            </a:extLst>
          </p:cNvPr>
          <p:cNvSpPr txBox="1"/>
          <p:nvPr/>
        </p:nvSpPr>
        <p:spPr>
          <a:xfrm>
            <a:off x="110776" y="5648328"/>
            <a:ext cx="4145148" cy="1015663"/>
          </a:xfrm>
          <a:prstGeom prst="rect">
            <a:avLst/>
          </a:prstGeom>
          <a:noFill/>
        </p:spPr>
        <p:txBody>
          <a:bodyPr wrap="square" rtlCol="0">
            <a:spAutoFit/>
          </a:bodyPr>
          <a:lstStyle/>
          <a:p>
            <a:pPr algn="ctr"/>
            <a:r>
              <a:rPr lang="nl-NL" sz="6000" b="1" i="1" dirty="0">
                <a:solidFill>
                  <a:srgbClr val="652EA3"/>
                </a:solidFill>
                <a:effectLst>
                  <a:outerShdw blurRad="12700" dist="12700" dir="2700000" algn="tl" rotWithShape="0">
                    <a:prstClr val="black">
                      <a:alpha val="40000"/>
                    </a:prstClr>
                  </a:outerShdw>
                </a:effectLst>
                <a:latin typeface="Effra" panose="02000506080000020004" pitchFamily="2" charset="0"/>
              </a:rPr>
              <a:t>met</a:t>
            </a:r>
          </a:p>
        </p:txBody>
      </p:sp>
      <p:sp>
        <p:nvSpPr>
          <p:cNvPr id="45" name="Tekstvak 44">
            <a:extLst>
              <a:ext uri="{FF2B5EF4-FFF2-40B4-BE49-F238E27FC236}">
                <a16:creationId xmlns:a16="http://schemas.microsoft.com/office/drawing/2014/main" id="{8E6884B0-7035-D3B9-3358-9100F0F87D8B}"/>
              </a:ext>
            </a:extLst>
          </p:cNvPr>
          <p:cNvSpPr txBox="1"/>
          <p:nvPr/>
        </p:nvSpPr>
        <p:spPr>
          <a:xfrm>
            <a:off x="4166838" y="5648328"/>
            <a:ext cx="3867150" cy="1015663"/>
          </a:xfrm>
          <a:prstGeom prst="rect">
            <a:avLst/>
          </a:prstGeom>
          <a:noFill/>
        </p:spPr>
        <p:txBody>
          <a:bodyPr wrap="square" rtlCol="0">
            <a:spAutoFit/>
          </a:bodyPr>
          <a:lstStyle/>
          <a:p>
            <a:pPr algn="ctr"/>
            <a:r>
              <a:rPr lang="nl-NL" sz="6000" b="1" i="1" dirty="0">
                <a:solidFill>
                  <a:srgbClr val="652EA3"/>
                </a:solidFill>
                <a:effectLst>
                  <a:outerShdw blurRad="12700" dist="12700" dir="2700000" algn="tl" rotWithShape="0">
                    <a:prstClr val="black">
                      <a:alpha val="40000"/>
                    </a:prstClr>
                  </a:outerShdw>
                </a:effectLst>
                <a:latin typeface="Effra" panose="02000506080000020004" pitchFamily="2" charset="0"/>
              </a:rPr>
              <a:t>van</a:t>
            </a:r>
          </a:p>
        </p:txBody>
      </p:sp>
      <p:sp>
        <p:nvSpPr>
          <p:cNvPr id="46" name="Tekstvak 45">
            <a:extLst>
              <a:ext uri="{FF2B5EF4-FFF2-40B4-BE49-F238E27FC236}">
                <a16:creationId xmlns:a16="http://schemas.microsoft.com/office/drawing/2014/main" id="{D6643C69-30C4-29FC-4EF2-49B7BFD83A73}"/>
              </a:ext>
            </a:extLst>
          </p:cNvPr>
          <p:cNvSpPr txBox="1"/>
          <p:nvPr/>
        </p:nvSpPr>
        <p:spPr>
          <a:xfrm>
            <a:off x="7944902" y="5648328"/>
            <a:ext cx="4145148" cy="1015663"/>
          </a:xfrm>
          <a:prstGeom prst="rect">
            <a:avLst/>
          </a:prstGeom>
          <a:noFill/>
        </p:spPr>
        <p:txBody>
          <a:bodyPr wrap="square" rtlCol="0">
            <a:spAutoFit/>
          </a:bodyPr>
          <a:lstStyle/>
          <a:p>
            <a:pPr algn="ctr"/>
            <a:r>
              <a:rPr lang="nl-NL" sz="6000" b="1" i="1" dirty="0">
                <a:solidFill>
                  <a:srgbClr val="652EA3"/>
                </a:solidFill>
                <a:effectLst>
                  <a:outerShdw blurRad="12700" dist="12700" dir="2700000" algn="tl" rotWithShape="0">
                    <a:prstClr val="black">
                      <a:alpha val="40000"/>
                    </a:prstClr>
                  </a:outerShdw>
                </a:effectLst>
                <a:latin typeface="Effra" panose="02000506080000020004" pitchFamily="2" charset="0"/>
              </a:rPr>
              <a:t>van</a:t>
            </a:r>
          </a:p>
        </p:txBody>
      </p:sp>
      <p:cxnSp>
        <p:nvCxnSpPr>
          <p:cNvPr id="47" name="Rechte verbindingslijn 46">
            <a:extLst>
              <a:ext uri="{FF2B5EF4-FFF2-40B4-BE49-F238E27FC236}">
                <a16:creationId xmlns:a16="http://schemas.microsoft.com/office/drawing/2014/main" id="{21513F84-1B99-5AE2-9B7A-FCC51ADAC5F8}"/>
              </a:ext>
            </a:extLst>
          </p:cNvPr>
          <p:cNvCxnSpPr>
            <a:cxnSpLocks/>
          </p:cNvCxnSpPr>
          <p:nvPr/>
        </p:nvCxnSpPr>
        <p:spPr>
          <a:xfrm flipV="1">
            <a:off x="4384231" y="4517148"/>
            <a:ext cx="0" cy="1922437"/>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824B4D7C-1E40-7ACC-3ECA-93EE77CC1F0B}"/>
              </a:ext>
            </a:extLst>
          </p:cNvPr>
          <p:cNvCxnSpPr>
            <a:cxnSpLocks/>
          </p:cNvCxnSpPr>
          <p:nvPr/>
        </p:nvCxnSpPr>
        <p:spPr>
          <a:xfrm flipV="1">
            <a:off x="7807770" y="4517148"/>
            <a:ext cx="0" cy="1922437"/>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12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250"/>
                                        <p:tgtEl>
                                          <p:spTgt spid="28"/>
                                        </p:tgtEl>
                                      </p:cBhvr>
                                    </p:animEffect>
                                  </p:childTnLst>
                                </p:cTn>
                              </p:par>
                            </p:childTnLst>
                          </p:cTn>
                        </p:par>
                        <p:par>
                          <p:cTn id="12" fill="hold">
                            <p:stCondLst>
                              <p:cond delay="250"/>
                            </p:stCondLst>
                            <p:childTnLst>
                              <p:par>
                                <p:cTn id="13" presetID="1" presetClass="entr" presetSubtype="0" fill="hold" grpId="0" nodeType="afterEffect">
                                  <p:stCondLst>
                                    <p:cond delay="25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250"/>
                                        <p:tgtEl>
                                          <p:spTgt spid="34"/>
                                        </p:tgtEl>
                                      </p:cBhvr>
                                    </p:animEffect>
                                  </p:childTnLst>
                                </p:cTn>
                              </p:par>
                            </p:childTnLst>
                          </p:cTn>
                        </p:par>
                        <p:par>
                          <p:cTn id="24" fill="hold">
                            <p:stCondLst>
                              <p:cond delay="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250"/>
                                        <p:tgtEl>
                                          <p:spTgt spid="29"/>
                                        </p:tgtEl>
                                      </p:cBhvr>
                                    </p:animEffect>
                                  </p:childTnLst>
                                </p:cTn>
                              </p:par>
                            </p:childTnLst>
                          </p:cTn>
                        </p:par>
                        <p:par>
                          <p:cTn id="28" fill="hold">
                            <p:stCondLst>
                              <p:cond delay="500"/>
                            </p:stCondLst>
                            <p:childTnLst>
                              <p:par>
                                <p:cTn id="29" presetID="1" presetClass="entr" presetSubtype="0" fill="hold" grpId="0" nodeType="afterEffect">
                                  <p:stCondLst>
                                    <p:cond delay="25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arn(outVertical)">
                                      <p:cBhvr>
                                        <p:cTn id="35" dur="250"/>
                                        <p:tgtEl>
                                          <p:spTgt spid="35"/>
                                        </p:tgtEl>
                                      </p:cBhvr>
                                    </p:animEffect>
                                  </p:childTnLst>
                                </p:cTn>
                              </p:par>
                              <p:par>
                                <p:cTn id="36" presetID="22" presetClass="entr" presetSubtype="1" fill="hold" nodeType="withEffect">
                                  <p:stCondLst>
                                    <p:cond delay="50"/>
                                  </p:stCondLst>
                                  <p:childTnLst>
                                    <p:set>
                                      <p:cBhvr>
                                        <p:cTn id="37" dur="1" fill="hold">
                                          <p:stCondLst>
                                            <p:cond delay="0"/>
                                          </p:stCondLst>
                                        </p:cTn>
                                        <p:tgtEl>
                                          <p:spTgt spid="47"/>
                                        </p:tgtEl>
                                        <p:attrNameLst>
                                          <p:attrName>style.visibility</p:attrName>
                                        </p:attrNameLst>
                                      </p:cBhvr>
                                      <p:to>
                                        <p:strVal val="visible"/>
                                      </p:to>
                                    </p:set>
                                    <p:animEffect transition="in" filter="wipe(up)">
                                      <p:cBhvr>
                                        <p:cTn id="38" dur="250"/>
                                        <p:tgtEl>
                                          <p:spTgt spid="47"/>
                                        </p:tgtEl>
                                      </p:cBhvr>
                                    </p:animEffect>
                                  </p:childTnLst>
                                </p:cTn>
                              </p:par>
                              <p:par>
                                <p:cTn id="39" presetID="22" presetClass="entr" presetSubtype="1" fill="hold" nodeType="withEffect">
                                  <p:stCondLst>
                                    <p:cond delay="5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250"/>
                                        <p:tgtEl>
                                          <p:spTgt spid="5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4" grpId="0" animBg="1"/>
      <p:bldP spid="28" grpId="0"/>
      <p:bldP spid="29" grpId="0"/>
      <p:bldP spid="30" grpId="0"/>
      <p:bldP spid="31" grpId="0"/>
      <p:bldP spid="32" grpId="0"/>
      <p:bldP spid="33" grpId="0"/>
      <p:bldP spid="36" grpId="0"/>
      <p:bldP spid="38" grpId="0"/>
      <p:bldP spid="41" grpId="0"/>
      <p:bldP spid="42" grpId="0"/>
      <p:bldP spid="43" grpId="0"/>
      <p:bldP spid="44" grpId="0"/>
      <p:bldP spid="45" grpId="0"/>
      <p:bldP spid="4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1B9C5-9819-AECA-A365-FD452317838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CCF0815-F819-B751-E65C-08B1668412B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Percentages omrekenen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rPr>
              <a:t>(Examenvraag)</a:t>
            </a:r>
          </a:p>
        </p:txBody>
      </p:sp>
      <p:sp>
        <p:nvSpPr>
          <p:cNvPr id="4" name="Pijl: rechts 3">
            <a:extLst>
              <a:ext uri="{FF2B5EF4-FFF2-40B4-BE49-F238E27FC236}">
                <a16:creationId xmlns:a16="http://schemas.microsoft.com/office/drawing/2014/main" id="{CEB55A4B-FBBF-5CD9-A8E9-1EE779EA37A9}"/>
              </a:ext>
            </a:extLst>
          </p:cNvPr>
          <p:cNvSpPr/>
          <p:nvPr/>
        </p:nvSpPr>
        <p:spPr>
          <a:xfrm>
            <a:off x="5714273" y="5907113"/>
            <a:ext cx="1078526" cy="429541"/>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5" name="Tekstvak 4">
            <a:extLst>
              <a:ext uri="{FF2B5EF4-FFF2-40B4-BE49-F238E27FC236}">
                <a16:creationId xmlns:a16="http://schemas.microsoft.com/office/drawing/2014/main" id="{42AE401C-0BE7-ACF8-FCB9-28B5191A3750}"/>
              </a:ext>
            </a:extLst>
          </p:cNvPr>
          <p:cNvSpPr txBox="1"/>
          <p:nvPr/>
        </p:nvSpPr>
        <p:spPr>
          <a:xfrm>
            <a:off x="3837451" y="5660219"/>
            <a:ext cx="2136424" cy="830997"/>
          </a:xfrm>
          <a:prstGeom prst="rect">
            <a:avLst/>
          </a:prstGeom>
          <a:noFill/>
        </p:spPr>
        <p:txBody>
          <a:bodyPr wrap="square" rtlCol="0">
            <a:spAutoFit/>
          </a:bodyPr>
          <a:lstStyle/>
          <a:p>
            <a:pPr algn="ctr"/>
            <a:r>
              <a:rPr lang="nl-NL" sz="4800" b="1" i="1" dirty="0">
                <a:solidFill>
                  <a:srgbClr val="945DE8"/>
                </a:solidFill>
                <a:effectLst>
                  <a:outerShdw blurRad="12700" dist="12700" dir="2700000" algn="tl" rotWithShape="0">
                    <a:prstClr val="black">
                      <a:alpha val="40000"/>
                    </a:prstClr>
                  </a:outerShdw>
                </a:effectLst>
                <a:latin typeface="Effra" panose="02000506080000020004" pitchFamily="2" charset="0"/>
              </a:rPr>
              <a:t>van de</a:t>
            </a:r>
          </a:p>
        </p:txBody>
      </p:sp>
      <p:sp>
        <p:nvSpPr>
          <p:cNvPr id="6" name="Tekstvak 5">
            <a:extLst>
              <a:ext uri="{FF2B5EF4-FFF2-40B4-BE49-F238E27FC236}">
                <a16:creationId xmlns:a16="http://schemas.microsoft.com/office/drawing/2014/main" id="{75E61D4B-C831-27E8-02C9-BE02928908DB}"/>
              </a:ext>
            </a:extLst>
          </p:cNvPr>
          <p:cNvSpPr txBox="1"/>
          <p:nvPr/>
        </p:nvSpPr>
        <p:spPr>
          <a:xfrm>
            <a:off x="6480949" y="5660219"/>
            <a:ext cx="1873600" cy="830997"/>
          </a:xfrm>
          <a:prstGeom prst="rect">
            <a:avLst/>
          </a:prstGeom>
          <a:noFill/>
        </p:spPr>
        <p:txBody>
          <a:bodyPr wrap="square" rtlCol="0">
            <a:spAutoFit/>
          </a:bodyPr>
          <a:lstStyle/>
          <a:p>
            <a:pPr algn="ctr"/>
            <a:r>
              <a:rPr lang="nl-NL" sz="4800" b="1" i="1" dirty="0">
                <a:solidFill>
                  <a:srgbClr val="945DE8"/>
                </a:solidFill>
                <a:effectLst>
                  <a:outerShdw blurRad="12700" dist="12700" dir="2700000" algn="tl" rotWithShape="0">
                    <a:prstClr val="black">
                      <a:alpha val="40000"/>
                    </a:prstClr>
                  </a:outerShdw>
                </a:effectLst>
                <a:latin typeface="Effra" panose="02000506080000020004" pitchFamily="2" charset="0"/>
              </a:rPr>
              <a:t>100%</a:t>
            </a:r>
          </a:p>
        </p:txBody>
      </p:sp>
      <p:sp>
        <p:nvSpPr>
          <p:cNvPr id="7" name="Tekstvak 6">
            <a:extLst>
              <a:ext uri="{FF2B5EF4-FFF2-40B4-BE49-F238E27FC236}">
                <a16:creationId xmlns:a16="http://schemas.microsoft.com/office/drawing/2014/main" id="{568BC6E6-8687-9F94-6352-F9F612BB688D}"/>
              </a:ext>
            </a:extLst>
          </p:cNvPr>
          <p:cNvSpPr txBox="1"/>
          <p:nvPr/>
        </p:nvSpPr>
        <p:spPr>
          <a:xfrm>
            <a:off x="3837451" y="5465177"/>
            <a:ext cx="2136424" cy="461665"/>
          </a:xfrm>
          <a:prstGeom prst="rect">
            <a:avLst/>
          </a:prstGeom>
          <a:noFill/>
        </p:spPr>
        <p:txBody>
          <a:bodyPr wrap="square" rtlCol="0">
            <a:spAutoFit/>
          </a:bodyPr>
          <a:lstStyle/>
          <a:p>
            <a:pPr algn="ctr"/>
            <a:r>
              <a:rPr lang="nl-NL" sz="2400" b="1" dirty="0">
                <a:solidFill>
                  <a:srgbClr val="652EA3"/>
                </a:solidFill>
                <a:effectLst>
                  <a:outerShdw blurRad="12700" dist="12700" dir="2700000" algn="tl" rotWithShape="0">
                    <a:prstClr val="black">
                      <a:alpha val="40000"/>
                    </a:prstClr>
                  </a:outerShdw>
                </a:effectLst>
                <a:latin typeface="Effra" panose="02000506080000020004" pitchFamily="2" charset="0"/>
              </a:rPr>
              <a:t>De woorden</a:t>
            </a:r>
          </a:p>
        </p:txBody>
      </p:sp>
      <p:sp>
        <p:nvSpPr>
          <p:cNvPr id="8" name="Tekstvak 7">
            <a:extLst>
              <a:ext uri="{FF2B5EF4-FFF2-40B4-BE49-F238E27FC236}">
                <a16:creationId xmlns:a16="http://schemas.microsoft.com/office/drawing/2014/main" id="{44DAE999-6C5C-F255-641A-A9D4516D6F84}"/>
              </a:ext>
            </a:extLst>
          </p:cNvPr>
          <p:cNvSpPr txBox="1"/>
          <p:nvPr/>
        </p:nvSpPr>
        <p:spPr>
          <a:xfrm>
            <a:off x="3950163" y="6260383"/>
            <a:ext cx="1911000" cy="461665"/>
          </a:xfrm>
          <a:prstGeom prst="rect">
            <a:avLst/>
          </a:prstGeom>
          <a:noFill/>
        </p:spPr>
        <p:txBody>
          <a:bodyPr wrap="square" rtlCol="0">
            <a:spAutoFit/>
          </a:bodyPr>
          <a:lstStyle/>
          <a:p>
            <a:pPr algn="ctr"/>
            <a:r>
              <a:rPr lang="nl-NL" sz="2400" b="1" dirty="0">
                <a:solidFill>
                  <a:srgbClr val="652EA3"/>
                </a:solidFill>
                <a:effectLst>
                  <a:outerShdw blurRad="12700" dist="12700" dir="2700000" algn="tl" rotWithShape="0">
                    <a:prstClr val="black">
                      <a:alpha val="40000"/>
                    </a:prstClr>
                  </a:outerShdw>
                </a:effectLst>
                <a:latin typeface="Effra" panose="02000506080000020004" pitchFamily="2" charset="0"/>
              </a:rPr>
              <a:t>wijzen aan</a:t>
            </a:r>
          </a:p>
        </p:txBody>
      </p:sp>
      <p:sp>
        <p:nvSpPr>
          <p:cNvPr id="9" name="Tekstvak 8">
            <a:extLst>
              <a:ext uri="{FF2B5EF4-FFF2-40B4-BE49-F238E27FC236}">
                <a16:creationId xmlns:a16="http://schemas.microsoft.com/office/drawing/2014/main" id="{CE95C6E8-4038-D95C-7946-97C6ABFCE5EB}"/>
              </a:ext>
            </a:extLst>
          </p:cNvPr>
          <p:cNvSpPr txBox="1"/>
          <p:nvPr/>
        </p:nvSpPr>
        <p:spPr>
          <a:xfrm>
            <a:off x="6598075" y="5465177"/>
            <a:ext cx="1639348" cy="461665"/>
          </a:xfrm>
          <a:prstGeom prst="rect">
            <a:avLst/>
          </a:prstGeom>
          <a:noFill/>
        </p:spPr>
        <p:txBody>
          <a:bodyPr wrap="square" rtlCol="0">
            <a:spAutoFit/>
          </a:bodyPr>
          <a:lstStyle/>
          <a:p>
            <a:pPr algn="ctr"/>
            <a:r>
              <a:rPr lang="nl-NL" sz="2400" b="1" dirty="0">
                <a:solidFill>
                  <a:srgbClr val="652EA3"/>
                </a:solidFill>
                <a:effectLst>
                  <a:outerShdw blurRad="12700" dist="12700" dir="2700000" algn="tl" rotWithShape="0">
                    <a:prstClr val="black">
                      <a:alpha val="40000"/>
                    </a:prstClr>
                  </a:outerShdw>
                </a:effectLst>
                <a:latin typeface="Effra" panose="02000506080000020004" pitchFamily="2" charset="0"/>
              </a:rPr>
              <a:t>welk getal</a:t>
            </a:r>
          </a:p>
        </p:txBody>
      </p:sp>
      <p:sp>
        <p:nvSpPr>
          <p:cNvPr id="10" name="Tekstvak 9">
            <a:extLst>
              <a:ext uri="{FF2B5EF4-FFF2-40B4-BE49-F238E27FC236}">
                <a16:creationId xmlns:a16="http://schemas.microsoft.com/office/drawing/2014/main" id="{16E6307B-1FB2-DCF6-1628-74EAE49D9BDC}"/>
              </a:ext>
            </a:extLst>
          </p:cNvPr>
          <p:cNvSpPr txBox="1"/>
          <p:nvPr/>
        </p:nvSpPr>
        <p:spPr>
          <a:xfrm>
            <a:off x="6480949" y="6260383"/>
            <a:ext cx="1873600" cy="461665"/>
          </a:xfrm>
          <a:prstGeom prst="rect">
            <a:avLst/>
          </a:prstGeom>
          <a:noFill/>
        </p:spPr>
        <p:txBody>
          <a:bodyPr wrap="square" rtlCol="0">
            <a:spAutoFit/>
          </a:bodyPr>
          <a:lstStyle/>
          <a:p>
            <a:pPr algn="ctr"/>
            <a:r>
              <a:rPr lang="nl-NL" sz="2400" b="1" dirty="0">
                <a:solidFill>
                  <a:srgbClr val="652EA3"/>
                </a:solidFill>
                <a:effectLst>
                  <a:outerShdw blurRad="12700" dist="12700" dir="2700000" algn="tl" rotWithShape="0">
                    <a:prstClr val="black">
                      <a:alpha val="40000"/>
                    </a:prstClr>
                  </a:outerShdw>
                </a:effectLst>
                <a:latin typeface="Effra" panose="02000506080000020004" pitchFamily="2" charset="0"/>
              </a:rPr>
              <a:t>is of wordt</a:t>
            </a:r>
          </a:p>
        </p:txBody>
      </p:sp>
      <p:cxnSp>
        <p:nvCxnSpPr>
          <p:cNvPr id="11" name="Rechte verbindingslijn 10">
            <a:extLst>
              <a:ext uri="{FF2B5EF4-FFF2-40B4-BE49-F238E27FC236}">
                <a16:creationId xmlns:a16="http://schemas.microsoft.com/office/drawing/2014/main" id="{87F634EB-6D0F-2F1B-C0D0-917D39E22EFE}"/>
              </a:ext>
            </a:extLst>
          </p:cNvPr>
          <p:cNvCxnSpPr>
            <a:cxnSpLocks/>
          </p:cNvCxnSpPr>
          <p:nvPr/>
        </p:nvCxnSpPr>
        <p:spPr>
          <a:xfrm>
            <a:off x="485775" y="5507158"/>
            <a:ext cx="1122045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Afbeelding 12">
            <a:extLst>
              <a:ext uri="{FF2B5EF4-FFF2-40B4-BE49-F238E27FC236}">
                <a16:creationId xmlns:a16="http://schemas.microsoft.com/office/drawing/2014/main" id="{4290D17B-D93A-9335-3069-F9E728A585E2}"/>
              </a:ext>
            </a:extLst>
          </p:cNvPr>
          <p:cNvPicPr>
            <a:picLocks noChangeAspect="1"/>
          </p:cNvPicPr>
          <p:nvPr/>
        </p:nvPicPr>
        <p:blipFill>
          <a:blip r:embed="rId2"/>
          <a:stretch>
            <a:fillRect/>
          </a:stretch>
        </p:blipFill>
        <p:spPr>
          <a:xfrm>
            <a:off x="229178" y="738099"/>
            <a:ext cx="6695330" cy="3482417"/>
          </a:xfrm>
          <a:prstGeom prst="rect">
            <a:avLst/>
          </a:prstGeom>
          <a:ln w="38100">
            <a:solidFill>
              <a:srgbClr val="945DE8"/>
            </a:solidFill>
          </a:ln>
        </p:spPr>
      </p:pic>
      <p:sp>
        <p:nvSpPr>
          <p:cNvPr id="15" name="Tekstvak 14">
            <a:extLst>
              <a:ext uri="{FF2B5EF4-FFF2-40B4-BE49-F238E27FC236}">
                <a16:creationId xmlns:a16="http://schemas.microsoft.com/office/drawing/2014/main" id="{CF51FCE1-DDA3-4442-CB70-1B884493AD68}"/>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2021-II</a:t>
            </a:r>
          </a:p>
        </p:txBody>
      </p:sp>
      <p:sp>
        <p:nvSpPr>
          <p:cNvPr id="20" name="Tekstvak 19">
            <a:extLst>
              <a:ext uri="{FF2B5EF4-FFF2-40B4-BE49-F238E27FC236}">
                <a16:creationId xmlns:a16="http://schemas.microsoft.com/office/drawing/2014/main" id="{C6E5CC98-737F-30F1-11C6-1E861655D33B}"/>
              </a:ext>
            </a:extLst>
          </p:cNvPr>
          <p:cNvSpPr txBox="1"/>
          <p:nvPr/>
        </p:nvSpPr>
        <p:spPr>
          <a:xfrm>
            <a:off x="2604641" y="4377179"/>
            <a:ext cx="633398" cy="1446550"/>
          </a:xfrm>
          <a:prstGeom prst="rect">
            <a:avLst/>
          </a:prstGeom>
          <a:noFill/>
        </p:spPr>
        <p:txBody>
          <a:bodyPr wrap="square" rtlCol="0">
            <a:spAutoFit/>
          </a:bodyPr>
          <a:lstStyle/>
          <a:p>
            <a:pPr algn="ctr">
              <a:defRPr/>
            </a:pPr>
            <a:r>
              <a:rPr lang="nl-NL" sz="8800" b="1" dirty="0">
                <a:solidFill>
                  <a:srgbClr val="AE83ED"/>
                </a:solidFill>
                <a:effectLst>
                  <a:outerShdw blurRad="25400" dist="25400" dir="2700000" algn="tl" rotWithShape="0">
                    <a:prstClr val="black">
                      <a:alpha val="40000"/>
                    </a:prstClr>
                  </a:outerShdw>
                </a:effectLst>
                <a:latin typeface="Effra" panose="02000506080000020004" pitchFamily="2" charset="0"/>
              </a:rPr>
              <a:t>+</a:t>
            </a:r>
          </a:p>
        </p:txBody>
      </p:sp>
      <p:sp>
        <p:nvSpPr>
          <p:cNvPr id="21" name="Tekstvak 20">
            <a:extLst>
              <a:ext uri="{FF2B5EF4-FFF2-40B4-BE49-F238E27FC236}">
                <a16:creationId xmlns:a16="http://schemas.microsoft.com/office/drawing/2014/main" id="{1EAFB40C-8B1A-05B4-6399-94070587FB34}"/>
              </a:ext>
            </a:extLst>
          </p:cNvPr>
          <p:cNvSpPr txBox="1"/>
          <p:nvPr/>
        </p:nvSpPr>
        <p:spPr>
          <a:xfrm>
            <a:off x="274637" y="4715734"/>
            <a:ext cx="2485374" cy="769441"/>
          </a:xfrm>
          <a:prstGeom prst="rect">
            <a:avLst/>
          </a:prstGeom>
          <a:noFill/>
        </p:spPr>
        <p:txBody>
          <a:bodyPr wrap="square" rtlCol="0">
            <a:spAutoFit/>
          </a:bodyPr>
          <a:lstStyle/>
          <a:p>
            <a:pPr algn="ctr">
              <a:defRPr/>
            </a:pPr>
            <a:r>
              <a:rPr lang="nl-NL" sz="4400" b="1" i="1" dirty="0">
                <a:solidFill>
                  <a:prstClr val="black"/>
                </a:solidFill>
                <a:effectLst>
                  <a:outerShdw blurRad="25400" dist="25400" dir="2700000" algn="tl" rotWithShape="0">
                    <a:prstClr val="black">
                      <a:alpha val="40000"/>
                    </a:prstClr>
                  </a:outerShdw>
                </a:effectLst>
                <a:latin typeface="Effra" panose="02000506080000020004" pitchFamily="2" charset="0"/>
              </a:rPr>
              <a:t>Kostprijs</a:t>
            </a:r>
          </a:p>
        </p:txBody>
      </p:sp>
      <p:sp>
        <p:nvSpPr>
          <p:cNvPr id="22" name="Tekstvak 21">
            <a:extLst>
              <a:ext uri="{FF2B5EF4-FFF2-40B4-BE49-F238E27FC236}">
                <a16:creationId xmlns:a16="http://schemas.microsoft.com/office/drawing/2014/main" id="{29598D7E-DD60-182E-D8D5-3D3F21D8D09D}"/>
              </a:ext>
            </a:extLst>
          </p:cNvPr>
          <p:cNvSpPr txBox="1"/>
          <p:nvPr/>
        </p:nvSpPr>
        <p:spPr>
          <a:xfrm>
            <a:off x="6246909" y="4377179"/>
            <a:ext cx="633398" cy="1446550"/>
          </a:xfrm>
          <a:prstGeom prst="rect">
            <a:avLst/>
          </a:prstGeom>
          <a:noFill/>
        </p:spPr>
        <p:txBody>
          <a:bodyPr wrap="square" rtlCol="0">
            <a:spAutoFit/>
          </a:bodyPr>
          <a:lstStyle/>
          <a:p>
            <a:pPr algn="ctr">
              <a:defRPr/>
            </a:pPr>
            <a:r>
              <a:rPr lang="nl-NL" sz="8800" b="1" dirty="0">
                <a:solidFill>
                  <a:srgbClr val="AE83ED"/>
                </a:solidFill>
                <a:effectLst>
                  <a:outerShdw blurRad="25400" dist="25400" dir="2700000" algn="tl" rotWithShape="0">
                    <a:prstClr val="black">
                      <a:alpha val="40000"/>
                    </a:prstClr>
                  </a:outerShdw>
                </a:effectLst>
                <a:latin typeface="Effra" panose="02000506080000020004" pitchFamily="2" charset="0"/>
              </a:rPr>
              <a:t>=</a:t>
            </a:r>
          </a:p>
        </p:txBody>
      </p:sp>
      <p:sp>
        <p:nvSpPr>
          <p:cNvPr id="23" name="Tekstvak 22">
            <a:extLst>
              <a:ext uri="{FF2B5EF4-FFF2-40B4-BE49-F238E27FC236}">
                <a16:creationId xmlns:a16="http://schemas.microsoft.com/office/drawing/2014/main" id="{BC7DA56A-F82E-A5D1-C81F-9D71698095BE}"/>
              </a:ext>
            </a:extLst>
          </p:cNvPr>
          <p:cNvSpPr txBox="1"/>
          <p:nvPr/>
        </p:nvSpPr>
        <p:spPr>
          <a:xfrm>
            <a:off x="2908199" y="4715734"/>
            <a:ext cx="3572750" cy="769441"/>
          </a:xfrm>
          <a:prstGeom prst="rect">
            <a:avLst/>
          </a:prstGeom>
          <a:noFill/>
        </p:spPr>
        <p:txBody>
          <a:bodyPr wrap="square" rtlCol="0">
            <a:spAutoFit/>
          </a:bodyPr>
          <a:lstStyle/>
          <a:p>
            <a:pPr algn="ctr">
              <a:defRPr/>
            </a:pPr>
            <a:r>
              <a:rPr lang="nl-NL" sz="4400" b="1" i="1" dirty="0">
                <a:solidFill>
                  <a:prstClr val="black"/>
                </a:solidFill>
                <a:effectLst>
                  <a:outerShdw blurRad="25400" dist="25400" dir="2700000" algn="tl" rotWithShape="0">
                    <a:prstClr val="black">
                      <a:alpha val="40000"/>
                    </a:prstClr>
                  </a:outerShdw>
                </a:effectLst>
                <a:latin typeface="Effra" panose="02000506080000020004" pitchFamily="2" charset="0"/>
              </a:rPr>
              <a:t>Winstopslag</a:t>
            </a:r>
          </a:p>
        </p:txBody>
      </p:sp>
      <p:sp>
        <p:nvSpPr>
          <p:cNvPr id="24" name="Tekstvak 23">
            <a:extLst>
              <a:ext uri="{FF2B5EF4-FFF2-40B4-BE49-F238E27FC236}">
                <a16:creationId xmlns:a16="http://schemas.microsoft.com/office/drawing/2014/main" id="{781B97FC-12B3-1940-7A90-E0BF717D49AD}"/>
              </a:ext>
            </a:extLst>
          </p:cNvPr>
          <p:cNvSpPr txBox="1"/>
          <p:nvPr/>
        </p:nvSpPr>
        <p:spPr>
          <a:xfrm>
            <a:off x="6658733" y="4715734"/>
            <a:ext cx="5303408" cy="769441"/>
          </a:xfrm>
          <a:prstGeom prst="rect">
            <a:avLst/>
          </a:prstGeom>
          <a:noFill/>
        </p:spPr>
        <p:txBody>
          <a:bodyPr wrap="square" rtlCol="0">
            <a:spAutoFit/>
          </a:bodyPr>
          <a:lstStyle/>
          <a:p>
            <a:pPr algn="ctr">
              <a:defRPr/>
            </a:pPr>
            <a:r>
              <a:rPr lang="nl-NL" sz="4400" b="1" i="1" dirty="0">
                <a:solidFill>
                  <a:prstClr val="black"/>
                </a:solidFill>
                <a:effectLst>
                  <a:outerShdw blurRad="25400" dist="25400" dir="2700000" algn="tl" rotWithShape="0">
                    <a:prstClr val="black">
                      <a:alpha val="40000"/>
                    </a:prstClr>
                  </a:outerShdw>
                </a:effectLst>
                <a:latin typeface="Effra" panose="02000506080000020004" pitchFamily="2" charset="0"/>
              </a:rPr>
              <a:t>Verkoopprijs ex. btw</a:t>
            </a:r>
          </a:p>
        </p:txBody>
      </p:sp>
      <p:sp>
        <p:nvSpPr>
          <p:cNvPr id="27" name="Rechthoek: afgeronde hoeken 26">
            <a:extLst>
              <a:ext uri="{FF2B5EF4-FFF2-40B4-BE49-F238E27FC236}">
                <a16:creationId xmlns:a16="http://schemas.microsoft.com/office/drawing/2014/main" id="{32590757-4F4C-19F5-FABC-C4E8530ABCCB}"/>
              </a:ext>
            </a:extLst>
          </p:cNvPr>
          <p:cNvSpPr/>
          <p:nvPr/>
        </p:nvSpPr>
        <p:spPr>
          <a:xfrm>
            <a:off x="7319357" y="1140269"/>
            <a:ext cx="4539563"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Kostprijs</a:t>
            </a:r>
          </a:p>
        </p:txBody>
      </p:sp>
      <p:sp>
        <p:nvSpPr>
          <p:cNvPr id="38" name="Rechthoek: afgeronde hoeken 37">
            <a:extLst>
              <a:ext uri="{FF2B5EF4-FFF2-40B4-BE49-F238E27FC236}">
                <a16:creationId xmlns:a16="http://schemas.microsoft.com/office/drawing/2014/main" id="{413527A8-4E8C-6A70-33A9-08637376FC5A}"/>
              </a:ext>
            </a:extLst>
          </p:cNvPr>
          <p:cNvSpPr/>
          <p:nvPr/>
        </p:nvSpPr>
        <p:spPr>
          <a:xfrm>
            <a:off x="7025942" y="1102242"/>
            <a:ext cx="368045"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1</a:t>
            </a:r>
          </a:p>
        </p:txBody>
      </p:sp>
      <p:sp>
        <p:nvSpPr>
          <p:cNvPr id="39" name="Rechthoek: afgeronde hoeken 38">
            <a:extLst>
              <a:ext uri="{FF2B5EF4-FFF2-40B4-BE49-F238E27FC236}">
                <a16:creationId xmlns:a16="http://schemas.microsoft.com/office/drawing/2014/main" id="{78F47FC0-6391-F580-8DEC-EA46DDC959AD}"/>
              </a:ext>
            </a:extLst>
          </p:cNvPr>
          <p:cNvSpPr/>
          <p:nvPr/>
        </p:nvSpPr>
        <p:spPr>
          <a:xfrm>
            <a:off x="7319357" y="2772836"/>
            <a:ext cx="4539563"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Verkoopprijs exclusief btw</a:t>
            </a:r>
          </a:p>
        </p:txBody>
      </p:sp>
      <p:sp>
        <p:nvSpPr>
          <p:cNvPr id="40" name="Rechthoek: afgeronde hoeken 39">
            <a:extLst>
              <a:ext uri="{FF2B5EF4-FFF2-40B4-BE49-F238E27FC236}">
                <a16:creationId xmlns:a16="http://schemas.microsoft.com/office/drawing/2014/main" id="{D8BAC3E7-6630-7DBF-CD78-4B30E598FE99}"/>
              </a:ext>
            </a:extLst>
          </p:cNvPr>
          <p:cNvSpPr/>
          <p:nvPr/>
        </p:nvSpPr>
        <p:spPr>
          <a:xfrm>
            <a:off x="7025942" y="2734809"/>
            <a:ext cx="368045"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2</a:t>
            </a:r>
          </a:p>
        </p:txBody>
      </p:sp>
      <p:sp>
        <p:nvSpPr>
          <p:cNvPr id="41" name="Rechthoek: afgeronde hoeken 40">
            <a:extLst>
              <a:ext uri="{FF2B5EF4-FFF2-40B4-BE49-F238E27FC236}">
                <a16:creationId xmlns:a16="http://schemas.microsoft.com/office/drawing/2014/main" id="{F84B68BB-66F3-59E9-1E71-40239CC3BA8F}"/>
              </a:ext>
            </a:extLst>
          </p:cNvPr>
          <p:cNvSpPr/>
          <p:nvPr/>
        </p:nvSpPr>
        <p:spPr>
          <a:xfrm>
            <a:off x="7319357" y="3831041"/>
            <a:ext cx="4539563"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Btw toevoegen</a:t>
            </a:r>
          </a:p>
        </p:txBody>
      </p:sp>
      <p:sp>
        <p:nvSpPr>
          <p:cNvPr id="42" name="Rechthoek: afgeronde hoeken 41">
            <a:extLst>
              <a:ext uri="{FF2B5EF4-FFF2-40B4-BE49-F238E27FC236}">
                <a16:creationId xmlns:a16="http://schemas.microsoft.com/office/drawing/2014/main" id="{ED769111-76B7-FE16-E5CA-FC3BD96D1FE1}"/>
              </a:ext>
            </a:extLst>
          </p:cNvPr>
          <p:cNvSpPr/>
          <p:nvPr/>
        </p:nvSpPr>
        <p:spPr>
          <a:xfrm>
            <a:off x="7025942" y="3793014"/>
            <a:ext cx="368045"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white"/>
                </a:solidFill>
                <a:latin typeface="Effra" panose="02000506080000020004" pitchFamily="2" charset="0"/>
              </a:rPr>
              <a:t>3</a:t>
            </a:r>
            <a:endPar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mc:AlternateContent xmlns:mc="http://schemas.openxmlformats.org/markup-compatibility/2006" xmlns:a14="http://schemas.microsoft.com/office/drawing/2010/main">
        <mc:Choice Requires="a14">
          <p:sp>
            <p:nvSpPr>
              <p:cNvPr id="43" name="Tekstvak 42">
                <a:extLst>
                  <a:ext uri="{FF2B5EF4-FFF2-40B4-BE49-F238E27FC236}">
                    <a16:creationId xmlns:a16="http://schemas.microsoft.com/office/drawing/2014/main" id="{B609445A-0F90-726D-BE53-0C614EDA287F}"/>
                  </a:ext>
                </a:extLst>
              </p:cNvPr>
              <p:cNvSpPr txBox="1"/>
              <p:nvPr/>
            </p:nvSpPr>
            <p:spPr>
              <a:xfrm>
                <a:off x="7231961" y="2031561"/>
                <a:ext cx="1591429" cy="578235"/>
              </a:xfrm>
              <a:prstGeom prst="rect">
                <a:avLst/>
              </a:prstGeom>
              <a:noFill/>
            </p:spPr>
            <p:txBody>
              <a:bodyPr wrap="square" lIns="0" tIns="0" rIns="0" bIns="0" rtlCol="0">
                <a:spAutoFit/>
              </a:bodyPr>
              <a:lstStyle/>
              <a:p>
                <a:pPr lvl="0">
                  <a:defRPr/>
                </a:pPr>
                <a14:m>
                  <m:oMathPara xmlns:m="http://schemas.openxmlformats.org/officeDocument/2006/math">
                    <m:oMathParaPr>
                      <m:jc m:val="left"/>
                    </m:oMathParaPr>
                    <m:oMath xmlns:m="http://schemas.openxmlformats.org/officeDocument/2006/math">
                      <m:f>
                        <m:fPr>
                          <m:ctrlPr>
                            <a:rPr lang="nl-NL" sz="2000" i="1" smtClean="0">
                              <a:solidFill>
                                <a:prstClr val="black">
                                  <a:lumMod val="95000"/>
                                  <a:lumOff val="5000"/>
                                </a:prstClr>
                              </a:solidFill>
                              <a:latin typeface="Cambria Math" panose="02040503050406030204" pitchFamily="18" charset="0"/>
                              <a:ea typeface="Cambria Math" panose="02040503050406030204" pitchFamily="18" charset="0"/>
                            </a:rPr>
                          </m:ctrlPr>
                        </m:fPr>
                        <m:num>
                          <m:r>
                            <a:rPr lang="nl-NL" sz="2000" i="1">
                              <a:solidFill>
                                <a:prstClr val="black">
                                  <a:lumMod val="95000"/>
                                  <a:lumOff val="5000"/>
                                </a:prstClr>
                              </a:solidFill>
                              <a:latin typeface="Cambria Math" panose="02040503050406030204" pitchFamily="18" charset="0"/>
                            </a:rPr>
                            <m:t>19</m:t>
                          </m:r>
                        </m:num>
                        <m:den>
                          <m:r>
                            <a:rPr lang="nl-NL" sz="2000" i="1">
                              <a:solidFill>
                                <a:prstClr val="black">
                                  <a:lumMod val="95000"/>
                                  <a:lumOff val="5000"/>
                                </a:prstClr>
                              </a:solidFill>
                              <a:latin typeface="Cambria Math" panose="02040503050406030204" pitchFamily="18" charset="0"/>
                              <a:ea typeface="Cambria Math" panose="02040503050406030204" pitchFamily="18" charset="0"/>
                            </a:rPr>
                            <m:t>5×20</m:t>
                          </m:r>
                        </m:den>
                      </m:f>
                      <m:r>
                        <a:rPr lang="nl-NL" sz="2000" b="0" i="1" smtClean="0">
                          <a:solidFill>
                            <a:prstClr val="black">
                              <a:lumMod val="95000"/>
                              <a:lumOff val="5000"/>
                            </a:prstClr>
                          </a:solidFill>
                          <a:latin typeface="Cambria Math" panose="02040503050406030204" pitchFamily="18" charset="0"/>
                          <a:ea typeface="Cambria Math" panose="02040503050406030204" pitchFamily="18" charset="0"/>
                        </a:rPr>
                        <m:t>+0,21</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43" name="Tekstvak 42">
                <a:extLst>
                  <a:ext uri="{FF2B5EF4-FFF2-40B4-BE49-F238E27FC236}">
                    <a16:creationId xmlns:a16="http://schemas.microsoft.com/office/drawing/2014/main" id="{B609445A-0F90-726D-BE53-0C614EDA287F}"/>
                  </a:ext>
                </a:extLst>
              </p:cNvPr>
              <p:cNvSpPr txBox="1">
                <a:spLocks noRot="1" noChangeAspect="1" noMove="1" noResize="1" noEditPoints="1" noAdjustHandles="1" noChangeArrowheads="1" noChangeShapeType="1" noTextEdit="1"/>
              </p:cNvSpPr>
              <p:nvPr/>
            </p:nvSpPr>
            <p:spPr>
              <a:xfrm>
                <a:off x="7231961" y="2031561"/>
                <a:ext cx="1591429" cy="578235"/>
              </a:xfrm>
              <a:prstGeom prst="rect">
                <a:avLst/>
              </a:prstGeom>
              <a:blipFill>
                <a:blip r:embed="rId3"/>
                <a:stretch>
                  <a:fillRect/>
                </a:stretch>
              </a:blipFill>
            </p:spPr>
            <p:txBody>
              <a:bodyPr/>
              <a:lstStyle/>
              <a:p>
                <a:r>
                  <a:rPr lang="nl-NL">
                    <a:noFill/>
                  </a:rPr>
                  <a:t> </a:t>
                </a:r>
              </a:p>
            </p:txBody>
          </p:sp>
        </mc:Fallback>
      </mc:AlternateContent>
      <p:cxnSp>
        <p:nvCxnSpPr>
          <p:cNvPr id="44" name="Verbindingslijn: gebogen 43">
            <a:extLst>
              <a:ext uri="{FF2B5EF4-FFF2-40B4-BE49-F238E27FC236}">
                <a16:creationId xmlns:a16="http://schemas.microsoft.com/office/drawing/2014/main" id="{873A4437-0BBE-FA58-68E0-2027AB439FE0}"/>
              </a:ext>
            </a:extLst>
          </p:cNvPr>
          <p:cNvCxnSpPr>
            <a:cxnSpLocks/>
            <a:stCxn id="45" idx="1"/>
            <a:endCxn id="73" idx="1"/>
          </p:cNvCxnSpPr>
          <p:nvPr/>
        </p:nvCxnSpPr>
        <p:spPr>
          <a:xfrm rot="10800000" flipV="1">
            <a:off x="4055554" y="2557638"/>
            <a:ext cx="993280" cy="3584241"/>
          </a:xfrm>
          <a:prstGeom prst="bentConnector3">
            <a:avLst>
              <a:gd name="adj1" fmla="val 123015"/>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45" name="Rechthoek 44">
            <a:extLst>
              <a:ext uri="{FF2B5EF4-FFF2-40B4-BE49-F238E27FC236}">
                <a16:creationId xmlns:a16="http://schemas.microsoft.com/office/drawing/2014/main" id="{1EA5C6E8-80AF-CEAF-54AA-C51426005C82}"/>
              </a:ext>
            </a:extLst>
          </p:cNvPr>
          <p:cNvSpPr/>
          <p:nvPr/>
        </p:nvSpPr>
        <p:spPr>
          <a:xfrm>
            <a:off x="5048834" y="2342442"/>
            <a:ext cx="1601997" cy="430394"/>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46" name="Tekstvak 45">
                <a:extLst>
                  <a:ext uri="{FF2B5EF4-FFF2-40B4-BE49-F238E27FC236}">
                    <a16:creationId xmlns:a16="http://schemas.microsoft.com/office/drawing/2014/main" id="{9525DCFB-09A6-4223-0F7F-F10FC1B38F73}"/>
                  </a:ext>
                </a:extLst>
              </p:cNvPr>
              <p:cNvSpPr txBox="1"/>
              <p:nvPr/>
            </p:nvSpPr>
            <p:spPr>
              <a:xfrm>
                <a:off x="9446009" y="2031561"/>
                <a:ext cx="1028466" cy="584519"/>
              </a:xfrm>
              <a:prstGeom prst="rect">
                <a:avLst/>
              </a:prstGeom>
              <a:noFill/>
            </p:spPr>
            <p:txBody>
              <a:bodyPr wrap="square" lIns="0" tIns="0" rIns="0" bIns="0" rtlCol="0">
                <a:spAutoFit/>
              </a:bodyPr>
              <a:lstStyle/>
              <a:p>
                <a:pPr lvl="0">
                  <a:defRPr/>
                </a:pPr>
                <a14:m>
                  <m:oMathPara xmlns:m="http://schemas.openxmlformats.org/officeDocument/2006/math">
                    <m:oMathParaPr>
                      <m:jc m:val="left"/>
                    </m:oMathParaPr>
                    <m:oMath xmlns:m="http://schemas.openxmlformats.org/officeDocument/2006/math">
                      <m:f>
                        <m:fPr>
                          <m:ctrlPr>
                            <a:rPr lang="nl-NL" sz="2000" i="1" smtClean="0">
                              <a:solidFill>
                                <a:prstClr val="black">
                                  <a:lumMod val="95000"/>
                                  <a:lumOff val="5000"/>
                                </a:prstClr>
                              </a:solidFill>
                              <a:latin typeface="Cambria Math" panose="02040503050406030204" pitchFamily="18" charset="0"/>
                              <a:ea typeface="Cambria Math" panose="02040503050406030204" pitchFamily="18" charset="0"/>
                            </a:rPr>
                          </m:ctrlPr>
                        </m:fPr>
                        <m:num>
                          <m:r>
                            <a:rPr lang="nl-NL" sz="2000" i="1">
                              <a:solidFill>
                                <a:prstClr val="black">
                                  <a:lumMod val="95000"/>
                                  <a:lumOff val="5000"/>
                                </a:prstClr>
                              </a:solidFill>
                              <a:latin typeface="Cambria Math" panose="02040503050406030204" pitchFamily="18" charset="0"/>
                            </a:rPr>
                            <m:t>1</m:t>
                          </m:r>
                          <m:r>
                            <a:rPr lang="nl-NL" sz="2000" b="0" i="1" smtClean="0">
                              <a:solidFill>
                                <a:prstClr val="black">
                                  <a:lumMod val="95000"/>
                                  <a:lumOff val="5000"/>
                                </a:prstClr>
                              </a:solidFill>
                              <a:latin typeface="Cambria Math" panose="02040503050406030204" pitchFamily="18" charset="0"/>
                            </a:rPr>
                            <m:t>5.000</m:t>
                          </m:r>
                        </m:num>
                        <m:den>
                          <m:r>
                            <a:rPr lang="nl-NL" sz="2000" b="0" i="1" smtClean="0">
                              <a:solidFill>
                                <a:prstClr val="black">
                                  <a:lumMod val="95000"/>
                                  <a:lumOff val="5000"/>
                                </a:prstClr>
                              </a:solidFill>
                              <a:latin typeface="Cambria Math" panose="02040503050406030204" pitchFamily="18" charset="0"/>
                            </a:rPr>
                            <m:t>25.000</m:t>
                          </m:r>
                        </m:den>
                      </m:f>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46" name="Tekstvak 45">
                <a:extLst>
                  <a:ext uri="{FF2B5EF4-FFF2-40B4-BE49-F238E27FC236}">
                    <a16:creationId xmlns:a16="http://schemas.microsoft.com/office/drawing/2014/main" id="{9525DCFB-09A6-4223-0F7F-F10FC1B38F73}"/>
                  </a:ext>
                </a:extLst>
              </p:cNvPr>
              <p:cNvSpPr txBox="1">
                <a:spLocks noRot="1" noChangeAspect="1" noMove="1" noResize="1" noEditPoints="1" noAdjustHandles="1" noChangeArrowheads="1" noChangeShapeType="1" noTextEdit="1"/>
              </p:cNvSpPr>
              <p:nvPr/>
            </p:nvSpPr>
            <p:spPr>
              <a:xfrm>
                <a:off x="9446009" y="2031561"/>
                <a:ext cx="1028466" cy="584519"/>
              </a:xfrm>
              <a:prstGeom prst="rect">
                <a:avLst/>
              </a:prstGeom>
              <a:blipFill>
                <a:blip r:embed="rId4"/>
                <a:stretch>
                  <a:fillRect l="-595"/>
                </a:stretch>
              </a:blipFill>
            </p:spPr>
            <p:txBody>
              <a:bodyPr/>
              <a:lstStyle/>
              <a:p>
                <a:r>
                  <a:rPr lang="nl-NL">
                    <a:noFill/>
                  </a:rPr>
                  <a:t> </a:t>
                </a:r>
              </a:p>
            </p:txBody>
          </p:sp>
        </mc:Fallback>
      </mc:AlternateContent>
      <p:sp>
        <p:nvSpPr>
          <p:cNvPr id="47" name="Is gelijk aan 46">
            <a:extLst>
              <a:ext uri="{FF2B5EF4-FFF2-40B4-BE49-F238E27FC236}">
                <a16:creationId xmlns:a16="http://schemas.microsoft.com/office/drawing/2014/main" id="{22EC9E0C-37F4-CF15-3603-27210D541747}"/>
              </a:ext>
            </a:extLst>
          </p:cNvPr>
          <p:cNvSpPr/>
          <p:nvPr/>
        </p:nvSpPr>
        <p:spPr>
          <a:xfrm>
            <a:off x="10298511" y="1690259"/>
            <a:ext cx="576727" cy="1334456"/>
          </a:xfrm>
          <a:prstGeom prst="mathEqual">
            <a:avLst>
              <a:gd name="adj1" fmla="val 5273"/>
              <a:gd name="adj2" fmla="val 7991"/>
            </a:avLst>
          </a:prstGeom>
          <a:solidFill>
            <a:srgbClr val="945DE8"/>
          </a:solidFill>
          <a:ln w="19050" cap="flat" cmpd="sng" algn="ctr">
            <a:solidFill>
              <a:srgbClr val="945DE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8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48" name="Plusteken 47">
            <a:extLst>
              <a:ext uri="{FF2B5EF4-FFF2-40B4-BE49-F238E27FC236}">
                <a16:creationId xmlns:a16="http://schemas.microsoft.com/office/drawing/2014/main" id="{1BE2DBEC-7B2A-F2DA-2B4A-323576B0FCE7}"/>
              </a:ext>
            </a:extLst>
          </p:cNvPr>
          <p:cNvSpPr/>
          <p:nvPr/>
        </p:nvSpPr>
        <p:spPr>
          <a:xfrm>
            <a:off x="8718456" y="1992007"/>
            <a:ext cx="661651" cy="730960"/>
          </a:xfrm>
          <a:prstGeom prst="mathPlus">
            <a:avLst>
              <a:gd name="adj1" fmla="val 8585"/>
            </a:avLst>
          </a:prstGeom>
          <a:solidFill>
            <a:srgbClr val="945DE8"/>
          </a:solidFill>
          <a:ln w="19050" cap="flat" cmpd="sng" algn="ctr">
            <a:solidFill>
              <a:srgbClr val="945DE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2278F"/>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49" name="Tekstvak 48">
                <a:extLst>
                  <a:ext uri="{FF2B5EF4-FFF2-40B4-BE49-F238E27FC236}">
                    <a16:creationId xmlns:a16="http://schemas.microsoft.com/office/drawing/2014/main" id="{0906720B-7203-7413-2BFB-E99F2185211A}"/>
                  </a:ext>
                </a:extLst>
              </p:cNvPr>
              <p:cNvSpPr txBox="1"/>
              <p:nvPr/>
            </p:nvSpPr>
            <p:spPr>
              <a:xfrm>
                <a:off x="11010867" y="2212632"/>
                <a:ext cx="380490" cy="307777"/>
              </a:xfrm>
              <a:prstGeom prst="rect">
                <a:avLst/>
              </a:prstGeom>
              <a:noFill/>
            </p:spPr>
            <p:txBody>
              <a:bodyPr wrap="square" lIns="0" tIns="0" rIns="0" bIns="0" rtlCol="0">
                <a:spAutoFit/>
              </a:bodyPr>
              <a:lstStyle/>
              <a:p>
                <a:pPr lvl="0">
                  <a:defRPr/>
                </a:pPr>
                <a14:m>
                  <m:oMathPara xmlns:m="http://schemas.openxmlformats.org/officeDocument/2006/math">
                    <m:oMathParaPr>
                      <m:jc m:val="left"/>
                    </m:oMathParaPr>
                    <m:oMath xmlns:m="http://schemas.openxmlformats.org/officeDocument/2006/math">
                      <m:r>
                        <a:rPr lang="nl-NL" sz="2000" i="1" smtClean="0">
                          <a:solidFill>
                            <a:prstClr val="black">
                              <a:lumMod val="95000"/>
                              <a:lumOff val="5000"/>
                            </a:prstClr>
                          </a:solidFill>
                          <a:latin typeface="Cambria Math" panose="02040503050406030204" pitchFamily="18" charset="0"/>
                          <a:ea typeface="Cambria Math" panose="02040503050406030204" pitchFamily="18" charset="0"/>
                        </a:rPr>
                        <m:t>€</m:t>
                      </m:r>
                      <m:r>
                        <a:rPr lang="nl-NL" sz="2000" b="0" i="1" smtClean="0">
                          <a:solidFill>
                            <a:prstClr val="black">
                              <a:lumMod val="95000"/>
                              <a:lumOff val="5000"/>
                            </a:prstClr>
                          </a:solidFill>
                          <a:latin typeface="Cambria Math" panose="02040503050406030204" pitchFamily="18" charset="0"/>
                          <a:ea typeface="Cambria Math" panose="02040503050406030204" pitchFamily="18" charset="0"/>
                        </a:rPr>
                        <m:t>1</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49" name="Tekstvak 48">
                <a:extLst>
                  <a:ext uri="{FF2B5EF4-FFF2-40B4-BE49-F238E27FC236}">
                    <a16:creationId xmlns:a16="http://schemas.microsoft.com/office/drawing/2014/main" id="{0906720B-7203-7413-2BFB-E99F2185211A}"/>
                  </a:ext>
                </a:extLst>
              </p:cNvPr>
              <p:cNvSpPr txBox="1">
                <a:spLocks noRot="1" noChangeAspect="1" noMove="1" noResize="1" noEditPoints="1" noAdjustHandles="1" noChangeArrowheads="1" noChangeShapeType="1" noTextEdit="1"/>
              </p:cNvSpPr>
              <p:nvPr/>
            </p:nvSpPr>
            <p:spPr>
              <a:xfrm>
                <a:off x="11010867" y="2212632"/>
                <a:ext cx="380490" cy="307777"/>
              </a:xfrm>
              <a:prstGeom prst="rect">
                <a:avLst/>
              </a:prstGeom>
              <a:blipFill>
                <a:blip r:embed="rId5"/>
                <a:stretch>
                  <a:fillRect l="-22222" r="-1587" b="-6000"/>
                </a:stretch>
              </a:blipFill>
            </p:spPr>
            <p:txBody>
              <a:bodyPr/>
              <a:lstStyle/>
              <a:p>
                <a:r>
                  <a:rPr lang="nl-NL">
                    <a:noFill/>
                  </a:rPr>
                  <a:t> </a:t>
                </a:r>
              </a:p>
            </p:txBody>
          </p:sp>
        </mc:Fallback>
      </mc:AlternateContent>
      <p:sp>
        <p:nvSpPr>
          <p:cNvPr id="56" name="Tekstvak 55">
            <a:extLst>
              <a:ext uri="{FF2B5EF4-FFF2-40B4-BE49-F238E27FC236}">
                <a16:creationId xmlns:a16="http://schemas.microsoft.com/office/drawing/2014/main" id="{7862A532-537A-06E7-CAD6-90D0063B8701}"/>
              </a:ext>
            </a:extLst>
          </p:cNvPr>
          <p:cNvSpPr txBox="1"/>
          <p:nvPr/>
        </p:nvSpPr>
        <p:spPr>
          <a:xfrm>
            <a:off x="7310722" y="1360295"/>
            <a:ext cx="1639668" cy="646331"/>
          </a:xfrm>
          <a:prstGeom prst="rect">
            <a:avLst/>
          </a:prstGeom>
          <a:noFill/>
        </p:spPr>
        <p:txBody>
          <a:bodyPr wrap="square" rtlCol="0">
            <a:spAutoFit/>
          </a:bodyPr>
          <a:lstStyle/>
          <a:p>
            <a:pPr algn="ctr">
              <a:defRPr/>
            </a:pPr>
            <a:r>
              <a:rPr lang="nl-NL" b="1" i="1" dirty="0">
                <a:solidFill>
                  <a:prstClr val="black"/>
                </a:solidFill>
                <a:effectLst>
                  <a:outerShdw blurRad="25400" dist="25400" dir="2700000" algn="tl" rotWithShape="0">
                    <a:prstClr val="black">
                      <a:alpha val="40000"/>
                    </a:prstClr>
                  </a:outerShdw>
                </a:effectLst>
                <a:latin typeface="Effra" panose="02000506080000020004" pitchFamily="2" charset="0"/>
              </a:rPr>
              <a:t>Variabele kosten</a:t>
            </a:r>
          </a:p>
        </p:txBody>
      </p:sp>
      <p:sp>
        <p:nvSpPr>
          <p:cNvPr id="57" name="Tekstvak 56">
            <a:extLst>
              <a:ext uri="{FF2B5EF4-FFF2-40B4-BE49-F238E27FC236}">
                <a16:creationId xmlns:a16="http://schemas.microsoft.com/office/drawing/2014/main" id="{6C104DBB-2AB6-88ED-F5D1-8EBF5EC493D1}"/>
              </a:ext>
            </a:extLst>
          </p:cNvPr>
          <p:cNvSpPr txBox="1"/>
          <p:nvPr/>
        </p:nvSpPr>
        <p:spPr>
          <a:xfrm>
            <a:off x="8998856" y="1360295"/>
            <a:ext cx="1639668" cy="646331"/>
          </a:xfrm>
          <a:prstGeom prst="rect">
            <a:avLst/>
          </a:prstGeom>
          <a:noFill/>
        </p:spPr>
        <p:txBody>
          <a:bodyPr wrap="square" rtlCol="0">
            <a:spAutoFit/>
          </a:bodyPr>
          <a:lstStyle/>
          <a:p>
            <a:pPr algn="ctr">
              <a:defRPr/>
            </a:pPr>
            <a:r>
              <a:rPr lang="nl-NL" b="1" i="1" dirty="0">
                <a:solidFill>
                  <a:prstClr val="black"/>
                </a:solidFill>
                <a:effectLst>
                  <a:outerShdw blurRad="25400" dist="25400" dir="2700000" algn="tl" rotWithShape="0">
                    <a:prstClr val="black">
                      <a:alpha val="40000"/>
                    </a:prstClr>
                  </a:outerShdw>
                </a:effectLst>
                <a:latin typeface="Effra" panose="02000506080000020004" pitchFamily="2" charset="0"/>
              </a:rPr>
              <a:t>Constante kosten</a:t>
            </a:r>
          </a:p>
        </p:txBody>
      </p:sp>
      <p:sp>
        <p:nvSpPr>
          <p:cNvPr id="58" name="Tekstvak 57">
            <a:extLst>
              <a:ext uri="{FF2B5EF4-FFF2-40B4-BE49-F238E27FC236}">
                <a16:creationId xmlns:a16="http://schemas.microsoft.com/office/drawing/2014/main" id="{64039C47-13FD-99F4-1928-E190C6B9753F}"/>
              </a:ext>
            </a:extLst>
          </p:cNvPr>
          <p:cNvSpPr txBox="1"/>
          <p:nvPr/>
        </p:nvSpPr>
        <p:spPr>
          <a:xfrm>
            <a:off x="10381278" y="1492952"/>
            <a:ext cx="1639668" cy="369332"/>
          </a:xfrm>
          <a:prstGeom prst="rect">
            <a:avLst/>
          </a:prstGeom>
          <a:noFill/>
        </p:spPr>
        <p:txBody>
          <a:bodyPr wrap="square" rtlCol="0">
            <a:spAutoFit/>
          </a:bodyPr>
          <a:lstStyle/>
          <a:p>
            <a:pPr algn="ctr">
              <a:defRPr/>
            </a:pPr>
            <a:r>
              <a:rPr lang="nl-NL" b="1" i="1" dirty="0">
                <a:solidFill>
                  <a:prstClr val="black"/>
                </a:solidFill>
                <a:effectLst>
                  <a:outerShdw blurRad="25400" dist="25400" dir="2700000" algn="tl" rotWithShape="0">
                    <a:prstClr val="black">
                      <a:alpha val="40000"/>
                    </a:prstClr>
                  </a:outerShdw>
                </a:effectLst>
                <a:latin typeface="Effra" panose="02000506080000020004" pitchFamily="2" charset="0"/>
              </a:rPr>
              <a:t>Kostprijs</a:t>
            </a:r>
          </a:p>
        </p:txBody>
      </p:sp>
      <mc:AlternateContent xmlns:mc="http://schemas.openxmlformats.org/markup-compatibility/2006" xmlns:a14="http://schemas.microsoft.com/office/drawing/2010/main">
        <mc:Choice Requires="a14">
          <p:sp>
            <p:nvSpPr>
              <p:cNvPr id="59" name="Tekstvak 58">
                <a:extLst>
                  <a:ext uri="{FF2B5EF4-FFF2-40B4-BE49-F238E27FC236}">
                    <a16:creationId xmlns:a16="http://schemas.microsoft.com/office/drawing/2014/main" id="{A72166A4-12BE-C852-A125-4F8DB0C93B81}"/>
                  </a:ext>
                </a:extLst>
              </p:cNvPr>
              <p:cNvSpPr txBox="1"/>
              <p:nvPr/>
            </p:nvSpPr>
            <p:spPr>
              <a:xfrm>
                <a:off x="10073632" y="3142043"/>
                <a:ext cx="1845264" cy="578235"/>
              </a:xfrm>
              <a:prstGeom prst="rect">
                <a:avLst/>
              </a:prstGeom>
              <a:noFill/>
            </p:spPr>
            <p:txBody>
              <a:bodyPr wrap="square" lIns="0" tIns="0" rIns="0" bIns="0" rtlCol="0">
                <a:spAutoFit/>
              </a:bodyPr>
              <a:lstStyle/>
              <a:p>
                <a:pPr lvl="0">
                  <a:defRPr/>
                </a:pPr>
                <a14:m>
                  <m:oMathPara xmlns:m="http://schemas.openxmlformats.org/officeDocument/2006/math">
                    <m:oMathParaPr>
                      <m:jc m:val="center"/>
                    </m:oMathParaPr>
                    <m:oMath xmlns:m="http://schemas.openxmlformats.org/officeDocument/2006/math">
                      <m:f>
                        <m:fPr>
                          <m:ctrlPr>
                            <a:rPr lang="nl-NL" sz="2000" b="0" i="1" smtClean="0">
                              <a:solidFill>
                                <a:prstClr val="black">
                                  <a:lumMod val="95000"/>
                                  <a:lumOff val="5000"/>
                                </a:prstClr>
                              </a:solidFill>
                              <a:latin typeface="Cambria Math" panose="02040503050406030204" pitchFamily="18" charset="0"/>
                              <a:ea typeface="Cambria Math" panose="02040503050406030204" pitchFamily="18" charset="0"/>
                            </a:rPr>
                          </m:ctrlPr>
                        </m:fPr>
                        <m:num>
                          <m:r>
                            <a:rPr lang="nl-NL" sz="2000" i="1" smtClean="0">
                              <a:solidFill>
                                <a:prstClr val="black">
                                  <a:lumMod val="95000"/>
                                  <a:lumOff val="5000"/>
                                </a:prstClr>
                              </a:solidFill>
                              <a:latin typeface="Cambria Math" panose="02040503050406030204" pitchFamily="18" charset="0"/>
                              <a:ea typeface="Cambria Math" panose="02040503050406030204" pitchFamily="18" charset="0"/>
                            </a:rPr>
                            <m:t>€</m:t>
                          </m:r>
                          <m:r>
                            <a:rPr lang="nl-NL" sz="2000" b="0" i="1" smtClean="0">
                              <a:solidFill>
                                <a:prstClr val="black">
                                  <a:lumMod val="95000"/>
                                  <a:lumOff val="5000"/>
                                </a:prstClr>
                              </a:solidFill>
                              <a:latin typeface="Cambria Math" panose="02040503050406030204" pitchFamily="18" charset="0"/>
                              <a:ea typeface="Cambria Math" panose="02040503050406030204" pitchFamily="18" charset="0"/>
                            </a:rPr>
                            <m:t>1</m:t>
                          </m:r>
                        </m:num>
                        <m:den>
                          <m:r>
                            <a:rPr lang="nl-NL" sz="2000" b="0" i="1" smtClean="0">
                              <a:solidFill>
                                <a:prstClr val="black">
                                  <a:lumMod val="95000"/>
                                  <a:lumOff val="5000"/>
                                </a:prstClr>
                              </a:solidFill>
                              <a:latin typeface="Cambria Math" panose="02040503050406030204" pitchFamily="18" charset="0"/>
                              <a:ea typeface="Cambria Math" panose="02040503050406030204" pitchFamily="18" charset="0"/>
                            </a:rPr>
                            <m:t>50</m:t>
                          </m:r>
                        </m:den>
                      </m:f>
                      <m:r>
                        <a:rPr lang="nl-NL" sz="2000" b="0" i="1" smtClean="0">
                          <a:solidFill>
                            <a:prstClr val="black">
                              <a:lumMod val="95000"/>
                              <a:lumOff val="5000"/>
                            </a:prstClr>
                          </a:solidFill>
                          <a:latin typeface="Cambria Math" panose="02040503050406030204" pitchFamily="18" charset="0"/>
                          <a:ea typeface="Cambria Math" panose="02040503050406030204" pitchFamily="18" charset="0"/>
                        </a:rPr>
                        <m:t>×100=€2</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59" name="Tekstvak 58">
                <a:extLst>
                  <a:ext uri="{FF2B5EF4-FFF2-40B4-BE49-F238E27FC236}">
                    <a16:creationId xmlns:a16="http://schemas.microsoft.com/office/drawing/2014/main" id="{A72166A4-12BE-C852-A125-4F8DB0C93B81}"/>
                  </a:ext>
                </a:extLst>
              </p:cNvPr>
              <p:cNvSpPr txBox="1">
                <a:spLocks noRot="1" noChangeAspect="1" noMove="1" noResize="1" noEditPoints="1" noAdjustHandles="1" noChangeArrowheads="1" noChangeShapeType="1" noTextEdit="1"/>
              </p:cNvSpPr>
              <p:nvPr/>
            </p:nvSpPr>
            <p:spPr>
              <a:xfrm>
                <a:off x="10073632" y="3142043"/>
                <a:ext cx="1845264" cy="578235"/>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0" name="Tekstvak 59">
                <a:extLst>
                  <a:ext uri="{FF2B5EF4-FFF2-40B4-BE49-F238E27FC236}">
                    <a16:creationId xmlns:a16="http://schemas.microsoft.com/office/drawing/2014/main" id="{C278C5FD-16F8-77CC-1C8E-40C71381FFBC}"/>
                  </a:ext>
                </a:extLst>
              </p:cNvPr>
              <p:cNvSpPr txBox="1"/>
              <p:nvPr/>
            </p:nvSpPr>
            <p:spPr>
              <a:xfrm>
                <a:off x="8415178" y="4120945"/>
                <a:ext cx="2344361" cy="307777"/>
              </a:xfrm>
              <a:prstGeom prst="rect">
                <a:avLst/>
              </a:prstGeom>
              <a:noFill/>
            </p:spPr>
            <p:txBody>
              <a:bodyPr wrap="square" lIns="0" tIns="0" rIns="0" bIns="0" rtlCol="0">
                <a:spAutoFit/>
              </a:bodyPr>
              <a:lstStyle/>
              <a:p>
                <a:pPr lvl="0">
                  <a:defRPr/>
                </a:pPr>
                <a14:m>
                  <m:oMathPara xmlns:m="http://schemas.openxmlformats.org/officeDocument/2006/math">
                    <m:oMathParaPr>
                      <m:jc m:val="center"/>
                    </m:oMathParaPr>
                    <m:oMath xmlns:m="http://schemas.openxmlformats.org/officeDocument/2006/math">
                      <m:r>
                        <a:rPr lang="nl-NL" sz="2000" b="0" i="1" smtClean="0">
                          <a:solidFill>
                            <a:prstClr val="black">
                              <a:lumMod val="95000"/>
                              <a:lumOff val="5000"/>
                            </a:prstClr>
                          </a:solidFill>
                          <a:latin typeface="Cambria Math" panose="02040503050406030204" pitchFamily="18" charset="0"/>
                          <a:ea typeface="Cambria Math" panose="02040503050406030204" pitchFamily="18" charset="0"/>
                        </a:rPr>
                        <m:t>€2×1,09=€2,18</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60" name="Tekstvak 59">
                <a:extLst>
                  <a:ext uri="{FF2B5EF4-FFF2-40B4-BE49-F238E27FC236}">
                    <a16:creationId xmlns:a16="http://schemas.microsoft.com/office/drawing/2014/main" id="{C278C5FD-16F8-77CC-1C8E-40C71381FFBC}"/>
                  </a:ext>
                </a:extLst>
              </p:cNvPr>
              <p:cNvSpPr txBox="1">
                <a:spLocks noRot="1" noChangeAspect="1" noMove="1" noResize="1" noEditPoints="1" noAdjustHandles="1" noChangeArrowheads="1" noChangeShapeType="1" noTextEdit="1"/>
              </p:cNvSpPr>
              <p:nvPr/>
            </p:nvSpPr>
            <p:spPr>
              <a:xfrm>
                <a:off x="8415178" y="4120945"/>
                <a:ext cx="2344361" cy="307777"/>
              </a:xfrm>
              <a:prstGeom prst="rect">
                <a:avLst/>
              </a:prstGeom>
              <a:blipFill>
                <a:blip r:embed="rId7"/>
                <a:stretch>
                  <a:fillRect b="-8000"/>
                </a:stretch>
              </a:blipFill>
            </p:spPr>
            <p:txBody>
              <a:bodyPr/>
              <a:lstStyle/>
              <a:p>
                <a:r>
                  <a:rPr lang="nl-NL">
                    <a:noFill/>
                  </a:rPr>
                  <a:t> </a:t>
                </a:r>
              </a:p>
            </p:txBody>
          </p:sp>
        </mc:Fallback>
      </mc:AlternateContent>
      <p:sp>
        <p:nvSpPr>
          <p:cNvPr id="61" name="Tekstvak 60">
            <a:extLst>
              <a:ext uri="{FF2B5EF4-FFF2-40B4-BE49-F238E27FC236}">
                <a16:creationId xmlns:a16="http://schemas.microsoft.com/office/drawing/2014/main" id="{C56A35BE-5C93-0289-287D-353DEF41E63B}"/>
              </a:ext>
            </a:extLst>
          </p:cNvPr>
          <p:cNvSpPr txBox="1"/>
          <p:nvPr/>
        </p:nvSpPr>
        <p:spPr>
          <a:xfrm>
            <a:off x="734650" y="4388787"/>
            <a:ext cx="1565348" cy="646331"/>
          </a:xfrm>
          <a:prstGeom prst="rect">
            <a:avLst/>
          </a:prstGeom>
          <a:noFill/>
        </p:spPr>
        <p:txBody>
          <a:bodyPr wrap="square" rtlCol="0">
            <a:spAutoFit/>
          </a:bodyPr>
          <a:lstStyle/>
          <a:p>
            <a:pPr algn="ctr">
              <a:defRPr/>
            </a:pPr>
            <a:r>
              <a:rPr lang="nl-NL" sz="3600" b="1" i="1" dirty="0">
                <a:solidFill>
                  <a:srgbClr val="945DE8"/>
                </a:solidFill>
                <a:effectLst>
                  <a:outerShdw blurRad="25400" dist="25400" dir="2700000" algn="tl" rotWithShape="0">
                    <a:prstClr val="black">
                      <a:alpha val="40000"/>
                    </a:prstClr>
                  </a:outerShdw>
                </a:effectLst>
                <a:latin typeface="Effra" panose="02000506080000020004" pitchFamily="2" charset="0"/>
              </a:rPr>
              <a:t>50%</a:t>
            </a:r>
          </a:p>
        </p:txBody>
      </p:sp>
      <p:sp>
        <p:nvSpPr>
          <p:cNvPr id="62" name="Tekstvak 61">
            <a:extLst>
              <a:ext uri="{FF2B5EF4-FFF2-40B4-BE49-F238E27FC236}">
                <a16:creationId xmlns:a16="http://schemas.microsoft.com/office/drawing/2014/main" id="{43F637B6-CCFC-00FF-0ED9-FF9277E6B649}"/>
              </a:ext>
            </a:extLst>
          </p:cNvPr>
          <p:cNvSpPr txBox="1"/>
          <p:nvPr/>
        </p:nvSpPr>
        <p:spPr>
          <a:xfrm>
            <a:off x="3969764" y="4388787"/>
            <a:ext cx="1459630" cy="646331"/>
          </a:xfrm>
          <a:prstGeom prst="rect">
            <a:avLst/>
          </a:prstGeom>
          <a:noFill/>
        </p:spPr>
        <p:txBody>
          <a:bodyPr wrap="square" rtlCol="0">
            <a:spAutoFit/>
          </a:bodyPr>
          <a:lstStyle/>
          <a:p>
            <a:pPr algn="ctr">
              <a:defRPr/>
            </a:pPr>
            <a:r>
              <a:rPr lang="nl-NL" sz="3600" b="1" i="1" dirty="0">
                <a:solidFill>
                  <a:srgbClr val="945DE8"/>
                </a:solidFill>
                <a:effectLst>
                  <a:outerShdw blurRad="25400" dist="25400" dir="2700000" algn="tl" rotWithShape="0">
                    <a:prstClr val="black">
                      <a:alpha val="40000"/>
                    </a:prstClr>
                  </a:outerShdw>
                </a:effectLst>
                <a:latin typeface="Effra" panose="02000506080000020004" pitchFamily="2" charset="0"/>
              </a:rPr>
              <a:t>50%</a:t>
            </a:r>
          </a:p>
        </p:txBody>
      </p:sp>
      <p:sp>
        <p:nvSpPr>
          <p:cNvPr id="63" name="Tekstvak 62">
            <a:extLst>
              <a:ext uri="{FF2B5EF4-FFF2-40B4-BE49-F238E27FC236}">
                <a16:creationId xmlns:a16="http://schemas.microsoft.com/office/drawing/2014/main" id="{3D746A22-D0FE-28F8-B537-7DA5E3DEA654}"/>
              </a:ext>
            </a:extLst>
          </p:cNvPr>
          <p:cNvSpPr txBox="1"/>
          <p:nvPr/>
        </p:nvSpPr>
        <p:spPr>
          <a:xfrm>
            <a:off x="8645368" y="4388787"/>
            <a:ext cx="1601282" cy="646331"/>
          </a:xfrm>
          <a:prstGeom prst="rect">
            <a:avLst/>
          </a:prstGeom>
          <a:noFill/>
        </p:spPr>
        <p:txBody>
          <a:bodyPr wrap="square" rtlCol="0">
            <a:spAutoFit/>
          </a:bodyPr>
          <a:lstStyle/>
          <a:p>
            <a:pPr algn="ctr">
              <a:defRPr/>
            </a:pPr>
            <a:r>
              <a:rPr lang="nl-NL" sz="3600" b="1" i="1" dirty="0">
                <a:solidFill>
                  <a:srgbClr val="945DE8"/>
                </a:solidFill>
                <a:effectLst>
                  <a:outerShdw blurRad="25400" dist="25400" dir="2700000" algn="tl" rotWithShape="0">
                    <a:prstClr val="black">
                      <a:alpha val="40000"/>
                    </a:prstClr>
                  </a:outerShdw>
                </a:effectLst>
                <a:latin typeface="Effra" panose="02000506080000020004" pitchFamily="2" charset="0"/>
              </a:rPr>
              <a:t>100%</a:t>
            </a:r>
          </a:p>
        </p:txBody>
      </p:sp>
      <p:cxnSp>
        <p:nvCxnSpPr>
          <p:cNvPr id="64" name="Verbindingslijn: gebogen 63">
            <a:extLst>
              <a:ext uri="{FF2B5EF4-FFF2-40B4-BE49-F238E27FC236}">
                <a16:creationId xmlns:a16="http://schemas.microsoft.com/office/drawing/2014/main" id="{463CCDCF-49D3-4019-4044-00A38923BBF8}"/>
              </a:ext>
            </a:extLst>
          </p:cNvPr>
          <p:cNvCxnSpPr>
            <a:cxnSpLocks/>
            <a:stCxn id="65" idx="2"/>
          </p:cNvCxnSpPr>
          <p:nvPr/>
        </p:nvCxnSpPr>
        <p:spPr>
          <a:xfrm rot="16200000" flipH="1">
            <a:off x="2955743" y="2807973"/>
            <a:ext cx="1742014" cy="1671740"/>
          </a:xfrm>
          <a:prstGeom prst="bentConnector3">
            <a:avLst>
              <a:gd name="adj1" fmla="val 50000"/>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65" name="Rechthoek 64">
            <a:extLst>
              <a:ext uri="{FF2B5EF4-FFF2-40B4-BE49-F238E27FC236}">
                <a16:creationId xmlns:a16="http://schemas.microsoft.com/office/drawing/2014/main" id="{DB316884-3BC0-EA50-6E3B-23B4CF136F2A}"/>
              </a:ext>
            </a:extLst>
          </p:cNvPr>
          <p:cNvSpPr/>
          <p:nvPr/>
        </p:nvSpPr>
        <p:spPr>
          <a:xfrm>
            <a:off x="932927" y="2342442"/>
            <a:ext cx="4115905" cy="430394"/>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71" name="Tekstvak 70">
                <a:extLst>
                  <a:ext uri="{FF2B5EF4-FFF2-40B4-BE49-F238E27FC236}">
                    <a16:creationId xmlns:a16="http://schemas.microsoft.com/office/drawing/2014/main" id="{0BD27601-8E81-7D87-67A0-6103FFC1AF59}"/>
                  </a:ext>
                </a:extLst>
              </p:cNvPr>
              <p:cNvSpPr txBox="1"/>
              <p:nvPr/>
            </p:nvSpPr>
            <p:spPr>
              <a:xfrm>
                <a:off x="6993747" y="3112002"/>
                <a:ext cx="2852663" cy="638316"/>
              </a:xfrm>
              <a:prstGeom prst="rect">
                <a:avLst/>
              </a:prstGeom>
              <a:noFill/>
            </p:spPr>
            <p:txBody>
              <a:bodyPr wrap="square" lIns="0" tIns="0" rIns="0" bIns="0" rtlCol="0">
                <a:spAutoFit/>
              </a:bodyPr>
              <a:lstStyle/>
              <a:p>
                <a:pPr lvl="0">
                  <a:defRPr/>
                </a:pPr>
                <a14:m>
                  <m:oMathPara xmlns:m="http://schemas.openxmlformats.org/officeDocument/2006/math">
                    <m:oMathParaPr>
                      <m:jc m:val="center"/>
                    </m:oMathParaPr>
                    <m:oMath xmlns:m="http://schemas.openxmlformats.org/officeDocument/2006/math">
                      <m:f>
                        <m:fPr>
                          <m:ctrlPr>
                            <a:rPr lang="nl-NL" sz="2000" b="1" i="1" smtClean="0">
                              <a:solidFill>
                                <a:prstClr val="black">
                                  <a:lumMod val="95000"/>
                                  <a:lumOff val="5000"/>
                                </a:prstClr>
                              </a:solidFill>
                              <a:latin typeface="Cambria Math" panose="02040503050406030204" pitchFamily="18" charset="0"/>
                              <a:ea typeface="Cambria Math" panose="02040503050406030204" pitchFamily="18" charset="0"/>
                            </a:rPr>
                          </m:ctrlPr>
                        </m:fPr>
                        <m:num>
                          <m:r>
                            <a:rPr lang="nl-NL" sz="2000" b="1" i="0" smtClean="0">
                              <a:solidFill>
                                <a:prstClr val="black">
                                  <a:lumMod val="95000"/>
                                  <a:lumOff val="5000"/>
                                </a:prstClr>
                              </a:solidFill>
                              <a:latin typeface="Cambria Math" panose="02040503050406030204" pitchFamily="18" charset="0"/>
                              <a:ea typeface="Cambria Math" panose="02040503050406030204" pitchFamily="18" charset="0"/>
                            </a:rPr>
                            <m:t>𝐆𝐞𝐭𝐚𝐥</m:t>
                          </m:r>
                        </m:num>
                        <m:den>
                          <m:r>
                            <a:rPr lang="nl-NL" sz="2000" b="1" i="0" smtClean="0">
                              <a:solidFill>
                                <a:prstClr val="black">
                                  <a:lumMod val="95000"/>
                                  <a:lumOff val="5000"/>
                                </a:prstClr>
                              </a:solidFill>
                              <a:latin typeface="Cambria Math" panose="02040503050406030204" pitchFamily="18" charset="0"/>
                              <a:ea typeface="Cambria Math" panose="02040503050406030204" pitchFamily="18" charset="0"/>
                            </a:rPr>
                            <m:t>𝐄𝐢𝐠𝐞𝐧</m:t>
                          </m:r>
                          <m:r>
                            <a:rPr lang="nl-NL" sz="2000" b="1" i="0" smtClean="0">
                              <a:solidFill>
                                <a:prstClr val="black">
                                  <a:lumMod val="95000"/>
                                  <a:lumOff val="5000"/>
                                </a:prstClr>
                              </a:solidFill>
                              <a:latin typeface="Cambria Math" panose="02040503050406030204" pitchFamily="18" charset="0"/>
                              <a:ea typeface="Cambria Math" panose="02040503050406030204" pitchFamily="18" charset="0"/>
                            </a:rPr>
                            <m:t> %</m:t>
                          </m:r>
                        </m:den>
                      </m:f>
                      <m:r>
                        <a:rPr lang="nl-NL" sz="2000" b="1" i="0" smtClean="0">
                          <a:solidFill>
                            <a:prstClr val="black">
                              <a:lumMod val="95000"/>
                              <a:lumOff val="5000"/>
                            </a:prstClr>
                          </a:solidFill>
                          <a:latin typeface="Cambria Math" panose="02040503050406030204" pitchFamily="18" charset="0"/>
                          <a:ea typeface="Cambria Math" panose="02040503050406030204" pitchFamily="18" charset="0"/>
                        </a:rPr>
                        <m:t>×</m:t>
                      </m:r>
                      <m:r>
                        <a:rPr lang="nl-NL" sz="2000" b="1" i="0" smtClean="0">
                          <a:solidFill>
                            <a:prstClr val="black">
                              <a:lumMod val="95000"/>
                              <a:lumOff val="5000"/>
                            </a:prstClr>
                          </a:solidFill>
                          <a:latin typeface="Cambria Math" panose="02040503050406030204" pitchFamily="18" charset="0"/>
                          <a:ea typeface="Cambria Math" panose="02040503050406030204" pitchFamily="18" charset="0"/>
                        </a:rPr>
                        <m:t>𝐆𝐞𝐯𝐫𝐚𝐚𝐠𝐝</m:t>
                      </m:r>
                      <m:r>
                        <a:rPr lang="nl-NL" sz="2000" b="1" i="0" smtClean="0">
                          <a:solidFill>
                            <a:prstClr val="black">
                              <a:lumMod val="95000"/>
                              <a:lumOff val="5000"/>
                            </a:prstClr>
                          </a:solidFill>
                          <a:latin typeface="Cambria Math" panose="02040503050406030204" pitchFamily="18" charset="0"/>
                          <a:ea typeface="Cambria Math" panose="02040503050406030204" pitchFamily="18" charset="0"/>
                        </a:rPr>
                        <m:t> %</m:t>
                      </m:r>
                    </m:oMath>
                  </m:oMathPara>
                </a14:m>
                <a:endParaRPr kumimoji="0" lang="nl-NL" sz="2000" b="1" u="none" strike="noStrike" kern="1200" cap="none" spc="0" normalizeH="0" baseline="0" noProof="0" dirty="0">
                  <a:ln>
                    <a:noFill/>
                  </a:ln>
                  <a:solidFill>
                    <a:prstClr val="black">
                      <a:lumMod val="95000"/>
                      <a:lumOff val="5000"/>
                    </a:prstClr>
                  </a:solidFill>
                  <a:effectLst/>
                  <a:uLnTx/>
                  <a:uFillTx/>
                  <a:latin typeface="Effra" panose="02000506080000020004" pitchFamily="2" charset="0"/>
                </a:endParaRPr>
              </a:p>
            </p:txBody>
          </p:sp>
        </mc:Choice>
        <mc:Fallback xmlns="">
          <p:sp>
            <p:nvSpPr>
              <p:cNvPr id="71" name="Tekstvak 70">
                <a:extLst>
                  <a:ext uri="{FF2B5EF4-FFF2-40B4-BE49-F238E27FC236}">
                    <a16:creationId xmlns:a16="http://schemas.microsoft.com/office/drawing/2014/main" id="{0BD27601-8E81-7D87-67A0-6103FFC1AF59}"/>
                  </a:ext>
                </a:extLst>
              </p:cNvPr>
              <p:cNvSpPr txBox="1">
                <a:spLocks noRot="1" noChangeAspect="1" noMove="1" noResize="1" noEditPoints="1" noAdjustHandles="1" noChangeArrowheads="1" noChangeShapeType="1" noTextEdit="1"/>
              </p:cNvSpPr>
              <p:nvPr/>
            </p:nvSpPr>
            <p:spPr>
              <a:xfrm>
                <a:off x="6993747" y="3112002"/>
                <a:ext cx="2852663" cy="638316"/>
              </a:xfrm>
              <a:prstGeom prst="rect">
                <a:avLst/>
              </a:prstGeom>
              <a:blipFill>
                <a:blip r:embed="rId8"/>
                <a:stretch>
                  <a:fillRect/>
                </a:stretch>
              </a:blipFill>
            </p:spPr>
            <p:txBody>
              <a:bodyPr/>
              <a:lstStyle/>
              <a:p>
                <a:r>
                  <a:rPr lang="nl-NL">
                    <a:noFill/>
                  </a:rPr>
                  <a:t> </a:t>
                </a:r>
              </a:p>
            </p:txBody>
          </p:sp>
        </mc:Fallback>
      </mc:AlternateContent>
      <p:sp>
        <p:nvSpPr>
          <p:cNvPr id="72" name="Pijl: rechts 71">
            <a:extLst>
              <a:ext uri="{FF2B5EF4-FFF2-40B4-BE49-F238E27FC236}">
                <a16:creationId xmlns:a16="http://schemas.microsoft.com/office/drawing/2014/main" id="{F687DC9E-B70C-3BCA-8AFB-B29012560871}"/>
              </a:ext>
            </a:extLst>
          </p:cNvPr>
          <p:cNvSpPr/>
          <p:nvPr/>
        </p:nvSpPr>
        <p:spPr>
          <a:xfrm>
            <a:off x="9808270" y="3391583"/>
            <a:ext cx="303503" cy="152446"/>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73" name="Rechthoek 72">
            <a:extLst>
              <a:ext uri="{FF2B5EF4-FFF2-40B4-BE49-F238E27FC236}">
                <a16:creationId xmlns:a16="http://schemas.microsoft.com/office/drawing/2014/main" id="{0CA020E0-7B83-29CB-3188-1211810A883B}"/>
              </a:ext>
            </a:extLst>
          </p:cNvPr>
          <p:cNvSpPr/>
          <p:nvPr/>
        </p:nvSpPr>
        <p:spPr>
          <a:xfrm>
            <a:off x="4055554" y="5818716"/>
            <a:ext cx="88900" cy="6463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2902368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22" presetClass="entr" presetSubtype="8"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25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par>
                                <p:cTn id="62" presetID="22" presetClass="entr" presetSubtype="8"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25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22" presetClass="entr" presetSubtype="1"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250"/>
                                        <p:tgtEl>
                                          <p:spTgt spid="44"/>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5"/>
                                        </p:tgtEl>
                                        <p:attrNameLst>
                                          <p:attrName>style.visibility</p:attrName>
                                        </p:attrNameLst>
                                      </p:cBhvr>
                                      <p:to>
                                        <p:strVal val="visible"/>
                                      </p:to>
                                    </p:set>
                                  </p:childTnLst>
                                </p:cTn>
                              </p:par>
                              <p:par>
                                <p:cTn id="80" presetID="1" presetClass="exit" presetSubtype="0" fill="hold" grpId="1" nodeType="withEffect">
                                  <p:stCondLst>
                                    <p:cond delay="0"/>
                                  </p:stCondLst>
                                  <p:childTnLst>
                                    <p:set>
                                      <p:cBhvr>
                                        <p:cTn id="81" dur="1" fill="hold">
                                          <p:stCondLst>
                                            <p:cond delay="0"/>
                                          </p:stCondLst>
                                        </p:cTn>
                                        <p:tgtEl>
                                          <p:spTgt spid="45"/>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44"/>
                                        </p:tgtEl>
                                        <p:attrNameLst>
                                          <p:attrName>style.visibility</p:attrName>
                                        </p:attrNameLst>
                                      </p:cBhvr>
                                      <p:to>
                                        <p:strVal val="hidden"/>
                                      </p:to>
                                    </p:set>
                                  </p:childTnLst>
                                </p:cTn>
                              </p:par>
                              <p:par>
                                <p:cTn id="84" presetID="22" presetClass="entr" presetSubtype="1" fill="hold"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wipe(up)">
                                      <p:cBhvr>
                                        <p:cTn id="86" dur="250"/>
                                        <p:tgtEl>
                                          <p:spTgt spid="64"/>
                                        </p:tgtEl>
                                      </p:cBhvr>
                                    </p:animEffect>
                                  </p:childTnLst>
                                </p:cTn>
                              </p:par>
                            </p:childTnLst>
                          </p:cTn>
                        </p:par>
                        <p:par>
                          <p:cTn id="87" fill="hold">
                            <p:stCondLst>
                              <p:cond delay="250"/>
                            </p:stCondLst>
                            <p:childTnLst>
                              <p:par>
                                <p:cTn id="88" presetID="1"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65"/>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64"/>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61"/>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71"/>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left)">
                                      <p:cBhvr>
                                        <p:cTn id="108" dur="150"/>
                                        <p:tgtEl>
                                          <p:spTgt spid="72"/>
                                        </p:tgtEl>
                                      </p:cBhvr>
                                    </p:animEffect>
                                  </p:childTnLst>
                                </p:cTn>
                              </p:par>
                            </p:childTnLst>
                          </p:cTn>
                        </p:par>
                        <p:par>
                          <p:cTn id="109" fill="hold">
                            <p:stCondLst>
                              <p:cond delay="150"/>
                            </p:stCondLst>
                            <p:childTnLst>
                              <p:par>
                                <p:cTn id="110" presetID="1" presetClass="entr" presetSubtype="0" fill="hold" grpId="0" nodeType="afterEffect">
                                  <p:stCondLst>
                                    <p:cond delay="0"/>
                                  </p:stCondLst>
                                  <p:childTnLst>
                                    <p:set>
                                      <p:cBhvr>
                                        <p:cTn id="111" dur="1" fill="hold">
                                          <p:stCondLst>
                                            <p:cond delay="0"/>
                                          </p:stCondLst>
                                        </p:cTn>
                                        <p:tgtEl>
                                          <p:spTgt spid="59"/>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42"/>
                                        </p:tgtEl>
                                        <p:attrNameLst>
                                          <p:attrName>style.visibility</p:attrName>
                                        </p:attrNameLst>
                                      </p:cBhvr>
                                      <p:to>
                                        <p:strVal val="visible"/>
                                      </p:to>
                                    </p:set>
                                  </p:childTnLst>
                                </p:cTn>
                              </p:par>
                              <p:par>
                                <p:cTn id="116" presetID="22" presetClass="entr" presetSubtype="8"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left)">
                                      <p:cBhvr>
                                        <p:cTn id="118" dur="250"/>
                                        <p:tgtEl>
                                          <p:spTgt spid="41"/>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7" grpId="0" animBg="1"/>
      <p:bldP spid="38" grpId="0" animBg="1"/>
      <p:bldP spid="39" grpId="0" animBg="1"/>
      <p:bldP spid="40" grpId="0" animBg="1"/>
      <p:bldP spid="41" grpId="0" animBg="1"/>
      <p:bldP spid="42" grpId="0" animBg="1"/>
      <p:bldP spid="43" grpId="0"/>
      <p:bldP spid="45" grpId="0" animBg="1"/>
      <p:bldP spid="45" grpId="1" animBg="1"/>
      <p:bldP spid="46" grpId="0"/>
      <p:bldP spid="47" grpId="0" animBg="1"/>
      <p:bldP spid="48" grpId="0" animBg="1"/>
      <p:bldP spid="49" grpId="0"/>
      <p:bldP spid="56" grpId="0"/>
      <p:bldP spid="57" grpId="0"/>
      <p:bldP spid="58" grpId="0"/>
      <p:bldP spid="59" grpId="0"/>
      <p:bldP spid="60" grpId="0"/>
      <p:bldP spid="61" grpId="0"/>
      <p:bldP spid="62" grpId="0"/>
      <p:bldP spid="63" grpId="0"/>
      <p:bldP spid="65" grpId="0" animBg="1"/>
      <p:bldP spid="65" grpId="1" animBg="1"/>
      <p:bldP spid="71" grpId="0"/>
      <p:bldP spid="7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43120-35CD-8954-13A6-09B4B921AF73}"/>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95B6AE6B-5BE0-EDB3-7BC9-CBC7FAFEB4D3}"/>
              </a:ext>
            </a:extLst>
          </p:cNvPr>
          <p:cNvSpPr txBox="1"/>
          <p:nvPr/>
        </p:nvSpPr>
        <p:spPr>
          <a:xfrm>
            <a:off x="2140299" y="194009"/>
            <a:ext cx="7911402" cy="523220"/>
          </a:xfrm>
          <a:prstGeom prst="rect">
            <a:avLst/>
          </a:prstGeom>
          <a:noFill/>
        </p:spPr>
        <p:txBody>
          <a:bodyPr wrap="square" rtlCol="0">
            <a:spAutoFit/>
          </a:bodyPr>
          <a:lstStyle/>
          <a:p>
            <a:pPr algn="ctr"/>
            <a:r>
              <a:rPr lang="nl-NL" sz="2800" dirty="0">
                <a:latin typeface="Effra Heavy" panose="02000906080000020004" pitchFamily="2" charset="0"/>
              </a:rPr>
              <a:t>Ultieme tips </a:t>
            </a:r>
            <a:r>
              <a:rPr lang="nl-NL" sz="2800" dirty="0">
                <a:latin typeface="Effra" panose="02000506080000020004" pitchFamily="2" charset="0"/>
              </a:rPr>
              <a:t>(Antwoorden formuleren)</a:t>
            </a:r>
            <a:endParaRPr lang="nl-NL" sz="2800" dirty="0">
              <a:latin typeface="Effra Heavy" panose="02000906080000020004" pitchFamily="2" charset="0"/>
            </a:endParaRPr>
          </a:p>
        </p:txBody>
      </p:sp>
      <p:pic>
        <p:nvPicPr>
          <p:cNvPr id="4" name="Afbeelding 3">
            <a:extLst>
              <a:ext uri="{FF2B5EF4-FFF2-40B4-BE49-F238E27FC236}">
                <a16:creationId xmlns:a16="http://schemas.microsoft.com/office/drawing/2014/main" id="{67357DFF-2337-F193-3AB3-B96A0D498C7E}"/>
              </a:ext>
            </a:extLst>
          </p:cNvPr>
          <p:cNvPicPr>
            <a:picLocks noChangeAspect="1"/>
          </p:cNvPicPr>
          <p:nvPr/>
        </p:nvPicPr>
        <p:blipFill>
          <a:blip r:embed="rId2"/>
          <a:stretch>
            <a:fillRect/>
          </a:stretch>
        </p:blipFill>
        <p:spPr>
          <a:xfrm>
            <a:off x="341745" y="5676946"/>
            <a:ext cx="11508510" cy="861396"/>
          </a:xfrm>
          <a:prstGeom prst="rect">
            <a:avLst/>
          </a:prstGeom>
          <a:ln w="38100">
            <a:solidFill>
              <a:srgbClr val="945DE8"/>
            </a:solidFill>
          </a:ln>
        </p:spPr>
      </p:pic>
      <p:sp>
        <p:nvSpPr>
          <p:cNvPr id="6" name="Tekstvak 5">
            <a:extLst>
              <a:ext uri="{FF2B5EF4-FFF2-40B4-BE49-F238E27FC236}">
                <a16:creationId xmlns:a16="http://schemas.microsoft.com/office/drawing/2014/main" id="{BEF49705-5758-6E32-BA72-CC07D3C4F493}"/>
              </a:ext>
            </a:extLst>
          </p:cNvPr>
          <p:cNvSpPr txBox="1"/>
          <p:nvPr/>
        </p:nvSpPr>
        <p:spPr>
          <a:xfrm>
            <a:off x="438150" y="3519539"/>
            <a:ext cx="11315700" cy="954107"/>
          </a:xfrm>
          <a:prstGeom prst="rect">
            <a:avLst/>
          </a:prstGeom>
          <a:noFill/>
        </p:spPr>
        <p:txBody>
          <a:bodyPr wrap="square" rtlCol="0">
            <a:spAutoFit/>
          </a:bodyPr>
          <a:lstStyle/>
          <a:p>
            <a:pPr lvl="0">
              <a:defRPr/>
            </a:pPr>
            <a:r>
              <a:rPr lang="nl-NL" sz="2800" b="1" i="1" dirty="0">
                <a:solidFill>
                  <a:prstClr val="black"/>
                </a:solidFill>
                <a:latin typeface="Effra" panose="02000506080000020004" pitchFamily="2" charset="0"/>
              </a:rPr>
              <a:t>Als door de maatregelen de </a:t>
            </a:r>
            <a:r>
              <a:rPr lang="nl-NL" sz="2800" b="1" i="1" dirty="0">
                <a:solidFill>
                  <a:srgbClr val="945DE8"/>
                </a:solidFill>
                <a:latin typeface="Effra" panose="02000506080000020004" pitchFamily="2" charset="0"/>
              </a:rPr>
              <a:t>afzet daalt</a:t>
            </a:r>
            <a:r>
              <a:rPr lang="nl-NL" sz="2800" b="1" i="1" dirty="0">
                <a:solidFill>
                  <a:prstClr val="black"/>
                </a:solidFill>
                <a:latin typeface="Effra" panose="02000506080000020004" pitchFamily="2" charset="0"/>
              </a:rPr>
              <a:t>, dan dalen de </a:t>
            </a:r>
            <a:r>
              <a:rPr lang="nl-NL" sz="2800" b="1" i="1" dirty="0">
                <a:solidFill>
                  <a:srgbClr val="945DE8"/>
                </a:solidFill>
                <a:latin typeface="Effra" panose="02000506080000020004" pitchFamily="2" charset="0"/>
              </a:rPr>
              <a:t>constante kosten niet</a:t>
            </a:r>
            <a:r>
              <a:rPr lang="nl-NL" sz="2800" b="1" i="1" dirty="0">
                <a:solidFill>
                  <a:prstClr val="black"/>
                </a:solidFill>
                <a:latin typeface="Effra" panose="02000506080000020004" pitchFamily="2" charset="0"/>
              </a:rPr>
              <a:t> mee terwijl de </a:t>
            </a:r>
            <a:r>
              <a:rPr lang="nl-NL" sz="2800" b="1" i="1" dirty="0">
                <a:solidFill>
                  <a:srgbClr val="945DE8"/>
                </a:solidFill>
                <a:latin typeface="Effra" panose="02000506080000020004" pitchFamily="2" charset="0"/>
              </a:rPr>
              <a:t>variabele kosten wel </a:t>
            </a:r>
            <a:r>
              <a:rPr lang="nl-NL" sz="2800" b="1" i="1" dirty="0">
                <a:solidFill>
                  <a:prstClr val="black"/>
                </a:solidFill>
                <a:latin typeface="Effra" panose="02000506080000020004" pitchFamily="2" charset="0"/>
              </a:rPr>
              <a:t>mee dalen. </a:t>
            </a:r>
          </a:p>
        </p:txBody>
      </p:sp>
      <p:sp>
        <p:nvSpPr>
          <p:cNvPr id="7" name="Tekstballon: rechthoek met afgeronde hoeken 6">
            <a:extLst>
              <a:ext uri="{FF2B5EF4-FFF2-40B4-BE49-F238E27FC236}">
                <a16:creationId xmlns:a16="http://schemas.microsoft.com/office/drawing/2014/main" id="{49E7B16C-F66F-EB37-B982-B1B67ACA7A57}"/>
              </a:ext>
            </a:extLst>
          </p:cNvPr>
          <p:cNvSpPr/>
          <p:nvPr/>
        </p:nvSpPr>
        <p:spPr>
          <a:xfrm>
            <a:off x="2655455" y="3005925"/>
            <a:ext cx="2687608" cy="619081"/>
          </a:xfrm>
          <a:prstGeom prst="wedgeRoundRectCallout">
            <a:avLst>
              <a:gd name="adj1" fmla="val 57961"/>
              <a:gd name="adj2" fmla="val 5667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nl-NL" sz="2000" b="1" i="1" dirty="0">
                <a:solidFill>
                  <a:prstClr val="white"/>
                </a:solidFill>
                <a:latin typeface="Effra" panose="02000506080000020004" pitchFamily="2" charset="0"/>
              </a:rPr>
              <a:t>Begrippenkennis</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8" name="Graphic 7" descr="Vinkje met effen opvulling">
            <a:extLst>
              <a:ext uri="{FF2B5EF4-FFF2-40B4-BE49-F238E27FC236}">
                <a16:creationId xmlns:a16="http://schemas.microsoft.com/office/drawing/2014/main" id="{836925BA-F45B-A124-F526-20501C9438F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8776" y="2713221"/>
            <a:ext cx="1037964" cy="1037964"/>
          </a:xfrm>
          <a:prstGeom prst="rect">
            <a:avLst/>
          </a:prstGeom>
          <a:effectLst>
            <a:outerShdw blurRad="50800" dist="38100" dir="2700000" algn="tl" rotWithShape="0">
              <a:prstClr val="black">
                <a:alpha val="40000"/>
              </a:prstClr>
            </a:outerShdw>
          </a:effectLst>
        </p:spPr>
      </p:pic>
      <p:pic>
        <p:nvPicPr>
          <p:cNvPr id="10" name="Afbeelding 9">
            <a:extLst>
              <a:ext uri="{FF2B5EF4-FFF2-40B4-BE49-F238E27FC236}">
                <a16:creationId xmlns:a16="http://schemas.microsoft.com/office/drawing/2014/main" id="{87BDDF5E-EFCB-1A26-B229-2995ECEE57B8}"/>
              </a:ext>
            </a:extLst>
          </p:cNvPr>
          <p:cNvPicPr>
            <a:picLocks noChangeAspect="1"/>
          </p:cNvPicPr>
          <p:nvPr/>
        </p:nvPicPr>
        <p:blipFill>
          <a:blip r:embed="rId4"/>
          <a:stretch>
            <a:fillRect/>
          </a:stretch>
        </p:blipFill>
        <p:spPr>
          <a:xfrm>
            <a:off x="1288472" y="1052687"/>
            <a:ext cx="9615055" cy="1808721"/>
          </a:xfrm>
          <a:prstGeom prst="rect">
            <a:avLst/>
          </a:prstGeom>
          <a:ln w="38100">
            <a:solidFill>
              <a:srgbClr val="945DE8"/>
            </a:solidFill>
          </a:ln>
        </p:spPr>
      </p:pic>
      <p:sp>
        <p:nvSpPr>
          <p:cNvPr id="12" name="Tekstvak 11">
            <a:extLst>
              <a:ext uri="{FF2B5EF4-FFF2-40B4-BE49-F238E27FC236}">
                <a16:creationId xmlns:a16="http://schemas.microsoft.com/office/drawing/2014/main" id="{21CA18B6-E3B6-3823-3103-3CAD10F25042}"/>
              </a:ext>
            </a:extLst>
          </p:cNvPr>
          <p:cNvSpPr txBox="1"/>
          <p:nvPr/>
        </p:nvSpPr>
        <p:spPr>
          <a:xfrm>
            <a:off x="438150" y="4579053"/>
            <a:ext cx="11315700" cy="523220"/>
          </a:xfrm>
          <a:prstGeom prst="rect">
            <a:avLst/>
          </a:prstGeom>
          <a:noFill/>
        </p:spPr>
        <p:txBody>
          <a:bodyPr wrap="square" rtlCol="0">
            <a:spAutoFit/>
          </a:bodyPr>
          <a:lstStyle/>
          <a:p>
            <a:pPr lvl="0">
              <a:defRPr/>
            </a:pPr>
            <a:r>
              <a:rPr lang="nl-NL" sz="2800" b="1" i="1" dirty="0">
                <a:solidFill>
                  <a:prstClr val="black"/>
                </a:solidFill>
                <a:latin typeface="Effra" panose="02000506080000020004" pitchFamily="2" charset="0"/>
              </a:rPr>
              <a:t>Hierom </a:t>
            </a:r>
            <a:r>
              <a:rPr lang="nl-NL" sz="2800" b="1" i="1" dirty="0">
                <a:solidFill>
                  <a:srgbClr val="945DE8"/>
                </a:solidFill>
                <a:latin typeface="Effra" panose="02000506080000020004" pitchFamily="2" charset="0"/>
              </a:rPr>
              <a:t>compenseert</a:t>
            </a:r>
            <a:r>
              <a:rPr lang="nl-NL" sz="2800" b="1" i="1" dirty="0">
                <a:solidFill>
                  <a:prstClr val="black"/>
                </a:solidFill>
                <a:latin typeface="Effra" panose="02000506080000020004" pitchFamily="2" charset="0"/>
              </a:rPr>
              <a:t> de overheid </a:t>
            </a:r>
            <a:r>
              <a:rPr lang="nl-NL" sz="2800" b="1" i="1" dirty="0">
                <a:solidFill>
                  <a:srgbClr val="945DE8"/>
                </a:solidFill>
                <a:latin typeface="Effra" panose="02000506080000020004" pitchFamily="2" charset="0"/>
              </a:rPr>
              <a:t>wel de CK </a:t>
            </a:r>
            <a:r>
              <a:rPr lang="nl-NL" sz="2800" b="1" i="1" dirty="0">
                <a:solidFill>
                  <a:prstClr val="black"/>
                </a:solidFill>
                <a:latin typeface="Effra" panose="02000506080000020004" pitchFamily="2" charset="0"/>
              </a:rPr>
              <a:t>maar </a:t>
            </a:r>
            <a:r>
              <a:rPr lang="nl-NL" sz="2800" b="1" i="1" dirty="0">
                <a:solidFill>
                  <a:srgbClr val="945DE8"/>
                </a:solidFill>
                <a:latin typeface="Effra" panose="02000506080000020004" pitchFamily="2" charset="0"/>
              </a:rPr>
              <a:t>niet de VK</a:t>
            </a:r>
            <a:r>
              <a:rPr lang="nl-NL" sz="2800" b="1" i="1" dirty="0">
                <a:solidFill>
                  <a:prstClr val="black"/>
                </a:solidFill>
                <a:latin typeface="Effra" panose="02000506080000020004" pitchFamily="2" charset="0"/>
              </a:rPr>
              <a:t>.</a:t>
            </a:r>
          </a:p>
        </p:txBody>
      </p:sp>
      <p:sp>
        <p:nvSpPr>
          <p:cNvPr id="13" name="Tekstballon: rechthoek met afgeronde hoeken 12">
            <a:extLst>
              <a:ext uri="{FF2B5EF4-FFF2-40B4-BE49-F238E27FC236}">
                <a16:creationId xmlns:a16="http://schemas.microsoft.com/office/drawing/2014/main" id="{EB9963C0-8532-6DE6-379B-E49B48F0C7D7}"/>
              </a:ext>
            </a:extLst>
          </p:cNvPr>
          <p:cNvSpPr/>
          <p:nvPr/>
        </p:nvSpPr>
        <p:spPr>
          <a:xfrm flipH="1">
            <a:off x="8533562" y="4004380"/>
            <a:ext cx="1983321" cy="619081"/>
          </a:xfrm>
          <a:prstGeom prst="wedgeRoundRectCallout">
            <a:avLst>
              <a:gd name="adj1" fmla="val 57961"/>
              <a:gd name="adj2" fmla="val 5667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nl-NL" sz="2000" b="1" i="1" dirty="0">
                <a:solidFill>
                  <a:prstClr val="white"/>
                </a:solidFill>
                <a:latin typeface="Effra" panose="02000506080000020004" pitchFamily="2" charset="0"/>
              </a:rPr>
              <a:t>Conclusie</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14" name="Graphic 13" descr="Vinkje met effen opvulling">
            <a:extLst>
              <a:ext uri="{FF2B5EF4-FFF2-40B4-BE49-F238E27FC236}">
                <a16:creationId xmlns:a16="http://schemas.microsoft.com/office/drawing/2014/main" id="{95FF6A71-F851-B295-1982-BD5402A6504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3963" y="3751185"/>
            <a:ext cx="1037964" cy="1037964"/>
          </a:xfrm>
          <a:prstGeom prst="rect">
            <a:avLst/>
          </a:prstGeom>
          <a:effectLst>
            <a:outerShdw blurRad="50800" dist="38100" dir="2700000" algn="tl" rotWithShape="0">
              <a:prstClr val="black">
                <a:alpha val="40000"/>
              </a:prstClr>
            </a:outerShdw>
          </a:effectLst>
        </p:spPr>
      </p:pic>
      <p:sp>
        <p:nvSpPr>
          <p:cNvPr id="15" name="Bijschrift: pijl-omlaag 14">
            <a:extLst>
              <a:ext uri="{FF2B5EF4-FFF2-40B4-BE49-F238E27FC236}">
                <a16:creationId xmlns:a16="http://schemas.microsoft.com/office/drawing/2014/main" id="{9604CA53-006F-8F18-16D3-449DB8E78CFB}"/>
              </a:ext>
            </a:extLst>
          </p:cNvPr>
          <p:cNvSpPr/>
          <p:nvPr/>
        </p:nvSpPr>
        <p:spPr>
          <a:xfrm flipH="1">
            <a:off x="3260562" y="2451100"/>
            <a:ext cx="5651534" cy="3132415"/>
          </a:xfrm>
          <a:prstGeom prst="downArrowCallout">
            <a:avLst>
              <a:gd name="adj1" fmla="val 11604"/>
              <a:gd name="adj2" fmla="val 14594"/>
              <a:gd name="adj3" fmla="val 19568"/>
              <a:gd name="adj4" fmla="val 7488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b="1" dirty="0">
                <a:latin typeface="Effra" panose="02000506080000020004" pitchFamily="2" charset="0"/>
              </a:rPr>
              <a:t>Wat kan hier fout gaan?</a:t>
            </a:r>
          </a:p>
          <a:p>
            <a:pPr algn="ctr"/>
            <a:r>
              <a:rPr lang="nl-NL" sz="2800" dirty="0">
                <a:latin typeface="Effra" panose="02000506080000020004" pitchFamily="2" charset="0"/>
              </a:rPr>
              <a:t>Te veel focussen op waarom VK niet wordt gecompenseerd, i.p.v. waarom CK wel. Óf maar één van de kostensoorten bespreken.</a:t>
            </a:r>
          </a:p>
        </p:txBody>
      </p:sp>
    </p:spTree>
    <p:extLst>
      <p:ext uri="{BB962C8B-B14F-4D97-AF65-F5344CB8AC3E}">
        <p14:creationId xmlns:p14="http://schemas.microsoft.com/office/powerpoint/2010/main" val="262762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250"/>
                                        <p:tgtEl>
                                          <p:spTgt spid="15"/>
                                        </p:tgtEl>
                                      </p:cBhvr>
                                    </p:animEffect>
                                  </p:childTnLst>
                                </p:cTn>
                              </p:par>
                              <p:par>
                                <p:cTn id="32" presetID="9" presetClass="emph" presetSubtype="0" nodeType="withEffect">
                                  <p:stCondLst>
                                    <p:cond delay="0"/>
                                  </p:stCondLst>
                                  <p:childTnLst>
                                    <p:set>
                                      <p:cBhvr>
                                        <p:cTn id="33" dur="indefinite"/>
                                        <p:tgtEl>
                                          <p:spTgt spid="10"/>
                                        </p:tgtEl>
                                        <p:attrNameLst>
                                          <p:attrName>style.opacity</p:attrName>
                                        </p:attrNameLst>
                                      </p:cBhvr>
                                      <p:to>
                                        <p:strVal val="0.2"/>
                                      </p:to>
                                    </p:set>
                                    <p:animEffect filter="image" prLst="opacity: 0.2">
                                      <p:cBhvr rctx="IE">
                                        <p:cTn id="34" dur="indefinite"/>
                                        <p:tgtEl>
                                          <p:spTgt spid="10"/>
                                        </p:tgtEl>
                                      </p:cBhvr>
                                    </p:animEffect>
                                  </p:childTnLst>
                                </p:cTn>
                              </p:par>
                              <p:par>
                                <p:cTn id="35" presetID="9" presetClass="emph" presetSubtype="0" grpId="1" nodeType="withEffect">
                                  <p:stCondLst>
                                    <p:cond delay="0"/>
                                  </p:stCondLst>
                                  <p:childTnLst>
                                    <p:set>
                                      <p:cBhvr>
                                        <p:cTn id="36" dur="indefinite"/>
                                        <p:tgtEl>
                                          <p:spTgt spid="6"/>
                                        </p:tgtEl>
                                        <p:attrNameLst>
                                          <p:attrName>style.opacity</p:attrName>
                                        </p:attrNameLst>
                                      </p:cBhvr>
                                      <p:to>
                                        <p:strVal val="0.2"/>
                                      </p:to>
                                    </p:set>
                                    <p:animEffect filter="image" prLst="opacity: 0.2">
                                      <p:cBhvr rctx="IE">
                                        <p:cTn id="37" dur="indefinite"/>
                                        <p:tgtEl>
                                          <p:spTgt spid="6"/>
                                        </p:tgtEl>
                                      </p:cBhvr>
                                    </p:animEffect>
                                  </p:childTnLst>
                                </p:cTn>
                              </p:par>
                              <p:par>
                                <p:cTn id="38" presetID="9" presetClass="emph" presetSubtype="0" grpId="1" nodeType="withEffect">
                                  <p:stCondLst>
                                    <p:cond delay="0"/>
                                  </p:stCondLst>
                                  <p:childTnLst>
                                    <p:set>
                                      <p:cBhvr>
                                        <p:cTn id="39" dur="indefinite"/>
                                        <p:tgtEl>
                                          <p:spTgt spid="7"/>
                                        </p:tgtEl>
                                        <p:attrNameLst>
                                          <p:attrName>style.opacity</p:attrName>
                                        </p:attrNameLst>
                                      </p:cBhvr>
                                      <p:to>
                                        <p:strVal val="0.2"/>
                                      </p:to>
                                    </p:set>
                                    <p:animEffect filter="image" prLst="opacity: 0.2">
                                      <p:cBhvr rctx="IE">
                                        <p:cTn id="40" dur="indefinite"/>
                                        <p:tgtEl>
                                          <p:spTgt spid="7"/>
                                        </p:tgtEl>
                                      </p:cBhvr>
                                    </p:animEffect>
                                  </p:childTnLst>
                                </p:cTn>
                              </p:par>
                              <p:par>
                                <p:cTn id="41" presetID="9" presetClass="emph" presetSubtype="0" nodeType="withEffect">
                                  <p:stCondLst>
                                    <p:cond delay="0"/>
                                  </p:stCondLst>
                                  <p:childTnLst>
                                    <p:set>
                                      <p:cBhvr>
                                        <p:cTn id="42" dur="indefinite"/>
                                        <p:tgtEl>
                                          <p:spTgt spid="8"/>
                                        </p:tgtEl>
                                        <p:attrNameLst>
                                          <p:attrName>style.opacity</p:attrName>
                                        </p:attrNameLst>
                                      </p:cBhvr>
                                      <p:to>
                                        <p:strVal val="0.2"/>
                                      </p:to>
                                    </p:set>
                                    <p:animEffect filter="image" prLst="opacity: 0.2">
                                      <p:cBhvr rctx="IE">
                                        <p:cTn id="43" dur="indefinite"/>
                                        <p:tgtEl>
                                          <p:spTgt spid="8"/>
                                        </p:tgtEl>
                                      </p:cBhvr>
                                    </p:animEffect>
                                  </p:childTnLst>
                                </p:cTn>
                              </p:par>
                              <p:par>
                                <p:cTn id="44" presetID="9" presetClass="emph" presetSubtype="0" grpId="1" nodeType="withEffect">
                                  <p:stCondLst>
                                    <p:cond delay="0"/>
                                  </p:stCondLst>
                                  <p:childTnLst>
                                    <p:set>
                                      <p:cBhvr>
                                        <p:cTn id="45" dur="indefinite"/>
                                        <p:tgtEl>
                                          <p:spTgt spid="12"/>
                                        </p:tgtEl>
                                        <p:attrNameLst>
                                          <p:attrName>style.opacity</p:attrName>
                                        </p:attrNameLst>
                                      </p:cBhvr>
                                      <p:to>
                                        <p:strVal val="0.2"/>
                                      </p:to>
                                    </p:set>
                                    <p:animEffect filter="image" prLst="opacity: 0.2">
                                      <p:cBhvr rctx="IE">
                                        <p:cTn id="46" dur="indefinite"/>
                                        <p:tgtEl>
                                          <p:spTgt spid="12"/>
                                        </p:tgtEl>
                                      </p:cBhvr>
                                    </p:animEffect>
                                  </p:childTnLst>
                                </p:cTn>
                              </p:par>
                              <p:par>
                                <p:cTn id="47" presetID="9" presetClass="emph" presetSubtype="0" grpId="1" nodeType="withEffect">
                                  <p:stCondLst>
                                    <p:cond delay="0"/>
                                  </p:stCondLst>
                                  <p:childTnLst>
                                    <p:set>
                                      <p:cBhvr>
                                        <p:cTn id="48" dur="indefinite"/>
                                        <p:tgtEl>
                                          <p:spTgt spid="13"/>
                                        </p:tgtEl>
                                        <p:attrNameLst>
                                          <p:attrName>style.opacity</p:attrName>
                                        </p:attrNameLst>
                                      </p:cBhvr>
                                      <p:to>
                                        <p:strVal val="0.2"/>
                                      </p:to>
                                    </p:set>
                                    <p:animEffect filter="image" prLst="opacity: 0.2">
                                      <p:cBhvr rctx="IE">
                                        <p:cTn id="49" dur="indefinite"/>
                                        <p:tgtEl>
                                          <p:spTgt spid="13"/>
                                        </p:tgtEl>
                                      </p:cBhvr>
                                    </p:animEffect>
                                  </p:childTnLst>
                                </p:cTn>
                              </p:par>
                              <p:par>
                                <p:cTn id="50" presetID="9" presetClass="emph" presetSubtype="0" nodeType="withEffect">
                                  <p:stCondLst>
                                    <p:cond delay="0"/>
                                  </p:stCondLst>
                                  <p:childTnLst>
                                    <p:set>
                                      <p:cBhvr>
                                        <p:cTn id="51" dur="indefinite"/>
                                        <p:tgtEl>
                                          <p:spTgt spid="14"/>
                                        </p:tgtEl>
                                        <p:attrNameLst>
                                          <p:attrName>style.opacity</p:attrName>
                                        </p:attrNameLst>
                                      </p:cBhvr>
                                      <p:to>
                                        <p:strVal val="0.2"/>
                                      </p:to>
                                    </p:set>
                                    <p:animEffect filter="image" prLst="opacity: 0.2">
                                      <p:cBhvr rctx="IE">
                                        <p:cTn id="52"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12" grpId="0"/>
      <p:bldP spid="12" grpId="1"/>
      <p:bldP spid="13" grpId="0" animBg="1"/>
      <p:bldP spid="13" grpId="1" animBg="1"/>
      <p:bldP spid="15"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2F0129F-610C-821B-C26A-A5F6B68DD030}"/>
              </a:ext>
            </a:extLst>
          </p:cNvPr>
          <p:cNvSpPr txBox="1"/>
          <p:nvPr/>
        </p:nvSpPr>
        <p:spPr>
          <a:xfrm>
            <a:off x="2140299" y="194009"/>
            <a:ext cx="7911402" cy="523220"/>
          </a:xfrm>
          <a:prstGeom prst="rect">
            <a:avLst/>
          </a:prstGeom>
          <a:noFill/>
        </p:spPr>
        <p:txBody>
          <a:bodyPr wrap="square" rtlCol="0">
            <a:spAutoFit/>
          </a:bodyPr>
          <a:lstStyle/>
          <a:p>
            <a:pPr algn="ctr"/>
            <a:r>
              <a:rPr lang="nl-NL" sz="2800" dirty="0">
                <a:latin typeface="Effra Heavy" panose="02000906080000020004" pitchFamily="2" charset="0"/>
              </a:rPr>
              <a:t>Ultieme tips </a:t>
            </a:r>
            <a:r>
              <a:rPr lang="nl-NL" sz="2800" dirty="0">
                <a:latin typeface="Effra" panose="02000506080000020004" pitchFamily="2" charset="0"/>
              </a:rPr>
              <a:t>(Antwoorden formuleren)</a:t>
            </a:r>
            <a:endParaRPr lang="nl-NL" sz="2800" dirty="0">
              <a:latin typeface="Effra Heavy" panose="02000906080000020004" pitchFamily="2" charset="0"/>
            </a:endParaRPr>
          </a:p>
        </p:txBody>
      </p:sp>
      <p:sp>
        <p:nvSpPr>
          <p:cNvPr id="2" name="Rechthoek: afgeronde hoeken 1">
            <a:extLst>
              <a:ext uri="{FF2B5EF4-FFF2-40B4-BE49-F238E27FC236}">
                <a16:creationId xmlns:a16="http://schemas.microsoft.com/office/drawing/2014/main" id="{19C67578-DA96-284F-F362-66E9A0DA0EA0}"/>
              </a:ext>
            </a:extLst>
          </p:cNvPr>
          <p:cNvSpPr/>
          <p:nvPr/>
        </p:nvSpPr>
        <p:spPr>
          <a:xfrm>
            <a:off x="352712" y="1147057"/>
            <a:ext cx="3545026" cy="827844"/>
          </a:xfrm>
          <a:prstGeom prst="roundRect">
            <a:avLst/>
          </a:prstGeom>
          <a:solidFill>
            <a:srgbClr val="945DE8"/>
          </a:solidFill>
          <a:ln w="13921" cap="flat">
            <a:noFill/>
            <a:prstDash val="solid"/>
            <a:miter/>
          </a:ln>
          <a:effectLst>
            <a:outerShdw blurRad="25400" dist="25400" dir="2700000" algn="tl" rotWithShape="0">
              <a:prstClr val="black">
                <a:alpha val="40000"/>
              </a:prstClr>
            </a:outerShdw>
          </a:effectLst>
        </p:spPr>
        <p:txBody>
          <a:bodyPr rtlCol="0" anchor="ctr"/>
          <a:lstStyle/>
          <a:p>
            <a:pPr algn="r"/>
            <a:r>
              <a:rPr lang="nl-NL" sz="2000" dirty="0">
                <a:solidFill>
                  <a:schemeClr val="bg1"/>
                </a:solidFill>
                <a:latin typeface="Effra" panose="02000506080000020004" pitchFamily="2" charset="0"/>
              </a:rPr>
              <a:t>Bewijs je </a:t>
            </a:r>
            <a:r>
              <a:rPr lang="nl-NL" sz="2000" b="1" dirty="0">
                <a:solidFill>
                  <a:schemeClr val="bg1"/>
                </a:solidFill>
                <a:latin typeface="Effra" panose="02000506080000020004" pitchFamily="2" charset="0"/>
              </a:rPr>
              <a:t>begrippenkennis</a:t>
            </a:r>
          </a:p>
          <a:p>
            <a:pPr algn="r"/>
            <a:r>
              <a:rPr lang="nl-NL" sz="2000" dirty="0">
                <a:solidFill>
                  <a:schemeClr val="bg1"/>
                </a:solidFill>
                <a:latin typeface="Effra" panose="02000506080000020004" pitchFamily="2" charset="0"/>
              </a:rPr>
              <a:t> in je antwoord.</a:t>
            </a:r>
          </a:p>
        </p:txBody>
      </p:sp>
      <p:sp>
        <p:nvSpPr>
          <p:cNvPr id="4" name="Rechthoek: afgeronde hoeken 3">
            <a:extLst>
              <a:ext uri="{FF2B5EF4-FFF2-40B4-BE49-F238E27FC236}">
                <a16:creationId xmlns:a16="http://schemas.microsoft.com/office/drawing/2014/main" id="{5A18BF9D-8B99-DD1A-1A4C-60E108E9F0C1}"/>
              </a:ext>
            </a:extLst>
          </p:cNvPr>
          <p:cNvSpPr/>
          <p:nvPr/>
        </p:nvSpPr>
        <p:spPr>
          <a:xfrm>
            <a:off x="232640" y="1019390"/>
            <a:ext cx="529569" cy="675326"/>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4000" dirty="0">
                <a:solidFill>
                  <a:schemeClr val="bg1"/>
                </a:solidFill>
                <a:latin typeface="Effra" panose="02000506080000020004" pitchFamily="2" charset="0"/>
              </a:rPr>
              <a:t>1</a:t>
            </a:r>
          </a:p>
        </p:txBody>
      </p:sp>
      <p:cxnSp>
        <p:nvCxnSpPr>
          <p:cNvPr id="14" name="Rechte verbindingslijn 13">
            <a:extLst>
              <a:ext uri="{FF2B5EF4-FFF2-40B4-BE49-F238E27FC236}">
                <a16:creationId xmlns:a16="http://schemas.microsoft.com/office/drawing/2014/main" id="{27FABD93-2DB4-4842-CCF2-0D9712C72EC9}"/>
              </a:ext>
            </a:extLst>
          </p:cNvPr>
          <p:cNvCxnSpPr>
            <a:cxnSpLocks/>
          </p:cNvCxnSpPr>
          <p:nvPr/>
        </p:nvCxnSpPr>
        <p:spPr>
          <a:xfrm>
            <a:off x="4064000" y="991680"/>
            <a:ext cx="0" cy="5434520"/>
          </a:xfrm>
          <a:prstGeom prst="line">
            <a:avLst/>
          </a:prstGeom>
          <a:ln w="111125">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F8371FBB-2130-4057-1B13-E5EF9984AC4C}"/>
              </a:ext>
            </a:extLst>
          </p:cNvPr>
          <p:cNvCxnSpPr>
            <a:cxnSpLocks/>
          </p:cNvCxnSpPr>
          <p:nvPr/>
        </p:nvCxnSpPr>
        <p:spPr>
          <a:xfrm>
            <a:off x="8128000" y="991680"/>
            <a:ext cx="0" cy="5434520"/>
          </a:xfrm>
          <a:prstGeom prst="line">
            <a:avLst/>
          </a:prstGeom>
          <a:ln w="111125">
            <a:solidFill>
              <a:srgbClr val="652EA3"/>
            </a:solidFill>
          </a:ln>
        </p:spPr>
        <p:style>
          <a:lnRef idx="1">
            <a:schemeClr val="accent1"/>
          </a:lnRef>
          <a:fillRef idx="0">
            <a:schemeClr val="accent1"/>
          </a:fillRef>
          <a:effectRef idx="0">
            <a:schemeClr val="accent1"/>
          </a:effectRef>
          <a:fontRef idx="minor">
            <a:schemeClr val="tx1"/>
          </a:fontRef>
        </p:style>
      </p:cxnSp>
      <p:sp>
        <p:nvSpPr>
          <p:cNvPr id="16" name="Rechthoek: afgeronde hoeken 15">
            <a:extLst>
              <a:ext uri="{FF2B5EF4-FFF2-40B4-BE49-F238E27FC236}">
                <a16:creationId xmlns:a16="http://schemas.microsoft.com/office/drawing/2014/main" id="{52D03B6E-00BD-9FE7-EE60-132109807765}"/>
              </a:ext>
            </a:extLst>
          </p:cNvPr>
          <p:cNvSpPr/>
          <p:nvPr/>
        </p:nvSpPr>
        <p:spPr>
          <a:xfrm>
            <a:off x="4383523" y="1147057"/>
            <a:ext cx="3545026" cy="827844"/>
          </a:xfrm>
          <a:prstGeom prst="roundRect">
            <a:avLst/>
          </a:prstGeom>
          <a:solidFill>
            <a:srgbClr val="945DE8"/>
          </a:solidFill>
          <a:ln w="13921" cap="flat">
            <a:noFill/>
            <a:prstDash val="solid"/>
            <a:miter/>
          </a:ln>
          <a:effectLst>
            <a:outerShdw blurRad="25400" dist="25400" dir="2700000" algn="tl" rotWithShape="0">
              <a:prstClr val="black">
                <a:alpha val="40000"/>
              </a:prstClr>
            </a:outerShdw>
          </a:effectLst>
        </p:spPr>
        <p:txBody>
          <a:bodyPr rtlCol="0" anchor="ctr"/>
          <a:lstStyle/>
          <a:p>
            <a:pPr algn="r"/>
            <a:r>
              <a:rPr lang="nl-NL" sz="2000" dirty="0">
                <a:solidFill>
                  <a:schemeClr val="bg1"/>
                </a:solidFill>
                <a:latin typeface="Effra" panose="02000506080000020004" pitchFamily="2" charset="0"/>
              </a:rPr>
              <a:t>Baseer je oordeel op de gegeven </a:t>
            </a:r>
            <a:r>
              <a:rPr lang="nl-NL" sz="2000" b="1" dirty="0">
                <a:solidFill>
                  <a:schemeClr val="bg1"/>
                </a:solidFill>
                <a:latin typeface="Effra" panose="02000506080000020004" pitchFamily="2" charset="0"/>
              </a:rPr>
              <a:t>criteria</a:t>
            </a:r>
            <a:r>
              <a:rPr lang="nl-NL" sz="2000" dirty="0">
                <a:solidFill>
                  <a:schemeClr val="bg1"/>
                </a:solidFill>
                <a:latin typeface="Effra" panose="02000506080000020004" pitchFamily="2" charset="0"/>
              </a:rPr>
              <a:t>.</a:t>
            </a:r>
          </a:p>
        </p:txBody>
      </p:sp>
      <p:sp>
        <p:nvSpPr>
          <p:cNvPr id="17" name="Rechthoek: afgeronde hoeken 16">
            <a:extLst>
              <a:ext uri="{FF2B5EF4-FFF2-40B4-BE49-F238E27FC236}">
                <a16:creationId xmlns:a16="http://schemas.microsoft.com/office/drawing/2014/main" id="{77B92224-9146-EE79-8EE7-B03F0C493E90}"/>
              </a:ext>
            </a:extLst>
          </p:cNvPr>
          <p:cNvSpPr/>
          <p:nvPr/>
        </p:nvSpPr>
        <p:spPr>
          <a:xfrm>
            <a:off x="4263451" y="1019390"/>
            <a:ext cx="529569" cy="675326"/>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4000" dirty="0">
                <a:solidFill>
                  <a:schemeClr val="bg1"/>
                </a:solidFill>
                <a:latin typeface="Effra" panose="02000506080000020004" pitchFamily="2" charset="0"/>
              </a:rPr>
              <a:t>2</a:t>
            </a:r>
          </a:p>
        </p:txBody>
      </p:sp>
      <p:sp>
        <p:nvSpPr>
          <p:cNvPr id="18" name="Rechthoek: afgeronde hoeken 17">
            <a:extLst>
              <a:ext uri="{FF2B5EF4-FFF2-40B4-BE49-F238E27FC236}">
                <a16:creationId xmlns:a16="http://schemas.microsoft.com/office/drawing/2014/main" id="{A4BC7223-CEB5-D216-C8C1-37E31D431661}"/>
              </a:ext>
            </a:extLst>
          </p:cNvPr>
          <p:cNvSpPr/>
          <p:nvPr/>
        </p:nvSpPr>
        <p:spPr>
          <a:xfrm>
            <a:off x="8417001" y="1147057"/>
            <a:ext cx="3545026" cy="827844"/>
          </a:xfrm>
          <a:prstGeom prst="roundRect">
            <a:avLst/>
          </a:prstGeom>
          <a:solidFill>
            <a:srgbClr val="945DE8"/>
          </a:solidFill>
          <a:ln w="13921" cap="flat">
            <a:noFill/>
            <a:prstDash val="solid"/>
            <a:miter/>
          </a:ln>
          <a:effectLst>
            <a:outerShdw blurRad="25400" dist="25400" dir="2700000" algn="tl" rotWithShape="0">
              <a:prstClr val="black">
                <a:alpha val="40000"/>
              </a:prstClr>
            </a:outerShdw>
          </a:effectLst>
        </p:spPr>
        <p:txBody>
          <a:bodyPr rtlCol="0" anchor="ctr"/>
          <a:lstStyle/>
          <a:p>
            <a:pPr algn="r"/>
            <a:r>
              <a:rPr lang="nl-NL" sz="2000" dirty="0">
                <a:solidFill>
                  <a:schemeClr val="bg1"/>
                </a:solidFill>
                <a:latin typeface="Effra" panose="02000506080000020004" pitchFamily="2" charset="0"/>
              </a:rPr>
              <a:t>Antwoord </a:t>
            </a:r>
            <a:r>
              <a:rPr lang="nl-NL" sz="2000" b="1" dirty="0">
                <a:solidFill>
                  <a:schemeClr val="bg1"/>
                </a:solidFill>
                <a:latin typeface="Effra" panose="02000506080000020004" pitchFamily="2" charset="0"/>
              </a:rPr>
              <a:t>volledig</a:t>
            </a:r>
            <a:r>
              <a:rPr lang="nl-NL" sz="2000" dirty="0">
                <a:solidFill>
                  <a:schemeClr val="bg1"/>
                </a:solidFill>
                <a:latin typeface="Effra" panose="02000506080000020004" pitchFamily="2" charset="0"/>
              </a:rPr>
              <a:t>, </a:t>
            </a:r>
          </a:p>
          <a:p>
            <a:pPr algn="r"/>
            <a:r>
              <a:rPr lang="nl-NL" sz="2000" dirty="0">
                <a:solidFill>
                  <a:schemeClr val="bg1"/>
                </a:solidFill>
                <a:latin typeface="Effra" panose="02000506080000020004" pitchFamily="2" charset="0"/>
              </a:rPr>
              <a:t>dus trek conclusies.</a:t>
            </a:r>
          </a:p>
        </p:txBody>
      </p:sp>
      <p:sp>
        <p:nvSpPr>
          <p:cNvPr id="19" name="Rechthoek: afgeronde hoeken 18">
            <a:extLst>
              <a:ext uri="{FF2B5EF4-FFF2-40B4-BE49-F238E27FC236}">
                <a16:creationId xmlns:a16="http://schemas.microsoft.com/office/drawing/2014/main" id="{71F581A5-A6AF-946C-4C34-6239240D9B65}"/>
              </a:ext>
            </a:extLst>
          </p:cNvPr>
          <p:cNvSpPr/>
          <p:nvPr/>
        </p:nvSpPr>
        <p:spPr>
          <a:xfrm>
            <a:off x="8296929" y="1019390"/>
            <a:ext cx="529569" cy="675326"/>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4000" dirty="0">
                <a:solidFill>
                  <a:schemeClr val="bg1"/>
                </a:solidFill>
                <a:latin typeface="Effra" panose="02000506080000020004" pitchFamily="2" charset="0"/>
              </a:rPr>
              <a:t>3</a:t>
            </a:r>
          </a:p>
        </p:txBody>
      </p:sp>
      <p:sp>
        <p:nvSpPr>
          <p:cNvPr id="20" name="Tekstvak 19">
            <a:extLst>
              <a:ext uri="{FF2B5EF4-FFF2-40B4-BE49-F238E27FC236}">
                <a16:creationId xmlns:a16="http://schemas.microsoft.com/office/drawing/2014/main" id="{0C7737DE-66B2-8D3A-D0D4-9080ECB16FF9}"/>
              </a:ext>
            </a:extLst>
          </p:cNvPr>
          <p:cNvSpPr txBox="1"/>
          <p:nvPr/>
        </p:nvSpPr>
        <p:spPr>
          <a:xfrm>
            <a:off x="232640" y="2404729"/>
            <a:ext cx="3831355" cy="1200329"/>
          </a:xfrm>
          <a:prstGeom prst="rect">
            <a:avLst/>
          </a:prstGeom>
          <a:noFill/>
        </p:spPr>
        <p:txBody>
          <a:bodyPr wrap="square" rtlCol="0">
            <a:spAutoFit/>
          </a:bodyPr>
          <a:lstStyle/>
          <a:p>
            <a:r>
              <a:rPr lang="nl-NL" sz="2400" b="1" i="1" dirty="0">
                <a:solidFill>
                  <a:srgbClr val="E71E14"/>
                </a:solidFill>
                <a:latin typeface="Effra" panose="02000506080000020004" pitchFamily="2" charset="0"/>
              </a:rPr>
              <a:t>Het resultaat is verbeterd want na de verbouwing zijn er veel nieuwe klanten.</a:t>
            </a:r>
          </a:p>
        </p:txBody>
      </p:sp>
      <p:sp>
        <p:nvSpPr>
          <p:cNvPr id="21" name="Tekstvak 20">
            <a:extLst>
              <a:ext uri="{FF2B5EF4-FFF2-40B4-BE49-F238E27FC236}">
                <a16:creationId xmlns:a16="http://schemas.microsoft.com/office/drawing/2014/main" id="{EFE6D4A3-F897-939C-F223-0ECCD34A9041}"/>
              </a:ext>
            </a:extLst>
          </p:cNvPr>
          <p:cNvSpPr txBox="1"/>
          <p:nvPr/>
        </p:nvSpPr>
        <p:spPr>
          <a:xfrm>
            <a:off x="232641" y="4172521"/>
            <a:ext cx="3831358" cy="1569660"/>
          </a:xfrm>
          <a:prstGeom prst="rect">
            <a:avLst/>
          </a:prstGeom>
          <a:noFill/>
        </p:spPr>
        <p:txBody>
          <a:bodyPr wrap="square" rtlCol="0">
            <a:spAutoFit/>
          </a:bodyPr>
          <a:lstStyle/>
          <a:p>
            <a:r>
              <a:rPr lang="nl-NL" sz="2400" b="1" i="1" dirty="0">
                <a:solidFill>
                  <a:srgbClr val="00B050"/>
                </a:solidFill>
                <a:latin typeface="Effra" panose="02000506080000020004" pitchFamily="2" charset="0"/>
              </a:rPr>
              <a:t>Het </a:t>
            </a:r>
            <a:r>
              <a:rPr lang="nl-NL" sz="2400" b="1" i="1" dirty="0">
                <a:solidFill>
                  <a:srgbClr val="945DE8"/>
                </a:solidFill>
                <a:latin typeface="Effra" panose="02000506080000020004" pitchFamily="2" charset="0"/>
              </a:rPr>
              <a:t>resultaat</a:t>
            </a:r>
            <a:r>
              <a:rPr lang="nl-NL" sz="2400" b="1" i="1" dirty="0">
                <a:solidFill>
                  <a:srgbClr val="00B050"/>
                </a:solidFill>
                <a:latin typeface="Effra" panose="02000506080000020004" pitchFamily="2" charset="0"/>
              </a:rPr>
              <a:t> is verbeterd omdat de </a:t>
            </a:r>
            <a:r>
              <a:rPr lang="nl-NL" sz="2400" b="1" i="1" dirty="0">
                <a:solidFill>
                  <a:srgbClr val="945DE8"/>
                </a:solidFill>
                <a:latin typeface="Effra" panose="02000506080000020004" pitchFamily="2" charset="0"/>
              </a:rPr>
              <a:t>opbrengsten</a:t>
            </a:r>
            <a:r>
              <a:rPr lang="nl-NL" sz="2400" b="1" i="1" dirty="0">
                <a:solidFill>
                  <a:srgbClr val="00B050"/>
                </a:solidFill>
                <a:latin typeface="Effra" panose="02000506080000020004" pitchFamily="2" charset="0"/>
              </a:rPr>
              <a:t> na de verbouwing sterker zijn gegroeid dan de </a:t>
            </a:r>
            <a:r>
              <a:rPr lang="nl-NL" sz="2400" b="1" i="1" dirty="0">
                <a:solidFill>
                  <a:srgbClr val="945DE8"/>
                </a:solidFill>
                <a:latin typeface="Effra" panose="02000506080000020004" pitchFamily="2" charset="0"/>
              </a:rPr>
              <a:t>kosten</a:t>
            </a:r>
            <a:r>
              <a:rPr lang="nl-NL" sz="2400" b="1" i="1" dirty="0">
                <a:solidFill>
                  <a:srgbClr val="00B050"/>
                </a:solidFill>
                <a:latin typeface="Effra" panose="02000506080000020004" pitchFamily="2" charset="0"/>
              </a:rPr>
              <a:t>.</a:t>
            </a:r>
          </a:p>
        </p:txBody>
      </p:sp>
      <p:sp>
        <p:nvSpPr>
          <p:cNvPr id="22" name="Tekstvak 21">
            <a:extLst>
              <a:ext uri="{FF2B5EF4-FFF2-40B4-BE49-F238E27FC236}">
                <a16:creationId xmlns:a16="http://schemas.microsoft.com/office/drawing/2014/main" id="{2BE4D1D9-84D6-F8B9-B7FD-36D36855AC5A}"/>
              </a:ext>
            </a:extLst>
          </p:cNvPr>
          <p:cNvSpPr txBox="1"/>
          <p:nvPr/>
        </p:nvSpPr>
        <p:spPr>
          <a:xfrm>
            <a:off x="4196917" y="2404729"/>
            <a:ext cx="3831355" cy="1569660"/>
          </a:xfrm>
          <a:prstGeom prst="rect">
            <a:avLst/>
          </a:prstGeom>
          <a:noFill/>
        </p:spPr>
        <p:txBody>
          <a:bodyPr wrap="square" rtlCol="0">
            <a:spAutoFit/>
          </a:bodyPr>
          <a:lstStyle/>
          <a:p>
            <a:r>
              <a:rPr lang="nl-NL" sz="2400" b="1" i="1" dirty="0">
                <a:solidFill>
                  <a:srgbClr val="E71E14"/>
                </a:solidFill>
                <a:latin typeface="Effra" panose="02000506080000020004" pitchFamily="2" charset="0"/>
              </a:rPr>
              <a:t>Nee, De Wit Transport gaat niet door met de overname omdat ze geen winst maken.</a:t>
            </a:r>
          </a:p>
        </p:txBody>
      </p:sp>
      <p:sp>
        <p:nvSpPr>
          <p:cNvPr id="23" name="Tekstvak 22">
            <a:extLst>
              <a:ext uri="{FF2B5EF4-FFF2-40B4-BE49-F238E27FC236}">
                <a16:creationId xmlns:a16="http://schemas.microsoft.com/office/drawing/2014/main" id="{9BD717C7-6028-DE5E-89B1-775AACB1A43A}"/>
              </a:ext>
            </a:extLst>
          </p:cNvPr>
          <p:cNvSpPr txBox="1"/>
          <p:nvPr/>
        </p:nvSpPr>
        <p:spPr>
          <a:xfrm>
            <a:off x="4196918" y="4172521"/>
            <a:ext cx="3831358" cy="1938992"/>
          </a:xfrm>
          <a:prstGeom prst="rect">
            <a:avLst/>
          </a:prstGeom>
          <a:noFill/>
        </p:spPr>
        <p:txBody>
          <a:bodyPr wrap="square" rtlCol="0">
            <a:spAutoFit/>
          </a:bodyPr>
          <a:lstStyle/>
          <a:p>
            <a:r>
              <a:rPr lang="nl-NL" sz="2400" b="1" i="1" dirty="0">
                <a:solidFill>
                  <a:srgbClr val="00B050"/>
                </a:solidFill>
                <a:latin typeface="Effra" panose="02000506080000020004" pitchFamily="2" charset="0"/>
              </a:rPr>
              <a:t>Nee, De Wit Transport gaat niet door met de overname omdat meer dan </a:t>
            </a:r>
            <a:r>
              <a:rPr lang="nl-NL" sz="2400" b="1" i="1" dirty="0">
                <a:solidFill>
                  <a:srgbClr val="945DE8"/>
                </a:solidFill>
                <a:latin typeface="Effra" panose="02000506080000020004" pitchFamily="2" charset="0"/>
              </a:rPr>
              <a:t>3 van de 5 kengetallen</a:t>
            </a:r>
            <a:r>
              <a:rPr lang="nl-NL" sz="2400" b="1" i="1" dirty="0">
                <a:solidFill>
                  <a:srgbClr val="00B050"/>
                </a:solidFill>
                <a:latin typeface="Effra" panose="02000506080000020004" pitchFamily="2" charset="0"/>
              </a:rPr>
              <a:t> negatief afwijken van </a:t>
            </a:r>
            <a:r>
              <a:rPr lang="nl-NL" sz="2400" b="1" i="1" dirty="0">
                <a:solidFill>
                  <a:srgbClr val="945DE8"/>
                </a:solidFill>
                <a:latin typeface="Effra" panose="02000506080000020004" pitchFamily="2" charset="0"/>
              </a:rPr>
              <a:t>de eis</a:t>
            </a:r>
            <a:r>
              <a:rPr lang="nl-NL" sz="2400" b="1" i="1" dirty="0">
                <a:solidFill>
                  <a:srgbClr val="00B050"/>
                </a:solidFill>
                <a:latin typeface="Effra" panose="02000506080000020004" pitchFamily="2" charset="0"/>
              </a:rPr>
              <a:t>.</a:t>
            </a:r>
          </a:p>
        </p:txBody>
      </p:sp>
      <p:sp>
        <p:nvSpPr>
          <p:cNvPr id="24" name="Tekstvak 23">
            <a:extLst>
              <a:ext uri="{FF2B5EF4-FFF2-40B4-BE49-F238E27FC236}">
                <a16:creationId xmlns:a16="http://schemas.microsoft.com/office/drawing/2014/main" id="{FD0760C9-A3AD-687B-244C-7D4628E094BB}"/>
              </a:ext>
            </a:extLst>
          </p:cNvPr>
          <p:cNvSpPr txBox="1"/>
          <p:nvPr/>
        </p:nvSpPr>
        <p:spPr>
          <a:xfrm>
            <a:off x="8161188" y="2404729"/>
            <a:ext cx="3897893" cy="1200329"/>
          </a:xfrm>
          <a:prstGeom prst="rect">
            <a:avLst/>
          </a:prstGeom>
          <a:noFill/>
        </p:spPr>
        <p:txBody>
          <a:bodyPr wrap="square" rtlCol="0">
            <a:spAutoFit/>
          </a:bodyPr>
          <a:lstStyle/>
          <a:p>
            <a:r>
              <a:rPr lang="nl-NL" sz="2400" b="1" i="1" dirty="0">
                <a:solidFill>
                  <a:srgbClr val="E71E14"/>
                </a:solidFill>
                <a:latin typeface="Effra" panose="02000506080000020004" pitchFamily="2" charset="0"/>
              </a:rPr>
              <a:t>Het gezamenlijke inkomen van Jasmine en Milia is €72.388,34.</a:t>
            </a:r>
          </a:p>
        </p:txBody>
      </p:sp>
      <p:sp>
        <p:nvSpPr>
          <p:cNvPr id="25" name="Tekstvak 24">
            <a:extLst>
              <a:ext uri="{FF2B5EF4-FFF2-40B4-BE49-F238E27FC236}">
                <a16:creationId xmlns:a16="http://schemas.microsoft.com/office/drawing/2014/main" id="{716E4FA2-3BE4-9C79-2BC9-FCC42F0BB970}"/>
              </a:ext>
            </a:extLst>
          </p:cNvPr>
          <p:cNvSpPr txBox="1"/>
          <p:nvPr/>
        </p:nvSpPr>
        <p:spPr>
          <a:xfrm>
            <a:off x="8161188" y="4172521"/>
            <a:ext cx="3897893" cy="1938992"/>
          </a:xfrm>
          <a:prstGeom prst="rect">
            <a:avLst/>
          </a:prstGeom>
          <a:noFill/>
        </p:spPr>
        <p:txBody>
          <a:bodyPr wrap="square" rtlCol="0">
            <a:spAutoFit/>
          </a:bodyPr>
          <a:lstStyle/>
          <a:p>
            <a:r>
              <a:rPr lang="nl-NL" sz="2400" b="1" i="1" dirty="0">
                <a:solidFill>
                  <a:srgbClr val="00B050"/>
                </a:solidFill>
                <a:latin typeface="Effra" panose="02000506080000020004" pitchFamily="2" charset="0"/>
              </a:rPr>
              <a:t>Het gezamenlijke inkomen van Jasmine en Milia is €72.388,34. Dat is </a:t>
            </a:r>
            <a:r>
              <a:rPr lang="nl-NL" sz="2400" b="1" i="1" dirty="0">
                <a:solidFill>
                  <a:srgbClr val="945DE8"/>
                </a:solidFill>
                <a:latin typeface="Effra" panose="02000506080000020004" pitchFamily="2" charset="0"/>
              </a:rPr>
              <a:t>te hoog </a:t>
            </a:r>
            <a:r>
              <a:rPr lang="nl-NL" sz="2400" b="1" i="1" dirty="0">
                <a:solidFill>
                  <a:srgbClr val="00B050"/>
                </a:solidFill>
                <a:latin typeface="Effra" panose="02000506080000020004" pitchFamily="2" charset="0"/>
              </a:rPr>
              <a:t>om </a:t>
            </a:r>
            <a:r>
              <a:rPr lang="nl-NL" sz="2400" b="1" i="1" dirty="0">
                <a:solidFill>
                  <a:srgbClr val="945DE8"/>
                </a:solidFill>
                <a:latin typeface="Effra" panose="02000506080000020004" pitchFamily="2" charset="0"/>
              </a:rPr>
              <a:t>voor huurtoeslag </a:t>
            </a:r>
            <a:r>
              <a:rPr lang="nl-NL" sz="2400" b="1" i="1" dirty="0">
                <a:solidFill>
                  <a:srgbClr val="00B050"/>
                </a:solidFill>
                <a:latin typeface="Effra" panose="02000506080000020004" pitchFamily="2" charset="0"/>
              </a:rPr>
              <a:t>in aanmerking te komen.</a:t>
            </a:r>
          </a:p>
        </p:txBody>
      </p:sp>
      <p:pic>
        <p:nvPicPr>
          <p:cNvPr id="27" name="Graphic 26" descr="Vinkje met effen opvulling">
            <a:extLst>
              <a:ext uri="{FF2B5EF4-FFF2-40B4-BE49-F238E27FC236}">
                <a16:creationId xmlns:a16="http://schemas.microsoft.com/office/drawing/2014/main" id="{C1EB9406-40CC-760C-11BE-66D5EA11188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49875" y="5326683"/>
            <a:ext cx="914400" cy="914400"/>
          </a:xfrm>
          <a:prstGeom prst="rect">
            <a:avLst/>
          </a:prstGeom>
          <a:effectLst>
            <a:outerShdw blurRad="50800" dist="38100" dir="2700000" algn="tl" rotWithShape="0">
              <a:prstClr val="black">
                <a:alpha val="40000"/>
              </a:prstClr>
            </a:outerShdw>
          </a:effectLst>
        </p:spPr>
      </p:pic>
      <p:pic>
        <p:nvPicPr>
          <p:cNvPr id="28" name="Graphic 27" descr="Vinkje met effen opvulling">
            <a:extLst>
              <a:ext uri="{FF2B5EF4-FFF2-40B4-BE49-F238E27FC236}">
                <a16:creationId xmlns:a16="http://schemas.microsoft.com/office/drawing/2014/main" id="{026B1831-3E91-9A69-E761-C36B1361078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35161" y="5326683"/>
            <a:ext cx="914400" cy="914400"/>
          </a:xfrm>
          <a:prstGeom prst="rect">
            <a:avLst/>
          </a:prstGeom>
          <a:effectLst>
            <a:outerShdw blurRad="50800" dist="38100" dir="2700000" algn="tl" rotWithShape="0">
              <a:prstClr val="black">
                <a:alpha val="40000"/>
              </a:prstClr>
            </a:outerShdw>
          </a:effectLst>
        </p:spPr>
      </p:pic>
      <p:pic>
        <p:nvPicPr>
          <p:cNvPr id="29" name="Graphic 28" descr="Vinkje met effen opvulling">
            <a:extLst>
              <a:ext uri="{FF2B5EF4-FFF2-40B4-BE49-F238E27FC236}">
                <a16:creationId xmlns:a16="http://schemas.microsoft.com/office/drawing/2014/main" id="{4AA37A8F-44C4-7E08-1749-80428B65638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099432" y="5326683"/>
            <a:ext cx="914400" cy="914400"/>
          </a:xfrm>
          <a:prstGeom prst="rect">
            <a:avLst/>
          </a:prstGeom>
          <a:effectLst>
            <a:outerShdw blurRad="50800" dist="38100" dir="2700000" algn="tl" rotWithShape="0">
              <a:prstClr val="black">
                <a:alpha val="40000"/>
              </a:prstClr>
            </a:outerShdw>
          </a:effectLst>
        </p:spPr>
      </p:pic>
      <p:pic>
        <p:nvPicPr>
          <p:cNvPr id="31" name="Graphic 30" descr="Sluiten met effen opvulling">
            <a:extLst>
              <a:ext uri="{FF2B5EF4-FFF2-40B4-BE49-F238E27FC236}">
                <a16:creationId xmlns:a16="http://schemas.microsoft.com/office/drawing/2014/main" id="{1B99F0BC-5CD4-C71A-C225-9F8E452BBBD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49598" y="3076576"/>
            <a:ext cx="914400" cy="914400"/>
          </a:xfrm>
          <a:prstGeom prst="rect">
            <a:avLst/>
          </a:prstGeom>
          <a:effectLst>
            <a:outerShdw blurRad="50800" dist="38100" dir="2700000" algn="tl" rotWithShape="0">
              <a:prstClr val="black">
                <a:alpha val="40000"/>
              </a:prstClr>
            </a:outerShdw>
          </a:effectLst>
        </p:spPr>
      </p:pic>
      <p:pic>
        <p:nvPicPr>
          <p:cNvPr id="32" name="Graphic 31" descr="Sluiten met effen opvulling">
            <a:extLst>
              <a:ext uri="{FF2B5EF4-FFF2-40B4-BE49-F238E27FC236}">
                <a16:creationId xmlns:a16="http://schemas.microsoft.com/office/drawing/2014/main" id="{4F194BB0-B41A-09FB-BB21-0245EB3BBE6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8620" y="3076576"/>
            <a:ext cx="914400" cy="914400"/>
          </a:xfrm>
          <a:prstGeom prst="rect">
            <a:avLst/>
          </a:prstGeom>
          <a:effectLst>
            <a:outerShdw blurRad="50800" dist="38100" dir="2700000" algn="tl" rotWithShape="0">
              <a:prstClr val="black">
                <a:alpha val="40000"/>
              </a:prstClr>
            </a:outerShdw>
          </a:effectLst>
        </p:spPr>
      </p:pic>
      <p:pic>
        <p:nvPicPr>
          <p:cNvPr id="33" name="Graphic 32" descr="Sluiten met effen opvulling">
            <a:extLst>
              <a:ext uri="{FF2B5EF4-FFF2-40B4-BE49-F238E27FC236}">
                <a16:creationId xmlns:a16="http://schemas.microsoft.com/office/drawing/2014/main" id="{3A7EF4EE-5A26-CD16-C144-426CD811FD4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28007" y="3076576"/>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744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250"/>
                                        <p:tgtEl>
                                          <p:spTgt spid="14"/>
                                        </p:tgtEl>
                                      </p:cBhvr>
                                    </p:animEffect>
                                  </p:childTnLst>
                                </p:cTn>
                              </p:par>
                              <p:par>
                                <p:cTn id="8" presetID="16" presetClass="entr" presetSubtype="4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250"/>
                                        <p:tgtEl>
                                          <p:spTgt spid="15"/>
                                        </p:tgtEl>
                                      </p:cBhvr>
                                    </p:animEffec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C9D62-2D5A-C6BC-447F-3A58E40E46E4}"/>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0F53F1F-65E8-28D9-5241-3F644F8B8F4C}"/>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Waarde en mutaties</a:t>
            </a:r>
          </a:p>
        </p:txBody>
      </p:sp>
      <p:cxnSp>
        <p:nvCxnSpPr>
          <p:cNvPr id="6" name="Rechte verbindingslijn 5">
            <a:extLst>
              <a:ext uri="{FF2B5EF4-FFF2-40B4-BE49-F238E27FC236}">
                <a16:creationId xmlns:a16="http://schemas.microsoft.com/office/drawing/2014/main" id="{A8C6ACAC-4F6F-99D3-5611-F5DFCDACD402}"/>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86A2FE17-13DC-1D29-F3E6-F56ECB85B0C0}"/>
              </a:ext>
            </a:extLst>
          </p:cNvPr>
          <p:cNvSpPr txBox="1"/>
          <p:nvPr/>
        </p:nvSpPr>
        <p:spPr>
          <a:xfrm>
            <a:off x="948164" y="4585846"/>
            <a:ext cx="3075195"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Patrick</a:t>
            </a:r>
          </a:p>
        </p:txBody>
      </p:sp>
      <p:sp>
        <p:nvSpPr>
          <p:cNvPr id="5" name="Tekstvak 4">
            <a:extLst>
              <a:ext uri="{FF2B5EF4-FFF2-40B4-BE49-F238E27FC236}">
                <a16:creationId xmlns:a16="http://schemas.microsoft.com/office/drawing/2014/main" id="{A786A3DA-E586-B294-E2AC-6469EAB7B1B9}"/>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Balansposten</a:t>
            </a:r>
          </a:p>
        </p:txBody>
      </p:sp>
    </p:spTree>
    <p:extLst>
      <p:ext uri="{BB962C8B-B14F-4D97-AF65-F5344CB8AC3E}">
        <p14:creationId xmlns:p14="http://schemas.microsoft.com/office/powerpoint/2010/main" val="298897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71F19-5B5C-6954-8F7E-BCAC1A0A6AB6}"/>
            </a:ext>
          </a:extLst>
        </p:cNvPr>
        <p:cNvGrpSpPr/>
        <p:nvPr/>
      </p:nvGrpSpPr>
      <p:grpSpPr>
        <a:xfrm>
          <a:off x="0" y="0"/>
          <a:ext cx="0" cy="0"/>
          <a:chOff x="0" y="0"/>
          <a:chExt cx="0" cy="0"/>
        </a:xfrm>
      </p:grpSpPr>
      <p:sp>
        <p:nvSpPr>
          <p:cNvPr id="65" name="Rechthoek: afgeronde hoeken 64">
            <a:extLst>
              <a:ext uri="{FF2B5EF4-FFF2-40B4-BE49-F238E27FC236}">
                <a16:creationId xmlns:a16="http://schemas.microsoft.com/office/drawing/2014/main" id="{ED999AE1-33F9-B9DF-1F9D-59A8AD2ED84F}"/>
              </a:ext>
            </a:extLst>
          </p:cNvPr>
          <p:cNvSpPr/>
          <p:nvPr/>
        </p:nvSpPr>
        <p:spPr>
          <a:xfrm>
            <a:off x="1475285" y="5052592"/>
            <a:ext cx="3215050" cy="1017264"/>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mc:AlternateContent xmlns:mc="http://schemas.openxmlformats.org/markup-compatibility/2006" xmlns:a14="http://schemas.microsoft.com/office/drawing/2010/main">
        <mc:Choice Requires="a14">
          <p:sp>
            <p:nvSpPr>
              <p:cNvPr id="62" name="Tekstvak 61">
                <a:extLst>
                  <a:ext uri="{FF2B5EF4-FFF2-40B4-BE49-F238E27FC236}">
                    <a16:creationId xmlns:a16="http://schemas.microsoft.com/office/drawing/2014/main" id="{A841B13E-700A-2ABA-BF9F-3E9E9D8A1207}"/>
                  </a:ext>
                </a:extLst>
              </p:cNvPr>
              <p:cNvSpPr txBox="1"/>
              <p:nvPr/>
            </p:nvSpPr>
            <p:spPr>
              <a:xfrm>
                <a:off x="1601801" y="5054066"/>
                <a:ext cx="2962018" cy="101431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nl-NL" sz="3200" b="1" i="1" smtClean="0">
                              <a:solidFill>
                                <a:srgbClr val="945DE8"/>
                              </a:solidFill>
                              <a:latin typeface="Cambria Math" panose="02040503050406030204" pitchFamily="18" charset="0"/>
                            </a:rPr>
                          </m:ctrlPr>
                        </m:dPr>
                        <m:e>
                          <m:r>
                            <a:rPr lang="nl-NL" sz="3200" b="1" i="1" smtClean="0">
                              <a:solidFill>
                                <a:srgbClr val="945DE8"/>
                              </a:solidFill>
                              <a:latin typeface="Cambria Math" panose="02040503050406030204" pitchFamily="18" charset="0"/>
                            </a:rPr>
                            <m:t>𝒘𝒉</m:t>
                          </m:r>
                          <m:r>
                            <a:rPr lang="nl-NL" sz="3200" b="1" i="1" smtClean="0">
                              <a:solidFill>
                                <a:srgbClr val="945DE8"/>
                              </a:solidFill>
                              <a:latin typeface="Cambria Math" panose="02040503050406030204" pitchFamily="18" charset="0"/>
                            </a:rPr>
                            <m:t>−</m:t>
                          </m:r>
                          <m:r>
                            <a:rPr lang="nl-NL" sz="3200" b="1" i="1" smtClean="0">
                              <a:solidFill>
                                <a:srgbClr val="945DE8"/>
                              </a:solidFill>
                              <a:latin typeface="Cambria Math" panose="02040503050406030204" pitchFamily="18" charset="0"/>
                            </a:rPr>
                            <m:t>𝒏𝒉</m:t>
                          </m:r>
                        </m:e>
                      </m:d>
                      <m:r>
                        <a:rPr lang="nl-NL" sz="3200" b="1" i="1" smtClean="0">
                          <a:solidFill>
                            <a:srgbClr val="945DE8"/>
                          </a:solidFill>
                          <a:latin typeface="Cambria Math" panose="02040503050406030204" pitchFamily="18" charset="0"/>
                          <a:ea typeface="Cambria Math" panose="02040503050406030204" pitchFamily="18" charset="0"/>
                        </a:rPr>
                        <m:t>×</m:t>
                      </m:r>
                      <m:f>
                        <m:fPr>
                          <m:ctrlPr>
                            <a:rPr lang="nl-NL" sz="3200" b="1" i="1" smtClean="0">
                              <a:solidFill>
                                <a:srgbClr val="945DE8"/>
                              </a:solidFill>
                              <a:latin typeface="Cambria Math" panose="02040503050406030204" pitchFamily="18" charset="0"/>
                              <a:ea typeface="Cambria Math" panose="02040503050406030204" pitchFamily="18" charset="0"/>
                            </a:rPr>
                          </m:ctrlPr>
                        </m:fPr>
                        <m:num>
                          <m:r>
                            <a:rPr lang="nl-NL" sz="3200" b="1" i="1" smtClean="0">
                              <a:solidFill>
                                <a:srgbClr val="945DE8"/>
                              </a:solidFill>
                              <a:latin typeface="Cambria Math" panose="02040503050406030204" pitchFamily="18" charset="0"/>
                              <a:ea typeface="Cambria Math" panose="02040503050406030204" pitchFamily="18" charset="0"/>
                            </a:rPr>
                            <m:t>𝑪</m:t>
                          </m:r>
                        </m:num>
                        <m:den>
                          <m:r>
                            <a:rPr lang="nl-NL" sz="3200" b="1" i="1" smtClean="0">
                              <a:solidFill>
                                <a:srgbClr val="945DE8"/>
                              </a:solidFill>
                              <a:latin typeface="Cambria Math" panose="02040503050406030204" pitchFamily="18" charset="0"/>
                              <a:ea typeface="Cambria Math" panose="02040503050406030204" pitchFamily="18" charset="0"/>
                            </a:rPr>
                            <m:t>𝑵</m:t>
                          </m:r>
                        </m:den>
                      </m:f>
                    </m:oMath>
                  </m:oMathPara>
                </a14:m>
                <a:endParaRPr lang="nl-NL" sz="3200" b="1" dirty="0">
                  <a:solidFill>
                    <a:srgbClr val="945DE8"/>
                  </a:solidFill>
                </a:endParaRPr>
              </a:p>
            </p:txBody>
          </p:sp>
        </mc:Choice>
        <mc:Fallback xmlns="">
          <p:sp>
            <p:nvSpPr>
              <p:cNvPr id="62" name="Tekstvak 61">
                <a:extLst>
                  <a:ext uri="{FF2B5EF4-FFF2-40B4-BE49-F238E27FC236}">
                    <a16:creationId xmlns:a16="http://schemas.microsoft.com/office/drawing/2014/main" id="{A841B13E-700A-2ABA-BF9F-3E9E9D8A1207}"/>
                  </a:ext>
                </a:extLst>
              </p:cNvPr>
              <p:cNvSpPr txBox="1">
                <a:spLocks noRot="1" noChangeAspect="1" noMove="1" noResize="1" noEditPoints="1" noAdjustHandles="1" noChangeArrowheads="1" noChangeShapeType="1" noTextEdit="1"/>
              </p:cNvSpPr>
              <p:nvPr/>
            </p:nvSpPr>
            <p:spPr>
              <a:xfrm>
                <a:off x="1601801" y="5054066"/>
                <a:ext cx="2962018" cy="1014317"/>
              </a:xfrm>
              <a:prstGeom prst="rect">
                <a:avLst/>
              </a:prstGeom>
              <a:blipFill>
                <a:blip r:embed="rId3"/>
                <a:stretch>
                  <a:fillRect/>
                </a:stretch>
              </a:blipFill>
            </p:spPr>
            <p:txBody>
              <a:bodyPr/>
              <a:lstStyle/>
              <a:p>
                <a:r>
                  <a:rPr lang="nl-NL">
                    <a:noFill/>
                  </a:rPr>
                  <a:t> </a:t>
                </a:r>
              </a:p>
            </p:txBody>
          </p:sp>
        </mc:Fallback>
      </mc:AlternateContent>
      <p:sp>
        <p:nvSpPr>
          <p:cNvPr id="64" name="Rechthoek: afgeronde hoeken 63">
            <a:extLst>
              <a:ext uri="{FF2B5EF4-FFF2-40B4-BE49-F238E27FC236}">
                <a16:creationId xmlns:a16="http://schemas.microsoft.com/office/drawing/2014/main" id="{3B481A4A-C234-4C9C-3484-3D45593CF6BA}"/>
              </a:ext>
            </a:extLst>
          </p:cNvPr>
          <p:cNvSpPr/>
          <p:nvPr/>
        </p:nvSpPr>
        <p:spPr>
          <a:xfrm>
            <a:off x="3444879" y="3919362"/>
            <a:ext cx="2168507" cy="1017264"/>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63" name="Rechthoek: afgeronde hoeken 62">
            <a:extLst>
              <a:ext uri="{FF2B5EF4-FFF2-40B4-BE49-F238E27FC236}">
                <a16:creationId xmlns:a16="http://schemas.microsoft.com/office/drawing/2014/main" id="{0CA91E23-A783-29A0-F9F1-DF4A2DC3DAA6}"/>
              </a:ext>
            </a:extLst>
          </p:cNvPr>
          <p:cNvSpPr/>
          <p:nvPr/>
        </p:nvSpPr>
        <p:spPr>
          <a:xfrm>
            <a:off x="509151" y="3909837"/>
            <a:ext cx="2168507" cy="1017264"/>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37" name="Rechte verbindingslijn 36">
            <a:extLst>
              <a:ext uri="{FF2B5EF4-FFF2-40B4-BE49-F238E27FC236}">
                <a16:creationId xmlns:a16="http://schemas.microsoft.com/office/drawing/2014/main" id="{2ABBB295-5301-69EA-4650-D0DDB563480D}"/>
              </a:ext>
            </a:extLst>
          </p:cNvPr>
          <p:cNvCxnSpPr>
            <a:cxnSpLocks/>
          </p:cNvCxnSpPr>
          <p:nvPr/>
        </p:nvCxnSpPr>
        <p:spPr>
          <a:xfrm>
            <a:off x="1418036" y="1264647"/>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7EAAAAA8-638E-57F8-A512-085815C620E9}"/>
              </a:ext>
            </a:extLst>
          </p:cNvPr>
          <p:cNvCxnSpPr>
            <a:cxnSpLocks/>
          </p:cNvCxnSpPr>
          <p:nvPr/>
        </p:nvCxnSpPr>
        <p:spPr>
          <a:xfrm>
            <a:off x="7228286" y="1264647"/>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F3C3982F-14B8-05AC-661E-6EDC645F0A39}"/>
              </a:ext>
            </a:extLst>
          </p:cNvPr>
          <p:cNvCxnSpPr>
            <a:cxnSpLocks/>
          </p:cNvCxnSpPr>
          <p:nvPr/>
        </p:nvCxnSpPr>
        <p:spPr>
          <a:xfrm>
            <a:off x="7228286" y="6243046"/>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06378DB4-2C18-FA4F-DD1B-676F965BD9E8}"/>
              </a:ext>
            </a:extLst>
          </p:cNvPr>
          <p:cNvCxnSpPr>
            <a:cxnSpLocks/>
          </p:cNvCxnSpPr>
          <p:nvPr/>
        </p:nvCxnSpPr>
        <p:spPr>
          <a:xfrm>
            <a:off x="1418036" y="6243046"/>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52" name="Rechthoek: afgeronde hoeken 51">
            <a:extLst>
              <a:ext uri="{FF2B5EF4-FFF2-40B4-BE49-F238E27FC236}">
                <a16:creationId xmlns:a16="http://schemas.microsoft.com/office/drawing/2014/main" id="{99D90164-07BA-AADC-4FE7-9DCB66AD33FC}"/>
              </a:ext>
            </a:extLst>
          </p:cNvPr>
          <p:cNvSpPr/>
          <p:nvPr/>
        </p:nvSpPr>
        <p:spPr>
          <a:xfrm>
            <a:off x="9988236" y="2112940"/>
            <a:ext cx="1855940" cy="1476000"/>
          </a:xfrm>
          <a:prstGeom prst="roundRect">
            <a:avLst>
              <a:gd name="adj" fmla="val 11504"/>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3" name="Rechthoek: afgeronde hoeken 52">
            <a:extLst>
              <a:ext uri="{FF2B5EF4-FFF2-40B4-BE49-F238E27FC236}">
                <a16:creationId xmlns:a16="http://schemas.microsoft.com/office/drawing/2014/main" id="{205B34F0-BC3E-73BD-4AED-DF53A7DFCA4A}"/>
              </a:ext>
            </a:extLst>
          </p:cNvPr>
          <p:cNvSpPr/>
          <p:nvPr/>
        </p:nvSpPr>
        <p:spPr>
          <a:xfrm>
            <a:off x="8088164" y="1755005"/>
            <a:ext cx="1855940" cy="1476000"/>
          </a:xfrm>
          <a:prstGeom prst="roundRect">
            <a:avLst>
              <a:gd name="adj" fmla="val 11504"/>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4" name="Rechthoek: afgeronde hoeken 53">
            <a:extLst>
              <a:ext uri="{FF2B5EF4-FFF2-40B4-BE49-F238E27FC236}">
                <a16:creationId xmlns:a16="http://schemas.microsoft.com/office/drawing/2014/main" id="{AB8D84C0-8F00-D70B-04BE-90B96C1974FE}"/>
              </a:ext>
            </a:extLst>
          </p:cNvPr>
          <p:cNvSpPr/>
          <p:nvPr/>
        </p:nvSpPr>
        <p:spPr>
          <a:xfrm>
            <a:off x="6197282" y="1369472"/>
            <a:ext cx="1855940" cy="1476000"/>
          </a:xfrm>
          <a:prstGeom prst="roundRect">
            <a:avLst>
              <a:gd name="adj" fmla="val 11504"/>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43" name="Rechthoek: afgeronde hoeken 42">
            <a:extLst>
              <a:ext uri="{FF2B5EF4-FFF2-40B4-BE49-F238E27FC236}">
                <a16:creationId xmlns:a16="http://schemas.microsoft.com/office/drawing/2014/main" id="{B02C46B6-762B-A700-8C40-DFBC45920F05}"/>
              </a:ext>
            </a:extLst>
          </p:cNvPr>
          <p:cNvSpPr/>
          <p:nvPr/>
        </p:nvSpPr>
        <p:spPr>
          <a:xfrm>
            <a:off x="3444879" y="2493005"/>
            <a:ext cx="2168507" cy="1017264"/>
          </a:xfrm>
          <a:prstGeom prst="roundRect">
            <a:avLst/>
          </a:prstGeom>
          <a:solidFill>
            <a:schemeClr val="accent3">
              <a:alpha val="35000"/>
            </a:schemeClr>
          </a:solidFill>
          <a:ln w="13921" cap="flat">
            <a:noFill/>
            <a:prstDash val="solid"/>
            <a:miter/>
          </a:ln>
          <a:effectLst/>
        </p:spPr>
        <p:txBody>
          <a:bodyPr rtlCol="0" anchor="ctr"/>
          <a:lstStyle/>
          <a:p>
            <a:pPr lvl="0" algn="ctr">
              <a:defRPr/>
            </a:pPr>
            <a:r>
              <a:rPr lang="nl-NL" sz="9600" dirty="0">
                <a:solidFill>
                  <a:prstClr val="white"/>
                </a:solidFill>
                <a:latin typeface="Effra" panose="02000506080000020004" pitchFamily="2" charset="0"/>
              </a:rPr>
              <a:t>3</a:t>
            </a:r>
          </a:p>
        </p:txBody>
      </p:sp>
      <p:sp>
        <p:nvSpPr>
          <p:cNvPr id="44" name="Rechthoek: afgeronde hoeken 43">
            <a:extLst>
              <a:ext uri="{FF2B5EF4-FFF2-40B4-BE49-F238E27FC236}">
                <a16:creationId xmlns:a16="http://schemas.microsoft.com/office/drawing/2014/main" id="{84B14066-3611-E9BF-F200-FA9C3B0199AF}"/>
              </a:ext>
            </a:extLst>
          </p:cNvPr>
          <p:cNvSpPr/>
          <p:nvPr/>
        </p:nvSpPr>
        <p:spPr>
          <a:xfrm>
            <a:off x="509151" y="2493005"/>
            <a:ext cx="2168507" cy="1017264"/>
          </a:xfrm>
          <a:prstGeom prst="roundRect">
            <a:avLst/>
          </a:prstGeom>
          <a:solidFill>
            <a:schemeClr val="accent3">
              <a:alpha val="35000"/>
            </a:schemeClr>
          </a:solidFill>
          <a:ln w="13921" cap="flat">
            <a:noFill/>
            <a:prstDash val="solid"/>
            <a:miter/>
          </a:ln>
          <a:effectLst/>
        </p:spPr>
        <p:txBody>
          <a:bodyPr rtlCol="0" anchor="ctr"/>
          <a:lstStyle/>
          <a:p>
            <a:pPr lvl="0" algn="ctr">
              <a:defRPr/>
            </a:pPr>
            <a:r>
              <a:rPr lang="nl-NL" sz="9600" dirty="0">
                <a:solidFill>
                  <a:prstClr val="white"/>
                </a:solidFill>
                <a:latin typeface="Effra" panose="02000506080000020004" pitchFamily="2" charset="0"/>
              </a:rPr>
              <a:t>4</a:t>
            </a:r>
          </a:p>
        </p:txBody>
      </p:sp>
      <p:sp>
        <p:nvSpPr>
          <p:cNvPr id="45" name="Rechthoek: afgeronde hoeken 44">
            <a:extLst>
              <a:ext uri="{FF2B5EF4-FFF2-40B4-BE49-F238E27FC236}">
                <a16:creationId xmlns:a16="http://schemas.microsoft.com/office/drawing/2014/main" id="{D8D90B2C-B86A-402B-CBCB-3A4BA15840CD}"/>
              </a:ext>
            </a:extLst>
          </p:cNvPr>
          <p:cNvSpPr/>
          <p:nvPr/>
        </p:nvSpPr>
        <p:spPr>
          <a:xfrm>
            <a:off x="509151" y="1368115"/>
            <a:ext cx="2168507" cy="1017264"/>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1</a:t>
            </a:r>
          </a:p>
        </p:txBody>
      </p:sp>
      <p:sp>
        <p:nvSpPr>
          <p:cNvPr id="46" name="Rechthoek: afgeronde hoeken 45">
            <a:extLst>
              <a:ext uri="{FF2B5EF4-FFF2-40B4-BE49-F238E27FC236}">
                <a16:creationId xmlns:a16="http://schemas.microsoft.com/office/drawing/2014/main" id="{9E1144B2-3034-07E4-192F-F9F52EA2B659}"/>
              </a:ext>
            </a:extLst>
          </p:cNvPr>
          <p:cNvSpPr/>
          <p:nvPr/>
        </p:nvSpPr>
        <p:spPr>
          <a:xfrm>
            <a:off x="3444879" y="1368115"/>
            <a:ext cx="2168507" cy="1017264"/>
          </a:xfrm>
          <a:prstGeom prst="roundRect">
            <a:avLst/>
          </a:prstGeom>
          <a:solidFill>
            <a:schemeClr val="accent3">
              <a:alpha val="35000"/>
            </a:schemeClr>
          </a:solidFill>
          <a:ln w="13921" cap="flat">
            <a:noFill/>
            <a:prstDash val="solid"/>
            <a:miter/>
          </a:ln>
          <a:effectLst/>
        </p:spPr>
        <p:txBody>
          <a:bodyPr rtlCol="0" anchor="ctr"/>
          <a:lstStyle/>
          <a:p>
            <a:pPr lvl="0" algn="ctr">
              <a:defRPr/>
            </a:pPr>
            <a:r>
              <a:rPr lang="nl-NL" sz="9600" dirty="0">
                <a:solidFill>
                  <a:prstClr val="white"/>
                </a:solidFill>
                <a:latin typeface="Effra" panose="02000506080000020004" pitchFamily="2" charset="0"/>
              </a:rPr>
              <a:t>2</a:t>
            </a:r>
          </a:p>
        </p:txBody>
      </p:sp>
      <p:sp>
        <p:nvSpPr>
          <p:cNvPr id="30" name="Tekstvak 29">
            <a:extLst>
              <a:ext uri="{FF2B5EF4-FFF2-40B4-BE49-F238E27FC236}">
                <a16:creationId xmlns:a16="http://schemas.microsoft.com/office/drawing/2014/main" id="{917DA58E-D796-CF94-5E5A-D07DC1E852D2}"/>
              </a:ext>
            </a:extLst>
          </p:cNvPr>
          <p:cNvSpPr txBox="1"/>
          <p:nvPr/>
        </p:nvSpPr>
        <p:spPr>
          <a:xfrm>
            <a:off x="3203094" y="2469887"/>
            <a:ext cx="2652080" cy="1077218"/>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Informatie verzamelen</a:t>
            </a:r>
          </a:p>
        </p:txBody>
      </p:sp>
      <p:sp>
        <p:nvSpPr>
          <p:cNvPr id="28" name="Tekstvak 27">
            <a:extLst>
              <a:ext uri="{FF2B5EF4-FFF2-40B4-BE49-F238E27FC236}">
                <a16:creationId xmlns:a16="http://schemas.microsoft.com/office/drawing/2014/main" id="{FDA3681C-D1F0-3527-D768-26F31DB02284}"/>
              </a:ext>
            </a:extLst>
          </p:cNvPr>
          <p:cNvSpPr txBox="1"/>
          <p:nvPr/>
        </p:nvSpPr>
        <p:spPr>
          <a:xfrm>
            <a:off x="606428" y="1338635"/>
            <a:ext cx="1962146" cy="1077218"/>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Vraag lezen</a:t>
            </a:r>
          </a:p>
        </p:txBody>
      </p:sp>
      <p:sp>
        <p:nvSpPr>
          <p:cNvPr id="29" name="Tekstvak 28">
            <a:extLst>
              <a:ext uri="{FF2B5EF4-FFF2-40B4-BE49-F238E27FC236}">
                <a16:creationId xmlns:a16="http://schemas.microsoft.com/office/drawing/2014/main" id="{C9A506B5-6C6E-2BD7-BE66-A789E99C2B70}"/>
              </a:ext>
            </a:extLst>
          </p:cNvPr>
          <p:cNvSpPr txBox="1"/>
          <p:nvPr/>
        </p:nvSpPr>
        <p:spPr>
          <a:xfrm>
            <a:off x="3444880" y="1338635"/>
            <a:ext cx="2168509" cy="1077218"/>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Doel bepalen</a:t>
            </a:r>
          </a:p>
        </p:txBody>
      </p:sp>
      <p:sp>
        <p:nvSpPr>
          <p:cNvPr id="32" name="Tekstvak 31">
            <a:extLst>
              <a:ext uri="{FF2B5EF4-FFF2-40B4-BE49-F238E27FC236}">
                <a16:creationId xmlns:a16="http://schemas.microsoft.com/office/drawing/2014/main" id="{02BDA92D-54A0-A943-EDFA-89B214F8598C}"/>
              </a:ext>
            </a:extLst>
          </p:cNvPr>
          <p:cNvSpPr txBox="1"/>
          <p:nvPr/>
        </p:nvSpPr>
        <p:spPr>
          <a:xfrm>
            <a:off x="503246" y="2469887"/>
            <a:ext cx="2168509" cy="1077218"/>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Antwoord uitwerken</a:t>
            </a:r>
          </a:p>
        </p:txBody>
      </p:sp>
      <p:sp>
        <p:nvSpPr>
          <p:cNvPr id="21" name="Tekstvak 20">
            <a:extLst>
              <a:ext uri="{FF2B5EF4-FFF2-40B4-BE49-F238E27FC236}">
                <a16:creationId xmlns:a16="http://schemas.microsoft.com/office/drawing/2014/main" id="{042D8B16-CC85-81E6-7F52-DCAD481B6812}"/>
              </a:ext>
            </a:extLst>
          </p:cNvPr>
          <p:cNvSpPr txBox="1"/>
          <p:nvPr/>
        </p:nvSpPr>
        <p:spPr>
          <a:xfrm>
            <a:off x="577853" y="701577"/>
            <a:ext cx="5226044" cy="707886"/>
          </a:xfrm>
          <a:prstGeom prst="rect">
            <a:avLst/>
          </a:prstGeom>
          <a:noFill/>
        </p:spPr>
        <p:txBody>
          <a:bodyPr wrap="square" rtlCol="0">
            <a:spAutoFit/>
          </a:bodyPr>
          <a:lstStyle/>
          <a:p>
            <a:pPr algn="ctr"/>
            <a:r>
              <a:rPr lang="nl-NL" sz="4000" b="1" i="1" dirty="0">
                <a:solidFill>
                  <a:srgbClr val="652EA3"/>
                </a:solidFill>
                <a:latin typeface="Effra" panose="02000506080000020004" pitchFamily="2" charset="0"/>
              </a:rPr>
              <a:t>Handelingsvolgorde</a:t>
            </a:r>
          </a:p>
        </p:txBody>
      </p:sp>
      <p:sp>
        <p:nvSpPr>
          <p:cNvPr id="2" name="Tekstvak 1">
            <a:extLst>
              <a:ext uri="{FF2B5EF4-FFF2-40B4-BE49-F238E27FC236}">
                <a16:creationId xmlns:a16="http://schemas.microsoft.com/office/drawing/2014/main" id="{43F418BF-4D55-2DD7-8AE2-E960658389C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Ultieme tips</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cxnSp>
        <p:nvCxnSpPr>
          <p:cNvPr id="6" name="Rechte verbindingslijn 5">
            <a:extLst>
              <a:ext uri="{FF2B5EF4-FFF2-40B4-BE49-F238E27FC236}">
                <a16:creationId xmlns:a16="http://schemas.microsoft.com/office/drawing/2014/main" id="{1E482464-7E49-E3E7-25AA-172778CC0C6D}"/>
              </a:ext>
            </a:extLst>
          </p:cNvPr>
          <p:cNvCxnSpPr>
            <a:cxnSpLocks/>
          </p:cNvCxnSpPr>
          <p:nvPr/>
        </p:nvCxnSpPr>
        <p:spPr>
          <a:xfrm>
            <a:off x="6096000" y="920429"/>
            <a:ext cx="0" cy="572825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DCDE25D-27C0-700C-5ED9-19B364912869}"/>
              </a:ext>
            </a:extLst>
          </p:cNvPr>
          <p:cNvCxnSpPr>
            <a:cxnSpLocks/>
          </p:cNvCxnSpPr>
          <p:nvPr/>
        </p:nvCxnSpPr>
        <p:spPr>
          <a:xfrm>
            <a:off x="285750" y="3683000"/>
            <a:ext cx="11620500" cy="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ekstvak 21">
            <a:extLst>
              <a:ext uri="{FF2B5EF4-FFF2-40B4-BE49-F238E27FC236}">
                <a16:creationId xmlns:a16="http://schemas.microsoft.com/office/drawing/2014/main" id="{74C4508D-F693-262D-73D6-4B2275D903C2}"/>
              </a:ext>
            </a:extLst>
          </p:cNvPr>
          <p:cNvSpPr txBox="1"/>
          <p:nvPr/>
        </p:nvSpPr>
        <p:spPr>
          <a:xfrm>
            <a:off x="6388103" y="701577"/>
            <a:ext cx="5226044" cy="707886"/>
          </a:xfrm>
          <a:prstGeom prst="rect">
            <a:avLst/>
          </a:prstGeom>
          <a:noFill/>
        </p:spPr>
        <p:txBody>
          <a:bodyPr wrap="square" rtlCol="0">
            <a:spAutoFit/>
          </a:bodyPr>
          <a:lstStyle/>
          <a:p>
            <a:pPr algn="ctr"/>
            <a:r>
              <a:rPr lang="nl-NL" sz="4000" b="1" i="1" dirty="0">
                <a:solidFill>
                  <a:srgbClr val="652EA3"/>
                </a:solidFill>
                <a:latin typeface="Effra" panose="02000506080000020004" pitchFamily="2" charset="0"/>
              </a:rPr>
              <a:t>Goed lezen</a:t>
            </a:r>
          </a:p>
        </p:txBody>
      </p:sp>
      <p:sp>
        <p:nvSpPr>
          <p:cNvPr id="26" name="Tekstvak 25">
            <a:extLst>
              <a:ext uri="{FF2B5EF4-FFF2-40B4-BE49-F238E27FC236}">
                <a16:creationId xmlns:a16="http://schemas.microsoft.com/office/drawing/2014/main" id="{EE65EB02-3A97-6207-BF50-CAFE51BA9E91}"/>
              </a:ext>
            </a:extLst>
          </p:cNvPr>
          <p:cNvSpPr txBox="1"/>
          <p:nvPr/>
        </p:nvSpPr>
        <p:spPr>
          <a:xfrm>
            <a:off x="577853" y="6016756"/>
            <a:ext cx="5226044" cy="707886"/>
          </a:xfrm>
          <a:prstGeom prst="rect">
            <a:avLst/>
          </a:prstGeom>
          <a:noFill/>
        </p:spPr>
        <p:txBody>
          <a:bodyPr wrap="square" rtlCol="0">
            <a:spAutoFit/>
          </a:bodyPr>
          <a:lstStyle/>
          <a:p>
            <a:pPr algn="ctr"/>
            <a:r>
              <a:rPr lang="nl-NL" sz="4000" b="1" i="1" dirty="0">
                <a:solidFill>
                  <a:srgbClr val="652EA3"/>
                </a:solidFill>
                <a:latin typeface="Effra" panose="02000506080000020004" pitchFamily="2" charset="0"/>
              </a:rPr>
              <a:t>Formules</a:t>
            </a:r>
          </a:p>
        </p:txBody>
      </p:sp>
      <p:sp>
        <p:nvSpPr>
          <p:cNvPr id="27" name="Tekstvak 26">
            <a:extLst>
              <a:ext uri="{FF2B5EF4-FFF2-40B4-BE49-F238E27FC236}">
                <a16:creationId xmlns:a16="http://schemas.microsoft.com/office/drawing/2014/main" id="{37F44DE2-4321-5B2D-535C-8FAF54311DF7}"/>
              </a:ext>
            </a:extLst>
          </p:cNvPr>
          <p:cNvSpPr txBox="1"/>
          <p:nvPr/>
        </p:nvSpPr>
        <p:spPr>
          <a:xfrm>
            <a:off x="6388103" y="6016756"/>
            <a:ext cx="5226044" cy="707886"/>
          </a:xfrm>
          <a:prstGeom prst="rect">
            <a:avLst/>
          </a:prstGeom>
          <a:noFill/>
        </p:spPr>
        <p:txBody>
          <a:bodyPr wrap="square" rtlCol="0">
            <a:spAutoFit/>
          </a:bodyPr>
          <a:lstStyle/>
          <a:p>
            <a:pPr algn="ctr"/>
            <a:r>
              <a:rPr lang="nl-NL" sz="4000" b="1" i="1" dirty="0">
                <a:solidFill>
                  <a:srgbClr val="652EA3"/>
                </a:solidFill>
                <a:latin typeface="Effra" panose="02000506080000020004" pitchFamily="2" charset="0"/>
              </a:rPr>
              <a:t>Eenheden benoemen</a:t>
            </a:r>
          </a:p>
        </p:txBody>
      </p:sp>
      <p:pic>
        <p:nvPicPr>
          <p:cNvPr id="33" name="Graphic 32" descr="Lijn met pijl: Curve in wijzerzin met effen opvulling">
            <a:extLst>
              <a:ext uri="{FF2B5EF4-FFF2-40B4-BE49-F238E27FC236}">
                <a16:creationId xmlns:a16="http://schemas.microsoft.com/office/drawing/2014/main" id="{870AE249-66A6-396F-37FD-30453EF7789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4108663" flipH="1" flipV="1">
            <a:off x="199904" y="1870588"/>
            <a:ext cx="914400" cy="914400"/>
          </a:xfrm>
          <a:prstGeom prst="rect">
            <a:avLst/>
          </a:prstGeom>
        </p:spPr>
      </p:pic>
      <p:pic>
        <p:nvPicPr>
          <p:cNvPr id="34" name="Graphic 33" descr="Lijn met pijl: Curve in wijzerzin met effen opvulling">
            <a:extLst>
              <a:ext uri="{FF2B5EF4-FFF2-40B4-BE49-F238E27FC236}">
                <a16:creationId xmlns:a16="http://schemas.microsoft.com/office/drawing/2014/main" id="{4495B0D5-59B0-F89E-7FEC-4B04E984EAC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2130819">
            <a:off x="5156187" y="1870588"/>
            <a:ext cx="914400" cy="914400"/>
          </a:xfrm>
          <a:prstGeom prst="rect">
            <a:avLst/>
          </a:prstGeom>
        </p:spPr>
      </p:pic>
      <p:pic>
        <p:nvPicPr>
          <p:cNvPr id="35" name="Graphic 34" descr="Pijl-rechts met effen opvulling">
            <a:extLst>
              <a:ext uri="{FF2B5EF4-FFF2-40B4-BE49-F238E27FC236}">
                <a16:creationId xmlns:a16="http://schemas.microsoft.com/office/drawing/2014/main" id="{C02090EC-EA49-78F4-23DF-7A50DF6100E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flipH="1">
            <a:off x="2604069" y="2574414"/>
            <a:ext cx="914400" cy="914400"/>
          </a:xfrm>
          <a:prstGeom prst="rect">
            <a:avLst/>
          </a:prstGeom>
        </p:spPr>
      </p:pic>
      <p:pic>
        <p:nvPicPr>
          <p:cNvPr id="36" name="Graphic 35" descr="Pijl-rechts met effen opvulling">
            <a:extLst>
              <a:ext uri="{FF2B5EF4-FFF2-40B4-BE49-F238E27FC236}">
                <a16:creationId xmlns:a16="http://schemas.microsoft.com/office/drawing/2014/main" id="{65681C8E-9DD6-31AE-5E21-B220A467D1D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604069" y="1384419"/>
            <a:ext cx="914400" cy="914400"/>
          </a:xfrm>
          <a:prstGeom prst="rect">
            <a:avLst/>
          </a:prstGeom>
        </p:spPr>
      </p:pic>
      <p:sp>
        <p:nvSpPr>
          <p:cNvPr id="49" name="Tekstvak 48">
            <a:extLst>
              <a:ext uri="{FF2B5EF4-FFF2-40B4-BE49-F238E27FC236}">
                <a16:creationId xmlns:a16="http://schemas.microsoft.com/office/drawing/2014/main" id="{F05A2245-C224-B820-B2B0-F851C97E3DD0}"/>
              </a:ext>
            </a:extLst>
          </p:cNvPr>
          <p:cNvSpPr txBox="1"/>
          <p:nvPr/>
        </p:nvSpPr>
        <p:spPr>
          <a:xfrm>
            <a:off x="6131260" y="1322642"/>
            <a:ext cx="1962146" cy="1569660"/>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Tekst </a:t>
            </a:r>
            <a:r>
              <a:rPr lang="nl-NL" sz="3200" b="1" dirty="0">
                <a:solidFill>
                  <a:srgbClr val="652EA3"/>
                </a:solidFill>
                <a:latin typeface="Effra" panose="02000506080000020004" pitchFamily="2" charset="0"/>
              </a:rPr>
              <a:t>boven</a:t>
            </a:r>
            <a:r>
              <a:rPr lang="nl-NL" sz="3200" b="1" dirty="0">
                <a:solidFill>
                  <a:srgbClr val="945DE8"/>
                </a:solidFill>
                <a:latin typeface="Effra" panose="02000506080000020004" pitchFamily="2" charset="0"/>
              </a:rPr>
              <a:t> de vraag</a:t>
            </a:r>
          </a:p>
        </p:txBody>
      </p:sp>
      <p:sp>
        <p:nvSpPr>
          <p:cNvPr id="50" name="Tekstvak 49">
            <a:extLst>
              <a:ext uri="{FF2B5EF4-FFF2-40B4-BE49-F238E27FC236}">
                <a16:creationId xmlns:a16="http://schemas.microsoft.com/office/drawing/2014/main" id="{52F40643-8732-FE6C-5BCD-D3AB01A53BB0}"/>
              </a:ext>
            </a:extLst>
          </p:cNvPr>
          <p:cNvSpPr txBox="1"/>
          <p:nvPr/>
        </p:nvSpPr>
        <p:spPr>
          <a:xfrm>
            <a:off x="9944104" y="2055346"/>
            <a:ext cx="1962146" cy="1569660"/>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Kopjes, </a:t>
            </a:r>
            <a:r>
              <a:rPr lang="nl-NL" sz="3200" b="1" dirty="0">
                <a:solidFill>
                  <a:srgbClr val="652EA3"/>
                </a:solidFill>
                <a:latin typeface="Effra" panose="02000506080000020004" pitchFamily="2" charset="0"/>
              </a:rPr>
              <a:t>tabellen, </a:t>
            </a:r>
            <a:r>
              <a:rPr lang="nl-NL" sz="3200" b="1" dirty="0">
                <a:solidFill>
                  <a:srgbClr val="945DE8"/>
                </a:solidFill>
                <a:latin typeface="Effra" panose="02000506080000020004" pitchFamily="2" charset="0"/>
              </a:rPr>
              <a:t>noten</a:t>
            </a:r>
          </a:p>
        </p:txBody>
      </p:sp>
      <p:sp>
        <p:nvSpPr>
          <p:cNvPr id="51" name="Tekstvak 50">
            <a:extLst>
              <a:ext uri="{FF2B5EF4-FFF2-40B4-BE49-F238E27FC236}">
                <a16:creationId xmlns:a16="http://schemas.microsoft.com/office/drawing/2014/main" id="{45543017-063B-B439-742E-BCBC24C3901C}"/>
              </a:ext>
            </a:extLst>
          </p:cNvPr>
          <p:cNvSpPr txBox="1"/>
          <p:nvPr/>
        </p:nvSpPr>
        <p:spPr>
          <a:xfrm>
            <a:off x="8037682" y="1688994"/>
            <a:ext cx="1962146" cy="1569660"/>
          </a:xfrm>
          <a:prstGeom prst="rect">
            <a:avLst/>
          </a:prstGeom>
          <a:noFill/>
        </p:spPr>
        <p:txBody>
          <a:bodyPr wrap="square" rtlCol="0">
            <a:spAutoFit/>
          </a:bodyPr>
          <a:lstStyle/>
          <a:p>
            <a:pPr algn="ctr"/>
            <a:r>
              <a:rPr lang="nl-NL" sz="3200" b="1" dirty="0">
                <a:solidFill>
                  <a:srgbClr val="652EA3"/>
                </a:solidFill>
                <a:latin typeface="Effra" panose="02000506080000020004" pitchFamily="2" charset="0"/>
              </a:rPr>
              <a:t>Datums</a:t>
            </a:r>
            <a:r>
              <a:rPr lang="nl-NL" sz="3200" b="1" dirty="0">
                <a:solidFill>
                  <a:srgbClr val="945DE8"/>
                </a:solidFill>
                <a:latin typeface="Effra" panose="02000506080000020004" pitchFamily="2" charset="0"/>
              </a:rPr>
              <a:t> en </a:t>
            </a:r>
            <a:r>
              <a:rPr lang="nl-NL" sz="3200" b="1" dirty="0">
                <a:solidFill>
                  <a:srgbClr val="652EA3"/>
                </a:solidFill>
                <a:latin typeface="Effra" panose="02000506080000020004" pitchFamily="2" charset="0"/>
              </a:rPr>
              <a:t>periodes</a:t>
            </a:r>
          </a:p>
        </p:txBody>
      </p:sp>
      <p:grpSp>
        <p:nvGrpSpPr>
          <p:cNvPr id="14" name="Groep 13">
            <a:extLst>
              <a:ext uri="{FF2B5EF4-FFF2-40B4-BE49-F238E27FC236}">
                <a16:creationId xmlns:a16="http://schemas.microsoft.com/office/drawing/2014/main" id="{C7AF5FDF-1E65-F206-E7D8-A63F0536C420}"/>
              </a:ext>
            </a:extLst>
          </p:cNvPr>
          <p:cNvGrpSpPr/>
          <p:nvPr/>
        </p:nvGrpSpPr>
        <p:grpSpPr>
          <a:xfrm>
            <a:off x="6562370" y="4140453"/>
            <a:ext cx="1237867" cy="1236343"/>
            <a:chOff x="6438550" y="4421984"/>
            <a:chExt cx="914400" cy="914400"/>
          </a:xfrm>
          <a:effectLst>
            <a:outerShdw blurRad="25400" dist="25400" dir="2700000" algn="tl" rotWithShape="0">
              <a:prstClr val="black">
                <a:alpha val="40000"/>
              </a:prstClr>
            </a:outerShdw>
          </a:effectLst>
        </p:grpSpPr>
        <p:sp>
          <p:nvSpPr>
            <p:cNvPr id="13" name="Rechthoek 12">
              <a:extLst>
                <a:ext uri="{FF2B5EF4-FFF2-40B4-BE49-F238E27FC236}">
                  <a16:creationId xmlns:a16="http://schemas.microsoft.com/office/drawing/2014/main" id="{4BFC3658-AB3C-D426-E933-FCF944404B0F}"/>
                </a:ext>
              </a:extLst>
            </p:cNvPr>
            <p:cNvSpPr/>
            <p:nvPr/>
          </p:nvSpPr>
          <p:spPr>
            <a:xfrm>
              <a:off x="6553198" y="4776788"/>
              <a:ext cx="695325" cy="3976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c 3" descr="Werknemersbadge met effen opvulling">
              <a:extLst>
                <a:ext uri="{FF2B5EF4-FFF2-40B4-BE49-F238E27FC236}">
                  <a16:creationId xmlns:a16="http://schemas.microsoft.com/office/drawing/2014/main" id="{8C5F5060-5D20-9630-AA05-BA393C82711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438550" y="4421984"/>
              <a:ext cx="914400" cy="914400"/>
            </a:xfrm>
            <a:prstGeom prst="rect">
              <a:avLst/>
            </a:prstGeom>
          </p:spPr>
        </p:pic>
      </p:grpSp>
      <p:grpSp>
        <p:nvGrpSpPr>
          <p:cNvPr id="39" name="Groep 38">
            <a:extLst>
              <a:ext uri="{FF2B5EF4-FFF2-40B4-BE49-F238E27FC236}">
                <a16:creationId xmlns:a16="http://schemas.microsoft.com/office/drawing/2014/main" id="{DB820458-73B2-871F-DFD2-3B97E94C040D}"/>
              </a:ext>
            </a:extLst>
          </p:cNvPr>
          <p:cNvGrpSpPr/>
          <p:nvPr/>
        </p:nvGrpSpPr>
        <p:grpSpPr>
          <a:xfrm>
            <a:off x="9280199" y="4393437"/>
            <a:ext cx="902388" cy="998491"/>
            <a:chOff x="7343546" y="5429999"/>
            <a:chExt cx="487229" cy="572912"/>
          </a:xfrm>
          <a:effectLst>
            <a:outerShdw blurRad="25400" dist="25400" dir="2700000" algn="tl" rotWithShape="0">
              <a:prstClr val="black">
                <a:alpha val="40000"/>
              </a:prstClr>
            </a:outerShdw>
          </a:effectLst>
        </p:grpSpPr>
        <p:sp>
          <p:nvSpPr>
            <p:cNvPr id="38" name="Rechthoek 37">
              <a:extLst>
                <a:ext uri="{FF2B5EF4-FFF2-40B4-BE49-F238E27FC236}">
                  <a16:creationId xmlns:a16="http://schemas.microsoft.com/office/drawing/2014/main" id="{E598B0C7-5BE4-10CF-3C90-C4460CD9A344}"/>
                </a:ext>
              </a:extLst>
            </p:cNvPr>
            <p:cNvSpPr/>
            <p:nvPr/>
          </p:nvSpPr>
          <p:spPr>
            <a:xfrm rot="2767272">
              <a:off x="7344028" y="5442295"/>
              <a:ext cx="486265" cy="487229"/>
            </a:xfrm>
            <a:custGeom>
              <a:avLst/>
              <a:gdLst>
                <a:gd name="connsiteX0" fmla="*/ 0 w 232997"/>
                <a:gd name="connsiteY0" fmla="*/ 0 h 308701"/>
                <a:gd name="connsiteX1" fmla="*/ 232997 w 232997"/>
                <a:gd name="connsiteY1" fmla="*/ 0 h 308701"/>
                <a:gd name="connsiteX2" fmla="*/ 232997 w 232997"/>
                <a:gd name="connsiteY2" fmla="*/ 308701 h 308701"/>
                <a:gd name="connsiteX3" fmla="*/ 0 w 232997"/>
                <a:gd name="connsiteY3" fmla="*/ 308701 h 308701"/>
                <a:gd name="connsiteX4" fmla="*/ 0 w 232997"/>
                <a:gd name="connsiteY4" fmla="*/ 0 h 308701"/>
                <a:gd name="connsiteX0" fmla="*/ 0 w 232997"/>
                <a:gd name="connsiteY0" fmla="*/ 26804 h 335505"/>
                <a:gd name="connsiteX1" fmla="*/ 225737 w 232997"/>
                <a:gd name="connsiteY1" fmla="*/ 0 h 335505"/>
                <a:gd name="connsiteX2" fmla="*/ 232997 w 232997"/>
                <a:gd name="connsiteY2" fmla="*/ 335505 h 335505"/>
                <a:gd name="connsiteX3" fmla="*/ 0 w 232997"/>
                <a:gd name="connsiteY3" fmla="*/ 335505 h 335505"/>
                <a:gd name="connsiteX4" fmla="*/ 0 w 232997"/>
                <a:gd name="connsiteY4" fmla="*/ 26804 h 335505"/>
                <a:gd name="connsiteX0" fmla="*/ 0 w 257689"/>
                <a:gd name="connsiteY0" fmla="*/ 55917 h 335505"/>
                <a:gd name="connsiteX1" fmla="*/ 250429 w 257689"/>
                <a:gd name="connsiteY1" fmla="*/ 0 h 335505"/>
                <a:gd name="connsiteX2" fmla="*/ 257689 w 257689"/>
                <a:gd name="connsiteY2" fmla="*/ 335505 h 335505"/>
                <a:gd name="connsiteX3" fmla="*/ 24692 w 257689"/>
                <a:gd name="connsiteY3" fmla="*/ 335505 h 335505"/>
                <a:gd name="connsiteX4" fmla="*/ 0 w 257689"/>
                <a:gd name="connsiteY4" fmla="*/ 55917 h 335505"/>
                <a:gd name="connsiteX0" fmla="*/ 0 w 257689"/>
                <a:gd name="connsiteY0" fmla="*/ 66018 h 345606"/>
                <a:gd name="connsiteX1" fmla="*/ 250231 w 257689"/>
                <a:gd name="connsiteY1" fmla="*/ 0 h 345606"/>
                <a:gd name="connsiteX2" fmla="*/ 257689 w 257689"/>
                <a:gd name="connsiteY2" fmla="*/ 345606 h 345606"/>
                <a:gd name="connsiteX3" fmla="*/ 24692 w 257689"/>
                <a:gd name="connsiteY3" fmla="*/ 345606 h 345606"/>
                <a:gd name="connsiteX4" fmla="*/ 0 w 257689"/>
                <a:gd name="connsiteY4" fmla="*/ 66018 h 345606"/>
                <a:gd name="connsiteX0" fmla="*/ 66216 w 323905"/>
                <a:gd name="connsiteY0" fmla="*/ 66018 h 347385"/>
                <a:gd name="connsiteX1" fmla="*/ 316447 w 323905"/>
                <a:gd name="connsiteY1" fmla="*/ 0 h 347385"/>
                <a:gd name="connsiteX2" fmla="*/ 323905 w 323905"/>
                <a:gd name="connsiteY2" fmla="*/ 345606 h 347385"/>
                <a:gd name="connsiteX3" fmla="*/ 0 w 323905"/>
                <a:gd name="connsiteY3" fmla="*/ 347385 h 347385"/>
                <a:gd name="connsiteX4" fmla="*/ 66216 w 323905"/>
                <a:gd name="connsiteY4" fmla="*/ 66018 h 347385"/>
                <a:gd name="connsiteX0" fmla="*/ 66216 w 323905"/>
                <a:gd name="connsiteY0" fmla="*/ 66018 h 396440"/>
                <a:gd name="connsiteX1" fmla="*/ 316447 w 323905"/>
                <a:gd name="connsiteY1" fmla="*/ 0 h 396440"/>
                <a:gd name="connsiteX2" fmla="*/ 323905 w 323905"/>
                <a:gd name="connsiteY2" fmla="*/ 345606 h 396440"/>
                <a:gd name="connsiteX3" fmla="*/ 0 w 323905"/>
                <a:gd name="connsiteY3" fmla="*/ 347385 h 396440"/>
                <a:gd name="connsiteX4" fmla="*/ 66216 w 323905"/>
                <a:gd name="connsiteY4" fmla="*/ 66018 h 396440"/>
                <a:gd name="connsiteX0" fmla="*/ 66216 w 474423"/>
                <a:gd name="connsiteY0" fmla="*/ 66018 h 463950"/>
                <a:gd name="connsiteX1" fmla="*/ 316447 w 474423"/>
                <a:gd name="connsiteY1" fmla="*/ 0 h 463950"/>
                <a:gd name="connsiteX2" fmla="*/ 474423 w 474423"/>
                <a:gd name="connsiteY2" fmla="*/ 463917 h 463950"/>
                <a:gd name="connsiteX3" fmla="*/ 0 w 474423"/>
                <a:gd name="connsiteY3" fmla="*/ 347385 h 463950"/>
                <a:gd name="connsiteX4" fmla="*/ 66216 w 474423"/>
                <a:gd name="connsiteY4" fmla="*/ 66018 h 463950"/>
                <a:gd name="connsiteX0" fmla="*/ 66216 w 485948"/>
                <a:gd name="connsiteY0" fmla="*/ 66018 h 463950"/>
                <a:gd name="connsiteX1" fmla="*/ 316447 w 485948"/>
                <a:gd name="connsiteY1" fmla="*/ 0 h 463950"/>
                <a:gd name="connsiteX2" fmla="*/ 474423 w 485948"/>
                <a:gd name="connsiteY2" fmla="*/ 463917 h 463950"/>
                <a:gd name="connsiteX3" fmla="*/ 0 w 485948"/>
                <a:gd name="connsiteY3" fmla="*/ 347385 h 463950"/>
                <a:gd name="connsiteX4" fmla="*/ 66216 w 485948"/>
                <a:gd name="connsiteY4" fmla="*/ 66018 h 463950"/>
                <a:gd name="connsiteX0" fmla="*/ 66216 w 492039"/>
                <a:gd name="connsiteY0" fmla="*/ 66018 h 463950"/>
                <a:gd name="connsiteX1" fmla="*/ 316447 w 492039"/>
                <a:gd name="connsiteY1" fmla="*/ 0 h 463950"/>
                <a:gd name="connsiteX2" fmla="*/ 474423 w 492039"/>
                <a:gd name="connsiteY2" fmla="*/ 463917 h 463950"/>
                <a:gd name="connsiteX3" fmla="*/ 0 w 492039"/>
                <a:gd name="connsiteY3" fmla="*/ 347385 h 463950"/>
                <a:gd name="connsiteX4" fmla="*/ 66216 w 492039"/>
                <a:gd name="connsiteY4" fmla="*/ 66018 h 463950"/>
                <a:gd name="connsiteX0" fmla="*/ 66216 w 492039"/>
                <a:gd name="connsiteY0" fmla="*/ 66018 h 483320"/>
                <a:gd name="connsiteX1" fmla="*/ 316447 w 492039"/>
                <a:gd name="connsiteY1" fmla="*/ 0 h 483320"/>
                <a:gd name="connsiteX2" fmla="*/ 474423 w 492039"/>
                <a:gd name="connsiteY2" fmla="*/ 463917 h 483320"/>
                <a:gd name="connsiteX3" fmla="*/ 0 w 492039"/>
                <a:gd name="connsiteY3" fmla="*/ 347385 h 483320"/>
                <a:gd name="connsiteX4" fmla="*/ 66216 w 492039"/>
                <a:gd name="connsiteY4" fmla="*/ 66018 h 483320"/>
                <a:gd name="connsiteX0" fmla="*/ 66216 w 486265"/>
                <a:gd name="connsiteY0" fmla="*/ 66018 h 487229"/>
                <a:gd name="connsiteX1" fmla="*/ 316447 w 486265"/>
                <a:gd name="connsiteY1" fmla="*/ 0 h 487229"/>
                <a:gd name="connsiteX2" fmla="*/ 467821 w 486265"/>
                <a:gd name="connsiteY2" fmla="*/ 470782 h 487229"/>
                <a:gd name="connsiteX3" fmla="*/ 0 w 486265"/>
                <a:gd name="connsiteY3" fmla="*/ 347385 h 487229"/>
                <a:gd name="connsiteX4" fmla="*/ 66216 w 486265"/>
                <a:gd name="connsiteY4" fmla="*/ 66018 h 48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65" h="487229">
                  <a:moveTo>
                    <a:pt x="66216" y="66018"/>
                  </a:moveTo>
                  <a:lnTo>
                    <a:pt x="316447" y="0"/>
                  </a:lnTo>
                  <a:cubicBezTo>
                    <a:pt x="447602" y="121105"/>
                    <a:pt x="523438" y="169189"/>
                    <a:pt x="467821" y="470782"/>
                  </a:cubicBezTo>
                  <a:cubicBezTo>
                    <a:pt x="359853" y="471375"/>
                    <a:pt x="246731" y="552905"/>
                    <a:pt x="0" y="347385"/>
                  </a:cubicBezTo>
                  <a:lnTo>
                    <a:pt x="66216" y="6601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1" name="Groep 30">
              <a:extLst>
                <a:ext uri="{FF2B5EF4-FFF2-40B4-BE49-F238E27FC236}">
                  <a16:creationId xmlns:a16="http://schemas.microsoft.com/office/drawing/2014/main" id="{9188B7A5-2C1B-2C45-20DF-468E8892CDE4}"/>
                </a:ext>
              </a:extLst>
            </p:cNvPr>
            <p:cNvGrpSpPr/>
            <p:nvPr/>
          </p:nvGrpSpPr>
          <p:grpSpPr>
            <a:xfrm>
              <a:off x="7345648" y="5429999"/>
              <a:ext cx="474365" cy="572912"/>
              <a:chOff x="9833164" y="4991532"/>
              <a:chExt cx="272414" cy="326707"/>
            </a:xfrm>
          </p:grpSpPr>
          <p:sp>
            <p:nvSpPr>
              <p:cNvPr id="20" name="Vrije vorm: vorm 19">
                <a:extLst>
                  <a:ext uri="{FF2B5EF4-FFF2-40B4-BE49-F238E27FC236}">
                    <a16:creationId xmlns:a16="http://schemas.microsoft.com/office/drawing/2014/main" id="{7ED7753F-AE40-4DFB-CBDF-D6ED63628D98}"/>
                  </a:ext>
                </a:extLst>
              </p:cNvPr>
              <p:cNvSpPr/>
              <p:nvPr/>
            </p:nvSpPr>
            <p:spPr>
              <a:xfrm>
                <a:off x="9907459" y="5037252"/>
                <a:ext cx="198119" cy="120014"/>
              </a:xfrm>
              <a:custGeom>
                <a:avLst/>
                <a:gdLst>
                  <a:gd name="connsiteX0" fmla="*/ 0 w 198119"/>
                  <a:gd name="connsiteY0" fmla="*/ 82868 h 120014"/>
                  <a:gd name="connsiteX1" fmla="*/ 61913 w 198119"/>
                  <a:gd name="connsiteY1" fmla="*/ 120015 h 120014"/>
                  <a:gd name="connsiteX2" fmla="*/ 198120 w 198119"/>
                  <a:gd name="connsiteY2" fmla="*/ 37148 h 120014"/>
                  <a:gd name="connsiteX3" fmla="*/ 136208 w 198119"/>
                  <a:gd name="connsiteY3" fmla="*/ 0 h 120014"/>
                </a:gdLst>
                <a:ahLst/>
                <a:cxnLst>
                  <a:cxn ang="0">
                    <a:pos x="connsiteX0" y="connsiteY0"/>
                  </a:cxn>
                  <a:cxn ang="0">
                    <a:pos x="connsiteX1" y="connsiteY1"/>
                  </a:cxn>
                  <a:cxn ang="0">
                    <a:pos x="connsiteX2" y="connsiteY2"/>
                  </a:cxn>
                  <a:cxn ang="0">
                    <a:pos x="connsiteX3" y="connsiteY3"/>
                  </a:cxn>
                </a:cxnLst>
                <a:rect l="l" t="t" r="r" b="b"/>
                <a:pathLst>
                  <a:path w="198119" h="120014">
                    <a:moveTo>
                      <a:pt x="0" y="82868"/>
                    </a:moveTo>
                    <a:lnTo>
                      <a:pt x="61913" y="120015"/>
                    </a:lnTo>
                    <a:lnTo>
                      <a:pt x="198120" y="37148"/>
                    </a:lnTo>
                    <a:lnTo>
                      <a:pt x="136208" y="0"/>
                    </a:lnTo>
                    <a:close/>
                  </a:path>
                </a:pathLst>
              </a:custGeom>
              <a:solidFill>
                <a:srgbClr val="652EA3"/>
              </a:solidFill>
              <a:ln w="952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02215774-2A66-7EE0-72EE-444E2AE8EB83}"/>
                  </a:ext>
                </a:extLst>
              </p:cNvPr>
              <p:cNvSpPr/>
              <p:nvPr/>
            </p:nvSpPr>
            <p:spPr>
              <a:xfrm>
                <a:off x="9833164" y="4991532"/>
                <a:ext cx="195262" cy="119062"/>
              </a:xfrm>
              <a:custGeom>
                <a:avLst/>
                <a:gdLst>
                  <a:gd name="connsiteX0" fmla="*/ 59055 w 195262"/>
                  <a:gd name="connsiteY0" fmla="*/ 119063 h 119062"/>
                  <a:gd name="connsiteX1" fmla="*/ 195263 w 195262"/>
                  <a:gd name="connsiteY1" fmla="*/ 36195 h 119062"/>
                  <a:gd name="connsiteX2" fmla="*/ 136208 w 195262"/>
                  <a:gd name="connsiteY2" fmla="*/ 0 h 119062"/>
                  <a:gd name="connsiteX3" fmla="*/ 0 w 195262"/>
                  <a:gd name="connsiteY3" fmla="*/ 82868 h 119062"/>
                </a:gdLst>
                <a:ahLst/>
                <a:cxnLst>
                  <a:cxn ang="0">
                    <a:pos x="connsiteX0" y="connsiteY0"/>
                  </a:cxn>
                  <a:cxn ang="0">
                    <a:pos x="connsiteX1" y="connsiteY1"/>
                  </a:cxn>
                  <a:cxn ang="0">
                    <a:pos x="connsiteX2" y="connsiteY2"/>
                  </a:cxn>
                  <a:cxn ang="0">
                    <a:pos x="connsiteX3" y="connsiteY3"/>
                  </a:cxn>
                </a:cxnLst>
                <a:rect l="l" t="t" r="r" b="b"/>
                <a:pathLst>
                  <a:path w="195262" h="119062">
                    <a:moveTo>
                      <a:pt x="59055" y="119063"/>
                    </a:moveTo>
                    <a:lnTo>
                      <a:pt x="195263" y="36195"/>
                    </a:lnTo>
                    <a:lnTo>
                      <a:pt x="136208" y="0"/>
                    </a:lnTo>
                    <a:lnTo>
                      <a:pt x="0" y="82868"/>
                    </a:lnTo>
                    <a:close/>
                  </a:path>
                </a:pathLst>
              </a:custGeom>
              <a:solidFill>
                <a:srgbClr val="652EA3"/>
              </a:solidFill>
              <a:ln w="952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99765753-DE86-C812-8288-EAA734303EFE}"/>
                  </a:ext>
                </a:extLst>
              </p:cNvPr>
              <p:cNvSpPr/>
              <p:nvPr/>
            </p:nvSpPr>
            <p:spPr>
              <a:xfrm>
                <a:off x="9977944" y="5094402"/>
                <a:ext cx="127634" cy="222885"/>
              </a:xfrm>
              <a:custGeom>
                <a:avLst/>
                <a:gdLst>
                  <a:gd name="connsiteX0" fmla="*/ 127635 w 127634"/>
                  <a:gd name="connsiteY0" fmla="*/ 0 h 222885"/>
                  <a:gd name="connsiteX1" fmla="*/ 0 w 127634"/>
                  <a:gd name="connsiteY1" fmla="*/ 77152 h 222885"/>
                  <a:gd name="connsiteX2" fmla="*/ 0 w 127634"/>
                  <a:gd name="connsiteY2" fmla="*/ 222885 h 222885"/>
                  <a:gd name="connsiteX3" fmla="*/ 127635 w 127634"/>
                  <a:gd name="connsiteY3" fmla="*/ 145733 h 222885"/>
                  <a:gd name="connsiteX4" fmla="*/ 127635 w 127634"/>
                  <a:gd name="connsiteY4" fmla="*/ 13335 h 22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4" h="222885">
                    <a:moveTo>
                      <a:pt x="127635" y="0"/>
                    </a:moveTo>
                    <a:lnTo>
                      <a:pt x="0" y="77152"/>
                    </a:lnTo>
                    <a:lnTo>
                      <a:pt x="0" y="222885"/>
                    </a:lnTo>
                    <a:lnTo>
                      <a:pt x="127635" y="145733"/>
                    </a:lnTo>
                    <a:lnTo>
                      <a:pt x="127635" y="13335"/>
                    </a:lnTo>
                    <a:close/>
                  </a:path>
                </a:pathLst>
              </a:custGeom>
              <a:solidFill>
                <a:srgbClr val="652EA3"/>
              </a:solidFill>
              <a:ln w="9525" cap="flat">
                <a:noFill/>
                <a:prstDash val="solid"/>
                <a:miter/>
              </a:ln>
            </p:spPr>
            <p:txBody>
              <a:bodyPr rtlCol="0" anchor="ctr"/>
              <a:lstStyle/>
              <a:p>
                <a:endParaRPr lang="nl-NL" dirty="0"/>
              </a:p>
            </p:txBody>
          </p:sp>
          <p:sp>
            <p:nvSpPr>
              <p:cNvPr id="25" name="Vrije vorm: vorm 24">
                <a:extLst>
                  <a:ext uri="{FF2B5EF4-FFF2-40B4-BE49-F238E27FC236}">
                    <a16:creationId xmlns:a16="http://schemas.microsoft.com/office/drawing/2014/main" id="{1D95C825-0C9A-4DE1-0E4E-6FC36B26439A}"/>
                  </a:ext>
                </a:extLst>
              </p:cNvPr>
              <p:cNvSpPr/>
              <p:nvPr/>
            </p:nvSpPr>
            <p:spPr>
              <a:xfrm>
                <a:off x="9833164" y="5094402"/>
                <a:ext cx="128587" cy="223837"/>
              </a:xfrm>
              <a:custGeom>
                <a:avLst/>
                <a:gdLst>
                  <a:gd name="connsiteX0" fmla="*/ 82868 w 128587"/>
                  <a:gd name="connsiteY0" fmla="*/ 71438 h 223837"/>
                  <a:gd name="connsiteX1" fmla="*/ 111443 w 128587"/>
                  <a:gd name="connsiteY1" fmla="*/ 87630 h 223837"/>
                  <a:gd name="connsiteX2" fmla="*/ 111443 w 128587"/>
                  <a:gd name="connsiteY2" fmla="*/ 116205 h 223837"/>
                  <a:gd name="connsiteX3" fmla="*/ 82868 w 128587"/>
                  <a:gd name="connsiteY3" fmla="*/ 100013 h 223837"/>
                  <a:gd name="connsiteX4" fmla="*/ 82868 w 128587"/>
                  <a:gd name="connsiteY4" fmla="*/ 71438 h 223837"/>
                  <a:gd name="connsiteX5" fmla="*/ 0 w 128587"/>
                  <a:gd name="connsiteY5" fmla="*/ 0 h 223837"/>
                  <a:gd name="connsiteX6" fmla="*/ 0 w 128587"/>
                  <a:gd name="connsiteY6" fmla="*/ 145733 h 223837"/>
                  <a:gd name="connsiteX7" fmla="*/ 128588 w 128587"/>
                  <a:gd name="connsiteY7" fmla="*/ 223838 h 223837"/>
                  <a:gd name="connsiteX8" fmla="*/ 128588 w 128587"/>
                  <a:gd name="connsiteY8" fmla="*/ 77152 h 223837"/>
                  <a:gd name="connsiteX9" fmla="*/ 0 w 128587"/>
                  <a:gd name="connsiteY9" fmla="*/ 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 h="223837">
                    <a:moveTo>
                      <a:pt x="82868" y="71438"/>
                    </a:moveTo>
                    <a:lnTo>
                      <a:pt x="111443" y="87630"/>
                    </a:lnTo>
                    <a:lnTo>
                      <a:pt x="111443" y="116205"/>
                    </a:lnTo>
                    <a:lnTo>
                      <a:pt x="82868" y="100013"/>
                    </a:lnTo>
                    <a:lnTo>
                      <a:pt x="82868" y="71438"/>
                    </a:lnTo>
                    <a:close/>
                    <a:moveTo>
                      <a:pt x="0" y="0"/>
                    </a:moveTo>
                    <a:lnTo>
                      <a:pt x="0" y="145733"/>
                    </a:lnTo>
                    <a:lnTo>
                      <a:pt x="128588" y="223838"/>
                    </a:lnTo>
                    <a:lnTo>
                      <a:pt x="128588" y="77152"/>
                    </a:lnTo>
                    <a:lnTo>
                      <a:pt x="0" y="0"/>
                    </a:lnTo>
                    <a:close/>
                  </a:path>
                </a:pathLst>
              </a:custGeom>
              <a:solidFill>
                <a:srgbClr val="652EA3"/>
              </a:solidFill>
              <a:ln w="9525" cap="flat">
                <a:noFill/>
                <a:prstDash val="solid"/>
                <a:miter/>
              </a:ln>
            </p:spPr>
            <p:txBody>
              <a:bodyPr rtlCol="0" anchor="ctr"/>
              <a:lstStyle/>
              <a:p>
                <a:endParaRPr lang="nl-NL"/>
              </a:p>
            </p:txBody>
          </p:sp>
        </p:grpSp>
      </p:grpSp>
      <p:grpSp>
        <p:nvGrpSpPr>
          <p:cNvPr id="47" name="Groep 46">
            <a:extLst>
              <a:ext uri="{FF2B5EF4-FFF2-40B4-BE49-F238E27FC236}">
                <a16:creationId xmlns:a16="http://schemas.microsoft.com/office/drawing/2014/main" id="{26E80403-8FB0-CCF3-4E04-E0123781591F}"/>
              </a:ext>
            </a:extLst>
          </p:cNvPr>
          <p:cNvGrpSpPr/>
          <p:nvPr/>
        </p:nvGrpSpPr>
        <p:grpSpPr>
          <a:xfrm>
            <a:off x="7797510" y="4666715"/>
            <a:ext cx="1185173" cy="1153858"/>
            <a:chOff x="8011725" y="4551742"/>
            <a:chExt cx="914400" cy="914400"/>
          </a:xfrm>
          <a:effectLst>
            <a:outerShdw blurRad="25400" dist="25400" dir="2700000" algn="tl" rotWithShape="0">
              <a:prstClr val="black">
                <a:alpha val="40000"/>
              </a:prstClr>
            </a:outerShdw>
          </a:effectLst>
        </p:grpSpPr>
        <p:sp>
          <p:nvSpPr>
            <p:cNvPr id="15" name="Rechthoek 14">
              <a:extLst>
                <a:ext uri="{FF2B5EF4-FFF2-40B4-BE49-F238E27FC236}">
                  <a16:creationId xmlns:a16="http://schemas.microsoft.com/office/drawing/2014/main" id="{EF4468F9-8780-1FCB-75C7-59DF027B6683}"/>
                </a:ext>
              </a:extLst>
            </p:cNvPr>
            <p:cNvSpPr/>
            <p:nvPr/>
          </p:nvSpPr>
          <p:spPr>
            <a:xfrm>
              <a:off x="8176162" y="4651040"/>
              <a:ext cx="561893" cy="721060"/>
            </a:xfrm>
            <a:custGeom>
              <a:avLst/>
              <a:gdLst>
                <a:gd name="connsiteX0" fmla="*/ 0 w 558264"/>
                <a:gd name="connsiteY0" fmla="*/ 0 h 721060"/>
                <a:gd name="connsiteX1" fmla="*/ 558264 w 558264"/>
                <a:gd name="connsiteY1" fmla="*/ 0 h 721060"/>
                <a:gd name="connsiteX2" fmla="*/ 558264 w 558264"/>
                <a:gd name="connsiteY2" fmla="*/ 721060 h 721060"/>
                <a:gd name="connsiteX3" fmla="*/ 0 w 558264"/>
                <a:gd name="connsiteY3" fmla="*/ 721060 h 721060"/>
                <a:gd name="connsiteX4" fmla="*/ 0 w 558264"/>
                <a:gd name="connsiteY4" fmla="*/ 0 h 721060"/>
                <a:gd name="connsiteX0" fmla="*/ 0 w 558264"/>
                <a:gd name="connsiteY0" fmla="*/ 0 h 721060"/>
                <a:gd name="connsiteX1" fmla="*/ 458252 w 558264"/>
                <a:gd name="connsiteY1" fmla="*/ 90487 h 721060"/>
                <a:gd name="connsiteX2" fmla="*/ 558264 w 558264"/>
                <a:gd name="connsiteY2" fmla="*/ 721060 h 721060"/>
                <a:gd name="connsiteX3" fmla="*/ 0 w 558264"/>
                <a:gd name="connsiteY3" fmla="*/ 721060 h 721060"/>
                <a:gd name="connsiteX4" fmla="*/ 0 w 558264"/>
                <a:gd name="connsiteY4" fmla="*/ 0 h 721060"/>
                <a:gd name="connsiteX0" fmla="*/ 0 w 558264"/>
                <a:gd name="connsiteY0" fmla="*/ 0 h 721060"/>
                <a:gd name="connsiteX1" fmla="*/ 458252 w 558264"/>
                <a:gd name="connsiteY1" fmla="*/ 90487 h 721060"/>
                <a:gd name="connsiteX2" fmla="*/ 558264 w 558264"/>
                <a:gd name="connsiteY2" fmla="*/ 721060 h 721060"/>
                <a:gd name="connsiteX3" fmla="*/ 0 w 558264"/>
                <a:gd name="connsiteY3" fmla="*/ 721060 h 721060"/>
                <a:gd name="connsiteX4" fmla="*/ 0 w 558264"/>
                <a:gd name="connsiteY4" fmla="*/ 0 h 721060"/>
                <a:gd name="connsiteX0" fmla="*/ 0 w 558264"/>
                <a:gd name="connsiteY0" fmla="*/ 0 h 721060"/>
                <a:gd name="connsiteX1" fmla="*/ 458252 w 558264"/>
                <a:gd name="connsiteY1" fmla="*/ 90487 h 721060"/>
                <a:gd name="connsiteX2" fmla="*/ 558264 w 558264"/>
                <a:gd name="connsiteY2" fmla="*/ 721060 h 721060"/>
                <a:gd name="connsiteX3" fmla="*/ 0 w 558264"/>
                <a:gd name="connsiteY3" fmla="*/ 721060 h 721060"/>
                <a:gd name="connsiteX4" fmla="*/ 0 w 558264"/>
                <a:gd name="connsiteY4" fmla="*/ 0 h 721060"/>
                <a:gd name="connsiteX0" fmla="*/ 0 w 561893"/>
                <a:gd name="connsiteY0" fmla="*/ 0 h 721060"/>
                <a:gd name="connsiteX1" fmla="*/ 458252 w 561893"/>
                <a:gd name="connsiteY1" fmla="*/ 90487 h 721060"/>
                <a:gd name="connsiteX2" fmla="*/ 558264 w 561893"/>
                <a:gd name="connsiteY2" fmla="*/ 721060 h 721060"/>
                <a:gd name="connsiteX3" fmla="*/ 0 w 561893"/>
                <a:gd name="connsiteY3" fmla="*/ 721060 h 721060"/>
                <a:gd name="connsiteX4" fmla="*/ 0 w 561893"/>
                <a:gd name="connsiteY4" fmla="*/ 0 h 721060"/>
                <a:gd name="connsiteX0" fmla="*/ 0 w 561893"/>
                <a:gd name="connsiteY0" fmla="*/ 0 h 721060"/>
                <a:gd name="connsiteX1" fmla="*/ 458252 w 561893"/>
                <a:gd name="connsiteY1" fmla="*/ 90487 h 721060"/>
                <a:gd name="connsiteX2" fmla="*/ 558264 w 561893"/>
                <a:gd name="connsiteY2" fmla="*/ 721060 h 721060"/>
                <a:gd name="connsiteX3" fmla="*/ 0 w 561893"/>
                <a:gd name="connsiteY3" fmla="*/ 721060 h 721060"/>
                <a:gd name="connsiteX4" fmla="*/ 0 w 561893"/>
                <a:gd name="connsiteY4" fmla="*/ 0 h 721060"/>
                <a:gd name="connsiteX0" fmla="*/ 0 w 561893"/>
                <a:gd name="connsiteY0" fmla="*/ 0 h 721060"/>
                <a:gd name="connsiteX1" fmla="*/ 458252 w 561893"/>
                <a:gd name="connsiteY1" fmla="*/ 90487 h 721060"/>
                <a:gd name="connsiteX2" fmla="*/ 558264 w 561893"/>
                <a:gd name="connsiteY2" fmla="*/ 721060 h 721060"/>
                <a:gd name="connsiteX3" fmla="*/ 0 w 561893"/>
                <a:gd name="connsiteY3" fmla="*/ 721060 h 721060"/>
                <a:gd name="connsiteX4" fmla="*/ 0 w 561893"/>
                <a:gd name="connsiteY4" fmla="*/ 0 h 72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893" h="721060">
                  <a:moveTo>
                    <a:pt x="0" y="0"/>
                  </a:moveTo>
                  <a:cubicBezTo>
                    <a:pt x="152751" y="30162"/>
                    <a:pt x="415039" y="-58738"/>
                    <a:pt x="458252" y="90487"/>
                  </a:cubicBezTo>
                  <a:cubicBezTo>
                    <a:pt x="634464" y="188759"/>
                    <a:pt x="524927" y="510869"/>
                    <a:pt x="558264" y="721060"/>
                  </a:cubicBezTo>
                  <a:lnTo>
                    <a:pt x="0" y="72106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Graphic 8" descr="Papier met effen opvulling">
              <a:extLst>
                <a:ext uri="{FF2B5EF4-FFF2-40B4-BE49-F238E27FC236}">
                  <a16:creationId xmlns:a16="http://schemas.microsoft.com/office/drawing/2014/main" id="{00140C08-14D8-CD25-2E34-D9F00226874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011725" y="4551742"/>
              <a:ext cx="914400" cy="914400"/>
            </a:xfrm>
            <a:prstGeom prst="rect">
              <a:avLst/>
            </a:prstGeom>
          </p:spPr>
        </p:pic>
      </p:grpSp>
      <p:sp>
        <p:nvSpPr>
          <p:cNvPr id="48" name="Tekstvak 47">
            <a:extLst>
              <a:ext uri="{FF2B5EF4-FFF2-40B4-BE49-F238E27FC236}">
                <a16:creationId xmlns:a16="http://schemas.microsoft.com/office/drawing/2014/main" id="{151D7564-28C3-ECBD-4182-D5F2C6C358A2}"/>
              </a:ext>
            </a:extLst>
          </p:cNvPr>
          <p:cNvSpPr txBox="1"/>
          <p:nvPr/>
        </p:nvSpPr>
        <p:spPr>
          <a:xfrm>
            <a:off x="10480103" y="4525055"/>
            <a:ext cx="713795" cy="1569660"/>
          </a:xfrm>
          <a:prstGeom prst="rect">
            <a:avLst/>
          </a:prstGeom>
          <a:noFill/>
        </p:spPr>
        <p:txBody>
          <a:bodyPr wrap="square" rtlCol="0">
            <a:spAutoFit/>
          </a:bodyPr>
          <a:lstStyle/>
          <a:p>
            <a:pPr algn="ctr"/>
            <a:r>
              <a:rPr lang="nl-NL" sz="9600" b="1" dirty="0">
                <a:solidFill>
                  <a:srgbClr val="652EA3"/>
                </a:solidFill>
                <a:effectLst>
                  <a:outerShdw blurRad="25400" dist="25400" dir="2700000" algn="tl" rotWithShape="0">
                    <a:prstClr val="black">
                      <a:alpha val="40000"/>
                    </a:prstClr>
                  </a:outerShdw>
                </a:effectLst>
                <a:latin typeface="Effra" panose="02000506080000020004" pitchFamily="2" charset="0"/>
              </a:rPr>
              <a:t>€</a:t>
            </a:r>
          </a:p>
        </p:txBody>
      </p:sp>
      <p:sp>
        <p:nvSpPr>
          <p:cNvPr id="55" name="Tekstvak 54">
            <a:extLst>
              <a:ext uri="{FF2B5EF4-FFF2-40B4-BE49-F238E27FC236}">
                <a16:creationId xmlns:a16="http://schemas.microsoft.com/office/drawing/2014/main" id="{B267980E-0257-719B-E80E-3A1BF8A54D5A}"/>
              </a:ext>
            </a:extLst>
          </p:cNvPr>
          <p:cNvSpPr txBox="1"/>
          <p:nvPr/>
        </p:nvSpPr>
        <p:spPr>
          <a:xfrm>
            <a:off x="5968530" y="3830134"/>
            <a:ext cx="2419650"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Personeel</a:t>
            </a:r>
          </a:p>
        </p:txBody>
      </p:sp>
      <p:sp>
        <p:nvSpPr>
          <p:cNvPr id="56" name="Tekstvak 55">
            <a:extLst>
              <a:ext uri="{FF2B5EF4-FFF2-40B4-BE49-F238E27FC236}">
                <a16:creationId xmlns:a16="http://schemas.microsoft.com/office/drawing/2014/main" id="{514EFEDD-8B28-3C0D-A150-7C45FD016E20}"/>
              </a:ext>
            </a:extLst>
          </p:cNvPr>
          <p:cNvSpPr txBox="1"/>
          <p:nvPr/>
        </p:nvSpPr>
        <p:spPr>
          <a:xfrm>
            <a:off x="8481946" y="3830134"/>
            <a:ext cx="2433704"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Producten</a:t>
            </a:r>
          </a:p>
        </p:txBody>
      </p:sp>
      <p:sp>
        <p:nvSpPr>
          <p:cNvPr id="57" name="Tekstvak 56">
            <a:extLst>
              <a:ext uri="{FF2B5EF4-FFF2-40B4-BE49-F238E27FC236}">
                <a16:creationId xmlns:a16="http://schemas.microsoft.com/office/drawing/2014/main" id="{0C43F46F-7998-79AB-B7DC-DADCADC49980}"/>
              </a:ext>
            </a:extLst>
          </p:cNvPr>
          <p:cNvSpPr txBox="1"/>
          <p:nvPr/>
        </p:nvSpPr>
        <p:spPr>
          <a:xfrm>
            <a:off x="7390833" y="5643543"/>
            <a:ext cx="1962146"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Aandelen</a:t>
            </a:r>
          </a:p>
        </p:txBody>
      </p:sp>
      <p:sp>
        <p:nvSpPr>
          <p:cNvPr id="58" name="Tekstvak 57">
            <a:extLst>
              <a:ext uri="{FF2B5EF4-FFF2-40B4-BE49-F238E27FC236}">
                <a16:creationId xmlns:a16="http://schemas.microsoft.com/office/drawing/2014/main" id="{92D8D088-5CFB-7588-0B66-4AC7B6F4BEB7}"/>
              </a:ext>
            </a:extLst>
          </p:cNvPr>
          <p:cNvSpPr txBox="1"/>
          <p:nvPr/>
        </p:nvSpPr>
        <p:spPr>
          <a:xfrm>
            <a:off x="10232803" y="5643543"/>
            <a:ext cx="1381344"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Valuta</a:t>
            </a:r>
          </a:p>
        </p:txBody>
      </p:sp>
      <mc:AlternateContent xmlns:mc="http://schemas.openxmlformats.org/markup-compatibility/2006" xmlns:a14="http://schemas.microsoft.com/office/drawing/2010/main">
        <mc:Choice Requires="a14">
          <p:sp>
            <p:nvSpPr>
              <p:cNvPr id="59" name="Tekstvak 58">
                <a:extLst>
                  <a:ext uri="{FF2B5EF4-FFF2-40B4-BE49-F238E27FC236}">
                    <a16:creationId xmlns:a16="http://schemas.microsoft.com/office/drawing/2014/main" id="{DF112BD0-CF71-ECEE-9C4D-B45B07BF1545}"/>
                  </a:ext>
                </a:extLst>
              </p:cNvPr>
              <p:cNvSpPr txBox="1"/>
              <p:nvPr/>
            </p:nvSpPr>
            <p:spPr>
              <a:xfrm>
                <a:off x="911980" y="3897267"/>
                <a:ext cx="1366188" cy="10125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nl-NL" sz="3200" b="1" i="1" dirty="0" smtClean="0">
                              <a:solidFill>
                                <a:srgbClr val="652EA3"/>
                              </a:solidFill>
                              <a:latin typeface="Cambria Math" panose="02040503050406030204" pitchFamily="18" charset="0"/>
                            </a:rPr>
                          </m:ctrlPr>
                        </m:fPr>
                        <m:num>
                          <m:r>
                            <a:rPr lang="nl-NL" sz="3200" b="1" i="1" dirty="0" smtClean="0">
                              <a:solidFill>
                                <a:srgbClr val="652EA3"/>
                              </a:solidFill>
                              <a:latin typeface="Cambria Math" panose="02040503050406030204" pitchFamily="18" charset="0"/>
                            </a:rPr>
                            <m:t>𝑨</m:t>
                          </m:r>
                          <m:r>
                            <a:rPr lang="nl-NL" sz="3200" b="1" i="1" dirty="0" smtClean="0">
                              <a:solidFill>
                                <a:srgbClr val="652EA3"/>
                              </a:solidFill>
                              <a:latin typeface="Cambria Math" panose="02040503050406030204" pitchFamily="18" charset="0"/>
                            </a:rPr>
                            <m:t>−</m:t>
                          </m:r>
                          <m:r>
                            <a:rPr lang="nl-NL" sz="3200" b="1" i="1" dirty="0" smtClean="0">
                              <a:solidFill>
                                <a:srgbClr val="652EA3"/>
                              </a:solidFill>
                              <a:latin typeface="Cambria Math" panose="02040503050406030204" pitchFamily="18" charset="0"/>
                            </a:rPr>
                            <m:t>𝑹</m:t>
                          </m:r>
                        </m:num>
                        <m:den>
                          <m:r>
                            <a:rPr lang="nl-NL" sz="3200" b="1" i="1" dirty="0" smtClean="0">
                              <a:solidFill>
                                <a:srgbClr val="652EA3"/>
                              </a:solidFill>
                              <a:latin typeface="Cambria Math" panose="02040503050406030204" pitchFamily="18" charset="0"/>
                            </a:rPr>
                            <m:t>𝑵</m:t>
                          </m:r>
                        </m:den>
                      </m:f>
                    </m:oMath>
                  </m:oMathPara>
                </a14:m>
                <a:endParaRPr lang="nl-NL" sz="3200" b="1" dirty="0">
                  <a:solidFill>
                    <a:srgbClr val="652EA3"/>
                  </a:solidFill>
                </a:endParaRPr>
              </a:p>
            </p:txBody>
          </p:sp>
        </mc:Choice>
        <mc:Fallback xmlns="">
          <p:sp>
            <p:nvSpPr>
              <p:cNvPr id="59" name="Tekstvak 58">
                <a:extLst>
                  <a:ext uri="{FF2B5EF4-FFF2-40B4-BE49-F238E27FC236}">
                    <a16:creationId xmlns:a16="http://schemas.microsoft.com/office/drawing/2014/main" id="{DF112BD0-CF71-ECEE-9C4D-B45B07BF1545}"/>
                  </a:ext>
                </a:extLst>
              </p:cNvPr>
              <p:cNvSpPr txBox="1">
                <a:spLocks noRot="1" noChangeAspect="1" noMove="1" noResize="1" noEditPoints="1" noAdjustHandles="1" noChangeArrowheads="1" noChangeShapeType="1" noTextEdit="1"/>
              </p:cNvSpPr>
              <p:nvPr/>
            </p:nvSpPr>
            <p:spPr>
              <a:xfrm>
                <a:off x="911980" y="3897267"/>
                <a:ext cx="1366188" cy="1012521"/>
              </a:xfrm>
              <a:prstGeom prst="rect">
                <a:avLst/>
              </a:prstGeom>
              <a:blipFill>
                <a:blip r:embed="rId1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0" name="Tekstvak 59">
                <a:extLst>
                  <a:ext uri="{FF2B5EF4-FFF2-40B4-BE49-F238E27FC236}">
                    <a16:creationId xmlns:a16="http://schemas.microsoft.com/office/drawing/2014/main" id="{95F215B5-76F8-055E-3034-F4ACB3FD9288}"/>
                  </a:ext>
                </a:extLst>
              </p:cNvPr>
              <p:cNvSpPr txBox="1"/>
              <p:nvPr/>
            </p:nvSpPr>
            <p:spPr>
              <a:xfrm>
                <a:off x="3437509" y="3908648"/>
                <a:ext cx="2312791" cy="101252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nl-NL" sz="3200" b="1" i="1" smtClean="0">
                              <a:solidFill>
                                <a:srgbClr val="652EA3"/>
                              </a:solidFill>
                              <a:latin typeface="Cambria Math" panose="02040503050406030204" pitchFamily="18" charset="0"/>
                            </a:rPr>
                          </m:ctrlPr>
                        </m:fPr>
                        <m:num>
                          <m:r>
                            <a:rPr lang="nl-NL" sz="3200" b="1" i="1" smtClean="0">
                              <a:solidFill>
                                <a:srgbClr val="652EA3"/>
                              </a:solidFill>
                              <a:latin typeface="Cambria Math" panose="02040503050406030204" pitchFamily="18" charset="0"/>
                            </a:rPr>
                            <m:t>𝑽𝑽</m:t>
                          </m:r>
                        </m:num>
                        <m:den>
                          <m:r>
                            <a:rPr lang="nl-NL" sz="3200" b="1" i="1" smtClean="0">
                              <a:solidFill>
                                <a:srgbClr val="652EA3"/>
                              </a:solidFill>
                              <a:latin typeface="Cambria Math" panose="02040503050406030204" pitchFamily="18" charset="0"/>
                            </a:rPr>
                            <m:t>𝑻𝑽</m:t>
                          </m:r>
                        </m:den>
                      </m:f>
                      <m:r>
                        <a:rPr lang="nl-NL" sz="3200" b="1" i="1" smtClean="0">
                          <a:solidFill>
                            <a:srgbClr val="652EA3"/>
                          </a:solidFill>
                          <a:latin typeface="Cambria Math" panose="02040503050406030204" pitchFamily="18" charset="0"/>
                          <a:ea typeface="Cambria Math" panose="02040503050406030204" pitchFamily="18" charset="0"/>
                        </a:rPr>
                        <m:t>×</m:t>
                      </m:r>
                      <m:r>
                        <a:rPr lang="nl-NL" sz="3200" b="1" i="1" smtClean="0">
                          <a:solidFill>
                            <a:srgbClr val="652EA3"/>
                          </a:solidFill>
                          <a:latin typeface="Cambria Math" panose="02040503050406030204" pitchFamily="18" charset="0"/>
                          <a:ea typeface="Cambria Math" panose="02040503050406030204" pitchFamily="18" charset="0"/>
                        </a:rPr>
                        <m:t>𝟏𝟎𝟎</m:t>
                      </m:r>
                      <m:r>
                        <a:rPr lang="nl-NL" sz="3200" b="1" i="1" smtClean="0">
                          <a:solidFill>
                            <a:srgbClr val="652EA3"/>
                          </a:solidFill>
                          <a:latin typeface="Cambria Math" panose="02040503050406030204" pitchFamily="18" charset="0"/>
                          <a:ea typeface="Cambria Math" panose="02040503050406030204" pitchFamily="18" charset="0"/>
                        </a:rPr>
                        <m:t>%</m:t>
                      </m:r>
                    </m:oMath>
                  </m:oMathPara>
                </a14:m>
                <a:endParaRPr lang="nl-NL" sz="3200" b="1" dirty="0">
                  <a:solidFill>
                    <a:srgbClr val="652EA3"/>
                  </a:solidFill>
                </a:endParaRPr>
              </a:p>
            </p:txBody>
          </p:sp>
        </mc:Choice>
        <mc:Fallback xmlns="">
          <p:sp>
            <p:nvSpPr>
              <p:cNvPr id="60" name="Tekstvak 59">
                <a:extLst>
                  <a:ext uri="{FF2B5EF4-FFF2-40B4-BE49-F238E27FC236}">
                    <a16:creationId xmlns:a16="http://schemas.microsoft.com/office/drawing/2014/main" id="{95F215B5-76F8-055E-3034-F4ACB3FD9288}"/>
                  </a:ext>
                </a:extLst>
              </p:cNvPr>
              <p:cNvSpPr txBox="1">
                <a:spLocks noRot="1" noChangeAspect="1" noMove="1" noResize="1" noEditPoints="1" noAdjustHandles="1" noChangeArrowheads="1" noChangeShapeType="1" noTextEdit="1"/>
              </p:cNvSpPr>
              <p:nvPr/>
            </p:nvSpPr>
            <p:spPr>
              <a:xfrm>
                <a:off x="3437509" y="3908648"/>
                <a:ext cx="2312791" cy="1012521"/>
              </a:xfrm>
              <a:prstGeom prst="rect">
                <a:avLst/>
              </a:prstGeom>
              <a:blipFill>
                <a:blip r:embed="rId13"/>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187932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250"/>
                                        <p:tgtEl>
                                          <p:spTgt spid="6"/>
                                        </p:tgtEl>
                                      </p:cBhvr>
                                    </p:animEffect>
                                  </p:childTnLst>
                                </p:cTn>
                              </p:par>
                              <p:par>
                                <p:cTn id="8" presetID="16" presetClass="entr" presetSubtype="37"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25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6" presetClass="entr" presetSubtype="37"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outVertical)">
                                      <p:cBhvr>
                                        <p:cTn id="17" dur="15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150"/>
                                        <p:tgtEl>
                                          <p:spTgt spid="36"/>
                                        </p:tgtEl>
                                      </p:cBhvr>
                                    </p:animEffect>
                                  </p:childTnLst>
                                </p:cTn>
                              </p:par>
                            </p:childTnLst>
                          </p:cTn>
                        </p:par>
                        <p:par>
                          <p:cTn id="29" fill="hold">
                            <p:stCondLst>
                              <p:cond delay="150"/>
                            </p:stCondLst>
                            <p:childTnLst>
                              <p:par>
                                <p:cTn id="30" presetID="1"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up)">
                                      <p:cBhvr>
                                        <p:cTn id="38" dur="150"/>
                                        <p:tgtEl>
                                          <p:spTgt spid="34"/>
                                        </p:tgtEl>
                                      </p:cBhvr>
                                    </p:animEffect>
                                  </p:childTnLst>
                                </p:cTn>
                              </p:par>
                            </p:childTnLst>
                          </p:cTn>
                        </p:par>
                        <p:par>
                          <p:cTn id="39" fill="hold">
                            <p:stCondLst>
                              <p:cond delay="150"/>
                            </p:stCondLst>
                            <p:childTnLst>
                              <p:par>
                                <p:cTn id="40" presetID="1"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right)">
                                      <p:cBhvr>
                                        <p:cTn id="48" dur="200"/>
                                        <p:tgtEl>
                                          <p:spTgt spid="35"/>
                                        </p:tgtEl>
                                      </p:cBhvr>
                                    </p:animEffect>
                                  </p:childTnLst>
                                </p:cTn>
                              </p:par>
                            </p:childTnLst>
                          </p:cTn>
                        </p:par>
                        <p:par>
                          <p:cTn id="49" fill="hold">
                            <p:stCondLst>
                              <p:cond delay="200"/>
                            </p:stCondLst>
                            <p:childTnLst>
                              <p:par>
                                <p:cTn id="50" presetID="1"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2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6" presetClass="entr" presetSubtype="37"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arn(outVertical)">
                                      <p:cBhvr>
                                        <p:cTn id="65" dur="15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childTnLst>
                                </p:cTn>
                              </p:par>
                              <p:par>
                                <p:cTn id="88" presetID="16" presetClass="entr" presetSubtype="37" fill="hold"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barn(outVertical)">
                                      <p:cBhvr>
                                        <p:cTn id="90" dur="15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childTnLst>
                                </p:cTn>
                              </p:par>
                              <p:par>
                                <p:cTn id="119" presetID="16" presetClass="entr" presetSubtype="37" fill="hold"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barn(outVertical)">
                                      <p:cBhvr>
                                        <p:cTn id="121" dur="150"/>
                                        <p:tgtEl>
                                          <p:spTgt spid="42"/>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63"/>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59"/>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64"/>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60"/>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65"/>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2" grpId="0"/>
      <p:bldP spid="64" grpId="0" animBg="1"/>
      <p:bldP spid="63" grpId="0" animBg="1"/>
      <p:bldP spid="52" grpId="0" animBg="1"/>
      <p:bldP spid="53" grpId="0" animBg="1"/>
      <p:bldP spid="54" grpId="0" animBg="1"/>
      <p:bldP spid="43" grpId="0" animBg="1"/>
      <p:bldP spid="44" grpId="0" animBg="1"/>
      <p:bldP spid="45" grpId="0" animBg="1"/>
      <p:bldP spid="46" grpId="0" animBg="1"/>
      <p:bldP spid="30" grpId="0"/>
      <p:bldP spid="28" grpId="0"/>
      <p:bldP spid="29" grpId="0"/>
      <p:bldP spid="32" grpId="0"/>
      <p:bldP spid="21" grpId="0"/>
      <p:bldP spid="22" grpId="0"/>
      <p:bldP spid="26" grpId="0"/>
      <p:bldP spid="27" grpId="0"/>
      <p:bldP spid="49" grpId="0"/>
      <p:bldP spid="50" grpId="0"/>
      <p:bldP spid="51" grpId="0"/>
      <p:bldP spid="48" grpId="0"/>
      <p:bldP spid="55" grpId="0"/>
      <p:bldP spid="56" grpId="0"/>
      <p:bldP spid="57" grpId="0"/>
      <p:bldP spid="58" grpId="0"/>
      <p:bldP spid="59" grpId="0"/>
      <p:bldP spid="6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6E4F4-AE27-379B-0E84-CC4F9EA7656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35D132D-8468-7681-BD7D-2EB529D99F66}"/>
              </a:ext>
            </a:extLst>
          </p:cNvPr>
          <p:cNvSpPr txBox="1"/>
          <p:nvPr/>
        </p:nvSpPr>
        <p:spPr>
          <a:xfrm>
            <a:off x="120073" y="3092680"/>
            <a:ext cx="11951854"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Voor de ijverige leerling</a:t>
            </a:r>
          </a:p>
        </p:txBody>
      </p:sp>
      <p:cxnSp>
        <p:nvCxnSpPr>
          <p:cNvPr id="6" name="Rechte verbindingslijn 5">
            <a:extLst>
              <a:ext uri="{FF2B5EF4-FFF2-40B4-BE49-F238E27FC236}">
                <a16:creationId xmlns:a16="http://schemas.microsoft.com/office/drawing/2014/main" id="{FFF04127-A190-3BBD-B9C8-216F2343BA08}"/>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B850B268-B192-4B42-009D-F9C35B1D560E}"/>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Extra dia’s</a:t>
            </a:r>
          </a:p>
        </p:txBody>
      </p:sp>
      <p:sp>
        <p:nvSpPr>
          <p:cNvPr id="4" name="Tekstvak 3">
            <a:extLst>
              <a:ext uri="{FF2B5EF4-FFF2-40B4-BE49-F238E27FC236}">
                <a16:creationId xmlns:a16="http://schemas.microsoft.com/office/drawing/2014/main" id="{0A74B339-D7A4-BE19-1018-D10CDDA6683E}"/>
              </a:ext>
            </a:extLst>
          </p:cNvPr>
          <p:cNvSpPr txBox="1"/>
          <p:nvPr/>
        </p:nvSpPr>
        <p:spPr>
          <a:xfrm>
            <a:off x="2235201" y="4585846"/>
            <a:ext cx="7721600" cy="954107"/>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Onderwerpen en uitwerkingen die, omwille van de tijd, niet in het spreekuur passen.</a:t>
            </a:r>
          </a:p>
        </p:txBody>
      </p:sp>
    </p:spTree>
    <p:extLst>
      <p:ext uri="{BB962C8B-B14F-4D97-AF65-F5344CB8AC3E}">
        <p14:creationId xmlns:p14="http://schemas.microsoft.com/office/powerpoint/2010/main" val="2094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3372F-3E67-C48E-D3A7-DF93E16E6FD4}"/>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2C4D841-1EAD-DFC9-262F-3BB59556EF56}"/>
              </a:ext>
            </a:extLst>
          </p:cNvPr>
          <p:cNvSpPr txBox="1"/>
          <p:nvPr/>
        </p:nvSpPr>
        <p:spPr>
          <a:xfrm>
            <a:off x="319314" y="3570183"/>
            <a:ext cx="11553372" cy="1015663"/>
          </a:xfrm>
          <a:prstGeom prst="rect">
            <a:avLst/>
          </a:prstGeom>
          <a:noFill/>
        </p:spPr>
        <p:txBody>
          <a:bodyPr wrap="square" rtlCol="0">
            <a:spAutoFit/>
          </a:bodyPr>
          <a:lstStyle/>
          <a:p>
            <a:pPr algn="ctr"/>
            <a:r>
              <a:rPr lang="nl-NL" sz="6000" b="1" dirty="0">
                <a:solidFill>
                  <a:srgbClr val="945DE8"/>
                </a:solidFill>
                <a:effectLst>
                  <a:outerShdw blurRad="25400" dist="25400" dir="2700000" algn="tl" rotWithShape="0">
                    <a:prstClr val="black">
                      <a:alpha val="40000"/>
                    </a:prstClr>
                  </a:outerShdw>
                </a:effectLst>
                <a:latin typeface="Effra" panose="02000506080000020004" pitchFamily="2" charset="0"/>
              </a:rPr>
              <a:t>Boekwaarde en mutaties</a:t>
            </a:r>
          </a:p>
        </p:txBody>
      </p:sp>
      <p:cxnSp>
        <p:nvCxnSpPr>
          <p:cNvPr id="6" name="Rechte verbindingslijn 5">
            <a:extLst>
              <a:ext uri="{FF2B5EF4-FFF2-40B4-BE49-F238E27FC236}">
                <a16:creationId xmlns:a16="http://schemas.microsoft.com/office/drawing/2014/main" id="{AF8F3332-8363-080A-C7CD-283D13E5578C}"/>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7420E20F-CD7C-329C-189E-B63A239C8E47}"/>
              </a:ext>
            </a:extLst>
          </p:cNvPr>
          <p:cNvSpPr txBox="1"/>
          <p:nvPr/>
        </p:nvSpPr>
        <p:spPr>
          <a:xfrm>
            <a:off x="319314" y="2044455"/>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Balansposten</a:t>
            </a:r>
          </a:p>
        </p:txBody>
      </p:sp>
      <p:sp>
        <p:nvSpPr>
          <p:cNvPr id="2" name="Tekstvak 1">
            <a:extLst>
              <a:ext uri="{FF2B5EF4-FFF2-40B4-BE49-F238E27FC236}">
                <a16:creationId xmlns:a16="http://schemas.microsoft.com/office/drawing/2014/main" id="{18D7EE0B-D0A7-6D3C-FA8C-F4B701B865F3}"/>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288073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7AE98-AD6B-B32D-F06F-E9EA89BE090B}"/>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DF71D097-D261-0BC6-95A4-03F6F29B6E8A}"/>
              </a:ext>
            </a:extLst>
          </p:cNvPr>
          <p:cNvPicPr>
            <a:picLocks noChangeAspect="1"/>
          </p:cNvPicPr>
          <p:nvPr/>
        </p:nvPicPr>
        <p:blipFill>
          <a:blip r:embed="rId3"/>
          <a:stretch>
            <a:fillRect/>
          </a:stretch>
        </p:blipFill>
        <p:spPr>
          <a:xfrm>
            <a:off x="756299" y="1168766"/>
            <a:ext cx="10679402" cy="718098"/>
          </a:xfrm>
          <a:prstGeom prst="rect">
            <a:avLst/>
          </a:prstGeom>
          <a:ln w="38100">
            <a:solidFill>
              <a:srgbClr val="945DE8"/>
            </a:solidFill>
          </a:ln>
          <a:effectLst>
            <a:outerShdw blurRad="25400" dist="25400" dir="2700000" algn="tl" rotWithShape="0">
              <a:prstClr val="black">
                <a:alpha val="40000"/>
              </a:prstClr>
            </a:outerShdw>
          </a:effectLst>
        </p:spPr>
      </p:pic>
      <p:sp>
        <p:nvSpPr>
          <p:cNvPr id="2" name="Tekstvak 1">
            <a:extLst>
              <a:ext uri="{FF2B5EF4-FFF2-40B4-BE49-F238E27FC236}">
                <a16:creationId xmlns:a16="http://schemas.microsoft.com/office/drawing/2014/main" id="{A652E842-958F-8DC0-1B81-2A1159388C9B}"/>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Balansposten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(Veranderingen en boekwaardes)</a:t>
            </a:r>
          </a:p>
        </p:txBody>
      </p:sp>
      <p:sp>
        <p:nvSpPr>
          <p:cNvPr id="24" name="Tekstvak 23">
            <a:extLst>
              <a:ext uri="{FF2B5EF4-FFF2-40B4-BE49-F238E27FC236}">
                <a16:creationId xmlns:a16="http://schemas.microsoft.com/office/drawing/2014/main" id="{D1666481-612D-1544-F1DD-8E675C4453D2}"/>
              </a:ext>
            </a:extLst>
          </p:cNvPr>
          <p:cNvSpPr txBox="1"/>
          <p:nvPr/>
        </p:nvSpPr>
        <p:spPr>
          <a:xfrm>
            <a:off x="504474" y="1484452"/>
            <a:ext cx="1202232"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25" name="Tekstvak 24">
            <a:extLst>
              <a:ext uri="{FF2B5EF4-FFF2-40B4-BE49-F238E27FC236}">
                <a16:creationId xmlns:a16="http://schemas.microsoft.com/office/drawing/2014/main" id="{0DC95CC4-A086-37F2-1DE0-68A9B8E51A87}"/>
              </a:ext>
            </a:extLst>
          </p:cNvPr>
          <p:cNvSpPr txBox="1"/>
          <p:nvPr/>
        </p:nvSpPr>
        <p:spPr>
          <a:xfrm>
            <a:off x="1482126" y="2833496"/>
            <a:ext cx="19023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eginwaarde</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27" name="Tekstvak 26">
            <a:extLst>
              <a:ext uri="{FF2B5EF4-FFF2-40B4-BE49-F238E27FC236}">
                <a16:creationId xmlns:a16="http://schemas.microsoft.com/office/drawing/2014/main" id="{CF856186-D57E-02A0-1189-BA7869F6F67D}"/>
              </a:ext>
            </a:extLst>
          </p:cNvPr>
          <p:cNvSpPr txBox="1"/>
          <p:nvPr/>
        </p:nvSpPr>
        <p:spPr>
          <a:xfrm>
            <a:off x="3848081" y="1484452"/>
            <a:ext cx="128665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a:t>
            </a:r>
          </a:p>
        </p:txBody>
      </p:sp>
      <p:sp>
        <p:nvSpPr>
          <p:cNvPr id="28" name="Tekstvak 27">
            <a:extLst>
              <a:ext uri="{FF2B5EF4-FFF2-40B4-BE49-F238E27FC236}">
                <a16:creationId xmlns:a16="http://schemas.microsoft.com/office/drawing/2014/main" id="{0557371F-B498-62F2-7A2E-0C7E2063E780}"/>
              </a:ext>
            </a:extLst>
          </p:cNvPr>
          <p:cNvSpPr txBox="1"/>
          <p:nvPr/>
        </p:nvSpPr>
        <p:spPr>
          <a:xfrm>
            <a:off x="5007138" y="2833496"/>
            <a:ext cx="15285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fnames</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0" name="Tekstvak 29">
            <a:extLst>
              <a:ext uri="{FF2B5EF4-FFF2-40B4-BE49-F238E27FC236}">
                <a16:creationId xmlns:a16="http://schemas.microsoft.com/office/drawing/2014/main" id="{A62430D8-0EA1-BEB1-2E59-2C00E53CED03}"/>
              </a:ext>
            </a:extLst>
          </p:cNvPr>
          <p:cNvSpPr txBox="1"/>
          <p:nvPr/>
        </p:nvSpPr>
        <p:spPr>
          <a:xfrm>
            <a:off x="6580626" y="1484452"/>
            <a:ext cx="1184402"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T</a:t>
            </a:r>
          </a:p>
        </p:txBody>
      </p:sp>
      <p:sp>
        <p:nvSpPr>
          <p:cNvPr id="31" name="Tekstvak 30">
            <a:extLst>
              <a:ext uri="{FF2B5EF4-FFF2-40B4-BE49-F238E27FC236}">
                <a16:creationId xmlns:a16="http://schemas.microsoft.com/office/drawing/2014/main" id="{54B2EEB0-D7A2-725F-1662-70C4DC05E698}"/>
              </a:ext>
            </a:extLst>
          </p:cNvPr>
          <p:cNvSpPr txBox="1"/>
          <p:nvPr/>
        </p:nvSpPr>
        <p:spPr>
          <a:xfrm>
            <a:off x="7273044" y="2833496"/>
            <a:ext cx="15702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oenames</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3" name="Tekstvak 32">
            <a:extLst>
              <a:ext uri="{FF2B5EF4-FFF2-40B4-BE49-F238E27FC236}">
                <a16:creationId xmlns:a16="http://schemas.microsoft.com/office/drawing/2014/main" id="{F7D3F036-031E-F59F-82CB-DB8B13DE3979}"/>
              </a:ext>
            </a:extLst>
          </p:cNvPr>
          <p:cNvSpPr txBox="1"/>
          <p:nvPr/>
        </p:nvSpPr>
        <p:spPr>
          <a:xfrm>
            <a:off x="9205089" y="1484452"/>
            <a:ext cx="1060402"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a:t>
            </a:r>
          </a:p>
        </p:txBody>
      </p:sp>
      <p:sp>
        <p:nvSpPr>
          <p:cNvPr id="34" name="Tekstvak 33">
            <a:extLst>
              <a:ext uri="{FF2B5EF4-FFF2-40B4-BE49-F238E27FC236}">
                <a16:creationId xmlns:a16="http://schemas.microsoft.com/office/drawing/2014/main" id="{15DD1EEC-BB2F-5BBA-7261-CEB6ED669038}"/>
              </a:ext>
            </a:extLst>
          </p:cNvPr>
          <p:cNvSpPr txBox="1"/>
          <p:nvPr/>
        </p:nvSpPr>
        <p:spPr>
          <a:xfrm>
            <a:off x="10121409" y="2833496"/>
            <a:ext cx="19943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indwaarde</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5" name="Plusteken 34">
            <a:extLst>
              <a:ext uri="{FF2B5EF4-FFF2-40B4-BE49-F238E27FC236}">
                <a16:creationId xmlns:a16="http://schemas.microsoft.com/office/drawing/2014/main" id="{D57CC6D7-22BB-0554-F834-4F0A7529DBE6}"/>
              </a:ext>
            </a:extLst>
          </p:cNvPr>
          <p:cNvSpPr/>
          <p:nvPr/>
        </p:nvSpPr>
        <p:spPr>
          <a:xfrm>
            <a:off x="5893672" y="2089452"/>
            <a:ext cx="988228" cy="1034032"/>
          </a:xfrm>
          <a:prstGeom prst="mathPlus">
            <a:avLst>
              <a:gd name="adj1" fmla="val 10844"/>
            </a:avLst>
          </a:prstGeom>
          <a:solidFill>
            <a:schemeClr val="bg1">
              <a:lumMod val="65000"/>
            </a:schemeClr>
          </a:solidFill>
          <a:ln>
            <a:solidFill>
              <a:schemeClr val="bg1">
                <a:lumMod val="65000"/>
              </a:schemeClr>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Minteken 35">
            <a:extLst>
              <a:ext uri="{FF2B5EF4-FFF2-40B4-BE49-F238E27FC236}">
                <a16:creationId xmlns:a16="http://schemas.microsoft.com/office/drawing/2014/main" id="{86B72BD7-4674-90E6-164D-04B3741C8D17}"/>
              </a:ext>
            </a:extLst>
          </p:cNvPr>
          <p:cNvSpPr/>
          <p:nvPr/>
        </p:nvSpPr>
        <p:spPr>
          <a:xfrm>
            <a:off x="3022616" y="2438204"/>
            <a:ext cx="988228" cy="461665"/>
          </a:xfrm>
          <a:prstGeom prst="mathMinus">
            <a:avLst/>
          </a:prstGeom>
          <a:solidFill>
            <a:schemeClr val="bg1">
              <a:lumMod val="65000"/>
            </a:schemeClr>
          </a:solidFill>
          <a:ln>
            <a:solidFill>
              <a:schemeClr val="bg1">
                <a:lumMod val="65000"/>
              </a:schemeClr>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 gelijk aan 36">
            <a:extLst>
              <a:ext uri="{FF2B5EF4-FFF2-40B4-BE49-F238E27FC236}">
                <a16:creationId xmlns:a16="http://schemas.microsoft.com/office/drawing/2014/main" id="{19FCB6F1-3B14-321C-4FB3-F3C7AD033492}"/>
              </a:ext>
            </a:extLst>
          </p:cNvPr>
          <p:cNvSpPr/>
          <p:nvPr/>
        </p:nvSpPr>
        <p:spPr>
          <a:xfrm>
            <a:off x="8350892" y="2438204"/>
            <a:ext cx="988228" cy="461665"/>
          </a:xfrm>
          <a:prstGeom prst="mathEqual">
            <a:avLst>
              <a:gd name="adj1" fmla="val 23520"/>
              <a:gd name="adj2" fmla="val 21388"/>
            </a:avLst>
          </a:prstGeom>
          <a:solidFill>
            <a:schemeClr val="bg1">
              <a:lumMod val="65000"/>
            </a:schemeClr>
          </a:solidFill>
          <a:ln>
            <a:solidFill>
              <a:schemeClr val="bg1">
                <a:lumMod val="65000"/>
              </a:schemeClr>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F1E7C7EF-8784-A164-6AF8-7FC62EDCE200}"/>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2025-I</a:t>
            </a:r>
          </a:p>
        </p:txBody>
      </p:sp>
      <p:pic>
        <p:nvPicPr>
          <p:cNvPr id="4" name="Afbeelding 3">
            <a:extLst>
              <a:ext uri="{FF2B5EF4-FFF2-40B4-BE49-F238E27FC236}">
                <a16:creationId xmlns:a16="http://schemas.microsoft.com/office/drawing/2014/main" id="{CCB489A4-7269-A54D-5012-DDD1A6086203}"/>
              </a:ext>
            </a:extLst>
          </p:cNvPr>
          <p:cNvPicPr>
            <a:picLocks noChangeAspect="1"/>
          </p:cNvPicPr>
          <p:nvPr/>
        </p:nvPicPr>
        <p:blipFill>
          <a:blip r:embed="rId4"/>
          <a:stretch>
            <a:fillRect/>
          </a:stretch>
        </p:blipFill>
        <p:spPr>
          <a:xfrm>
            <a:off x="3652750" y="3550691"/>
            <a:ext cx="4481843" cy="2894788"/>
          </a:xfrm>
          <a:prstGeom prst="rect">
            <a:avLst/>
          </a:prstGeom>
          <a:effectLst>
            <a:outerShdw blurRad="25400" dist="25400" dir="2700000" algn="tl" rotWithShape="0">
              <a:prstClr val="black">
                <a:alpha val="40000"/>
              </a:prstClr>
            </a:outerShdw>
          </a:effectLst>
        </p:spPr>
      </p:pic>
      <p:sp>
        <p:nvSpPr>
          <p:cNvPr id="14" name="Rechthoek 13">
            <a:extLst>
              <a:ext uri="{FF2B5EF4-FFF2-40B4-BE49-F238E27FC236}">
                <a16:creationId xmlns:a16="http://schemas.microsoft.com/office/drawing/2014/main" id="{000FE709-FCA5-7999-3EF8-F81DA9C69A97}"/>
              </a:ext>
            </a:extLst>
          </p:cNvPr>
          <p:cNvSpPr/>
          <p:nvPr/>
        </p:nvSpPr>
        <p:spPr>
          <a:xfrm>
            <a:off x="4262170" y="5226123"/>
            <a:ext cx="363221" cy="200025"/>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Verbindingslijn: gebogen 15">
            <a:extLst>
              <a:ext uri="{FF2B5EF4-FFF2-40B4-BE49-F238E27FC236}">
                <a16:creationId xmlns:a16="http://schemas.microsoft.com/office/drawing/2014/main" id="{C6F06987-1C25-F708-1A64-489E3770B4DC}"/>
              </a:ext>
            </a:extLst>
          </p:cNvPr>
          <p:cNvCxnSpPr>
            <a:cxnSpLocks/>
            <a:stCxn id="14" idx="1"/>
            <a:endCxn id="8" idx="2"/>
          </p:cNvCxnSpPr>
          <p:nvPr/>
        </p:nvCxnSpPr>
        <p:spPr>
          <a:xfrm rot="10800000">
            <a:off x="2220624" y="3730424"/>
            <a:ext cx="2041547" cy="1595712"/>
          </a:xfrm>
          <a:prstGeom prst="bentConnector2">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6" name="Rechthoek 5">
            <a:extLst>
              <a:ext uri="{FF2B5EF4-FFF2-40B4-BE49-F238E27FC236}">
                <a16:creationId xmlns:a16="http://schemas.microsoft.com/office/drawing/2014/main" id="{6ED834A1-5B5C-1EAD-897F-DAF9B2D65875}"/>
              </a:ext>
            </a:extLst>
          </p:cNvPr>
          <p:cNvSpPr/>
          <p:nvPr/>
        </p:nvSpPr>
        <p:spPr>
          <a:xfrm>
            <a:off x="4421714" y="4812494"/>
            <a:ext cx="363221" cy="200025"/>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D168F906-0163-CA45-F5EC-B387CF8F9FB1}"/>
                  </a:ext>
                </a:extLst>
              </p:cNvPr>
              <p:cNvSpPr txBox="1"/>
              <p:nvPr/>
            </p:nvSpPr>
            <p:spPr>
              <a:xfrm>
                <a:off x="1613260" y="3207204"/>
                <a:ext cx="12147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0"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𝟓</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𝟎𝟎𝟎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8" name="Tekstvak 7">
                <a:extLst>
                  <a:ext uri="{FF2B5EF4-FFF2-40B4-BE49-F238E27FC236}">
                    <a16:creationId xmlns:a16="http://schemas.microsoft.com/office/drawing/2014/main" id="{D168F906-0163-CA45-F5EC-B387CF8F9FB1}"/>
                  </a:ext>
                </a:extLst>
              </p:cNvPr>
              <p:cNvSpPr txBox="1">
                <a:spLocks noRot="1" noChangeAspect="1" noMove="1" noResize="1" noEditPoints="1" noAdjustHandles="1" noChangeArrowheads="1" noChangeShapeType="1" noTextEdit="1"/>
              </p:cNvSpPr>
              <p:nvPr/>
            </p:nvSpPr>
            <p:spPr>
              <a:xfrm>
                <a:off x="1613260" y="3207204"/>
                <a:ext cx="1214726" cy="523220"/>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ekstvak 8">
                <a:extLst>
                  <a:ext uri="{FF2B5EF4-FFF2-40B4-BE49-F238E27FC236}">
                    <a16:creationId xmlns:a16="http://schemas.microsoft.com/office/drawing/2014/main" id="{1C2659D2-09D8-8FFF-2E1E-0A0D2733F35F}"/>
                  </a:ext>
                </a:extLst>
              </p:cNvPr>
              <p:cNvSpPr txBox="1"/>
              <p:nvPr/>
            </p:nvSpPr>
            <p:spPr>
              <a:xfrm>
                <a:off x="9775962" y="3207204"/>
                <a:ext cx="12147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0"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𝟔</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𝟖𝟎𝟎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9" name="Tekstvak 8">
                <a:extLst>
                  <a:ext uri="{FF2B5EF4-FFF2-40B4-BE49-F238E27FC236}">
                    <a16:creationId xmlns:a16="http://schemas.microsoft.com/office/drawing/2014/main" id="{1C2659D2-09D8-8FFF-2E1E-0A0D2733F35F}"/>
                  </a:ext>
                </a:extLst>
              </p:cNvPr>
              <p:cNvSpPr txBox="1">
                <a:spLocks noRot="1" noChangeAspect="1" noMove="1" noResize="1" noEditPoints="1" noAdjustHandles="1" noChangeArrowheads="1" noChangeShapeType="1" noTextEdit="1"/>
              </p:cNvSpPr>
              <p:nvPr/>
            </p:nvSpPr>
            <p:spPr>
              <a:xfrm>
                <a:off x="9775962" y="3207204"/>
                <a:ext cx="1214726" cy="523220"/>
              </a:xfrm>
              <a:prstGeom prst="rect">
                <a:avLst/>
              </a:prstGeom>
              <a:blipFill>
                <a:blip r:embed="rId6"/>
                <a:stretch>
                  <a:fillRect/>
                </a:stretch>
              </a:blipFill>
            </p:spPr>
            <p:txBody>
              <a:bodyPr/>
              <a:lstStyle/>
              <a:p>
                <a:r>
                  <a:rPr lang="nl-NL">
                    <a:noFill/>
                  </a:rPr>
                  <a:t> </a:t>
                </a:r>
              </a:p>
            </p:txBody>
          </p:sp>
        </mc:Fallback>
      </mc:AlternateContent>
      <p:cxnSp>
        <p:nvCxnSpPr>
          <p:cNvPr id="13" name="Verbindingslijn: gebogen 12">
            <a:extLst>
              <a:ext uri="{FF2B5EF4-FFF2-40B4-BE49-F238E27FC236}">
                <a16:creationId xmlns:a16="http://schemas.microsoft.com/office/drawing/2014/main" id="{43B37A1F-9F35-24FA-C655-D3375457836B}"/>
              </a:ext>
            </a:extLst>
          </p:cNvPr>
          <p:cNvCxnSpPr>
            <a:cxnSpLocks/>
            <a:stCxn id="6" idx="3"/>
            <a:endCxn id="9" idx="2"/>
          </p:cNvCxnSpPr>
          <p:nvPr/>
        </p:nvCxnSpPr>
        <p:spPr>
          <a:xfrm flipV="1">
            <a:off x="4784935" y="3730424"/>
            <a:ext cx="5598390" cy="1182083"/>
          </a:xfrm>
          <a:prstGeom prst="bentConnector2">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7FAB2667-9B9B-4121-23E3-1E6DBCF0519F}"/>
              </a:ext>
            </a:extLst>
          </p:cNvPr>
          <p:cNvSpPr txBox="1"/>
          <p:nvPr/>
        </p:nvSpPr>
        <p:spPr>
          <a:xfrm>
            <a:off x="362535" y="3207204"/>
            <a:ext cx="1329722" cy="523220"/>
          </a:xfrm>
          <a:prstGeom prst="rect">
            <a:avLst/>
          </a:prstGeom>
          <a:noFill/>
        </p:spPr>
        <p:txBody>
          <a:bodyPr wrap="square" rtlCol="0">
            <a:spAutoFit/>
          </a:bodyPr>
          <a:lstStyle/>
          <a:p>
            <a:pPr lvl="0" algn="ctr">
              <a:defRPr/>
            </a:pPr>
            <a:r>
              <a:rPr kumimoji="0" lang="nl-NL" sz="2800" b="1" u="none" strike="noStrike" kern="1200" cap="none" spc="0" normalizeH="0" baseline="0" noProof="0" dirty="0">
                <a:ln>
                  <a:noFill/>
                </a:ln>
                <a:solidFill>
                  <a:srgbClr val="652EA3"/>
                </a:solidFill>
                <a:effectLst/>
                <a:uLnTx/>
                <a:uFillTx/>
                <a:latin typeface="Effra" panose="02000506080000020004" pitchFamily="2" charset="0"/>
              </a:rPr>
              <a:t>Week 1</a:t>
            </a:r>
          </a:p>
        </p:txBody>
      </p:sp>
      <p:sp>
        <p:nvSpPr>
          <p:cNvPr id="21" name="Tekstvak 20">
            <a:extLst>
              <a:ext uri="{FF2B5EF4-FFF2-40B4-BE49-F238E27FC236}">
                <a16:creationId xmlns:a16="http://schemas.microsoft.com/office/drawing/2014/main" id="{C949FFC2-16CE-C731-2466-AF57945B33D6}"/>
              </a:ext>
            </a:extLst>
          </p:cNvPr>
          <p:cNvSpPr txBox="1"/>
          <p:nvPr/>
        </p:nvSpPr>
        <p:spPr>
          <a:xfrm>
            <a:off x="362535" y="3603462"/>
            <a:ext cx="1329722" cy="523220"/>
          </a:xfrm>
          <a:prstGeom prst="rect">
            <a:avLst/>
          </a:prstGeom>
          <a:noFill/>
        </p:spPr>
        <p:txBody>
          <a:bodyPr wrap="square" rtlCol="0">
            <a:spAutoFit/>
          </a:bodyPr>
          <a:lstStyle/>
          <a:p>
            <a:pPr lvl="0" algn="ctr">
              <a:defRPr/>
            </a:pPr>
            <a:r>
              <a:rPr kumimoji="0" lang="nl-NL" sz="2800" b="1" u="none" strike="noStrike" kern="1200" cap="none" spc="0" normalizeH="0" baseline="0" noProof="0" dirty="0">
                <a:ln>
                  <a:noFill/>
                </a:ln>
                <a:solidFill>
                  <a:srgbClr val="652EA3"/>
                </a:solidFill>
                <a:effectLst/>
                <a:uLnTx/>
                <a:uFillTx/>
                <a:latin typeface="Effra" panose="02000506080000020004" pitchFamily="2" charset="0"/>
              </a:rPr>
              <a:t>Week 5</a:t>
            </a:r>
          </a:p>
        </p:txBody>
      </p:sp>
      <p:sp>
        <p:nvSpPr>
          <p:cNvPr id="22" name="Rechthoek 21">
            <a:extLst>
              <a:ext uri="{FF2B5EF4-FFF2-40B4-BE49-F238E27FC236}">
                <a16:creationId xmlns:a16="http://schemas.microsoft.com/office/drawing/2014/main" id="{6B433C13-4C73-C342-7502-6018DB25902C}"/>
              </a:ext>
            </a:extLst>
          </p:cNvPr>
          <p:cNvSpPr/>
          <p:nvPr/>
        </p:nvSpPr>
        <p:spPr>
          <a:xfrm>
            <a:off x="5391521" y="5533513"/>
            <a:ext cx="363221" cy="200025"/>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hthoek 22">
            <a:extLst>
              <a:ext uri="{FF2B5EF4-FFF2-40B4-BE49-F238E27FC236}">
                <a16:creationId xmlns:a16="http://schemas.microsoft.com/office/drawing/2014/main" id="{FF5511A6-771A-1CCC-7FF2-DC961E32D6E8}"/>
              </a:ext>
            </a:extLst>
          </p:cNvPr>
          <p:cNvSpPr/>
          <p:nvPr/>
        </p:nvSpPr>
        <p:spPr>
          <a:xfrm>
            <a:off x="5712060" y="5170418"/>
            <a:ext cx="363221" cy="200025"/>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2" name="Tekstvak 31">
                <a:extLst>
                  <a:ext uri="{FF2B5EF4-FFF2-40B4-BE49-F238E27FC236}">
                    <a16:creationId xmlns:a16="http://schemas.microsoft.com/office/drawing/2014/main" id="{E7D1983B-ACC5-E86E-D64C-5E1CE0785ED1}"/>
                  </a:ext>
                </a:extLst>
              </p:cNvPr>
              <p:cNvSpPr txBox="1"/>
              <p:nvPr/>
            </p:nvSpPr>
            <p:spPr>
              <a:xfrm>
                <a:off x="1613260" y="3610961"/>
                <a:ext cx="12147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0"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𝟑</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𝟑𝟒𝟎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32" name="Tekstvak 31">
                <a:extLst>
                  <a:ext uri="{FF2B5EF4-FFF2-40B4-BE49-F238E27FC236}">
                    <a16:creationId xmlns:a16="http://schemas.microsoft.com/office/drawing/2014/main" id="{E7D1983B-ACC5-E86E-D64C-5E1CE0785ED1}"/>
                  </a:ext>
                </a:extLst>
              </p:cNvPr>
              <p:cNvSpPr txBox="1">
                <a:spLocks noRot="1" noChangeAspect="1" noMove="1" noResize="1" noEditPoints="1" noAdjustHandles="1" noChangeArrowheads="1" noChangeShapeType="1" noTextEdit="1"/>
              </p:cNvSpPr>
              <p:nvPr/>
            </p:nvSpPr>
            <p:spPr>
              <a:xfrm>
                <a:off x="1613260" y="3610961"/>
                <a:ext cx="1214726" cy="523220"/>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8" name="Tekstvak 37">
                <a:extLst>
                  <a:ext uri="{FF2B5EF4-FFF2-40B4-BE49-F238E27FC236}">
                    <a16:creationId xmlns:a16="http://schemas.microsoft.com/office/drawing/2014/main" id="{2962AFE2-3A92-E558-D40C-491C33E5E727}"/>
                  </a:ext>
                </a:extLst>
              </p:cNvPr>
              <p:cNvSpPr txBox="1"/>
              <p:nvPr/>
            </p:nvSpPr>
            <p:spPr>
              <a:xfrm>
                <a:off x="9775962" y="3610961"/>
                <a:ext cx="12147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0"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𝟒</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𝟔𝟐𝟎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38" name="Tekstvak 37">
                <a:extLst>
                  <a:ext uri="{FF2B5EF4-FFF2-40B4-BE49-F238E27FC236}">
                    <a16:creationId xmlns:a16="http://schemas.microsoft.com/office/drawing/2014/main" id="{2962AFE2-3A92-E558-D40C-491C33E5E727}"/>
                  </a:ext>
                </a:extLst>
              </p:cNvPr>
              <p:cNvSpPr txBox="1">
                <a:spLocks noRot="1" noChangeAspect="1" noMove="1" noResize="1" noEditPoints="1" noAdjustHandles="1" noChangeArrowheads="1" noChangeShapeType="1" noTextEdit="1"/>
              </p:cNvSpPr>
              <p:nvPr/>
            </p:nvSpPr>
            <p:spPr>
              <a:xfrm>
                <a:off x="9775962" y="3610961"/>
                <a:ext cx="1214726" cy="523220"/>
              </a:xfrm>
              <a:prstGeom prst="rect">
                <a:avLst/>
              </a:prstGeom>
              <a:blipFill>
                <a:blip r:embed="rId8"/>
                <a:stretch>
                  <a:fillRect/>
                </a:stretch>
              </a:blipFill>
            </p:spPr>
            <p:txBody>
              <a:bodyPr/>
              <a:lstStyle/>
              <a:p>
                <a:r>
                  <a:rPr lang="nl-NL">
                    <a:noFill/>
                  </a:rPr>
                  <a:t> </a:t>
                </a:r>
              </a:p>
            </p:txBody>
          </p:sp>
        </mc:Fallback>
      </mc:AlternateContent>
      <p:cxnSp>
        <p:nvCxnSpPr>
          <p:cNvPr id="39" name="Verbindingslijn: gebogen 38">
            <a:extLst>
              <a:ext uri="{FF2B5EF4-FFF2-40B4-BE49-F238E27FC236}">
                <a16:creationId xmlns:a16="http://schemas.microsoft.com/office/drawing/2014/main" id="{8F6E84A0-F64A-82D4-87D8-0FFF27D48EEA}"/>
              </a:ext>
            </a:extLst>
          </p:cNvPr>
          <p:cNvCxnSpPr>
            <a:cxnSpLocks/>
            <a:stCxn id="22" idx="1"/>
            <a:endCxn id="32" idx="2"/>
          </p:cNvCxnSpPr>
          <p:nvPr/>
        </p:nvCxnSpPr>
        <p:spPr>
          <a:xfrm rot="10800000">
            <a:off x="2220623" y="4134182"/>
            <a:ext cx="3170898" cy="1499345"/>
          </a:xfrm>
          <a:prstGeom prst="bentConnector2">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Verbindingslijn: gebogen 41">
            <a:extLst>
              <a:ext uri="{FF2B5EF4-FFF2-40B4-BE49-F238E27FC236}">
                <a16:creationId xmlns:a16="http://schemas.microsoft.com/office/drawing/2014/main" id="{FB0B4BE9-942E-B7C8-A99D-92EFD23FB72D}"/>
              </a:ext>
            </a:extLst>
          </p:cNvPr>
          <p:cNvCxnSpPr>
            <a:cxnSpLocks/>
            <a:stCxn id="23" idx="3"/>
            <a:endCxn id="38" idx="2"/>
          </p:cNvCxnSpPr>
          <p:nvPr/>
        </p:nvCxnSpPr>
        <p:spPr>
          <a:xfrm flipV="1">
            <a:off x="6075281" y="4134181"/>
            <a:ext cx="4308044" cy="1136250"/>
          </a:xfrm>
          <a:prstGeom prst="bentConnector2">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kstvak 46">
                <a:extLst>
                  <a:ext uri="{FF2B5EF4-FFF2-40B4-BE49-F238E27FC236}">
                    <a16:creationId xmlns:a16="http://schemas.microsoft.com/office/drawing/2014/main" id="{B163B414-9A4A-7C32-705A-2D3EAABDDD07}"/>
                  </a:ext>
                </a:extLst>
              </p:cNvPr>
              <p:cNvSpPr txBox="1"/>
              <p:nvPr/>
            </p:nvSpPr>
            <p:spPr>
              <a:xfrm>
                <a:off x="9446176" y="3207204"/>
                <a:ext cx="475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47" name="Tekstvak 46">
                <a:extLst>
                  <a:ext uri="{FF2B5EF4-FFF2-40B4-BE49-F238E27FC236}">
                    <a16:creationId xmlns:a16="http://schemas.microsoft.com/office/drawing/2014/main" id="{B163B414-9A4A-7C32-705A-2D3EAABDDD07}"/>
                  </a:ext>
                </a:extLst>
              </p:cNvPr>
              <p:cNvSpPr txBox="1">
                <a:spLocks noRot="1" noChangeAspect="1" noMove="1" noResize="1" noEditPoints="1" noAdjustHandles="1" noChangeArrowheads="1" noChangeShapeType="1" noTextEdit="1"/>
              </p:cNvSpPr>
              <p:nvPr/>
            </p:nvSpPr>
            <p:spPr>
              <a:xfrm>
                <a:off x="9446176" y="3207204"/>
                <a:ext cx="475596" cy="523220"/>
              </a:xfrm>
              <a:prstGeom prst="rect">
                <a:avLst/>
              </a:prstGeom>
              <a:blipFill>
                <a:blip r:embed="rId9"/>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8" name="Tekstvak 47">
                <a:extLst>
                  <a:ext uri="{FF2B5EF4-FFF2-40B4-BE49-F238E27FC236}">
                    <a16:creationId xmlns:a16="http://schemas.microsoft.com/office/drawing/2014/main" id="{625D310E-B64B-89A5-BCA3-BC7DF907C60D}"/>
                  </a:ext>
                </a:extLst>
              </p:cNvPr>
              <p:cNvSpPr txBox="1"/>
              <p:nvPr/>
            </p:nvSpPr>
            <p:spPr>
              <a:xfrm>
                <a:off x="9450016" y="3610961"/>
                <a:ext cx="4717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48" name="Tekstvak 47">
                <a:extLst>
                  <a:ext uri="{FF2B5EF4-FFF2-40B4-BE49-F238E27FC236}">
                    <a16:creationId xmlns:a16="http://schemas.microsoft.com/office/drawing/2014/main" id="{625D310E-B64B-89A5-BCA3-BC7DF907C60D}"/>
                  </a:ext>
                </a:extLst>
              </p:cNvPr>
              <p:cNvSpPr txBox="1">
                <a:spLocks noRot="1" noChangeAspect="1" noMove="1" noResize="1" noEditPoints="1" noAdjustHandles="1" noChangeArrowheads="1" noChangeShapeType="1" noTextEdit="1"/>
              </p:cNvSpPr>
              <p:nvPr/>
            </p:nvSpPr>
            <p:spPr>
              <a:xfrm>
                <a:off x="9450016" y="3610961"/>
                <a:ext cx="471756" cy="523220"/>
              </a:xfrm>
              <a:prstGeom prst="rect">
                <a:avLst/>
              </a:prstGeom>
              <a:blipFill>
                <a:blip r:embed="rId10"/>
                <a:stretch>
                  <a:fillRect/>
                </a:stretch>
              </a:blipFill>
            </p:spPr>
            <p:txBody>
              <a:bodyPr/>
              <a:lstStyle/>
              <a:p>
                <a:r>
                  <a:rPr lang="nl-NL">
                    <a:noFill/>
                  </a:rPr>
                  <a:t> </a:t>
                </a:r>
              </a:p>
            </p:txBody>
          </p:sp>
        </mc:Fallback>
      </mc:AlternateContent>
      <p:sp>
        <p:nvSpPr>
          <p:cNvPr id="50" name="Tekstballon: rechthoek met afgeronde hoeken 49">
            <a:extLst>
              <a:ext uri="{FF2B5EF4-FFF2-40B4-BE49-F238E27FC236}">
                <a16:creationId xmlns:a16="http://schemas.microsoft.com/office/drawing/2014/main" id="{1D37FEA8-2B20-9CE3-B373-1899593F8559}"/>
              </a:ext>
            </a:extLst>
          </p:cNvPr>
          <p:cNvSpPr/>
          <p:nvPr/>
        </p:nvSpPr>
        <p:spPr>
          <a:xfrm>
            <a:off x="2899750" y="3475436"/>
            <a:ext cx="5580142" cy="1026348"/>
          </a:xfrm>
          <a:prstGeom prst="wedgeRoundRectCallout">
            <a:avLst>
              <a:gd name="adj1" fmla="val 5110"/>
              <a:gd name="adj2" fmla="val -72039"/>
              <a:gd name="adj3" fmla="val 16667"/>
            </a:avLst>
          </a:prstGeom>
          <a:solidFill>
            <a:srgbClr val="945EE8"/>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i="1" dirty="0">
                <a:solidFill>
                  <a:prstClr val="white"/>
                </a:solidFill>
                <a:latin typeface="Effra" panose="02000506080000020004" pitchFamily="2" charset="0"/>
              </a:rPr>
              <a:t>De afname van de voorraad is de </a:t>
            </a:r>
            <a:r>
              <a:rPr lang="nl-NL" sz="2800" b="1" i="1" dirty="0">
                <a:solidFill>
                  <a:prstClr val="white"/>
                </a:solidFill>
                <a:latin typeface="Effra" panose="02000506080000020004" pitchFamily="2" charset="0"/>
              </a:rPr>
              <a:t>inkoopwaarde van de omzet</a:t>
            </a:r>
            <a:r>
              <a:rPr lang="nl-NL" sz="2800" i="1" dirty="0">
                <a:solidFill>
                  <a:prstClr val="white"/>
                </a:solidFill>
                <a:latin typeface="Effra" panose="02000506080000020004" pitchFamily="2" charset="0"/>
              </a:rPr>
              <a:t>!</a:t>
            </a:r>
            <a:endParaRPr kumimoji="0" lang="nl-NL" sz="2800" b="0" i="1" u="none" strike="noStrike" kern="1200" cap="none" spc="0" normalizeH="0" baseline="0" noProof="0" dirty="0">
              <a:ln>
                <a:noFill/>
              </a:ln>
              <a:solidFill>
                <a:prstClr val="white"/>
              </a:solidFill>
              <a:effectLst/>
              <a:uLnTx/>
              <a:uFillTx/>
              <a:latin typeface="Effra" panose="02000506080000020004" pitchFamily="2" charset="0"/>
            </a:endParaRPr>
          </a:p>
        </p:txBody>
      </p:sp>
      <p:pic>
        <p:nvPicPr>
          <p:cNvPr id="51" name="Afbeelding 50">
            <a:extLst>
              <a:ext uri="{FF2B5EF4-FFF2-40B4-BE49-F238E27FC236}">
                <a16:creationId xmlns:a16="http://schemas.microsoft.com/office/drawing/2014/main" id="{53A2BEA2-6012-EDFB-03F4-97A143895A48}"/>
              </a:ext>
            </a:extLst>
          </p:cNvPr>
          <p:cNvPicPr>
            <a:picLocks noChangeAspect="1"/>
          </p:cNvPicPr>
          <p:nvPr/>
        </p:nvPicPr>
        <p:blipFill>
          <a:blip r:embed="rId11"/>
          <a:stretch>
            <a:fillRect/>
          </a:stretch>
        </p:blipFill>
        <p:spPr>
          <a:xfrm>
            <a:off x="7494368" y="3616968"/>
            <a:ext cx="4481843" cy="2828511"/>
          </a:xfrm>
          <a:prstGeom prst="rect">
            <a:avLst/>
          </a:prstGeom>
          <a:effectLst>
            <a:outerShdw blurRad="25400" dist="25400" dir="2700000" algn="tl" rotWithShape="0">
              <a:prstClr val="black">
                <a:alpha val="40000"/>
              </a:prstClr>
            </a:outerShdw>
          </a:effectLst>
        </p:spPr>
      </p:pic>
      <p:pic>
        <p:nvPicPr>
          <p:cNvPr id="53" name="Afbeelding 52">
            <a:extLst>
              <a:ext uri="{FF2B5EF4-FFF2-40B4-BE49-F238E27FC236}">
                <a16:creationId xmlns:a16="http://schemas.microsoft.com/office/drawing/2014/main" id="{CE125EEE-1A98-961B-5843-BE10A0076C55}"/>
              </a:ext>
            </a:extLst>
          </p:cNvPr>
          <p:cNvPicPr>
            <a:picLocks noChangeAspect="1"/>
          </p:cNvPicPr>
          <p:nvPr/>
        </p:nvPicPr>
        <p:blipFill>
          <a:blip r:embed="rId12"/>
          <a:stretch>
            <a:fillRect/>
          </a:stretch>
        </p:blipFill>
        <p:spPr>
          <a:xfrm>
            <a:off x="298401" y="5913931"/>
            <a:ext cx="6436658" cy="352849"/>
          </a:xfrm>
          <a:prstGeom prst="rect">
            <a:avLst/>
          </a:prstGeom>
          <a:effectLst>
            <a:outerShdw blurRad="25400" dist="25400" dir="2700000" algn="tl" rotWithShape="0">
              <a:prstClr val="black">
                <a:alpha val="40000"/>
              </a:prstClr>
            </a:outerShdw>
          </a:effectLst>
        </p:spPr>
      </p:pic>
      <p:cxnSp>
        <p:nvCxnSpPr>
          <p:cNvPr id="55" name="Rechte verbindingslijn 54">
            <a:extLst>
              <a:ext uri="{FF2B5EF4-FFF2-40B4-BE49-F238E27FC236}">
                <a16:creationId xmlns:a16="http://schemas.microsoft.com/office/drawing/2014/main" id="{34DF42FF-18C7-F147-8721-4294ED11C8DC}"/>
              </a:ext>
            </a:extLst>
          </p:cNvPr>
          <p:cNvCxnSpPr>
            <a:cxnSpLocks/>
          </p:cNvCxnSpPr>
          <p:nvPr/>
        </p:nvCxnSpPr>
        <p:spPr>
          <a:xfrm>
            <a:off x="348796" y="6238499"/>
            <a:ext cx="63568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Rechthoek 57">
            <a:extLst>
              <a:ext uri="{FF2B5EF4-FFF2-40B4-BE49-F238E27FC236}">
                <a16:creationId xmlns:a16="http://schemas.microsoft.com/office/drawing/2014/main" id="{54FCE06F-5B05-9006-5BA3-E8FF745D64AC}"/>
              </a:ext>
            </a:extLst>
          </p:cNvPr>
          <p:cNvSpPr/>
          <p:nvPr/>
        </p:nvSpPr>
        <p:spPr>
          <a:xfrm>
            <a:off x="9812472" y="3929394"/>
            <a:ext cx="363221" cy="200025"/>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9" name="Verbindingslijn: gebogen 58">
            <a:extLst>
              <a:ext uri="{FF2B5EF4-FFF2-40B4-BE49-F238E27FC236}">
                <a16:creationId xmlns:a16="http://schemas.microsoft.com/office/drawing/2014/main" id="{16F45D8D-C2D8-6597-45EF-3B7685A93727}"/>
              </a:ext>
            </a:extLst>
          </p:cNvPr>
          <p:cNvCxnSpPr>
            <a:cxnSpLocks/>
            <a:stCxn id="58" idx="1"/>
            <a:endCxn id="62" idx="0"/>
          </p:cNvCxnSpPr>
          <p:nvPr/>
        </p:nvCxnSpPr>
        <p:spPr>
          <a:xfrm rot="10800000" flipV="1">
            <a:off x="4670620" y="4029407"/>
            <a:ext cx="5141853" cy="371002"/>
          </a:xfrm>
          <a:prstGeom prst="bentConnector2">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kstvak 59">
                <a:extLst>
                  <a:ext uri="{FF2B5EF4-FFF2-40B4-BE49-F238E27FC236}">
                    <a16:creationId xmlns:a16="http://schemas.microsoft.com/office/drawing/2014/main" id="{C96D46F1-BC48-BB26-3B08-0C4FCDFC5AAB}"/>
                  </a:ext>
                </a:extLst>
              </p:cNvPr>
              <p:cNvSpPr txBox="1"/>
              <p:nvPr/>
            </p:nvSpPr>
            <p:spPr>
              <a:xfrm>
                <a:off x="3404190" y="3974581"/>
                <a:ext cx="25328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𝟑</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𝟎𝟎𝟎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𝟒</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60" name="Tekstvak 59">
                <a:extLst>
                  <a:ext uri="{FF2B5EF4-FFF2-40B4-BE49-F238E27FC236}">
                    <a16:creationId xmlns:a16="http://schemas.microsoft.com/office/drawing/2014/main" id="{C96D46F1-BC48-BB26-3B08-0C4FCDFC5AAB}"/>
                  </a:ext>
                </a:extLst>
              </p:cNvPr>
              <p:cNvSpPr txBox="1">
                <a:spLocks noRot="1" noChangeAspect="1" noMove="1" noResize="1" noEditPoints="1" noAdjustHandles="1" noChangeArrowheads="1" noChangeShapeType="1" noTextEdit="1"/>
              </p:cNvSpPr>
              <p:nvPr/>
            </p:nvSpPr>
            <p:spPr>
              <a:xfrm>
                <a:off x="3404190" y="3974581"/>
                <a:ext cx="2532858" cy="523220"/>
              </a:xfrm>
              <a:prstGeom prst="rect">
                <a:avLst/>
              </a:prstGeom>
              <a:blipFill>
                <a:blip r:embed="rId13"/>
                <a:stretch>
                  <a:fillRect/>
                </a:stretch>
              </a:blipFill>
            </p:spPr>
            <p:txBody>
              <a:bodyPr/>
              <a:lstStyle/>
              <a:p>
                <a:r>
                  <a:rPr lang="nl-NL">
                    <a:noFill/>
                  </a:rPr>
                  <a:t> </a:t>
                </a:r>
              </a:p>
            </p:txBody>
          </p:sp>
        </mc:Fallback>
      </mc:AlternateContent>
      <p:sp>
        <p:nvSpPr>
          <p:cNvPr id="61" name="Rechteraccolade 60">
            <a:extLst>
              <a:ext uri="{FF2B5EF4-FFF2-40B4-BE49-F238E27FC236}">
                <a16:creationId xmlns:a16="http://schemas.microsoft.com/office/drawing/2014/main" id="{629C5FF2-F275-05FA-58E9-9F133E2EBC43}"/>
              </a:ext>
            </a:extLst>
          </p:cNvPr>
          <p:cNvSpPr/>
          <p:nvPr/>
        </p:nvSpPr>
        <p:spPr>
          <a:xfrm rot="16200000">
            <a:off x="4285537" y="2856816"/>
            <a:ext cx="748560" cy="2354710"/>
          </a:xfrm>
          <a:prstGeom prst="rightBrace">
            <a:avLst>
              <a:gd name="adj1" fmla="val 0"/>
              <a:gd name="adj2" fmla="val 50000"/>
            </a:avLst>
          </a:prstGeom>
          <a:ln w="38100">
            <a:solidFill>
              <a:srgbClr val="652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62" name="Tekstvak 61">
                <a:extLst>
                  <a:ext uri="{FF2B5EF4-FFF2-40B4-BE49-F238E27FC236}">
                    <a16:creationId xmlns:a16="http://schemas.microsoft.com/office/drawing/2014/main" id="{A77C5FF9-7A7D-3F97-D046-16E93415A819}"/>
                  </a:ext>
                </a:extLst>
              </p:cNvPr>
              <p:cNvSpPr txBox="1"/>
              <p:nvPr/>
            </p:nvSpPr>
            <p:spPr>
              <a:xfrm>
                <a:off x="3404190" y="4400409"/>
                <a:ext cx="25328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𝟑</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𝟎𝟓𝟎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𝟒</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62" name="Tekstvak 61">
                <a:extLst>
                  <a:ext uri="{FF2B5EF4-FFF2-40B4-BE49-F238E27FC236}">
                    <a16:creationId xmlns:a16="http://schemas.microsoft.com/office/drawing/2014/main" id="{A77C5FF9-7A7D-3F97-D046-16E93415A819}"/>
                  </a:ext>
                </a:extLst>
              </p:cNvPr>
              <p:cNvSpPr txBox="1">
                <a:spLocks noRot="1" noChangeAspect="1" noMove="1" noResize="1" noEditPoints="1" noAdjustHandles="1" noChangeArrowheads="1" noChangeShapeType="1" noTextEdit="1"/>
              </p:cNvSpPr>
              <p:nvPr/>
            </p:nvSpPr>
            <p:spPr>
              <a:xfrm>
                <a:off x="3404190" y="4400409"/>
                <a:ext cx="2532858" cy="523220"/>
              </a:xfrm>
              <a:prstGeom prst="rect">
                <a:avLst/>
              </a:prstGeom>
              <a:blipFill>
                <a:blip r:embed="rId14"/>
                <a:stretch>
                  <a:fillRect/>
                </a:stretch>
              </a:blipFill>
            </p:spPr>
            <p:txBody>
              <a:bodyPr/>
              <a:lstStyle/>
              <a:p>
                <a:r>
                  <a:rPr lang="nl-NL">
                    <a:noFill/>
                  </a:rPr>
                  <a:t> </a:t>
                </a:r>
              </a:p>
            </p:txBody>
          </p:sp>
        </mc:Fallback>
      </mc:AlternateContent>
      <p:sp>
        <p:nvSpPr>
          <p:cNvPr id="63" name="Rechteraccolade 62">
            <a:extLst>
              <a:ext uri="{FF2B5EF4-FFF2-40B4-BE49-F238E27FC236}">
                <a16:creationId xmlns:a16="http://schemas.microsoft.com/office/drawing/2014/main" id="{88D62A8F-0F8E-C4DE-A64B-84F18C2E9C04}"/>
              </a:ext>
            </a:extLst>
          </p:cNvPr>
          <p:cNvSpPr/>
          <p:nvPr/>
        </p:nvSpPr>
        <p:spPr>
          <a:xfrm rot="16200000">
            <a:off x="4285537" y="3274717"/>
            <a:ext cx="748560" cy="2354710"/>
          </a:xfrm>
          <a:prstGeom prst="rightBrace">
            <a:avLst>
              <a:gd name="adj1" fmla="val 0"/>
              <a:gd name="adj2" fmla="val 50000"/>
            </a:avLst>
          </a:prstGeom>
          <a:ln w="38100">
            <a:solidFill>
              <a:srgbClr val="652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64" name="Tekstvak 63">
                <a:extLst>
                  <a:ext uri="{FF2B5EF4-FFF2-40B4-BE49-F238E27FC236}">
                    <a16:creationId xmlns:a16="http://schemas.microsoft.com/office/drawing/2014/main" id="{F237C9F0-9B52-47CE-0EB5-7AFFC5F9518F}"/>
                  </a:ext>
                </a:extLst>
              </p:cNvPr>
              <p:cNvSpPr txBox="1"/>
              <p:nvPr/>
            </p:nvSpPr>
            <p:spPr>
              <a:xfrm>
                <a:off x="3855952" y="3610961"/>
                <a:ext cx="13785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𝟏</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𝟐𝟐𝟎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64" name="Tekstvak 63">
                <a:extLst>
                  <a:ext uri="{FF2B5EF4-FFF2-40B4-BE49-F238E27FC236}">
                    <a16:creationId xmlns:a16="http://schemas.microsoft.com/office/drawing/2014/main" id="{F237C9F0-9B52-47CE-0EB5-7AFFC5F9518F}"/>
                  </a:ext>
                </a:extLst>
              </p:cNvPr>
              <p:cNvSpPr txBox="1">
                <a:spLocks noRot="1" noChangeAspect="1" noMove="1" noResize="1" noEditPoints="1" noAdjustHandles="1" noChangeArrowheads="1" noChangeShapeType="1" noTextEdit="1"/>
              </p:cNvSpPr>
              <p:nvPr/>
            </p:nvSpPr>
            <p:spPr>
              <a:xfrm>
                <a:off x="3855952" y="3610961"/>
                <a:ext cx="1378598" cy="523220"/>
              </a:xfrm>
              <a:prstGeom prst="rect">
                <a:avLst/>
              </a:prstGeom>
              <a:blipFill>
                <a:blip r:embed="rId1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5" name="Tekstvak 64">
                <a:extLst>
                  <a:ext uri="{FF2B5EF4-FFF2-40B4-BE49-F238E27FC236}">
                    <a16:creationId xmlns:a16="http://schemas.microsoft.com/office/drawing/2014/main" id="{22472AC4-E8C5-9527-92F7-0776D99E4BBA}"/>
                  </a:ext>
                </a:extLst>
              </p:cNvPr>
              <p:cNvSpPr txBox="1"/>
              <p:nvPr/>
            </p:nvSpPr>
            <p:spPr>
              <a:xfrm>
                <a:off x="3855952" y="3207204"/>
                <a:ext cx="13785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𝟏</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𝟐𝟎𝟎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65" name="Tekstvak 64">
                <a:extLst>
                  <a:ext uri="{FF2B5EF4-FFF2-40B4-BE49-F238E27FC236}">
                    <a16:creationId xmlns:a16="http://schemas.microsoft.com/office/drawing/2014/main" id="{22472AC4-E8C5-9527-92F7-0776D99E4BBA}"/>
                  </a:ext>
                </a:extLst>
              </p:cNvPr>
              <p:cNvSpPr txBox="1">
                <a:spLocks noRot="1" noChangeAspect="1" noMove="1" noResize="1" noEditPoints="1" noAdjustHandles="1" noChangeArrowheads="1" noChangeShapeType="1" noTextEdit="1"/>
              </p:cNvSpPr>
              <p:nvPr/>
            </p:nvSpPr>
            <p:spPr>
              <a:xfrm>
                <a:off x="3855952" y="3207204"/>
                <a:ext cx="1378598" cy="523220"/>
              </a:xfrm>
              <a:prstGeom prst="rect">
                <a:avLst/>
              </a:prstGeom>
              <a:blipFill>
                <a:blip r:embed="rId16"/>
                <a:stretch>
                  <a:fillRect/>
                </a:stretch>
              </a:blipFill>
            </p:spPr>
            <p:txBody>
              <a:bodyPr/>
              <a:lstStyle/>
              <a:p>
                <a:r>
                  <a:rPr lang="nl-NL">
                    <a:noFill/>
                  </a:rPr>
                  <a:t> </a:t>
                </a:r>
              </a:p>
            </p:txBody>
          </p:sp>
        </mc:Fallback>
      </mc:AlternateContent>
      <p:sp>
        <p:nvSpPr>
          <p:cNvPr id="66" name="Rechthoek 65">
            <a:extLst>
              <a:ext uri="{FF2B5EF4-FFF2-40B4-BE49-F238E27FC236}">
                <a16:creationId xmlns:a16="http://schemas.microsoft.com/office/drawing/2014/main" id="{D7B0F15B-7C28-13CE-9DF9-4427DC19EECB}"/>
              </a:ext>
            </a:extLst>
          </p:cNvPr>
          <p:cNvSpPr/>
          <p:nvPr/>
        </p:nvSpPr>
        <p:spPr>
          <a:xfrm>
            <a:off x="8103789" y="4060897"/>
            <a:ext cx="363221" cy="200025"/>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7" name="Verbindingslijn: gebogen 66">
            <a:extLst>
              <a:ext uri="{FF2B5EF4-FFF2-40B4-BE49-F238E27FC236}">
                <a16:creationId xmlns:a16="http://schemas.microsoft.com/office/drawing/2014/main" id="{8E3CBA2F-4C66-ADF9-CB70-34045E2030F4}"/>
              </a:ext>
            </a:extLst>
          </p:cNvPr>
          <p:cNvCxnSpPr>
            <a:cxnSpLocks/>
            <a:stCxn id="66" idx="0"/>
            <a:endCxn id="60" idx="0"/>
          </p:cNvCxnSpPr>
          <p:nvPr/>
        </p:nvCxnSpPr>
        <p:spPr>
          <a:xfrm rot="16200000" flipV="1">
            <a:off x="6434852" y="2210348"/>
            <a:ext cx="86316" cy="3614781"/>
          </a:xfrm>
          <a:prstGeom prst="bentConnector3">
            <a:avLst>
              <a:gd name="adj1" fmla="val 364841"/>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kstvak 71">
                <a:extLst>
                  <a:ext uri="{FF2B5EF4-FFF2-40B4-BE49-F238E27FC236}">
                    <a16:creationId xmlns:a16="http://schemas.microsoft.com/office/drawing/2014/main" id="{0448B8BC-BF1F-EE02-B16B-76847BA62616}"/>
                  </a:ext>
                </a:extLst>
              </p:cNvPr>
              <p:cNvSpPr txBox="1"/>
              <p:nvPr/>
            </p:nvSpPr>
            <p:spPr>
              <a:xfrm>
                <a:off x="3526191" y="3207204"/>
                <a:ext cx="475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72" name="Tekstvak 71">
                <a:extLst>
                  <a:ext uri="{FF2B5EF4-FFF2-40B4-BE49-F238E27FC236}">
                    <a16:creationId xmlns:a16="http://schemas.microsoft.com/office/drawing/2014/main" id="{0448B8BC-BF1F-EE02-B16B-76847BA62616}"/>
                  </a:ext>
                </a:extLst>
              </p:cNvPr>
              <p:cNvSpPr txBox="1">
                <a:spLocks noRot="1" noChangeAspect="1" noMove="1" noResize="1" noEditPoints="1" noAdjustHandles="1" noChangeArrowheads="1" noChangeShapeType="1" noTextEdit="1"/>
              </p:cNvSpPr>
              <p:nvPr/>
            </p:nvSpPr>
            <p:spPr>
              <a:xfrm>
                <a:off x="3526191" y="3207204"/>
                <a:ext cx="475596" cy="523220"/>
              </a:xfrm>
              <a:prstGeom prst="rect">
                <a:avLst/>
              </a:prstGeom>
              <a:blipFill>
                <a:blip r:embed="rId1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3" name="Tekstvak 72">
                <a:extLst>
                  <a:ext uri="{FF2B5EF4-FFF2-40B4-BE49-F238E27FC236}">
                    <a16:creationId xmlns:a16="http://schemas.microsoft.com/office/drawing/2014/main" id="{1FB0EB3C-267C-8BEA-F6D2-CA8C321B1728}"/>
                  </a:ext>
                </a:extLst>
              </p:cNvPr>
              <p:cNvSpPr txBox="1"/>
              <p:nvPr/>
            </p:nvSpPr>
            <p:spPr>
              <a:xfrm>
                <a:off x="3530031" y="3610961"/>
                <a:ext cx="4717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73" name="Tekstvak 72">
                <a:extLst>
                  <a:ext uri="{FF2B5EF4-FFF2-40B4-BE49-F238E27FC236}">
                    <a16:creationId xmlns:a16="http://schemas.microsoft.com/office/drawing/2014/main" id="{1FB0EB3C-267C-8BEA-F6D2-CA8C321B1728}"/>
                  </a:ext>
                </a:extLst>
              </p:cNvPr>
              <p:cNvSpPr txBox="1">
                <a:spLocks noRot="1" noChangeAspect="1" noMove="1" noResize="1" noEditPoints="1" noAdjustHandles="1" noChangeArrowheads="1" noChangeShapeType="1" noTextEdit="1"/>
              </p:cNvSpPr>
              <p:nvPr/>
            </p:nvSpPr>
            <p:spPr>
              <a:xfrm>
                <a:off x="3530031" y="3610961"/>
                <a:ext cx="471756" cy="523220"/>
              </a:xfrm>
              <a:prstGeom prst="rect">
                <a:avLst/>
              </a:prstGeom>
              <a:blipFill>
                <a:blip r:embed="rId18"/>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4" name="Tekstvak 73">
                <a:extLst>
                  <a:ext uri="{FF2B5EF4-FFF2-40B4-BE49-F238E27FC236}">
                    <a16:creationId xmlns:a16="http://schemas.microsoft.com/office/drawing/2014/main" id="{AA918551-DA8B-FCC4-DDEF-4D560063BB6F}"/>
                  </a:ext>
                </a:extLst>
              </p:cNvPr>
              <p:cNvSpPr txBox="1"/>
              <p:nvPr/>
            </p:nvSpPr>
            <p:spPr>
              <a:xfrm>
                <a:off x="6739211" y="3207204"/>
                <a:ext cx="475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74" name="Tekstvak 73">
                <a:extLst>
                  <a:ext uri="{FF2B5EF4-FFF2-40B4-BE49-F238E27FC236}">
                    <a16:creationId xmlns:a16="http://schemas.microsoft.com/office/drawing/2014/main" id="{AA918551-DA8B-FCC4-DDEF-4D560063BB6F}"/>
                  </a:ext>
                </a:extLst>
              </p:cNvPr>
              <p:cNvSpPr txBox="1">
                <a:spLocks noRot="1" noChangeAspect="1" noMove="1" noResize="1" noEditPoints="1" noAdjustHandles="1" noChangeArrowheads="1" noChangeShapeType="1" noTextEdit="1"/>
              </p:cNvSpPr>
              <p:nvPr/>
            </p:nvSpPr>
            <p:spPr>
              <a:xfrm>
                <a:off x="6739211" y="3207204"/>
                <a:ext cx="475596" cy="523220"/>
              </a:xfrm>
              <a:prstGeom prst="rect">
                <a:avLst/>
              </a:prstGeom>
              <a:blipFill>
                <a:blip r:embed="rId19"/>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5" name="Tekstvak 74">
                <a:extLst>
                  <a:ext uri="{FF2B5EF4-FFF2-40B4-BE49-F238E27FC236}">
                    <a16:creationId xmlns:a16="http://schemas.microsoft.com/office/drawing/2014/main" id="{06DA3DCF-BD1D-6BE9-43D4-4AD874FF8D0A}"/>
                  </a:ext>
                </a:extLst>
              </p:cNvPr>
              <p:cNvSpPr txBox="1"/>
              <p:nvPr/>
            </p:nvSpPr>
            <p:spPr>
              <a:xfrm>
                <a:off x="6743051" y="3610961"/>
                <a:ext cx="4717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75" name="Tekstvak 74">
                <a:extLst>
                  <a:ext uri="{FF2B5EF4-FFF2-40B4-BE49-F238E27FC236}">
                    <a16:creationId xmlns:a16="http://schemas.microsoft.com/office/drawing/2014/main" id="{06DA3DCF-BD1D-6BE9-43D4-4AD874FF8D0A}"/>
                  </a:ext>
                </a:extLst>
              </p:cNvPr>
              <p:cNvSpPr txBox="1">
                <a:spLocks noRot="1" noChangeAspect="1" noMove="1" noResize="1" noEditPoints="1" noAdjustHandles="1" noChangeArrowheads="1" noChangeShapeType="1" noTextEdit="1"/>
              </p:cNvSpPr>
              <p:nvPr/>
            </p:nvSpPr>
            <p:spPr>
              <a:xfrm>
                <a:off x="6743051" y="3610961"/>
                <a:ext cx="471756" cy="523220"/>
              </a:xfrm>
              <a:prstGeom prst="rect">
                <a:avLst/>
              </a:prstGeom>
              <a:blipFill>
                <a:blip r:embed="rId20"/>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6" name="Tekstvak 75">
                <a:extLst>
                  <a:ext uri="{FF2B5EF4-FFF2-40B4-BE49-F238E27FC236}">
                    <a16:creationId xmlns:a16="http://schemas.microsoft.com/office/drawing/2014/main" id="{C41C01C9-8B9F-768E-ECEC-A5AAF0240DF9}"/>
                  </a:ext>
                </a:extLst>
              </p:cNvPr>
              <p:cNvSpPr txBox="1"/>
              <p:nvPr/>
            </p:nvSpPr>
            <p:spPr>
              <a:xfrm>
                <a:off x="7556349" y="3207204"/>
                <a:ext cx="475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srgbClr val="945DE8"/>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oMath>
                  </m:oMathPara>
                </a14:m>
                <a:endParaRPr kumimoji="0" lang="nl-NL" sz="2800" b="1" i="0"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76" name="Tekstvak 75">
                <a:extLst>
                  <a:ext uri="{FF2B5EF4-FFF2-40B4-BE49-F238E27FC236}">
                    <a16:creationId xmlns:a16="http://schemas.microsoft.com/office/drawing/2014/main" id="{C41C01C9-8B9F-768E-ECEC-A5AAF0240DF9}"/>
                  </a:ext>
                </a:extLst>
              </p:cNvPr>
              <p:cNvSpPr txBox="1">
                <a:spLocks noRot="1" noChangeAspect="1" noMove="1" noResize="1" noEditPoints="1" noAdjustHandles="1" noChangeArrowheads="1" noChangeShapeType="1" noTextEdit="1"/>
              </p:cNvSpPr>
              <p:nvPr/>
            </p:nvSpPr>
            <p:spPr>
              <a:xfrm>
                <a:off x="7556349" y="3207204"/>
                <a:ext cx="475596" cy="523220"/>
              </a:xfrm>
              <a:prstGeom prst="rect">
                <a:avLst/>
              </a:prstGeom>
              <a:blipFill>
                <a:blip r:embed="rId21"/>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7" name="Tekstvak 76">
                <a:extLst>
                  <a:ext uri="{FF2B5EF4-FFF2-40B4-BE49-F238E27FC236}">
                    <a16:creationId xmlns:a16="http://schemas.microsoft.com/office/drawing/2014/main" id="{5B4C3CCC-5A66-397B-024A-77EC7004E36E}"/>
                  </a:ext>
                </a:extLst>
              </p:cNvPr>
              <p:cNvSpPr txBox="1"/>
              <p:nvPr/>
            </p:nvSpPr>
            <p:spPr>
              <a:xfrm>
                <a:off x="7560189" y="3610961"/>
                <a:ext cx="4717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srgbClr val="945DE8"/>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oMath>
                  </m:oMathPara>
                </a14:m>
                <a:endParaRPr kumimoji="0" lang="nl-NL" sz="2800" b="1" i="0"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77" name="Tekstvak 76">
                <a:extLst>
                  <a:ext uri="{FF2B5EF4-FFF2-40B4-BE49-F238E27FC236}">
                    <a16:creationId xmlns:a16="http://schemas.microsoft.com/office/drawing/2014/main" id="{5B4C3CCC-5A66-397B-024A-77EC7004E36E}"/>
                  </a:ext>
                </a:extLst>
              </p:cNvPr>
              <p:cNvSpPr txBox="1">
                <a:spLocks noRot="1" noChangeAspect="1" noMove="1" noResize="1" noEditPoints="1" noAdjustHandles="1" noChangeArrowheads="1" noChangeShapeType="1" noTextEdit="1"/>
              </p:cNvSpPr>
              <p:nvPr/>
            </p:nvSpPr>
            <p:spPr>
              <a:xfrm>
                <a:off x="7560189" y="3610961"/>
                <a:ext cx="471756" cy="523220"/>
              </a:xfrm>
              <a:prstGeom prst="rect">
                <a:avLst/>
              </a:prstGeom>
              <a:blipFill>
                <a:blip r:embed="rId2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8" name="Tekstvak 77">
                <a:extLst>
                  <a:ext uri="{FF2B5EF4-FFF2-40B4-BE49-F238E27FC236}">
                    <a16:creationId xmlns:a16="http://schemas.microsoft.com/office/drawing/2014/main" id="{F42B835A-6CA9-B105-3F24-BD87FCA3F8ED}"/>
                  </a:ext>
                </a:extLst>
              </p:cNvPr>
              <p:cNvSpPr txBox="1"/>
              <p:nvPr/>
            </p:nvSpPr>
            <p:spPr>
              <a:xfrm>
                <a:off x="5791571" y="3972886"/>
                <a:ext cx="39970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𝟔</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𝟖𝟎𝟎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𝟏</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𝟐𝟎𝟎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𝟓</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𝟎𝟎𝟎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78" name="Tekstvak 77">
                <a:extLst>
                  <a:ext uri="{FF2B5EF4-FFF2-40B4-BE49-F238E27FC236}">
                    <a16:creationId xmlns:a16="http://schemas.microsoft.com/office/drawing/2014/main" id="{F42B835A-6CA9-B105-3F24-BD87FCA3F8ED}"/>
                  </a:ext>
                </a:extLst>
              </p:cNvPr>
              <p:cNvSpPr txBox="1">
                <a:spLocks noRot="1" noChangeAspect="1" noMove="1" noResize="1" noEditPoints="1" noAdjustHandles="1" noChangeArrowheads="1" noChangeShapeType="1" noTextEdit="1"/>
              </p:cNvSpPr>
              <p:nvPr/>
            </p:nvSpPr>
            <p:spPr>
              <a:xfrm>
                <a:off x="5791571" y="3972886"/>
                <a:ext cx="3997090" cy="523220"/>
              </a:xfrm>
              <a:prstGeom prst="rect">
                <a:avLst/>
              </a:prstGeom>
              <a:blipFill>
                <a:blip r:embed="rId23"/>
                <a:stretch>
                  <a:fillRect/>
                </a:stretch>
              </a:blipFill>
            </p:spPr>
            <p:txBody>
              <a:bodyPr/>
              <a:lstStyle/>
              <a:p>
                <a:r>
                  <a:rPr lang="nl-NL">
                    <a:noFill/>
                  </a:rPr>
                  <a:t> </a:t>
                </a:r>
              </a:p>
            </p:txBody>
          </p:sp>
        </mc:Fallback>
      </mc:AlternateContent>
      <p:sp>
        <p:nvSpPr>
          <p:cNvPr id="79" name="Rechteraccolade 78">
            <a:extLst>
              <a:ext uri="{FF2B5EF4-FFF2-40B4-BE49-F238E27FC236}">
                <a16:creationId xmlns:a16="http://schemas.microsoft.com/office/drawing/2014/main" id="{D22126ED-F1B9-D765-8843-FB49ADC86BC8}"/>
              </a:ext>
            </a:extLst>
          </p:cNvPr>
          <p:cNvSpPr/>
          <p:nvPr/>
        </p:nvSpPr>
        <p:spPr>
          <a:xfrm rot="16200000">
            <a:off x="7414326" y="2060240"/>
            <a:ext cx="748560" cy="3909631"/>
          </a:xfrm>
          <a:prstGeom prst="rightBrace">
            <a:avLst>
              <a:gd name="adj1" fmla="val 0"/>
              <a:gd name="adj2" fmla="val 50000"/>
            </a:avLst>
          </a:prstGeom>
          <a:ln w="38100">
            <a:solidFill>
              <a:srgbClr val="652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80" name="Tekstvak 79">
                <a:extLst>
                  <a:ext uri="{FF2B5EF4-FFF2-40B4-BE49-F238E27FC236}">
                    <a16:creationId xmlns:a16="http://schemas.microsoft.com/office/drawing/2014/main" id="{B81D55FB-BD1C-4FEC-E23C-98A4CEFB8B58}"/>
                  </a:ext>
                </a:extLst>
              </p:cNvPr>
              <p:cNvSpPr txBox="1"/>
              <p:nvPr/>
            </p:nvSpPr>
            <p:spPr>
              <a:xfrm>
                <a:off x="7113727" y="3207204"/>
                <a:ext cx="11911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𝟑</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𝟎𝟎𝟎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80" name="Tekstvak 79">
                <a:extLst>
                  <a:ext uri="{FF2B5EF4-FFF2-40B4-BE49-F238E27FC236}">
                    <a16:creationId xmlns:a16="http://schemas.microsoft.com/office/drawing/2014/main" id="{B81D55FB-BD1C-4FEC-E23C-98A4CEFB8B58}"/>
                  </a:ext>
                </a:extLst>
              </p:cNvPr>
              <p:cNvSpPr txBox="1">
                <a:spLocks noRot="1" noChangeAspect="1" noMove="1" noResize="1" noEditPoints="1" noAdjustHandles="1" noChangeArrowheads="1" noChangeShapeType="1" noTextEdit="1"/>
              </p:cNvSpPr>
              <p:nvPr/>
            </p:nvSpPr>
            <p:spPr>
              <a:xfrm>
                <a:off x="7113727" y="3207204"/>
                <a:ext cx="1191154" cy="523220"/>
              </a:xfrm>
              <a:prstGeom prst="rect">
                <a:avLst/>
              </a:prstGeom>
              <a:blipFill>
                <a:blip r:embed="rId2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1" name="Tekstvak 80">
                <a:extLst>
                  <a:ext uri="{FF2B5EF4-FFF2-40B4-BE49-F238E27FC236}">
                    <a16:creationId xmlns:a16="http://schemas.microsoft.com/office/drawing/2014/main" id="{3731906F-D688-6F54-D334-AEF83F491CD0}"/>
                  </a:ext>
                </a:extLst>
              </p:cNvPr>
              <p:cNvSpPr txBox="1"/>
              <p:nvPr/>
            </p:nvSpPr>
            <p:spPr>
              <a:xfrm>
                <a:off x="5791571" y="4381459"/>
                <a:ext cx="39970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𝟒</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𝟔𝟐𝟎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𝟏</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𝟐𝟐𝟎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𝟑</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𝟑𝟒𝟎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81" name="Tekstvak 80">
                <a:extLst>
                  <a:ext uri="{FF2B5EF4-FFF2-40B4-BE49-F238E27FC236}">
                    <a16:creationId xmlns:a16="http://schemas.microsoft.com/office/drawing/2014/main" id="{3731906F-D688-6F54-D334-AEF83F491CD0}"/>
                  </a:ext>
                </a:extLst>
              </p:cNvPr>
              <p:cNvSpPr txBox="1">
                <a:spLocks noRot="1" noChangeAspect="1" noMove="1" noResize="1" noEditPoints="1" noAdjustHandles="1" noChangeArrowheads="1" noChangeShapeType="1" noTextEdit="1"/>
              </p:cNvSpPr>
              <p:nvPr/>
            </p:nvSpPr>
            <p:spPr>
              <a:xfrm>
                <a:off x="5791571" y="4381459"/>
                <a:ext cx="3997090" cy="523220"/>
              </a:xfrm>
              <a:prstGeom prst="rect">
                <a:avLst/>
              </a:prstGeom>
              <a:blipFill>
                <a:blip r:embed="rId25"/>
                <a:stretch>
                  <a:fillRect/>
                </a:stretch>
              </a:blipFill>
            </p:spPr>
            <p:txBody>
              <a:bodyPr/>
              <a:lstStyle/>
              <a:p>
                <a:r>
                  <a:rPr lang="nl-NL">
                    <a:noFill/>
                  </a:rPr>
                  <a:t> </a:t>
                </a:r>
              </a:p>
            </p:txBody>
          </p:sp>
        </mc:Fallback>
      </mc:AlternateContent>
      <p:sp>
        <p:nvSpPr>
          <p:cNvPr id="82" name="Rechteraccolade 81">
            <a:extLst>
              <a:ext uri="{FF2B5EF4-FFF2-40B4-BE49-F238E27FC236}">
                <a16:creationId xmlns:a16="http://schemas.microsoft.com/office/drawing/2014/main" id="{11C577DD-3404-06D9-D83C-6EBB93A1FD8F}"/>
              </a:ext>
            </a:extLst>
          </p:cNvPr>
          <p:cNvSpPr/>
          <p:nvPr/>
        </p:nvSpPr>
        <p:spPr>
          <a:xfrm rot="16200000">
            <a:off x="7414326" y="2470529"/>
            <a:ext cx="748560" cy="3909631"/>
          </a:xfrm>
          <a:prstGeom prst="rightBrace">
            <a:avLst>
              <a:gd name="adj1" fmla="val 0"/>
              <a:gd name="adj2" fmla="val 50000"/>
            </a:avLst>
          </a:prstGeom>
          <a:ln w="38100">
            <a:solidFill>
              <a:srgbClr val="652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83" name="Tekstvak 82">
                <a:extLst>
                  <a:ext uri="{FF2B5EF4-FFF2-40B4-BE49-F238E27FC236}">
                    <a16:creationId xmlns:a16="http://schemas.microsoft.com/office/drawing/2014/main" id="{E717E5AA-57BF-805F-9E9E-3887841C33F9}"/>
                  </a:ext>
                </a:extLst>
              </p:cNvPr>
              <p:cNvSpPr txBox="1"/>
              <p:nvPr/>
            </p:nvSpPr>
            <p:spPr>
              <a:xfrm>
                <a:off x="7113727" y="3610961"/>
                <a:ext cx="11911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𝟓𝟎𝟎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83" name="Tekstvak 82">
                <a:extLst>
                  <a:ext uri="{FF2B5EF4-FFF2-40B4-BE49-F238E27FC236}">
                    <a16:creationId xmlns:a16="http://schemas.microsoft.com/office/drawing/2014/main" id="{E717E5AA-57BF-805F-9E9E-3887841C33F9}"/>
                  </a:ext>
                </a:extLst>
              </p:cNvPr>
              <p:cNvSpPr txBox="1">
                <a:spLocks noRot="1" noChangeAspect="1" noMove="1" noResize="1" noEditPoints="1" noAdjustHandles="1" noChangeArrowheads="1" noChangeShapeType="1" noTextEdit="1"/>
              </p:cNvSpPr>
              <p:nvPr/>
            </p:nvSpPr>
            <p:spPr>
              <a:xfrm>
                <a:off x="7113727" y="3610961"/>
                <a:ext cx="1191154" cy="523220"/>
              </a:xfrm>
              <a:prstGeom prst="rect">
                <a:avLst/>
              </a:prstGeom>
              <a:blipFill>
                <a:blip r:embed="rId26"/>
                <a:stretch>
                  <a:fillRect/>
                </a:stretch>
              </a:blipFill>
            </p:spPr>
            <p:txBody>
              <a:bodyPr/>
              <a:lstStyle/>
              <a:p>
                <a:r>
                  <a:rPr lang="nl-NL">
                    <a:noFill/>
                  </a:rPr>
                  <a:t> </a:t>
                </a:r>
              </a:p>
            </p:txBody>
          </p:sp>
        </mc:Fallback>
      </mc:AlternateContent>
      <p:sp>
        <p:nvSpPr>
          <p:cNvPr id="84" name="Tekstvak 83">
            <a:extLst>
              <a:ext uri="{FF2B5EF4-FFF2-40B4-BE49-F238E27FC236}">
                <a16:creationId xmlns:a16="http://schemas.microsoft.com/office/drawing/2014/main" id="{17C1578D-A784-1A9F-30B3-86B660B9DF3B}"/>
              </a:ext>
            </a:extLst>
          </p:cNvPr>
          <p:cNvSpPr txBox="1"/>
          <p:nvPr/>
        </p:nvSpPr>
        <p:spPr>
          <a:xfrm>
            <a:off x="556544" y="4163995"/>
            <a:ext cx="4742018" cy="1200329"/>
          </a:xfrm>
          <a:prstGeom prst="rect">
            <a:avLst/>
          </a:prstGeom>
          <a:noFill/>
        </p:spPr>
        <p:txBody>
          <a:bodyPr wrap="square" rtlCol="0">
            <a:spAutoFit/>
          </a:bodyPr>
          <a:lstStyle/>
          <a:p>
            <a:pPr lvl="0" algn="ctr">
              <a:defRPr/>
            </a:pPr>
            <a:r>
              <a:rPr kumimoji="0" lang="nl-NL" sz="7200" b="1" u="none" strike="noStrike" kern="1200" cap="none" spc="0" normalizeH="0" baseline="0" noProof="0" dirty="0">
                <a:ln>
                  <a:noFill/>
                </a:ln>
                <a:solidFill>
                  <a:srgbClr val="C00000"/>
                </a:solidFill>
                <a:effectLst/>
                <a:uLnTx/>
                <a:uFillTx/>
                <a:latin typeface="Effra" panose="02000506080000020004" pitchFamily="2" charset="0"/>
              </a:rPr>
              <a:t>Belangrijk:</a:t>
            </a:r>
          </a:p>
        </p:txBody>
      </p:sp>
      <p:sp>
        <p:nvSpPr>
          <p:cNvPr id="86" name="Tekstvak 85">
            <a:extLst>
              <a:ext uri="{FF2B5EF4-FFF2-40B4-BE49-F238E27FC236}">
                <a16:creationId xmlns:a16="http://schemas.microsoft.com/office/drawing/2014/main" id="{18735D38-94D7-912C-E4B3-FB5F24409608}"/>
              </a:ext>
            </a:extLst>
          </p:cNvPr>
          <p:cNvSpPr txBox="1"/>
          <p:nvPr/>
        </p:nvSpPr>
        <p:spPr>
          <a:xfrm>
            <a:off x="172246" y="6445479"/>
            <a:ext cx="6256833"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Bij deze vraag hoefde dat toevallig niet, maar meestal wel!</a:t>
            </a:r>
          </a:p>
        </p:txBody>
      </p:sp>
      <p:sp>
        <p:nvSpPr>
          <p:cNvPr id="87" name="Tekstvak 86">
            <a:extLst>
              <a:ext uri="{FF2B5EF4-FFF2-40B4-BE49-F238E27FC236}">
                <a16:creationId xmlns:a16="http://schemas.microsoft.com/office/drawing/2014/main" id="{2D9AAAA1-734F-2EC8-FAA1-9BDC89B87113}"/>
              </a:ext>
            </a:extLst>
          </p:cNvPr>
          <p:cNvSpPr txBox="1"/>
          <p:nvPr/>
        </p:nvSpPr>
        <p:spPr>
          <a:xfrm>
            <a:off x="6429079" y="5351068"/>
            <a:ext cx="522869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2.500</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&lt;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3.000</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dus</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de inkopen in week 5 zijn lager dan in week 1.</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85" name="Tekstvak 84">
            <a:extLst>
              <a:ext uri="{FF2B5EF4-FFF2-40B4-BE49-F238E27FC236}">
                <a16:creationId xmlns:a16="http://schemas.microsoft.com/office/drawing/2014/main" id="{A0718246-524E-0D71-A36A-9D529BF118A3}"/>
              </a:ext>
            </a:extLst>
          </p:cNvPr>
          <p:cNvSpPr txBox="1"/>
          <p:nvPr/>
        </p:nvSpPr>
        <p:spPr>
          <a:xfrm>
            <a:off x="328481" y="5227957"/>
            <a:ext cx="5198144" cy="1200329"/>
          </a:xfrm>
          <a:prstGeom prst="rect">
            <a:avLst/>
          </a:prstGeom>
          <a:noFill/>
        </p:spPr>
        <p:txBody>
          <a:bodyPr wrap="square" rtlCol="0">
            <a:spAutoFit/>
          </a:bodyPr>
          <a:lstStyle/>
          <a:p>
            <a:pPr lvl="0" algn="ctr">
              <a:defRPr/>
            </a:pPr>
            <a:r>
              <a:rPr kumimoji="0" lang="nl-NL" sz="3600" b="1" i="1" u="none" strike="noStrike" kern="1200" cap="none" spc="0" normalizeH="0" baseline="0" noProof="0" dirty="0">
                <a:ln>
                  <a:noFill/>
                </a:ln>
                <a:effectLst/>
                <a:uLnTx/>
                <a:uFillTx/>
                <a:latin typeface="Effra" panose="02000506080000020004" pitchFamily="2" charset="0"/>
              </a:rPr>
              <a:t>Vergeet je </a:t>
            </a:r>
            <a:r>
              <a:rPr kumimoji="0" lang="nl-NL" sz="3600" b="1" i="1" u="none" strike="noStrike" kern="1200" cap="none" spc="0" normalizeH="0" baseline="0" noProof="0" dirty="0">
                <a:ln>
                  <a:noFill/>
                </a:ln>
                <a:solidFill>
                  <a:srgbClr val="945DE8"/>
                </a:solidFill>
                <a:effectLst/>
                <a:uLnTx/>
                <a:uFillTx/>
                <a:latin typeface="Effra" panose="02000506080000020004" pitchFamily="2" charset="0"/>
              </a:rPr>
              <a:t>conclusie</a:t>
            </a:r>
            <a:r>
              <a:rPr kumimoji="0" lang="nl-NL" sz="3600" b="1" i="1" u="none" strike="noStrike" kern="1200" cap="none" spc="0" normalizeH="0" baseline="0" noProof="0" dirty="0">
                <a:ln>
                  <a:noFill/>
                </a:ln>
                <a:effectLst/>
                <a:uLnTx/>
                <a:uFillTx/>
                <a:latin typeface="Effra" panose="02000506080000020004" pitchFamily="2" charset="0"/>
              </a:rPr>
              <a:t> niet! </a:t>
            </a:r>
          </a:p>
          <a:p>
            <a:pPr lvl="0" algn="ctr">
              <a:defRPr/>
            </a:pPr>
            <a:r>
              <a:rPr kumimoji="0" lang="nl-NL" sz="3600" b="1" i="1" u="none" strike="noStrike" kern="1200" cap="none" spc="0" normalizeH="0" baseline="0" noProof="0" dirty="0">
                <a:ln>
                  <a:noFill/>
                </a:ln>
                <a:effectLst/>
                <a:uLnTx/>
                <a:uFillTx/>
                <a:latin typeface="Effra" panose="02000506080000020004" pitchFamily="2" charset="0"/>
              </a:rPr>
              <a:t>Dat kan </a:t>
            </a:r>
            <a:r>
              <a:rPr kumimoji="0" lang="nl-NL" sz="3600" b="1" i="1" u="none" strike="noStrike" kern="1200" cap="none" spc="0" normalizeH="0" baseline="0" noProof="0" dirty="0">
                <a:ln>
                  <a:noFill/>
                </a:ln>
                <a:solidFill>
                  <a:srgbClr val="945DE8"/>
                </a:solidFill>
                <a:effectLst/>
                <a:uLnTx/>
                <a:uFillTx/>
                <a:latin typeface="Effra" panose="02000506080000020004" pitchFamily="2" charset="0"/>
              </a:rPr>
              <a:t>punten</a:t>
            </a:r>
            <a:r>
              <a:rPr kumimoji="0" lang="nl-NL" sz="3600" b="1" i="1" u="none" strike="noStrike" kern="1200" cap="none" spc="0" normalizeH="0" baseline="0" noProof="0" dirty="0">
                <a:ln>
                  <a:noFill/>
                </a:ln>
                <a:effectLst/>
                <a:uLnTx/>
                <a:uFillTx/>
                <a:latin typeface="Effra" panose="02000506080000020004" pitchFamily="2" charset="0"/>
              </a:rPr>
              <a:t> kosten. </a:t>
            </a:r>
            <a:endParaRPr kumimoji="0" lang="nl-NL" sz="3600" b="1" i="1" u="none" strike="noStrike" kern="1200" cap="none" spc="0" normalizeH="0" baseline="0" noProof="0" dirty="0">
              <a:ln>
                <a:noFill/>
              </a:ln>
              <a:solidFill>
                <a:srgbClr val="945DE8"/>
              </a:solidFill>
              <a:effectLst/>
              <a:uLnTx/>
              <a:uFillTx/>
              <a:latin typeface="Effra" panose="02000506080000020004" pitchFamily="2" charset="0"/>
            </a:endParaRPr>
          </a:p>
        </p:txBody>
      </p:sp>
      <p:pic>
        <p:nvPicPr>
          <p:cNvPr id="89" name="Graphic 88" descr="Pijl: Curve in tegenwijzerzin met effen opvulling">
            <a:extLst>
              <a:ext uri="{FF2B5EF4-FFF2-40B4-BE49-F238E27FC236}">
                <a16:creationId xmlns:a16="http://schemas.microsoft.com/office/drawing/2014/main" id="{09A65B71-777F-E481-D826-BCA4836C6E8E}"/>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rot="15387796" flipV="1">
            <a:off x="4984906" y="3746998"/>
            <a:ext cx="2499029" cy="2499029"/>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163325096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22" presetClass="entr" presetSubtype="2"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250"/>
                                        <p:tgtEl>
                                          <p:spTgt spid="16"/>
                                        </p:tgtEl>
                                      </p:cBhvr>
                                    </p:animEffect>
                                  </p:childTnLst>
                                </p:cTn>
                              </p:par>
                            </p:childTnLst>
                          </p:cTn>
                        </p:par>
                        <p:par>
                          <p:cTn id="14" fill="hold">
                            <p:stCondLst>
                              <p:cond delay="25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250"/>
                                        <p:tgtEl>
                                          <p:spTgt spid="13"/>
                                        </p:tgtEl>
                                      </p:cBhvr>
                                    </p:animEffect>
                                  </p:childTnLst>
                                </p:cTn>
                              </p:par>
                            </p:childTnLst>
                          </p:cTn>
                        </p:par>
                        <p:par>
                          <p:cTn id="24" fill="hold">
                            <p:stCondLst>
                              <p:cond delay="25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22" presetClass="entr" presetSubtype="2"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right)">
                                      <p:cBhvr>
                                        <p:cTn id="45" dur="250"/>
                                        <p:tgtEl>
                                          <p:spTgt spid="39"/>
                                        </p:tgtEl>
                                      </p:cBhvr>
                                    </p:animEffect>
                                  </p:childTnLst>
                                </p:cTn>
                              </p:par>
                            </p:childTnLst>
                          </p:cTn>
                        </p:par>
                        <p:par>
                          <p:cTn id="46" fill="hold">
                            <p:stCondLst>
                              <p:cond delay="250"/>
                            </p:stCondLst>
                            <p:childTnLst>
                              <p:par>
                                <p:cTn id="47" presetID="1"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22" presetClass="entr" presetSubtype="8"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250"/>
                                        <p:tgtEl>
                                          <p:spTgt spid="42"/>
                                        </p:tgtEl>
                                      </p:cBhvr>
                                    </p:animEffect>
                                  </p:childTnLst>
                                </p:cTn>
                              </p:par>
                            </p:childTnLst>
                          </p:cTn>
                        </p:par>
                        <p:par>
                          <p:cTn id="56" fill="hold">
                            <p:stCondLst>
                              <p:cond delay="250"/>
                            </p:stCondLst>
                            <p:childTnLst>
                              <p:par>
                                <p:cTn id="57" presetID="1"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3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22"/>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3"/>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par>
                          <p:cTn id="83" fill="hold">
                            <p:stCondLst>
                              <p:cond delay="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250"/>
                                        <p:tgtEl>
                                          <p:spTgt spid="55"/>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22" presetClass="entr" presetSubtype="2" fill="hold"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right)">
                                      <p:cBhvr>
                                        <p:cTn id="93" dur="250"/>
                                        <p:tgtEl>
                                          <p:spTgt spid="67"/>
                                        </p:tgtEl>
                                      </p:cBhvr>
                                    </p:animEffect>
                                  </p:childTnLst>
                                </p:cTn>
                              </p:par>
                            </p:childTnLst>
                          </p:cTn>
                        </p:par>
                        <p:par>
                          <p:cTn id="94" fill="hold">
                            <p:stCondLst>
                              <p:cond delay="250"/>
                            </p:stCondLst>
                            <p:childTnLst>
                              <p:par>
                                <p:cTn id="95" presetID="1"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barn(inVertical)">
                                      <p:cBhvr>
                                        <p:cTn id="101" dur="250"/>
                                        <p:tgtEl>
                                          <p:spTgt spid="61"/>
                                        </p:tgtEl>
                                      </p:cBhvr>
                                    </p:animEffect>
                                  </p:childTnLst>
                                </p:cTn>
                              </p:par>
                              <p:par>
                                <p:cTn id="102" presetID="1" presetClass="exit" presetSubtype="0" fill="hold" grpId="1" nodeType="withEffect">
                                  <p:stCondLst>
                                    <p:cond delay="0"/>
                                  </p:stCondLst>
                                  <p:childTnLst>
                                    <p:set>
                                      <p:cBhvr>
                                        <p:cTn id="103" dur="1" fill="hold">
                                          <p:stCondLst>
                                            <p:cond delay="0"/>
                                          </p:stCondLst>
                                        </p:cTn>
                                        <p:tgtEl>
                                          <p:spTgt spid="66"/>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67"/>
                                        </p:tgtEl>
                                        <p:attrNameLst>
                                          <p:attrName>style.visibility</p:attrName>
                                        </p:attrNameLst>
                                      </p:cBhvr>
                                      <p:to>
                                        <p:strVal val="hidden"/>
                                      </p:to>
                                    </p:set>
                                  </p:childTnLst>
                                </p:cTn>
                              </p:par>
                            </p:childTnLst>
                          </p:cTn>
                        </p:par>
                        <p:par>
                          <p:cTn id="106" fill="hold">
                            <p:stCondLst>
                              <p:cond delay="250"/>
                            </p:stCondLst>
                            <p:childTnLst>
                              <p:par>
                                <p:cTn id="107" presetID="1" presetClass="entr" presetSubtype="0" fill="hold" grpId="0" nodeType="after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8"/>
                                        </p:tgtEl>
                                        <p:attrNameLst>
                                          <p:attrName>style.visibility</p:attrName>
                                        </p:attrNameLst>
                                      </p:cBhvr>
                                      <p:to>
                                        <p:strVal val="visible"/>
                                      </p:to>
                                    </p:set>
                                  </p:childTnLst>
                                </p:cTn>
                              </p:par>
                              <p:par>
                                <p:cTn id="113" presetID="1" presetClass="exit" presetSubtype="0" fill="hold" grpId="1" nodeType="withEffect">
                                  <p:stCondLst>
                                    <p:cond delay="0"/>
                                  </p:stCondLst>
                                  <p:childTnLst>
                                    <p:set>
                                      <p:cBhvr>
                                        <p:cTn id="114" dur="1" fill="hold">
                                          <p:stCondLst>
                                            <p:cond delay="0"/>
                                          </p:stCondLst>
                                        </p:cTn>
                                        <p:tgtEl>
                                          <p:spTgt spid="60"/>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61"/>
                                        </p:tgtEl>
                                        <p:attrNameLst>
                                          <p:attrName>style.visibility</p:attrName>
                                        </p:attrNameLst>
                                      </p:cBhvr>
                                      <p:to>
                                        <p:strVal val="hidden"/>
                                      </p:to>
                                    </p:set>
                                  </p:childTnLst>
                                </p:cTn>
                              </p:par>
                              <p:par>
                                <p:cTn id="117" presetID="22" presetClass="entr" presetSubtype="2"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wipe(right)">
                                      <p:cBhvr>
                                        <p:cTn id="119" dur="250"/>
                                        <p:tgtEl>
                                          <p:spTgt spid="59"/>
                                        </p:tgtEl>
                                      </p:cBhvr>
                                    </p:animEffect>
                                  </p:childTnLst>
                                </p:cTn>
                              </p:par>
                            </p:childTnLst>
                          </p:cTn>
                        </p:par>
                        <p:par>
                          <p:cTn id="120" fill="hold">
                            <p:stCondLst>
                              <p:cond delay="250"/>
                            </p:stCondLst>
                            <p:childTnLst>
                              <p:par>
                                <p:cTn id="121" presetID="1" presetClass="entr" presetSubtype="0" fill="hold" grpId="0" nodeType="after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barn(inVertical)">
                                      <p:cBhvr>
                                        <p:cTn id="127" dur="250"/>
                                        <p:tgtEl>
                                          <p:spTgt spid="63"/>
                                        </p:tgtEl>
                                      </p:cBhvr>
                                    </p:animEffect>
                                  </p:childTnLst>
                                </p:cTn>
                              </p:par>
                              <p:par>
                                <p:cTn id="128" presetID="1" presetClass="exit" presetSubtype="0" fill="hold" nodeType="withEffect">
                                  <p:stCondLst>
                                    <p:cond delay="0"/>
                                  </p:stCondLst>
                                  <p:childTnLst>
                                    <p:set>
                                      <p:cBhvr>
                                        <p:cTn id="129" dur="1" fill="hold">
                                          <p:stCondLst>
                                            <p:cond delay="0"/>
                                          </p:stCondLst>
                                        </p:cTn>
                                        <p:tgtEl>
                                          <p:spTgt spid="59"/>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58"/>
                                        </p:tgtEl>
                                        <p:attrNameLst>
                                          <p:attrName>style.visibility</p:attrName>
                                        </p:attrNameLst>
                                      </p:cBhvr>
                                      <p:to>
                                        <p:strVal val="hidden"/>
                                      </p:to>
                                    </p:set>
                                  </p:childTnLst>
                                </p:cTn>
                              </p:par>
                            </p:childTnLst>
                          </p:cTn>
                        </p:par>
                        <p:par>
                          <p:cTn id="132" fill="hold">
                            <p:stCondLst>
                              <p:cond delay="250"/>
                            </p:stCondLst>
                            <p:childTnLst>
                              <p:par>
                                <p:cTn id="133" presetID="1" presetClass="entr" presetSubtype="0" fill="hold" grpId="0" nodeType="afterEffect">
                                  <p:stCondLst>
                                    <p:cond delay="0"/>
                                  </p:stCondLst>
                                  <p:childTnLst>
                                    <p:set>
                                      <p:cBhvr>
                                        <p:cTn id="134" dur="1" fill="hold">
                                          <p:stCondLst>
                                            <p:cond delay="0"/>
                                          </p:stCondLst>
                                        </p:cTn>
                                        <p:tgtEl>
                                          <p:spTgt spid="64"/>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nodeType="clickEffect">
                                  <p:stCondLst>
                                    <p:cond delay="0"/>
                                  </p:stCondLst>
                                  <p:childTnLst>
                                    <p:set>
                                      <p:cBhvr>
                                        <p:cTn id="138" dur="1" fill="hold">
                                          <p:stCondLst>
                                            <p:cond delay="0"/>
                                          </p:stCondLst>
                                        </p:cTn>
                                        <p:tgtEl>
                                          <p:spTgt spid="51"/>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6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6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53"/>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55"/>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72"/>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7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7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48"/>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6" presetClass="entr" presetSubtype="37" fill="hold" grpId="0" nodeType="clickEffect">
                                  <p:stCondLst>
                                    <p:cond delay="0"/>
                                  </p:stCondLst>
                                  <p:childTnLst>
                                    <p:set>
                                      <p:cBhvr>
                                        <p:cTn id="172" dur="1" fill="hold">
                                          <p:stCondLst>
                                            <p:cond delay="0"/>
                                          </p:stCondLst>
                                        </p:cTn>
                                        <p:tgtEl>
                                          <p:spTgt spid="79"/>
                                        </p:tgtEl>
                                        <p:attrNameLst>
                                          <p:attrName>style.visibility</p:attrName>
                                        </p:attrNameLst>
                                      </p:cBhvr>
                                      <p:to>
                                        <p:strVal val="visible"/>
                                      </p:to>
                                    </p:set>
                                    <p:animEffect transition="in" filter="barn(outVertical)">
                                      <p:cBhvr>
                                        <p:cTn id="173" dur="250"/>
                                        <p:tgtEl>
                                          <p:spTgt spid="79"/>
                                        </p:tgtEl>
                                      </p:cBhvr>
                                    </p:animEffect>
                                  </p:childTnLst>
                                </p:cTn>
                              </p:par>
                            </p:childTnLst>
                          </p:cTn>
                        </p:par>
                        <p:par>
                          <p:cTn id="174" fill="hold">
                            <p:stCondLst>
                              <p:cond delay="250"/>
                            </p:stCondLst>
                            <p:childTnLst>
                              <p:par>
                                <p:cTn id="175" presetID="1" presetClass="entr" presetSubtype="0" fill="hold" grpId="0" nodeType="afterEffect">
                                  <p:stCondLst>
                                    <p:cond delay="0"/>
                                  </p:stCondLst>
                                  <p:childTnLst>
                                    <p:set>
                                      <p:cBhvr>
                                        <p:cTn id="176" dur="1" fill="hold">
                                          <p:stCondLst>
                                            <p:cond delay="0"/>
                                          </p:stCondLst>
                                        </p:cTn>
                                        <p:tgtEl>
                                          <p:spTgt spid="78"/>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80"/>
                                        </p:tgtEl>
                                        <p:attrNameLst>
                                          <p:attrName>style.visibility</p:attrName>
                                        </p:attrNameLst>
                                      </p:cBhvr>
                                      <p:to>
                                        <p:strVal val="visible"/>
                                      </p:to>
                                    </p:set>
                                  </p:childTnLst>
                                </p:cTn>
                              </p:par>
                              <p:par>
                                <p:cTn id="181" presetID="1" presetClass="exit" presetSubtype="0" fill="hold" grpId="1" nodeType="withEffect">
                                  <p:stCondLst>
                                    <p:cond delay="0"/>
                                  </p:stCondLst>
                                  <p:childTnLst>
                                    <p:set>
                                      <p:cBhvr>
                                        <p:cTn id="182" dur="1" fill="hold">
                                          <p:stCondLst>
                                            <p:cond delay="0"/>
                                          </p:stCondLst>
                                        </p:cTn>
                                        <p:tgtEl>
                                          <p:spTgt spid="76"/>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6" presetClass="entr" presetSubtype="37" fill="hold" grpId="0" nodeType="clickEffect">
                                  <p:stCondLst>
                                    <p:cond delay="0"/>
                                  </p:stCondLst>
                                  <p:childTnLst>
                                    <p:set>
                                      <p:cBhvr>
                                        <p:cTn id="186" dur="1" fill="hold">
                                          <p:stCondLst>
                                            <p:cond delay="0"/>
                                          </p:stCondLst>
                                        </p:cTn>
                                        <p:tgtEl>
                                          <p:spTgt spid="82"/>
                                        </p:tgtEl>
                                        <p:attrNameLst>
                                          <p:attrName>style.visibility</p:attrName>
                                        </p:attrNameLst>
                                      </p:cBhvr>
                                      <p:to>
                                        <p:strVal val="visible"/>
                                      </p:to>
                                    </p:set>
                                    <p:animEffect transition="in" filter="barn(outVertical)">
                                      <p:cBhvr>
                                        <p:cTn id="187" dur="250"/>
                                        <p:tgtEl>
                                          <p:spTgt spid="82"/>
                                        </p:tgtEl>
                                      </p:cBhvr>
                                    </p:animEffect>
                                  </p:childTnLst>
                                </p:cTn>
                              </p:par>
                              <p:par>
                                <p:cTn id="188" presetID="1" presetClass="exit" presetSubtype="0" fill="hold" grpId="1" nodeType="withEffect">
                                  <p:stCondLst>
                                    <p:cond delay="0"/>
                                  </p:stCondLst>
                                  <p:childTnLst>
                                    <p:set>
                                      <p:cBhvr>
                                        <p:cTn id="189" dur="1" fill="hold">
                                          <p:stCondLst>
                                            <p:cond delay="0"/>
                                          </p:stCondLst>
                                        </p:cTn>
                                        <p:tgtEl>
                                          <p:spTgt spid="79"/>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78"/>
                                        </p:tgtEl>
                                        <p:attrNameLst>
                                          <p:attrName>style.visibility</p:attrName>
                                        </p:attrNameLst>
                                      </p:cBhvr>
                                      <p:to>
                                        <p:strVal val="hidden"/>
                                      </p:to>
                                    </p:set>
                                  </p:childTnLst>
                                </p:cTn>
                              </p:par>
                            </p:childTnLst>
                          </p:cTn>
                        </p:par>
                        <p:par>
                          <p:cTn id="192" fill="hold">
                            <p:stCondLst>
                              <p:cond delay="250"/>
                            </p:stCondLst>
                            <p:childTnLst>
                              <p:par>
                                <p:cTn id="193" presetID="1" presetClass="entr" presetSubtype="0" fill="hold" grpId="0" nodeType="afterEffect">
                                  <p:stCondLst>
                                    <p:cond delay="0"/>
                                  </p:stCondLst>
                                  <p:childTnLst>
                                    <p:set>
                                      <p:cBhvr>
                                        <p:cTn id="194" dur="1" fill="hold">
                                          <p:stCondLst>
                                            <p:cond delay="0"/>
                                          </p:stCondLst>
                                        </p:cTn>
                                        <p:tgtEl>
                                          <p:spTgt spid="81"/>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83"/>
                                        </p:tgtEl>
                                        <p:attrNameLst>
                                          <p:attrName>style.visibility</p:attrName>
                                        </p:attrNameLst>
                                      </p:cBhvr>
                                      <p:to>
                                        <p:strVal val="visible"/>
                                      </p:to>
                                    </p:set>
                                  </p:childTnLst>
                                </p:cTn>
                              </p:par>
                              <p:par>
                                <p:cTn id="199" presetID="1" presetClass="exit" presetSubtype="0" fill="hold" grpId="1" nodeType="withEffect">
                                  <p:stCondLst>
                                    <p:cond delay="0"/>
                                  </p:stCondLst>
                                  <p:childTnLst>
                                    <p:set>
                                      <p:cBhvr>
                                        <p:cTn id="200" dur="1" fill="hold">
                                          <p:stCondLst>
                                            <p:cond delay="0"/>
                                          </p:stCondLst>
                                        </p:cTn>
                                        <p:tgtEl>
                                          <p:spTgt spid="77"/>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85"/>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84"/>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86"/>
                                        </p:tgtEl>
                                        <p:attrNameLst>
                                          <p:attrName>style.visibility</p:attrName>
                                        </p:attrNameLst>
                                      </p:cBhvr>
                                      <p:to>
                                        <p:strVal val="visible"/>
                                      </p:to>
                                    </p:set>
                                  </p:childTnLst>
                                </p:cTn>
                              </p:par>
                              <p:par>
                                <p:cTn id="209" presetID="1" presetClass="exit" presetSubtype="0" fill="hold" grpId="1" nodeType="withEffect">
                                  <p:stCondLst>
                                    <p:cond delay="0"/>
                                  </p:stCondLst>
                                  <p:childTnLst>
                                    <p:set>
                                      <p:cBhvr>
                                        <p:cTn id="210" dur="1" fill="hold">
                                          <p:stCondLst>
                                            <p:cond delay="0"/>
                                          </p:stCondLst>
                                        </p:cTn>
                                        <p:tgtEl>
                                          <p:spTgt spid="82"/>
                                        </p:tgtEl>
                                        <p:attrNameLst>
                                          <p:attrName>style.visibility</p:attrName>
                                        </p:attrNameLst>
                                      </p:cBhvr>
                                      <p:to>
                                        <p:strVal val="hidden"/>
                                      </p:to>
                                    </p:set>
                                  </p:childTnLst>
                                </p:cTn>
                              </p:par>
                              <p:par>
                                <p:cTn id="211" presetID="1" presetClass="exit" presetSubtype="0" fill="hold" grpId="1" nodeType="withEffect">
                                  <p:stCondLst>
                                    <p:cond delay="0"/>
                                  </p:stCondLst>
                                  <p:childTnLst>
                                    <p:set>
                                      <p:cBhvr>
                                        <p:cTn id="212" dur="1" fill="hold">
                                          <p:stCondLst>
                                            <p:cond delay="0"/>
                                          </p:stCondLst>
                                        </p:cTn>
                                        <p:tgtEl>
                                          <p:spTgt spid="81"/>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nodeType="clickEffect">
                                  <p:stCondLst>
                                    <p:cond delay="0"/>
                                  </p:stCondLst>
                                  <p:childTnLst>
                                    <p:set>
                                      <p:cBhvr>
                                        <p:cTn id="216" dur="1" fill="hold">
                                          <p:stCondLst>
                                            <p:cond delay="0"/>
                                          </p:stCondLst>
                                        </p:cTn>
                                        <p:tgtEl>
                                          <p:spTgt spid="89"/>
                                        </p:tgtEl>
                                        <p:attrNameLst>
                                          <p:attrName>style.visibility</p:attrName>
                                        </p:attrNameLst>
                                      </p:cBhvr>
                                      <p:to>
                                        <p:strVal val="visible"/>
                                      </p:to>
                                    </p:set>
                                    <p:animEffect transition="in" filter="wipe(left)">
                                      <p:cBhvr>
                                        <p:cTn id="217" dur="150"/>
                                        <p:tgtEl>
                                          <p:spTgt spid="89"/>
                                        </p:tgtEl>
                                      </p:cBhvr>
                                    </p:animEffect>
                                  </p:childTnLst>
                                </p:cTn>
                              </p:par>
                            </p:childTnLst>
                          </p:cTn>
                        </p:par>
                        <p:par>
                          <p:cTn id="218" fill="hold">
                            <p:stCondLst>
                              <p:cond delay="150"/>
                            </p:stCondLst>
                            <p:childTnLst>
                              <p:par>
                                <p:cTn id="219" presetID="1" presetClass="entr" presetSubtype="0" fill="hold" grpId="0" nodeType="afterEffect">
                                  <p:stCondLst>
                                    <p:cond delay="0"/>
                                  </p:stCondLst>
                                  <p:childTnLst>
                                    <p:set>
                                      <p:cBhvr>
                                        <p:cTn id="22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6" grpId="0" animBg="1"/>
      <p:bldP spid="6" grpId="1" animBg="1"/>
      <p:bldP spid="8" grpId="0"/>
      <p:bldP spid="9" grpId="0"/>
      <p:bldP spid="20" grpId="0"/>
      <p:bldP spid="21" grpId="0"/>
      <p:bldP spid="22" grpId="0" animBg="1"/>
      <p:bldP spid="22" grpId="1" animBg="1"/>
      <p:bldP spid="23" grpId="0" animBg="1"/>
      <p:bldP spid="23" grpId="1" animBg="1"/>
      <p:bldP spid="32" grpId="0"/>
      <p:bldP spid="38" grpId="0"/>
      <p:bldP spid="47" grpId="0"/>
      <p:bldP spid="48" grpId="0"/>
      <p:bldP spid="50" grpId="0" animBg="1"/>
      <p:bldP spid="50" grpId="1" animBg="1"/>
      <p:bldP spid="58" grpId="0" animBg="1"/>
      <p:bldP spid="58" grpId="1" animBg="1"/>
      <p:bldP spid="60" grpId="0"/>
      <p:bldP spid="60" grpId="1"/>
      <p:bldP spid="61" grpId="0" animBg="1"/>
      <p:bldP spid="61" grpId="1" animBg="1"/>
      <p:bldP spid="62" grpId="0"/>
      <p:bldP spid="62" grpId="1"/>
      <p:bldP spid="63" grpId="0" animBg="1"/>
      <p:bldP spid="63" grpId="1" animBg="1"/>
      <p:bldP spid="64" grpId="0"/>
      <p:bldP spid="65" grpId="0"/>
      <p:bldP spid="66" grpId="0" animBg="1"/>
      <p:bldP spid="66" grpId="1" animBg="1"/>
      <p:bldP spid="72" grpId="0"/>
      <p:bldP spid="73" grpId="0"/>
      <p:bldP spid="74" grpId="0"/>
      <p:bldP spid="75" grpId="0"/>
      <p:bldP spid="76" grpId="0"/>
      <p:bldP spid="76" grpId="1"/>
      <p:bldP spid="77" grpId="0"/>
      <p:bldP spid="77" grpId="1"/>
      <p:bldP spid="78" grpId="0"/>
      <p:bldP spid="78" grpId="1"/>
      <p:bldP spid="79" grpId="0" animBg="1"/>
      <p:bldP spid="79" grpId="1" animBg="1"/>
      <p:bldP spid="80" grpId="0"/>
      <p:bldP spid="81" grpId="0"/>
      <p:bldP spid="81" grpId="1"/>
      <p:bldP spid="82" grpId="0" animBg="1"/>
      <p:bldP spid="82" grpId="1" animBg="1"/>
      <p:bldP spid="83" grpId="0"/>
      <p:bldP spid="84" grpId="0"/>
      <p:bldP spid="86" grpId="0"/>
      <p:bldP spid="87" grpId="0"/>
      <p:bldP spid="8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D7201-4020-7FE4-76AC-F8BC3E25822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52E3BE13-D3BE-58A8-214B-969C40750E00}"/>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a:t>
            </a:r>
          </a:p>
        </p:txBody>
      </p:sp>
      <p:pic>
        <p:nvPicPr>
          <p:cNvPr id="7" name="Afbeelding 6">
            <a:extLst>
              <a:ext uri="{FF2B5EF4-FFF2-40B4-BE49-F238E27FC236}">
                <a16:creationId xmlns:a16="http://schemas.microsoft.com/office/drawing/2014/main" id="{3C21ADCA-3C58-2F9A-DFFB-8FFAB373160F}"/>
              </a:ext>
            </a:extLst>
          </p:cNvPr>
          <p:cNvPicPr>
            <a:picLocks noChangeAspect="1"/>
          </p:cNvPicPr>
          <p:nvPr/>
        </p:nvPicPr>
        <p:blipFill>
          <a:blip r:embed="rId3"/>
          <a:stretch>
            <a:fillRect/>
          </a:stretch>
        </p:blipFill>
        <p:spPr>
          <a:xfrm>
            <a:off x="768450" y="1177099"/>
            <a:ext cx="10655100" cy="701432"/>
          </a:xfrm>
          <a:prstGeom prst="rect">
            <a:avLst/>
          </a:prstGeom>
          <a:ln w="38100">
            <a:solidFill>
              <a:srgbClr val="945DE8"/>
            </a:solidFill>
          </a:ln>
          <a:effectLst>
            <a:outerShdw blurRad="25400" dist="25400" dir="2700000" algn="tl" rotWithShape="0">
              <a:prstClr val="black">
                <a:alpha val="40000"/>
              </a:prstClr>
            </a:outerShdw>
          </a:effectLst>
        </p:spPr>
      </p:pic>
      <p:sp>
        <p:nvSpPr>
          <p:cNvPr id="2" name="Tekstvak 1">
            <a:extLst>
              <a:ext uri="{FF2B5EF4-FFF2-40B4-BE49-F238E27FC236}">
                <a16:creationId xmlns:a16="http://schemas.microsoft.com/office/drawing/2014/main" id="{D0C4A631-39E7-EF97-106A-3211D19B457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Balansposten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(Veranderingen en boekwaardes)</a:t>
            </a:r>
          </a:p>
        </p:txBody>
      </p:sp>
      <p:sp>
        <p:nvSpPr>
          <p:cNvPr id="17" name="Tekstvak 16">
            <a:extLst>
              <a:ext uri="{FF2B5EF4-FFF2-40B4-BE49-F238E27FC236}">
                <a16:creationId xmlns:a16="http://schemas.microsoft.com/office/drawing/2014/main" id="{013FCC2A-B751-3247-9910-4616E0B2285F}"/>
              </a:ext>
            </a:extLst>
          </p:cNvPr>
          <p:cNvSpPr txBox="1"/>
          <p:nvPr/>
        </p:nvSpPr>
        <p:spPr>
          <a:xfrm>
            <a:off x="756299" y="-1175553"/>
            <a:ext cx="106794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Algemene slide met BATE</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Toelichten wanneer te gebruiken</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24" name="Tekstvak 23">
            <a:extLst>
              <a:ext uri="{FF2B5EF4-FFF2-40B4-BE49-F238E27FC236}">
                <a16:creationId xmlns:a16="http://schemas.microsoft.com/office/drawing/2014/main" id="{EEF68092-7031-D920-688A-28DC79A2427C}"/>
              </a:ext>
            </a:extLst>
          </p:cNvPr>
          <p:cNvSpPr txBox="1"/>
          <p:nvPr/>
        </p:nvSpPr>
        <p:spPr>
          <a:xfrm>
            <a:off x="504474" y="1484452"/>
            <a:ext cx="1202232"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25" name="Tekstvak 24">
            <a:extLst>
              <a:ext uri="{FF2B5EF4-FFF2-40B4-BE49-F238E27FC236}">
                <a16:creationId xmlns:a16="http://schemas.microsoft.com/office/drawing/2014/main" id="{69464C40-FD7D-1427-984C-E339A3B944E0}"/>
              </a:ext>
            </a:extLst>
          </p:cNvPr>
          <p:cNvSpPr txBox="1"/>
          <p:nvPr/>
        </p:nvSpPr>
        <p:spPr>
          <a:xfrm>
            <a:off x="1482126" y="2833496"/>
            <a:ext cx="19023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eginwaarde</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27" name="Tekstvak 26">
            <a:extLst>
              <a:ext uri="{FF2B5EF4-FFF2-40B4-BE49-F238E27FC236}">
                <a16:creationId xmlns:a16="http://schemas.microsoft.com/office/drawing/2014/main" id="{AFCF49ED-C814-D250-BB31-695012C18910}"/>
              </a:ext>
            </a:extLst>
          </p:cNvPr>
          <p:cNvSpPr txBox="1"/>
          <p:nvPr/>
        </p:nvSpPr>
        <p:spPr>
          <a:xfrm>
            <a:off x="3848081" y="1484452"/>
            <a:ext cx="128665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a:t>
            </a:r>
          </a:p>
        </p:txBody>
      </p:sp>
      <p:sp>
        <p:nvSpPr>
          <p:cNvPr id="28" name="Tekstvak 27">
            <a:extLst>
              <a:ext uri="{FF2B5EF4-FFF2-40B4-BE49-F238E27FC236}">
                <a16:creationId xmlns:a16="http://schemas.microsoft.com/office/drawing/2014/main" id="{413217B8-F867-619F-6C77-EFD45B22BCB4}"/>
              </a:ext>
            </a:extLst>
          </p:cNvPr>
          <p:cNvSpPr txBox="1"/>
          <p:nvPr/>
        </p:nvSpPr>
        <p:spPr>
          <a:xfrm>
            <a:off x="5007138" y="2833496"/>
            <a:ext cx="15285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fnames</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0" name="Tekstvak 29">
            <a:extLst>
              <a:ext uri="{FF2B5EF4-FFF2-40B4-BE49-F238E27FC236}">
                <a16:creationId xmlns:a16="http://schemas.microsoft.com/office/drawing/2014/main" id="{362445C2-7F74-3258-31FD-74E5DF8457F5}"/>
              </a:ext>
            </a:extLst>
          </p:cNvPr>
          <p:cNvSpPr txBox="1"/>
          <p:nvPr/>
        </p:nvSpPr>
        <p:spPr>
          <a:xfrm>
            <a:off x="6580626" y="1484452"/>
            <a:ext cx="1184402"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T</a:t>
            </a:r>
          </a:p>
        </p:txBody>
      </p:sp>
      <p:sp>
        <p:nvSpPr>
          <p:cNvPr id="31" name="Tekstvak 30">
            <a:extLst>
              <a:ext uri="{FF2B5EF4-FFF2-40B4-BE49-F238E27FC236}">
                <a16:creationId xmlns:a16="http://schemas.microsoft.com/office/drawing/2014/main" id="{C4A26846-9EFB-11C9-F96D-23C7BC5ED962}"/>
              </a:ext>
            </a:extLst>
          </p:cNvPr>
          <p:cNvSpPr txBox="1"/>
          <p:nvPr/>
        </p:nvSpPr>
        <p:spPr>
          <a:xfrm>
            <a:off x="7273044" y="2833496"/>
            <a:ext cx="15702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oenames</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3" name="Tekstvak 32">
            <a:extLst>
              <a:ext uri="{FF2B5EF4-FFF2-40B4-BE49-F238E27FC236}">
                <a16:creationId xmlns:a16="http://schemas.microsoft.com/office/drawing/2014/main" id="{D0C7D7AD-AF8B-275E-A47F-1C2879FD86E2}"/>
              </a:ext>
            </a:extLst>
          </p:cNvPr>
          <p:cNvSpPr txBox="1"/>
          <p:nvPr/>
        </p:nvSpPr>
        <p:spPr>
          <a:xfrm>
            <a:off x="9205089" y="1484452"/>
            <a:ext cx="1060402"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a:t>
            </a:r>
          </a:p>
        </p:txBody>
      </p:sp>
      <p:sp>
        <p:nvSpPr>
          <p:cNvPr id="34" name="Tekstvak 33">
            <a:extLst>
              <a:ext uri="{FF2B5EF4-FFF2-40B4-BE49-F238E27FC236}">
                <a16:creationId xmlns:a16="http://schemas.microsoft.com/office/drawing/2014/main" id="{7B996D9C-75A5-9FA6-FF80-0CEBCAF4C99F}"/>
              </a:ext>
            </a:extLst>
          </p:cNvPr>
          <p:cNvSpPr txBox="1"/>
          <p:nvPr/>
        </p:nvSpPr>
        <p:spPr>
          <a:xfrm>
            <a:off x="10121409" y="2833496"/>
            <a:ext cx="19943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indwaarde</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5" name="Plusteken 34">
            <a:extLst>
              <a:ext uri="{FF2B5EF4-FFF2-40B4-BE49-F238E27FC236}">
                <a16:creationId xmlns:a16="http://schemas.microsoft.com/office/drawing/2014/main" id="{2D162BCF-2C34-3923-C26E-612B2CC80B46}"/>
              </a:ext>
            </a:extLst>
          </p:cNvPr>
          <p:cNvSpPr/>
          <p:nvPr/>
        </p:nvSpPr>
        <p:spPr>
          <a:xfrm>
            <a:off x="5893672" y="2089452"/>
            <a:ext cx="988228" cy="1034032"/>
          </a:xfrm>
          <a:prstGeom prst="mathPlus">
            <a:avLst>
              <a:gd name="adj1" fmla="val 10844"/>
            </a:avLst>
          </a:prstGeom>
          <a:solidFill>
            <a:schemeClr val="bg1">
              <a:lumMod val="65000"/>
            </a:schemeClr>
          </a:solidFill>
          <a:ln>
            <a:solidFill>
              <a:schemeClr val="bg1">
                <a:lumMod val="65000"/>
              </a:schemeClr>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Minteken 35">
            <a:extLst>
              <a:ext uri="{FF2B5EF4-FFF2-40B4-BE49-F238E27FC236}">
                <a16:creationId xmlns:a16="http://schemas.microsoft.com/office/drawing/2014/main" id="{8CB33627-6AEF-E694-6079-EC40EBB316F4}"/>
              </a:ext>
            </a:extLst>
          </p:cNvPr>
          <p:cNvSpPr/>
          <p:nvPr/>
        </p:nvSpPr>
        <p:spPr>
          <a:xfrm>
            <a:off x="3022616" y="2438204"/>
            <a:ext cx="988228" cy="461665"/>
          </a:xfrm>
          <a:prstGeom prst="mathMinus">
            <a:avLst/>
          </a:prstGeom>
          <a:solidFill>
            <a:schemeClr val="bg1">
              <a:lumMod val="65000"/>
            </a:schemeClr>
          </a:solidFill>
          <a:ln>
            <a:solidFill>
              <a:schemeClr val="bg1">
                <a:lumMod val="65000"/>
              </a:schemeClr>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 gelijk aan 36">
            <a:extLst>
              <a:ext uri="{FF2B5EF4-FFF2-40B4-BE49-F238E27FC236}">
                <a16:creationId xmlns:a16="http://schemas.microsoft.com/office/drawing/2014/main" id="{8E2AAAB9-AC06-55D4-33EC-356468F793DE}"/>
              </a:ext>
            </a:extLst>
          </p:cNvPr>
          <p:cNvSpPr/>
          <p:nvPr/>
        </p:nvSpPr>
        <p:spPr>
          <a:xfrm>
            <a:off x="8350892" y="2438204"/>
            <a:ext cx="988228" cy="461665"/>
          </a:xfrm>
          <a:prstGeom prst="mathEqual">
            <a:avLst>
              <a:gd name="adj1" fmla="val 23520"/>
              <a:gd name="adj2" fmla="val 21388"/>
            </a:avLst>
          </a:prstGeom>
          <a:solidFill>
            <a:schemeClr val="bg1">
              <a:lumMod val="65000"/>
            </a:schemeClr>
          </a:solidFill>
          <a:ln>
            <a:solidFill>
              <a:schemeClr val="bg1">
                <a:lumMod val="65000"/>
              </a:schemeClr>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Afbeelding 9">
            <a:extLst>
              <a:ext uri="{FF2B5EF4-FFF2-40B4-BE49-F238E27FC236}">
                <a16:creationId xmlns:a16="http://schemas.microsoft.com/office/drawing/2014/main" id="{73A68D0C-9298-3D5F-063E-E348E7B48DD1}"/>
              </a:ext>
            </a:extLst>
          </p:cNvPr>
          <p:cNvPicPr>
            <a:picLocks noChangeAspect="1"/>
          </p:cNvPicPr>
          <p:nvPr/>
        </p:nvPicPr>
        <p:blipFill>
          <a:blip r:embed="rId4"/>
          <a:stretch>
            <a:fillRect/>
          </a:stretch>
        </p:blipFill>
        <p:spPr>
          <a:xfrm>
            <a:off x="5312045" y="3883262"/>
            <a:ext cx="6578230" cy="2553638"/>
          </a:xfrm>
          <a:prstGeom prst="rect">
            <a:avLst/>
          </a:prstGeom>
          <a:effectLst>
            <a:outerShdw blurRad="25400" dist="25400" dir="2700000" algn="tl" rotWithShape="0">
              <a:prstClr val="black">
                <a:alpha val="40000"/>
              </a:prstClr>
            </a:outerShdw>
          </a:effectLst>
        </p:spPr>
      </p:pic>
      <p:sp>
        <p:nvSpPr>
          <p:cNvPr id="11" name="Rechthoek 10">
            <a:extLst>
              <a:ext uri="{FF2B5EF4-FFF2-40B4-BE49-F238E27FC236}">
                <a16:creationId xmlns:a16="http://schemas.microsoft.com/office/drawing/2014/main" id="{52A8A9D4-452F-0F42-C784-D3173DB7C62F}"/>
              </a:ext>
            </a:extLst>
          </p:cNvPr>
          <p:cNvSpPr/>
          <p:nvPr/>
        </p:nvSpPr>
        <p:spPr>
          <a:xfrm>
            <a:off x="5335948" y="4773913"/>
            <a:ext cx="3341327" cy="523963"/>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Verbindingslijn: gebogen 11">
            <a:extLst>
              <a:ext uri="{FF2B5EF4-FFF2-40B4-BE49-F238E27FC236}">
                <a16:creationId xmlns:a16="http://schemas.microsoft.com/office/drawing/2014/main" id="{896C07ED-337E-FFB2-6C3D-DF6A91B269D8}"/>
              </a:ext>
            </a:extLst>
          </p:cNvPr>
          <p:cNvCxnSpPr>
            <a:cxnSpLocks/>
            <a:stCxn id="11" idx="1"/>
            <a:endCxn id="15" idx="2"/>
          </p:cNvCxnSpPr>
          <p:nvPr/>
        </p:nvCxnSpPr>
        <p:spPr>
          <a:xfrm rot="10800000">
            <a:off x="2077436" y="3898289"/>
            <a:ext cx="3258512" cy="1137606"/>
          </a:xfrm>
          <a:prstGeom prst="bentConnector2">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kstvak 14">
                <a:extLst>
                  <a:ext uri="{FF2B5EF4-FFF2-40B4-BE49-F238E27FC236}">
                    <a16:creationId xmlns:a16="http://schemas.microsoft.com/office/drawing/2014/main" id="{F266E6CD-163F-2E9E-44A7-52F61BD10C14}"/>
                  </a:ext>
                </a:extLst>
              </p:cNvPr>
              <p:cNvSpPr txBox="1"/>
              <p:nvPr/>
            </p:nvSpPr>
            <p:spPr>
              <a:xfrm>
                <a:off x="1184544" y="3375069"/>
                <a:ext cx="17857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𝟏</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𝟕𝟗𝟎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15" name="Tekstvak 14">
                <a:extLst>
                  <a:ext uri="{FF2B5EF4-FFF2-40B4-BE49-F238E27FC236}">
                    <a16:creationId xmlns:a16="http://schemas.microsoft.com/office/drawing/2014/main" id="{F266E6CD-163F-2E9E-44A7-52F61BD10C14}"/>
                  </a:ext>
                </a:extLst>
              </p:cNvPr>
              <p:cNvSpPr txBox="1">
                <a:spLocks noRot="1" noChangeAspect="1" noMove="1" noResize="1" noEditPoints="1" noAdjustHandles="1" noChangeArrowheads="1" noChangeShapeType="1" noTextEdit="1"/>
              </p:cNvSpPr>
              <p:nvPr/>
            </p:nvSpPr>
            <p:spPr>
              <a:xfrm>
                <a:off x="1184544" y="3375069"/>
                <a:ext cx="1785783" cy="523220"/>
              </a:xfrm>
              <a:prstGeom prst="rect">
                <a:avLst/>
              </a:prstGeom>
              <a:blipFill>
                <a:blip r:embed="rId5"/>
                <a:stretch>
                  <a:fillRect/>
                </a:stretch>
              </a:blipFill>
            </p:spPr>
            <p:txBody>
              <a:bodyPr/>
              <a:lstStyle/>
              <a:p>
                <a:r>
                  <a:rPr lang="nl-NL">
                    <a:noFill/>
                  </a:rPr>
                  <a:t> </a:t>
                </a:r>
              </a:p>
            </p:txBody>
          </p:sp>
        </mc:Fallback>
      </mc:AlternateContent>
      <p:pic>
        <p:nvPicPr>
          <p:cNvPr id="18" name="Afbeelding 17">
            <a:extLst>
              <a:ext uri="{FF2B5EF4-FFF2-40B4-BE49-F238E27FC236}">
                <a16:creationId xmlns:a16="http://schemas.microsoft.com/office/drawing/2014/main" id="{29638E01-92C8-D65B-1D8B-6054BCBA439A}"/>
              </a:ext>
            </a:extLst>
          </p:cNvPr>
          <p:cNvPicPr>
            <a:picLocks noChangeAspect="1"/>
          </p:cNvPicPr>
          <p:nvPr/>
        </p:nvPicPr>
        <p:blipFill>
          <a:blip r:embed="rId6"/>
          <a:stretch>
            <a:fillRect/>
          </a:stretch>
        </p:blipFill>
        <p:spPr>
          <a:xfrm>
            <a:off x="6417020" y="3884238"/>
            <a:ext cx="5516794" cy="2755280"/>
          </a:xfrm>
          <a:prstGeom prst="rect">
            <a:avLst/>
          </a:prstGeom>
          <a:effectLst>
            <a:outerShdw blurRad="25400" dist="25400" dir="2700000" algn="tl" rotWithShape="0">
              <a:prstClr val="black">
                <a:alpha val="40000"/>
              </a:prstClr>
            </a:outerShdw>
          </a:effectLst>
        </p:spPr>
      </p:pic>
      <p:sp>
        <p:nvSpPr>
          <p:cNvPr id="19" name="Rechthoek 18">
            <a:extLst>
              <a:ext uri="{FF2B5EF4-FFF2-40B4-BE49-F238E27FC236}">
                <a16:creationId xmlns:a16="http://schemas.microsoft.com/office/drawing/2014/main" id="{50A21D63-05EB-F13B-F404-41595454A6A9}"/>
              </a:ext>
            </a:extLst>
          </p:cNvPr>
          <p:cNvSpPr/>
          <p:nvPr/>
        </p:nvSpPr>
        <p:spPr>
          <a:xfrm>
            <a:off x="10703293" y="5379118"/>
            <a:ext cx="1226207" cy="585976"/>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Verbindingslijn: gebogen 25">
            <a:extLst>
              <a:ext uri="{FF2B5EF4-FFF2-40B4-BE49-F238E27FC236}">
                <a16:creationId xmlns:a16="http://schemas.microsoft.com/office/drawing/2014/main" id="{A60F3604-7A51-AE94-451E-9FAABC0E26FB}"/>
              </a:ext>
            </a:extLst>
          </p:cNvPr>
          <p:cNvCxnSpPr>
            <a:cxnSpLocks/>
            <a:stCxn id="19" idx="0"/>
            <a:endCxn id="29" idx="2"/>
          </p:cNvCxnSpPr>
          <p:nvPr/>
        </p:nvCxnSpPr>
        <p:spPr>
          <a:xfrm rot="16200000" flipV="1">
            <a:off x="6650403" y="713124"/>
            <a:ext cx="1480829" cy="7851160"/>
          </a:xfrm>
          <a:prstGeom prst="bentConnector3">
            <a:avLst>
              <a:gd name="adj1" fmla="val 50000"/>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kstvak 28">
                <a:extLst>
                  <a:ext uri="{FF2B5EF4-FFF2-40B4-BE49-F238E27FC236}">
                    <a16:creationId xmlns:a16="http://schemas.microsoft.com/office/drawing/2014/main" id="{6B7F88CB-FC5B-2CE5-F92A-CEC778BE784F}"/>
                  </a:ext>
                </a:extLst>
              </p:cNvPr>
              <p:cNvSpPr txBox="1"/>
              <p:nvPr/>
            </p:nvSpPr>
            <p:spPr>
              <a:xfrm>
                <a:off x="2757641" y="3375069"/>
                <a:ext cx="14151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𝟐𝟒𝟓</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29" name="Tekstvak 28">
                <a:extLst>
                  <a:ext uri="{FF2B5EF4-FFF2-40B4-BE49-F238E27FC236}">
                    <a16:creationId xmlns:a16="http://schemas.microsoft.com/office/drawing/2014/main" id="{6B7F88CB-FC5B-2CE5-F92A-CEC778BE784F}"/>
                  </a:ext>
                </a:extLst>
              </p:cNvPr>
              <p:cNvSpPr txBox="1">
                <a:spLocks noRot="1" noChangeAspect="1" noMove="1" noResize="1" noEditPoints="1" noAdjustHandles="1" noChangeArrowheads="1" noChangeShapeType="1" noTextEdit="1"/>
              </p:cNvSpPr>
              <p:nvPr/>
            </p:nvSpPr>
            <p:spPr>
              <a:xfrm>
                <a:off x="2757641" y="3375069"/>
                <a:ext cx="1415191" cy="523220"/>
              </a:xfrm>
              <a:prstGeom prst="rect">
                <a:avLst/>
              </a:prstGeom>
              <a:blipFill>
                <a:blip r:embed="rId7"/>
                <a:stretch>
                  <a:fillRect/>
                </a:stretch>
              </a:blipFill>
            </p:spPr>
            <p:txBody>
              <a:bodyPr/>
              <a:lstStyle/>
              <a:p>
                <a:r>
                  <a:rPr lang="nl-NL">
                    <a:noFill/>
                  </a:rPr>
                  <a:t> </a:t>
                </a:r>
              </a:p>
            </p:txBody>
          </p:sp>
        </mc:Fallback>
      </mc:AlternateContent>
      <p:pic>
        <p:nvPicPr>
          <p:cNvPr id="40" name="Afbeelding 39">
            <a:extLst>
              <a:ext uri="{FF2B5EF4-FFF2-40B4-BE49-F238E27FC236}">
                <a16:creationId xmlns:a16="http://schemas.microsoft.com/office/drawing/2014/main" id="{E729DE05-930A-0882-0A91-63CAAF7B0146}"/>
              </a:ext>
            </a:extLst>
          </p:cNvPr>
          <p:cNvPicPr>
            <a:picLocks noChangeAspect="1"/>
          </p:cNvPicPr>
          <p:nvPr/>
        </p:nvPicPr>
        <p:blipFill>
          <a:blip r:embed="rId8"/>
          <a:stretch>
            <a:fillRect/>
          </a:stretch>
        </p:blipFill>
        <p:spPr>
          <a:xfrm>
            <a:off x="524272" y="4815424"/>
            <a:ext cx="5092374" cy="1830829"/>
          </a:xfrm>
          <a:prstGeom prst="rect">
            <a:avLst/>
          </a:prstGeom>
          <a:effectLst>
            <a:outerShdw blurRad="25400" dist="25400" dir="2700000" algn="tl" rotWithShape="0">
              <a:prstClr val="black">
                <a:alpha val="40000"/>
              </a:prstClr>
            </a:outerShdw>
          </a:effectLst>
        </p:spPr>
      </p:pic>
      <p:sp>
        <p:nvSpPr>
          <p:cNvPr id="41" name="Rechthoek 40">
            <a:extLst>
              <a:ext uri="{FF2B5EF4-FFF2-40B4-BE49-F238E27FC236}">
                <a16:creationId xmlns:a16="http://schemas.microsoft.com/office/drawing/2014/main" id="{1F4AA1EC-42D5-0412-4648-8D93EBA93730}"/>
              </a:ext>
            </a:extLst>
          </p:cNvPr>
          <p:cNvSpPr/>
          <p:nvPr/>
        </p:nvSpPr>
        <p:spPr>
          <a:xfrm>
            <a:off x="10703293" y="4773912"/>
            <a:ext cx="1230521" cy="593451"/>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Verbindingslijn: gebogen 42">
            <a:extLst>
              <a:ext uri="{FF2B5EF4-FFF2-40B4-BE49-F238E27FC236}">
                <a16:creationId xmlns:a16="http://schemas.microsoft.com/office/drawing/2014/main" id="{9E951976-E6FC-D333-176D-414BF66D5D41}"/>
              </a:ext>
            </a:extLst>
          </p:cNvPr>
          <p:cNvCxnSpPr>
            <a:cxnSpLocks/>
            <a:stCxn id="41" idx="2"/>
            <a:endCxn id="45" idx="2"/>
          </p:cNvCxnSpPr>
          <p:nvPr/>
        </p:nvCxnSpPr>
        <p:spPr>
          <a:xfrm rot="5400000" flipH="1">
            <a:off x="7407311" y="1456121"/>
            <a:ext cx="1286219" cy="6536267"/>
          </a:xfrm>
          <a:prstGeom prst="bentConnector3">
            <a:avLst>
              <a:gd name="adj1" fmla="val -17773"/>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kstvak 43">
                <a:extLst>
                  <a:ext uri="{FF2B5EF4-FFF2-40B4-BE49-F238E27FC236}">
                    <a16:creationId xmlns:a16="http://schemas.microsoft.com/office/drawing/2014/main" id="{01AF3E0A-DA61-621E-0411-760AEBFB3478}"/>
                  </a:ext>
                </a:extLst>
              </p:cNvPr>
              <p:cNvSpPr txBox="1"/>
              <p:nvPr/>
            </p:nvSpPr>
            <p:spPr>
              <a:xfrm>
                <a:off x="3771337" y="3154070"/>
                <a:ext cx="1772404" cy="9561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f>
                        <m:fPr>
                          <m:ctrlP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ctrlPr>
                        </m:fPr>
                        <m:num>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𝟓𝟒𝟏</m:t>
                          </m:r>
                        </m:num>
                        <m:den>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𝟏</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𝟐𝟏</m:t>
                          </m:r>
                        </m:den>
                      </m:f>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44" name="Tekstvak 43">
                <a:extLst>
                  <a:ext uri="{FF2B5EF4-FFF2-40B4-BE49-F238E27FC236}">
                    <a16:creationId xmlns:a16="http://schemas.microsoft.com/office/drawing/2014/main" id="{01AF3E0A-DA61-621E-0411-760AEBFB3478}"/>
                  </a:ext>
                </a:extLst>
              </p:cNvPr>
              <p:cNvSpPr txBox="1">
                <a:spLocks noRot="1" noChangeAspect="1" noMove="1" noResize="1" noEditPoints="1" noAdjustHandles="1" noChangeArrowheads="1" noChangeShapeType="1" noTextEdit="1"/>
              </p:cNvSpPr>
              <p:nvPr/>
            </p:nvSpPr>
            <p:spPr>
              <a:xfrm>
                <a:off x="3771337" y="3154070"/>
                <a:ext cx="1772404" cy="956159"/>
              </a:xfrm>
              <a:prstGeom prst="rect">
                <a:avLst/>
              </a:prstGeom>
              <a:blipFill>
                <a:blip r:embed="rId9"/>
                <a:stretch>
                  <a:fillRect/>
                </a:stretch>
              </a:blipFill>
            </p:spPr>
            <p:txBody>
              <a:bodyPr/>
              <a:lstStyle/>
              <a:p>
                <a:r>
                  <a:rPr lang="nl-NL">
                    <a:noFill/>
                  </a:rPr>
                  <a:t> </a:t>
                </a:r>
              </a:p>
            </p:txBody>
          </p:sp>
        </mc:Fallback>
      </mc:AlternateContent>
      <p:sp>
        <p:nvSpPr>
          <p:cNvPr id="45" name="Rechthoek 44">
            <a:extLst>
              <a:ext uri="{FF2B5EF4-FFF2-40B4-BE49-F238E27FC236}">
                <a16:creationId xmlns:a16="http://schemas.microsoft.com/office/drawing/2014/main" id="{F0C00E55-9B4C-A0FC-7251-AFC2C4168952}"/>
              </a:ext>
            </a:extLst>
          </p:cNvPr>
          <p:cNvSpPr/>
          <p:nvPr/>
        </p:nvSpPr>
        <p:spPr>
          <a:xfrm>
            <a:off x="4360245" y="3680644"/>
            <a:ext cx="844084" cy="400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6" name="Tekstvak 45">
                <a:extLst>
                  <a:ext uri="{FF2B5EF4-FFF2-40B4-BE49-F238E27FC236}">
                    <a16:creationId xmlns:a16="http://schemas.microsoft.com/office/drawing/2014/main" id="{F4A610D2-A82C-A4DE-B35A-F76212B2DD01}"/>
                  </a:ext>
                </a:extLst>
              </p:cNvPr>
              <p:cNvSpPr txBox="1"/>
              <p:nvPr/>
            </p:nvSpPr>
            <p:spPr>
              <a:xfrm>
                <a:off x="5253903" y="3375069"/>
                <a:ext cx="15733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cs typeface="+mn-cs"/>
                        </a:rPr>
                        <m:t>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cs typeface="+mn-cs"/>
                        </a:rPr>
                        <m:t>𝟔𝟓</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cs typeface="+mn-cs"/>
                        </a:rPr>
                        <m:t>)</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46" name="Tekstvak 45">
                <a:extLst>
                  <a:ext uri="{FF2B5EF4-FFF2-40B4-BE49-F238E27FC236}">
                    <a16:creationId xmlns:a16="http://schemas.microsoft.com/office/drawing/2014/main" id="{F4A610D2-A82C-A4DE-B35A-F76212B2DD01}"/>
                  </a:ext>
                </a:extLst>
              </p:cNvPr>
              <p:cNvSpPr txBox="1">
                <a:spLocks noRot="1" noChangeAspect="1" noMove="1" noResize="1" noEditPoints="1" noAdjustHandles="1" noChangeArrowheads="1" noChangeShapeType="1" noTextEdit="1"/>
              </p:cNvSpPr>
              <p:nvPr/>
            </p:nvSpPr>
            <p:spPr>
              <a:xfrm>
                <a:off x="5253903" y="3375069"/>
                <a:ext cx="1573336" cy="523220"/>
              </a:xfrm>
              <a:prstGeom prst="rect">
                <a:avLst/>
              </a:prstGeom>
              <a:blipFill>
                <a:blip r:embed="rId10"/>
                <a:stretch>
                  <a:fillRect/>
                </a:stretch>
              </a:blipFill>
            </p:spPr>
            <p:txBody>
              <a:bodyPr/>
              <a:lstStyle/>
              <a:p>
                <a:r>
                  <a:rPr lang="nl-NL">
                    <a:noFill/>
                  </a:rPr>
                  <a:t> </a:t>
                </a:r>
              </a:p>
            </p:txBody>
          </p:sp>
        </mc:Fallback>
      </mc:AlternateContent>
      <p:sp>
        <p:nvSpPr>
          <p:cNvPr id="49" name="Rechthoek 48">
            <a:extLst>
              <a:ext uri="{FF2B5EF4-FFF2-40B4-BE49-F238E27FC236}">
                <a16:creationId xmlns:a16="http://schemas.microsoft.com/office/drawing/2014/main" id="{11B4FA94-15B8-9552-E01B-82AF111A8A06}"/>
              </a:ext>
            </a:extLst>
          </p:cNvPr>
          <p:cNvSpPr/>
          <p:nvPr/>
        </p:nvSpPr>
        <p:spPr>
          <a:xfrm>
            <a:off x="681861" y="5707771"/>
            <a:ext cx="4934785" cy="393559"/>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2" name="Verbindingslijn: gebogen 51">
            <a:extLst>
              <a:ext uri="{FF2B5EF4-FFF2-40B4-BE49-F238E27FC236}">
                <a16:creationId xmlns:a16="http://schemas.microsoft.com/office/drawing/2014/main" id="{37DE2AEA-86D0-5886-1446-5BD4115F362B}"/>
              </a:ext>
            </a:extLst>
          </p:cNvPr>
          <p:cNvCxnSpPr>
            <a:cxnSpLocks/>
            <a:stCxn id="49" idx="3"/>
            <a:endCxn id="54" idx="2"/>
          </p:cNvCxnSpPr>
          <p:nvPr/>
        </p:nvCxnSpPr>
        <p:spPr>
          <a:xfrm flipV="1">
            <a:off x="5616646" y="3853812"/>
            <a:ext cx="492769" cy="2050739"/>
          </a:xfrm>
          <a:prstGeom prst="bentConnector2">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54" name="Rechthoek 53">
            <a:extLst>
              <a:ext uri="{FF2B5EF4-FFF2-40B4-BE49-F238E27FC236}">
                <a16:creationId xmlns:a16="http://schemas.microsoft.com/office/drawing/2014/main" id="{99FBAF15-8312-B8A1-4223-44430CA5F243}"/>
              </a:ext>
            </a:extLst>
          </p:cNvPr>
          <p:cNvSpPr/>
          <p:nvPr/>
        </p:nvSpPr>
        <p:spPr>
          <a:xfrm>
            <a:off x="5687373" y="3453312"/>
            <a:ext cx="844084" cy="400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6" name="Tekstvak 55">
                <a:extLst>
                  <a:ext uri="{FF2B5EF4-FFF2-40B4-BE49-F238E27FC236}">
                    <a16:creationId xmlns:a16="http://schemas.microsoft.com/office/drawing/2014/main" id="{12ADDD22-8095-16EB-3E94-BCA6EFCB499C}"/>
                  </a:ext>
                </a:extLst>
              </p:cNvPr>
              <p:cNvSpPr txBox="1"/>
              <p:nvPr/>
            </p:nvSpPr>
            <p:spPr>
              <a:xfrm>
                <a:off x="6730019" y="3375069"/>
                <a:ext cx="17754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 €</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𝟏</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𝟐𝟑𝟏</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56" name="Tekstvak 55">
                <a:extLst>
                  <a:ext uri="{FF2B5EF4-FFF2-40B4-BE49-F238E27FC236}">
                    <a16:creationId xmlns:a16="http://schemas.microsoft.com/office/drawing/2014/main" id="{12ADDD22-8095-16EB-3E94-BCA6EFCB499C}"/>
                  </a:ext>
                </a:extLst>
              </p:cNvPr>
              <p:cNvSpPr txBox="1">
                <a:spLocks noRot="1" noChangeAspect="1" noMove="1" noResize="1" noEditPoints="1" noAdjustHandles="1" noChangeArrowheads="1" noChangeShapeType="1" noTextEdit="1"/>
              </p:cNvSpPr>
              <p:nvPr/>
            </p:nvSpPr>
            <p:spPr>
              <a:xfrm>
                <a:off x="6730019" y="3375069"/>
                <a:ext cx="1775402" cy="523220"/>
              </a:xfrm>
              <a:prstGeom prst="rect">
                <a:avLst/>
              </a:prstGeom>
              <a:blipFill>
                <a:blip r:embed="rId11"/>
                <a:stretch>
                  <a:fillRect/>
                </a:stretch>
              </a:blipFill>
            </p:spPr>
            <p:txBody>
              <a:bodyPr/>
              <a:lstStyle/>
              <a:p>
                <a:r>
                  <a:rPr lang="nl-NL">
                    <a:noFill/>
                  </a:rPr>
                  <a:t> </a:t>
                </a:r>
              </a:p>
            </p:txBody>
          </p:sp>
        </mc:Fallback>
      </mc:AlternateContent>
      <p:sp>
        <p:nvSpPr>
          <p:cNvPr id="57" name="Rechthoek 56">
            <a:extLst>
              <a:ext uri="{FF2B5EF4-FFF2-40B4-BE49-F238E27FC236}">
                <a16:creationId xmlns:a16="http://schemas.microsoft.com/office/drawing/2014/main" id="{8EAA9C5C-436B-6EE0-2A9C-44E436E07C81}"/>
              </a:ext>
            </a:extLst>
          </p:cNvPr>
          <p:cNvSpPr/>
          <p:nvPr/>
        </p:nvSpPr>
        <p:spPr>
          <a:xfrm>
            <a:off x="10706122" y="5991142"/>
            <a:ext cx="1226207" cy="628613"/>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8" name="Verbindingslijn: gebogen 67">
            <a:extLst>
              <a:ext uri="{FF2B5EF4-FFF2-40B4-BE49-F238E27FC236}">
                <a16:creationId xmlns:a16="http://schemas.microsoft.com/office/drawing/2014/main" id="{2A5B8FCA-FD90-D9C1-1D11-4E33C3AF6511}"/>
              </a:ext>
            </a:extLst>
          </p:cNvPr>
          <p:cNvCxnSpPr>
            <a:cxnSpLocks/>
            <a:stCxn id="57" idx="3"/>
            <a:endCxn id="56" idx="3"/>
          </p:cNvCxnSpPr>
          <p:nvPr/>
        </p:nvCxnSpPr>
        <p:spPr>
          <a:xfrm flipH="1" flipV="1">
            <a:off x="8505421" y="3636679"/>
            <a:ext cx="3426908" cy="2668770"/>
          </a:xfrm>
          <a:prstGeom prst="bentConnector3">
            <a:avLst>
              <a:gd name="adj1" fmla="val -6671"/>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kstvak 68">
                <a:extLst>
                  <a:ext uri="{FF2B5EF4-FFF2-40B4-BE49-F238E27FC236}">
                    <a16:creationId xmlns:a16="http://schemas.microsoft.com/office/drawing/2014/main" id="{88DD413D-1F59-73BF-25C2-664E3254F71B}"/>
                  </a:ext>
                </a:extLst>
              </p:cNvPr>
              <p:cNvSpPr txBox="1"/>
              <p:nvPr/>
            </p:nvSpPr>
            <p:spPr>
              <a:xfrm>
                <a:off x="8978738" y="3375069"/>
                <a:ext cx="17754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𝟏</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𝟒𝟏𝟏</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69" name="Tekstvak 68">
                <a:extLst>
                  <a:ext uri="{FF2B5EF4-FFF2-40B4-BE49-F238E27FC236}">
                    <a16:creationId xmlns:a16="http://schemas.microsoft.com/office/drawing/2014/main" id="{88DD413D-1F59-73BF-25C2-664E3254F71B}"/>
                  </a:ext>
                </a:extLst>
              </p:cNvPr>
              <p:cNvSpPr txBox="1">
                <a:spLocks noRot="1" noChangeAspect="1" noMove="1" noResize="1" noEditPoints="1" noAdjustHandles="1" noChangeArrowheads="1" noChangeShapeType="1" noTextEdit="1"/>
              </p:cNvSpPr>
              <p:nvPr/>
            </p:nvSpPr>
            <p:spPr>
              <a:xfrm>
                <a:off x="8978738" y="3375069"/>
                <a:ext cx="1775402" cy="523220"/>
              </a:xfrm>
              <a:prstGeom prst="rect">
                <a:avLst/>
              </a:prstGeom>
              <a:blipFill>
                <a:blip r:embed="rId12"/>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351864729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22" presetClass="entr" presetSubtype="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200"/>
                                        <p:tgtEl>
                                          <p:spTgt spid="12"/>
                                        </p:tgtEl>
                                      </p:cBhvr>
                                    </p:animEffect>
                                  </p:childTnLst>
                                </p:cTn>
                              </p:par>
                            </p:childTnLst>
                          </p:cTn>
                        </p:par>
                        <p:par>
                          <p:cTn id="14" fill="hold">
                            <p:stCondLst>
                              <p:cond delay="200"/>
                            </p:stCondLst>
                            <p:childTnLst>
                              <p:par>
                                <p:cTn id="15" presetID="1"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22" presetClass="entr" presetSubtype="2"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200"/>
                                        <p:tgtEl>
                                          <p:spTgt spid="26"/>
                                        </p:tgtEl>
                                      </p:cBhvr>
                                    </p:animEffect>
                                  </p:childTnLst>
                                </p:cTn>
                              </p:par>
                            </p:childTnLst>
                          </p:cTn>
                        </p:par>
                        <p:par>
                          <p:cTn id="34" fill="hold">
                            <p:stCondLst>
                              <p:cond delay="200"/>
                            </p:stCondLst>
                            <p:childTnLst>
                              <p:par>
                                <p:cTn id="35" presetID="1"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22" presetClass="entr" presetSubtype="2"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right)">
                                      <p:cBhvr>
                                        <p:cTn id="47" dur="200"/>
                                        <p:tgtEl>
                                          <p:spTgt spid="43"/>
                                        </p:tgtEl>
                                      </p:cBhvr>
                                    </p:animEffect>
                                  </p:childTnLst>
                                </p:cTn>
                              </p:par>
                            </p:childTnLst>
                          </p:cTn>
                        </p:par>
                        <p:par>
                          <p:cTn id="48" fill="hold">
                            <p:stCondLst>
                              <p:cond delay="200"/>
                            </p:stCondLst>
                            <p:childTnLst>
                              <p:par>
                                <p:cTn id="49" presetID="1"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41"/>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4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22" presetClass="entr" presetSubtype="4"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down)">
                                      <p:cBhvr>
                                        <p:cTn id="65" dur="200"/>
                                        <p:tgtEl>
                                          <p:spTgt spid="52"/>
                                        </p:tgtEl>
                                      </p:cBhvr>
                                    </p:animEffect>
                                  </p:childTnLst>
                                </p:cTn>
                              </p:par>
                            </p:childTnLst>
                          </p:cTn>
                        </p:par>
                        <p:par>
                          <p:cTn id="66" fill="hold">
                            <p:stCondLst>
                              <p:cond delay="200"/>
                            </p:stCondLst>
                            <p:childTnLst>
                              <p:par>
                                <p:cTn id="67" presetID="1"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5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par>
                                <p:cTn id="81" presetID="22" presetClass="entr" presetSubtype="4" fill="hold"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wipe(down)">
                                      <p:cBhvr>
                                        <p:cTn id="83" dur="200"/>
                                        <p:tgtEl>
                                          <p:spTgt spid="68"/>
                                        </p:tgtEl>
                                      </p:cBhvr>
                                    </p:animEffect>
                                  </p:childTnLst>
                                </p:cTn>
                              </p:par>
                            </p:childTnLst>
                          </p:cTn>
                        </p:par>
                        <p:par>
                          <p:cTn id="84" fill="hold">
                            <p:stCondLst>
                              <p:cond delay="200"/>
                            </p:stCondLst>
                            <p:childTnLst>
                              <p:par>
                                <p:cTn id="85" presetID="1" presetClass="entr" presetSubtype="0" fill="hold" grpId="0" nodeType="after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5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68"/>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p:bldP spid="19" grpId="0" animBg="1"/>
      <p:bldP spid="19" grpId="1" animBg="1"/>
      <p:bldP spid="29" grpId="0"/>
      <p:bldP spid="41" grpId="0" animBg="1"/>
      <p:bldP spid="41" grpId="1" animBg="1"/>
      <p:bldP spid="44" grpId="0"/>
      <p:bldP spid="46" grpId="0"/>
      <p:bldP spid="49" grpId="0" animBg="1"/>
      <p:bldP spid="49" grpId="1" animBg="1"/>
      <p:bldP spid="56" grpId="0"/>
      <p:bldP spid="57" grpId="0" animBg="1"/>
      <p:bldP spid="57" grpId="1" animBg="1"/>
      <p:bldP spid="69"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58A1A-8072-6527-3814-198781828517}"/>
            </a:ext>
          </a:extLst>
        </p:cNvPr>
        <p:cNvGrpSpPr/>
        <p:nvPr/>
      </p:nvGrpSpPr>
      <p:grpSpPr>
        <a:xfrm>
          <a:off x="0" y="0"/>
          <a:ext cx="0" cy="0"/>
          <a:chOff x="0" y="0"/>
          <a:chExt cx="0" cy="0"/>
        </a:xfrm>
      </p:grpSpPr>
      <p:cxnSp>
        <p:nvCxnSpPr>
          <p:cNvPr id="102" name="Rechte verbindingslijn 101">
            <a:extLst>
              <a:ext uri="{FF2B5EF4-FFF2-40B4-BE49-F238E27FC236}">
                <a16:creationId xmlns:a16="http://schemas.microsoft.com/office/drawing/2014/main" id="{367B1B8C-83BA-06B5-59CA-7901E52BBFBD}"/>
              </a:ext>
            </a:extLst>
          </p:cNvPr>
          <p:cNvCxnSpPr>
            <a:cxnSpLocks/>
          </p:cNvCxnSpPr>
          <p:nvPr/>
        </p:nvCxnSpPr>
        <p:spPr>
          <a:xfrm>
            <a:off x="399028" y="5079535"/>
            <a:ext cx="11393945" cy="0"/>
          </a:xfrm>
          <a:prstGeom prst="line">
            <a:avLst/>
          </a:prstGeom>
          <a:ln w="1968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9" name="Groep 78">
            <a:extLst>
              <a:ext uri="{FF2B5EF4-FFF2-40B4-BE49-F238E27FC236}">
                <a16:creationId xmlns:a16="http://schemas.microsoft.com/office/drawing/2014/main" id="{63F3A6C1-C2D0-C814-D93E-2336B9384E3F}"/>
              </a:ext>
            </a:extLst>
          </p:cNvPr>
          <p:cNvGrpSpPr/>
          <p:nvPr/>
        </p:nvGrpSpPr>
        <p:grpSpPr>
          <a:xfrm>
            <a:off x="6154623" y="1731730"/>
            <a:ext cx="5745278" cy="3105471"/>
            <a:chOff x="292101" y="943998"/>
            <a:chExt cx="6096000" cy="3105471"/>
          </a:xfrm>
        </p:grpSpPr>
        <p:sp>
          <p:nvSpPr>
            <p:cNvPr id="80" name="Rechthoek: afgeronde hoeken 79">
              <a:extLst>
                <a:ext uri="{FF2B5EF4-FFF2-40B4-BE49-F238E27FC236}">
                  <a16:creationId xmlns:a16="http://schemas.microsoft.com/office/drawing/2014/main" id="{4E433847-E428-B4FC-3C60-DE603E259118}"/>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81" name="Rechte verbindingslijn 80">
              <a:extLst>
                <a:ext uri="{FF2B5EF4-FFF2-40B4-BE49-F238E27FC236}">
                  <a16:creationId xmlns:a16="http://schemas.microsoft.com/office/drawing/2014/main" id="{59246617-47C2-5B6F-EED4-184BF0F7619A}"/>
                </a:ext>
              </a:extLst>
            </p:cNvPr>
            <p:cNvCxnSpPr>
              <a:cxnSpLocks/>
            </p:cNvCxnSpPr>
            <p:nvPr/>
          </p:nvCxnSpPr>
          <p:spPr>
            <a:xfrm>
              <a:off x="560280" y="3681351"/>
              <a:ext cx="5499000" cy="0"/>
            </a:xfrm>
            <a:prstGeom prst="line">
              <a:avLst/>
            </a:prstGeom>
            <a:ln w="5080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DB43477D-A796-8E84-EB7E-A29390344409}"/>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CD91FB95-5565-3BE3-EEF0-A356C490EAAC}"/>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Tekstvak 83">
              <a:extLst>
                <a:ext uri="{FF2B5EF4-FFF2-40B4-BE49-F238E27FC236}">
                  <a16:creationId xmlns:a16="http://schemas.microsoft.com/office/drawing/2014/main" id="{C154C1E0-75E9-3009-3BEF-D5704B88EDF6}"/>
                </a:ext>
              </a:extLst>
            </p:cNvPr>
            <p:cNvSpPr txBox="1"/>
            <p:nvPr/>
          </p:nvSpPr>
          <p:spPr>
            <a:xfrm>
              <a:off x="518705" y="1163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VA</a:t>
              </a:r>
            </a:p>
          </p:txBody>
        </p:sp>
        <p:sp>
          <p:nvSpPr>
            <p:cNvPr id="85" name="Tekstvak 84">
              <a:extLst>
                <a:ext uri="{FF2B5EF4-FFF2-40B4-BE49-F238E27FC236}">
                  <a16:creationId xmlns:a16="http://schemas.microsoft.com/office/drawing/2014/main" id="{9AF22AE8-B5E2-B309-36F4-BF8B8BCB1261}"/>
                </a:ext>
              </a:extLst>
            </p:cNvPr>
            <p:cNvSpPr txBox="1"/>
            <p:nvPr/>
          </p:nvSpPr>
          <p:spPr>
            <a:xfrm>
              <a:off x="518705" y="1915368"/>
              <a:ext cx="233693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VLA</a:t>
              </a:r>
            </a:p>
          </p:txBody>
        </p:sp>
        <p:sp>
          <p:nvSpPr>
            <p:cNvPr id="86" name="Tekstvak 85">
              <a:extLst>
                <a:ext uri="{FF2B5EF4-FFF2-40B4-BE49-F238E27FC236}">
                  <a16:creationId xmlns:a16="http://schemas.microsoft.com/office/drawing/2014/main" id="{35ABB8D5-363D-670C-B7D2-FA5E4AFA050F}"/>
                </a:ext>
              </a:extLst>
            </p:cNvPr>
            <p:cNvSpPr txBox="1"/>
            <p:nvPr/>
          </p:nvSpPr>
          <p:spPr>
            <a:xfrm>
              <a:off x="518705" y="2667160"/>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LM</a:t>
              </a:r>
            </a:p>
          </p:txBody>
        </p:sp>
        <p:sp>
          <p:nvSpPr>
            <p:cNvPr id="87" name="Tekstvak 86">
              <a:extLst>
                <a:ext uri="{FF2B5EF4-FFF2-40B4-BE49-F238E27FC236}">
                  <a16:creationId xmlns:a16="http://schemas.microsoft.com/office/drawing/2014/main" id="{143977E3-28A5-9189-C148-AFD87D2F6E85}"/>
                </a:ext>
              </a:extLst>
            </p:cNvPr>
            <p:cNvSpPr txBox="1"/>
            <p:nvPr/>
          </p:nvSpPr>
          <p:spPr>
            <a:xfrm>
              <a:off x="4100026" y="1163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EV</a:t>
              </a:r>
            </a:p>
          </p:txBody>
        </p:sp>
        <p:sp>
          <p:nvSpPr>
            <p:cNvPr id="88" name="Tekstvak 87">
              <a:extLst>
                <a:ext uri="{FF2B5EF4-FFF2-40B4-BE49-F238E27FC236}">
                  <a16:creationId xmlns:a16="http://schemas.microsoft.com/office/drawing/2014/main" id="{DBD272EF-610C-DD8E-D38E-EB7AB3C95523}"/>
                </a:ext>
              </a:extLst>
            </p:cNvPr>
            <p:cNvSpPr txBox="1"/>
            <p:nvPr/>
          </p:nvSpPr>
          <p:spPr>
            <a:xfrm>
              <a:off x="4100026" y="1915368"/>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alpha val="10000"/>
                    </a:prstClr>
                  </a:solidFill>
                  <a:latin typeface="Effra" panose="02000506080000020004" pitchFamily="2" charset="0"/>
                </a:rPr>
                <a:t>LVV</a:t>
              </a:r>
              <a:endPar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ndParaRPr>
            </a:p>
          </p:txBody>
        </p:sp>
        <p:sp>
          <p:nvSpPr>
            <p:cNvPr id="89" name="Tekstvak 88">
              <a:extLst>
                <a:ext uri="{FF2B5EF4-FFF2-40B4-BE49-F238E27FC236}">
                  <a16:creationId xmlns:a16="http://schemas.microsoft.com/office/drawing/2014/main" id="{9A26915B-8247-4B42-B986-4A7FCB05E56C}"/>
                </a:ext>
              </a:extLst>
            </p:cNvPr>
            <p:cNvSpPr txBox="1"/>
            <p:nvPr/>
          </p:nvSpPr>
          <p:spPr>
            <a:xfrm>
              <a:off x="3731282" y="2667160"/>
              <a:ext cx="242834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KVV</a:t>
              </a:r>
            </a:p>
          </p:txBody>
        </p:sp>
        <p:sp>
          <p:nvSpPr>
            <p:cNvPr id="90" name="Tekstvak 89">
              <a:extLst>
                <a:ext uri="{FF2B5EF4-FFF2-40B4-BE49-F238E27FC236}">
                  <a16:creationId xmlns:a16="http://schemas.microsoft.com/office/drawing/2014/main" id="{167C1BFF-0CA6-676D-14FC-52FFD270244F}"/>
                </a:ext>
              </a:extLst>
            </p:cNvPr>
            <p:cNvSpPr txBox="1"/>
            <p:nvPr/>
          </p:nvSpPr>
          <p:spPr>
            <a:xfrm>
              <a:off x="2253123" y="943998"/>
              <a:ext cx="2173954" cy="369332"/>
            </a:xfrm>
            <a:prstGeom prst="rect">
              <a:avLst/>
            </a:prstGeom>
            <a:noFill/>
          </p:spPr>
          <p:txBody>
            <a:bodyPr wrap="square" rtlCol="0">
              <a:spAutoFit/>
            </a:bodyPr>
            <a:lstStyle/>
            <a:p>
              <a:pPr lvl="0" algn="ctr">
                <a:defRPr/>
              </a:pPr>
              <a:r>
                <a:rPr lang="nl-NL" b="1" dirty="0">
                  <a:solidFill>
                    <a:srgbClr val="652EA3"/>
                  </a:solidFill>
                  <a:latin typeface="Effra" panose="02000506080000020004" pitchFamily="2" charset="0"/>
                </a:rPr>
                <a:t>Balans (x €1)</a:t>
              </a:r>
            </a:p>
          </p:txBody>
        </p:sp>
        <p:sp>
          <p:nvSpPr>
            <p:cNvPr id="91" name="Tekstvak 90">
              <a:extLst>
                <a:ext uri="{FF2B5EF4-FFF2-40B4-BE49-F238E27FC236}">
                  <a16:creationId xmlns:a16="http://schemas.microsoft.com/office/drawing/2014/main" id="{01B97B7F-725A-1D26-797D-67463F1C579B}"/>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92" name="Tekstvak 91">
              <a:extLst>
                <a:ext uri="{FF2B5EF4-FFF2-40B4-BE49-F238E27FC236}">
                  <a16:creationId xmlns:a16="http://schemas.microsoft.com/office/drawing/2014/main" id="{8D16452B-EFC1-1381-76C6-520E66298D3A}"/>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grpSp>
      <p:sp>
        <p:nvSpPr>
          <p:cNvPr id="2" name="Tekstvak 1">
            <a:extLst>
              <a:ext uri="{FF2B5EF4-FFF2-40B4-BE49-F238E27FC236}">
                <a16:creationId xmlns:a16="http://schemas.microsoft.com/office/drawing/2014/main" id="{F82224B2-F64E-BC41-AE9B-2FEC8AE73BDD}"/>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Balansposten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(Veel voorkomende mutaties)</a:t>
            </a:r>
          </a:p>
        </p:txBody>
      </p:sp>
      <p:grpSp>
        <p:nvGrpSpPr>
          <p:cNvPr id="24" name="Groep 23">
            <a:extLst>
              <a:ext uri="{FF2B5EF4-FFF2-40B4-BE49-F238E27FC236}">
                <a16:creationId xmlns:a16="http://schemas.microsoft.com/office/drawing/2014/main" id="{CD3D6637-C9EF-3BBD-8CC6-CD11BD3861DF}"/>
              </a:ext>
            </a:extLst>
          </p:cNvPr>
          <p:cNvGrpSpPr/>
          <p:nvPr/>
        </p:nvGrpSpPr>
        <p:grpSpPr>
          <a:xfrm>
            <a:off x="292101" y="1731730"/>
            <a:ext cx="5745278" cy="3105471"/>
            <a:chOff x="292101" y="943998"/>
            <a:chExt cx="6096000" cy="3105471"/>
          </a:xfrm>
        </p:grpSpPr>
        <p:sp>
          <p:nvSpPr>
            <p:cNvPr id="20" name="Rechthoek: afgeronde hoeken 19">
              <a:extLst>
                <a:ext uri="{FF2B5EF4-FFF2-40B4-BE49-F238E27FC236}">
                  <a16:creationId xmlns:a16="http://schemas.microsoft.com/office/drawing/2014/main" id="{23C2DEFA-1F30-FA3C-4DE8-71B020DEB00C}"/>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76" name="Rechte verbindingslijn 75">
              <a:extLst>
                <a:ext uri="{FF2B5EF4-FFF2-40B4-BE49-F238E27FC236}">
                  <a16:creationId xmlns:a16="http://schemas.microsoft.com/office/drawing/2014/main" id="{231B8E9F-A553-E1C4-B609-B805A5BE1C38}"/>
                </a:ext>
              </a:extLst>
            </p:cNvPr>
            <p:cNvCxnSpPr>
              <a:cxnSpLocks/>
            </p:cNvCxnSpPr>
            <p:nvPr/>
          </p:nvCxnSpPr>
          <p:spPr>
            <a:xfrm>
              <a:off x="560280" y="3681351"/>
              <a:ext cx="5499000" cy="0"/>
            </a:xfrm>
            <a:prstGeom prst="line">
              <a:avLst/>
            </a:prstGeom>
            <a:ln w="5080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 name="Rechte verbindingslijn 2">
              <a:extLst>
                <a:ext uri="{FF2B5EF4-FFF2-40B4-BE49-F238E27FC236}">
                  <a16:creationId xmlns:a16="http://schemas.microsoft.com/office/drawing/2014/main" id="{5C2C8E85-D30B-3FFA-0481-7E937B13ED65}"/>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24BC7172-B4B5-560A-C17E-E82F6BD1D795}"/>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12AA6AA6-5C9E-54F0-922C-1DA66DFBDB64}"/>
                </a:ext>
              </a:extLst>
            </p:cNvPr>
            <p:cNvSpPr txBox="1"/>
            <p:nvPr/>
          </p:nvSpPr>
          <p:spPr>
            <a:xfrm>
              <a:off x="518705" y="1163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VA</a:t>
              </a:r>
            </a:p>
          </p:txBody>
        </p:sp>
        <p:sp>
          <p:nvSpPr>
            <p:cNvPr id="6" name="Tekstvak 5">
              <a:extLst>
                <a:ext uri="{FF2B5EF4-FFF2-40B4-BE49-F238E27FC236}">
                  <a16:creationId xmlns:a16="http://schemas.microsoft.com/office/drawing/2014/main" id="{F9678482-8B80-7E3F-D27A-EC1450B37EFB}"/>
                </a:ext>
              </a:extLst>
            </p:cNvPr>
            <p:cNvSpPr txBox="1"/>
            <p:nvPr/>
          </p:nvSpPr>
          <p:spPr>
            <a:xfrm>
              <a:off x="518705" y="1915368"/>
              <a:ext cx="233693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VLA</a:t>
              </a:r>
            </a:p>
          </p:txBody>
        </p:sp>
        <p:sp>
          <p:nvSpPr>
            <p:cNvPr id="7" name="Tekstvak 6">
              <a:extLst>
                <a:ext uri="{FF2B5EF4-FFF2-40B4-BE49-F238E27FC236}">
                  <a16:creationId xmlns:a16="http://schemas.microsoft.com/office/drawing/2014/main" id="{EF2C1337-9A5D-6283-AC97-F71A0B114285}"/>
                </a:ext>
              </a:extLst>
            </p:cNvPr>
            <p:cNvSpPr txBox="1"/>
            <p:nvPr/>
          </p:nvSpPr>
          <p:spPr>
            <a:xfrm>
              <a:off x="518705" y="2667160"/>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LM</a:t>
              </a:r>
            </a:p>
          </p:txBody>
        </p:sp>
        <p:sp>
          <p:nvSpPr>
            <p:cNvPr id="8" name="Tekstvak 7">
              <a:extLst>
                <a:ext uri="{FF2B5EF4-FFF2-40B4-BE49-F238E27FC236}">
                  <a16:creationId xmlns:a16="http://schemas.microsoft.com/office/drawing/2014/main" id="{C3A17045-C811-2F9B-C4B5-1DB54891F005}"/>
                </a:ext>
              </a:extLst>
            </p:cNvPr>
            <p:cNvSpPr txBox="1"/>
            <p:nvPr/>
          </p:nvSpPr>
          <p:spPr>
            <a:xfrm>
              <a:off x="4100026" y="1163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EV</a:t>
              </a:r>
            </a:p>
          </p:txBody>
        </p:sp>
        <p:sp>
          <p:nvSpPr>
            <p:cNvPr id="9" name="Tekstvak 8">
              <a:extLst>
                <a:ext uri="{FF2B5EF4-FFF2-40B4-BE49-F238E27FC236}">
                  <a16:creationId xmlns:a16="http://schemas.microsoft.com/office/drawing/2014/main" id="{EA355A95-887A-FFDC-69CC-329CAEE6874C}"/>
                </a:ext>
              </a:extLst>
            </p:cNvPr>
            <p:cNvSpPr txBox="1"/>
            <p:nvPr/>
          </p:nvSpPr>
          <p:spPr>
            <a:xfrm>
              <a:off x="4100026" y="1915368"/>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alpha val="10000"/>
                    </a:prstClr>
                  </a:solidFill>
                  <a:latin typeface="Effra" panose="02000506080000020004" pitchFamily="2" charset="0"/>
                </a:rPr>
                <a:t>LVV</a:t>
              </a:r>
              <a:endPar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ndParaRPr>
            </a:p>
          </p:txBody>
        </p:sp>
        <p:sp>
          <p:nvSpPr>
            <p:cNvPr id="10" name="Tekstvak 9">
              <a:extLst>
                <a:ext uri="{FF2B5EF4-FFF2-40B4-BE49-F238E27FC236}">
                  <a16:creationId xmlns:a16="http://schemas.microsoft.com/office/drawing/2014/main" id="{FFFCB914-40AE-9B39-C5A6-23EE9B93FEE3}"/>
                </a:ext>
              </a:extLst>
            </p:cNvPr>
            <p:cNvSpPr txBox="1"/>
            <p:nvPr/>
          </p:nvSpPr>
          <p:spPr>
            <a:xfrm>
              <a:off x="3731282" y="2667160"/>
              <a:ext cx="242834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KVV</a:t>
              </a:r>
            </a:p>
          </p:txBody>
        </p:sp>
        <p:sp>
          <p:nvSpPr>
            <p:cNvPr id="14" name="Tekstvak 13">
              <a:extLst>
                <a:ext uri="{FF2B5EF4-FFF2-40B4-BE49-F238E27FC236}">
                  <a16:creationId xmlns:a16="http://schemas.microsoft.com/office/drawing/2014/main" id="{6885EF9A-349A-1042-83F0-CD725BED5D33}"/>
                </a:ext>
              </a:extLst>
            </p:cNvPr>
            <p:cNvSpPr txBox="1"/>
            <p:nvPr/>
          </p:nvSpPr>
          <p:spPr>
            <a:xfrm>
              <a:off x="2425288" y="943998"/>
              <a:ext cx="1829624" cy="369332"/>
            </a:xfrm>
            <a:prstGeom prst="rect">
              <a:avLst/>
            </a:prstGeom>
            <a:noFill/>
          </p:spPr>
          <p:txBody>
            <a:bodyPr wrap="square" rtlCol="0">
              <a:spAutoFit/>
            </a:bodyPr>
            <a:lstStyle/>
            <a:p>
              <a:pPr lvl="0" algn="ctr">
                <a:defRPr/>
              </a:pPr>
              <a:r>
                <a:rPr lang="nl-NL" b="1" dirty="0">
                  <a:solidFill>
                    <a:srgbClr val="652EA3"/>
                  </a:solidFill>
                  <a:latin typeface="Effra" panose="02000506080000020004" pitchFamily="2" charset="0"/>
                </a:rPr>
                <a:t>Balans (x €1)</a:t>
              </a:r>
            </a:p>
          </p:txBody>
        </p:sp>
        <p:sp>
          <p:nvSpPr>
            <p:cNvPr id="15" name="Tekstvak 14">
              <a:extLst>
                <a:ext uri="{FF2B5EF4-FFF2-40B4-BE49-F238E27FC236}">
                  <a16:creationId xmlns:a16="http://schemas.microsoft.com/office/drawing/2014/main" id="{322D7C00-E486-9CB0-4DFA-AE1C49A7862A}"/>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16" name="Tekstvak 15">
              <a:extLst>
                <a:ext uri="{FF2B5EF4-FFF2-40B4-BE49-F238E27FC236}">
                  <a16:creationId xmlns:a16="http://schemas.microsoft.com/office/drawing/2014/main" id="{09FE4E59-F7FB-EF97-87F5-4ED5463C0C48}"/>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grpSp>
      <p:sp>
        <p:nvSpPr>
          <p:cNvPr id="22" name="Tekstvak 21">
            <a:extLst>
              <a:ext uri="{FF2B5EF4-FFF2-40B4-BE49-F238E27FC236}">
                <a16:creationId xmlns:a16="http://schemas.microsoft.com/office/drawing/2014/main" id="{25649BD5-C2B8-44DE-A415-64914EA0503D}"/>
              </a:ext>
            </a:extLst>
          </p:cNvPr>
          <p:cNvSpPr txBox="1"/>
          <p:nvPr/>
        </p:nvSpPr>
        <p:spPr>
          <a:xfrm>
            <a:off x="298451" y="5575208"/>
            <a:ext cx="11595099" cy="1077218"/>
          </a:xfrm>
          <a:prstGeom prst="rect">
            <a:avLst/>
          </a:prstGeom>
          <a:noFill/>
        </p:spPr>
        <p:txBody>
          <a:bodyPr wrap="square" rtlCol="0">
            <a:spAutoFit/>
          </a:bodyPr>
          <a:lstStyle/>
          <a:p>
            <a:pPr lvl="0" algn="ctr">
              <a:defRPr/>
            </a:pPr>
            <a:r>
              <a:rPr lang="nl-NL" sz="3200" b="1" i="1" dirty="0">
                <a:solidFill>
                  <a:prstClr val="black"/>
                </a:solidFill>
                <a:latin typeface="Effra" panose="02000506080000020004" pitchFamily="2" charset="0"/>
              </a:rPr>
              <a:t>Het bedrijf </a:t>
            </a:r>
            <a:r>
              <a:rPr lang="nl-NL" sz="3200" b="1" i="1" dirty="0">
                <a:solidFill>
                  <a:srgbClr val="945DE8"/>
                </a:solidFill>
                <a:latin typeface="Effra" panose="02000506080000020004" pitchFamily="2" charset="0"/>
              </a:rPr>
              <a:t>investeert</a:t>
            </a:r>
            <a:r>
              <a:rPr lang="nl-NL" sz="3200" b="1" i="1" dirty="0">
                <a:solidFill>
                  <a:prstClr val="black"/>
                </a:solidFill>
                <a:latin typeface="Effra" panose="02000506080000020004" pitchFamily="2" charset="0"/>
              </a:rPr>
              <a:t> voor €5.000 ex. 21% btw in nieuwe </a:t>
            </a:r>
            <a:r>
              <a:rPr lang="nl-NL" sz="3200" b="1" i="1" dirty="0">
                <a:solidFill>
                  <a:srgbClr val="945DE8"/>
                </a:solidFill>
                <a:latin typeface="Effra" panose="02000506080000020004" pitchFamily="2" charset="0"/>
              </a:rPr>
              <a:t>inventaris</a:t>
            </a:r>
            <a:r>
              <a:rPr lang="nl-NL" sz="3200" b="1" i="1" dirty="0">
                <a:solidFill>
                  <a:prstClr val="black"/>
                </a:solidFill>
                <a:latin typeface="Effra" panose="02000506080000020004" pitchFamily="2" charset="0"/>
              </a:rPr>
              <a:t> en betaalt deze direct </a:t>
            </a:r>
            <a:r>
              <a:rPr lang="nl-NL" sz="3200" b="1" i="1" dirty="0">
                <a:latin typeface="Effra" panose="02000506080000020004" pitchFamily="2" charset="0"/>
              </a:rPr>
              <a:t>per</a:t>
            </a:r>
            <a:r>
              <a:rPr lang="nl-NL" sz="3200" b="1" i="1" dirty="0">
                <a:solidFill>
                  <a:srgbClr val="945DE8"/>
                </a:solidFill>
                <a:latin typeface="Effra" panose="02000506080000020004" pitchFamily="2" charset="0"/>
              </a:rPr>
              <a:t> bank</a:t>
            </a:r>
            <a:r>
              <a:rPr lang="nl-NL" sz="3200" b="1" i="1" dirty="0">
                <a:solidFill>
                  <a:prstClr val="black"/>
                </a:solidFill>
                <a:latin typeface="Effra" panose="02000506080000020004" pitchFamily="2" charset="0"/>
              </a:rPr>
              <a:t>.</a:t>
            </a:r>
          </a:p>
        </p:txBody>
      </p:sp>
      <p:sp>
        <p:nvSpPr>
          <p:cNvPr id="23" name="Tekstvak 22">
            <a:extLst>
              <a:ext uri="{FF2B5EF4-FFF2-40B4-BE49-F238E27FC236}">
                <a16:creationId xmlns:a16="http://schemas.microsoft.com/office/drawing/2014/main" id="{1E4A1042-E67C-D24B-7D28-7C73BD6BE4AF}"/>
              </a:ext>
            </a:extLst>
          </p:cNvPr>
          <p:cNvSpPr txBox="1"/>
          <p:nvPr/>
        </p:nvSpPr>
        <p:spPr>
          <a:xfrm>
            <a:off x="1771048" y="5092925"/>
            <a:ext cx="86499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Financieel feit:</a:t>
            </a:r>
          </a:p>
        </p:txBody>
      </p:sp>
      <p:sp>
        <p:nvSpPr>
          <p:cNvPr id="38" name="Rechthoek: afgeronde hoeken 37">
            <a:extLst>
              <a:ext uri="{FF2B5EF4-FFF2-40B4-BE49-F238E27FC236}">
                <a16:creationId xmlns:a16="http://schemas.microsoft.com/office/drawing/2014/main" id="{4D7420F1-7C76-2BF6-97B7-145036DE3AE7}"/>
              </a:ext>
            </a:extLst>
          </p:cNvPr>
          <p:cNvSpPr/>
          <p:nvPr/>
        </p:nvSpPr>
        <p:spPr>
          <a:xfrm>
            <a:off x="7254751" y="1288184"/>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Modeluitwerking</a:t>
            </a:r>
          </a:p>
        </p:txBody>
      </p:sp>
      <p:sp>
        <p:nvSpPr>
          <p:cNvPr id="39" name="Rechthoek: afgeronde hoeken 38">
            <a:extLst>
              <a:ext uri="{FF2B5EF4-FFF2-40B4-BE49-F238E27FC236}">
                <a16:creationId xmlns:a16="http://schemas.microsoft.com/office/drawing/2014/main" id="{62663439-425A-9416-50B2-C968F2AF0D45}"/>
              </a:ext>
            </a:extLst>
          </p:cNvPr>
          <p:cNvSpPr/>
          <p:nvPr/>
        </p:nvSpPr>
        <p:spPr>
          <a:xfrm>
            <a:off x="1392225" y="1288184"/>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Feitelijke uitwerking</a:t>
            </a:r>
          </a:p>
        </p:txBody>
      </p:sp>
      <p:sp>
        <p:nvSpPr>
          <p:cNvPr id="40" name="Tekstballon: rechthoek met afgeronde hoeken 39">
            <a:extLst>
              <a:ext uri="{FF2B5EF4-FFF2-40B4-BE49-F238E27FC236}">
                <a16:creationId xmlns:a16="http://schemas.microsoft.com/office/drawing/2014/main" id="{FE6EC16B-D426-48FA-AD0F-BBE8DDCD6C67}"/>
              </a:ext>
            </a:extLst>
          </p:cNvPr>
          <p:cNvSpPr/>
          <p:nvPr/>
        </p:nvSpPr>
        <p:spPr>
          <a:xfrm>
            <a:off x="3882430" y="932677"/>
            <a:ext cx="5580142" cy="1026348"/>
          </a:xfrm>
          <a:prstGeom prst="wedgeRoundRectCallout">
            <a:avLst>
              <a:gd name="adj1" fmla="val 35468"/>
              <a:gd name="adj2" fmla="val -80479"/>
              <a:gd name="adj3" fmla="val 16667"/>
            </a:avLst>
          </a:prstGeom>
          <a:solidFill>
            <a:srgbClr val="945EE8"/>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i="1" noProof="0" dirty="0">
                <a:solidFill>
                  <a:prstClr val="white"/>
                </a:solidFill>
                <a:latin typeface="Effra" panose="02000506080000020004" pitchFamily="2" charset="0"/>
              </a:rPr>
              <a:t>Veranderingen op de balans worden </a:t>
            </a:r>
            <a:r>
              <a:rPr lang="nl-NL" sz="2800" b="1" i="1" noProof="0" dirty="0">
                <a:solidFill>
                  <a:prstClr val="white"/>
                </a:solidFill>
                <a:latin typeface="Effra" panose="02000506080000020004" pitchFamily="2" charset="0"/>
              </a:rPr>
              <a:t>balansmutaties</a:t>
            </a:r>
            <a:r>
              <a:rPr lang="nl-NL" sz="2800" i="1" noProof="0" dirty="0">
                <a:solidFill>
                  <a:prstClr val="white"/>
                </a:solidFill>
                <a:latin typeface="Effra" panose="02000506080000020004" pitchFamily="2" charset="0"/>
              </a:rPr>
              <a:t> genoemd.</a:t>
            </a:r>
            <a:endParaRPr kumimoji="0" lang="nl-NL" sz="2800" b="0"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41" name="Tekstvak 40">
            <a:extLst>
              <a:ext uri="{FF2B5EF4-FFF2-40B4-BE49-F238E27FC236}">
                <a16:creationId xmlns:a16="http://schemas.microsoft.com/office/drawing/2014/main" id="{11CD3DD2-18FB-3968-8942-5428A6736E1F}"/>
              </a:ext>
            </a:extLst>
          </p:cNvPr>
          <p:cNvSpPr txBox="1"/>
          <p:nvPr/>
        </p:nvSpPr>
        <p:spPr>
          <a:xfrm>
            <a:off x="514109" y="2327155"/>
            <a:ext cx="1372648"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Inventaris</a:t>
            </a:r>
          </a:p>
        </p:txBody>
      </p:sp>
      <p:sp>
        <p:nvSpPr>
          <p:cNvPr id="42" name="Tekstvak 41">
            <a:extLst>
              <a:ext uri="{FF2B5EF4-FFF2-40B4-BE49-F238E27FC236}">
                <a16:creationId xmlns:a16="http://schemas.microsoft.com/office/drawing/2014/main" id="{D316AECD-622F-A65D-A43D-9D3146D84937}"/>
              </a:ext>
            </a:extLst>
          </p:cNvPr>
          <p:cNvSpPr txBox="1"/>
          <p:nvPr/>
        </p:nvSpPr>
        <p:spPr>
          <a:xfrm>
            <a:off x="2178929" y="2327155"/>
            <a:ext cx="9773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+ 5.000</a:t>
            </a:r>
          </a:p>
        </p:txBody>
      </p:sp>
      <p:sp>
        <p:nvSpPr>
          <p:cNvPr id="43" name="Tekstvak 42">
            <a:extLst>
              <a:ext uri="{FF2B5EF4-FFF2-40B4-BE49-F238E27FC236}">
                <a16:creationId xmlns:a16="http://schemas.microsoft.com/office/drawing/2014/main" id="{F2CFFDE3-BCDD-AC2B-73DF-415FEF96ED3F}"/>
              </a:ext>
            </a:extLst>
          </p:cNvPr>
          <p:cNvSpPr txBox="1"/>
          <p:nvPr/>
        </p:nvSpPr>
        <p:spPr>
          <a:xfrm>
            <a:off x="512507" y="3080972"/>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Te vorderen btw</a:t>
            </a:r>
          </a:p>
        </p:txBody>
      </p:sp>
      <p:sp>
        <p:nvSpPr>
          <p:cNvPr id="44" name="Tekstvak 43">
            <a:extLst>
              <a:ext uri="{FF2B5EF4-FFF2-40B4-BE49-F238E27FC236}">
                <a16:creationId xmlns:a16="http://schemas.microsoft.com/office/drawing/2014/main" id="{7794ED2F-5D2A-9F36-DFF6-C4B41F578536}"/>
              </a:ext>
            </a:extLst>
          </p:cNvPr>
          <p:cNvSpPr txBox="1"/>
          <p:nvPr/>
        </p:nvSpPr>
        <p:spPr>
          <a:xfrm>
            <a:off x="2178929" y="3080972"/>
            <a:ext cx="9773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+ 1.050</a:t>
            </a:r>
          </a:p>
        </p:txBody>
      </p:sp>
      <p:sp>
        <p:nvSpPr>
          <p:cNvPr id="63" name="Tekstvak 62">
            <a:extLst>
              <a:ext uri="{FF2B5EF4-FFF2-40B4-BE49-F238E27FC236}">
                <a16:creationId xmlns:a16="http://schemas.microsoft.com/office/drawing/2014/main" id="{DB112C5C-8F93-8627-177D-776391804E82}"/>
              </a:ext>
            </a:extLst>
          </p:cNvPr>
          <p:cNvSpPr txBox="1"/>
          <p:nvPr/>
        </p:nvSpPr>
        <p:spPr>
          <a:xfrm>
            <a:off x="512507" y="3889644"/>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Bank</a:t>
            </a:r>
          </a:p>
        </p:txBody>
      </p:sp>
      <p:sp>
        <p:nvSpPr>
          <p:cNvPr id="64" name="Tekstvak 63">
            <a:extLst>
              <a:ext uri="{FF2B5EF4-FFF2-40B4-BE49-F238E27FC236}">
                <a16:creationId xmlns:a16="http://schemas.microsoft.com/office/drawing/2014/main" id="{9A236463-01DF-D208-44CA-B880570EFC8B}"/>
              </a:ext>
            </a:extLst>
          </p:cNvPr>
          <p:cNvSpPr txBox="1"/>
          <p:nvPr/>
        </p:nvSpPr>
        <p:spPr>
          <a:xfrm>
            <a:off x="2178929" y="3889644"/>
            <a:ext cx="97730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6.050</a:t>
            </a:r>
          </a:p>
        </p:txBody>
      </p:sp>
      <p:sp>
        <p:nvSpPr>
          <p:cNvPr id="77" name="Tekstvak 76">
            <a:extLst>
              <a:ext uri="{FF2B5EF4-FFF2-40B4-BE49-F238E27FC236}">
                <a16:creationId xmlns:a16="http://schemas.microsoft.com/office/drawing/2014/main" id="{61BD1FB9-4387-DEF0-9CB4-5FB7E27B0285}"/>
              </a:ext>
            </a:extLst>
          </p:cNvPr>
          <p:cNvSpPr txBox="1"/>
          <p:nvPr/>
        </p:nvSpPr>
        <p:spPr>
          <a:xfrm>
            <a:off x="512507"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78" name="Tekstvak 77">
            <a:extLst>
              <a:ext uri="{FF2B5EF4-FFF2-40B4-BE49-F238E27FC236}">
                <a16:creationId xmlns:a16="http://schemas.microsoft.com/office/drawing/2014/main" id="{20B9AEFF-297A-52CF-22D1-6C95C48AFE70}"/>
              </a:ext>
            </a:extLst>
          </p:cNvPr>
          <p:cNvSpPr txBox="1"/>
          <p:nvPr/>
        </p:nvSpPr>
        <p:spPr>
          <a:xfrm>
            <a:off x="2178929" y="4468477"/>
            <a:ext cx="9773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0</a:t>
            </a:r>
          </a:p>
        </p:txBody>
      </p:sp>
      <p:sp>
        <p:nvSpPr>
          <p:cNvPr id="93" name="Tekstvak 92">
            <a:extLst>
              <a:ext uri="{FF2B5EF4-FFF2-40B4-BE49-F238E27FC236}">
                <a16:creationId xmlns:a16="http://schemas.microsoft.com/office/drawing/2014/main" id="{87D8FB11-BADB-5677-7F5F-ABA6A2C29A84}"/>
              </a:ext>
            </a:extLst>
          </p:cNvPr>
          <p:cNvSpPr txBox="1"/>
          <p:nvPr/>
        </p:nvSpPr>
        <p:spPr>
          <a:xfrm>
            <a:off x="6369680" y="2357933"/>
            <a:ext cx="1372648"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Inventaris</a:t>
            </a:r>
          </a:p>
        </p:txBody>
      </p:sp>
      <p:sp>
        <p:nvSpPr>
          <p:cNvPr id="94" name="Tekstvak 93">
            <a:extLst>
              <a:ext uri="{FF2B5EF4-FFF2-40B4-BE49-F238E27FC236}">
                <a16:creationId xmlns:a16="http://schemas.microsoft.com/office/drawing/2014/main" id="{477D2885-EC1B-25DA-1427-B0B822239CC3}"/>
              </a:ext>
            </a:extLst>
          </p:cNvPr>
          <p:cNvSpPr txBox="1"/>
          <p:nvPr/>
        </p:nvSpPr>
        <p:spPr>
          <a:xfrm>
            <a:off x="7256220" y="2357933"/>
            <a:ext cx="175558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Aanschafprijs</a:t>
            </a:r>
          </a:p>
        </p:txBody>
      </p:sp>
      <p:sp>
        <p:nvSpPr>
          <p:cNvPr id="95" name="Tekstvak 94">
            <a:extLst>
              <a:ext uri="{FF2B5EF4-FFF2-40B4-BE49-F238E27FC236}">
                <a16:creationId xmlns:a16="http://schemas.microsoft.com/office/drawing/2014/main" id="{A31166B3-84F2-4433-E6EC-2F35A28389C6}"/>
              </a:ext>
            </a:extLst>
          </p:cNvPr>
          <p:cNvSpPr txBox="1"/>
          <p:nvPr/>
        </p:nvSpPr>
        <p:spPr>
          <a:xfrm>
            <a:off x="6368078" y="3111750"/>
            <a:ext cx="189014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Te vorderen btw</a:t>
            </a:r>
          </a:p>
        </p:txBody>
      </p:sp>
      <p:sp>
        <p:nvSpPr>
          <p:cNvPr id="96" name="Tekstvak 95">
            <a:extLst>
              <a:ext uri="{FF2B5EF4-FFF2-40B4-BE49-F238E27FC236}">
                <a16:creationId xmlns:a16="http://schemas.microsoft.com/office/drawing/2014/main" id="{93E5402E-956B-C540-AE51-CC1DDB888909}"/>
              </a:ext>
            </a:extLst>
          </p:cNvPr>
          <p:cNvSpPr txBox="1"/>
          <p:nvPr/>
        </p:nvSpPr>
        <p:spPr>
          <a:xfrm>
            <a:off x="8034500" y="3111750"/>
            <a:ext cx="97730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Btw</a:t>
            </a:r>
          </a:p>
        </p:txBody>
      </p:sp>
      <p:sp>
        <p:nvSpPr>
          <p:cNvPr id="97" name="Tekstvak 96">
            <a:extLst>
              <a:ext uri="{FF2B5EF4-FFF2-40B4-BE49-F238E27FC236}">
                <a16:creationId xmlns:a16="http://schemas.microsoft.com/office/drawing/2014/main" id="{DE221FD3-9605-7089-6621-BE5C6B8D050C}"/>
              </a:ext>
            </a:extLst>
          </p:cNvPr>
          <p:cNvSpPr txBox="1"/>
          <p:nvPr/>
        </p:nvSpPr>
        <p:spPr>
          <a:xfrm>
            <a:off x="6368078" y="3920422"/>
            <a:ext cx="189014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Bank</a:t>
            </a:r>
          </a:p>
        </p:txBody>
      </p:sp>
      <p:sp>
        <p:nvSpPr>
          <p:cNvPr id="98" name="Tekstvak 97">
            <a:extLst>
              <a:ext uri="{FF2B5EF4-FFF2-40B4-BE49-F238E27FC236}">
                <a16:creationId xmlns:a16="http://schemas.microsoft.com/office/drawing/2014/main" id="{4F9B97C4-D412-1832-272E-CEEB9B0204AA}"/>
              </a:ext>
            </a:extLst>
          </p:cNvPr>
          <p:cNvSpPr txBox="1"/>
          <p:nvPr/>
        </p:nvSpPr>
        <p:spPr>
          <a:xfrm>
            <a:off x="6915153" y="3920422"/>
            <a:ext cx="2096655" cy="338554"/>
          </a:xfrm>
          <a:prstGeom prst="rect">
            <a:avLst/>
          </a:prstGeom>
          <a:noFill/>
        </p:spPr>
        <p:txBody>
          <a:bodyPr wrap="square" rtlCol="0">
            <a:spAutoFit/>
          </a:bodyPr>
          <a:lstStyle/>
          <a:p>
            <a:pPr lvl="0" algn="r">
              <a:defRPr/>
            </a:pPr>
            <a:r>
              <a:rPr lang="nl-NL" sz="1600" b="1" dirty="0">
                <a:solidFill>
                  <a:srgbClr val="945DE8"/>
                </a:solidFill>
                <a:latin typeface="Effra" panose="02000506080000020004" pitchFamily="2" charset="0"/>
              </a:rPr>
              <a:t>– </a:t>
            </a: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Totale uitgave</a:t>
            </a:r>
          </a:p>
        </p:txBody>
      </p:sp>
      <p:sp>
        <p:nvSpPr>
          <p:cNvPr id="99" name="Tekstvak 98">
            <a:extLst>
              <a:ext uri="{FF2B5EF4-FFF2-40B4-BE49-F238E27FC236}">
                <a16:creationId xmlns:a16="http://schemas.microsoft.com/office/drawing/2014/main" id="{C5BEE274-5E5F-0099-9567-4C5602ACBF3E}"/>
              </a:ext>
            </a:extLst>
          </p:cNvPr>
          <p:cNvSpPr txBox="1"/>
          <p:nvPr/>
        </p:nvSpPr>
        <p:spPr>
          <a:xfrm>
            <a:off x="6368078"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100" name="Tekstvak 99">
            <a:extLst>
              <a:ext uri="{FF2B5EF4-FFF2-40B4-BE49-F238E27FC236}">
                <a16:creationId xmlns:a16="http://schemas.microsoft.com/office/drawing/2014/main" id="{CF71A0B0-A1CE-ABE1-B562-C419E03C17F9}"/>
              </a:ext>
            </a:extLst>
          </p:cNvPr>
          <p:cNvSpPr txBox="1"/>
          <p:nvPr/>
        </p:nvSpPr>
        <p:spPr>
          <a:xfrm>
            <a:off x="7655240" y="4468477"/>
            <a:ext cx="135656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 –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Saldo</a:t>
            </a:r>
          </a:p>
        </p:txBody>
      </p:sp>
      <p:sp>
        <p:nvSpPr>
          <p:cNvPr id="101" name="Tekstballon: rechthoek met afgeronde hoeken 100">
            <a:extLst>
              <a:ext uri="{FF2B5EF4-FFF2-40B4-BE49-F238E27FC236}">
                <a16:creationId xmlns:a16="http://schemas.microsoft.com/office/drawing/2014/main" id="{FDC7638D-BCD8-D69A-2C7E-978980BC0860}"/>
              </a:ext>
            </a:extLst>
          </p:cNvPr>
          <p:cNvSpPr/>
          <p:nvPr/>
        </p:nvSpPr>
        <p:spPr>
          <a:xfrm>
            <a:off x="1953506" y="5090880"/>
            <a:ext cx="5580142" cy="1026348"/>
          </a:xfrm>
          <a:prstGeom prst="wedgeRoundRectCallout">
            <a:avLst>
              <a:gd name="adj1" fmla="val 35468"/>
              <a:gd name="adj2" fmla="val -80479"/>
              <a:gd name="adj3" fmla="val 16667"/>
            </a:avLst>
          </a:prstGeom>
          <a:solidFill>
            <a:srgbClr val="C00000"/>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noProof="0" dirty="0">
                <a:solidFill>
                  <a:prstClr val="white"/>
                </a:solidFill>
                <a:latin typeface="Effra" panose="02000506080000020004" pitchFamily="2" charset="0"/>
              </a:rPr>
              <a:t>Niet vergeten</a:t>
            </a:r>
            <a:r>
              <a:rPr lang="nl-NL" sz="2800" i="1" noProof="0" dirty="0">
                <a:solidFill>
                  <a:prstClr val="white"/>
                </a:solidFill>
                <a:latin typeface="Effra" panose="02000506080000020004" pitchFamily="2" charset="0"/>
              </a:rPr>
              <a:t>! Ook in andere bijlagevragen, zonde van je punt.</a:t>
            </a:r>
            <a:endParaRPr kumimoji="0" lang="nl-NL" sz="2800" b="0" i="1" u="none" strike="noStrike" kern="1200" cap="none" spc="0" normalizeH="0" baseline="0" noProof="0" dirty="0">
              <a:ln>
                <a:noFill/>
              </a:ln>
              <a:solidFill>
                <a:prstClr val="white"/>
              </a:solidFill>
              <a:effectLst/>
              <a:uLnTx/>
              <a:uFillTx/>
              <a:latin typeface="Effra" panose="02000506080000020004" pitchFamily="2" charset="0"/>
            </a:endParaRPr>
          </a:p>
        </p:txBody>
      </p:sp>
    </p:spTree>
    <p:extLst>
      <p:ext uri="{BB962C8B-B14F-4D97-AF65-F5344CB8AC3E}">
        <p14:creationId xmlns:p14="http://schemas.microsoft.com/office/powerpoint/2010/main" val="100218575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25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22" presetClass="entr" presetSubtype="8" fill="hold" nodeType="with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wipe(left)">
                                      <p:cBhvr>
                                        <p:cTn id="30" dur="250"/>
                                        <p:tgtEl>
                                          <p:spTgt spid="7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8" grpId="0" animBg="1"/>
      <p:bldP spid="39" grpId="0" animBg="1"/>
      <p:bldP spid="40" grpId="0" animBg="1"/>
      <p:bldP spid="40" grpId="1" animBg="1"/>
      <p:bldP spid="41" grpId="0"/>
      <p:bldP spid="42" grpId="0"/>
      <p:bldP spid="43" grpId="0"/>
      <p:bldP spid="44" grpId="0"/>
      <p:bldP spid="63" grpId="0"/>
      <p:bldP spid="64" grpId="0"/>
      <p:bldP spid="77" grpId="0"/>
      <p:bldP spid="78" grpId="0"/>
      <p:bldP spid="93" grpId="0"/>
      <p:bldP spid="94" grpId="0"/>
      <p:bldP spid="95" grpId="0"/>
      <p:bldP spid="96" grpId="0"/>
      <p:bldP spid="97" grpId="0"/>
      <p:bldP spid="98" grpId="0"/>
      <p:bldP spid="99" grpId="0"/>
      <p:bldP spid="100" grpId="0"/>
      <p:bldP spid="101"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3822F-5E20-7BD8-21F1-8C269CA2CDCA}"/>
            </a:ext>
          </a:extLst>
        </p:cNvPr>
        <p:cNvGrpSpPr/>
        <p:nvPr/>
      </p:nvGrpSpPr>
      <p:grpSpPr>
        <a:xfrm>
          <a:off x="0" y="0"/>
          <a:ext cx="0" cy="0"/>
          <a:chOff x="0" y="0"/>
          <a:chExt cx="0" cy="0"/>
        </a:xfrm>
      </p:grpSpPr>
      <p:grpSp>
        <p:nvGrpSpPr>
          <p:cNvPr id="79" name="Groep 78">
            <a:extLst>
              <a:ext uri="{FF2B5EF4-FFF2-40B4-BE49-F238E27FC236}">
                <a16:creationId xmlns:a16="http://schemas.microsoft.com/office/drawing/2014/main" id="{C182F0FC-F3ED-66E9-ABAC-7464001F2916}"/>
              </a:ext>
            </a:extLst>
          </p:cNvPr>
          <p:cNvGrpSpPr/>
          <p:nvPr/>
        </p:nvGrpSpPr>
        <p:grpSpPr>
          <a:xfrm>
            <a:off x="6154623" y="1731730"/>
            <a:ext cx="5745278" cy="3105471"/>
            <a:chOff x="292101" y="943998"/>
            <a:chExt cx="6096000" cy="3105471"/>
          </a:xfrm>
        </p:grpSpPr>
        <p:sp>
          <p:nvSpPr>
            <p:cNvPr id="80" name="Rechthoek: afgeronde hoeken 79">
              <a:extLst>
                <a:ext uri="{FF2B5EF4-FFF2-40B4-BE49-F238E27FC236}">
                  <a16:creationId xmlns:a16="http://schemas.microsoft.com/office/drawing/2014/main" id="{97455FAA-B9EC-C3F5-390E-1950359FFAE1}"/>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81" name="Rechte verbindingslijn 80">
              <a:extLst>
                <a:ext uri="{FF2B5EF4-FFF2-40B4-BE49-F238E27FC236}">
                  <a16:creationId xmlns:a16="http://schemas.microsoft.com/office/drawing/2014/main" id="{6E3FF4FA-DEA9-8E49-13B8-F20836965A9A}"/>
                </a:ext>
              </a:extLst>
            </p:cNvPr>
            <p:cNvCxnSpPr>
              <a:cxnSpLocks/>
            </p:cNvCxnSpPr>
            <p:nvPr/>
          </p:nvCxnSpPr>
          <p:spPr>
            <a:xfrm>
              <a:off x="560280" y="3681351"/>
              <a:ext cx="5499000" cy="0"/>
            </a:xfrm>
            <a:prstGeom prst="line">
              <a:avLst/>
            </a:prstGeom>
            <a:ln w="5080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6E35544C-5531-D68E-AC15-B5B2445DBA3E}"/>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F557B2A8-EDD1-C09E-CACA-BC7356C5EE23}"/>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Tekstvak 83">
              <a:extLst>
                <a:ext uri="{FF2B5EF4-FFF2-40B4-BE49-F238E27FC236}">
                  <a16:creationId xmlns:a16="http://schemas.microsoft.com/office/drawing/2014/main" id="{C62D7119-ED8C-4DB0-457F-82CE6AFA2CDB}"/>
                </a:ext>
              </a:extLst>
            </p:cNvPr>
            <p:cNvSpPr txBox="1"/>
            <p:nvPr/>
          </p:nvSpPr>
          <p:spPr>
            <a:xfrm>
              <a:off x="518705" y="1163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VA</a:t>
              </a:r>
            </a:p>
          </p:txBody>
        </p:sp>
        <p:sp>
          <p:nvSpPr>
            <p:cNvPr id="85" name="Tekstvak 84">
              <a:extLst>
                <a:ext uri="{FF2B5EF4-FFF2-40B4-BE49-F238E27FC236}">
                  <a16:creationId xmlns:a16="http://schemas.microsoft.com/office/drawing/2014/main" id="{61446AC2-3A74-E021-C206-AC54BFFC3809}"/>
                </a:ext>
              </a:extLst>
            </p:cNvPr>
            <p:cNvSpPr txBox="1"/>
            <p:nvPr/>
          </p:nvSpPr>
          <p:spPr>
            <a:xfrm>
              <a:off x="518705" y="1915368"/>
              <a:ext cx="233693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VLA</a:t>
              </a:r>
            </a:p>
          </p:txBody>
        </p:sp>
        <p:sp>
          <p:nvSpPr>
            <p:cNvPr id="86" name="Tekstvak 85">
              <a:extLst>
                <a:ext uri="{FF2B5EF4-FFF2-40B4-BE49-F238E27FC236}">
                  <a16:creationId xmlns:a16="http://schemas.microsoft.com/office/drawing/2014/main" id="{AA90CDA5-7B78-C10F-E19F-D35136FEA80E}"/>
                </a:ext>
              </a:extLst>
            </p:cNvPr>
            <p:cNvSpPr txBox="1"/>
            <p:nvPr/>
          </p:nvSpPr>
          <p:spPr>
            <a:xfrm>
              <a:off x="518705" y="2667160"/>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LM</a:t>
              </a:r>
            </a:p>
          </p:txBody>
        </p:sp>
        <p:sp>
          <p:nvSpPr>
            <p:cNvPr id="87" name="Tekstvak 86">
              <a:extLst>
                <a:ext uri="{FF2B5EF4-FFF2-40B4-BE49-F238E27FC236}">
                  <a16:creationId xmlns:a16="http://schemas.microsoft.com/office/drawing/2014/main" id="{C4AF6258-CB08-2D6B-0EF9-DC2D8B67A628}"/>
                </a:ext>
              </a:extLst>
            </p:cNvPr>
            <p:cNvSpPr txBox="1"/>
            <p:nvPr/>
          </p:nvSpPr>
          <p:spPr>
            <a:xfrm>
              <a:off x="4100026" y="1163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EV</a:t>
              </a:r>
            </a:p>
          </p:txBody>
        </p:sp>
        <p:sp>
          <p:nvSpPr>
            <p:cNvPr id="88" name="Tekstvak 87">
              <a:extLst>
                <a:ext uri="{FF2B5EF4-FFF2-40B4-BE49-F238E27FC236}">
                  <a16:creationId xmlns:a16="http://schemas.microsoft.com/office/drawing/2014/main" id="{886F5CEC-207F-48F9-072C-B941325EE43F}"/>
                </a:ext>
              </a:extLst>
            </p:cNvPr>
            <p:cNvSpPr txBox="1"/>
            <p:nvPr/>
          </p:nvSpPr>
          <p:spPr>
            <a:xfrm>
              <a:off x="4100026" y="1915368"/>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alpha val="10000"/>
                    </a:prstClr>
                  </a:solidFill>
                  <a:latin typeface="Effra" panose="02000506080000020004" pitchFamily="2" charset="0"/>
                </a:rPr>
                <a:t>LVV</a:t>
              </a:r>
              <a:endPar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ndParaRPr>
            </a:p>
          </p:txBody>
        </p:sp>
        <p:sp>
          <p:nvSpPr>
            <p:cNvPr id="89" name="Tekstvak 88">
              <a:extLst>
                <a:ext uri="{FF2B5EF4-FFF2-40B4-BE49-F238E27FC236}">
                  <a16:creationId xmlns:a16="http://schemas.microsoft.com/office/drawing/2014/main" id="{EB4166AE-5D6C-14AA-0A05-A088B109D242}"/>
                </a:ext>
              </a:extLst>
            </p:cNvPr>
            <p:cNvSpPr txBox="1"/>
            <p:nvPr/>
          </p:nvSpPr>
          <p:spPr>
            <a:xfrm>
              <a:off x="3731282" y="2667160"/>
              <a:ext cx="242834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KVV</a:t>
              </a:r>
            </a:p>
          </p:txBody>
        </p:sp>
        <p:sp>
          <p:nvSpPr>
            <p:cNvPr id="90" name="Tekstvak 89">
              <a:extLst>
                <a:ext uri="{FF2B5EF4-FFF2-40B4-BE49-F238E27FC236}">
                  <a16:creationId xmlns:a16="http://schemas.microsoft.com/office/drawing/2014/main" id="{42D6A968-5163-32DE-8C9E-6307952AFE3C}"/>
                </a:ext>
              </a:extLst>
            </p:cNvPr>
            <p:cNvSpPr txBox="1"/>
            <p:nvPr/>
          </p:nvSpPr>
          <p:spPr>
            <a:xfrm>
              <a:off x="2423709" y="943998"/>
              <a:ext cx="1832782" cy="369332"/>
            </a:xfrm>
            <a:prstGeom prst="rect">
              <a:avLst/>
            </a:prstGeom>
            <a:noFill/>
          </p:spPr>
          <p:txBody>
            <a:bodyPr wrap="square" rtlCol="0">
              <a:spAutoFit/>
            </a:bodyPr>
            <a:lstStyle/>
            <a:p>
              <a:pPr lvl="0" algn="ctr">
                <a:defRPr/>
              </a:pPr>
              <a:r>
                <a:rPr lang="nl-NL" b="1" dirty="0">
                  <a:solidFill>
                    <a:srgbClr val="652EA3"/>
                  </a:solidFill>
                  <a:latin typeface="Effra" panose="02000506080000020004" pitchFamily="2" charset="0"/>
                </a:rPr>
                <a:t>Balans (x €1)</a:t>
              </a:r>
            </a:p>
          </p:txBody>
        </p:sp>
        <p:sp>
          <p:nvSpPr>
            <p:cNvPr id="91" name="Tekstvak 90">
              <a:extLst>
                <a:ext uri="{FF2B5EF4-FFF2-40B4-BE49-F238E27FC236}">
                  <a16:creationId xmlns:a16="http://schemas.microsoft.com/office/drawing/2014/main" id="{D7E3E723-BE1F-D75A-D261-2A6DAC27A05E}"/>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92" name="Tekstvak 91">
              <a:extLst>
                <a:ext uri="{FF2B5EF4-FFF2-40B4-BE49-F238E27FC236}">
                  <a16:creationId xmlns:a16="http://schemas.microsoft.com/office/drawing/2014/main" id="{2861EF9C-C958-4101-A72A-012B980EB619}"/>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grpSp>
      <p:sp>
        <p:nvSpPr>
          <p:cNvPr id="2" name="Tekstvak 1">
            <a:extLst>
              <a:ext uri="{FF2B5EF4-FFF2-40B4-BE49-F238E27FC236}">
                <a16:creationId xmlns:a16="http://schemas.microsoft.com/office/drawing/2014/main" id="{F6E77613-3C28-E69B-8FD9-B6ED19011D1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Balansposten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(Veel voorkomende mutaties)</a:t>
            </a:r>
          </a:p>
        </p:txBody>
      </p:sp>
      <p:grpSp>
        <p:nvGrpSpPr>
          <p:cNvPr id="24" name="Groep 23">
            <a:extLst>
              <a:ext uri="{FF2B5EF4-FFF2-40B4-BE49-F238E27FC236}">
                <a16:creationId xmlns:a16="http://schemas.microsoft.com/office/drawing/2014/main" id="{71919756-8ED2-0A3B-EDC9-607960A56AAA}"/>
              </a:ext>
            </a:extLst>
          </p:cNvPr>
          <p:cNvGrpSpPr/>
          <p:nvPr/>
        </p:nvGrpSpPr>
        <p:grpSpPr>
          <a:xfrm>
            <a:off x="292101" y="1731730"/>
            <a:ext cx="5745278" cy="3105471"/>
            <a:chOff x="292101" y="943998"/>
            <a:chExt cx="6096000" cy="3105471"/>
          </a:xfrm>
        </p:grpSpPr>
        <p:sp>
          <p:nvSpPr>
            <p:cNvPr id="20" name="Rechthoek: afgeronde hoeken 19">
              <a:extLst>
                <a:ext uri="{FF2B5EF4-FFF2-40B4-BE49-F238E27FC236}">
                  <a16:creationId xmlns:a16="http://schemas.microsoft.com/office/drawing/2014/main" id="{4CB61010-FA44-5E8A-983C-1F9DE7DC31F4}"/>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76" name="Rechte verbindingslijn 75">
              <a:extLst>
                <a:ext uri="{FF2B5EF4-FFF2-40B4-BE49-F238E27FC236}">
                  <a16:creationId xmlns:a16="http://schemas.microsoft.com/office/drawing/2014/main" id="{9E4A3CD5-1995-F8F1-C6E9-84D7B4A56413}"/>
                </a:ext>
              </a:extLst>
            </p:cNvPr>
            <p:cNvCxnSpPr>
              <a:cxnSpLocks/>
            </p:cNvCxnSpPr>
            <p:nvPr/>
          </p:nvCxnSpPr>
          <p:spPr>
            <a:xfrm>
              <a:off x="560280" y="3681351"/>
              <a:ext cx="5499000" cy="0"/>
            </a:xfrm>
            <a:prstGeom prst="line">
              <a:avLst/>
            </a:prstGeom>
            <a:ln w="5080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 name="Rechte verbindingslijn 2">
              <a:extLst>
                <a:ext uri="{FF2B5EF4-FFF2-40B4-BE49-F238E27FC236}">
                  <a16:creationId xmlns:a16="http://schemas.microsoft.com/office/drawing/2014/main" id="{C94D85CB-E7AD-0AB8-4F2D-D58566C614AD}"/>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CE9C9E4E-617A-8FEE-652B-D14E806B1712}"/>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580F5836-20BB-5BB0-5579-57DAD36EB4A7}"/>
                </a:ext>
              </a:extLst>
            </p:cNvPr>
            <p:cNvSpPr txBox="1"/>
            <p:nvPr/>
          </p:nvSpPr>
          <p:spPr>
            <a:xfrm>
              <a:off x="518705" y="1163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VA</a:t>
              </a:r>
            </a:p>
          </p:txBody>
        </p:sp>
        <p:sp>
          <p:nvSpPr>
            <p:cNvPr id="6" name="Tekstvak 5">
              <a:extLst>
                <a:ext uri="{FF2B5EF4-FFF2-40B4-BE49-F238E27FC236}">
                  <a16:creationId xmlns:a16="http://schemas.microsoft.com/office/drawing/2014/main" id="{64D05B4D-BB0F-7AD6-E9E6-BBBAFC6BD4AC}"/>
                </a:ext>
              </a:extLst>
            </p:cNvPr>
            <p:cNvSpPr txBox="1"/>
            <p:nvPr/>
          </p:nvSpPr>
          <p:spPr>
            <a:xfrm>
              <a:off x="518705" y="1915368"/>
              <a:ext cx="233693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VLA</a:t>
              </a:r>
            </a:p>
          </p:txBody>
        </p:sp>
        <p:sp>
          <p:nvSpPr>
            <p:cNvPr id="7" name="Tekstvak 6">
              <a:extLst>
                <a:ext uri="{FF2B5EF4-FFF2-40B4-BE49-F238E27FC236}">
                  <a16:creationId xmlns:a16="http://schemas.microsoft.com/office/drawing/2014/main" id="{229FF90E-FA98-AFB0-BABA-7638FED632A9}"/>
                </a:ext>
              </a:extLst>
            </p:cNvPr>
            <p:cNvSpPr txBox="1"/>
            <p:nvPr/>
          </p:nvSpPr>
          <p:spPr>
            <a:xfrm>
              <a:off x="518705" y="2667160"/>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LM</a:t>
              </a:r>
            </a:p>
          </p:txBody>
        </p:sp>
        <p:sp>
          <p:nvSpPr>
            <p:cNvPr id="8" name="Tekstvak 7">
              <a:extLst>
                <a:ext uri="{FF2B5EF4-FFF2-40B4-BE49-F238E27FC236}">
                  <a16:creationId xmlns:a16="http://schemas.microsoft.com/office/drawing/2014/main" id="{8DBE9900-E0A7-B879-10DD-564824A448FD}"/>
                </a:ext>
              </a:extLst>
            </p:cNvPr>
            <p:cNvSpPr txBox="1"/>
            <p:nvPr/>
          </p:nvSpPr>
          <p:spPr>
            <a:xfrm>
              <a:off x="4100026" y="1163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EV</a:t>
              </a:r>
            </a:p>
          </p:txBody>
        </p:sp>
        <p:sp>
          <p:nvSpPr>
            <p:cNvPr id="9" name="Tekstvak 8">
              <a:extLst>
                <a:ext uri="{FF2B5EF4-FFF2-40B4-BE49-F238E27FC236}">
                  <a16:creationId xmlns:a16="http://schemas.microsoft.com/office/drawing/2014/main" id="{F6AFE593-C424-4EE5-BE6D-DB49B9E8B464}"/>
                </a:ext>
              </a:extLst>
            </p:cNvPr>
            <p:cNvSpPr txBox="1"/>
            <p:nvPr/>
          </p:nvSpPr>
          <p:spPr>
            <a:xfrm>
              <a:off x="4100026" y="1915368"/>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alpha val="10000"/>
                    </a:prstClr>
                  </a:solidFill>
                  <a:latin typeface="Effra" panose="02000506080000020004" pitchFamily="2" charset="0"/>
                </a:rPr>
                <a:t>LVV</a:t>
              </a:r>
              <a:endPar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ndParaRPr>
            </a:p>
          </p:txBody>
        </p:sp>
        <p:sp>
          <p:nvSpPr>
            <p:cNvPr id="10" name="Tekstvak 9">
              <a:extLst>
                <a:ext uri="{FF2B5EF4-FFF2-40B4-BE49-F238E27FC236}">
                  <a16:creationId xmlns:a16="http://schemas.microsoft.com/office/drawing/2014/main" id="{2CB6058D-1D19-A875-C185-4DC48BC1B9A7}"/>
                </a:ext>
              </a:extLst>
            </p:cNvPr>
            <p:cNvSpPr txBox="1"/>
            <p:nvPr/>
          </p:nvSpPr>
          <p:spPr>
            <a:xfrm>
              <a:off x="3731282" y="2667160"/>
              <a:ext cx="242834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KVV</a:t>
              </a:r>
            </a:p>
          </p:txBody>
        </p:sp>
        <p:sp>
          <p:nvSpPr>
            <p:cNvPr id="14" name="Tekstvak 13">
              <a:extLst>
                <a:ext uri="{FF2B5EF4-FFF2-40B4-BE49-F238E27FC236}">
                  <a16:creationId xmlns:a16="http://schemas.microsoft.com/office/drawing/2014/main" id="{1A8C3E9F-3B9B-CA00-44CC-B2045403D7B0}"/>
                </a:ext>
              </a:extLst>
            </p:cNvPr>
            <p:cNvSpPr txBox="1"/>
            <p:nvPr/>
          </p:nvSpPr>
          <p:spPr>
            <a:xfrm>
              <a:off x="2250965" y="943998"/>
              <a:ext cx="2178271" cy="369332"/>
            </a:xfrm>
            <a:prstGeom prst="rect">
              <a:avLst/>
            </a:prstGeom>
            <a:noFill/>
          </p:spPr>
          <p:txBody>
            <a:bodyPr wrap="square" rtlCol="0">
              <a:spAutoFit/>
            </a:bodyPr>
            <a:lstStyle/>
            <a:p>
              <a:pPr lvl="0" algn="ctr">
                <a:defRPr/>
              </a:pPr>
              <a:r>
                <a:rPr lang="nl-NL" b="1" dirty="0">
                  <a:solidFill>
                    <a:srgbClr val="652EA3"/>
                  </a:solidFill>
                  <a:latin typeface="Effra" panose="02000506080000020004" pitchFamily="2" charset="0"/>
                </a:rPr>
                <a:t>Balans (x €1)</a:t>
              </a:r>
            </a:p>
          </p:txBody>
        </p:sp>
        <p:sp>
          <p:nvSpPr>
            <p:cNvPr id="15" name="Tekstvak 14">
              <a:extLst>
                <a:ext uri="{FF2B5EF4-FFF2-40B4-BE49-F238E27FC236}">
                  <a16:creationId xmlns:a16="http://schemas.microsoft.com/office/drawing/2014/main" id="{0FC5CE44-8CF8-1F23-7690-6F61DD47E37B}"/>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16" name="Tekstvak 15">
              <a:extLst>
                <a:ext uri="{FF2B5EF4-FFF2-40B4-BE49-F238E27FC236}">
                  <a16:creationId xmlns:a16="http://schemas.microsoft.com/office/drawing/2014/main" id="{D6173F7C-FBBE-F529-3E80-E07EA3CCB7F7}"/>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grpSp>
      <p:sp>
        <p:nvSpPr>
          <p:cNvPr id="22" name="Tekstvak 21">
            <a:extLst>
              <a:ext uri="{FF2B5EF4-FFF2-40B4-BE49-F238E27FC236}">
                <a16:creationId xmlns:a16="http://schemas.microsoft.com/office/drawing/2014/main" id="{F330B16B-573F-AFDF-4DA8-690A3EC4FEBA}"/>
              </a:ext>
            </a:extLst>
          </p:cNvPr>
          <p:cNvSpPr txBox="1"/>
          <p:nvPr/>
        </p:nvSpPr>
        <p:spPr>
          <a:xfrm>
            <a:off x="298451" y="5575208"/>
            <a:ext cx="11595099" cy="1077218"/>
          </a:xfrm>
          <a:prstGeom prst="rect">
            <a:avLst/>
          </a:prstGeom>
          <a:noFill/>
        </p:spPr>
        <p:txBody>
          <a:bodyPr wrap="square" rtlCol="0">
            <a:spAutoFit/>
          </a:bodyPr>
          <a:lstStyle/>
          <a:p>
            <a:pPr lvl="0" algn="ctr">
              <a:defRPr/>
            </a:pPr>
            <a:r>
              <a:rPr lang="nl-NL" sz="3200" b="1" i="1" dirty="0">
                <a:solidFill>
                  <a:prstClr val="black"/>
                </a:solidFill>
                <a:latin typeface="Effra" panose="02000506080000020004" pitchFamily="2" charset="0"/>
              </a:rPr>
              <a:t>Op de </a:t>
            </a:r>
            <a:r>
              <a:rPr lang="nl-NL" sz="3200" b="1" i="1" dirty="0">
                <a:solidFill>
                  <a:srgbClr val="945DE8"/>
                </a:solidFill>
                <a:latin typeface="Effra" panose="02000506080000020004" pitchFamily="2" charset="0"/>
              </a:rPr>
              <a:t>bedrijfsauto</a:t>
            </a:r>
            <a:r>
              <a:rPr lang="nl-NL" sz="3200" b="1" i="1" dirty="0">
                <a:solidFill>
                  <a:prstClr val="black"/>
                </a:solidFill>
                <a:latin typeface="Effra" panose="02000506080000020004" pitchFamily="2" charset="0"/>
              </a:rPr>
              <a:t> wordt voor een waarde van €1.500 </a:t>
            </a:r>
            <a:r>
              <a:rPr lang="nl-NL" sz="3200" b="1" i="1" dirty="0">
                <a:solidFill>
                  <a:srgbClr val="945DE8"/>
                </a:solidFill>
                <a:latin typeface="Effra" panose="02000506080000020004" pitchFamily="2" charset="0"/>
              </a:rPr>
              <a:t>afgeschreven</a:t>
            </a:r>
            <a:r>
              <a:rPr lang="nl-NL" sz="3200" b="1" i="1" dirty="0">
                <a:solidFill>
                  <a:prstClr val="black"/>
                </a:solidFill>
                <a:latin typeface="Effra" panose="02000506080000020004" pitchFamily="2" charset="0"/>
              </a:rPr>
              <a:t>. </a:t>
            </a:r>
          </a:p>
        </p:txBody>
      </p:sp>
      <p:sp>
        <p:nvSpPr>
          <p:cNvPr id="23" name="Tekstvak 22">
            <a:extLst>
              <a:ext uri="{FF2B5EF4-FFF2-40B4-BE49-F238E27FC236}">
                <a16:creationId xmlns:a16="http://schemas.microsoft.com/office/drawing/2014/main" id="{7F619905-8EFA-F86A-0E2B-E10303BCBED0}"/>
              </a:ext>
            </a:extLst>
          </p:cNvPr>
          <p:cNvSpPr txBox="1"/>
          <p:nvPr/>
        </p:nvSpPr>
        <p:spPr>
          <a:xfrm>
            <a:off x="1771048" y="5092925"/>
            <a:ext cx="86499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Financieel feit:</a:t>
            </a:r>
          </a:p>
        </p:txBody>
      </p:sp>
      <p:sp>
        <p:nvSpPr>
          <p:cNvPr id="38" name="Rechthoek: afgeronde hoeken 37">
            <a:extLst>
              <a:ext uri="{FF2B5EF4-FFF2-40B4-BE49-F238E27FC236}">
                <a16:creationId xmlns:a16="http://schemas.microsoft.com/office/drawing/2014/main" id="{AA46A396-90C2-8A43-28F8-CE6C6552714F}"/>
              </a:ext>
            </a:extLst>
          </p:cNvPr>
          <p:cNvSpPr/>
          <p:nvPr/>
        </p:nvSpPr>
        <p:spPr>
          <a:xfrm>
            <a:off x="7254751" y="1288184"/>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Modeluitwerking</a:t>
            </a:r>
          </a:p>
        </p:txBody>
      </p:sp>
      <p:sp>
        <p:nvSpPr>
          <p:cNvPr id="39" name="Rechthoek: afgeronde hoeken 38">
            <a:extLst>
              <a:ext uri="{FF2B5EF4-FFF2-40B4-BE49-F238E27FC236}">
                <a16:creationId xmlns:a16="http://schemas.microsoft.com/office/drawing/2014/main" id="{9585F892-5A0E-1F49-0853-3B94338D4A8C}"/>
              </a:ext>
            </a:extLst>
          </p:cNvPr>
          <p:cNvSpPr/>
          <p:nvPr/>
        </p:nvSpPr>
        <p:spPr>
          <a:xfrm>
            <a:off x="1392225" y="1288184"/>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Feitelijke uitwerking</a:t>
            </a:r>
          </a:p>
        </p:txBody>
      </p:sp>
      <p:sp>
        <p:nvSpPr>
          <p:cNvPr id="41" name="Tekstvak 40">
            <a:extLst>
              <a:ext uri="{FF2B5EF4-FFF2-40B4-BE49-F238E27FC236}">
                <a16:creationId xmlns:a16="http://schemas.microsoft.com/office/drawing/2014/main" id="{2B4E54AE-C9F5-7C6F-CD0D-927007AAF3B6}"/>
              </a:ext>
            </a:extLst>
          </p:cNvPr>
          <p:cNvSpPr txBox="1"/>
          <p:nvPr/>
        </p:nvSpPr>
        <p:spPr>
          <a:xfrm>
            <a:off x="514109" y="2357578"/>
            <a:ext cx="1546708"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Bedrijfsauto</a:t>
            </a:r>
          </a:p>
        </p:txBody>
      </p:sp>
      <p:sp>
        <p:nvSpPr>
          <p:cNvPr id="42" name="Tekstvak 41">
            <a:extLst>
              <a:ext uri="{FF2B5EF4-FFF2-40B4-BE49-F238E27FC236}">
                <a16:creationId xmlns:a16="http://schemas.microsoft.com/office/drawing/2014/main" id="{A35FE583-82E6-FA72-95B0-E2C11DDB1AE6}"/>
              </a:ext>
            </a:extLst>
          </p:cNvPr>
          <p:cNvSpPr txBox="1"/>
          <p:nvPr/>
        </p:nvSpPr>
        <p:spPr>
          <a:xfrm>
            <a:off x="2178929" y="2357578"/>
            <a:ext cx="97730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1.500</a:t>
            </a:r>
          </a:p>
        </p:txBody>
      </p:sp>
      <p:sp>
        <p:nvSpPr>
          <p:cNvPr id="77" name="Tekstvak 76">
            <a:extLst>
              <a:ext uri="{FF2B5EF4-FFF2-40B4-BE49-F238E27FC236}">
                <a16:creationId xmlns:a16="http://schemas.microsoft.com/office/drawing/2014/main" id="{25ED4391-D4BE-96B6-4209-2BA24714689C}"/>
              </a:ext>
            </a:extLst>
          </p:cNvPr>
          <p:cNvSpPr txBox="1"/>
          <p:nvPr/>
        </p:nvSpPr>
        <p:spPr>
          <a:xfrm>
            <a:off x="512507"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78" name="Tekstvak 77">
            <a:extLst>
              <a:ext uri="{FF2B5EF4-FFF2-40B4-BE49-F238E27FC236}">
                <a16:creationId xmlns:a16="http://schemas.microsoft.com/office/drawing/2014/main" id="{4B79473F-65B4-CA39-EA79-0E632ECFB3B4}"/>
              </a:ext>
            </a:extLst>
          </p:cNvPr>
          <p:cNvSpPr txBox="1"/>
          <p:nvPr/>
        </p:nvSpPr>
        <p:spPr>
          <a:xfrm>
            <a:off x="2060817" y="4468477"/>
            <a:ext cx="1095420"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1.500</a:t>
            </a:r>
            <a:endPar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93" name="Tekstvak 92">
            <a:extLst>
              <a:ext uri="{FF2B5EF4-FFF2-40B4-BE49-F238E27FC236}">
                <a16:creationId xmlns:a16="http://schemas.microsoft.com/office/drawing/2014/main" id="{E1754DC0-37F4-E45A-DDF5-DDE13C602C5A}"/>
              </a:ext>
            </a:extLst>
          </p:cNvPr>
          <p:cNvSpPr txBox="1"/>
          <p:nvPr/>
        </p:nvSpPr>
        <p:spPr>
          <a:xfrm>
            <a:off x="6283955" y="2388356"/>
            <a:ext cx="1372648"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Bedrijfsauto</a:t>
            </a:r>
          </a:p>
        </p:txBody>
      </p:sp>
      <p:sp>
        <p:nvSpPr>
          <p:cNvPr id="94" name="Tekstvak 93">
            <a:extLst>
              <a:ext uri="{FF2B5EF4-FFF2-40B4-BE49-F238E27FC236}">
                <a16:creationId xmlns:a16="http://schemas.microsoft.com/office/drawing/2014/main" id="{83E34798-BCB7-11D9-BC07-741AACDB2AA9}"/>
              </a:ext>
            </a:extLst>
          </p:cNvPr>
          <p:cNvSpPr txBox="1"/>
          <p:nvPr/>
        </p:nvSpPr>
        <p:spPr>
          <a:xfrm>
            <a:off x="7256220" y="2388356"/>
            <a:ext cx="1755588" cy="338554"/>
          </a:xfrm>
          <a:prstGeom prst="rect">
            <a:avLst/>
          </a:prstGeom>
          <a:noFill/>
        </p:spPr>
        <p:txBody>
          <a:bodyPr wrap="square" rtlCol="0">
            <a:spAutoFit/>
          </a:bodyPr>
          <a:lstStyle/>
          <a:p>
            <a:pPr lvl="0" algn="r">
              <a:defRPr/>
            </a:pPr>
            <a:r>
              <a:rPr lang="nl-NL" sz="1600" b="1" dirty="0">
                <a:solidFill>
                  <a:srgbClr val="945DE8"/>
                </a:solidFill>
                <a:latin typeface="Effra" panose="02000506080000020004" pitchFamily="2" charset="0"/>
              </a:rPr>
              <a:t>–</a:t>
            </a: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sz="1600" b="1" dirty="0">
                <a:solidFill>
                  <a:srgbClr val="945DE8"/>
                </a:solidFill>
                <a:latin typeface="Effra" panose="02000506080000020004" pitchFamily="2" charset="0"/>
              </a:rPr>
              <a:t>Afschrijving</a:t>
            </a:r>
            <a:endPar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99" name="Tekstvak 98">
            <a:extLst>
              <a:ext uri="{FF2B5EF4-FFF2-40B4-BE49-F238E27FC236}">
                <a16:creationId xmlns:a16="http://schemas.microsoft.com/office/drawing/2014/main" id="{D94FA84C-2943-BB41-29DD-D3DF625CA868}"/>
              </a:ext>
            </a:extLst>
          </p:cNvPr>
          <p:cNvSpPr txBox="1"/>
          <p:nvPr/>
        </p:nvSpPr>
        <p:spPr>
          <a:xfrm>
            <a:off x="6368078"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100" name="Tekstvak 99">
            <a:extLst>
              <a:ext uri="{FF2B5EF4-FFF2-40B4-BE49-F238E27FC236}">
                <a16:creationId xmlns:a16="http://schemas.microsoft.com/office/drawing/2014/main" id="{1030611C-68CF-A582-0F1D-D103BF3AE5F3}"/>
              </a:ext>
            </a:extLst>
          </p:cNvPr>
          <p:cNvSpPr txBox="1"/>
          <p:nvPr/>
        </p:nvSpPr>
        <p:spPr>
          <a:xfrm>
            <a:off x="7655240" y="4468477"/>
            <a:ext cx="135656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Saldo</a:t>
            </a:r>
          </a:p>
        </p:txBody>
      </p:sp>
      <p:sp>
        <p:nvSpPr>
          <p:cNvPr id="18" name="Tekstvak 17">
            <a:extLst>
              <a:ext uri="{FF2B5EF4-FFF2-40B4-BE49-F238E27FC236}">
                <a16:creationId xmlns:a16="http://schemas.microsoft.com/office/drawing/2014/main" id="{293DB406-3B9C-EF35-BF89-7C02A05C0119}"/>
              </a:ext>
            </a:extLst>
          </p:cNvPr>
          <p:cNvSpPr txBox="1"/>
          <p:nvPr/>
        </p:nvSpPr>
        <p:spPr>
          <a:xfrm>
            <a:off x="3214523"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19" name="Tekstvak 18">
            <a:extLst>
              <a:ext uri="{FF2B5EF4-FFF2-40B4-BE49-F238E27FC236}">
                <a16:creationId xmlns:a16="http://schemas.microsoft.com/office/drawing/2014/main" id="{C0BC7FFA-F215-4C19-F0AC-221F7C6C51CF}"/>
              </a:ext>
            </a:extLst>
          </p:cNvPr>
          <p:cNvSpPr txBox="1"/>
          <p:nvPr/>
        </p:nvSpPr>
        <p:spPr>
          <a:xfrm>
            <a:off x="4672203" y="4468477"/>
            <a:ext cx="1186050"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1.500</a:t>
            </a:r>
          </a:p>
        </p:txBody>
      </p:sp>
      <p:sp>
        <p:nvSpPr>
          <p:cNvPr id="21" name="Tekstvak 20">
            <a:extLst>
              <a:ext uri="{FF2B5EF4-FFF2-40B4-BE49-F238E27FC236}">
                <a16:creationId xmlns:a16="http://schemas.microsoft.com/office/drawing/2014/main" id="{61A38315-0129-8D2F-8E0D-C1FF11CD516B}"/>
              </a:ext>
            </a:extLst>
          </p:cNvPr>
          <p:cNvSpPr txBox="1"/>
          <p:nvPr/>
        </p:nvSpPr>
        <p:spPr>
          <a:xfrm>
            <a:off x="9070094"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25" name="Tekstvak 24">
            <a:extLst>
              <a:ext uri="{FF2B5EF4-FFF2-40B4-BE49-F238E27FC236}">
                <a16:creationId xmlns:a16="http://schemas.microsoft.com/office/drawing/2014/main" id="{774F522A-A79B-FC14-B8D8-DCAB4CE315BB}"/>
              </a:ext>
            </a:extLst>
          </p:cNvPr>
          <p:cNvSpPr txBox="1"/>
          <p:nvPr/>
        </p:nvSpPr>
        <p:spPr>
          <a:xfrm>
            <a:off x="10357256" y="4468477"/>
            <a:ext cx="135656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Saldo</a:t>
            </a:r>
          </a:p>
        </p:txBody>
      </p:sp>
      <p:sp>
        <p:nvSpPr>
          <p:cNvPr id="11" name="Tekstvak 10">
            <a:extLst>
              <a:ext uri="{FF2B5EF4-FFF2-40B4-BE49-F238E27FC236}">
                <a16:creationId xmlns:a16="http://schemas.microsoft.com/office/drawing/2014/main" id="{889358A3-C35A-5CC2-2174-B4AC8EF5E3FF}"/>
              </a:ext>
            </a:extLst>
          </p:cNvPr>
          <p:cNvSpPr txBox="1"/>
          <p:nvPr/>
        </p:nvSpPr>
        <p:spPr>
          <a:xfrm>
            <a:off x="3214523" y="2357578"/>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Resultaat</a:t>
            </a:r>
          </a:p>
        </p:txBody>
      </p:sp>
      <p:sp>
        <p:nvSpPr>
          <p:cNvPr id="12" name="Tekstvak 11">
            <a:extLst>
              <a:ext uri="{FF2B5EF4-FFF2-40B4-BE49-F238E27FC236}">
                <a16:creationId xmlns:a16="http://schemas.microsoft.com/office/drawing/2014/main" id="{B27E7C7F-0267-3EA2-AE23-4BB1A07EB528}"/>
              </a:ext>
            </a:extLst>
          </p:cNvPr>
          <p:cNvSpPr txBox="1"/>
          <p:nvPr/>
        </p:nvSpPr>
        <p:spPr>
          <a:xfrm>
            <a:off x="4695825" y="2357578"/>
            <a:ext cx="116242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1.500</a:t>
            </a:r>
          </a:p>
        </p:txBody>
      </p:sp>
      <p:sp>
        <p:nvSpPr>
          <p:cNvPr id="13" name="Tekstvak 12">
            <a:extLst>
              <a:ext uri="{FF2B5EF4-FFF2-40B4-BE49-F238E27FC236}">
                <a16:creationId xmlns:a16="http://schemas.microsoft.com/office/drawing/2014/main" id="{A842CA4B-D4DC-B48E-5E71-E8974272CF42}"/>
              </a:ext>
            </a:extLst>
          </p:cNvPr>
          <p:cNvSpPr txBox="1"/>
          <p:nvPr/>
        </p:nvSpPr>
        <p:spPr>
          <a:xfrm>
            <a:off x="9070094" y="2388356"/>
            <a:ext cx="189014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Resultaat</a:t>
            </a:r>
          </a:p>
        </p:txBody>
      </p:sp>
      <p:sp>
        <p:nvSpPr>
          <p:cNvPr id="17" name="Tekstvak 16">
            <a:extLst>
              <a:ext uri="{FF2B5EF4-FFF2-40B4-BE49-F238E27FC236}">
                <a16:creationId xmlns:a16="http://schemas.microsoft.com/office/drawing/2014/main" id="{950A0B58-D79F-BD0D-3FD2-7BC44F2A57D2}"/>
              </a:ext>
            </a:extLst>
          </p:cNvPr>
          <p:cNvSpPr txBox="1"/>
          <p:nvPr/>
        </p:nvSpPr>
        <p:spPr>
          <a:xfrm>
            <a:off x="10106211" y="2388356"/>
            <a:ext cx="1798299" cy="338554"/>
          </a:xfrm>
          <a:prstGeom prst="rect">
            <a:avLst/>
          </a:prstGeom>
          <a:noFill/>
        </p:spPr>
        <p:txBody>
          <a:bodyPr wrap="square" rtlCol="0">
            <a:spAutoFit/>
          </a:bodyPr>
          <a:lstStyle/>
          <a:p>
            <a:pPr lvl="0" algn="r">
              <a:defRPr/>
            </a:pPr>
            <a:r>
              <a:rPr lang="nl-NL" sz="1600" b="1" dirty="0">
                <a:solidFill>
                  <a:srgbClr val="945DE8"/>
                </a:solidFill>
                <a:latin typeface="Effra" panose="02000506080000020004" pitchFamily="2" charset="0"/>
              </a:rPr>
              <a:t>–</a:t>
            </a: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sz="1600" b="1" noProof="0" dirty="0" err="1">
                <a:solidFill>
                  <a:srgbClr val="945DE8"/>
                </a:solidFill>
                <a:latin typeface="Effra" panose="02000506080000020004" pitchFamily="2" charset="0"/>
              </a:rPr>
              <a:t>Afschr</a:t>
            </a:r>
            <a:r>
              <a:rPr lang="nl-NL" sz="1600" b="1" noProof="0" dirty="0">
                <a:solidFill>
                  <a:srgbClr val="945DE8"/>
                </a:solidFill>
                <a:latin typeface="Effra" panose="02000506080000020004" pitchFamily="2" charset="0"/>
              </a:rPr>
              <a:t>. kosten</a:t>
            </a:r>
            <a:endPar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cxnSp>
        <p:nvCxnSpPr>
          <p:cNvPr id="26" name="Rechte verbindingslijn 25">
            <a:extLst>
              <a:ext uri="{FF2B5EF4-FFF2-40B4-BE49-F238E27FC236}">
                <a16:creationId xmlns:a16="http://schemas.microsoft.com/office/drawing/2014/main" id="{E13A16C0-0011-BD5E-DF54-D436ECC853D0}"/>
              </a:ext>
            </a:extLst>
          </p:cNvPr>
          <p:cNvCxnSpPr>
            <a:cxnSpLocks/>
          </p:cNvCxnSpPr>
          <p:nvPr/>
        </p:nvCxnSpPr>
        <p:spPr>
          <a:xfrm>
            <a:off x="399028" y="5079535"/>
            <a:ext cx="11393945" cy="0"/>
          </a:xfrm>
          <a:prstGeom prst="line">
            <a:avLst/>
          </a:prstGeom>
          <a:ln w="1968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5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77" grpId="0"/>
      <p:bldP spid="78" grpId="0"/>
      <p:bldP spid="93" grpId="0"/>
      <p:bldP spid="94" grpId="0"/>
      <p:bldP spid="99" grpId="0"/>
      <p:bldP spid="100" grpId="0"/>
      <p:bldP spid="18" grpId="0"/>
      <p:bldP spid="19" grpId="0"/>
      <p:bldP spid="21" grpId="0"/>
      <p:bldP spid="25" grpId="0"/>
      <p:bldP spid="11" grpId="0"/>
      <p:bldP spid="12" grpId="0"/>
      <p:bldP spid="13" grpId="0"/>
      <p:bldP spid="17"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68DCE-D626-CEF9-2600-74C0836F21E0}"/>
            </a:ext>
          </a:extLst>
        </p:cNvPr>
        <p:cNvGrpSpPr/>
        <p:nvPr/>
      </p:nvGrpSpPr>
      <p:grpSpPr>
        <a:xfrm>
          <a:off x="0" y="0"/>
          <a:ext cx="0" cy="0"/>
          <a:chOff x="0" y="0"/>
          <a:chExt cx="0" cy="0"/>
        </a:xfrm>
      </p:grpSpPr>
      <p:grpSp>
        <p:nvGrpSpPr>
          <p:cNvPr id="79" name="Groep 78">
            <a:extLst>
              <a:ext uri="{FF2B5EF4-FFF2-40B4-BE49-F238E27FC236}">
                <a16:creationId xmlns:a16="http://schemas.microsoft.com/office/drawing/2014/main" id="{B186F9C8-2CDE-B66F-08F7-A2018B5E52DA}"/>
              </a:ext>
            </a:extLst>
          </p:cNvPr>
          <p:cNvGrpSpPr/>
          <p:nvPr/>
        </p:nvGrpSpPr>
        <p:grpSpPr>
          <a:xfrm>
            <a:off x="6154623" y="1731730"/>
            <a:ext cx="5745278" cy="3105471"/>
            <a:chOff x="292101" y="943998"/>
            <a:chExt cx="6096000" cy="3105471"/>
          </a:xfrm>
        </p:grpSpPr>
        <p:sp>
          <p:nvSpPr>
            <p:cNvPr id="80" name="Rechthoek: afgeronde hoeken 79">
              <a:extLst>
                <a:ext uri="{FF2B5EF4-FFF2-40B4-BE49-F238E27FC236}">
                  <a16:creationId xmlns:a16="http://schemas.microsoft.com/office/drawing/2014/main" id="{2CBE1FD8-D848-DBA5-3509-7A8528450860}"/>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81" name="Rechte verbindingslijn 80">
              <a:extLst>
                <a:ext uri="{FF2B5EF4-FFF2-40B4-BE49-F238E27FC236}">
                  <a16:creationId xmlns:a16="http://schemas.microsoft.com/office/drawing/2014/main" id="{A5B22553-7AFA-CC37-0115-8F6FCA66FAB6}"/>
                </a:ext>
              </a:extLst>
            </p:cNvPr>
            <p:cNvCxnSpPr>
              <a:cxnSpLocks/>
            </p:cNvCxnSpPr>
            <p:nvPr/>
          </p:nvCxnSpPr>
          <p:spPr>
            <a:xfrm>
              <a:off x="560280" y="3681351"/>
              <a:ext cx="5499000" cy="0"/>
            </a:xfrm>
            <a:prstGeom prst="line">
              <a:avLst/>
            </a:prstGeom>
            <a:ln w="5080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23E269D8-A095-03D5-506B-4CA4B75F647D}"/>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A63BE317-38D3-113B-5921-BDA39D29CA5F}"/>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Tekstvak 83">
              <a:extLst>
                <a:ext uri="{FF2B5EF4-FFF2-40B4-BE49-F238E27FC236}">
                  <a16:creationId xmlns:a16="http://schemas.microsoft.com/office/drawing/2014/main" id="{EB7D733E-031F-1493-48A3-2B2982147DE5}"/>
                </a:ext>
              </a:extLst>
            </p:cNvPr>
            <p:cNvSpPr txBox="1"/>
            <p:nvPr/>
          </p:nvSpPr>
          <p:spPr>
            <a:xfrm>
              <a:off x="518705" y="1163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VA</a:t>
              </a:r>
            </a:p>
          </p:txBody>
        </p:sp>
        <p:sp>
          <p:nvSpPr>
            <p:cNvPr id="85" name="Tekstvak 84">
              <a:extLst>
                <a:ext uri="{FF2B5EF4-FFF2-40B4-BE49-F238E27FC236}">
                  <a16:creationId xmlns:a16="http://schemas.microsoft.com/office/drawing/2014/main" id="{A2DECCA8-DA3A-0C2C-4BBB-61734883FF14}"/>
                </a:ext>
              </a:extLst>
            </p:cNvPr>
            <p:cNvSpPr txBox="1"/>
            <p:nvPr/>
          </p:nvSpPr>
          <p:spPr>
            <a:xfrm>
              <a:off x="518705" y="1915368"/>
              <a:ext cx="233693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VLA</a:t>
              </a:r>
            </a:p>
          </p:txBody>
        </p:sp>
        <p:sp>
          <p:nvSpPr>
            <p:cNvPr id="86" name="Tekstvak 85">
              <a:extLst>
                <a:ext uri="{FF2B5EF4-FFF2-40B4-BE49-F238E27FC236}">
                  <a16:creationId xmlns:a16="http://schemas.microsoft.com/office/drawing/2014/main" id="{D3D569F5-2BCB-DC2B-723B-11A6C07DD157}"/>
                </a:ext>
              </a:extLst>
            </p:cNvPr>
            <p:cNvSpPr txBox="1"/>
            <p:nvPr/>
          </p:nvSpPr>
          <p:spPr>
            <a:xfrm>
              <a:off x="518705" y="2667160"/>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LM</a:t>
              </a:r>
            </a:p>
          </p:txBody>
        </p:sp>
        <p:sp>
          <p:nvSpPr>
            <p:cNvPr id="87" name="Tekstvak 86">
              <a:extLst>
                <a:ext uri="{FF2B5EF4-FFF2-40B4-BE49-F238E27FC236}">
                  <a16:creationId xmlns:a16="http://schemas.microsoft.com/office/drawing/2014/main" id="{A86C65A5-2172-B0C5-D57D-43F6052F0692}"/>
                </a:ext>
              </a:extLst>
            </p:cNvPr>
            <p:cNvSpPr txBox="1"/>
            <p:nvPr/>
          </p:nvSpPr>
          <p:spPr>
            <a:xfrm>
              <a:off x="4100026" y="1163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EV</a:t>
              </a:r>
            </a:p>
          </p:txBody>
        </p:sp>
        <p:sp>
          <p:nvSpPr>
            <p:cNvPr id="88" name="Tekstvak 87">
              <a:extLst>
                <a:ext uri="{FF2B5EF4-FFF2-40B4-BE49-F238E27FC236}">
                  <a16:creationId xmlns:a16="http://schemas.microsoft.com/office/drawing/2014/main" id="{31D994AE-E48F-55AA-5AD7-0D8C7D7B25C4}"/>
                </a:ext>
              </a:extLst>
            </p:cNvPr>
            <p:cNvSpPr txBox="1"/>
            <p:nvPr/>
          </p:nvSpPr>
          <p:spPr>
            <a:xfrm>
              <a:off x="4100026" y="1915368"/>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alpha val="10000"/>
                    </a:prstClr>
                  </a:solidFill>
                  <a:latin typeface="Effra" panose="02000506080000020004" pitchFamily="2" charset="0"/>
                </a:rPr>
                <a:t>LVV</a:t>
              </a:r>
              <a:endPar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ndParaRPr>
            </a:p>
          </p:txBody>
        </p:sp>
        <p:sp>
          <p:nvSpPr>
            <p:cNvPr id="89" name="Tekstvak 88">
              <a:extLst>
                <a:ext uri="{FF2B5EF4-FFF2-40B4-BE49-F238E27FC236}">
                  <a16:creationId xmlns:a16="http://schemas.microsoft.com/office/drawing/2014/main" id="{469F8E97-338F-DA94-F95C-1A186009241A}"/>
                </a:ext>
              </a:extLst>
            </p:cNvPr>
            <p:cNvSpPr txBox="1"/>
            <p:nvPr/>
          </p:nvSpPr>
          <p:spPr>
            <a:xfrm>
              <a:off x="3731282" y="2667160"/>
              <a:ext cx="242834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KVV</a:t>
              </a:r>
            </a:p>
          </p:txBody>
        </p:sp>
        <p:sp>
          <p:nvSpPr>
            <p:cNvPr id="90" name="Tekstvak 89">
              <a:extLst>
                <a:ext uri="{FF2B5EF4-FFF2-40B4-BE49-F238E27FC236}">
                  <a16:creationId xmlns:a16="http://schemas.microsoft.com/office/drawing/2014/main" id="{9A1BA987-FFD6-F157-65EB-9AAE172C7701}"/>
                </a:ext>
              </a:extLst>
            </p:cNvPr>
            <p:cNvSpPr txBox="1"/>
            <p:nvPr/>
          </p:nvSpPr>
          <p:spPr>
            <a:xfrm>
              <a:off x="2393732" y="943998"/>
              <a:ext cx="1892735" cy="369332"/>
            </a:xfrm>
            <a:prstGeom prst="rect">
              <a:avLst/>
            </a:prstGeom>
            <a:noFill/>
          </p:spPr>
          <p:txBody>
            <a:bodyPr wrap="square" rtlCol="0">
              <a:spAutoFit/>
            </a:bodyPr>
            <a:lstStyle/>
            <a:p>
              <a:pPr lvl="0" algn="ctr">
                <a:defRPr/>
              </a:pPr>
              <a:r>
                <a:rPr lang="nl-NL" b="1" dirty="0">
                  <a:solidFill>
                    <a:srgbClr val="652EA3"/>
                  </a:solidFill>
                  <a:latin typeface="Effra" panose="02000506080000020004" pitchFamily="2" charset="0"/>
                </a:rPr>
                <a:t>Balans (x €1)</a:t>
              </a:r>
            </a:p>
          </p:txBody>
        </p:sp>
        <p:sp>
          <p:nvSpPr>
            <p:cNvPr id="91" name="Tekstvak 90">
              <a:extLst>
                <a:ext uri="{FF2B5EF4-FFF2-40B4-BE49-F238E27FC236}">
                  <a16:creationId xmlns:a16="http://schemas.microsoft.com/office/drawing/2014/main" id="{0B4B4E17-8BDD-1E27-4648-070BBDFBE0B1}"/>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92" name="Tekstvak 91">
              <a:extLst>
                <a:ext uri="{FF2B5EF4-FFF2-40B4-BE49-F238E27FC236}">
                  <a16:creationId xmlns:a16="http://schemas.microsoft.com/office/drawing/2014/main" id="{E5A64015-9BC0-177D-A4F7-B93302B9625B}"/>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grpSp>
      <p:sp>
        <p:nvSpPr>
          <p:cNvPr id="2" name="Tekstvak 1">
            <a:extLst>
              <a:ext uri="{FF2B5EF4-FFF2-40B4-BE49-F238E27FC236}">
                <a16:creationId xmlns:a16="http://schemas.microsoft.com/office/drawing/2014/main" id="{1ED452E6-A352-3845-8D9F-25E3D8385DFB}"/>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Balansposten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(Veel voorkomende mutaties)</a:t>
            </a:r>
          </a:p>
        </p:txBody>
      </p:sp>
      <p:grpSp>
        <p:nvGrpSpPr>
          <p:cNvPr id="24" name="Groep 23">
            <a:extLst>
              <a:ext uri="{FF2B5EF4-FFF2-40B4-BE49-F238E27FC236}">
                <a16:creationId xmlns:a16="http://schemas.microsoft.com/office/drawing/2014/main" id="{7DB19088-AF65-CB95-9949-9BD03AEE6928}"/>
              </a:ext>
            </a:extLst>
          </p:cNvPr>
          <p:cNvGrpSpPr/>
          <p:nvPr/>
        </p:nvGrpSpPr>
        <p:grpSpPr>
          <a:xfrm>
            <a:off x="292101" y="1731730"/>
            <a:ext cx="5745278" cy="3105471"/>
            <a:chOff x="292101" y="943998"/>
            <a:chExt cx="6096000" cy="3105471"/>
          </a:xfrm>
        </p:grpSpPr>
        <p:sp>
          <p:nvSpPr>
            <p:cNvPr id="20" name="Rechthoek: afgeronde hoeken 19">
              <a:extLst>
                <a:ext uri="{FF2B5EF4-FFF2-40B4-BE49-F238E27FC236}">
                  <a16:creationId xmlns:a16="http://schemas.microsoft.com/office/drawing/2014/main" id="{D0A31173-33C8-409D-5317-ABC074B8B643}"/>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76" name="Rechte verbindingslijn 75">
              <a:extLst>
                <a:ext uri="{FF2B5EF4-FFF2-40B4-BE49-F238E27FC236}">
                  <a16:creationId xmlns:a16="http://schemas.microsoft.com/office/drawing/2014/main" id="{327531C2-BDCE-EC5A-F8CE-0F102EA15A68}"/>
                </a:ext>
              </a:extLst>
            </p:cNvPr>
            <p:cNvCxnSpPr>
              <a:cxnSpLocks/>
            </p:cNvCxnSpPr>
            <p:nvPr/>
          </p:nvCxnSpPr>
          <p:spPr>
            <a:xfrm>
              <a:off x="560280" y="3681351"/>
              <a:ext cx="5499000" cy="0"/>
            </a:xfrm>
            <a:prstGeom prst="line">
              <a:avLst/>
            </a:prstGeom>
            <a:ln w="5080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 name="Rechte verbindingslijn 2">
              <a:extLst>
                <a:ext uri="{FF2B5EF4-FFF2-40B4-BE49-F238E27FC236}">
                  <a16:creationId xmlns:a16="http://schemas.microsoft.com/office/drawing/2014/main" id="{4CD64B01-C0A5-2DEF-7C28-7E6626BB3C17}"/>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CAF68175-A38A-0B81-FDA6-53C76A677FF8}"/>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0B4AAF52-341B-63C2-1247-22C29C73B666}"/>
                </a:ext>
              </a:extLst>
            </p:cNvPr>
            <p:cNvSpPr txBox="1"/>
            <p:nvPr/>
          </p:nvSpPr>
          <p:spPr>
            <a:xfrm>
              <a:off x="518705" y="1163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VA</a:t>
              </a:r>
            </a:p>
          </p:txBody>
        </p:sp>
        <p:sp>
          <p:nvSpPr>
            <p:cNvPr id="6" name="Tekstvak 5">
              <a:extLst>
                <a:ext uri="{FF2B5EF4-FFF2-40B4-BE49-F238E27FC236}">
                  <a16:creationId xmlns:a16="http://schemas.microsoft.com/office/drawing/2014/main" id="{E9BBF9D9-EE5F-6BD7-12A4-2575C13203E1}"/>
                </a:ext>
              </a:extLst>
            </p:cNvPr>
            <p:cNvSpPr txBox="1"/>
            <p:nvPr/>
          </p:nvSpPr>
          <p:spPr>
            <a:xfrm>
              <a:off x="518705" y="1915368"/>
              <a:ext cx="233693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VLA</a:t>
              </a:r>
            </a:p>
          </p:txBody>
        </p:sp>
        <p:sp>
          <p:nvSpPr>
            <p:cNvPr id="7" name="Tekstvak 6">
              <a:extLst>
                <a:ext uri="{FF2B5EF4-FFF2-40B4-BE49-F238E27FC236}">
                  <a16:creationId xmlns:a16="http://schemas.microsoft.com/office/drawing/2014/main" id="{4296C66A-100F-A8B0-F4CF-DFFC19A9B3F2}"/>
                </a:ext>
              </a:extLst>
            </p:cNvPr>
            <p:cNvSpPr txBox="1"/>
            <p:nvPr/>
          </p:nvSpPr>
          <p:spPr>
            <a:xfrm>
              <a:off x="518705" y="2667160"/>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LM</a:t>
              </a:r>
            </a:p>
          </p:txBody>
        </p:sp>
        <p:sp>
          <p:nvSpPr>
            <p:cNvPr id="8" name="Tekstvak 7">
              <a:extLst>
                <a:ext uri="{FF2B5EF4-FFF2-40B4-BE49-F238E27FC236}">
                  <a16:creationId xmlns:a16="http://schemas.microsoft.com/office/drawing/2014/main" id="{469984E2-7E16-2C90-036C-EDE6BE235EAD}"/>
                </a:ext>
              </a:extLst>
            </p:cNvPr>
            <p:cNvSpPr txBox="1"/>
            <p:nvPr/>
          </p:nvSpPr>
          <p:spPr>
            <a:xfrm>
              <a:off x="4100026" y="1163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EV</a:t>
              </a:r>
            </a:p>
          </p:txBody>
        </p:sp>
        <p:sp>
          <p:nvSpPr>
            <p:cNvPr id="9" name="Tekstvak 8">
              <a:extLst>
                <a:ext uri="{FF2B5EF4-FFF2-40B4-BE49-F238E27FC236}">
                  <a16:creationId xmlns:a16="http://schemas.microsoft.com/office/drawing/2014/main" id="{BE352E9B-3B9D-27D9-3E9E-244402886CB8}"/>
                </a:ext>
              </a:extLst>
            </p:cNvPr>
            <p:cNvSpPr txBox="1"/>
            <p:nvPr/>
          </p:nvSpPr>
          <p:spPr>
            <a:xfrm>
              <a:off x="4100026" y="1915368"/>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alpha val="10000"/>
                    </a:prstClr>
                  </a:solidFill>
                  <a:latin typeface="Effra" panose="02000506080000020004" pitchFamily="2" charset="0"/>
                </a:rPr>
                <a:t>LVV</a:t>
              </a:r>
              <a:endPar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ndParaRPr>
            </a:p>
          </p:txBody>
        </p:sp>
        <p:sp>
          <p:nvSpPr>
            <p:cNvPr id="10" name="Tekstvak 9">
              <a:extLst>
                <a:ext uri="{FF2B5EF4-FFF2-40B4-BE49-F238E27FC236}">
                  <a16:creationId xmlns:a16="http://schemas.microsoft.com/office/drawing/2014/main" id="{C30B7A11-D4F5-5C3D-715F-C9E10313E1C9}"/>
                </a:ext>
              </a:extLst>
            </p:cNvPr>
            <p:cNvSpPr txBox="1"/>
            <p:nvPr/>
          </p:nvSpPr>
          <p:spPr>
            <a:xfrm>
              <a:off x="3731282" y="2667160"/>
              <a:ext cx="242834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KVV</a:t>
              </a:r>
            </a:p>
          </p:txBody>
        </p:sp>
        <p:sp>
          <p:nvSpPr>
            <p:cNvPr id="14" name="Tekstvak 13">
              <a:extLst>
                <a:ext uri="{FF2B5EF4-FFF2-40B4-BE49-F238E27FC236}">
                  <a16:creationId xmlns:a16="http://schemas.microsoft.com/office/drawing/2014/main" id="{7DBE521F-6EC4-6290-B960-B1404D6C20C1}"/>
                </a:ext>
              </a:extLst>
            </p:cNvPr>
            <p:cNvSpPr txBox="1"/>
            <p:nvPr/>
          </p:nvSpPr>
          <p:spPr>
            <a:xfrm>
              <a:off x="2353684" y="943998"/>
              <a:ext cx="1972831" cy="369332"/>
            </a:xfrm>
            <a:prstGeom prst="rect">
              <a:avLst/>
            </a:prstGeom>
            <a:noFill/>
          </p:spPr>
          <p:txBody>
            <a:bodyPr wrap="square" rtlCol="0">
              <a:spAutoFit/>
            </a:bodyPr>
            <a:lstStyle/>
            <a:p>
              <a:pPr lvl="0" algn="ctr">
                <a:defRPr/>
              </a:pPr>
              <a:r>
                <a:rPr lang="nl-NL" b="1" dirty="0">
                  <a:solidFill>
                    <a:srgbClr val="652EA3"/>
                  </a:solidFill>
                  <a:latin typeface="Effra" panose="02000506080000020004" pitchFamily="2" charset="0"/>
                </a:rPr>
                <a:t>Balans (x €1)</a:t>
              </a:r>
            </a:p>
          </p:txBody>
        </p:sp>
        <p:sp>
          <p:nvSpPr>
            <p:cNvPr id="15" name="Tekstvak 14">
              <a:extLst>
                <a:ext uri="{FF2B5EF4-FFF2-40B4-BE49-F238E27FC236}">
                  <a16:creationId xmlns:a16="http://schemas.microsoft.com/office/drawing/2014/main" id="{B6DD134C-B04B-A6FE-7335-CCDFC66C3AFE}"/>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16" name="Tekstvak 15">
              <a:extLst>
                <a:ext uri="{FF2B5EF4-FFF2-40B4-BE49-F238E27FC236}">
                  <a16:creationId xmlns:a16="http://schemas.microsoft.com/office/drawing/2014/main" id="{7C0E4705-1F5B-2C3A-5030-AC95B477DC56}"/>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grpSp>
      <p:sp>
        <p:nvSpPr>
          <p:cNvPr id="22" name="Tekstvak 21">
            <a:extLst>
              <a:ext uri="{FF2B5EF4-FFF2-40B4-BE49-F238E27FC236}">
                <a16:creationId xmlns:a16="http://schemas.microsoft.com/office/drawing/2014/main" id="{1B4FB4F8-FD08-F957-00CA-5DAD4D88BD53}"/>
              </a:ext>
            </a:extLst>
          </p:cNvPr>
          <p:cNvSpPr txBox="1"/>
          <p:nvPr/>
        </p:nvSpPr>
        <p:spPr>
          <a:xfrm>
            <a:off x="298451" y="5575208"/>
            <a:ext cx="11595099" cy="1077218"/>
          </a:xfrm>
          <a:prstGeom prst="rect">
            <a:avLst/>
          </a:prstGeom>
          <a:noFill/>
        </p:spPr>
        <p:txBody>
          <a:bodyPr wrap="square" rtlCol="0">
            <a:spAutoFit/>
          </a:bodyPr>
          <a:lstStyle/>
          <a:p>
            <a:pPr lvl="0" algn="ctr">
              <a:defRPr/>
            </a:pPr>
            <a:r>
              <a:rPr lang="nl-NL" sz="3200" b="1" i="1" dirty="0">
                <a:solidFill>
                  <a:prstClr val="black"/>
                </a:solidFill>
                <a:latin typeface="Effra" panose="02000506080000020004" pitchFamily="2" charset="0"/>
              </a:rPr>
              <a:t>Het bedrijf </a:t>
            </a:r>
            <a:r>
              <a:rPr lang="nl-NL" sz="3200" b="1" i="1" dirty="0">
                <a:solidFill>
                  <a:srgbClr val="945DE8"/>
                </a:solidFill>
                <a:latin typeface="Effra" panose="02000506080000020004" pitchFamily="2" charset="0"/>
              </a:rPr>
              <a:t>koopt</a:t>
            </a:r>
            <a:r>
              <a:rPr lang="nl-NL" sz="3200" b="1" i="1" dirty="0">
                <a:solidFill>
                  <a:prstClr val="black"/>
                </a:solidFill>
                <a:latin typeface="Effra" panose="02000506080000020004" pitchFamily="2" charset="0"/>
              </a:rPr>
              <a:t> voor een bedrag van €450 excl. 9% btw aan </a:t>
            </a:r>
            <a:r>
              <a:rPr lang="nl-NL" sz="3200" b="1" i="1" dirty="0">
                <a:solidFill>
                  <a:srgbClr val="945DE8"/>
                </a:solidFill>
                <a:latin typeface="Effra" panose="02000506080000020004" pitchFamily="2" charset="0"/>
              </a:rPr>
              <a:t>voorraad</a:t>
            </a:r>
            <a:r>
              <a:rPr lang="nl-NL" sz="3200" b="1" i="1" dirty="0">
                <a:solidFill>
                  <a:prstClr val="black"/>
                </a:solidFill>
                <a:latin typeface="Effra" panose="02000506080000020004" pitchFamily="2" charset="0"/>
              </a:rPr>
              <a:t> </a:t>
            </a:r>
            <a:r>
              <a:rPr lang="nl-NL" sz="3200" b="1" i="1" dirty="0">
                <a:solidFill>
                  <a:srgbClr val="945DE8"/>
                </a:solidFill>
                <a:latin typeface="Effra" panose="02000506080000020004" pitchFamily="2" charset="0"/>
              </a:rPr>
              <a:t>op rekening</a:t>
            </a:r>
            <a:r>
              <a:rPr lang="nl-NL" sz="3200" b="1" i="1" dirty="0">
                <a:solidFill>
                  <a:prstClr val="black"/>
                </a:solidFill>
                <a:latin typeface="Effra" panose="02000506080000020004" pitchFamily="2" charset="0"/>
              </a:rPr>
              <a:t> in. </a:t>
            </a:r>
          </a:p>
        </p:txBody>
      </p:sp>
      <p:sp>
        <p:nvSpPr>
          <p:cNvPr id="23" name="Tekstvak 22">
            <a:extLst>
              <a:ext uri="{FF2B5EF4-FFF2-40B4-BE49-F238E27FC236}">
                <a16:creationId xmlns:a16="http://schemas.microsoft.com/office/drawing/2014/main" id="{FEC16BC8-369E-6367-2541-ED5AD2514756}"/>
              </a:ext>
            </a:extLst>
          </p:cNvPr>
          <p:cNvSpPr txBox="1"/>
          <p:nvPr/>
        </p:nvSpPr>
        <p:spPr>
          <a:xfrm>
            <a:off x="1771048" y="5092925"/>
            <a:ext cx="86499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Financieel feit:</a:t>
            </a:r>
          </a:p>
        </p:txBody>
      </p:sp>
      <p:sp>
        <p:nvSpPr>
          <p:cNvPr id="38" name="Rechthoek: afgeronde hoeken 37">
            <a:extLst>
              <a:ext uri="{FF2B5EF4-FFF2-40B4-BE49-F238E27FC236}">
                <a16:creationId xmlns:a16="http://schemas.microsoft.com/office/drawing/2014/main" id="{B4BF58B4-69B1-7C11-50D9-0708BB777912}"/>
              </a:ext>
            </a:extLst>
          </p:cNvPr>
          <p:cNvSpPr/>
          <p:nvPr/>
        </p:nvSpPr>
        <p:spPr>
          <a:xfrm>
            <a:off x="7254751" y="1288184"/>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Modeluitwerking</a:t>
            </a:r>
          </a:p>
        </p:txBody>
      </p:sp>
      <p:sp>
        <p:nvSpPr>
          <p:cNvPr id="39" name="Rechthoek: afgeronde hoeken 38">
            <a:extLst>
              <a:ext uri="{FF2B5EF4-FFF2-40B4-BE49-F238E27FC236}">
                <a16:creationId xmlns:a16="http://schemas.microsoft.com/office/drawing/2014/main" id="{A8B62C6E-EAA0-CC3C-CAEB-D14506FA3C89}"/>
              </a:ext>
            </a:extLst>
          </p:cNvPr>
          <p:cNvSpPr/>
          <p:nvPr/>
        </p:nvSpPr>
        <p:spPr>
          <a:xfrm>
            <a:off x="1392225" y="1288184"/>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Feitelijke uitwerking</a:t>
            </a:r>
          </a:p>
        </p:txBody>
      </p:sp>
      <p:sp>
        <p:nvSpPr>
          <p:cNvPr id="41" name="Tekstvak 40">
            <a:extLst>
              <a:ext uri="{FF2B5EF4-FFF2-40B4-BE49-F238E27FC236}">
                <a16:creationId xmlns:a16="http://schemas.microsoft.com/office/drawing/2014/main" id="{427AFC6A-FD12-558C-E3A2-135A0D70E3DF}"/>
              </a:ext>
            </a:extLst>
          </p:cNvPr>
          <p:cNvSpPr txBox="1"/>
          <p:nvPr/>
        </p:nvSpPr>
        <p:spPr>
          <a:xfrm>
            <a:off x="514109" y="3023871"/>
            <a:ext cx="1372648"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Voorraad</a:t>
            </a:r>
          </a:p>
        </p:txBody>
      </p:sp>
      <p:sp>
        <p:nvSpPr>
          <p:cNvPr id="42" name="Tekstvak 41">
            <a:extLst>
              <a:ext uri="{FF2B5EF4-FFF2-40B4-BE49-F238E27FC236}">
                <a16:creationId xmlns:a16="http://schemas.microsoft.com/office/drawing/2014/main" id="{AA61A6E0-31A3-D005-28D5-113D2C37AFF4}"/>
              </a:ext>
            </a:extLst>
          </p:cNvPr>
          <p:cNvSpPr txBox="1"/>
          <p:nvPr/>
        </p:nvSpPr>
        <p:spPr>
          <a:xfrm>
            <a:off x="2178929" y="3023871"/>
            <a:ext cx="9773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b="1" dirty="0">
                <a:solidFill>
                  <a:srgbClr val="945DE8"/>
                </a:solidFill>
                <a:latin typeface="Effra" panose="02000506080000020004" pitchFamily="2" charset="0"/>
              </a:rPr>
              <a:t>45</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0</a:t>
            </a:r>
          </a:p>
        </p:txBody>
      </p:sp>
      <p:sp>
        <p:nvSpPr>
          <p:cNvPr id="43" name="Tekstvak 42">
            <a:extLst>
              <a:ext uri="{FF2B5EF4-FFF2-40B4-BE49-F238E27FC236}">
                <a16:creationId xmlns:a16="http://schemas.microsoft.com/office/drawing/2014/main" id="{D11B43ED-BF8A-66E3-618B-3ECF55CB005B}"/>
              </a:ext>
            </a:extLst>
          </p:cNvPr>
          <p:cNvSpPr txBox="1"/>
          <p:nvPr/>
        </p:nvSpPr>
        <p:spPr>
          <a:xfrm>
            <a:off x="512507" y="3233372"/>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Te vorderen btw</a:t>
            </a:r>
          </a:p>
        </p:txBody>
      </p:sp>
      <p:sp>
        <p:nvSpPr>
          <p:cNvPr id="44" name="Tekstvak 43">
            <a:extLst>
              <a:ext uri="{FF2B5EF4-FFF2-40B4-BE49-F238E27FC236}">
                <a16:creationId xmlns:a16="http://schemas.microsoft.com/office/drawing/2014/main" id="{842C6871-3F70-2E13-9D14-BD63E18B0586}"/>
              </a:ext>
            </a:extLst>
          </p:cNvPr>
          <p:cNvSpPr txBox="1"/>
          <p:nvPr/>
        </p:nvSpPr>
        <p:spPr>
          <a:xfrm>
            <a:off x="2178929" y="3233372"/>
            <a:ext cx="9773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b="1" dirty="0">
                <a:solidFill>
                  <a:srgbClr val="945DE8"/>
                </a:solidFill>
                <a:latin typeface="Effra" panose="02000506080000020004" pitchFamily="2" charset="0"/>
              </a:rPr>
              <a:t>40,</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50</a:t>
            </a:r>
          </a:p>
        </p:txBody>
      </p:sp>
      <p:sp>
        <p:nvSpPr>
          <p:cNvPr id="63" name="Tekstvak 62">
            <a:extLst>
              <a:ext uri="{FF2B5EF4-FFF2-40B4-BE49-F238E27FC236}">
                <a16:creationId xmlns:a16="http://schemas.microsoft.com/office/drawing/2014/main" id="{969EAC75-7825-A5C4-1898-7610AC5FC1A4}"/>
              </a:ext>
            </a:extLst>
          </p:cNvPr>
          <p:cNvSpPr txBox="1"/>
          <p:nvPr/>
        </p:nvSpPr>
        <p:spPr>
          <a:xfrm>
            <a:off x="3214523" y="3889644"/>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Crediteuren</a:t>
            </a:r>
          </a:p>
        </p:txBody>
      </p:sp>
      <p:sp>
        <p:nvSpPr>
          <p:cNvPr id="64" name="Tekstvak 63">
            <a:extLst>
              <a:ext uri="{FF2B5EF4-FFF2-40B4-BE49-F238E27FC236}">
                <a16:creationId xmlns:a16="http://schemas.microsoft.com/office/drawing/2014/main" id="{38E46C8D-8F27-7C47-87B9-FED06434E965}"/>
              </a:ext>
            </a:extLst>
          </p:cNvPr>
          <p:cNvSpPr txBox="1"/>
          <p:nvPr/>
        </p:nvSpPr>
        <p:spPr>
          <a:xfrm>
            <a:off x="4695825" y="3889644"/>
            <a:ext cx="116242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b="1" dirty="0">
                <a:solidFill>
                  <a:srgbClr val="945DE8"/>
                </a:solidFill>
                <a:latin typeface="Effra" panose="02000506080000020004" pitchFamily="2" charset="0"/>
              </a:rPr>
              <a:t>+</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4</a:t>
            </a:r>
            <a:r>
              <a:rPr lang="nl-NL" b="1" dirty="0">
                <a:solidFill>
                  <a:srgbClr val="945DE8"/>
                </a:solidFill>
                <a:latin typeface="Effra" panose="02000506080000020004" pitchFamily="2" charset="0"/>
              </a:rPr>
              <a:t>9</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0,50</a:t>
            </a:r>
          </a:p>
        </p:txBody>
      </p:sp>
      <p:sp>
        <p:nvSpPr>
          <p:cNvPr id="77" name="Tekstvak 76">
            <a:extLst>
              <a:ext uri="{FF2B5EF4-FFF2-40B4-BE49-F238E27FC236}">
                <a16:creationId xmlns:a16="http://schemas.microsoft.com/office/drawing/2014/main" id="{C4C1B11F-1BEF-E294-B0A9-B684FC86387B}"/>
              </a:ext>
            </a:extLst>
          </p:cNvPr>
          <p:cNvSpPr txBox="1"/>
          <p:nvPr/>
        </p:nvSpPr>
        <p:spPr>
          <a:xfrm>
            <a:off x="512507"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78" name="Tekstvak 77">
            <a:extLst>
              <a:ext uri="{FF2B5EF4-FFF2-40B4-BE49-F238E27FC236}">
                <a16:creationId xmlns:a16="http://schemas.microsoft.com/office/drawing/2014/main" id="{0B7C60D1-0E08-5772-430F-FDF4F717A032}"/>
              </a:ext>
            </a:extLst>
          </p:cNvPr>
          <p:cNvSpPr txBox="1"/>
          <p:nvPr/>
        </p:nvSpPr>
        <p:spPr>
          <a:xfrm>
            <a:off x="2060817" y="4468477"/>
            <a:ext cx="109542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+490,50</a:t>
            </a:r>
          </a:p>
        </p:txBody>
      </p:sp>
      <p:sp>
        <p:nvSpPr>
          <p:cNvPr id="93" name="Tekstvak 92">
            <a:extLst>
              <a:ext uri="{FF2B5EF4-FFF2-40B4-BE49-F238E27FC236}">
                <a16:creationId xmlns:a16="http://schemas.microsoft.com/office/drawing/2014/main" id="{5D216D3A-3E1B-076E-159C-733F78AAFA00}"/>
              </a:ext>
            </a:extLst>
          </p:cNvPr>
          <p:cNvSpPr txBox="1"/>
          <p:nvPr/>
        </p:nvSpPr>
        <p:spPr>
          <a:xfrm>
            <a:off x="6369680" y="3054649"/>
            <a:ext cx="1372648"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Voorraad</a:t>
            </a:r>
          </a:p>
        </p:txBody>
      </p:sp>
      <p:sp>
        <p:nvSpPr>
          <p:cNvPr id="94" name="Tekstvak 93">
            <a:extLst>
              <a:ext uri="{FF2B5EF4-FFF2-40B4-BE49-F238E27FC236}">
                <a16:creationId xmlns:a16="http://schemas.microsoft.com/office/drawing/2014/main" id="{B958D957-E516-3B81-045D-2A168F01E81D}"/>
              </a:ext>
            </a:extLst>
          </p:cNvPr>
          <p:cNvSpPr txBox="1"/>
          <p:nvPr/>
        </p:nvSpPr>
        <p:spPr>
          <a:xfrm>
            <a:off x="7256220" y="3054649"/>
            <a:ext cx="175558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Waarde ex.</a:t>
            </a:r>
            <a:r>
              <a:rPr kumimoji="0" lang="nl-NL" sz="1600" b="1" u="none" strike="noStrike" kern="1200" cap="none" spc="0" normalizeH="0" noProof="0" dirty="0">
                <a:ln>
                  <a:noFill/>
                </a:ln>
                <a:solidFill>
                  <a:srgbClr val="945DE8"/>
                </a:solidFill>
                <a:effectLst/>
                <a:uLnTx/>
                <a:uFillTx/>
                <a:latin typeface="Effra" panose="02000506080000020004" pitchFamily="2" charset="0"/>
                <a:ea typeface="+mn-ea"/>
                <a:cs typeface="+mn-cs"/>
              </a:rPr>
              <a:t> btw</a:t>
            </a:r>
            <a:endPar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95" name="Tekstvak 94">
            <a:extLst>
              <a:ext uri="{FF2B5EF4-FFF2-40B4-BE49-F238E27FC236}">
                <a16:creationId xmlns:a16="http://schemas.microsoft.com/office/drawing/2014/main" id="{9872A176-690F-7FD6-5AF7-7608928E35C8}"/>
              </a:ext>
            </a:extLst>
          </p:cNvPr>
          <p:cNvSpPr txBox="1"/>
          <p:nvPr/>
        </p:nvSpPr>
        <p:spPr>
          <a:xfrm>
            <a:off x="6368078" y="3264150"/>
            <a:ext cx="189014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Te vorderen btw</a:t>
            </a:r>
          </a:p>
        </p:txBody>
      </p:sp>
      <p:sp>
        <p:nvSpPr>
          <p:cNvPr id="96" name="Tekstvak 95">
            <a:extLst>
              <a:ext uri="{FF2B5EF4-FFF2-40B4-BE49-F238E27FC236}">
                <a16:creationId xmlns:a16="http://schemas.microsoft.com/office/drawing/2014/main" id="{5BB09298-4BBE-8392-5436-B79D5A1553F8}"/>
              </a:ext>
            </a:extLst>
          </p:cNvPr>
          <p:cNvSpPr txBox="1"/>
          <p:nvPr/>
        </p:nvSpPr>
        <p:spPr>
          <a:xfrm>
            <a:off x="8034500" y="3264150"/>
            <a:ext cx="97730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Btw</a:t>
            </a:r>
          </a:p>
        </p:txBody>
      </p:sp>
      <p:sp>
        <p:nvSpPr>
          <p:cNvPr id="97" name="Tekstvak 96">
            <a:extLst>
              <a:ext uri="{FF2B5EF4-FFF2-40B4-BE49-F238E27FC236}">
                <a16:creationId xmlns:a16="http://schemas.microsoft.com/office/drawing/2014/main" id="{8D495281-54EC-73B0-DAB5-DCA238077E54}"/>
              </a:ext>
            </a:extLst>
          </p:cNvPr>
          <p:cNvSpPr txBox="1"/>
          <p:nvPr/>
        </p:nvSpPr>
        <p:spPr>
          <a:xfrm>
            <a:off x="9070094" y="3920422"/>
            <a:ext cx="189014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Crediteuren</a:t>
            </a:r>
          </a:p>
        </p:txBody>
      </p:sp>
      <p:sp>
        <p:nvSpPr>
          <p:cNvPr id="98" name="Tekstvak 97">
            <a:extLst>
              <a:ext uri="{FF2B5EF4-FFF2-40B4-BE49-F238E27FC236}">
                <a16:creationId xmlns:a16="http://schemas.microsoft.com/office/drawing/2014/main" id="{EE87E716-3BC0-7995-B1C2-4D4B1037EAED}"/>
              </a:ext>
            </a:extLst>
          </p:cNvPr>
          <p:cNvSpPr txBox="1"/>
          <p:nvPr/>
        </p:nvSpPr>
        <p:spPr>
          <a:xfrm>
            <a:off x="10106211" y="3920422"/>
            <a:ext cx="1798299"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sz="1600" b="1" dirty="0">
                <a:solidFill>
                  <a:srgbClr val="945DE8"/>
                </a:solidFill>
                <a:latin typeface="Effra" panose="02000506080000020004" pitchFamily="2" charset="0"/>
              </a:rPr>
              <a:t>Bedrag in. btw</a:t>
            </a:r>
            <a:endPar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99" name="Tekstvak 98">
            <a:extLst>
              <a:ext uri="{FF2B5EF4-FFF2-40B4-BE49-F238E27FC236}">
                <a16:creationId xmlns:a16="http://schemas.microsoft.com/office/drawing/2014/main" id="{2A0BE499-693F-A6EA-60AA-EA6A35A83871}"/>
              </a:ext>
            </a:extLst>
          </p:cNvPr>
          <p:cNvSpPr txBox="1"/>
          <p:nvPr/>
        </p:nvSpPr>
        <p:spPr>
          <a:xfrm>
            <a:off x="6368078"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100" name="Tekstvak 99">
            <a:extLst>
              <a:ext uri="{FF2B5EF4-FFF2-40B4-BE49-F238E27FC236}">
                <a16:creationId xmlns:a16="http://schemas.microsoft.com/office/drawing/2014/main" id="{ED4D10DC-F15A-B05A-C575-92C97A96E1D3}"/>
              </a:ext>
            </a:extLst>
          </p:cNvPr>
          <p:cNvSpPr txBox="1"/>
          <p:nvPr/>
        </p:nvSpPr>
        <p:spPr>
          <a:xfrm>
            <a:off x="7655240" y="4468477"/>
            <a:ext cx="135656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Saldo</a:t>
            </a:r>
          </a:p>
        </p:txBody>
      </p:sp>
      <p:sp>
        <p:nvSpPr>
          <p:cNvPr id="18" name="Tekstvak 17">
            <a:extLst>
              <a:ext uri="{FF2B5EF4-FFF2-40B4-BE49-F238E27FC236}">
                <a16:creationId xmlns:a16="http://schemas.microsoft.com/office/drawing/2014/main" id="{11BF75B9-352A-1568-96D2-E7D57FC0B03C}"/>
              </a:ext>
            </a:extLst>
          </p:cNvPr>
          <p:cNvSpPr txBox="1"/>
          <p:nvPr/>
        </p:nvSpPr>
        <p:spPr>
          <a:xfrm>
            <a:off x="3214523"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19" name="Tekstvak 18">
            <a:extLst>
              <a:ext uri="{FF2B5EF4-FFF2-40B4-BE49-F238E27FC236}">
                <a16:creationId xmlns:a16="http://schemas.microsoft.com/office/drawing/2014/main" id="{31F38E0A-53A2-1EFF-4B20-CDAF39B68FC6}"/>
              </a:ext>
            </a:extLst>
          </p:cNvPr>
          <p:cNvSpPr txBox="1"/>
          <p:nvPr/>
        </p:nvSpPr>
        <p:spPr>
          <a:xfrm>
            <a:off x="4672203" y="4468477"/>
            <a:ext cx="118605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+490,50</a:t>
            </a:r>
          </a:p>
        </p:txBody>
      </p:sp>
      <p:sp>
        <p:nvSpPr>
          <p:cNvPr id="21" name="Tekstvak 20">
            <a:extLst>
              <a:ext uri="{FF2B5EF4-FFF2-40B4-BE49-F238E27FC236}">
                <a16:creationId xmlns:a16="http://schemas.microsoft.com/office/drawing/2014/main" id="{2E35A482-CC6F-1449-EC83-2286D0A5CADC}"/>
              </a:ext>
            </a:extLst>
          </p:cNvPr>
          <p:cNvSpPr txBox="1"/>
          <p:nvPr/>
        </p:nvSpPr>
        <p:spPr>
          <a:xfrm>
            <a:off x="9070094"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25" name="Tekstvak 24">
            <a:extLst>
              <a:ext uri="{FF2B5EF4-FFF2-40B4-BE49-F238E27FC236}">
                <a16:creationId xmlns:a16="http://schemas.microsoft.com/office/drawing/2014/main" id="{619E1CC5-C160-25CB-BCC9-3E205BB9C550}"/>
              </a:ext>
            </a:extLst>
          </p:cNvPr>
          <p:cNvSpPr txBox="1"/>
          <p:nvPr/>
        </p:nvSpPr>
        <p:spPr>
          <a:xfrm>
            <a:off x="10357256" y="4468477"/>
            <a:ext cx="135656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Saldo</a:t>
            </a:r>
          </a:p>
        </p:txBody>
      </p:sp>
      <p:sp>
        <p:nvSpPr>
          <p:cNvPr id="26" name="Bijschrift: pijl-omhoog 25">
            <a:extLst>
              <a:ext uri="{FF2B5EF4-FFF2-40B4-BE49-F238E27FC236}">
                <a16:creationId xmlns:a16="http://schemas.microsoft.com/office/drawing/2014/main" id="{D65F72BB-92F4-7729-7B5F-42DF287F000F}"/>
              </a:ext>
            </a:extLst>
          </p:cNvPr>
          <p:cNvSpPr/>
          <p:nvPr/>
        </p:nvSpPr>
        <p:spPr>
          <a:xfrm>
            <a:off x="410610" y="3536003"/>
            <a:ext cx="2803857" cy="670681"/>
          </a:xfrm>
          <a:prstGeom prst="upArrowCallout">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latin typeface="Effra" panose="02000506080000020004" pitchFamily="2" charset="0"/>
              </a:rPr>
              <a:t>450 x 0,21 = 40,50</a:t>
            </a:r>
          </a:p>
        </p:txBody>
      </p:sp>
      <p:cxnSp>
        <p:nvCxnSpPr>
          <p:cNvPr id="11" name="Rechte verbindingslijn 10">
            <a:extLst>
              <a:ext uri="{FF2B5EF4-FFF2-40B4-BE49-F238E27FC236}">
                <a16:creationId xmlns:a16="http://schemas.microsoft.com/office/drawing/2014/main" id="{966625FC-6B7B-1612-623E-851620D7C52D}"/>
              </a:ext>
            </a:extLst>
          </p:cNvPr>
          <p:cNvCxnSpPr>
            <a:cxnSpLocks/>
          </p:cNvCxnSpPr>
          <p:nvPr/>
        </p:nvCxnSpPr>
        <p:spPr>
          <a:xfrm>
            <a:off x="399028" y="5079535"/>
            <a:ext cx="11393945" cy="0"/>
          </a:xfrm>
          <a:prstGeom prst="line">
            <a:avLst/>
          </a:prstGeom>
          <a:ln w="1968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37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2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25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3"/>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2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9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9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0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63" grpId="0"/>
      <p:bldP spid="64" grpId="0"/>
      <p:bldP spid="77" grpId="0"/>
      <p:bldP spid="78" grpId="0"/>
      <p:bldP spid="93" grpId="0"/>
      <p:bldP spid="94" grpId="0"/>
      <p:bldP spid="95" grpId="0"/>
      <p:bldP spid="96" grpId="0"/>
      <p:bldP spid="97" grpId="0"/>
      <p:bldP spid="98" grpId="0"/>
      <p:bldP spid="99" grpId="0"/>
      <p:bldP spid="100" grpId="0"/>
      <p:bldP spid="18" grpId="0"/>
      <p:bldP spid="19" grpId="0"/>
      <p:bldP spid="21" grpId="0"/>
      <p:bldP spid="25" grpId="0"/>
      <p:bldP spid="26" grpId="0" animBg="1"/>
      <p:bldP spid="26" grpId="1"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55A07-DFAF-886E-6786-9C322077768E}"/>
            </a:ext>
          </a:extLst>
        </p:cNvPr>
        <p:cNvGrpSpPr/>
        <p:nvPr/>
      </p:nvGrpSpPr>
      <p:grpSpPr>
        <a:xfrm>
          <a:off x="0" y="0"/>
          <a:ext cx="0" cy="0"/>
          <a:chOff x="0" y="0"/>
          <a:chExt cx="0" cy="0"/>
        </a:xfrm>
      </p:grpSpPr>
      <p:grpSp>
        <p:nvGrpSpPr>
          <p:cNvPr id="79" name="Groep 78">
            <a:extLst>
              <a:ext uri="{FF2B5EF4-FFF2-40B4-BE49-F238E27FC236}">
                <a16:creationId xmlns:a16="http://schemas.microsoft.com/office/drawing/2014/main" id="{E1AAB5E5-0F18-0012-6ADE-A49C47631C99}"/>
              </a:ext>
            </a:extLst>
          </p:cNvPr>
          <p:cNvGrpSpPr/>
          <p:nvPr/>
        </p:nvGrpSpPr>
        <p:grpSpPr>
          <a:xfrm>
            <a:off x="6154623" y="1731730"/>
            <a:ext cx="5745278" cy="3105471"/>
            <a:chOff x="292101" y="943998"/>
            <a:chExt cx="6096000" cy="3105471"/>
          </a:xfrm>
        </p:grpSpPr>
        <p:sp>
          <p:nvSpPr>
            <p:cNvPr id="80" name="Rechthoek: afgeronde hoeken 79">
              <a:extLst>
                <a:ext uri="{FF2B5EF4-FFF2-40B4-BE49-F238E27FC236}">
                  <a16:creationId xmlns:a16="http://schemas.microsoft.com/office/drawing/2014/main" id="{2FEC83E2-5923-8695-6F4A-226E3B0DD2A4}"/>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81" name="Rechte verbindingslijn 80">
              <a:extLst>
                <a:ext uri="{FF2B5EF4-FFF2-40B4-BE49-F238E27FC236}">
                  <a16:creationId xmlns:a16="http://schemas.microsoft.com/office/drawing/2014/main" id="{BA03460F-F426-9348-04DE-F5B7956A472E}"/>
                </a:ext>
              </a:extLst>
            </p:cNvPr>
            <p:cNvCxnSpPr>
              <a:cxnSpLocks/>
            </p:cNvCxnSpPr>
            <p:nvPr/>
          </p:nvCxnSpPr>
          <p:spPr>
            <a:xfrm>
              <a:off x="560280" y="3681351"/>
              <a:ext cx="5499000" cy="0"/>
            </a:xfrm>
            <a:prstGeom prst="line">
              <a:avLst/>
            </a:prstGeom>
            <a:ln w="5080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AE3C3C59-0A8A-BB05-8E02-F34474A9C4D2}"/>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9022C3E-B946-1E55-041E-8033B4FE1ED3}"/>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Tekstvak 83">
              <a:extLst>
                <a:ext uri="{FF2B5EF4-FFF2-40B4-BE49-F238E27FC236}">
                  <a16:creationId xmlns:a16="http://schemas.microsoft.com/office/drawing/2014/main" id="{42C5B1EA-3083-FA42-19DF-3DB549F44BF0}"/>
                </a:ext>
              </a:extLst>
            </p:cNvPr>
            <p:cNvSpPr txBox="1"/>
            <p:nvPr/>
          </p:nvSpPr>
          <p:spPr>
            <a:xfrm>
              <a:off x="518705" y="1163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VA</a:t>
              </a:r>
            </a:p>
          </p:txBody>
        </p:sp>
        <p:sp>
          <p:nvSpPr>
            <p:cNvPr id="85" name="Tekstvak 84">
              <a:extLst>
                <a:ext uri="{FF2B5EF4-FFF2-40B4-BE49-F238E27FC236}">
                  <a16:creationId xmlns:a16="http://schemas.microsoft.com/office/drawing/2014/main" id="{402BF966-74F6-B767-FB07-40CD176F87DE}"/>
                </a:ext>
              </a:extLst>
            </p:cNvPr>
            <p:cNvSpPr txBox="1"/>
            <p:nvPr/>
          </p:nvSpPr>
          <p:spPr>
            <a:xfrm>
              <a:off x="518705" y="1915368"/>
              <a:ext cx="233693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VLA</a:t>
              </a:r>
            </a:p>
          </p:txBody>
        </p:sp>
        <p:sp>
          <p:nvSpPr>
            <p:cNvPr id="86" name="Tekstvak 85">
              <a:extLst>
                <a:ext uri="{FF2B5EF4-FFF2-40B4-BE49-F238E27FC236}">
                  <a16:creationId xmlns:a16="http://schemas.microsoft.com/office/drawing/2014/main" id="{7AE938AD-4455-9AFA-F118-793ECEDEA85F}"/>
                </a:ext>
              </a:extLst>
            </p:cNvPr>
            <p:cNvSpPr txBox="1"/>
            <p:nvPr/>
          </p:nvSpPr>
          <p:spPr>
            <a:xfrm>
              <a:off x="518705" y="2667160"/>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LM</a:t>
              </a:r>
            </a:p>
          </p:txBody>
        </p:sp>
        <p:sp>
          <p:nvSpPr>
            <p:cNvPr id="87" name="Tekstvak 86">
              <a:extLst>
                <a:ext uri="{FF2B5EF4-FFF2-40B4-BE49-F238E27FC236}">
                  <a16:creationId xmlns:a16="http://schemas.microsoft.com/office/drawing/2014/main" id="{F119B951-ECEA-3598-3A1E-E90420D6401F}"/>
                </a:ext>
              </a:extLst>
            </p:cNvPr>
            <p:cNvSpPr txBox="1"/>
            <p:nvPr/>
          </p:nvSpPr>
          <p:spPr>
            <a:xfrm>
              <a:off x="4100026" y="1163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EV</a:t>
              </a:r>
            </a:p>
          </p:txBody>
        </p:sp>
        <p:sp>
          <p:nvSpPr>
            <p:cNvPr id="88" name="Tekstvak 87">
              <a:extLst>
                <a:ext uri="{FF2B5EF4-FFF2-40B4-BE49-F238E27FC236}">
                  <a16:creationId xmlns:a16="http://schemas.microsoft.com/office/drawing/2014/main" id="{4D5437A9-BA8F-8123-0295-94B83277B51D}"/>
                </a:ext>
              </a:extLst>
            </p:cNvPr>
            <p:cNvSpPr txBox="1"/>
            <p:nvPr/>
          </p:nvSpPr>
          <p:spPr>
            <a:xfrm>
              <a:off x="4100026" y="1915368"/>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alpha val="10000"/>
                    </a:prstClr>
                  </a:solidFill>
                  <a:latin typeface="Effra" panose="02000506080000020004" pitchFamily="2" charset="0"/>
                </a:rPr>
                <a:t>LVV</a:t>
              </a:r>
              <a:endPar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ndParaRPr>
            </a:p>
          </p:txBody>
        </p:sp>
        <p:sp>
          <p:nvSpPr>
            <p:cNvPr id="89" name="Tekstvak 88">
              <a:extLst>
                <a:ext uri="{FF2B5EF4-FFF2-40B4-BE49-F238E27FC236}">
                  <a16:creationId xmlns:a16="http://schemas.microsoft.com/office/drawing/2014/main" id="{00228212-A27C-7E5A-3E9A-7121B50B5F59}"/>
                </a:ext>
              </a:extLst>
            </p:cNvPr>
            <p:cNvSpPr txBox="1"/>
            <p:nvPr/>
          </p:nvSpPr>
          <p:spPr>
            <a:xfrm>
              <a:off x="3731282" y="2667160"/>
              <a:ext cx="242834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KVV</a:t>
              </a:r>
            </a:p>
          </p:txBody>
        </p:sp>
        <p:sp>
          <p:nvSpPr>
            <p:cNvPr id="90" name="Tekstvak 89">
              <a:extLst>
                <a:ext uri="{FF2B5EF4-FFF2-40B4-BE49-F238E27FC236}">
                  <a16:creationId xmlns:a16="http://schemas.microsoft.com/office/drawing/2014/main" id="{4D20143C-579B-C62D-8016-352A1AB2D6AB}"/>
                </a:ext>
              </a:extLst>
            </p:cNvPr>
            <p:cNvSpPr txBox="1"/>
            <p:nvPr/>
          </p:nvSpPr>
          <p:spPr>
            <a:xfrm>
              <a:off x="2498677" y="943998"/>
              <a:ext cx="1682845" cy="369332"/>
            </a:xfrm>
            <a:prstGeom prst="rect">
              <a:avLst/>
            </a:prstGeom>
            <a:noFill/>
          </p:spPr>
          <p:txBody>
            <a:bodyPr wrap="square" rtlCol="0">
              <a:spAutoFit/>
            </a:bodyPr>
            <a:lstStyle/>
            <a:p>
              <a:pPr lvl="0" algn="ctr">
                <a:defRPr/>
              </a:pPr>
              <a:r>
                <a:rPr lang="nl-NL" b="1" dirty="0">
                  <a:solidFill>
                    <a:srgbClr val="652EA3"/>
                  </a:solidFill>
                  <a:latin typeface="Effra" panose="02000506080000020004" pitchFamily="2" charset="0"/>
                </a:rPr>
                <a:t>Balans (x €1)</a:t>
              </a:r>
            </a:p>
          </p:txBody>
        </p:sp>
        <p:sp>
          <p:nvSpPr>
            <p:cNvPr id="91" name="Tekstvak 90">
              <a:extLst>
                <a:ext uri="{FF2B5EF4-FFF2-40B4-BE49-F238E27FC236}">
                  <a16:creationId xmlns:a16="http://schemas.microsoft.com/office/drawing/2014/main" id="{9C866B15-B3DF-CD91-4F63-B7C34E894E17}"/>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92" name="Tekstvak 91">
              <a:extLst>
                <a:ext uri="{FF2B5EF4-FFF2-40B4-BE49-F238E27FC236}">
                  <a16:creationId xmlns:a16="http://schemas.microsoft.com/office/drawing/2014/main" id="{3C175438-1D4E-17CD-9C19-2A613ADD71DC}"/>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grpSp>
      <p:sp>
        <p:nvSpPr>
          <p:cNvPr id="2" name="Tekstvak 1">
            <a:extLst>
              <a:ext uri="{FF2B5EF4-FFF2-40B4-BE49-F238E27FC236}">
                <a16:creationId xmlns:a16="http://schemas.microsoft.com/office/drawing/2014/main" id="{D7315845-4B1D-3C33-5884-F598D348F4B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Balansposten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(Veel voorkomende mutaties)</a:t>
            </a:r>
          </a:p>
        </p:txBody>
      </p:sp>
      <p:grpSp>
        <p:nvGrpSpPr>
          <p:cNvPr id="24" name="Groep 23">
            <a:extLst>
              <a:ext uri="{FF2B5EF4-FFF2-40B4-BE49-F238E27FC236}">
                <a16:creationId xmlns:a16="http://schemas.microsoft.com/office/drawing/2014/main" id="{916A8DC5-A52A-D00B-614F-53BA17556C59}"/>
              </a:ext>
            </a:extLst>
          </p:cNvPr>
          <p:cNvGrpSpPr/>
          <p:nvPr/>
        </p:nvGrpSpPr>
        <p:grpSpPr>
          <a:xfrm>
            <a:off x="292101" y="1731730"/>
            <a:ext cx="5745278" cy="3105471"/>
            <a:chOff x="292101" y="943998"/>
            <a:chExt cx="6096000" cy="3105471"/>
          </a:xfrm>
        </p:grpSpPr>
        <p:sp>
          <p:nvSpPr>
            <p:cNvPr id="20" name="Rechthoek: afgeronde hoeken 19">
              <a:extLst>
                <a:ext uri="{FF2B5EF4-FFF2-40B4-BE49-F238E27FC236}">
                  <a16:creationId xmlns:a16="http://schemas.microsoft.com/office/drawing/2014/main" id="{0DC95CB6-EDDD-CA5F-64C5-481C567256D5}"/>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76" name="Rechte verbindingslijn 75">
              <a:extLst>
                <a:ext uri="{FF2B5EF4-FFF2-40B4-BE49-F238E27FC236}">
                  <a16:creationId xmlns:a16="http://schemas.microsoft.com/office/drawing/2014/main" id="{513A1B25-8EC8-CC87-7132-9040BD29553E}"/>
                </a:ext>
              </a:extLst>
            </p:cNvPr>
            <p:cNvCxnSpPr>
              <a:cxnSpLocks/>
            </p:cNvCxnSpPr>
            <p:nvPr/>
          </p:nvCxnSpPr>
          <p:spPr>
            <a:xfrm>
              <a:off x="560280" y="3681351"/>
              <a:ext cx="5499000" cy="0"/>
            </a:xfrm>
            <a:prstGeom prst="line">
              <a:avLst/>
            </a:prstGeom>
            <a:ln w="5080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 name="Rechte verbindingslijn 2">
              <a:extLst>
                <a:ext uri="{FF2B5EF4-FFF2-40B4-BE49-F238E27FC236}">
                  <a16:creationId xmlns:a16="http://schemas.microsoft.com/office/drawing/2014/main" id="{8657E437-8A9D-9277-B3BC-EAF5C24C01F8}"/>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CDD0A2F6-56CB-1DFE-2C03-3D1E9A239B4A}"/>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9C7A93A7-AC7C-E56A-3850-4C51AAAC4D4C}"/>
                </a:ext>
              </a:extLst>
            </p:cNvPr>
            <p:cNvSpPr txBox="1"/>
            <p:nvPr/>
          </p:nvSpPr>
          <p:spPr>
            <a:xfrm>
              <a:off x="518705" y="1163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VA</a:t>
              </a:r>
            </a:p>
          </p:txBody>
        </p:sp>
        <p:sp>
          <p:nvSpPr>
            <p:cNvPr id="6" name="Tekstvak 5">
              <a:extLst>
                <a:ext uri="{FF2B5EF4-FFF2-40B4-BE49-F238E27FC236}">
                  <a16:creationId xmlns:a16="http://schemas.microsoft.com/office/drawing/2014/main" id="{6A6B7896-00DD-E426-9B23-B2D831F1A250}"/>
                </a:ext>
              </a:extLst>
            </p:cNvPr>
            <p:cNvSpPr txBox="1"/>
            <p:nvPr/>
          </p:nvSpPr>
          <p:spPr>
            <a:xfrm>
              <a:off x="518705" y="1915368"/>
              <a:ext cx="233693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VLA</a:t>
              </a:r>
            </a:p>
          </p:txBody>
        </p:sp>
        <p:sp>
          <p:nvSpPr>
            <p:cNvPr id="7" name="Tekstvak 6">
              <a:extLst>
                <a:ext uri="{FF2B5EF4-FFF2-40B4-BE49-F238E27FC236}">
                  <a16:creationId xmlns:a16="http://schemas.microsoft.com/office/drawing/2014/main" id="{DAE9B7D1-D8E0-7B67-4DC4-0C3A564FF41B}"/>
                </a:ext>
              </a:extLst>
            </p:cNvPr>
            <p:cNvSpPr txBox="1"/>
            <p:nvPr/>
          </p:nvSpPr>
          <p:spPr>
            <a:xfrm>
              <a:off x="518705" y="2667160"/>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LM</a:t>
              </a:r>
            </a:p>
          </p:txBody>
        </p:sp>
        <p:sp>
          <p:nvSpPr>
            <p:cNvPr id="8" name="Tekstvak 7">
              <a:extLst>
                <a:ext uri="{FF2B5EF4-FFF2-40B4-BE49-F238E27FC236}">
                  <a16:creationId xmlns:a16="http://schemas.microsoft.com/office/drawing/2014/main" id="{54900CF9-3CE5-BFFF-B46D-D53436944570}"/>
                </a:ext>
              </a:extLst>
            </p:cNvPr>
            <p:cNvSpPr txBox="1"/>
            <p:nvPr/>
          </p:nvSpPr>
          <p:spPr>
            <a:xfrm>
              <a:off x="4100026" y="1163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EV</a:t>
              </a:r>
            </a:p>
          </p:txBody>
        </p:sp>
        <p:sp>
          <p:nvSpPr>
            <p:cNvPr id="9" name="Tekstvak 8">
              <a:extLst>
                <a:ext uri="{FF2B5EF4-FFF2-40B4-BE49-F238E27FC236}">
                  <a16:creationId xmlns:a16="http://schemas.microsoft.com/office/drawing/2014/main" id="{57699653-972F-F3DC-0FC4-965AD77BF2AC}"/>
                </a:ext>
              </a:extLst>
            </p:cNvPr>
            <p:cNvSpPr txBox="1"/>
            <p:nvPr/>
          </p:nvSpPr>
          <p:spPr>
            <a:xfrm>
              <a:off x="4100026" y="1915368"/>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alpha val="10000"/>
                    </a:prstClr>
                  </a:solidFill>
                  <a:latin typeface="Effra" panose="02000506080000020004" pitchFamily="2" charset="0"/>
                </a:rPr>
                <a:t>LVV</a:t>
              </a:r>
              <a:endPar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ndParaRPr>
            </a:p>
          </p:txBody>
        </p:sp>
        <p:sp>
          <p:nvSpPr>
            <p:cNvPr id="10" name="Tekstvak 9">
              <a:extLst>
                <a:ext uri="{FF2B5EF4-FFF2-40B4-BE49-F238E27FC236}">
                  <a16:creationId xmlns:a16="http://schemas.microsoft.com/office/drawing/2014/main" id="{3B78F9FB-79F9-C26F-ECD5-F93E10F98497}"/>
                </a:ext>
              </a:extLst>
            </p:cNvPr>
            <p:cNvSpPr txBox="1"/>
            <p:nvPr/>
          </p:nvSpPr>
          <p:spPr>
            <a:xfrm>
              <a:off x="3731282" y="2667160"/>
              <a:ext cx="242834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KVV</a:t>
              </a:r>
            </a:p>
          </p:txBody>
        </p:sp>
        <p:sp>
          <p:nvSpPr>
            <p:cNvPr id="14" name="Tekstvak 13">
              <a:extLst>
                <a:ext uri="{FF2B5EF4-FFF2-40B4-BE49-F238E27FC236}">
                  <a16:creationId xmlns:a16="http://schemas.microsoft.com/office/drawing/2014/main" id="{C4A2C334-347D-61DB-AFF0-C4AB2EDA126F}"/>
                </a:ext>
              </a:extLst>
            </p:cNvPr>
            <p:cNvSpPr txBox="1"/>
            <p:nvPr/>
          </p:nvSpPr>
          <p:spPr>
            <a:xfrm>
              <a:off x="2353683" y="943998"/>
              <a:ext cx="1972833" cy="369332"/>
            </a:xfrm>
            <a:prstGeom prst="rect">
              <a:avLst/>
            </a:prstGeom>
            <a:noFill/>
          </p:spPr>
          <p:txBody>
            <a:bodyPr wrap="square" rtlCol="0">
              <a:spAutoFit/>
            </a:bodyPr>
            <a:lstStyle/>
            <a:p>
              <a:pPr lvl="0" algn="ctr">
                <a:defRPr/>
              </a:pPr>
              <a:r>
                <a:rPr lang="nl-NL" b="1" dirty="0">
                  <a:solidFill>
                    <a:srgbClr val="652EA3"/>
                  </a:solidFill>
                  <a:latin typeface="Effra" panose="02000506080000020004" pitchFamily="2" charset="0"/>
                </a:rPr>
                <a:t>Balans (x €1)</a:t>
              </a:r>
            </a:p>
          </p:txBody>
        </p:sp>
        <p:sp>
          <p:nvSpPr>
            <p:cNvPr id="15" name="Tekstvak 14">
              <a:extLst>
                <a:ext uri="{FF2B5EF4-FFF2-40B4-BE49-F238E27FC236}">
                  <a16:creationId xmlns:a16="http://schemas.microsoft.com/office/drawing/2014/main" id="{39A87BB1-6F1A-74C0-265C-1950A4C4EA4A}"/>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16" name="Tekstvak 15">
              <a:extLst>
                <a:ext uri="{FF2B5EF4-FFF2-40B4-BE49-F238E27FC236}">
                  <a16:creationId xmlns:a16="http://schemas.microsoft.com/office/drawing/2014/main" id="{6852300B-3DE3-CF1C-7579-9DD60F712C47}"/>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grpSp>
      <p:sp>
        <p:nvSpPr>
          <p:cNvPr id="22" name="Tekstvak 21">
            <a:extLst>
              <a:ext uri="{FF2B5EF4-FFF2-40B4-BE49-F238E27FC236}">
                <a16:creationId xmlns:a16="http://schemas.microsoft.com/office/drawing/2014/main" id="{8C08EC4A-CBDC-CDC0-18A5-4F0F0EB45AC0}"/>
              </a:ext>
            </a:extLst>
          </p:cNvPr>
          <p:cNvSpPr txBox="1"/>
          <p:nvPr/>
        </p:nvSpPr>
        <p:spPr>
          <a:xfrm>
            <a:off x="298451" y="5575208"/>
            <a:ext cx="11595099" cy="1077218"/>
          </a:xfrm>
          <a:prstGeom prst="rect">
            <a:avLst/>
          </a:prstGeom>
          <a:noFill/>
        </p:spPr>
        <p:txBody>
          <a:bodyPr wrap="square" rtlCol="0">
            <a:spAutoFit/>
          </a:bodyPr>
          <a:lstStyle/>
          <a:p>
            <a:pPr lvl="0" algn="ctr">
              <a:defRPr/>
            </a:pPr>
            <a:r>
              <a:rPr lang="nl-NL" sz="3200" b="1" i="1" dirty="0">
                <a:solidFill>
                  <a:prstClr val="black"/>
                </a:solidFill>
                <a:latin typeface="Effra" panose="02000506080000020004" pitchFamily="2" charset="0"/>
              </a:rPr>
              <a:t>Het bedrijf </a:t>
            </a:r>
            <a:r>
              <a:rPr lang="nl-NL" sz="3200" b="1" i="1" dirty="0">
                <a:solidFill>
                  <a:srgbClr val="945DE8"/>
                </a:solidFill>
                <a:latin typeface="Effra" panose="02000506080000020004" pitchFamily="2" charset="0"/>
              </a:rPr>
              <a:t>verkoopt</a:t>
            </a:r>
            <a:r>
              <a:rPr lang="nl-NL" sz="3200" b="1" i="1" dirty="0">
                <a:solidFill>
                  <a:prstClr val="black"/>
                </a:solidFill>
                <a:latin typeface="Effra" panose="02000506080000020004" pitchFamily="2" charset="0"/>
              </a:rPr>
              <a:t> </a:t>
            </a:r>
            <a:r>
              <a:rPr lang="nl-NL" sz="3200" b="1" i="1" dirty="0">
                <a:solidFill>
                  <a:srgbClr val="945DE8"/>
                </a:solidFill>
                <a:latin typeface="Effra" panose="02000506080000020004" pitchFamily="2" charset="0"/>
              </a:rPr>
              <a:t>goederen</a:t>
            </a:r>
            <a:r>
              <a:rPr lang="nl-NL" sz="3200" b="1" i="1" dirty="0">
                <a:solidFill>
                  <a:prstClr val="black"/>
                </a:solidFill>
                <a:latin typeface="Effra" panose="02000506080000020004" pitchFamily="2" charset="0"/>
              </a:rPr>
              <a:t> met een </a:t>
            </a:r>
            <a:r>
              <a:rPr lang="nl-NL" sz="3200" b="1" i="1" dirty="0">
                <a:solidFill>
                  <a:srgbClr val="945DE8"/>
                </a:solidFill>
                <a:latin typeface="Effra" panose="02000506080000020004" pitchFamily="2" charset="0"/>
              </a:rPr>
              <a:t>inkoopwaarde</a:t>
            </a:r>
            <a:r>
              <a:rPr lang="nl-NL" sz="3200" b="1" i="1" dirty="0">
                <a:solidFill>
                  <a:prstClr val="black"/>
                </a:solidFill>
                <a:latin typeface="Effra" panose="02000506080000020004" pitchFamily="2" charset="0"/>
              </a:rPr>
              <a:t> van €40,- voor een bedrag van €81,07 incl. 21% btw </a:t>
            </a:r>
            <a:r>
              <a:rPr lang="nl-NL" sz="3200" b="1" i="1" dirty="0">
                <a:solidFill>
                  <a:srgbClr val="945DE8"/>
                </a:solidFill>
                <a:latin typeface="Effra" panose="02000506080000020004" pitchFamily="2" charset="0"/>
              </a:rPr>
              <a:t>op rekening</a:t>
            </a:r>
            <a:r>
              <a:rPr lang="nl-NL" sz="3200" b="1" i="1" dirty="0">
                <a:solidFill>
                  <a:prstClr val="black"/>
                </a:solidFill>
                <a:latin typeface="Effra" panose="02000506080000020004" pitchFamily="2" charset="0"/>
              </a:rPr>
              <a:t>. </a:t>
            </a:r>
          </a:p>
        </p:txBody>
      </p:sp>
      <p:sp>
        <p:nvSpPr>
          <p:cNvPr id="23" name="Tekstvak 22">
            <a:extLst>
              <a:ext uri="{FF2B5EF4-FFF2-40B4-BE49-F238E27FC236}">
                <a16:creationId xmlns:a16="http://schemas.microsoft.com/office/drawing/2014/main" id="{48DE5ED4-0169-EB56-C2E1-0A53D7E723DF}"/>
              </a:ext>
            </a:extLst>
          </p:cNvPr>
          <p:cNvSpPr txBox="1"/>
          <p:nvPr/>
        </p:nvSpPr>
        <p:spPr>
          <a:xfrm>
            <a:off x="1771048" y="5092925"/>
            <a:ext cx="86499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Financieel feit:</a:t>
            </a:r>
          </a:p>
        </p:txBody>
      </p:sp>
      <p:sp>
        <p:nvSpPr>
          <p:cNvPr id="38" name="Rechthoek: afgeronde hoeken 37">
            <a:extLst>
              <a:ext uri="{FF2B5EF4-FFF2-40B4-BE49-F238E27FC236}">
                <a16:creationId xmlns:a16="http://schemas.microsoft.com/office/drawing/2014/main" id="{0D025E6B-2C96-5B48-417E-412BB646EC9C}"/>
              </a:ext>
            </a:extLst>
          </p:cNvPr>
          <p:cNvSpPr/>
          <p:nvPr/>
        </p:nvSpPr>
        <p:spPr>
          <a:xfrm>
            <a:off x="7254751" y="1288184"/>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Modeluitwerking</a:t>
            </a:r>
          </a:p>
        </p:txBody>
      </p:sp>
      <p:sp>
        <p:nvSpPr>
          <p:cNvPr id="39" name="Rechthoek: afgeronde hoeken 38">
            <a:extLst>
              <a:ext uri="{FF2B5EF4-FFF2-40B4-BE49-F238E27FC236}">
                <a16:creationId xmlns:a16="http://schemas.microsoft.com/office/drawing/2014/main" id="{92F251E1-7E99-C5FE-FD0E-AA6A94E11607}"/>
              </a:ext>
            </a:extLst>
          </p:cNvPr>
          <p:cNvSpPr/>
          <p:nvPr/>
        </p:nvSpPr>
        <p:spPr>
          <a:xfrm>
            <a:off x="1392225" y="1288184"/>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Feitelijke uitwerking</a:t>
            </a:r>
          </a:p>
        </p:txBody>
      </p:sp>
      <p:sp>
        <p:nvSpPr>
          <p:cNvPr id="41" name="Tekstvak 40">
            <a:extLst>
              <a:ext uri="{FF2B5EF4-FFF2-40B4-BE49-F238E27FC236}">
                <a16:creationId xmlns:a16="http://schemas.microsoft.com/office/drawing/2014/main" id="{8DCADF05-28EA-BD09-1394-AD51E373366A}"/>
              </a:ext>
            </a:extLst>
          </p:cNvPr>
          <p:cNvSpPr txBox="1"/>
          <p:nvPr/>
        </p:nvSpPr>
        <p:spPr>
          <a:xfrm>
            <a:off x="514109" y="3023871"/>
            <a:ext cx="1372648"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Voorraad</a:t>
            </a:r>
          </a:p>
        </p:txBody>
      </p:sp>
      <p:sp>
        <p:nvSpPr>
          <p:cNvPr id="42" name="Tekstvak 41">
            <a:extLst>
              <a:ext uri="{FF2B5EF4-FFF2-40B4-BE49-F238E27FC236}">
                <a16:creationId xmlns:a16="http://schemas.microsoft.com/office/drawing/2014/main" id="{53BE894A-C50A-F09A-8307-BEF6B5FC258C}"/>
              </a:ext>
            </a:extLst>
          </p:cNvPr>
          <p:cNvSpPr txBox="1"/>
          <p:nvPr/>
        </p:nvSpPr>
        <p:spPr>
          <a:xfrm>
            <a:off x="2178929" y="3023871"/>
            <a:ext cx="97730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b="1" dirty="0">
                <a:solidFill>
                  <a:srgbClr val="945DE8"/>
                </a:solidFill>
                <a:latin typeface="Effra" panose="02000506080000020004" pitchFamily="2" charset="0"/>
              </a:rPr>
              <a:t>4</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0</a:t>
            </a:r>
          </a:p>
        </p:txBody>
      </p:sp>
      <p:sp>
        <p:nvSpPr>
          <p:cNvPr id="43" name="Tekstvak 42">
            <a:extLst>
              <a:ext uri="{FF2B5EF4-FFF2-40B4-BE49-F238E27FC236}">
                <a16:creationId xmlns:a16="http://schemas.microsoft.com/office/drawing/2014/main" id="{69E6D635-8853-222B-C632-7D2F39495F7E}"/>
              </a:ext>
            </a:extLst>
          </p:cNvPr>
          <p:cNvSpPr txBox="1"/>
          <p:nvPr/>
        </p:nvSpPr>
        <p:spPr>
          <a:xfrm>
            <a:off x="512507" y="3233372"/>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Debiteuren</a:t>
            </a:r>
          </a:p>
        </p:txBody>
      </p:sp>
      <p:sp>
        <p:nvSpPr>
          <p:cNvPr id="44" name="Tekstvak 43">
            <a:extLst>
              <a:ext uri="{FF2B5EF4-FFF2-40B4-BE49-F238E27FC236}">
                <a16:creationId xmlns:a16="http://schemas.microsoft.com/office/drawing/2014/main" id="{C150F0C4-E989-7CC6-0010-FEA2A8013D66}"/>
              </a:ext>
            </a:extLst>
          </p:cNvPr>
          <p:cNvSpPr txBox="1"/>
          <p:nvPr/>
        </p:nvSpPr>
        <p:spPr>
          <a:xfrm>
            <a:off x="2178929" y="3233372"/>
            <a:ext cx="9773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b="1" noProof="0" dirty="0">
                <a:solidFill>
                  <a:srgbClr val="945DE8"/>
                </a:solidFill>
                <a:latin typeface="Effra" panose="02000506080000020004" pitchFamily="2" charset="0"/>
              </a:rPr>
              <a:t>81</a:t>
            </a:r>
            <a:r>
              <a:rPr lang="nl-NL" b="1" dirty="0">
                <a:solidFill>
                  <a:srgbClr val="945DE8"/>
                </a:solidFill>
                <a:latin typeface="Effra" panose="02000506080000020004" pitchFamily="2" charset="0"/>
              </a:rPr>
              <a:t>,07</a:t>
            </a:r>
            <a:endPar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63" name="Tekstvak 62">
            <a:extLst>
              <a:ext uri="{FF2B5EF4-FFF2-40B4-BE49-F238E27FC236}">
                <a16:creationId xmlns:a16="http://schemas.microsoft.com/office/drawing/2014/main" id="{C2EA849F-708A-7EAA-9E4A-A39091C64DFD}"/>
              </a:ext>
            </a:extLst>
          </p:cNvPr>
          <p:cNvSpPr txBox="1"/>
          <p:nvPr/>
        </p:nvSpPr>
        <p:spPr>
          <a:xfrm>
            <a:off x="3214523" y="3889644"/>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Te betalen btw</a:t>
            </a:r>
          </a:p>
        </p:txBody>
      </p:sp>
      <p:sp>
        <p:nvSpPr>
          <p:cNvPr id="64" name="Tekstvak 63">
            <a:extLst>
              <a:ext uri="{FF2B5EF4-FFF2-40B4-BE49-F238E27FC236}">
                <a16:creationId xmlns:a16="http://schemas.microsoft.com/office/drawing/2014/main" id="{A113F583-76BC-93E0-18D6-3913FF0F622A}"/>
              </a:ext>
            </a:extLst>
          </p:cNvPr>
          <p:cNvSpPr txBox="1"/>
          <p:nvPr/>
        </p:nvSpPr>
        <p:spPr>
          <a:xfrm>
            <a:off x="4695825" y="3889644"/>
            <a:ext cx="116242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b="1" dirty="0">
                <a:solidFill>
                  <a:srgbClr val="945DE8"/>
                </a:solidFill>
                <a:latin typeface="Effra" panose="02000506080000020004" pitchFamily="2" charset="0"/>
              </a:rPr>
              <a:t>+</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14,07</a:t>
            </a:r>
          </a:p>
        </p:txBody>
      </p:sp>
      <p:sp>
        <p:nvSpPr>
          <p:cNvPr id="77" name="Tekstvak 76">
            <a:extLst>
              <a:ext uri="{FF2B5EF4-FFF2-40B4-BE49-F238E27FC236}">
                <a16:creationId xmlns:a16="http://schemas.microsoft.com/office/drawing/2014/main" id="{4173E0B8-81CC-86F5-4F28-9EB90221FDCB}"/>
              </a:ext>
            </a:extLst>
          </p:cNvPr>
          <p:cNvSpPr txBox="1"/>
          <p:nvPr/>
        </p:nvSpPr>
        <p:spPr>
          <a:xfrm>
            <a:off x="512507"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78" name="Tekstvak 77">
            <a:extLst>
              <a:ext uri="{FF2B5EF4-FFF2-40B4-BE49-F238E27FC236}">
                <a16:creationId xmlns:a16="http://schemas.microsoft.com/office/drawing/2014/main" id="{4E1EFB6F-472E-510A-A0F8-8E6FFAF54A08}"/>
              </a:ext>
            </a:extLst>
          </p:cNvPr>
          <p:cNvSpPr txBox="1"/>
          <p:nvPr/>
        </p:nvSpPr>
        <p:spPr>
          <a:xfrm>
            <a:off x="2060817" y="4468477"/>
            <a:ext cx="109542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+41,07</a:t>
            </a:r>
          </a:p>
        </p:txBody>
      </p:sp>
      <p:sp>
        <p:nvSpPr>
          <p:cNvPr id="93" name="Tekstvak 92">
            <a:extLst>
              <a:ext uri="{FF2B5EF4-FFF2-40B4-BE49-F238E27FC236}">
                <a16:creationId xmlns:a16="http://schemas.microsoft.com/office/drawing/2014/main" id="{4F277A69-4295-EE12-556A-662A8EA5554E}"/>
              </a:ext>
            </a:extLst>
          </p:cNvPr>
          <p:cNvSpPr txBox="1"/>
          <p:nvPr/>
        </p:nvSpPr>
        <p:spPr>
          <a:xfrm>
            <a:off x="6283955" y="3023871"/>
            <a:ext cx="1372648"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Voorraad</a:t>
            </a:r>
          </a:p>
        </p:txBody>
      </p:sp>
      <p:sp>
        <p:nvSpPr>
          <p:cNvPr id="94" name="Tekstvak 93">
            <a:extLst>
              <a:ext uri="{FF2B5EF4-FFF2-40B4-BE49-F238E27FC236}">
                <a16:creationId xmlns:a16="http://schemas.microsoft.com/office/drawing/2014/main" id="{26B4352E-CF28-F239-8F90-A3FD3068FEE6}"/>
              </a:ext>
            </a:extLst>
          </p:cNvPr>
          <p:cNvSpPr txBox="1"/>
          <p:nvPr/>
        </p:nvSpPr>
        <p:spPr>
          <a:xfrm>
            <a:off x="7256220" y="3023871"/>
            <a:ext cx="1755588" cy="338554"/>
          </a:xfrm>
          <a:prstGeom prst="rect">
            <a:avLst/>
          </a:prstGeom>
          <a:noFill/>
        </p:spPr>
        <p:txBody>
          <a:bodyPr wrap="square" rtlCol="0">
            <a:spAutoFit/>
          </a:bodyPr>
          <a:lstStyle/>
          <a:p>
            <a:pPr lvl="0" algn="r">
              <a:defRPr/>
            </a:pPr>
            <a:r>
              <a:rPr lang="nl-NL" sz="1600" b="1" dirty="0">
                <a:solidFill>
                  <a:srgbClr val="945DE8"/>
                </a:solidFill>
                <a:latin typeface="Effra" panose="02000506080000020004" pitchFamily="2" charset="0"/>
              </a:rPr>
              <a:t>–</a:t>
            </a: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Inkoopwaarde</a:t>
            </a:r>
          </a:p>
        </p:txBody>
      </p:sp>
      <p:sp>
        <p:nvSpPr>
          <p:cNvPr id="95" name="Tekstvak 94">
            <a:extLst>
              <a:ext uri="{FF2B5EF4-FFF2-40B4-BE49-F238E27FC236}">
                <a16:creationId xmlns:a16="http://schemas.microsoft.com/office/drawing/2014/main" id="{80135D6C-DE9A-D70E-B232-FA95AD5E6EA4}"/>
              </a:ext>
            </a:extLst>
          </p:cNvPr>
          <p:cNvSpPr txBox="1"/>
          <p:nvPr/>
        </p:nvSpPr>
        <p:spPr>
          <a:xfrm>
            <a:off x="6282353" y="3233372"/>
            <a:ext cx="189014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Debiteuren</a:t>
            </a:r>
          </a:p>
        </p:txBody>
      </p:sp>
      <p:sp>
        <p:nvSpPr>
          <p:cNvPr id="96" name="Tekstvak 95">
            <a:extLst>
              <a:ext uri="{FF2B5EF4-FFF2-40B4-BE49-F238E27FC236}">
                <a16:creationId xmlns:a16="http://schemas.microsoft.com/office/drawing/2014/main" id="{1E3F6235-931A-4190-AB34-D590751D58E5}"/>
              </a:ext>
            </a:extLst>
          </p:cNvPr>
          <p:cNvSpPr txBox="1"/>
          <p:nvPr/>
        </p:nvSpPr>
        <p:spPr>
          <a:xfrm>
            <a:off x="7251615" y="3233372"/>
            <a:ext cx="176019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Waarde in. btw</a:t>
            </a:r>
          </a:p>
        </p:txBody>
      </p:sp>
      <p:sp>
        <p:nvSpPr>
          <p:cNvPr id="97" name="Tekstvak 96">
            <a:extLst>
              <a:ext uri="{FF2B5EF4-FFF2-40B4-BE49-F238E27FC236}">
                <a16:creationId xmlns:a16="http://schemas.microsoft.com/office/drawing/2014/main" id="{D0167751-F672-072B-BED1-DCF4610AF849}"/>
              </a:ext>
            </a:extLst>
          </p:cNvPr>
          <p:cNvSpPr txBox="1"/>
          <p:nvPr/>
        </p:nvSpPr>
        <p:spPr>
          <a:xfrm>
            <a:off x="9070094" y="3920422"/>
            <a:ext cx="189014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Te betalen btw</a:t>
            </a:r>
          </a:p>
        </p:txBody>
      </p:sp>
      <p:sp>
        <p:nvSpPr>
          <p:cNvPr id="98" name="Tekstvak 97">
            <a:extLst>
              <a:ext uri="{FF2B5EF4-FFF2-40B4-BE49-F238E27FC236}">
                <a16:creationId xmlns:a16="http://schemas.microsoft.com/office/drawing/2014/main" id="{DD792499-0E77-4429-3074-A5F5BB269512}"/>
              </a:ext>
            </a:extLst>
          </p:cNvPr>
          <p:cNvSpPr txBox="1"/>
          <p:nvPr/>
        </p:nvSpPr>
        <p:spPr>
          <a:xfrm>
            <a:off x="10106212" y="3920422"/>
            <a:ext cx="1512362"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sz="1600" b="1" noProof="0" dirty="0">
                <a:solidFill>
                  <a:srgbClr val="945DE8"/>
                </a:solidFill>
                <a:latin typeface="Effra" panose="02000506080000020004" pitchFamily="2" charset="0"/>
              </a:rPr>
              <a:t>B</a:t>
            </a:r>
            <a:r>
              <a:rPr lang="nl-NL" sz="1600" b="1" dirty="0" err="1">
                <a:solidFill>
                  <a:srgbClr val="945DE8"/>
                </a:solidFill>
                <a:latin typeface="Effra" panose="02000506080000020004" pitchFamily="2" charset="0"/>
              </a:rPr>
              <a:t>tw</a:t>
            </a:r>
            <a:endPar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99" name="Tekstvak 98">
            <a:extLst>
              <a:ext uri="{FF2B5EF4-FFF2-40B4-BE49-F238E27FC236}">
                <a16:creationId xmlns:a16="http://schemas.microsoft.com/office/drawing/2014/main" id="{664FD891-AE75-A5A1-D96B-276B0C8446E8}"/>
              </a:ext>
            </a:extLst>
          </p:cNvPr>
          <p:cNvSpPr txBox="1"/>
          <p:nvPr/>
        </p:nvSpPr>
        <p:spPr>
          <a:xfrm>
            <a:off x="6368078"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100" name="Tekstvak 99">
            <a:extLst>
              <a:ext uri="{FF2B5EF4-FFF2-40B4-BE49-F238E27FC236}">
                <a16:creationId xmlns:a16="http://schemas.microsoft.com/office/drawing/2014/main" id="{7A17D620-968E-7E1C-997C-7989C01E1F45}"/>
              </a:ext>
            </a:extLst>
          </p:cNvPr>
          <p:cNvSpPr txBox="1"/>
          <p:nvPr/>
        </p:nvSpPr>
        <p:spPr>
          <a:xfrm>
            <a:off x="7655240" y="4468477"/>
            <a:ext cx="135656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Saldo</a:t>
            </a:r>
          </a:p>
        </p:txBody>
      </p:sp>
      <p:sp>
        <p:nvSpPr>
          <p:cNvPr id="18" name="Tekstvak 17">
            <a:extLst>
              <a:ext uri="{FF2B5EF4-FFF2-40B4-BE49-F238E27FC236}">
                <a16:creationId xmlns:a16="http://schemas.microsoft.com/office/drawing/2014/main" id="{9671850B-6A1F-164B-DFC4-7E66E4D8F6AE}"/>
              </a:ext>
            </a:extLst>
          </p:cNvPr>
          <p:cNvSpPr txBox="1"/>
          <p:nvPr/>
        </p:nvSpPr>
        <p:spPr>
          <a:xfrm>
            <a:off x="3214523"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19" name="Tekstvak 18">
            <a:extLst>
              <a:ext uri="{FF2B5EF4-FFF2-40B4-BE49-F238E27FC236}">
                <a16:creationId xmlns:a16="http://schemas.microsoft.com/office/drawing/2014/main" id="{75D0A10A-10A7-0C91-5D87-3BD93B395032}"/>
              </a:ext>
            </a:extLst>
          </p:cNvPr>
          <p:cNvSpPr txBox="1"/>
          <p:nvPr/>
        </p:nvSpPr>
        <p:spPr>
          <a:xfrm>
            <a:off x="4672203" y="4468477"/>
            <a:ext cx="118605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+41,07</a:t>
            </a:r>
          </a:p>
        </p:txBody>
      </p:sp>
      <p:sp>
        <p:nvSpPr>
          <p:cNvPr id="21" name="Tekstvak 20">
            <a:extLst>
              <a:ext uri="{FF2B5EF4-FFF2-40B4-BE49-F238E27FC236}">
                <a16:creationId xmlns:a16="http://schemas.microsoft.com/office/drawing/2014/main" id="{73C63F09-BD44-5A57-AB57-9EEEC31E30DA}"/>
              </a:ext>
            </a:extLst>
          </p:cNvPr>
          <p:cNvSpPr txBox="1"/>
          <p:nvPr/>
        </p:nvSpPr>
        <p:spPr>
          <a:xfrm>
            <a:off x="9070094"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25" name="Tekstvak 24">
            <a:extLst>
              <a:ext uri="{FF2B5EF4-FFF2-40B4-BE49-F238E27FC236}">
                <a16:creationId xmlns:a16="http://schemas.microsoft.com/office/drawing/2014/main" id="{26C8B87B-56CB-6D81-A0BF-4599BF704148}"/>
              </a:ext>
            </a:extLst>
          </p:cNvPr>
          <p:cNvSpPr txBox="1"/>
          <p:nvPr/>
        </p:nvSpPr>
        <p:spPr>
          <a:xfrm>
            <a:off x="10357256" y="4468477"/>
            <a:ext cx="135656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Saldo</a:t>
            </a:r>
          </a:p>
        </p:txBody>
      </p:sp>
      <p:sp>
        <p:nvSpPr>
          <p:cNvPr id="11" name="Tekstvak 10">
            <a:extLst>
              <a:ext uri="{FF2B5EF4-FFF2-40B4-BE49-F238E27FC236}">
                <a16:creationId xmlns:a16="http://schemas.microsoft.com/office/drawing/2014/main" id="{44DDFBAE-9932-57CE-A8C0-9835DE0E2B43}"/>
              </a:ext>
            </a:extLst>
          </p:cNvPr>
          <p:cNvSpPr txBox="1"/>
          <p:nvPr/>
        </p:nvSpPr>
        <p:spPr>
          <a:xfrm>
            <a:off x="3214523" y="2357578"/>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Resultaat</a:t>
            </a:r>
          </a:p>
        </p:txBody>
      </p:sp>
      <p:sp>
        <p:nvSpPr>
          <p:cNvPr id="12" name="Tekstvak 11">
            <a:extLst>
              <a:ext uri="{FF2B5EF4-FFF2-40B4-BE49-F238E27FC236}">
                <a16:creationId xmlns:a16="http://schemas.microsoft.com/office/drawing/2014/main" id="{9D2E454A-F90B-88D1-D723-40C3DC892260}"/>
              </a:ext>
            </a:extLst>
          </p:cNvPr>
          <p:cNvSpPr txBox="1"/>
          <p:nvPr/>
        </p:nvSpPr>
        <p:spPr>
          <a:xfrm>
            <a:off x="4695825" y="2357578"/>
            <a:ext cx="116242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b="1" dirty="0">
                <a:solidFill>
                  <a:srgbClr val="945DE8"/>
                </a:solidFill>
                <a:latin typeface="Effra" panose="02000506080000020004" pitchFamily="2" charset="0"/>
              </a:rPr>
              <a:t>+</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27</a:t>
            </a:r>
          </a:p>
        </p:txBody>
      </p:sp>
      <p:sp>
        <p:nvSpPr>
          <p:cNvPr id="13" name="Tekstvak 12">
            <a:extLst>
              <a:ext uri="{FF2B5EF4-FFF2-40B4-BE49-F238E27FC236}">
                <a16:creationId xmlns:a16="http://schemas.microsoft.com/office/drawing/2014/main" id="{567CD388-1A10-CA39-BADB-AFF37538433E}"/>
              </a:ext>
            </a:extLst>
          </p:cNvPr>
          <p:cNvSpPr txBox="1"/>
          <p:nvPr/>
        </p:nvSpPr>
        <p:spPr>
          <a:xfrm>
            <a:off x="9070094" y="2357578"/>
            <a:ext cx="189014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Resultaat</a:t>
            </a:r>
          </a:p>
        </p:txBody>
      </p:sp>
      <p:sp>
        <p:nvSpPr>
          <p:cNvPr id="17" name="Tekstvak 16">
            <a:extLst>
              <a:ext uri="{FF2B5EF4-FFF2-40B4-BE49-F238E27FC236}">
                <a16:creationId xmlns:a16="http://schemas.microsoft.com/office/drawing/2014/main" id="{D568418D-6F04-72FB-3C76-50E37D1CD92E}"/>
              </a:ext>
            </a:extLst>
          </p:cNvPr>
          <p:cNvSpPr txBox="1"/>
          <p:nvPr/>
        </p:nvSpPr>
        <p:spPr>
          <a:xfrm>
            <a:off x="10106211" y="2357578"/>
            <a:ext cx="1483787"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sz="1600" b="1" noProof="0" dirty="0">
                <a:solidFill>
                  <a:srgbClr val="945DE8"/>
                </a:solidFill>
                <a:latin typeface="Effra" panose="02000506080000020004" pitchFamily="2" charset="0"/>
              </a:rPr>
              <a:t>Winstmarge</a:t>
            </a:r>
            <a:endPar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26" name="Bijschrift: pijl-omlaag 25">
            <a:extLst>
              <a:ext uri="{FF2B5EF4-FFF2-40B4-BE49-F238E27FC236}">
                <a16:creationId xmlns:a16="http://schemas.microsoft.com/office/drawing/2014/main" id="{9B74C52E-E4B5-6BD5-E505-FE29A378D524}"/>
              </a:ext>
            </a:extLst>
          </p:cNvPr>
          <p:cNvSpPr/>
          <p:nvPr/>
        </p:nvSpPr>
        <p:spPr>
          <a:xfrm>
            <a:off x="3153725" y="3323215"/>
            <a:ext cx="2803857" cy="670681"/>
          </a:xfrm>
          <a:prstGeom prst="downArrowCallout">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latin typeface="Effra" panose="02000506080000020004" pitchFamily="2" charset="0"/>
              </a:rPr>
              <a:t>81,07 / 121 x 21 = 14,07</a:t>
            </a:r>
          </a:p>
        </p:txBody>
      </p:sp>
      <p:sp>
        <p:nvSpPr>
          <p:cNvPr id="27" name="Bijschrift: pijl-omhoog 26">
            <a:extLst>
              <a:ext uri="{FF2B5EF4-FFF2-40B4-BE49-F238E27FC236}">
                <a16:creationId xmlns:a16="http://schemas.microsoft.com/office/drawing/2014/main" id="{4A894ABA-41C4-C3C6-46F6-2B9C40F4FE42}"/>
              </a:ext>
            </a:extLst>
          </p:cNvPr>
          <p:cNvSpPr/>
          <p:nvPr/>
        </p:nvSpPr>
        <p:spPr>
          <a:xfrm>
            <a:off x="3153725" y="2612634"/>
            <a:ext cx="2803857" cy="838348"/>
          </a:xfrm>
          <a:prstGeom prst="upArrowCallout">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latin typeface="Effra" panose="02000506080000020004" pitchFamily="2" charset="0"/>
              </a:rPr>
              <a:t>87,07 – 14,07 = 67</a:t>
            </a:r>
          </a:p>
          <a:p>
            <a:pPr algn="ctr"/>
            <a:r>
              <a:rPr lang="nl-NL" b="1" dirty="0">
                <a:effectLst>
                  <a:outerShdw blurRad="38100" dist="38100" dir="2700000" algn="tl">
                    <a:srgbClr val="000000">
                      <a:alpha val="43137"/>
                    </a:srgbClr>
                  </a:outerShdw>
                </a:effectLst>
                <a:latin typeface="Effra" panose="02000506080000020004" pitchFamily="2" charset="0"/>
              </a:rPr>
              <a:t>67 – 40 = 27</a:t>
            </a:r>
          </a:p>
        </p:txBody>
      </p:sp>
      <p:cxnSp>
        <p:nvCxnSpPr>
          <p:cNvPr id="28" name="Rechte verbindingslijn 27">
            <a:extLst>
              <a:ext uri="{FF2B5EF4-FFF2-40B4-BE49-F238E27FC236}">
                <a16:creationId xmlns:a16="http://schemas.microsoft.com/office/drawing/2014/main" id="{DDDB8BF9-427E-40EE-63B9-7C6FC54E6DA0}"/>
              </a:ext>
            </a:extLst>
          </p:cNvPr>
          <p:cNvCxnSpPr>
            <a:cxnSpLocks/>
          </p:cNvCxnSpPr>
          <p:nvPr/>
        </p:nvCxnSpPr>
        <p:spPr>
          <a:xfrm>
            <a:off x="399028" y="5079535"/>
            <a:ext cx="11393945" cy="0"/>
          </a:xfrm>
          <a:prstGeom prst="line">
            <a:avLst/>
          </a:prstGeom>
          <a:ln w="1968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5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22" presetClass="entr" presetSubtype="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25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xit" presetSubtype="0" fill="hold" grpId="1" nodeType="withEffect">
                                  <p:stCondLst>
                                    <p:cond delay="0"/>
                                  </p:stCondLst>
                                  <p:childTnLst>
                                    <p:set>
                                      <p:cBhvr>
                                        <p:cTn id="35" dur="1" fill="hold">
                                          <p:stCondLst>
                                            <p:cond delay="0"/>
                                          </p:stCondLst>
                                        </p:cTn>
                                        <p:tgtEl>
                                          <p:spTgt spid="26"/>
                                        </p:tgtEl>
                                        <p:attrNameLst>
                                          <p:attrName>style.visibility</p:attrName>
                                        </p:attrNameLst>
                                      </p:cBhvr>
                                      <p:to>
                                        <p:strVal val="hidden"/>
                                      </p:to>
                                    </p:set>
                                  </p:childTnLst>
                                </p:cTn>
                              </p:par>
                              <p:par>
                                <p:cTn id="36" presetID="2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25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63" grpId="0"/>
      <p:bldP spid="64" grpId="0"/>
      <p:bldP spid="77" grpId="0"/>
      <p:bldP spid="78" grpId="0"/>
      <p:bldP spid="93" grpId="0"/>
      <p:bldP spid="94" grpId="0"/>
      <p:bldP spid="95" grpId="0"/>
      <p:bldP spid="96" grpId="0"/>
      <p:bldP spid="97" grpId="0"/>
      <p:bldP spid="98" grpId="0"/>
      <p:bldP spid="99" grpId="0"/>
      <p:bldP spid="100" grpId="0"/>
      <p:bldP spid="18" grpId="0"/>
      <p:bldP spid="19" grpId="0"/>
      <p:bldP spid="21" grpId="0"/>
      <p:bldP spid="25" grpId="0"/>
      <p:bldP spid="11" grpId="0"/>
      <p:bldP spid="12" grpId="0"/>
      <p:bldP spid="13" grpId="0"/>
      <p:bldP spid="17" grpId="0"/>
      <p:bldP spid="26" grpId="0" animBg="1"/>
      <p:bldP spid="26" grpId="1" animBg="1"/>
      <p:bldP spid="27" grpId="0" animBg="1"/>
      <p:bldP spid="27" grpId="1"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EB319-56AC-BA34-1E17-FF8713748ABB}"/>
            </a:ext>
          </a:extLst>
        </p:cNvPr>
        <p:cNvGrpSpPr/>
        <p:nvPr/>
      </p:nvGrpSpPr>
      <p:grpSpPr>
        <a:xfrm>
          <a:off x="0" y="0"/>
          <a:ext cx="0" cy="0"/>
          <a:chOff x="0" y="0"/>
          <a:chExt cx="0" cy="0"/>
        </a:xfrm>
      </p:grpSpPr>
      <p:grpSp>
        <p:nvGrpSpPr>
          <p:cNvPr id="79" name="Groep 78">
            <a:extLst>
              <a:ext uri="{FF2B5EF4-FFF2-40B4-BE49-F238E27FC236}">
                <a16:creationId xmlns:a16="http://schemas.microsoft.com/office/drawing/2014/main" id="{6DE02B8F-6314-6786-58F0-59D0A27BF1E5}"/>
              </a:ext>
            </a:extLst>
          </p:cNvPr>
          <p:cNvGrpSpPr/>
          <p:nvPr/>
        </p:nvGrpSpPr>
        <p:grpSpPr>
          <a:xfrm>
            <a:off x="6154623" y="1731730"/>
            <a:ext cx="5745278" cy="3105471"/>
            <a:chOff x="292101" y="943998"/>
            <a:chExt cx="6096000" cy="3105471"/>
          </a:xfrm>
        </p:grpSpPr>
        <p:sp>
          <p:nvSpPr>
            <p:cNvPr id="80" name="Rechthoek: afgeronde hoeken 79">
              <a:extLst>
                <a:ext uri="{FF2B5EF4-FFF2-40B4-BE49-F238E27FC236}">
                  <a16:creationId xmlns:a16="http://schemas.microsoft.com/office/drawing/2014/main" id="{F0C5C44F-AFF9-AD4A-6B02-97349A60846D}"/>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81" name="Rechte verbindingslijn 80">
              <a:extLst>
                <a:ext uri="{FF2B5EF4-FFF2-40B4-BE49-F238E27FC236}">
                  <a16:creationId xmlns:a16="http://schemas.microsoft.com/office/drawing/2014/main" id="{82A26A01-02D4-B816-16F2-ECA680A96256}"/>
                </a:ext>
              </a:extLst>
            </p:cNvPr>
            <p:cNvCxnSpPr>
              <a:cxnSpLocks/>
            </p:cNvCxnSpPr>
            <p:nvPr/>
          </p:nvCxnSpPr>
          <p:spPr>
            <a:xfrm>
              <a:off x="560280" y="3681351"/>
              <a:ext cx="5499000" cy="0"/>
            </a:xfrm>
            <a:prstGeom prst="line">
              <a:avLst/>
            </a:prstGeom>
            <a:ln w="5080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F46E1116-2C66-ECFD-F67A-6663A792CADA}"/>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4496D15-82C1-0608-B2A1-59031398B934}"/>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Tekstvak 83">
              <a:extLst>
                <a:ext uri="{FF2B5EF4-FFF2-40B4-BE49-F238E27FC236}">
                  <a16:creationId xmlns:a16="http://schemas.microsoft.com/office/drawing/2014/main" id="{8D5FC66E-CDA5-C30D-A87A-3E3CA4620405}"/>
                </a:ext>
              </a:extLst>
            </p:cNvPr>
            <p:cNvSpPr txBox="1"/>
            <p:nvPr/>
          </p:nvSpPr>
          <p:spPr>
            <a:xfrm>
              <a:off x="518705" y="1163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VA</a:t>
              </a:r>
            </a:p>
          </p:txBody>
        </p:sp>
        <p:sp>
          <p:nvSpPr>
            <p:cNvPr id="85" name="Tekstvak 84">
              <a:extLst>
                <a:ext uri="{FF2B5EF4-FFF2-40B4-BE49-F238E27FC236}">
                  <a16:creationId xmlns:a16="http://schemas.microsoft.com/office/drawing/2014/main" id="{13AE1DD6-41EE-BD43-28BF-AE0284D052E5}"/>
                </a:ext>
              </a:extLst>
            </p:cNvPr>
            <p:cNvSpPr txBox="1"/>
            <p:nvPr/>
          </p:nvSpPr>
          <p:spPr>
            <a:xfrm>
              <a:off x="518705" y="1915368"/>
              <a:ext cx="233693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VLA</a:t>
              </a:r>
            </a:p>
          </p:txBody>
        </p:sp>
        <p:sp>
          <p:nvSpPr>
            <p:cNvPr id="86" name="Tekstvak 85">
              <a:extLst>
                <a:ext uri="{FF2B5EF4-FFF2-40B4-BE49-F238E27FC236}">
                  <a16:creationId xmlns:a16="http://schemas.microsoft.com/office/drawing/2014/main" id="{6143B2DD-1AEB-67EC-F8F1-000E83ED177D}"/>
                </a:ext>
              </a:extLst>
            </p:cNvPr>
            <p:cNvSpPr txBox="1"/>
            <p:nvPr/>
          </p:nvSpPr>
          <p:spPr>
            <a:xfrm>
              <a:off x="518705" y="2667160"/>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LM</a:t>
              </a:r>
            </a:p>
          </p:txBody>
        </p:sp>
        <p:sp>
          <p:nvSpPr>
            <p:cNvPr id="87" name="Tekstvak 86">
              <a:extLst>
                <a:ext uri="{FF2B5EF4-FFF2-40B4-BE49-F238E27FC236}">
                  <a16:creationId xmlns:a16="http://schemas.microsoft.com/office/drawing/2014/main" id="{809B452D-F27A-DCE7-6F83-C9768AF52ADB}"/>
                </a:ext>
              </a:extLst>
            </p:cNvPr>
            <p:cNvSpPr txBox="1"/>
            <p:nvPr/>
          </p:nvSpPr>
          <p:spPr>
            <a:xfrm>
              <a:off x="4100026" y="1163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EV</a:t>
              </a:r>
            </a:p>
          </p:txBody>
        </p:sp>
        <p:sp>
          <p:nvSpPr>
            <p:cNvPr id="88" name="Tekstvak 87">
              <a:extLst>
                <a:ext uri="{FF2B5EF4-FFF2-40B4-BE49-F238E27FC236}">
                  <a16:creationId xmlns:a16="http://schemas.microsoft.com/office/drawing/2014/main" id="{3033857C-DCA2-FE81-6F28-68FA312C565A}"/>
                </a:ext>
              </a:extLst>
            </p:cNvPr>
            <p:cNvSpPr txBox="1"/>
            <p:nvPr/>
          </p:nvSpPr>
          <p:spPr>
            <a:xfrm>
              <a:off x="4100026" y="1915368"/>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alpha val="10000"/>
                    </a:prstClr>
                  </a:solidFill>
                  <a:latin typeface="Effra" panose="02000506080000020004" pitchFamily="2" charset="0"/>
                </a:rPr>
                <a:t>LVV</a:t>
              </a:r>
              <a:endPar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ndParaRPr>
            </a:p>
          </p:txBody>
        </p:sp>
        <p:sp>
          <p:nvSpPr>
            <p:cNvPr id="89" name="Tekstvak 88">
              <a:extLst>
                <a:ext uri="{FF2B5EF4-FFF2-40B4-BE49-F238E27FC236}">
                  <a16:creationId xmlns:a16="http://schemas.microsoft.com/office/drawing/2014/main" id="{C675EBEA-E3A2-64E2-F65B-4CD4ADA6974F}"/>
                </a:ext>
              </a:extLst>
            </p:cNvPr>
            <p:cNvSpPr txBox="1"/>
            <p:nvPr/>
          </p:nvSpPr>
          <p:spPr>
            <a:xfrm>
              <a:off x="3731282" y="2667160"/>
              <a:ext cx="242834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KVV</a:t>
              </a:r>
            </a:p>
          </p:txBody>
        </p:sp>
        <p:sp>
          <p:nvSpPr>
            <p:cNvPr id="90" name="Tekstvak 89">
              <a:extLst>
                <a:ext uri="{FF2B5EF4-FFF2-40B4-BE49-F238E27FC236}">
                  <a16:creationId xmlns:a16="http://schemas.microsoft.com/office/drawing/2014/main" id="{173495EC-4A84-764F-9219-1761B7F6B649}"/>
                </a:ext>
              </a:extLst>
            </p:cNvPr>
            <p:cNvSpPr txBox="1"/>
            <p:nvPr/>
          </p:nvSpPr>
          <p:spPr>
            <a:xfrm>
              <a:off x="2423709" y="943998"/>
              <a:ext cx="1832782" cy="369332"/>
            </a:xfrm>
            <a:prstGeom prst="rect">
              <a:avLst/>
            </a:prstGeom>
            <a:noFill/>
          </p:spPr>
          <p:txBody>
            <a:bodyPr wrap="square" rtlCol="0">
              <a:spAutoFit/>
            </a:bodyPr>
            <a:lstStyle/>
            <a:p>
              <a:pPr lvl="0" algn="ctr">
                <a:defRPr/>
              </a:pPr>
              <a:r>
                <a:rPr lang="nl-NL" b="1" dirty="0">
                  <a:solidFill>
                    <a:srgbClr val="652EA3"/>
                  </a:solidFill>
                  <a:latin typeface="Effra" panose="02000506080000020004" pitchFamily="2" charset="0"/>
                </a:rPr>
                <a:t>Balans (x €1)</a:t>
              </a:r>
            </a:p>
          </p:txBody>
        </p:sp>
        <p:sp>
          <p:nvSpPr>
            <p:cNvPr id="91" name="Tekstvak 90">
              <a:extLst>
                <a:ext uri="{FF2B5EF4-FFF2-40B4-BE49-F238E27FC236}">
                  <a16:creationId xmlns:a16="http://schemas.microsoft.com/office/drawing/2014/main" id="{7CF177D1-FBE3-4994-F5B1-F6B4F03F36EF}"/>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92" name="Tekstvak 91">
              <a:extLst>
                <a:ext uri="{FF2B5EF4-FFF2-40B4-BE49-F238E27FC236}">
                  <a16:creationId xmlns:a16="http://schemas.microsoft.com/office/drawing/2014/main" id="{D08D62D3-623D-12E4-9953-8D058ED797A9}"/>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grpSp>
      <p:sp>
        <p:nvSpPr>
          <p:cNvPr id="2" name="Tekstvak 1">
            <a:extLst>
              <a:ext uri="{FF2B5EF4-FFF2-40B4-BE49-F238E27FC236}">
                <a16:creationId xmlns:a16="http://schemas.microsoft.com/office/drawing/2014/main" id="{9B46495A-6E5A-DB40-1FA2-5075B1A3165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Balansposten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(Veel voorkomende mutaties)</a:t>
            </a:r>
          </a:p>
        </p:txBody>
      </p:sp>
      <p:grpSp>
        <p:nvGrpSpPr>
          <p:cNvPr id="24" name="Groep 23">
            <a:extLst>
              <a:ext uri="{FF2B5EF4-FFF2-40B4-BE49-F238E27FC236}">
                <a16:creationId xmlns:a16="http://schemas.microsoft.com/office/drawing/2014/main" id="{6922879B-5A6E-DDF9-263D-4C012382388D}"/>
              </a:ext>
            </a:extLst>
          </p:cNvPr>
          <p:cNvGrpSpPr/>
          <p:nvPr/>
        </p:nvGrpSpPr>
        <p:grpSpPr>
          <a:xfrm>
            <a:off x="292101" y="1731730"/>
            <a:ext cx="5745278" cy="3105471"/>
            <a:chOff x="292101" y="943998"/>
            <a:chExt cx="6096000" cy="3105471"/>
          </a:xfrm>
        </p:grpSpPr>
        <p:sp>
          <p:nvSpPr>
            <p:cNvPr id="20" name="Rechthoek: afgeronde hoeken 19">
              <a:extLst>
                <a:ext uri="{FF2B5EF4-FFF2-40B4-BE49-F238E27FC236}">
                  <a16:creationId xmlns:a16="http://schemas.microsoft.com/office/drawing/2014/main" id="{C3DE053F-5A19-EBEE-8DCA-5E2B16F97B35}"/>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76" name="Rechte verbindingslijn 75">
              <a:extLst>
                <a:ext uri="{FF2B5EF4-FFF2-40B4-BE49-F238E27FC236}">
                  <a16:creationId xmlns:a16="http://schemas.microsoft.com/office/drawing/2014/main" id="{EB4EDB5F-B80A-3598-12CA-235FA8E8C530}"/>
                </a:ext>
              </a:extLst>
            </p:cNvPr>
            <p:cNvCxnSpPr>
              <a:cxnSpLocks/>
            </p:cNvCxnSpPr>
            <p:nvPr/>
          </p:nvCxnSpPr>
          <p:spPr>
            <a:xfrm>
              <a:off x="560280" y="3681351"/>
              <a:ext cx="5499000" cy="0"/>
            </a:xfrm>
            <a:prstGeom prst="line">
              <a:avLst/>
            </a:prstGeom>
            <a:ln w="5080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 name="Rechte verbindingslijn 2">
              <a:extLst>
                <a:ext uri="{FF2B5EF4-FFF2-40B4-BE49-F238E27FC236}">
                  <a16:creationId xmlns:a16="http://schemas.microsoft.com/office/drawing/2014/main" id="{5C020F9C-5193-3715-D34C-EBF6EC79A5DF}"/>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0FDE95B9-4A61-4844-F9AC-ECF8C99ED567}"/>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B1D4E74B-F876-C872-FF53-69EF82506F2E}"/>
                </a:ext>
              </a:extLst>
            </p:cNvPr>
            <p:cNvSpPr txBox="1"/>
            <p:nvPr/>
          </p:nvSpPr>
          <p:spPr>
            <a:xfrm>
              <a:off x="518705" y="1163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VA</a:t>
              </a:r>
            </a:p>
          </p:txBody>
        </p:sp>
        <p:sp>
          <p:nvSpPr>
            <p:cNvPr id="6" name="Tekstvak 5">
              <a:extLst>
                <a:ext uri="{FF2B5EF4-FFF2-40B4-BE49-F238E27FC236}">
                  <a16:creationId xmlns:a16="http://schemas.microsoft.com/office/drawing/2014/main" id="{0DBEB2EC-42B1-9CE8-01EB-26FE448D0189}"/>
                </a:ext>
              </a:extLst>
            </p:cNvPr>
            <p:cNvSpPr txBox="1"/>
            <p:nvPr/>
          </p:nvSpPr>
          <p:spPr>
            <a:xfrm>
              <a:off x="518705" y="1915368"/>
              <a:ext cx="233693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VLA</a:t>
              </a:r>
            </a:p>
          </p:txBody>
        </p:sp>
        <p:sp>
          <p:nvSpPr>
            <p:cNvPr id="7" name="Tekstvak 6">
              <a:extLst>
                <a:ext uri="{FF2B5EF4-FFF2-40B4-BE49-F238E27FC236}">
                  <a16:creationId xmlns:a16="http://schemas.microsoft.com/office/drawing/2014/main" id="{C1518643-9F11-586E-F448-D93AEF11466B}"/>
                </a:ext>
              </a:extLst>
            </p:cNvPr>
            <p:cNvSpPr txBox="1"/>
            <p:nvPr/>
          </p:nvSpPr>
          <p:spPr>
            <a:xfrm>
              <a:off x="518705" y="2667160"/>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LM</a:t>
              </a:r>
            </a:p>
          </p:txBody>
        </p:sp>
        <p:sp>
          <p:nvSpPr>
            <p:cNvPr id="8" name="Tekstvak 7">
              <a:extLst>
                <a:ext uri="{FF2B5EF4-FFF2-40B4-BE49-F238E27FC236}">
                  <a16:creationId xmlns:a16="http://schemas.microsoft.com/office/drawing/2014/main" id="{7B8AA0BF-4306-5799-C95D-1EA45458C298}"/>
                </a:ext>
              </a:extLst>
            </p:cNvPr>
            <p:cNvSpPr txBox="1"/>
            <p:nvPr/>
          </p:nvSpPr>
          <p:spPr>
            <a:xfrm>
              <a:off x="4100026" y="1163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EV</a:t>
              </a:r>
            </a:p>
          </p:txBody>
        </p:sp>
        <p:sp>
          <p:nvSpPr>
            <p:cNvPr id="9" name="Tekstvak 8">
              <a:extLst>
                <a:ext uri="{FF2B5EF4-FFF2-40B4-BE49-F238E27FC236}">
                  <a16:creationId xmlns:a16="http://schemas.microsoft.com/office/drawing/2014/main" id="{5C48466D-FF19-D5F6-318A-133BFC5FD32D}"/>
                </a:ext>
              </a:extLst>
            </p:cNvPr>
            <p:cNvSpPr txBox="1"/>
            <p:nvPr/>
          </p:nvSpPr>
          <p:spPr>
            <a:xfrm>
              <a:off x="4100026" y="1915368"/>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alpha val="10000"/>
                    </a:prstClr>
                  </a:solidFill>
                  <a:latin typeface="Effra" panose="02000506080000020004" pitchFamily="2" charset="0"/>
                </a:rPr>
                <a:t>LVV</a:t>
              </a:r>
              <a:endPar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ndParaRPr>
            </a:p>
          </p:txBody>
        </p:sp>
        <p:sp>
          <p:nvSpPr>
            <p:cNvPr id="10" name="Tekstvak 9">
              <a:extLst>
                <a:ext uri="{FF2B5EF4-FFF2-40B4-BE49-F238E27FC236}">
                  <a16:creationId xmlns:a16="http://schemas.microsoft.com/office/drawing/2014/main" id="{CF1D4B23-8632-2796-9CC3-6067CB3E2324}"/>
                </a:ext>
              </a:extLst>
            </p:cNvPr>
            <p:cNvSpPr txBox="1"/>
            <p:nvPr/>
          </p:nvSpPr>
          <p:spPr>
            <a:xfrm>
              <a:off x="3731282" y="2667160"/>
              <a:ext cx="242834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KVV</a:t>
              </a:r>
            </a:p>
          </p:txBody>
        </p:sp>
        <p:sp>
          <p:nvSpPr>
            <p:cNvPr id="14" name="Tekstvak 13">
              <a:extLst>
                <a:ext uri="{FF2B5EF4-FFF2-40B4-BE49-F238E27FC236}">
                  <a16:creationId xmlns:a16="http://schemas.microsoft.com/office/drawing/2014/main" id="{5C306535-AD0D-25D9-1C85-84CDBC4B6D76}"/>
                </a:ext>
              </a:extLst>
            </p:cNvPr>
            <p:cNvSpPr txBox="1"/>
            <p:nvPr/>
          </p:nvSpPr>
          <p:spPr>
            <a:xfrm>
              <a:off x="2477345" y="943998"/>
              <a:ext cx="1725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 (x €1)</a:t>
              </a:r>
            </a:p>
          </p:txBody>
        </p:sp>
        <p:sp>
          <p:nvSpPr>
            <p:cNvPr id="15" name="Tekstvak 14">
              <a:extLst>
                <a:ext uri="{FF2B5EF4-FFF2-40B4-BE49-F238E27FC236}">
                  <a16:creationId xmlns:a16="http://schemas.microsoft.com/office/drawing/2014/main" id="{272F40AE-0589-4AB9-0FF1-FF56E68FB2E1}"/>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16" name="Tekstvak 15">
              <a:extLst>
                <a:ext uri="{FF2B5EF4-FFF2-40B4-BE49-F238E27FC236}">
                  <a16:creationId xmlns:a16="http://schemas.microsoft.com/office/drawing/2014/main" id="{D4926AF5-E665-FC77-54E4-70A349236794}"/>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grpSp>
      <p:sp>
        <p:nvSpPr>
          <p:cNvPr id="22" name="Tekstvak 21">
            <a:extLst>
              <a:ext uri="{FF2B5EF4-FFF2-40B4-BE49-F238E27FC236}">
                <a16:creationId xmlns:a16="http://schemas.microsoft.com/office/drawing/2014/main" id="{522A76E3-D1BD-83DF-6ACA-C9B231854F4A}"/>
              </a:ext>
            </a:extLst>
          </p:cNvPr>
          <p:cNvSpPr txBox="1"/>
          <p:nvPr/>
        </p:nvSpPr>
        <p:spPr>
          <a:xfrm>
            <a:off x="298451" y="5575208"/>
            <a:ext cx="11595099" cy="1077218"/>
          </a:xfrm>
          <a:prstGeom prst="rect">
            <a:avLst/>
          </a:prstGeom>
          <a:noFill/>
        </p:spPr>
        <p:txBody>
          <a:bodyPr wrap="square" rtlCol="0">
            <a:spAutoFit/>
          </a:bodyPr>
          <a:lstStyle/>
          <a:p>
            <a:pPr lvl="0" algn="ctr">
              <a:defRPr/>
            </a:pPr>
            <a:r>
              <a:rPr lang="nl-NL" sz="3200" b="1" i="1" dirty="0">
                <a:solidFill>
                  <a:prstClr val="black"/>
                </a:solidFill>
                <a:latin typeface="Effra" panose="02000506080000020004" pitchFamily="2" charset="0"/>
              </a:rPr>
              <a:t>Het bedrijf </a:t>
            </a:r>
            <a:r>
              <a:rPr lang="nl-NL" sz="3200" b="1" i="1" dirty="0">
                <a:solidFill>
                  <a:srgbClr val="945DE8"/>
                </a:solidFill>
                <a:latin typeface="Effra" panose="02000506080000020004" pitchFamily="2" charset="0"/>
              </a:rPr>
              <a:t>emitteert</a:t>
            </a:r>
            <a:r>
              <a:rPr lang="nl-NL" sz="3200" b="1" i="1" dirty="0">
                <a:solidFill>
                  <a:prstClr val="black"/>
                </a:solidFill>
                <a:latin typeface="Effra" panose="02000506080000020004" pitchFamily="2" charset="0"/>
              </a:rPr>
              <a:t> 50 </a:t>
            </a:r>
            <a:r>
              <a:rPr lang="nl-NL" sz="3200" b="1" i="1" dirty="0">
                <a:solidFill>
                  <a:srgbClr val="945DE8"/>
                </a:solidFill>
                <a:latin typeface="Effra" panose="02000506080000020004" pitchFamily="2" charset="0"/>
              </a:rPr>
              <a:t>aandelen</a:t>
            </a:r>
            <a:r>
              <a:rPr lang="nl-NL" sz="3200" b="1" i="1" dirty="0">
                <a:solidFill>
                  <a:prstClr val="black"/>
                </a:solidFill>
                <a:latin typeface="Effra" panose="02000506080000020004" pitchFamily="2" charset="0"/>
              </a:rPr>
              <a:t> á €20 nominaal </a:t>
            </a:r>
            <a:r>
              <a:rPr lang="nl-NL" sz="3200" b="1" i="1" dirty="0">
                <a:solidFill>
                  <a:srgbClr val="945DE8"/>
                </a:solidFill>
                <a:latin typeface="Effra" panose="02000506080000020004" pitchFamily="2" charset="0"/>
              </a:rPr>
              <a:t>boven pari</a:t>
            </a:r>
            <a:r>
              <a:rPr lang="nl-NL" sz="3200" b="1" i="1" dirty="0">
                <a:solidFill>
                  <a:prstClr val="black"/>
                </a:solidFill>
                <a:latin typeface="Effra" panose="02000506080000020004" pitchFamily="2" charset="0"/>
              </a:rPr>
              <a:t> voor een emissiekoers van €28. De </a:t>
            </a:r>
            <a:r>
              <a:rPr lang="nl-NL" sz="3200" b="1" i="1" dirty="0">
                <a:solidFill>
                  <a:srgbClr val="945DE8"/>
                </a:solidFill>
                <a:latin typeface="Effra" panose="02000506080000020004" pitchFamily="2" charset="0"/>
              </a:rPr>
              <a:t>betaling</a:t>
            </a:r>
            <a:r>
              <a:rPr lang="nl-NL" sz="3200" b="1" i="1" dirty="0">
                <a:solidFill>
                  <a:prstClr val="black"/>
                </a:solidFill>
                <a:latin typeface="Effra" panose="02000506080000020004" pitchFamily="2" charset="0"/>
              </a:rPr>
              <a:t> geschiedt per </a:t>
            </a:r>
            <a:r>
              <a:rPr lang="nl-NL" sz="3200" b="1" i="1" dirty="0">
                <a:solidFill>
                  <a:srgbClr val="945DE8"/>
                </a:solidFill>
                <a:latin typeface="Effra" panose="02000506080000020004" pitchFamily="2" charset="0"/>
              </a:rPr>
              <a:t>bank</a:t>
            </a:r>
            <a:r>
              <a:rPr lang="nl-NL" sz="3200" b="1" i="1" dirty="0">
                <a:solidFill>
                  <a:prstClr val="black"/>
                </a:solidFill>
                <a:latin typeface="Effra" panose="02000506080000020004" pitchFamily="2" charset="0"/>
              </a:rPr>
              <a:t>. </a:t>
            </a:r>
          </a:p>
        </p:txBody>
      </p:sp>
      <p:sp>
        <p:nvSpPr>
          <p:cNvPr id="23" name="Tekstvak 22">
            <a:extLst>
              <a:ext uri="{FF2B5EF4-FFF2-40B4-BE49-F238E27FC236}">
                <a16:creationId xmlns:a16="http://schemas.microsoft.com/office/drawing/2014/main" id="{F6924419-EE7A-A70E-01BA-4765CA5A380D}"/>
              </a:ext>
            </a:extLst>
          </p:cNvPr>
          <p:cNvSpPr txBox="1"/>
          <p:nvPr/>
        </p:nvSpPr>
        <p:spPr>
          <a:xfrm>
            <a:off x="1771048" y="5092925"/>
            <a:ext cx="86499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Financieel feit:</a:t>
            </a:r>
          </a:p>
        </p:txBody>
      </p:sp>
      <p:sp>
        <p:nvSpPr>
          <p:cNvPr id="38" name="Rechthoek: afgeronde hoeken 37">
            <a:extLst>
              <a:ext uri="{FF2B5EF4-FFF2-40B4-BE49-F238E27FC236}">
                <a16:creationId xmlns:a16="http://schemas.microsoft.com/office/drawing/2014/main" id="{AE48FB24-4583-4B95-5AD6-FE06A1C229B3}"/>
              </a:ext>
            </a:extLst>
          </p:cNvPr>
          <p:cNvSpPr/>
          <p:nvPr/>
        </p:nvSpPr>
        <p:spPr>
          <a:xfrm>
            <a:off x="7254751" y="1288184"/>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Modeluitwerking</a:t>
            </a:r>
          </a:p>
        </p:txBody>
      </p:sp>
      <p:sp>
        <p:nvSpPr>
          <p:cNvPr id="39" name="Rechthoek: afgeronde hoeken 38">
            <a:extLst>
              <a:ext uri="{FF2B5EF4-FFF2-40B4-BE49-F238E27FC236}">
                <a16:creationId xmlns:a16="http://schemas.microsoft.com/office/drawing/2014/main" id="{53A39571-D325-B7B0-82CC-C3AB50006AEA}"/>
              </a:ext>
            </a:extLst>
          </p:cNvPr>
          <p:cNvSpPr/>
          <p:nvPr/>
        </p:nvSpPr>
        <p:spPr>
          <a:xfrm>
            <a:off x="1392225" y="1288184"/>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Feitelijke uitwerking</a:t>
            </a:r>
          </a:p>
        </p:txBody>
      </p:sp>
      <p:sp>
        <p:nvSpPr>
          <p:cNvPr id="41" name="Tekstvak 40">
            <a:extLst>
              <a:ext uri="{FF2B5EF4-FFF2-40B4-BE49-F238E27FC236}">
                <a16:creationId xmlns:a16="http://schemas.microsoft.com/office/drawing/2014/main" id="{8621C755-8AD6-3318-C2F7-42263C8B83F8}"/>
              </a:ext>
            </a:extLst>
          </p:cNvPr>
          <p:cNvSpPr txBox="1"/>
          <p:nvPr/>
        </p:nvSpPr>
        <p:spPr>
          <a:xfrm>
            <a:off x="3218312" y="2490416"/>
            <a:ext cx="1597060"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Agioreserve</a:t>
            </a:r>
          </a:p>
        </p:txBody>
      </p:sp>
      <p:sp>
        <p:nvSpPr>
          <p:cNvPr id="42" name="Tekstvak 41">
            <a:extLst>
              <a:ext uri="{FF2B5EF4-FFF2-40B4-BE49-F238E27FC236}">
                <a16:creationId xmlns:a16="http://schemas.microsoft.com/office/drawing/2014/main" id="{715D90B0-9B95-5BD9-4C70-15331E7E919C}"/>
              </a:ext>
            </a:extLst>
          </p:cNvPr>
          <p:cNvSpPr txBox="1"/>
          <p:nvPr/>
        </p:nvSpPr>
        <p:spPr>
          <a:xfrm>
            <a:off x="4883132" y="2490416"/>
            <a:ext cx="9773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b="1" dirty="0">
                <a:solidFill>
                  <a:srgbClr val="945DE8"/>
                </a:solidFill>
                <a:latin typeface="Effra" panose="02000506080000020004" pitchFamily="2" charset="0"/>
              </a:rPr>
              <a:t>40</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0</a:t>
            </a:r>
          </a:p>
        </p:txBody>
      </p:sp>
      <p:sp>
        <p:nvSpPr>
          <p:cNvPr id="43" name="Tekstvak 42">
            <a:extLst>
              <a:ext uri="{FF2B5EF4-FFF2-40B4-BE49-F238E27FC236}">
                <a16:creationId xmlns:a16="http://schemas.microsoft.com/office/drawing/2014/main" id="{6AEE2500-433B-3CDD-2D42-6E925AEC728F}"/>
              </a:ext>
            </a:extLst>
          </p:cNvPr>
          <p:cNvSpPr txBox="1"/>
          <p:nvPr/>
        </p:nvSpPr>
        <p:spPr>
          <a:xfrm>
            <a:off x="512507" y="389991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Bank</a:t>
            </a:r>
          </a:p>
        </p:txBody>
      </p:sp>
      <p:sp>
        <p:nvSpPr>
          <p:cNvPr id="44" name="Tekstvak 43">
            <a:extLst>
              <a:ext uri="{FF2B5EF4-FFF2-40B4-BE49-F238E27FC236}">
                <a16:creationId xmlns:a16="http://schemas.microsoft.com/office/drawing/2014/main" id="{CD3D7400-780B-6BC4-9E0C-2B49A7F1447B}"/>
              </a:ext>
            </a:extLst>
          </p:cNvPr>
          <p:cNvSpPr txBox="1"/>
          <p:nvPr/>
        </p:nvSpPr>
        <p:spPr>
          <a:xfrm>
            <a:off x="2178929" y="3899917"/>
            <a:ext cx="9773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b="1" dirty="0">
                <a:solidFill>
                  <a:srgbClr val="945DE8"/>
                </a:solidFill>
                <a:latin typeface="Effra" panose="02000506080000020004" pitchFamily="2" charset="0"/>
              </a:rPr>
              <a:t>1.400</a:t>
            </a:r>
            <a:endPar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63" name="Tekstvak 62">
            <a:extLst>
              <a:ext uri="{FF2B5EF4-FFF2-40B4-BE49-F238E27FC236}">
                <a16:creationId xmlns:a16="http://schemas.microsoft.com/office/drawing/2014/main" id="{2C15501B-1DD1-6F93-E83A-DFCAE4473586}"/>
              </a:ext>
            </a:extLst>
          </p:cNvPr>
          <p:cNvSpPr txBox="1"/>
          <p:nvPr/>
        </p:nvSpPr>
        <p:spPr>
          <a:xfrm>
            <a:off x="3214523" y="224108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G.A.K.</a:t>
            </a:r>
          </a:p>
        </p:txBody>
      </p:sp>
      <p:sp>
        <p:nvSpPr>
          <p:cNvPr id="64" name="Tekstvak 63">
            <a:extLst>
              <a:ext uri="{FF2B5EF4-FFF2-40B4-BE49-F238E27FC236}">
                <a16:creationId xmlns:a16="http://schemas.microsoft.com/office/drawing/2014/main" id="{E87E7DD9-919D-DEB4-34D6-9507CD880F92}"/>
              </a:ext>
            </a:extLst>
          </p:cNvPr>
          <p:cNvSpPr txBox="1"/>
          <p:nvPr/>
        </p:nvSpPr>
        <p:spPr>
          <a:xfrm>
            <a:off x="4695825" y="2241087"/>
            <a:ext cx="116242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b="1" dirty="0">
                <a:solidFill>
                  <a:srgbClr val="945DE8"/>
                </a:solidFill>
                <a:latin typeface="Effra" panose="02000506080000020004" pitchFamily="2" charset="0"/>
              </a:rPr>
              <a:t>+</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1.000</a:t>
            </a:r>
          </a:p>
        </p:txBody>
      </p:sp>
      <p:sp>
        <p:nvSpPr>
          <p:cNvPr id="77" name="Tekstvak 76">
            <a:extLst>
              <a:ext uri="{FF2B5EF4-FFF2-40B4-BE49-F238E27FC236}">
                <a16:creationId xmlns:a16="http://schemas.microsoft.com/office/drawing/2014/main" id="{9E74BF4C-AFFD-8CA4-7287-7DD7E62D4B5E}"/>
              </a:ext>
            </a:extLst>
          </p:cNvPr>
          <p:cNvSpPr txBox="1"/>
          <p:nvPr/>
        </p:nvSpPr>
        <p:spPr>
          <a:xfrm>
            <a:off x="512507"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78" name="Tekstvak 77">
            <a:extLst>
              <a:ext uri="{FF2B5EF4-FFF2-40B4-BE49-F238E27FC236}">
                <a16:creationId xmlns:a16="http://schemas.microsoft.com/office/drawing/2014/main" id="{FACA4F32-1BE5-DA64-41DA-E0A48F92351A}"/>
              </a:ext>
            </a:extLst>
          </p:cNvPr>
          <p:cNvSpPr txBox="1"/>
          <p:nvPr/>
        </p:nvSpPr>
        <p:spPr>
          <a:xfrm>
            <a:off x="2060817" y="4468477"/>
            <a:ext cx="109542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+1.400</a:t>
            </a:r>
          </a:p>
        </p:txBody>
      </p:sp>
      <p:sp>
        <p:nvSpPr>
          <p:cNvPr id="93" name="Tekstvak 92">
            <a:extLst>
              <a:ext uri="{FF2B5EF4-FFF2-40B4-BE49-F238E27FC236}">
                <a16:creationId xmlns:a16="http://schemas.microsoft.com/office/drawing/2014/main" id="{8C65880A-B9D7-D532-2547-6258D17B020C}"/>
              </a:ext>
            </a:extLst>
          </p:cNvPr>
          <p:cNvSpPr txBox="1"/>
          <p:nvPr/>
        </p:nvSpPr>
        <p:spPr>
          <a:xfrm>
            <a:off x="9073883" y="2521194"/>
            <a:ext cx="1372648"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Agioreserve</a:t>
            </a:r>
          </a:p>
        </p:txBody>
      </p:sp>
      <p:sp>
        <p:nvSpPr>
          <p:cNvPr id="94" name="Tekstvak 93">
            <a:extLst>
              <a:ext uri="{FF2B5EF4-FFF2-40B4-BE49-F238E27FC236}">
                <a16:creationId xmlns:a16="http://schemas.microsoft.com/office/drawing/2014/main" id="{B1E3CE7A-8C01-3CF0-ECFD-9650FCA56B5F}"/>
              </a:ext>
            </a:extLst>
          </p:cNvPr>
          <p:cNvSpPr txBox="1"/>
          <p:nvPr/>
        </p:nvSpPr>
        <p:spPr>
          <a:xfrm>
            <a:off x="10148922" y="2521194"/>
            <a:ext cx="175558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Agio</a:t>
            </a:r>
          </a:p>
        </p:txBody>
      </p:sp>
      <p:sp>
        <p:nvSpPr>
          <p:cNvPr id="95" name="Tekstvak 94">
            <a:extLst>
              <a:ext uri="{FF2B5EF4-FFF2-40B4-BE49-F238E27FC236}">
                <a16:creationId xmlns:a16="http://schemas.microsoft.com/office/drawing/2014/main" id="{9A38A096-AA8F-992D-C6B4-209A19F33C5F}"/>
              </a:ext>
            </a:extLst>
          </p:cNvPr>
          <p:cNvSpPr txBox="1"/>
          <p:nvPr/>
        </p:nvSpPr>
        <p:spPr>
          <a:xfrm>
            <a:off x="6368078" y="3930695"/>
            <a:ext cx="189014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1600" b="1" dirty="0">
                <a:solidFill>
                  <a:srgbClr val="945DE8"/>
                </a:solidFill>
                <a:latin typeface="Effra" panose="02000506080000020004" pitchFamily="2" charset="0"/>
              </a:rPr>
              <a:t>Bank</a:t>
            </a:r>
            <a:endPar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96" name="Tekstvak 95">
            <a:extLst>
              <a:ext uri="{FF2B5EF4-FFF2-40B4-BE49-F238E27FC236}">
                <a16:creationId xmlns:a16="http://schemas.microsoft.com/office/drawing/2014/main" id="{04A6F354-2484-9117-BA53-78D183CF2183}"/>
              </a:ext>
            </a:extLst>
          </p:cNvPr>
          <p:cNvSpPr txBox="1"/>
          <p:nvPr/>
        </p:nvSpPr>
        <p:spPr>
          <a:xfrm>
            <a:off x="7070705" y="3930695"/>
            <a:ext cx="194110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Totale ontvangst</a:t>
            </a:r>
          </a:p>
        </p:txBody>
      </p:sp>
      <p:sp>
        <p:nvSpPr>
          <p:cNvPr id="97" name="Tekstvak 96">
            <a:extLst>
              <a:ext uri="{FF2B5EF4-FFF2-40B4-BE49-F238E27FC236}">
                <a16:creationId xmlns:a16="http://schemas.microsoft.com/office/drawing/2014/main" id="{92F266D9-4401-E0B4-F9FB-0414BF8310D3}"/>
              </a:ext>
            </a:extLst>
          </p:cNvPr>
          <p:cNvSpPr txBox="1"/>
          <p:nvPr/>
        </p:nvSpPr>
        <p:spPr>
          <a:xfrm>
            <a:off x="9070094" y="2271865"/>
            <a:ext cx="189014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G.A.K.</a:t>
            </a:r>
          </a:p>
        </p:txBody>
      </p:sp>
      <p:sp>
        <p:nvSpPr>
          <p:cNvPr id="98" name="Tekstvak 97">
            <a:extLst>
              <a:ext uri="{FF2B5EF4-FFF2-40B4-BE49-F238E27FC236}">
                <a16:creationId xmlns:a16="http://schemas.microsoft.com/office/drawing/2014/main" id="{5EA841A1-80DE-3F5C-7BE4-0406B1119C5A}"/>
              </a:ext>
            </a:extLst>
          </p:cNvPr>
          <p:cNvSpPr txBox="1"/>
          <p:nvPr/>
        </p:nvSpPr>
        <p:spPr>
          <a:xfrm>
            <a:off x="9963409" y="2271865"/>
            <a:ext cx="1941102"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sz="1600" b="1" dirty="0">
                <a:solidFill>
                  <a:srgbClr val="945DE8"/>
                </a:solidFill>
                <a:latin typeface="Effra" panose="02000506080000020004" pitchFamily="2" charset="0"/>
              </a:rPr>
              <a:t>Nominale waarde</a:t>
            </a:r>
            <a:endPar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99" name="Tekstvak 98">
            <a:extLst>
              <a:ext uri="{FF2B5EF4-FFF2-40B4-BE49-F238E27FC236}">
                <a16:creationId xmlns:a16="http://schemas.microsoft.com/office/drawing/2014/main" id="{02F6B96F-4BCD-4F7F-68EC-478AB090E0DB}"/>
              </a:ext>
            </a:extLst>
          </p:cNvPr>
          <p:cNvSpPr txBox="1"/>
          <p:nvPr/>
        </p:nvSpPr>
        <p:spPr>
          <a:xfrm>
            <a:off x="6368078"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100" name="Tekstvak 99">
            <a:extLst>
              <a:ext uri="{FF2B5EF4-FFF2-40B4-BE49-F238E27FC236}">
                <a16:creationId xmlns:a16="http://schemas.microsoft.com/office/drawing/2014/main" id="{0374B8FC-6220-0918-0AC3-C811217AC994}"/>
              </a:ext>
            </a:extLst>
          </p:cNvPr>
          <p:cNvSpPr txBox="1"/>
          <p:nvPr/>
        </p:nvSpPr>
        <p:spPr>
          <a:xfrm>
            <a:off x="7655240" y="4468477"/>
            <a:ext cx="135656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Saldo</a:t>
            </a:r>
          </a:p>
        </p:txBody>
      </p:sp>
      <p:sp>
        <p:nvSpPr>
          <p:cNvPr id="18" name="Tekstvak 17">
            <a:extLst>
              <a:ext uri="{FF2B5EF4-FFF2-40B4-BE49-F238E27FC236}">
                <a16:creationId xmlns:a16="http://schemas.microsoft.com/office/drawing/2014/main" id="{C4F98E13-05E0-9FC1-1771-35732A0D6914}"/>
              </a:ext>
            </a:extLst>
          </p:cNvPr>
          <p:cNvSpPr txBox="1"/>
          <p:nvPr/>
        </p:nvSpPr>
        <p:spPr>
          <a:xfrm>
            <a:off x="3214523"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19" name="Tekstvak 18">
            <a:extLst>
              <a:ext uri="{FF2B5EF4-FFF2-40B4-BE49-F238E27FC236}">
                <a16:creationId xmlns:a16="http://schemas.microsoft.com/office/drawing/2014/main" id="{066C99CD-9E3A-E11F-1AEB-BF9AB7565690}"/>
              </a:ext>
            </a:extLst>
          </p:cNvPr>
          <p:cNvSpPr txBox="1"/>
          <p:nvPr/>
        </p:nvSpPr>
        <p:spPr>
          <a:xfrm>
            <a:off x="4672203" y="4468477"/>
            <a:ext cx="118605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+1.400</a:t>
            </a:r>
          </a:p>
        </p:txBody>
      </p:sp>
      <p:sp>
        <p:nvSpPr>
          <p:cNvPr id="21" name="Tekstvak 20">
            <a:extLst>
              <a:ext uri="{FF2B5EF4-FFF2-40B4-BE49-F238E27FC236}">
                <a16:creationId xmlns:a16="http://schemas.microsoft.com/office/drawing/2014/main" id="{5CE19D81-16B1-63A7-EF8A-3D5B10858B6F}"/>
              </a:ext>
            </a:extLst>
          </p:cNvPr>
          <p:cNvSpPr txBox="1"/>
          <p:nvPr/>
        </p:nvSpPr>
        <p:spPr>
          <a:xfrm>
            <a:off x="9070094"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25" name="Tekstvak 24">
            <a:extLst>
              <a:ext uri="{FF2B5EF4-FFF2-40B4-BE49-F238E27FC236}">
                <a16:creationId xmlns:a16="http://schemas.microsoft.com/office/drawing/2014/main" id="{9ED176BB-8B9D-7A3C-B8C4-789B8F010CF7}"/>
              </a:ext>
            </a:extLst>
          </p:cNvPr>
          <p:cNvSpPr txBox="1"/>
          <p:nvPr/>
        </p:nvSpPr>
        <p:spPr>
          <a:xfrm>
            <a:off x="10357256" y="4468477"/>
            <a:ext cx="135656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Saldo</a:t>
            </a:r>
          </a:p>
        </p:txBody>
      </p:sp>
      <p:sp>
        <p:nvSpPr>
          <p:cNvPr id="26" name="Bijschrift: pijl-omhoog 25">
            <a:extLst>
              <a:ext uri="{FF2B5EF4-FFF2-40B4-BE49-F238E27FC236}">
                <a16:creationId xmlns:a16="http://schemas.microsoft.com/office/drawing/2014/main" id="{C6A871BA-F4AB-60DF-4D54-C7B3742C38A6}"/>
              </a:ext>
            </a:extLst>
          </p:cNvPr>
          <p:cNvSpPr/>
          <p:nvPr/>
        </p:nvSpPr>
        <p:spPr>
          <a:xfrm>
            <a:off x="3162975" y="2816316"/>
            <a:ext cx="2803857" cy="670681"/>
          </a:xfrm>
          <a:prstGeom prst="upArrowCallout">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latin typeface="Effra" panose="02000506080000020004" pitchFamily="2" charset="0"/>
              </a:rPr>
              <a:t>(28 – 20) x 50 = 400</a:t>
            </a:r>
          </a:p>
        </p:txBody>
      </p:sp>
      <p:sp>
        <p:nvSpPr>
          <p:cNvPr id="11" name="Bijschrift: pijl-omhoog 10">
            <a:extLst>
              <a:ext uri="{FF2B5EF4-FFF2-40B4-BE49-F238E27FC236}">
                <a16:creationId xmlns:a16="http://schemas.microsoft.com/office/drawing/2014/main" id="{6F71396A-6120-00F0-9A28-172B1087A7B9}"/>
              </a:ext>
            </a:extLst>
          </p:cNvPr>
          <p:cNvSpPr/>
          <p:nvPr/>
        </p:nvSpPr>
        <p:spPr>
          <a:xfrm>
            <a:off x="3162975" y="2549852"/>
            <a:ext cx="2803857" cy="670681"/>
          </a:xfrm>
          <a:prstGeom prst="upArrowCallout">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latin typeface="Effra" panose="02000506080000020004" pitchFamily="2" charset="0"/>
              </a:rPr>
              <a:t>20 x 50 = 1.000</a:t>
            </a:r>
          </a:p>
        </p:txBody>
      </p:sp>
      <p:sp>
        <p:nvSpPr>
          <p:cNvPr id="12" name="Bijschrift: pijl-omlaag 11">
            <a:extLst>
              <a:ext uri="{FF2B5EF4-FFF2-40B4-BE49-F238E27FC236}">
                <a16:creationId xmlns:a16="http://schemas.microsoft.com/office/drawing/2014/main" id="{9FC64013-94C7-8972-1CD3-FD5AE0B25A49}"/>
              </a:ext>
            </a:extLst>
          </p:cNvPr>
          <p:cNvSpPr/>
          <p:nvPr/>
        </p:nvSpPr>
        <p:spPr>
          <a:xfrm>
            <a:off x="359118" y="3323215"/>
            <a:ext cx="2803857" cy="670681"/>
          </a:xfrm>
          <a:prstGeom prst="downArrowCallout">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latin typeface="Effra" panose="02000506080000020004" pitchFamily="2" charset="0"/>
              </a:rPr>
              <a:t>28 x 50 = 1.400</a:t>
            </a:r>
          </a:p>
        </p:txBody>
      </p:sp>
      <p:sp>
        <p:nvSpPr>
          <p:cNvPr id="13" name="Tekstballon: rechthoek met afgeronde hoeken 12">
            <a:extLst>
              <a:ext uri="{FF2B5EF4-FFF2-40B4-BE49-F238E27FC236}">
                <a16:creationId xmlns:a16="http://schemas.microsoft.com/office/drawing/2014/main" id="{5C5C89DF-EE44-BCC7-9C80-0989AF6ED7E5}"/>
              </a:ext>
            </a:extLst>
          </p:cNvPr>
          <p:cNvSpPr/>
          <p:nvPr/>
        </p:nvSpPr>
        <p:spPr>
          <a:xfrm>
            <a:off x="3649656" y="807882"/>
            <a:ext cx="4009363" cy="1026348"/>
          </a:xfrm>
          <a:prstGeom prst="wedgeRoundRectCallout">
            <a:avLst>
              <a:gd name="adj1" fmla="val -44588"/>
              <a:gd name="adj2" fmla="val 94922"/>
              <a:gd name="adj3" fmla="val 16667"/>
            </a:avLst>
          </a:prstGeom>
          <a:solidFill>
            <a:srgbClr val="945EE8"/>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nl-NL" sz="2000" i="1" noProof="0" dirty="0">
                <a:solidFill>
                  <a:prstClr val="white"/>
                </a:solidFill>
                <a:latin typeface="Effra" panose="02000506080000020004" pitchFamily="2" charset="0"/>
              </a:rPr>
              <a:t>   Maatschappelijk aandelenkapitaal</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1" u="none" strike="noStrike" kern="1200" cap="none" spc="0" normalizeH="0" baseline="0" dirty="0">
                <a:ln>
                  <a:noFill/>
                </a:ln>
                <a:solidFill>
                  <a:prstClr val="white"/>
                </a:solidFill>
                <a:effectLst/>
                <a:uLnTx/>
                <a:uFillTx/>
                <a:latin typeface="Effra" panose="02000506080000020004" pitchFamily="2" charset="0"/>
              </a:rPr>
              <a:t>   Ongeplaatst</a:t>
            </a:r>
            <a:r>
              <a:rPr kumimoji="0" lang="nl-NL" sz="2000" b="0" i="1" u="none" strike="noStrike" kern="1200" cap="none" spc="0" normalizeH="0" dirty="0">
                <a:ln>
                  <a:noFill/>
                </a:ln>
                <a:solidFill>
                  <a:prstClr val="white"/>
                </a:solidFill>
                <a:effectLst/>
                <a:uLnTx/>
                <a:uFillTx/>
                <a:latin typeface="Effra" panose="02000506080000020004" pitchFamily="2" charset="0"/>
              </a:rPr>
              <a:t> aandelenkapitaal</a:t>
            </a:r>
          </a:p>
          <a:p>
            <a:pPr marL="0" marR="0" lvl="0" indent="0" defTabSz="914400" rtl="0" eaLnBrk="1" fontAlgn="auto" latinLnBrk="0" hangingPunct="1">
              <a:lnSpc>
                <a:spcPct val="100000"/>
              </a:lnSpc>
              <a:spcBef>
                <a:spcPts val="0"/>
              </a:spcBef>
              <a:spcAft>
                <a:spcPts val="0"/>
              </a:spcAft>
              <a:buClrTx/>
              <a:buSzTx/>
              <a:buFontTx/>
              <a:buNone/>
              <a:tabLst/>
              <a:defRPr/>
            </a:pPr>
            <a:r>
              <a:rPr lang="nl-NL" sz="2000" i="1" baseline="0" noProof="0" dirty="0">
                <a:solidFill>
                  <a:prstClr val="white"/>
                </a:solidFill>
                <a:latin typeface="Effra" panose="02000506080000020004" pitchFamily="2" charset="0"/>
              </a:rPr>
              <a:t>   Geplaatst</a:t>
            </a:r>
            <a:r>
              <a:rPr lang="nl-NL" sz="2000" i="1" noProof="0" dirty="0">
                <a:solidFill>
                  <a:prstClr val="white"/>
                </a:solidFill>
                <a:latin typeface="Effra" panose="02000506080000020004" pitchFamily="2" charset="0"/>
              </a:rPr>
              <a:t> aandelenkapitaal</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ndParaRPr>
          </a:p>
        </p:txBody>
      </p:sp>
      <p:cxnSp>
        <p:nvCxnSpPr>
          <p:cNvPr id="27" name="Rechte verbindingslijn 26">
            <a:extLst>
              <a:ext uri="{FF2B5EF4-FFF2-40B4-BE49-F238E27FC236}">
                <a16:creationId xmlns:a16="http://schemas.microsoft.com/office/drawing/2014/main" id="{BD2DCA79-BB3B-3190-6C7B-B54FA684393F}"/>
              </a:ext>
            </a:extLst>
          </p:cNvPr>
          <p:cNvCxnSpPr>
            <a:cxnSpLocks/>
          </p:cNvCxnSpPr>
          <p:nvPr/>
        </p:nvCxnSpPr>
        <p:spPr>
          <a:xfrm>
            <a:off x="3911424" y="1491906"/>
            <a:ext cx="36323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kstvak 28">
            <a:extLst>
              <a:ext uri="{FF2B5EF4-FFF2-40B4-BE49-F238E27FC236}">
                <a16:creationId xmlns:a16="http://schemas.microsoft.com/office/drawing/2014/main" id="{928B8D8A-1DC9-CE31-6BA0-CD5612AE77D5}"/>
              </a:ext>
            </a:extLst>
          </p:cNvPr>
          <p:cNvSpPr txBox="1"/>
          <p:nvPr/>
        </p:nvSpPr>
        <p:spPr>
          <a:xfrm>
            <a:off x="7280406" y="1114003"/>
            <a:ext cx="34911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b="1" dirty="0">
                <a:solidFill>
                  <a:schemeClr val="bg1"/>
                </a:solidFill>
                <a:latin typeface="Effra" panose="02000506080000020004" pitchFamily="2" charset="0"/>
              </a:rPr>
              <a:t>–</a:t>
            </a:r>
            <a:endParaRPr kumimoji="0" lang="nl-NL" b="1" u="none" strike="noStrike" kern="1200" cap="none" spc="0" normalizeH="0" baseline="0" noProof="0" dirty="0">
              <a:ln>
                <a:noFill/>
              </a:ln>
              <a:solidFill>
                <a:schemeClr val="bg1"/>
              </a:solidFill>
              <a:effectLst/>
              <a:uLnTx/>
              <a:uFillTx/>
              <a:latin typeface="Effra" panose="02000506080000020004" pitchFamily="2" charset="0"/>
              <a:ea typeface="+mn-ea"/>
              <a:cs typeface="+mn-cs"/>
            </a:endParaRPr>
          </a:p>
        </p:txBody>
      </p:sp>
      <p:sp>
        <p:nvSpPr>
          <p:cNvPr id="31" name="Tekstvak 30">
            <a:extLst>
              <a:ext uri="{FF2B5EF4-FFF2-40B4-BE49-F238E27FC236}">
                <a16:creationId xmlns:a16="http://schemas.microsoft.com/office/drawing/2014/main" id="{31F2F5B9-29D7-8A52-18E1-8B9A30AC6416}"/>
              </a:ext>
            </a:extLst>
          </p:cNvPr>
          <p:cNvSpPr txBox="1"/>
          <p:nvPr/>
        </p:nvSpPr>
        <p:spPr>
          <a:xfrm>
            <a:off x="3631044" y="1439202"/>
            <a:ext cx="34911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b="1" dirty="0">
                <a:solidFill>
                  <a:schemeClr val="bg1"/>
                </a:solidFill>
                <a:latin typeface="Effra" panose="02000506080000020004" pitchFamily="2" charset="0"/>
              </a:rPr>
              <a:t>=</a:t>
            </a:r>
            <a:endParaRPr kumimoji="0" lang="nl-NL" b="1" u="none" strike="noStrike" kern="1200" cap="none" spc="0" normalizeH="0" baseline="0" noProof="0" dirty="0">
              <a:ln>
                <a:noFill/>
              </a:ln>
              <a:solidFill>
                <a:schemeClr val="bg1"/>
              </a:solidFill>
              <a:effectLst/>
              <a:uLnTx/>
              <a:uFillTx/>
              <a:latin typeface="Effra" panose="02000506080000020004" pitchFamily="2" charset="0"/>
              <a:ea typeface="+mn-ea"/>
              <a:cs typeface="+mn-cs"/>
            </a:endParaRPr>
          </a:p>
        </p:txBody>
      </p:sp>
      <p:cxnSp>
        <p:nvCxnSpPr>
          <p:cNvPr id="17" name="Rechte verbindingslijn 16">
            <a:extLst>
              <a:ext uri="{FF2B5EF4-FFF2-40B4-BE49-F238E27FC236}">
                <a16:creationId xmlns:a16="http://schemas.microsoft.com/office/drawing/2014/main" id="{94ABAE4C-9C54-3347-6CE6-107B2C7B3049}"/>
              </a:ext>
            </a:extLst>
          </p:cNvPr>
          <p:cNvCxnSpPr>
            <a:cxnSpLocks/>
          </p:cNvCxnSpPr>
          <p:nvPr/>
        </p:nvCxnSpPr>
        <p:spPr>
          <a:xfrm>
            <a:off x="399028" y="5079535"/>
            <a:ext cx="11393945" cy="0"/>
          </a:xfrm>
          <a:prstGeom prst="line">
            <a:avLst/>
          </a:prstGeom>
          <a:ln w="1968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13F80678-B0EC-19F1-1906-0DCD9988CCB8}"/>
              </a:ext>
            </a:extLst>
          </p:cNvPr>
          <p:cNvSpPr txBox="1"/>
          <p:nvPr/>
        </p:nvSpPr>
        <p:spPr>
          <a:xfrm>
            <a:off x="9963408" y="6540880"/>
            <a:ext cx="20796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dirty="0">
                <a:solidFill>
                  <a:prstClr val="black">
                    <a:alpha val="40000"/>
                  </a:prstClr>
                </a:solidFill>
                <a:latin typeface="Effra" panose="02000506080000020004" pitchFamily="2" charset="0"/>
              </a:rPr>
              <a:t>Niet van toepassing voor havo.</a:t>
            </a:r>
            <a:endParaRPr kumimoji="0" lang="nl-NL" sz="1000" b="0" i="1"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365549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250"/>
                                        <p:tgtEl>
                                          <p:spTgt spid="11"/>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9"/>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3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par>
                                <p:cTn id="38" presetID="22" presetClass="entr" presetSubtype="4"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250"/>
                                        <p:tgtEl>
                                          <p:spTgt spid="26"/>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6"/>
                                        </p:tgtEl>
                                        <p:attrNameLst>
                                          <p:attrName>style.visibility</p:attrName>
                                        </p:attrNameLst>
                                      </p:cBhvr>
                                      <p:to>
                                        <p:strVal val="hidden"/>
                                      </p:to>
                                    </p:set>
                                  </p:childTnLst>
                                </p:cTn>
                              </p:par>
                              <p:par>
                                <p:cTn id="53" presetID="22" presetClass="entr" presetSubtype="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up)">
                                      <p:cBhvr>
                                        <p:cTn id="55" dur="25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77"/>
                                        </p:tgtEl>
                                        <p:attrNameLst>
                                          <p:attrName>style.visibility</p:attrName>
                                        </p:attrNameLst>
                                      </p:cBhvr>
                                      <p:to>
                                        <p:strVal val="visible"/>
                                      </p:to>
                                    </p:set>
                                  </p:childTnLst>
                                </p:cTn>
                              </p:par>
                              <p:par>
                                <p:cTn id="64" presetID="1" presetClass="exit" presetSubtype="0" fill="hold" grpId="1" nodeType="withEffect">
                                  <p:stCondLst>
                                    <p:cond delay="0"/>
                                  </p:stCondLst>
                                  <p:childTnLst>
                                    <p:set>
                                      <p:cBhvr>
                                        <p:cTn id="65" dur="1" fill="hold">
                                          <p:stCondLst>
                                            <p:cond delay="0"/>
                                          </p:stCondLst>
                                        </p:cTn>
                                        <p:tgtEl>
                                          <p:spTgt spid="12"/>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7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97"/>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9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9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9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9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9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99"/>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00"/>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63" grpId="0"/>
      <p:bldP spid="64" grpId="0"/>
      <p:bldP spid="77" grpId="0"/>
      <p:bldP spid="78" grpId="0"/>
      <p:bldP spid="93" grpId="0"/>
      <p:bldP spid="94" grpId="0"/>
      <p:bldP spid="95" grpId="0"/>
      <p:bldP spid="96" grpId="0"/>
      <p:bldP spid="97" grpId="0"/>
      <p:bldP spid="98" grpId="0"/>
      <p:bldP spid="99" grpId="0"/>
      <p:bldP spid="100" grpId="0"/>
      <p:bldP spid="18" grpId="0"/>
      <p:bldP spid="19" grpId="0"/>
      <p:bldP spid="21" grpId="0"/>
      <p:bldP spid="25" grpId="0"/>
      <p:bldP spid="26" grpId="0" animBg="1"/>
      <p:bldP spid="26" grpId="1" animBg="1"/>
      <p:bldP spid="11" grpId="0" animBg="1"/>
      <p:bldP spid="11" grpId="1" animBg="1"/>
      <p:bldP spid="12" grpId="0" animBg="1"/>
      <p:bldP spid="12" grpId="1" animBg="1"/>
      <p:bldP spid="13" grpId="0" animBg="1"/>
      <p:bldP spid="13" grpId="1" animBg="1"/>
      <p:bldP spid="29" grpId="0"/>
      <p:bldP spid="29" grpId="1"/>
      <p:bldP spid="31" grpId="0"/>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FCB06-B22C-FF0F-7C87-45417E986679}"/>
            </a:ext>
          </a:extLst>
        </p:cNvPr>
        <p:cNvGrpSpPr/>
        <p:nvPr/>
      </p:nvGrpSpPr>
      <p:grpSpPr>
        <a:xfrm>
          <a:off x="0" y="0"/>
          <a:ext cx="0" cy="0"/>
          <a:chOff x="0" y="0"/>
          <a:chExt cx="0" cy="0"/>
        </a:xfrm>
      </p:grpSpPr>
      <p:cxnSp>
        <p:nvCxnSpPr>
          <p:cNvPr id="57" name="Rechte verbindingslijn 56">
            <a:extLst>
              <a:ext uri="{FF2B5EF4-FFF2-40B4-BE49-F238E27FC236}">
                <a16:creationId xmlns:a16="http://schemas.microsoft.com/office/drawing/2014/main" id="{AD13F88C-0247-7BAA-55BC-AB4445550F84}"/>
              </a:ext>
            </a:extLst>
          </p:cNvPr>
          <p:cNvCxnSpPr>
            <a:cxnSpLocks/>
          </p:cNvCxnSpPr>
          <p:nvPr/>
        </p:nvCxnSpPr>
        <p:spPr>
          <a:xfrm>
            <a:off x="399028" y="6341830"/>
            <a:ext cx="11393945" cy="0"/>
          </a:xfrm>
          <a:prstGeom prst="line">
            <a:avLst/>
          </a:prstGeom>
          <a:ln w="1968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Rechthoek: afgeronde hoeken 19">
            <a:extLst>
              <a:ext uri="{FF2B5EF4-FFF2-40B4-BE49-F238E27FC236}">
                <a16:creationId xmlns:a16="http://schemas.microsoft.com/office/drawing/2014/main" id="{47172548-2686-CA42-8A82-67E10D748CD6}"/>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2" name="Tekstvak 1">
            <a:extLst>
              <a:ext uri="{FF2B5EF4-FFF2-40B4-BE49-F238E27FC236}">
                <a16:creationId xmlns:a16="http://schemas.microsoft.com/office/drawing/2014/main" id="{AC0F3DB9-BC69-D592-5930-B78FE03B31D7}"/>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Balansposten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(Veranderingen en boekwaardes)</a:t>
            </a:r>
          </a:p>
        </p:txBody>
      </p:sp>
      <p:cxnSp>
        <p:nvCxnSpPr>
          <p:cNvPr id="3" name="Rechte verbindingslijn 2">
            <a:extLst>
              <a:ext uri="{FF2B5EF4-FFF2-40B4-BE49-F238E27FC236}">
                <a16:creationId xmlns:a16="http://schemas.microsoft.com/office/drawing/2014/main" id="{BDB73020-5F88-8F82-233B-C7FF40999648}"/>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FE4746F2-184D-A779-A1F3-0859579B7DDE}"/>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72EF697A-8A21-475E-225D-34A34B55DB3A}"/>
              </a:ext>
            </a:extLst>
          </p:cNvPr>
          <p:cNvSpPr txBox="1"/>
          <p:nvPr/>
        </p:nvSpPr>
        <p:spPr>
          <a:xfrm>
            <a:off x="590599" y="1290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VA</a:t>
            </a:r>
          </a:p>
        </p:txBody>
      </p:sp>
      <p:sp>
        <p:nvSpPr>
          <p:cNvPr id="6" name="Tekstvak 5">
            <a:extLst>
              <a:ext uri="{FF2B5EF4-FFF2-40B4-BE49-F238E27FC236}">
                <a16:creationId xmlns:a16="http://schemas.microsoft.com/office/drawing/2014/main" id="{EEF4774F-9F41-0847-F7AC-BFE317EE4DEE}"/>
              </a:ext>
            </a:extLst>
          </p:cNvPr>
          <p:cNvSpPr txBox="1"/>
          <p:nvPr/>
        </p:nvSpPr>
        <p:spPr>
          <a:xfrm>
            <a:off x="590599" y="2131268"/>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VLA</a:t>
            </a:r>
          </a:p>
        </p:txBody>
      </p:sp>
      <p:sp>
        <p:nvSpPr>
          <p:cNvPr id="7" name="Tekstvak 6">
            <a:extLst>
              <a:ext uri="{FF2B5EF4-FFF2-40B4-BE49-F238E27FC236}">
                <a16:creationId xmlns:a16="http://schemas.microsoft.com/office/drawing/2014/main" id="{79C537FA-8D9F-C54E-BBC5-3B2D5997E2DA}"/>
              </a:ext>
            </a:extLst>
          </p:cNvPr>
          <p:cNvSpPr txBox="1"/>
          <p:nvPr/>
        </p:nvSpPr>
        <p:spPr>
          <a:xfrm>
            <a:off x="590599" y="2971960"/>
            <a:ext cx="205959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LM</a:t>
            </a:r>
          </a:p>
        </p:txBody>
      </p:sp>
      <p:sp>
        <p:nvSpPr>
          <p:cNvPr id="8" name="Tekstvak 7">
            <a:extLst>
              <a:ext uri="{FF2B5EF4-FFF2-40B4-BE49-F238E27FC236}">
                <a16:creationId xmlns:a16="http://schemas.microsoft.com/office/drawing/2014/main" id="{2668C931-44EC-5A18-44D4-A841E52E6CB8}"/>
              </a:ext>
            </a:extLst>
          </p:cNvPr>
          <p:cNvSpPr txBox="1"/>
          <p:nvPr/>
        </p:nvSpPr>
        <p:spPr>
          <a:xfrm>
            <a:off x="4030003" y="1290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9" name="Tekstvak 8">
            <a:extLst>
              <a:ext uri="{FF2B5EF4-FFF2-40B4-BE49-F238E27FC236}">
                <a16:creationId xmlns:a16="http://schemas.microsoft.com/office/drawing/2014/main" id="{4E3D346D-146E-1114-DB87-803B27420E28}"/>
              </a:ext>
            </a:extLst>
          </p:cNvPr>
          <p:cNvSpPr txBox="1"/>
          <p:nvPr/>
        </p:nvSpPr>
        <p:spPr>
          <a:xfrm>
            <a:off x="4030003" y="2131268"/>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solidFill>
                <a:effectLst>
                  <a:outerShdw blurRad="25400" dist="25400" dir="2700000" algn="tl" rotWithShape="0">
                    <a:prstClr val="black">
                      <a:alpha val="40000"/>
                    </a:prstClr>
                  </a:outerShdw>
                </a:effectLst>
                <a:latin typeface="Effra" panose="02000506080000020004" pitchFamily="2" charset="0"/>
              </a:rPr>
              <a:t>LVV</a:t>
            </a:r>
            <a:endPar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10" name="Tekstvak 9">
            <a:extLst>
              <a:ext uri="{FF2B5EF4-FFF2-40B4-BE49-F238E27FC236}">
                <a16:creationId xmlns:a16="http://schemas.microsoft.com/office/drawing/2014/main" id="{5CC8B5ED-806B-2C14-B8C9-D9F6176A7E26}"/>
              </a:ext>
            </a:extLst>
          </p:cNvPr>
          <p:cNvSpPr txBox="1"/>
          <p:nvPr/>
        </p:nvSpPr>
        <p:spPr>
          <a:xfrm>
            <a:off x="4030003" y="2971960"/>
            <a:ext cx="205959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KVV</a:t>
            </a:r>
          </a:p>
        </p:txBody>
      </p:sp>
      <p:sp>
        <p:nvSpPr>
          <p:cNvPr id="14" name="Tekstvak 13">
            <a:extLst>
              <a:ext uri="{FF2B5EF4-FFF2-40B4-BE49-F238E27FC236}">
                <a16:creationId xmlns:a16="http://schemas.microsoft.com/office/drawing/2014/main" id="{8AC019ED-1737-F192-82D9-752A25CE3643}"/>
              </a:ext>
            </a:extLst>
          </p:cNvPr>
          <p:cNvSpPr txBox="1"/>
          <p:nvPr/>
        </p:nvSpPr>
        <p:spPr>
          <a:xfrm>
            <a:off x="2650200" y="943998"/>
            <a:ext cx="1379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a:t>
            </a:r>
          </a:p>
        </p:txBody>
      </p:sp>
      <p:sp>
        <p:nvSpPr>
          <p:cNvPr id="15" name="Tekstvak 14">
            <a:extLst>
              <a:ext uri="{FF2B5EF4-FFF2-40B4-BE49-F238E27FC236}">
                <a16:creationId xmlns:a16="http://schemas.microsoft.com/office/drawing/2014/main" id="{75464160-FCD6-4714-AB29-971D8686581E}"/>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16" name="Tekstvak 15">
            <a:extLst>
              <a:ext uri="{FF2B5EF4-FFF2-40B4-BE49-F238E27FC236}">
                <a16:creationId xmlns:a16="http://schemas.microsoft.com/office/drawing/2014/main" id="{4ED13A7E-B0BF-B774-B549-2929D3A3F909}"/>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sp>
        <p:nvSpPr>
          <p:cNvPr id="19" name="Pijl: omhoog 18">
            <a:extLst>
              <a:ext uri="{FF2B5EF4-FFF2-40B4-BE49-F238E27FC236}">
                <a16:creationId xmlns:a16="http://schemas.microsoft.com/office/drawing/2014/main" id="{331557C0-1948-F3AD-6FCF-C2688B5E0BAB}"/>
              </a:ext>
            </a:extLst>
          </p:cNvPr>
          <p:cNvSpPr/>
          <p:nvPr/>
        </p:nvSpPr>
        <p:spPr>
          <a:xfrm>
            <a:off x="2648328" y="3174714"/>
            <a:ext cx="501666" cy="723107"/>
          </a:xfrm>
          <a:prstGeom prst="upArrow">
            <a:avLst/>
          </a:prstGeom>
          <a:solidFill>
            <a:srgbClr val="00B050"/>
          </a:solidFill>
          <a:ln>
            <a:solidFill>
              <a:srgbClr val="00B05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a:extLst>
              <a:ext uri="{FF2B5EF4-FFF2-40B4-BE49-F238E27FC236}">
                <a16:creationId xmlns:a16="http://schemas.microsoft.com/office/drawing/2014/main" id="{68DE981C-E0DE-E52B-B7AA-F080FA0472B2}"/>
              </a:ext>
            </a:extLst>
          </p:cNvPr>
          <p:cNvSpPr txBox="1"/>
          <p:nvPr/>
        </p:nvSpPr>
        <p:spPr>
          <a:xfrm>
            <a:off x="6388102" y="969178"/>
            <a:ext cx="574561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black"/>
                </a:solidFill>
                <a:effectLst/>
                <a:uLnTx/>
                <a:uFillTx/>
                <a:latin typeface="Effra" panose="02000506080000020004" pitchFamily="2" charset="0"/>
              </a:rPr>
              <a:t>De</a:t>
            </a:r>
            <a:r>
              <a:rPr kumimoji="0" lang="nl-NL" sz="2800" b="1" u="none" strike="noStrike" kern="1200" cap="none" spc="0" normalizeH="0" noProof="0" dirty="0">
                <a:ln>
                  <a:noFill/>
                </a:ln>
                <a:solidFill>
                  <a:prstClr val="black"/>
                </a:solidFill>
                <a:effectLst/>
                <a:uLnTx/>
                <a:uFillTx/>
                <a:latin typeface="Effra" panose="02000506080000020004" pitchFamily="2" charset="0"/>
              </a:rPr>
              <a:t> </a:t>
            </a:r>
            <a:r>
              <a:rPr kumimoji="0" lang="nl-NL" sz="2800" b="1" u="none" strike="noStrike" kern="1200" cap="none" spc="0" normalizeH="0" noProof="0" dirty="0">
                <a:ln>
                  <a:noFill/>
                </a:ln>
                <a:solidFill>
                  <a:srgbClr val="945DE8"/>
                </a:solidFill>
                <a:effectLst/>
                <a:uLnTx/>
                <a:uFillTx/>
                <a:latin typeface="Effra" panose="02000506080000020004" pitchFamily="2" charset="0"/>
              </a:rPr>
              <a:t>balans</a:t>
            </a:r>
            <a:r>
              <a:rPr kumimoji="0" lang="nl-NL" sz="2800" b="1" u="none" strike="noStrike" kern="1200" cap="none" spc="0" normalizeH="0" noProof="0" dirty="0">
                <a:ln>
                  <a:noFill/>
                </a:ln>
                <a:solidFill>
                  <a:prstClr val="black"/>
                </a:solidFill>
                <a:effectLst/>
                <a:uLnTx/>
                <a:uFillTx/>
                <a:latin typeface="Effra" panose="02000506080000020004" pitchFamily="2" charset="0"/>
              </a:rPr>
              <a:t> </a:t>
            </a:r>
            <a:r>
              <a:rPr kumimoji="0" lang="nl-NL" sz="2800" b="1" u="none" strike="noStrike" kern="1200" cap="none" spc="0" normalizeH="0" noProof="0" dirty="0" err="1">
                <a:ln>
                  <a:noFill/>
                </a:ln>
                <a:solidFill>
                  <a:prstClr val="black"/>
                </a:solidFill>
                <a:effectLst/>
                <a:uLnTx/>
                <a:uFillTx/>
                <a:latin typeface="Effra" panose="02000506080000020004" pitchFamily="2" charset="0"/>
              </a:rPr>
              <a:t>laa</a:t>
            </a:r>
            <a:r>
              <a:rPr lang="nl-NL" sz="2800" b="1" dirty="0">
                <a:solidFill>
                  <a:prstClr val="black"/>
                </a:solidFill>
                <a:latin typeface="Effra" panose="02000506080000020004" pitchFamily="2" charset="0"/>
              </a:rPr>
              <a:t>t zien wat de </a:t>
            </a:r>
            <a:r>
              <a:rPr lang="nl-NL" sz="2800" b="1" dirty="0">
                <a:solidFill>
                  <a:srgbClr val="945DE8"/>
                </a:solidFill>
                <a:latin typeface="Effra" panose="02000506080000020004" pitchFamily="2" charset="0"/>
              </a:rPr>
              <a:t>boekwaarde</a:t>
            </a:r>
            <a:r>
              <a:rPr lang="nl-NL" sz="2800" b="1" dirty="0">
                <a:solidFill>
                  <a:prstClr val="black"/>
                </a:solidFill>
                <a:latin typeface="Effra" panose="02000506080000020004" pitchFamily="2" charset="0"/>
              </a:rPr>
              <a:t> is van alle </a:t>
            </a:r>
            <a:r>
              <a:rPr lang="nl-NL" sz="2800" b="1" dirty="0">
                <a:solidFill>
                  <a:srgbClr val="945DE8"/>
                </a:solidFill>
                <a:latin typeface="Effra" panose="02000506080000020004" pitchFamily="2" charset="0"/>
              </a:rPr>
              <a:t>bezittingen</a:t>
            </a:r>
            <a:r>
              <a:rPr lang="nl-NL" sz="2800" b="1" dirty="0">
                <a:solidFill>
                  <a:prstClr val="black"/>
                </a:solidFill>
                <a:latin typeface="Effra" panose="02000506080000020004" pitchFamily="2" charset="0"/>
              </a:rPr>
              <a:t>, </a:t>
            </a:r>
            <a:r>
              <a:rPr lang="nl-NL" sz="2800" b="1" dirty="0">
                <a:solidFill>
                  <a:srgbClr val="945DE8"/>
                </a:solidFill>
                <a:latin typeface="Effra" panose="02000506080000020004" pitchFamily="2" charset="0"/>
              </a:rPr>
              <a:t>schulden</a:t>
            </a:r>
            <a:r>
              <a:rPr lang="nl-NL" sz="2800" b="1" dirty="0">
                <a:solidFill>
                  <a:prstClr val="black"/>
                </a:solidFill>
                <a:latin typeface="Effra" panose="02000506080000020004" pitchFamily="2" charset="0"/>
              </a:rPr>
              <a:t> en het </a:t>
            </a:r>
            <a:r>
              <a:rPr lang="nl-NL" sz="2800" b="1" dirty="0">
                <a:solidFill>
                  <a:srgbClr val="945DE8"/>
                </a:solidFill>
                <a:latin typeface="Effra" panose="02000506080000020004" pitchFamily="2" charset="0"/>
              </a:rPr>
              <a:t>eigen vermogen</a:t>
            </a:r>
            <a:r>
              <a:rPr lang="nl-NL" sz="2800" b="1" dirty="0">
                <a:solidFill>
                  <a:prstClr val="black"/>
                </a:solidFill>
                <a:latin typeface="Effra" panose="02000506080000020004" pitchFamily="2" charset="0"/>
              </a:rPr>
              <a:t>.</a:t>
            </a:r>
            <a:endParaRPr kumimoji="0" lang="nl-NL" sz="2800" b="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22" name="Tekstvak 21">
            <a:extLst>
              <a:ext uri="{FF2B5EF4-FFF2-40B4-BE49-F238E27FC236}">
                <a16:creationId xmlns:a16="http://schemas.microsoft.com/office/drawing/2014/main" id="{9C3B8179-4361-AEE9-ADEE-931286D19983}"/>
              </a:ext>
            </a:extLst>
          </p:cNvPr>
          <p:cNvSpPr txBox="1"/>
          <p:nvPr/>
        </p:nvSpPr>
        <p:spPr>
          <a:xfrm>
            <a:off x="6482219" y="2639099"/>
            <a:ext cx="555738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Die boekwaardes</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veranderen</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vaak, jij moet die veranderingen kunnen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berekenen</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en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bijhouden</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45" name="Tekstvak 44">
            <a:extLst>
              <a:ext uri="{FF2B5EF4-FFF2-40B4-BE49-F238E27FC236}">
                <a16:creationId xmlns:a16="http://schemas.microsoft.com/office/drawing/2014/main" id="{D498B336-A2B1-1081-213C-C9077E835E33}"/>
              </a:ext>
            </a:extLst>
          </p:cNvPr>
          <p:cNvSpPr txBox="1"/>
          <p:nvPr/>
        </p:nvSpPr>
        <p:spPr>
          <a:xfrm>
            <a:off x="1772995" y="3621881"/>
            <a:ext cx="1755308" cy="37702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39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48" name="Tekstvak 47">
            <a:extLst>
              <a:ext uri="{FF2B5EF4-FFF2-40B4-BE49-F238E27FC236}">
                <a16:creationId xmlns:a16="http://schemas.microsoft.com/office/drawing/2014/main" id="{82A02E77-1485-E032-BA10-060FA8CE0010}"/>
              </a:ext>
            </a:extLst>
          </p:cNvPr>
          <p:cNvSpPr txBox="1"/>
          <p:nvPr/>
        </p:nvSpPr>
        <p:spPr>
          <a:xfrm>
            <a:off x="4044194" y="3621880"/>
            <a:ext cx="2026457" cy="37702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39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a:t>
            </a:r>
          </a:p>
        </p:txBody>
      </p:sp>
      <p:sp>
        <p:nvSpPr>
          <p:cNvPr id="51" name="Tekstvak 50">
            <a:extLst>
              <a:ext uri="{FF2B5EF4-FFF2-40B4-BE49-F238E27FC236}">
                <a16:creationId xmlns:a16="http://schemas.microsoft.com/office/drawing/2014/main" id="{6CA0FB2B-B38F-CF8C-C255-EE1E839AD7B5}"/>
              </a:ext>
            </a:extLst>
          </p:cNvPr>
          <p:cNvSpPr txBox="1"/>
          <p:nvPr/>
        </p:nvSpPr>
        <p:spPr>
          <a:xfrm>
            <a:off x="6137536" y="3621879"/>
            <a:ext cx="2026460" cy="37702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39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T</a:t>
            </a:r>
          </a:p>
        </p:txBody>
      </p:sp>
      <p:sp>
        <p:nvSpPr>
          <p:cNvPr id="54" name="Tekstvak 53">
            <a:extLst>
              <a:ext uri="{FF2B5EF4-FFF2-40B4-BE49-F238E27FC236}">
                <a16:creationId xmlns:a16="http://schemas.microsoft.com/office/drawing/2014/main" id="{D823116E-50F4-5F1F-90E8-A9C3E03E5FC4}"/>
              </a:ext>
            </a:extLst>
          </p:cNvPr>
          <p:cNvSpPr txBox="1"/>
          <p:nvPr/>
        </p:nvSpPr>
        <p:spPr>
          <a:xfrm>
            <a:off x="8415130" y="3621878"/>
            <a:ext cx="1865420" cy="37702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39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a:t>
            </a:r>
          </a:p>
        </p:txBody>
      </p:sp>
      <p:pic>
        <p:nvPicPr>
          <p:cNvPr id="58" name="Graphic 57" descr="Lijn met pijl: Curve in wijzerzin met effen opvulling">
            <a:extLst>
              <a:ext uri="{FF2B5EF4-FFF2-40B4-BE49-F238E27FC236}">
                <a16:creationId xmlns:a16="http://schemas.microsoft.com/office/drawing/2014/main" id="{1E03034A-E11F-0119-E627-D4535C3833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3832412" flipH="1" flipV="1">
            <a:off x="9779422" y="3679033"/>
            <a:ext cx="2152460" cy="2141086"/>
          </a:xfrm>
          <a:prstGeom prst="rect">
            <a:avLst/>
          </a:prstGeom>
          <a:effectLst>
            <a:outerShdw blurRad="25400" dist="25400" dir="2700000" algn="tl" rotWithShape="0">
              <a:prstClr val="black">
                <a:alpha val="40000"/>
              </a:prstClr>
            </a:outerShdw>
          </a:effectLst>
        </p:spPr>
      </p:pic>
      <p:sp>
        <p:nvSpPr>
          <p:cNvPr id="61" name="Pijl: omhoog 60">
            <a:extLst>
              <a:ext uri="{FF2B5EF4-FFF2-40B4-BE49-F238E27FC236}">
                <a16:creationId xmlns:a16="http://schemas.microsoft.com/office/drawing/2014/main" id="{343A2372-F345-F250-4903-38C378F09A5C}"/>
              </a:ext>
            </a:extLst>
          </p:cNvPr>
          <p:cNvSpPr/>
          <p:nvPr/>
        </p:nvSpPr>
        <p:spPr>
          <a:xfrm>
            <a:off x="2648328" y="2365868"/>
            <a:ext cx="501666" cy="723107"/>
          </a:xfrm>
          <a:prstGeom prst="upArrow">
            <a:avLst/>
          </a:prstGeom>
          <a:solidFill>
            <a:srgbClr val="00B050"/>
          </a:solidFill>
          <a:ln>
            <a:solidFill>
              <a:srgbClr val="00B05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Pijl: omhoog 61">
            <a:extLst>
              <a:ext uri="{FF2B5EF4-FFF2-40B4-BE49-F238E27FC236}">
                <a16:creationId xmlns:a16="http://schemas.microsoft.com/office/drawing/2014/main" id="{DB895A91-ABDE-2E19-C67F-FF3471A01EB0}"/>
              </a:ext>
            </a:extLst>
          </p:cNvPr>
          <p:cNvSpPr/>
          <p:nvPr/>
        </p:nvSpPr>
        <p:spPr>
          <a:xfrm>
            <a:off x="2648328" y="1529187"/>
            <a:ext cx="501666" cy="723107"/>
          </a:xfrm>
          <a:prstGeom prst="upArrow">
            <a:avLst/>
          </a:prstGeom>
          <a:solidFill>
            <a:srgbClr val="00B050"/>
          </a:solidFill>
          <a:ln>
            <a:solidFill>
              <a:srgbClr val="00B05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Pijl: omhoog 66">
            <a:extLst>
              <a:ext uri="{FF2B5EF4-FFF2-40B4-BE49-F238E27FC236}">
                <a16:creationId xmlns:a16="http://schemas.microsoft.com/office/drawing/2014/main" id="{9BFEE4F3-24D8-42EA-57FD-C7F849F98D8A}"/>
              </a:ext>
            </a:extLst>
          </p:cNvPr>
          <p:cNvSpPr/>
          <p:nvPr/>
        </p:nvSpPr>
        <p:spPr>
          <a:xfrm>
            <a:off x="3557492" y="3174714"/>
            <a:ext cx="501666" cy="723107"/>
          </a:xfrm>
          <a:prstGeom prst="upArrow">
            <a:avLst/>
          </a:prstGeom>
          <a:solidFill>
            <a:srgbClr val="C00000"/>
          </a:solidFill>
          <a:ln>
            <a:solidFill>
              <a:srgbClr val="C0000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Pijl: omhoog 67">
            <a:extLst>
              <a:ext uri="{FF2B5EF4-FFF2-40B4-BE49-F238E27FC236}">
                <a16:creationId xmlns:a16="http://schemas.microsoft.com/office/drawing/2014/main" id="{29F8D21A-AD59-7906-743C-722A6B0A505C}"/>
              </a:ext>
            </a:extLst>
          </p:cNvPr>
          <p:cNvSpPr/>
          <p:nvPr/>
        </p:nvSpPr>
        <p:spPr>
          <a:xfrm>
            <a:off x="3557492" y="2365868"/>
            <a:ext cx="501666" cy="723107"/>
          </a:xfrm>
          <a:prstGeom prst="upArrow">
            <a:avLst/>
          </a:prstGeom>
          <a:solidFill>
            <a:srgbClr val="C00000"/>
          </a:solidFill>
          <a:ln>
            <a:solidFill>
              <a:srgbClr val="C0000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Pijl: omhoog 68">
            <a:extLst>
              <a:ext uri="{FF2B5EF4-FFF2-40B4-BE49-F238E27FC236}">
                <a16:creationId xmlns:a16="http://schemas.microsoft.com/office/drawing/2014/main" id="{49972CF4-3569-0637-2DE9-2DCA83A09565}"/>
              </a:ext>
            </a:extLst>
          </p:cNvPr>
          <p:cNvSpPr/>
          <p:nvPr/>
        </p:nvSpPr>
        <p:spPr>
          <a:xfrm>
            <a:off x="3557492" y="1529187"/>
            <a:ext cx="501666" cy="723107"/>
          </a:xfrm>
          <a:prstGeom prst="upArrow">
            <a:avLst/>
          </a:prstGeom>
          <a:solidFill>
            <a:srgbClr val="00B050"/>
          </a:solidFill>
          <a:ln>
            <a:solidFill>
              <a:srgbClr val="00B05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Pijl: omhoog 69">
            <a:extLst>
              <a:ext uri="{FF2B5EF4-FFF2-40B4-BE49-F238E27FC236}">
                <a16:creationId xmlns:a16="http://schemas.microsoft.com/office/drawing/2014/main" id="{07AF3BBD-FDC2-65FB-F7CE-CBBA45274AE7}"/>
              </a:ext>
            </a:extLst>
          </p:cNvPr>
          <p:cNvSpPr/>
          <p:nvPr/>
        </p:nvSpPr>
        <p:spPr>
          <a:xfrm flipV="1">
            <a:off x="2648328" y="3174714"/>
            <a:ext cx="501666" cy="723107"/>
          </a:xfrm>
          <a:prstGeom prst="upArrow">
            <a:avLst/>
          </a:prstGeom>
          <a:solidFill>
            <a:srgbClr val="C00000"/>
          </a:solidFill>
          <a:ln>
            <a:solidFill>
              <a:srgbClr val="C0000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Pijl: omhoog 70">
            <a:extLst>
              <a:ext uri="{FF2B5EF4-FFF2-40B4-BE49-F238E27FC236}">
                <a16:creationId xmlns:a16="http://schemas.microsoft.com/office/drawing/2014/main" id="{7A3AA14B-52A2-B9D5-EA45-094E7C3CFA9B}"/>
              </a:ext>
            </a:extLst>
          </p:cNvPr>
          <p:cNvSpPr/>
          <p:nvPr/>
        </p:nvSpPr>
        <p:spPr>
          <a:xfrm flipV="1">
            <a:off x="2648328" y="2365868"/>
            <a:ext cx="501666" cy="723107"/>
          </a:xfrm>
          <a:prstGeom prst="upArrow">
            <a:avLst/>
          </a:prstGeom>
          <a:solidFill>
            <a:srgbClr val="C00000"/>
          </a:solidFill>
          <a:ln>
            <a:solidFill>
              <a:srgbClr val="C0000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Pijl: omhoog 71">
            <a:extLst>
              <a:ext uri="{FF2B5EF4-FFF2-40B4-BE49-F238E27FC236}">
                <a16:creationId xmlns:a16="http://schemas.microsoft.com/office/drawing/2014/main" id="{FD888493-272D-82F9-3CCB-0EFE011CACF0}"/>
              </a:ext>
            </a:extLst>
          </p:cNvPr>
          <p:cNvSpPr/>
          <p:nvPr/>
        </p:nvSpPr>
        <p:spPr>
          <a:xfrm flipV="1">
            <a:off x="2648328" y="1529187"/>
            <a:ext cx="501666" cy="723107"/>
          </a:xfrm>
          <a:prstGeom prst="upArrow">
            <a:avLst/>
          </a:prstGeom>
          <a:solidFill>
            <a:srgbClr val="C00000"/>
          </a:solidFill>
          <a:ln>
            <a:solidFill>
              <a:srgbClr val="C0000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Pijl: omhoog 72">
            <a:extLst>
              <a:ext uri="{FF2B5EF4-FFF2-40B4-BE49-F238E27FC236}">
                <a16:creationId xmlns:a16="http://schemas.microsoft.com/office/drawing/2014/main" id="{1246CEA0-1F79-E3CD-C5CA-06DA98A31BB6}"/>
              </a:ext>
            </a:extLst>
          </p:cNvPr>
          <p:cNvSpPr/>
          <p:nvPr/>
        </p:nvSpPr>
        <p:spPr>
          <a:xfrm flipV="1">
            <a:off x="3557492" y="3174714"/>
            <a:ext cx="501666" cy="723107"/>
          </a:xfrm>
          <a:prstGeom prst="upArrow">
            <a:avLst/>
          </a:prstGeom>
          <a:solidFill>
            <a:srgbClr val="00B050"/>
          </a:solidFill>
          <a:ln>
            <a:solidFill>
              <a:srgbClr val="00B05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Pijl: omhoog 73">
            <a:extLst>
              <a:ext uri="{FF2B5EF4-FFF2-40B4-BE49-F238E27FC236}">
                <a16:creationId xmlns:a16="http://schemas.microsoft.com/office/drawing/2014/main" id="{5C72F1E9-9CD1-34AC-B3B1-E1C22FA2B8E1}"/>
              </a:ext>
            </a:extLst>
          </p:cNvPr>
          <p:cNvSpPr/>
          <p:nvPr/>
        </p:nvSpPr>
        <p:spPr>
          <a:xfrm flipV="1">
            <a:off x="3557492" y="2365868"/>
            <a:ext cx="501666" cy="723107"/>
          </a:xfrm>
          <a:prstGeom prst="upArrow">
            <a:avLst/>
          </a:prstGeom>
          <a:solidFill>
            <a:srgbClr val="00B050"/>
          </a:solidFill>
          <a:ln>
            <a:solidFill>
              <a:srgbClr val="00B05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Pijl: omhoog 74">
            <a:extLst>
              <a:ext uri="{FF2B5EF4-FFF2-40B4-BE49-F238E27FC236}">
                <a16:creationId xmlns:a16="http://schemas.microsoft.com/office/drawing/2014/main" id="{41AD41B6-B3ED-A8F4-F357-6C169B870523}"/>
              </a:ext>
            </a:extLst>
          </p:cNvPr>
          <p:cNvSpPr/>
          <p:nvPr/>
        </p:nvSpPr>
        <p:spPr>
          <a:xfrm flipV="1">
            <a:off x="3557492" y="1529187"/>
            <a:ext cx="501666" cy="723107"/>
          </a:xfrm>
          <a:prstGeom prst="upArrow">
            <a:avLst/>
          </a:prstGeom>
          <a:solidFill>
            <a:srgbClr val="C00000"/>
          </a:solidFill>
          <a:ln>
            <a:solidFill>
              <a:srgbClr val="C0000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718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250"/>
                                        <p:tgtEl>
                                          <p:spTgt spid="3"/>
                                        </p:tgtEl>
                                      </p:cBhvr>
                                    </p:animEffec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250"/>
                            </p:stCondLst>
                            <p:childTnLst>
                              <p:par>
                                <p:cTn id="24" presetID="1" presetClass="entr" presetSubtype="0" fill="hold" grpId="0" nodeType="afterEffect">
                                  <p:stCondLst>
                                    <p:cond delay="100"/>
                                  </p:stCondLst>
                                  <p:childTnLst>
                                    <p:set>
                                      <p:cBhvr>
                                        <p:cTn id="25" dur="1" fill="hold">
                                          <p:stCondLst>
                                            <p:cond delay="0"/>
                                          </p:stCondLst>
                                        </p:cTn>
                                        <p:tgtEl>
                                          <p:spTgt spid="6"/>
                                        </p:tgtEl>
                                        <p:attrNameLst>
                                          <p:attrName>style.visibility</p:attrName>
                                        </p:attrNameLst>
                                      </p:cBhvr>
                                      <p:to>
                                        <p:strVal val="visible"/>
                                      </p:to>
                                    </p:set>
                                  </p:childTnLst>
                                </p:cTn>
                              </p:par>
                            </p:childTnLst>
                          </p:cTn>
                        </p:par>
                        <p:par>
                          <p:cTn id="26" fill="hold">
                            <p:stCondLst>
                              <p:cond delay="350"/>
                            </p:stCondLst>
                            <p:childTnLst>
                              <p:par>
                                <p:cTn id="27" presetID="1" presetClass="entr" presetSubtype="0" fill="hold" grpId="0" nodeType="afterEffect">
                                  <p:stCondLst>
                                    <p:cond delay="100"/>
                                  </p:stCondLst>
                                  <p:childTnLst>
                                    <p:set>
                                      <p:cBhvr>
                                        <p:cTn id="28" dur="1" fill="hold">
                                          <p:stCondLst>
                                            <p:cond delay="0"/>
                                          </p:stCondLst>
                                        </p:cTn>
                                        <p:tgtEl>
                                          <p:spTgt spid="7"/>
                                        </p:tgtEl>
                                        <p:attrNameLst>
                                          <p:attrName>style.visibility</p:attrName>
                                        </p:attrNameLst>
                                      </p:cBhvr>
                                      <p:to>
                                        <p:strVal val="visible"/>
                                      </p:to>
                                    </p:set>
                                  </p:childTnLst>
                                </p:cTn>
                              </p:par>
                            </p:childTnLst>
                          </p:cTn>
                        </p:par>
                        <p:par>
                          <p:cTn id="29" fill="hold">
                            <p:stCondLst>
                              <p:cond delay="450"/>
                            </p:stCondLst>
                            <p:childTnLst>
                              <p:par>
                                <p:cTn id="30" presetID="1" presetClass="entr" presetSubtype="0" fill="hold" grpId="0" nodeType="afterEffect">
                                  <p:stCondLst>
                                    <p:cond delay="10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550"/>
                            </p:stCondLst>
                            <p:childTnLst>
                              <p:par>
                                <p:cTn id="33" presetID="1" presetClass="entr" presetSubtype="0" fill="hold" grpId="0" nodeType="afterEffect">
                                  <p:stCondLst>
                                    <p:cond delay="100"/>
                                  </p:stCondLst>
                                  <p:childTnLst>
                                    <p:set>
                                      <p:cBhvr>
                                        <p:cTn id="34" dur="1" fill="hold">
                                          <p:stCondLst>
                                            <p:cond delay="0"/>
                                          </p:stCondLst>
                                        </p:cTn>
                                        <p:tgtEl>
                                          <p:spTgt spid="9"/>
                                        </p:tgtEl>
                                        <p:attrNameLst>
                                          <p:attrName>style.visibility</p:attrName>
                                        </p:attrNameLst>
                                      </p:cBhvr>
                                      <p:to>
                                        <p:strVal val="visible"/>
                                      </p:to>
                                    </p:set>
                                  </p:childTnLst>
                                </p:cTn>
                              </p:par>
                            </p:childTnLst>
                          </p:cTn>
                        </p:par>
                        <p:par>
                          <p:cTn id="35" fill="hold">
                            <p:stCondLst>
                              <p:cond delay="650"/>
                            </p:stCondLst>
                            <p:childTnLst>
                              <p:par>
                                <p:cTn id="36" presetID="1" presetClass="entr" presetSubtype="0" fill="hold" grpId="0" nodeType="afterEffect">
                                  <p:stCondLst>
                                    <p:cond delay="10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250"/>
                                        <p:tgtEl>
                                          <p:spTgt spid="19"/>
                                        </p:tgtEl>
                                      </p:cBhvr>
                                    </p:animEffect>
                                  </p:childTnLst>
                                </p:cTn>
                              </p:par>
                            </p:childTnLst>
                          </p:cTn>
                        </p:par>
                        <p:par>
                          <p:cTn id="49" fill="hold">
                            <p:stCondLst>
                              <p:cond delay="250"/>
                            </p:stCondLst>
                            <p:childTnLst>
                              <p:par>
                                <p:cTn id="50" presetID="22" presetClass="entr" presetSubtype="4"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down)">
                                      <p:cBhvr>
                                        <p:cTn id="52" dur="250"/>
                                        <p:tgtEl>
                                          <p:spTgt spid="69"/>
                                        </p:tgtEl>
                                      </p:cBhvr>
                                    </p:animEffect>
                                  </p:childTnLst>
                                </p:cTn>
                              </p:par>
                            </p:childTnLst>
                          </p:cTn>
                        </p:par>
                        <p:par>
                          <p:cTn id="53" fill="hold">
                            <p:stCondLst>
                              <p:cond delay="500"/>
                            </p:stCondLst>
                            <p:childTnLst>
                              <p:par>
                                <p:cTn id="54" presetID="1" presetClass="exit" presetSubtype="0" fill="hold" grpId="1" nodeType="after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22" presetClass="entr" presetSubtype="1"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wipe(up)">
                                      <p:cBhvr>
                                        <p:cTn id="58" dur="250"/>
                                        <p:tgtEl>
                                          <p:spTgt spid="74"/>
                                        </p:tgtEl>
                                      </p:cBhvr>
                                    </p:animEffect>
                                  </p:childTnLst>
                                </p:cTn>
                              </p:par>
                            </p:childTnLst>
                          </p:cTn>
                        </p:par>
                        <p:par>
                          <p:cTn id="59" fill="hold">
                            <p:stCondLst>
                              <p:cond delay="750"/>
                            </p:stCondLst>
                            <p:childTnLst>
                              <p:par>
                                <p:cTn id="60" presetID="1" presetClass="exit" presetSubtype="0" fill="hold" grpId="1" nodeType="afterEffect">
                                  <p:stCondLst>
                                    <p:cond delay="0"/>
                                  </p:stCondLst>
                                  <p:childTnLst>
                                    <p:set>
                                      <p:cBhvr>
                                        <p:cTn id="61" dur="1" fill="hold">
                                          <p:stCondLst>
                                            <p:cond delay="0"/>
                                          </p:stCondLst>
                                        </p:cTn>
                                        <p:tgtEl>
                                          <p:spTgt spid="69"/>
                                        </p:tgtEl>
                                        <p:attrNameLst>
                                          <p:attrName>style.visibility</p:attrName>
                                        </p:attrNameLst>
                                      </p:cBhvr>
                                      <p:to>
                                        <p:strVal val="hidden"/>
                                      </p:to>
                                    </p:set>
                                  </p:childTnLst>
                                </p:cTn>
                              </p:par>
                              <p:par>
                                <p:cTn id="62" presetID="22" presetClass="entr" presetSubtype="4"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down)">
                                      <p:cBhvr>
                                        <p:cTn id="64" dur="250"/>
                                        <p:tgtEl>
                                          <p:spTgt spid="61"/>
                                        </p:tgtEl>
                                      </p:cBhvr>
                                    </p:animEffect>
                                  </p:childTnLst>
                                </p:cTn>
                              </p:par>
                            </p:childTnLst>
                          </p:cTn>
                        </p:par>
                        <p:par>
                          <p:cTn id="65" fill="hold">
                            <p:stCondLst>
                              <p:cond delay="1000"/>
                            </p:stCondLst>
                            <p:childTnLst>
                              <p:par>
                                <p:cTn id="66" presetID="1" presetClass="exit" presetSubtype="0" fill="hold" grpId="1" nodeType="afterEffect">
                                  <p:stCondLst>
                                    <p:cond delay="0"/>
                                  </p:stCondLst>
                                  <p:childTnLst>
                                    <p:set>
                                      <p:cBhvr>
                                        <p:cTn id="67" dur="1" fill="hold">
                                          <p:stCondLst>
                                            <p:cond delay="0"/>
                                          </p:stCondLst>
                                        </p:cTn>
                                        <p:tgtEl>
                                          <p:spTgt spid="74"/>
                                        </p:tgtEl>
                                        <p:attrNameLst>
                                          <p:attrName>style.visibility</p:attrName>
                                        </p:attrNameLst>
                                      </p:cBhvr>
                                      <p:to>
                                        <p:strVal val="hidden"/>
                                      </p:to>
                                    </p:set>
                                  </p:childTnLst>
                                </p:cTn>
                              </p:par>
                              <p:par>
                                <p:cTn id="68" presetID="22" presetClass="entr" presetSubtype="4"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down)">
                                      <p:cBhvr>
                                        <p:cTn id="70" dur="250"/>
                                        <p:tgtEl>
                                          <p:spTgt spid="68"/>
                                        </p:tgtEl>
                                      </p:cBhvr>
                                    </p:animEffect>
                                  </p:childTnLst>
                                </p:cTn>
                              </p:par>
                            </p:childTnLst>
                          </p:cTn>
                        </p:par>
                        <p:par>
                          <p:cTn id="71" fill="hold">
                            <p:stCondLst>
                              <p:cond delay="1250"/>
                            </p:stCondLst>
                            <p:childTnLst>
                              <p:par>
                                <p:cTn id="72" presetID="1" presetClass="exit" presetSubtype="0" fill="hold" grpId="1" nodeType="afterEffect">
                                  <p:stCondLst>
                                    <p:cond delay="0"/>
                                  </p:stCondLst>
                                  <p:childTnLst>
                                    <p:set>
                                      <p:cBhvr>
                                        <p:cTn id="73" dur="1" fill="hold">
                                          <p:stCondLst>
                                            <p:cond delay="0"/>
                                          </p:stCondLst>
                                        </p:cTn>
                                        <p:tgtEl>
                                          <p:spTgt spid="61"/>
                                        </p:tgtEl>
                                        <p:attrNameLst>
                                          <p:attrName>style.visibility</p:attrName>
                                        </p:attrNameLst>
                                      </p:cBhvr>
                                      <p:to>
                                        <p:strVal val="hidden"/>
                                      </p:to>
                                    </p:set>
                                  </p:childTnLst>
                                </p:cTn>
                              </p:par>
                              <p:par>
                                <p:cTn id="74" presetID="22" presetClass="entr" presetSubtype="1" fill="hold" grpId="0"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wipe(up)">
                                      <p:cBhvr>
                                        <p:cTn id="76" dur="250"/>
                                        <p:tgtEl>
                                          <p:spTgt spid="75"/>
                                        </p:tgtEl>
                                      </p:cBhvr>
                                    </p:animEffect>
                                  </p:childTnLst>
                                </p:cTn>
                              </p:par>
                            </p:childTnLst>
                          </p:cTn>
                        </p:par>
                        <p:par>
                          <p:cTn id="77" fill="hold">
                            <p:stCondLst>
                              <p:cond delay="1500"/>
                            </p:stCondLst>
                            <p:childTnLst>
                              <p:par>
                                <p:cTn id="78" presetID="1" presetClass="exit" presetSubtype="0" fill="hold" grpId="1" nodeType="afterEffect">
                                  <p:stCondLst>
                                    <p:cond delay="0"/>
                                  </p:stCondLst>
                                  <p:childTnLst>
                                    <p:set>
                                      <p:cBhvr>
                                        <p:cTn id="79" dur="1" fill="hold">
                                          <p:stCondLst>
                                            <p:cond delay="0"/>
                                          </p:stCondLst>
                                        </p:cTn>
                                        <p:tgtEl>
                                          <p:spTgt spid="68"/>
                                        </p:tgtEl>
                                        <p:attrNameLst>
                                          <p:attrName>style.visibility</p:attrName>
                                        </p:attrNameLst>
                                      </p:cBhvr>
                                      <p:to>
                                        <p:strVal val="hidden"/>
                                      </p:to>
                                    </p:set>
                                  </p:childTnLst>
                                </p:cTn>
                              </p:par>
                              <p:par>
                                <p:cTn id="80" presetID="22" presetClass="entr" presetSubtype="4"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down)">
                                      <p:cBhvr>
                                        <p:cTn id="82" dur="250"/>
                                        <p:tgtEl>
                                          <p:spTgt spid="62"/>
                                        </p:tgtEl>
                                      </p:cBhvr>
                                    </p:animEffect>
                                  </p:childTnLst>
                                </p:cTn>
                              </p:par>
                            </p:childTnLst>
                          </p:cTn>
                        </p:par>
                        <p:par>
                          <p:cTn id="83" fill="hold">
                            <p:stCondLst>
                              <p:cond delay="1750"/>
                            </p:stCondLst>
                            <p:childTnLst>
                              <p:par>
                                <p:cTn id="84" presetID="1" presetClass="exit" presetSubtype="0" fill="hold" grpId="1" nodeType="afterEffect">
                                  <p:stCondLst>
                                    <p:cond delay="0"/>
                                  </p:stCondLst>
                                  <p:childTnLst>
                                    <p:set>
                                      <p:cBhvr>
                                        <p:cTn id="85" dur="1" fill="hold">
                                          <p:stCondLst>
                                            <p:cond delay="0"/>
                                          </p:stCondLst>
                                        </p:cTn>
                                        <p:tgtEl>
                                          <p:spTgt spid="75"/>
                                        </p:tgtEl>
                                        <p:attrNameLst>
                                          <p:attrName>style.visibility</p:attrName>
                                        </p:attrNameLst>
                                      </p:cBhvr>
                                      <p:to>
                                        <p:strVal val="hidden"/>
                                      </p:to>
                                    </p:set>
                                  </p:childTnLst>
                                </p:cTn>
                              </p:par>
                              <p:par>
                                <p:cTn id="86" presetID="22" presetClass="entr" presetSubtype="1" fill="hold" grpId="0" nodeType="with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wipe(up)">
                                      <p:cBhvr>
                                        <p:cTn id="88" dur="250"/>
                                        <p:tgtEl>
                                          <p:spTgt spid="72"/>
                                        </p:tgtEl>
                                      </p:cBhvr>
                                    </p:animEffect>
                                  </p:childTnLst>
                                </p:cTn>
                              </p:par>
                            </p:childTnLst>
                          </p:cTn>
                        </p:par>
                        <p:par>
                          <p:cTn id="89" fill="hold">
                            <p:stCondLst>
                              <p:cond delay="2000"/>
                            </p:stCondLst>
                            <p:childTnLst>
                              <p:par>
                                <p:cTn id="90" presetID="1" presetClass="exit" presetSubtype="0" fill="hold" grpId="1" nodeType="afterEffect">
                                  <p:stCondLst>
                                    <p:cond delay="0"/>
                                  </p:stCondLst>
                                  <p:childTnLst>
                                    <p:set>
                                      <p:cBhvr>
                                        <p:cTn id="91" dur="1" fill="hold">
                                          <p:stCondLst>
                                            <p:cond delay="0"/>
                                          </p:stCondLst>
                                        </p:cTn>
                                        <p:tgtEl>
                                          <p:spTgt spid="62"/>
                                        </p:tgtEl>
                                        <p:attrNameLst>
                                          <p:attrName>style.visibility</p:attrName>
                                        </p:attrNameLst>
                                      </p:cBhvr>
                                      <p:to>
                                        <p:strVal val="hidden"/>
                                      </p:to>
                                    </p:set>
                                  </p:childTnLst>
                                </p:cTn>
                              </p:par>
                              <p:par>
                                <p:cTn id="92" presetID="22" presetClass="entr" presetSubtype="4"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down)">
                                      <p:cBhvr>
                                        <p:cTn id="94" dur="250"/>
                                        <p:tgtEl>
                                          <p:spTgt spid="67"/>
                                        </p:tgtEl>
                                      </p:cBhvr>
                                    </p:animEffect>
                                  </p:childTnLst>
                                </p:cTn>
                              </p:par>
                            </p:childTnLst>
                          </p:cTn>
                        </p:par>
                        <p:par>
                          <p:cTn id="95" fill="hold">
                            <p:stCondLst>
                              <p:cond delay="2250"/>
                            </p:stCondLst>
                            <p:childTnLst>
                              <p:par>
                                <p:cTn id="96" presetID="1" presetClass="exit" presetSubtype="0" fill="hold" grpId="1" nodeType="afterEffect">
                                  <p:stCondLst>
                                    <p:cond delay="0"/>
                                  </p:stCondLst>
                                  <p:childTnLst>
                                    <p:set>
                                      <p:cBhvr>
                                        <p:cTn id="97" dur="1" fill="hold">
                                          <p:stCondLst>
                                            <p:cond delay="0"/>
                                          </p:stCondLst>
                                        </p:cTn>
                                        <p:tgtEl>
                                          <p:spTgt spid="72"/>
                                        </p:tgtEl>
                                        <p:attrNameLst>
                                          <p:attrName>style.visibility</p:attrName>
                                        </p:attrNameLst>
                                      </p:cBhvr>
                                      <p:to>
                                        <p:strVal val="hidden"/>
                                      </p:to>
                                    </p:set>
                                  </p:childTnLst>
                                </p:cTn>
                              </p:par>
                              <p:par>
                                <p:cTn id="98" presetID="22" presetClass="entr" presetSubtype="1" fill="hold" grpId="0" nodeType="with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wipe(up)">
                                      <p:cBhvr>
                                        <p:cTn id="100" dur="250"/>
                                        <p:tgtEl>
                                          <p:spTgt spid="70"/>
                                        </p:tgtEl>
                                      </p:cBhvr>
                                    </p:animEffect>
                                  </p:childTnLst>
                                </p:cTn>
                              </p:par>
                            </p:childTnLst>
                          </p:cTn>
                        </p:par>
                        <p:par>
                          <p:cTn id="101" fill="hold">
                            <p:stCondLst>
                              <p:cond delay="2500"/>
                            </p:stCondLst>
                            <p:childTnLst>
                              <p:par>
                                <p:cTn id="102" presetID="1" presetClass="exit" presetSubtype="0" fill="hold" grpId="1" nodeType="afterEffect">
                                  <p:stCondLst>
                                    <p:cond delay="0"/>
                                  </p:stCondLst>
                                  <p:childTnLst>
                                    <p:set>
                                      <p:cBhvr>
                                        <p:cTn id="103" dur="1" fill="hold">
                                          <p:stCondLst>
                                            <p:cond delay="0"/>
                                          </p:stCondLst>
                                        </p:cTn>
                                        <p:tgtEl>
                                          <p:spTgt spid="67"/>
                                        </p:tgtEl>
                                        <p:attrNameLst>
                                          <p:attrName>style.visibility</p:attrName>
                                        </p:attrNameLst>
                                      </p:cBhvr>
                                      <p:to>
                                        <p:strVal val="hidden"/>
                                      </p:to>
                                    </p:set>
                                  </p:childTnLst>
                                </p:cTn>
                              </p:par>
                              <p:par>
                                <p:cTn id="104" presetID="22" presetClass="entr" presetSubtype="1"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wipe(up)">
                                      <p:cBhvr>
                                        <p:cTn id="106" dur="250"/>
                                        <p:tgtEl>
                                          <p:spTgt spid="71"/>
                                        </p:tgtEl>
                                      </p:cBhvr>
                                    </p:animEffect>
                                  </p:childTnLst>
                                </p:cTn>
                              </p:par>
                            </p:childTnLst>
                          </p:cTn>
                        </p:par>
                        <p:par>
                          <p:cTn id="107" fill="hold">
                            <p:stCondLst>
                              <p:cond delay="2750"/>
                            </p:stCondLst>
                            <p:childTnLst>
                              <p:par>
                                <p:cTn id="108" presetID="1" presetClass="exit" presetSubtype="0" fill="hold" grpId="1" nodeType="afterEffect">
                                  <p:stCondLst>
                                    <p:cond delay="0"/>
                                  </p:stCondLst>
                                  <p:childTnLst>
                                    <p:set>
                                      <p:cBhvr>
                                        <p:cTn id="109" dur="1" fill="hold">
                                          <p:stCondLst>
                                            <p:cond delay="0"/>
                                          </p:stCondLst>
                                        </p:cTn>
                                        <p:tgtEl>
                                          <p:spTgt spid="70"/>
                                        </p:tgtEl>
                                        <p:attrNameLst>
                                          <p:attrName>style.visibility</p:attrName>
                                        </p:attrNameLst>
                                      </p:cBhvr>
                                      <p:to>
                                        <p:strVal val="hidden"/>
                                      </p:to>
                                    </p:set>
                                  </p:childTnLst>
                                </p:cTn>
                              </p:par>
                              <p:par>
                                <p:cTn id="110" presetID="22" presetClass="entr" presetSubtype="1" fill="hold" grpId="0" nodeType="with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up)">
                                      <p:cBhvr>
                                        <p:cTn id="112" dur="250"/>
                                        <p:tgtEl>
                                          <p:spTgt spid="73"/>
                                        </p:tgtEl>
                                      </p:cBhvr>
                                    </p:animEffect>
                                  </p:childTnLst>
                                </p:cTn>
                              </p:par>
                            </p:childTnLst>
                          </p:cTn>
                        </p:par>
                        <p:par>
                          <p:cTn id="113" fill="hold">
                            <p:stCondLst>
                              <p:cond delay="3000"/>
                            </p:stCondLst>
                            <p:childTnLst>
                              <p:par>
                                <p:cTn id="114" presetID="1" presetClass="exit" presetSubtype="0" fill="hold" grpId="1" nodeType="afterEffect">
                                  <p:stCondLst>
                                    <p:cond delay="0"/>
                                  </p:stCondLst>
                                  <p:childTnLst>
                                    <p:set>
                                      <p:cBhvr>
                                        <p:cTn id="115" dur="1" fill="hold">
                                          <p:stCondLst>
                                            <p:cond delay="0"/>
                                          </p:stCondLst>
                                        </p:cTn>
                                        <p:tgtEl>
                                          <p:spTgt spid="71"/>
                                        </p:tgtEl>
                                        <p:attrNameLst>
                                          <p:attrName>style.visibility</p:attrName>
                                        </p:attrNameLst>
                                      </p:cBhvr>
                                      <p:to>
                                        <p:strVal val="hidden"/>
                                      </p:to>
                                    </p:set>
                                  </p:childTnLst>
                                </p:cTn>
                              </p:par>
                            </p:childTnLst>
                          </p:cTn>
                        </p:par>
                        <p:par>
                          <p:cTn id="116" fill="hold">
                            <p:stCondLst>
                              <p:cond delay="3000"/>
                            </p:stCondLst>
                            <p:childTnLst>
                              <p:par>
                                <p:cTn id="117" presetID="1" presetClass="exit" presetSubtype="0" fill="hold" grpId="1" nodeType="afterEffect">
                                  <p:stCondLst>
                                    <p:cond delay="0"/>
                                  </p:stCondLst>
                                  <p:childTnLst>
                                    <p:set>
                                      <p:cBhvr>
                                        <p:cTn id="118" dur="1" fill="hold">
                                          <p:stCondLst>
                                            <p:cond delay="0"/>
                                          </p:stCondLst>
                                        </p:cTn>
                                        <p:tgtEl>
                                          <p:spTgt spid="73"/>
                                        </p:tgtEl>
                                        <p:attrNameLst>
                                          <p:attrName>style.visibility</p:attrName>
                                        </p:attrNameLst>
                                      </p:cBhvr>
                                      <p:to>
                                        <p:strVal val="hidden"/>
                                      </p:to>
                                    </p:set>
                                  </p:childTnLst>
                                </p:cTn>
                              </p:par>
                            </p:childTnLst>
                          </p:cTn>
                        </p:par>
                        <p:par>
                          <p:cTn id="119" fill="hold">
                            <p:stCondLst>
                              <p:cond delay="3000"/>
                            </p:stCondLst>
                            <p:childTnLst>
                              <p:par>
                                <p:cTn id="120" presetID="22" presetClass="entr" presetSubtype="1" fill="hold" nodeType="after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wipe(up)">
                                      <p:cBhvr>
                                        <p:cTn id="122" dur="250"/>
                                        <p:tgtEl>
                                          <p:spTgt spid="58"/>
                                        </p:tgtEl>
                                      </p:cBhvr>
                                    </p:animEffect>
                                  </p:childTnLst>
                                </p:cTn>
                              </p:par>
                            </p:childTnLst>
                          </p:cTn>
                        </p:par>
                        <p:par>
                          <p:cTn id="123" fill="hold">
                            <p:stCondLst>
                              <p:cond delay="3250"/>
                            </p:stCondLst>
                            <p:childTnLst>
                              <p:par>
                                <p:cTn id="124" presetID="22" presetClass="entr" presetSubtype="2" fill="hold"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wipe(right)">
                                      <p:cBhvr>
                                        <p:cTn id="126" dur="500"/>
                                        <p:tgtEl>
                                          <p:spTgt spid="57"/>
                                        </p:tgtEl>
                                      </p:cBhvr>
                                    </p:animEffect>
                                  </p:childTnLst>
                                </p:cTn>
                              </p:par>
                              <p:par>
                                <p:cTn id="127" presetID="1" presetClass="entr" presetSubtype="0" fill="hold" grpId="0" nodeType="withEffect">
                                  <p:stCondLst>
                                    <p:cond delay="150"/>
                                  </p:stCondLst>
                                  <p:childTnLst>
                                    <p:set>
                                      <p:cBhvr>
                                        <p:cTn id="128" dur="1" fill="hold">
                                          <p:stCondLst>
                                            <p:cond delay="0"/>
                                          </p:stCondLst>
                                        </p:cTn>
                                        <p:tgtEl>
                                          <p:spTgt spid="45"/>
                                        </p:tgtEl>
                                        <p:attrNameLst>
                                          <p:attrName>style.visibility</p:attrName>
                                        </p:attrNameLst>
                                      </p:cBhvr>
                                      <p:to>
                                        <p:strVal val="visible"/>
                                      </p:to>
                                    </p:set>
                                  </p:childTnLst>
                                </p:cTn>
                              </p:par>
                              <p:par>
                                <p:cTn id="129" presetID="1" presetClass="entr" presetSubtype="0" fill="hold" grpId="0" nodeType="withEffect">
                                  <p:stCondLst>
                                    <p:cond delay="300"/>
                                  </p:stCondLst>
                                  <p:childTnLst>
                                    <p:set>
                                      <p:cBhvr>
                                        <p:cTn id="130" dur="1" fill="hold">
                                          <p:stCondLst>
                                            <p:cond delay="0"/>
                                          </p:stCondLst>
                                        </p:cTn>
                                        <p:tgtEl>
                                          <p:spTgt spid="48"/>
                                        </p:tgtEl>
                                        <p:attrNameLst>
                                          <p:attrName>style.visibility</p:attrName>
                                        </p:attrNameLst>
                                      </p:cBhvr>
                                      <p:to>
                                        <p:strVal val="visible"/>
                                      </p:to>
                                    </p:set>
                                  </p:childTnLst>
                                </p:cTn>
                              </p:par>
                              <p:par>
                                <p:cTn id="131" presetID="1" presetClass="entr" presetSubtype="0" fill="hold" grpId="0" nodeType="withEffect">
                                  <p:stCondLst>
                                    <p:cond delay="450"/>
                                  </p:stCondLst>
                                  <p:childTnLst>
                                    <p:set>
                                      <p:cBhvr>
                                        <p:cTn id="132" dur="1" fill="hold">
                                          <p:stCondLst>
                                            <p:cond delay="0"/>
                                          </p:stCondLst>
                                        </p:cTn>
                                        <p:tgtEl>
                                          <p:spTgt spid="51"/>
                                        </p:tgtEl>
                                        <p:attrNameLst>
                                          <p:attrName>style.visibility</p:attrName>
                                        </p:attrNameLst>
                                      </p:cBhvr>
                                      <p:to>
                                        <p:strVal val="visible"/>
                                      </p:to>
                                    </p:set>
                                  </p:childTnLst>
                                </p:cTn>
                              </p:par>
                              <p:par>
                                <p:cTn id="133" presetID="1" presetClass="entr" presetSubtype="0" fill="hold" grpId="0" nodeType="withEffect">
                                  <p:stCondLst>
                                    <p:cond delay="600"/>
                                  </p:stCondLst>
                                  <p:childTnLst>
                                    <p:set>
                                      <p:cBhvr>
                                        <p:cTn id="13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4" grpId="0"/>
      <p:bldP spid="15" grpId="0"/>
      <p:bldP spid="16" grpId="0"/>
      <p:bldP spid="19" grpId="0" animBg="1"/>
      <p:bldP spid="19" grpId="1" animBg="1"/>
      <p:bldP spid="21" grpId="0"/>
      <p:bldP spid="22" grpId="0"/>
      <p:bldP spid="45" grpId="0"/>
      <p:bldP spid="48" grpId="0"/>
      <p:bldP spid="51" grpId="0"/>
      <p:bldP spid="54" grpId="0"/>
      <p:bldP spid="61" grpId="0" animBg="1"/>
      <p:bldP spid="61" grpId="1" animBg="1"/>
      <p:bldP spid="62" grpId="0" animBg="1"/>
      <p:bldP spid="62"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D5359-E3D2-E510-E6CA-75A9D8039058}"/>
            </a:ext>
          </a:extLst>
        </p:cNvPr>
        <p:cNvGrpSpPr/>
        <p:nvPr/>
      </p:nvGrpSpPr>
      <p:grpSpPr>
        <a:xfrm>
          <a:off x="0" y="0"/>
          <a:ext cx="0" cy="0"/>
          <a:chOff x="0" y="0"/>
          <a:chExt cx="0" cy="0"/>
        </a:xfrm>
      </p:grpSpPr>
      <p:grpSp>
        <p:nvGrpSpPr>
          <p:cNvPr id="79" name="Groep 78">
            <a:extLst>
              <a:ext uri="{FF2B5EF4-FFF2-40B4-BE49-F238E27FC236}">
                <a16:creationId xmlns:a16="http://schemas.microsoft.com/office/drawing/2014/main" id="{55119A3F-2F3D-9E20-6F2E-FCC1273DFA41}"/>
              </a:ext>
            </a:extLst>
          </p:cNvPr>
          <p:cNvGrpSpPr/>
          <p:nvPr/>
        </p:nvGrpSpPr>
        <p:grpSpPr>
          <a:xfrm>
            <a:off x="6154623" y="1731730"/>
            <a:ext cx="5745278" cy="3105471"/>
            <a:chOff x="292101" y="943998"/>
            <a:chExt cx="6096000" cy="3105471"/>
          </a:xfrm>
        </p:grpSpPr>
        <p:sp>
          <p:nvSpPr>
            <p:cNvPr id="80" name="Rechthoek: afgeronde hoeken 79">
              <a:extLst>
                <a:ext uri="{FF2B5EF4-FFF2-40B4-BE49-F238E27FC236}">
                  <a16:creationId xmlns:a16="http://schemas.microsoft.com/office/drawing/2014/main" id="{3E5702A5-68E1-4FD8-9AE5-C73B1E0554FB}"/>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81" name="Rechte verbindingslijn 80">
              <a:extLst>
                <a:ext uri="{FF2B5EF4-FFF2-40B4-BE49-F238E27FC236}">
                  <a16:creationId xmlns:a16="http://schemas.microsoft.com/office/drawing/2014/main" id="{7A09F199-BAE3-A3A8-5F56-B4542D0BD2B3}"/>
                </a:ext>
              </a:extLst>
            </p:cNvPr>
            <p:cNvCxnSpPr>
              <a:cxnSpLocks/>
            </p:cNvCxnSpPr>
            <p:nvPr/>
          </p:nvCxnSpPr>
          <p:spPr>
            <a:xfrm>
              <a:off x="560280" y="3681351"/>
              <a:ext cx="5499000" cy="0"/>
            </a:xfrm>
            <a:prstGeom prst="line">
              <a:avLst/>
            </a:prstGeom>
            <a:ln w="5080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9DE77820-19D9-F7DF-7B46-8067C26A521F}"/>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362408B9-2EC8-A886-53F1-602DB59F532F}"/>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Tekstvak 83">
              <a:extLst>
                <a:ext uri="{FF2B5EF4-FFF2-40B4-BE49-F238E27FC236}">
                  <a16:creationId xmlns:a16="http://schemas.microsoft.com/office/drawing/2014/main" id="{CC3BE066-0F2C-B9C9-4770-1F5C10B62FAB}"/>
                </a:ext>
              </a:extLst>
            </p:cNvPr>
            <p:cNvSpPr txBox="1"/>
            <p:nvPr/>
          </p:nvSpPr>
          <p:spPr>
            <a:xfrm>
              <a:off x="518705" y="1163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VA</a:t>
              </a:r>
            </a:p>
          </p:txBody>
        </p:sp>
        <p:sp>
          <p:nvSpPr>
            <p:cNvPr id="85" name="Tekstvak 84">
              <a:extLst>
                <a:ext uri="{FF2B5EF4-FFF2-40B4-BE49-F238E27FC236}">
                  <a16:creationId xmlns:a16="http://schemas.microsoft.com/office/drawing/2014/main" id="{17809960-2E1D-3168-FB06-9F40FC23080C}"/>
                </a:ext>
              </a:extLst>
            </p:cNvPr>
            <p:cNvSpPr txBox="1"/>
            <p:nvPr/>
          </p:nvSpPr>
          <p:spPr>
            <a:xfrm>
              <a:off x="518705" y="1915368"/>
              <a:ext cx="233693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VLA</a:t>
              </a:r>
            </a:p>
          </p:txBody>
        </p:sp>
        <p:sp>
          <p:nvSpPr>
            <p:cNvPr id="86" name="Tekstvak 85">
              <a:extLst>
                <a:ext uri="{FF2B5EF4-FFF2-40B4-BE49-F238E27FC236}">
                  <a16:creationId xmlns:a16="http://schemas.microsoft.com/office/drawing/2014/main" id="{F7D542BF-C349-826D-6074-FE1B594E7F80}"/>
                </a:ext>
              </a:extLst>
            </p:cNvPr>
            <p:cNvSpPr txBox="1"/>
            <p:nvPr/>
          </p:nvSpPr>
          <p:spPr>
            <a:xfrm>
              <a:off x="518705" y="2667160"/>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LM</a:t>
              </a:r>
            </a:p>
          </p:txBody>
        </p:sp>
        <p:sp>
          <p:nvSpPr>
            <p:cNvPr id="87" name="Tekstvak 86">
              <a:extLst>
                <a:ext uri="{FF2B5EF4-FFF2-40B4-BE49-F238E27FC236}">
                  <a16:creationId xmlns:a16="http://schemas.microsoft.com/office/drawing/2014/main" id="{BBB7F0A3-003D-0958-E523-711489210AE9}"/>
                </a:ext>
              </a:extLst>
            </p:cNvPr>
            <p:cNvSpPr txBox="1"/>
            <p:nvPr/>
          </p:nvSpPr>
          <p:spPr>
            <a:xfrm>
              <a:off x="4100026" y="1163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EV</a:t>
              </a:r>
            </a:p>
          </p:txBody>
        </p:sp>
        <p:sp>
          <p:nvSpPr>
            <p:cNvPr id="88" name="Tekstvak 87">
              <a:extLst>
                <a:ext uri="{FF2B5EF4-FFF2-40B4-BE49-F238E27FC236}">
                  <a16:creationId xmlns:a16="http://schemas.microsoft.com/office/drawing/2014/main" id="{32AE5211-D4E5-03D2-2FF9-F9CFAEB19C27}"/>
                </a:ext>
              </a:extLst>
            </p:cNvPr>
            <p:cNvSpPr txBox="1"/>
            <p:nvPr/>
          </p:nvSpPr>
          <p:spPr>
            <a:xfrm>
              <a:off x="4100026" y="1915368"/>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alpha val="10000"/>
                    </a:prstClr>
                  </a:solidFill>
                  <a:latin typeface="Effra" panose="02000506080000020004" pitchFamily="2" charset="0"/>
                </a:rPr>
                <a:t>LVV</a:t>
              </a:r>
              <a:endPar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ndParaRPr>
            </a:p>
          </p:txBody>
        </p:sp>
        <p:sp>
          <p:nvSpPr>
            <p:cNvPr id="89" name="Tekstvak 88">
              <a:extLst>
                <a:ext uri="{FF2B5EF4-FFF2-40B4-BE49-F238E27FC236}">
                  <a16:creationId xmlns:a16="http://schemas.microsoft.com/office/drawing/2014/main" id="{C0A7F3BB-0EFD-AFEA-A412-C32B9D75AEDF}"/>
                </a:ext>
              </a:extLst>
            </p:cNvPr>
            <p:cNvSpPr txBox="1"/>
            <p:nvPr/>
          </p:nvSpPr>
          <p:spPr>
            <a:xfrm>
              <a:off x="3731282" y="2667160"/>
              <a:ext cx="242834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KVV</a:t>
              </a:r>
            </a:p>
          </p:txBody>
        </p:sp>
        <p:sp>
          <p:nvSpPr>
            <p:cNvPr id="90" name="Tekstvak 89">
              <a:extLst>
                <a:ext uri="{FF2B5EF4-FFF2-40B4-BE49-F238E27FC236}">
                  <a16:creationId xmlns:a16="http://schemas.microsoft.com/office/drawing/2014/main" id="{68718DDC-5C57-F6FA-428F-1AA1376BD349}"/>
                </a:ext>
              </a:extLst>
            </p:cNvPr>
            <p:cNvSpPr txBox="1"/>
            <p:nvPr/>
          </p:nvSpPr>
          <p:spPr>
            <a:xfrm>
              <a:off x="2423709" y="943998"/>
              <a:ext cx="1832782" cy="369332"/>
            </a:xfrm>
            <a:prstGeom prst="rect">
              <a:avLst/>
            </a:prstGeom>
            <a:noFill/>
          </p:spPr>
          <p:txBody>
            <a:bodyPr wrap="square" rtlCol="0">
              <a:spAutoFit/>
            </a:bodyPr>
            <a:lstStyle/>
            <a:p>
              <a:pPr lvl="0" algn="ctr">
                <a:defRPr/>
              </a:pPr>
              <a:r>
                <a:rPr lang="nl-NL" b="1" dirty="0">
                  <a:solidFill>
                    <a:srgbClr val="652EA3"/>
                  </a:solidFill>
                  <a:latin typeface="Effra" panose="02000506080000020004" pitchFamily="2" charset="0"/>
                </a:rPr>
                <a:t>Balans (x €1)</a:t>
              </a:r>
            </a:p>
          </p:txBody>
        </p:sp>
        <p:sp>
          <p:nvSpPr>
            <p:cNvPr id="91" name="Tekstvak 90">
              <a:extLst>
                <a:ext uri="{FF2B5EF4-FFF2-40B4-BE49-F238E27FC236}">
                  <a16:creationId xmlns:a16="http://schemas.microsoft.com/office/drawing/2014/main" id="{2EC7B70E-BE66-2BE7-907F-82DA6DD47532}"/>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92" name="Tekstvak 91">
              <a:extLst>
                <a:ext uri="{FF2B5EF4-FFF2-40B4-BE49-F238E27FC236}">
                  <a16:creationId xmlns:a16="http://schemas.microsoft.com/office/drawing/2014/main" id="{BBFD2FE3-06DD-567B-35A9-730D40E5478E}"/>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grpSp>
      <p:sp>
        <p:nvSpPr>
          <p:cNvPr id="2" name="Tekstvak 1">
            <a:extLst>
              <a:ext uri="{FF2B5EF4-FFF2-40B4-BE49-F238E27FC236}">
                <a16:creationId xmlns:a16="http://schemas.microsoft.com/office/drawing/2014/main" id="{F221D374-383D-FB15-F602-11901C2C5ED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Balansposten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(Veel voorkomende mutaties)</a:t>
            </a:r>
          </a:p>
        </p:txBody>
      </p:sp>
      <p:grpSp>
        <p:nvGrpSpPr>
          <p:cNvPr id="24" name="Groep 23">
            <a:extLst>
              <a:ext uri="{FF2B5EF4-FFF2-40B4-BE49-F238E27FC236}">
                <a16:creationId xmlns:a16="http://schemas.microsoft.com/office/drawing/2014/main" id="{A66042BB-E5B5-131B-9F79-83561E0E9C93}"/>
              </a:ext>
            </a:extLst>
          </p:cNvPr>
          <p:cNvGrpSpPr/>
          <p:nvPr/>
        </p:nvGrpSpPr>
        <p:grpSpPr>
          <a:xfrm>
            <a:off x="292101" y="1731730"/>
            <a:ext cx="5745278" cy="3105471"/>
            <a:chOff x="292101" y="943998"/>
            <a:chExt cx="6096000" cy="3105471"/>
          </a:xfrm>
        </p:grpSpPr>
        <p:sp>
          <p:nvSpPr>
            <p:cNvPr id="20" name="Rechthoek: afgeronde hoeken 19">
              <a:extLst>
                <a:ext uri="{FF2B5EF4-FFF2-40B4-BE49-F238E27FC236}">
                  <a16:creationId xmlns:a16="http://schemas.microsoft.com/office/drawing/2014/main" id="{E733507F-B2CA-C0DC-DAE2-D20883C861D7}"/>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76" name="Rechte verbindingslijn 75">
              <a:extLst>
                <a:ext uri="{FF2B5EF4-FFF2-40B4-BE49-F238E27FC236}">
                  <a16:creationId xmlns:a16="http://schemas.microsoft.com/office/drawing/2014/main" id="{D8A43FDE-0E4E-2612-9D38-01F53EF2A016}"/>
                </a:ext>
              </a:extLst>
            </p:cNvPr>
            <p:cNvCxnSpPr>
              <a:cxnSpLocks/>
            </p:cNvCxnSpPr>
            <p:nvPr/>
          </p:nvCxnSpPr>
          <p:spPr>
            <a:xfrm>
              <a:off x="560280" y="3681351"/>
              <a:ext cx="5499000" cy="0"/>
            </a:xfrm>
            <a:prstGeom prst="line">
              <a:avLst/>
            </a:prstGeom>
            <a:ln w="5080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 name="Rechte verbindingslijn 2">
              <a:extLst>
                <a:ext uri="{FF2B5EF4-FFF2-40B4-BE49-F238E27FC236}">
                  <a16:creationId xmlns:a16="http://schemas.microsoft.com/office/drawing/2014/main" id="{BC3CC816-C807-6F30-F39C-47DAC7977C74}"/>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3E082A17-4312-A6EE-1C7B-05E3D65146CB}"/>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E81833A9-ED99-7F1F-AA7A-56DFC5466B29}"/>
                </a:ext>
              </a:extLst>
            </p:cNvPr>
            <p:cNvSpPr txBox="1"/>
            <p:nvPr/>
          </p:nvSpPr>
          <p:spPr>
            <a:xfrm>
              <a:off x="518705" y="1163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VA</a:t>
              </a:r>
            </a:p>
          </p:txBody>
        </p:sp>
        <p:sp>
          <p:nvSpPr>
            <p:cNvPr id="6" name="Tekstvak 5">
              <a:extLst>
                <a:ext uri="{FF2B5EF4-FFF2-40B4-BE49-F238E27FC236}">
                  <a16:creationId xmlns:a16="http://schemas.microsoft.com/office/drawing/2014/main" id="{B06C20D2-C8AA-596F-0E3C-31E3FA0E8455}"/>
                </a:ext>
              </a:extLst>
            </p:cNvPr>
            <p:cNvSpPr txBox="1"/>
            <p:nvPr/>
          </p:nvSpPr>
          <p:spPr>
            <a:xfrm>
              <a:off x="518705" y="1915368"/>
              <a:ext cx="2336930"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VLA</a:t>
              </a:r>
            </a:p>
          </p:txBody>
        </p:sp>
        <p:sp>
          <p:nvSpPr>
            <p:cNvPr id="7" name="Tekstvak 6">
              <a:extLst>
                <a:ext uri="{FF2B5EF4-FFF2-40B4-BE49-F238E27FC236}">
                  <a16:creationId xmlns:a16="http://schemas.microsoft.com/office/drawing/2014/main" id="{E2012107-2C63-8963-EF00-EA34AC218076}"/>
                </a:ext>
              </a:extLst>
            </p:cNvPr>
            <p:cNvSpPr txBox="1"/>
            <p:nvPr/>
          </p:nvSpPr>
          <p:spPr>
            <a:xfrm>
              <a:off x="518705" y="2667160"/>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LM</a:t>
              </a:r>
            </a:p>
          </p:txBody>
        </p:sp>
        <p:sp>
          <p:nvSpPr>
            <p:cNvPr id="8" name="Tekstvak 7">
              <a:extLst>
                <a:ext uri="{FF2B5EF4-FFF2-40B4-BE49-F238E27FC236}">
                  <a16:creationId xmlns:a16="http://schemas.microsoft.com/office/drawing/2014/main" id="{14476BAC-911C-55C4-5663-C26A567C0D75}"/>
                </a:ext>
              </a:extLst>
            </p:cNvPr>
            <p:cNvSpPr txBox="1"/>
            <p:nvPr/>
          </p:nvSpPr>
          <p:spPr>
            <a:xfrm>
              <a:off x="4100026" y="1163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EV</a:t>
              </a:r>
            </a:p>
          </p:txBody>
        </p:sp>
        <p:sp>
          <p:nvSpPr>
            <p:cNvPr id="9" name="Tekstvak 8">
              <a:extLst>
                <a:ext uri="{FF2B5EF4-FFF2-40B4-BE49-F238E27FC236}">
                  <a16:creationId xmlns:a16="http://schemas.microsoft.com/office/drawing/2014/main" id="{97108D75-24B2-7A87-7CFB-97AFE850CE9D}"/>
                </a:ext>
              </a:extLst>
            </p:cNvPr>
            <p:cNvSpPr txBox="1"/>
            <p:nvPr/>
          </p:nvSpPr>
          <p:spPr>
            <a:xfrm>
              <a:off x="4100026" y="1915368"/>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alpha val="10000"/>
                    </a:prstClr>
                  </a:solidFill>
                  <a:latin typeface="Effra" panose="02000506080000020004" pitchFamily="2" charset="0"/>
                </a:rPr>
                <a:t>LVV</a:t>
              </a:r>
              <a:endPar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ndParaRPr>
            </a:p>
          </p:txBody>
        </p:sp>
        <p:sp>
          <p:nvSpPr>
            <p:cNvPr id="10" name="Tekstvak 9">
              <a:extLst>
                <a:ext uri="{FF2B5EF4-FFF2-40B4-BE49-F238E27FC236}">
                  <a16:creationId xmlns:a16="http://schemas.microsoft.com/office/drawing/2014/main" id="{0EB87517-AD76-A583-C52C-55A39DF7024C}"/>
                </a:ext>
              </a:extLst>
            </p:cNvPr>
            <p:cNvSpPr txBox="1"/>
            <p:nvPr/>
          </p:nvSpPr>
          <p:spPr>
            <a:xfrm>
              <a:off x="3731282" y="2667160"/>
              <a:ext cx="242834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KVV</a:t>
              </a:r>
            </a:p>
          </p:txBody>
        </p:sp>
        <p:sp>
          <p:nvSpPr>
            <p:cNvPr id="14" name="Tekstvak 13">
              <a:extLst>
                <a:ext uri="{FF2B5EF4-FFF2-40B4-BE49-F238E27FC236}">
                  <a16:creationId xmlns:a16="http://schemas.microsoft.com/office/drawing/2014/main" id="{FFE83675-6000-BC11-052D-FEBD14269690}"/>
                </a:ext>
              </a:extLst>
            </p:cNvPr>
            <p:cNvSpPr txBox="1"/>
            <p:nvPr/>
          </p:nvSpPr>
          <p:spPr>
            <a:xfrm>
              <a:off x="2477345" y="943998"/>
              <a:ext cx="1725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 (x €1)</a:t>
              </a:r>
            </a:p>
          </p:txBody>
        </p:sp>
        <p:sp>
          <p:nvSpPr>
            <p:cNvPr id="15" name="Tekstvak 14">
              <a:extLst>
                <a:ext uri="{FF2B5EF4-FFF2-40B4-BE49-F238E27FC236}">
                  <a16:creationId xmlns:a16="http://schemas.microsoft.com/office/drawing/2014/main" id="{63B840D9-B51A-BEF4-A424-5C7AFE98446B}"/>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16" name="Tekstvak 15">
              <a:extLst>
                <a:ext uri="{FF2B5EF4-FFF2-40B4-BE49-F238E27FC236}">
                  <a16:creationId xmlns:a16="http://schemas.microsoft.com/office/drawing/2014/main" id="{38FB1C33-E366-74D0-BFB2-19D6EBF9ACA1}"/>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grpSp>
      <p:sp>
        <p:nvSpPr>
          <p:cNvPr id="22" name="Tekstvak 21">
            <a:extLst>
              <a:ext uri="{FF2B5EF4-FFF2-40B4-BE49-F238E27FC236}">
                <a16:creationId xmlns:a16="http://schemas.microsoft.com/office/drawing/2014/main" id="{6F7C8397-E186-23EA-1965-B59D11036256}"/>
              </a:ext>
            </a:extLst>
          </p:cNvPr>
          <p:cNvSpPr txBox="1"/>
          <p:nvPr/>
        </p:nvSpPr>
        <p:spPr>
          <a:xfrm>
            <a:off x="298451" y="5575208"/>
            <a:ext cx="11595099" cy="1077218"/>
          </a:xfrm>
          <a:prstGeom prst="rect">
            <a:avLst/>
          </a:prstGeom>
          <a:noFill/>
        </p:spPr>
        <p:txBody>
          <a:bodyPr wrap="square" rtlCol="0">
            <a:spAutoFit/>
          </a:bodyPr>
          <a:lstStyle/>
          <a:p>
            <a:pPr lvl="0" algn="ctr">
              <a:defRPr/>
            </a:pPr>
            <a:r>
              <a:rPr lang="nl-NL" sz="3200" b="1" i="1" dirty="0">
                <a:solidFill>
                  <a:prstClr val="black"/>
                </a:solidFill>
                <a:latin typeface="Effra" panose="02000506080000020004" pitchFamily="2" charset="0"/>
              </a:rPr>
              <a:t>Het bedrijf </a:t>
            </a:r>
            <a:r>
              <a:rPr lang="nl-NL" sz="3200" b="1" i="1" dirty="0">
                <a:solidFill>
                  <a:srgbClr val="945DE8"/>
                </a:solidFill>
                <a:latin typeface="Effra" panose="02000506080000020004" pitchFamily="2" charset="0"/>
              </a:rPr>
              <a:t>lost</a:t>
            </a:r>
            <a:r>
              <a:rPr lang="nl-NL" sz="3200" b="1" i="1" dirty="0">
                <a:solidFill>
                  <a:prstClr val="black"/>
                </a:solidFill>
                <a:latin typeface="Effra" panose="02000506080000020004" pitchFamily="2" charset="0"/>
              </a:rPr>
              <a:t> €200 </a:t>
            </a:r>
            <a:r>
              <a:rPr lang="nl-NL" sz="3200" b="1" i="1" dirty="0">
                <a:solidFill>
                  <a:srgbClr val="945DE8"/>
                </a:solidFill>
                <a:latin typeface="Effra" panose="02000506080000020004" pitchFamily="2" charset="0"/>
              </a:rPr>
              <a:t>af</a:t>
            </a:r>
            <a:r>
              <a:rPr lang="nl-NL" sz="3200" b="1" i="1" dirty="0">
                <a:solidFill>
                  <a:prstClr val="black"/>
                </a:solidFill>
                <a:latin typeface="Effra" panose="02000506080000020004" pitchFamily="2" charset="0"/>
              </a:rPr>
              <a:t> op een </a:t>
            </a:r>
            <a:r>
              <a:rPr lang="nl-NL" sz="3200" b="1" i="1" dirty="0">
                <a:solidFill>
                  <a:srgbClr val="945DE8"/>
                </a:solidFill>
                <a:latin typeface="Effra" panose="02000506080000020004" pitchFamily="2" charset="0"/>
              </a:rPr>
              <a:t>lening</a:t>
            </a:r>
            <a:r>
              <a:rPr lang="nl-NL" sz="3200" b="1" i="1" dirty="0">
                <a:solidFill>
                  <a:prstClr val="black"/>
                </a:solidFill>
                <a:latin typeface="Effra" panose="02000506080000020004" pitchFamily="2" charset="0"/>
              </a:rPr>
              <a:t> en betaalt direct ook €40 </a:t>
            </a:r>
            <a:r>
              <a:rPr lang="nl-NL" sz="3200" b="1" i="1" dirty="0">
                <a:solidFill>
                  <a:srgbClr val="945DE8"/>
                </a:solidFill>
                <a:latin typeface="Effra" panose="02000506080000020004" pitchFamily="2" charset="0"/>
              </a:rPr>
              <a:t>interest</a:t>
            </a:r>
            <a:r>
              <a:rPr lang="nl-NL" sz="3200" b="1" i="1" dirty="0">
                <a:solidFill>
                  <a:prstClr val="black"/>
                </a:solidFill>
                <a:latin typeface="Effra" panose="02000506080000020004" pitchFamily="2" charset="0"/>
              </a:rPr>
              <a:t> over de </a:t>
            </a:r>
            <a:r>
              <a:rPr lang="nl-NL" sz="3200" b="1" i="1" dirty="0">
                <a:solidFill>
                  <a:srgbClr val="945DE8"/>
                </a:solidFill>
                <a:latin typeface="Effra" panose="02000506080000020004" pitchFamily="2" charset="0"/>
              </a:rPr>
              <a:t>afgelopen periode</a:t>
            </a:r>
            <a:r>
              <a:rPr lang="nl-NL" sz="3200" b="1" i="1" dirty="0">
                <a:solidFill>
                  <a:prstClr val="black"/>
                </a:solidFill>
                <a:latin typeface="Effra" panose="02000506080000020004" pitchFamily="2" charset="0"/>
              </a:rPr>
              <a:t>.</a:t>
            </a:r>
          </a:p>
        </p:txBody>
      </p:sp>
      <p:sp>
        <p:nvSpPr>
          <p:cNvPr id="23" name="Tekstvak 22">
            <a:extLst>
              <a:ext uri="{FF2B5EF4-FFF2-40B4-BE49-F238E27FC236}">
                <a16:creationId xmlns:a16="http://schemas.microsoft.com/office/drawing/2014/main" id="{2E99BC14-D49F-6101-E73D-4C6B5A990678}"/>
              </a:ext>
            </a:extLst>
          </p:cNvPr>
          <p:cNvSpPr txBox="1"/>
          <p:nvPr/>
        </p:nvSpPr>
        <p:spPr>
          <a:xfrm>
            <a:off x="1771048" y="5092925"/>
            <a:ext cx="86499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Financieel feit:</a:t>
            </a:r>
          </a:p>
        </p:txBody>
      </p:sp>
      <p:sp>
        <p:nvSpPr>
          <p:cNvPr id="38" name="Rechthoek: afgeronde hoeken 37">
            <a:extLst>
              <a:ext uri="{FF2B5EF4-FFF2-40B4-BE49-F238E27FC236}">
                <a16:creationId xmlns:a16="http://schemas.microsoft.com/office/drawing/2014/main" id="{E4580A2C-13DC-87F9-A97C-73C5303C18E3}"/>
              </a:ext>
            </a:extLst>
          </p:cNvPr>
          <p:cNvSpPr/>
          <p:nvPr/>
        </p:nvSpPr>
        <p:spPr>
          <a:xfrm>
            <a:off x="7254751" y="1288184"/>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Modeluitwerking</a:t>
            </a:r>
          </a:p>
        </p:txBody>
      </p:sp>
      <p:sp>
        <p:nvSpPr>
          <p:cNvPr id="39" name="Rechthoek: afgeronde hoeken 38">
            <a:extLst>
              <a:ext uri="{FF2B5EF4-FFF2-40B4-BE49-F238E27FC236}">
                <a16:creationId xmlns:a16="http://schemas.microsoft.com/office/drawing/2014/main" id="{1078DE4F-8955-C76D-6640-DD269261A03F}"/>
              </a:ext>
            </a:extLst>
          </p:cNvPr>
          <p:cNvSpPr/>
          <p:nvPr/>
        </p:nvSpPr>
        <p:spPr>
          <a:xfrm>
            <a:off x="1392225" y="1288184"/>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Feitelijke uitwerking</a:t>
            </a:r>
          </a:p>
        </p:txBody>
      </p:sp>
      <p:sp>
        <p:nvSpPr>
          <p:cNvPr id="41" name="Tekstvak 40">
            <a:extLst>
              <a:ext uri="{FF2B5EF4-FFF2-40B4-BE49-F238E27FC236}">
                <a16:creationId xmlns:a16="http://schemas.microsoft.com/office/drawing/2014/main" id="{BE04B257-E26A-1503-A31E-ADFB0C64306B}"/>
              </a:ext>
            </a:extLst>
          </p:cNvPr>
          <p:cNvSpPr txBox="1"/>
          <p:nvPr/>
        </p:nvSpPr>
        <p:spPr>
          <a:xfrm>
            <a:off x="3218312" y="3101379"/>
            <a:ext cx="1597060"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Lening</a:t>
            </a:r>
          </a:p>
        </p:txBody>
      </p:sp>
      <p:sp>
        <p:nvSpPr>
          <p:cNvPr id="42" name="Tekstvak 41">
            <a:extLst>
              <a:ext uri="{FF2B5EF4-FFF2-40B4-BE49-F238E27FC236}">
                <a16:creationId xmlns:a16="http://schemas.microsoft.com/office/drawing/2014/main" id="{C21CD30C-4F35-5DFD-B840-62E684E57D7A}"/>
              </a:ext>
            </a:extLst>
          </p:cNvPr>
          <p:cNvSpPr txBox="1"/>
          <p:nvPr/>
        </p:nvSpPr>
        <p:spPr>
          <a:xfrm>
            <a:off x="4883132" y="3101379"/>
            <a:ext cx="9773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b="1" noProof="0" dirty="0">
                <a:solidFill>
                  <a:srgbClr val="945DE8"/>
                </a:solidFill>
                <a:latin typeface="Effra" panose="02000506080000020004" pitchFamily="2" charset="0"/>
              </a:rPr>
              <a:t>2</a:t>
            </a:r>
            <a:r>
              <a:rPr lang="nl-NL" b="1" dirty="0">
                <a:solidFill>
                  <a:srgbClr val="945DE8"/>
                </a:solidFill>
                <a:latin typeface="Effra" panose="02000506080000020004" pitchFamily="2" charset="0"/>
              </a:rPr>
              <a:t>0</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0</a:t>
            </a:r>
          </a:p>
        </p:txBody>
      </p:sp>
      <p:sp>
        <p:nvSpPr>
          <p:cNvPr id="43" name="Tekstvak 42">
            <a:extLst>
              <a:ext uri="{FF2B5EF4-FFF2-40B4-BE49-F238E27FC236}">
                <a16:creationId xmlns:a16="http://schemas.microsoft.com/office/drawing/2014/main" id="{F17EC0C5-F292-6C06-4C9B-BDD404AC492B}"/>
              </a:ext>
            </a:extLst>
          </p:cNvPr>
          <p:cNvSpPr txBox="1"/>
          <p:nvPr/>
        </p:nvSpPr>
        <p:spPr>
          <a:xfrm>
            <a:off x="512507" y="3898882"/>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Bank</a:t>
            </a:r>
          </a:p>
        </p:txBody>
      </p:sp>
      <p:sp>
        <p:nvSpPr>
          <p:cNvPr id="44" name="Tekstvak 43">
            <a:extLst>
              <a:ext uri="{FF2B5EF4-FFF2-40B4-BE49-F238E27FC236}">
                <a16:creationId xmlns:a16="http://schemas.microsoft.com/office/drawing/2014/main" id="{771BDDCB-BC06-7BB9-1E42-F9F1893A10E1}"/>
              </a:ext>
            </a:extLst>
          </p:cNvPr>
          <p:cNvSpPr txBox="1"/>
          <p:nvPr/>
        </p:nvSpPr>
        <p:spPr>
          <a:xfrm>
            <a:off x="2178929" y="3898882"/>
            <a:ext cx="97730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a:t>
            </a:r>
            <a:r>
              <a:rPr lang="nl-NL" b="1" dirty="0">
                <a:solidFill>
                  <a:srgbClr val="945DE8"/>
                </a:solidFill>
                <a:latin typeface="Effra" panose="02000506080000020004" pitchFamily="2" charset="0"/>
              </a:rPr>
              <a:t>240</a:t>
            </a:r>
            <a:endPar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63" name="Tekstvak 62">
            <a:extLst>
              <a:ext uri="{FF2B5EF4-FFF2-40B4-BE49-F238E27FC236}">
                <a16:creationId xmlns:a16="http://schemas.microsoft.com/office/drawing/2014/main" id="{EB98CBA8-24A4-08DC-1413-61BDEE15177C}"/>
              </a:ext>
            </a:extLst>
          </p:cNvPr>
          <p:cNvSpPr txBox="1"/>
          <p:nvPr/>
        </p:nvSpPr>
        <p:spPr>
          <a:xfrm>
            <a:off x="3214522" y="3898882"/>
            <a:ext cx="2103597"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Te betalen</a:t>
            </a:r>
            <a:r>
              <a:rPr kumimoji="0" lang="nl-NL" b="1" u="none" strike="noStrike" kern="1200" cap="none" spc="0" normalizeH="0" noProof="0" dirty="0">
                <a:ln>
                  <a:noFill/>
                </a:ln>
                <a:solidFill>
                  <a:srgbClr val="945DE8"/>
                </a:solidFill>
                <a:effectLst/>
                <a:uLnTx/>
                <a:uFillTx/>
                <a:latin typeface="Effra" panose="02000506080000020004" pitchFamily="2" charset="0"/>
                <a:ea typeface="+mn-ea"/>
                <a:cs typeface="+mn-cs"/>
              </a:rPr>
              <a:t> interest</a:t>
            </a:r>
            <a:endPar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64" name="Tekstvak 63">
            <a:extLst>
              <a:ext uri="{FF2B5EF4-FFF2-40B4-BE49-F238E27FC236}">
                <a16:creationId xmlns:a16="http://schemas.microsoft.com/office/drawing/2014/main" id="{6A8E9032-C744-E3EC-9F65-CC67D324BB03}"/>
              </a:ext>
            </a:extLst>
          </p:cNvPr>
          <p:cNvSpPr txBox="1"/>
          <p:nvPr/>
        </p:nvSpPr>
        <p:spPr>
          <a:xfrm>
            <a:off x="4695825" y="3898882"/>
            <a:ext cx="116242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b="1" dirty="0">
                <a:solidFill>
                  <a:srgbClr val="945DE8"/>
                </a:solidFill>
                <a:latin typeface="Effra" panose="02000506080000020004" pitchFamily="2" charset="0"/>
              </a:rPr>
              <a:t>– 4</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0</a:t>
            </a:r>
          </a:p>
        </p:txBody>
      </p:sp>
      <p:sp>
        <p:nvSpPr>
          <p:cNvPr id="77" name="Tekstvak 76">
            <a:extLst>
              <a:ext uri="{FF2B5EF4-FFF2-40B4-BE49-F238E27FC236}">
                <a16:creationId xmlns:a16="http://schemas.microsoft.com/office/drawing/2014/main" id="{3258FD7C-CBD3-2A1F-2F82-1D27D0F157B5}"/>
              </a:ext>
            </a:extLst>
          </p:cNvPr>
          <p:cNvSpPr txBox="1"/>
          <p:nvPr/>
        </p:nvSpPr>
        <p:spPr>
          <a:xfrm>
            <a:off x="512507"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78" name="Tekstvak 77">
            <a:extLst>
              <a:ext uri="{FF2B5EF4-FFF2-40B4-BE49-F238E27FC236}">
                <a16:creationId xmlns:a16="http://schemas.microsoft.com/office/drawing/2014/main" id="{F99080A9-FC72-C964-04F2-EA2757EEC96E}"/>
              </a:ext>
            </a:extLst>
          </p:cNvPr>
          <p:cNvSpPr txBox="1"/>
          <p:nvPr/>
        </p:nvSpPr>
        <p:spPr>
          <a:xfrm>
            <a:off x="2060817" y="4468477"/>
            <a:ext cx="1095420"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240</a:t>
            </a:r>
          </a:p>
        </p:txBody>
      </p:sp>
      <p:sp>
        <p:nvSpPr>
          <p:cNvPr id="93" name="Tekstvak 92">
            <a:extLst>
              <a:ext uri="{FF2B5EF4-FFF2-40B4-BE49-F238E27FC236}">
                <a16:creationId xmlns:a16="http://schemas.microsoft.com/office/drawing/2014/main" id="{EBD5EB44-2BC8-800C-97EA-41EBD877C0C7}"/>
              </a:ext>
            </a:extLst>
          </p:cNvPr>
          <p:cNvSpPr txBox="1"/>
          <p:nvPr/>
        </p:nvSpPr>
        <p:spPr>
          <a:xfrm>
            <a:off x="9073883" y="3101379"/>
            <a:ext cx="1372648"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Lening</a:t>
            </a:r>
          </a:p>
        </p:txBody>
      </p:sp>
      <p:sp>
        <p:nvSpPr>
          <p:cNvPr id="94" name="Tekstvak 93">
            <a:extLst>
              <a:ext uri="{FF2B5EF4-FFF2-40B4-BE49-F238E27FC236}">
                <a16:creationId xmlns:a16="http://schemas.microsoft.com/office/drawing/2014/main" id="{EFF641D0-A3EB-45B9-5B4A-31F122BEA513}"/>
              </a:ext>
            </a:extLst>
          </p:cNvPr>
          <p:cNvSpPr txBox="1"/>
          <p:nvPr/>
        </p:nvSpPr>
        <p:spPr>
          <a:xfrm>
            <a:off x="10148922" y="3101379"/>
            <a:ext cx="1755588" cy="338554"/>
          </a:xfrm>
          <a:prstGeom prst="rect">
            <a:avLst/>
          </a:prstGeom>
          <a:noFill/>
        </p:spPr>
        <p:txBody>
          <a:bodyPr wrap="square" rtlCol="0">
            <a:spAutoFit/>
          </a:bodyPr>
          <a:lstStyle/>
          <a:p>
            <a:pPr lvl="0" algn="r">
              <a:defRPr/>
            </a:pPr>
            <a:r>
              <a:rPr lang="nl-NL" sz="1600" b="1" dirty="0">
                <a:solidFill>
                  <a:srgbClr val="945DE8"/>
                </a:solidFill>
                <a:latin typeface="Effra" panose="02000506080000020004" pitchFamily="2" charset="0"/>
              </a:rPr>
              <a:t>– </a:t>
            </a: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Aflossing</a:t>
            </a:r>
          </a:p>
        </p:txBody>
      </p:sp>
      <p:sp>
        <p:nvSpPr>
          <p:cNvPr id="95" name="Tekstvak 94">
            <a:extLst>
              <a:ext uri="{FF2B5EF4-FFF2-40B4-BE49-F238E27FC236}">
                <a16:creationId xmlns:a16="http://schemas.microsoft.com/office/drawing/2014/main" id="{A805C520-0536-BF24-E0CE-F5796A94809F}"/>
              </a:ext>
            </a:extLst>
          </p:cNvPr>
          <p:cNvSpPr txBox="1"/>
          <p:nvPr/>
        </p:nvSpPr>
        <p:spPr>
          <a:xfrm>
            <a:off x="6368078" y="3899917"/>
            <a:ext cx="189014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1600" b="1" dirty="0">
                <a:solidFill>
                  <a:srgbClr val="945DE8"/>
                </a:solidFill>
                <a:latin typeface="Effra" panose="02000506080000020004" pitchFamily="2" charset="0"/>
              </a:rPr>
              <a:t>Bank</a:t>
            </a:r>
            <a:endPar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96" name="Tekstvak 95">
            <a:extLst>
              <a:ext uri="{FF2B5EF4-FFF2-40B4-BE49-F238E27FC236}">
                <a16:creationId xmlns:a16="http://schemas.microsoft.com/office/drawing/2014/main" id="{853F0662-C67F-E35A-84FB-C1CD45A181E3}"/>
              </a:ext>
            </a:extLst>
          </p:cNvPr>
          <p:cNvSpPr txBox="1"/>
          <p:nvPr/>
        </p:nvSpPr>
        <p:spPr>
          <a:xfrm>
            <a:off x="7070705" y="3899917"/>
            <a:ext cx="194110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Totale uitgave</a:t>
            </a:r>
          </a:p>
        </p:txBody>
      </p:sp>
      <p:sp>
        <p:nvSpPr>
          <p:cNvPr id="97" name="Tekstvak 96">
            <a:extLst>
              <a:ext uri="{FF2B5EF4-FFF2-40B4-BE49-F238E27FC236}">
                <a16:creationId xmlns:a16="http://schemas.microsoft.com/office/drawing/2014/main" id="{06FFB4C0-D078-9FA0-9792-954893B60B5C}"/>
              </a:ext>
            </a:extLst>
          </p:cNvPr>
          <p:cNvSpPr txBox="1"/>
          <p:nvPr/>
        </p:nvSpPr>
        <p:spPr>
          <a:xfrm>
            <a:off x="9070094" y="3899917"/>
            <a:ext cx="189014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Te betalen interest</a:t>
            </a:r>
          </a:p>
        </p:txBody>
      </p:sp>
      <p:sp>
        <p:nvSpPr>
          <p:cNvPr id="98" name="Tekstvak 97">
            <a:extLst>
              <a:ext uri="{FF2B5EF4-FFF2-40B4-BE49-F238E27FC236}">
                <a16:creationId xmlns:a16="http://schemas.microsoft.com/office/drawing/2014/main" id="{42653785-4EED-9DB9-AF51-302E95B24AF7}"/>
              </a:ext>
            </a:extLst>
          </p:cNvPr>
          <p:cNvSpPr txBox="1"/>
          <p:nvPr/>
        </p:nvSpPr>
        <p:spPr>
          <a:xfrm>
            <a:off x="9963409" y="3899917"/>
            <a:ext cx="1941102" cy="338554"/>
          </a:xfrm>
          <a:prstGeom prst="rect">
            <a:avLst/>
          </a:prstGeom>
          <a:noFill/>
        </p:spPr>
        <p:txBody>
          <a:bodyPr wrap="square" rtlCol="0">
            <a:spAutoFit/>
          </a:bodyPr>
          <a:lstStyle/>
          <a:p>
            <a:pPr lvl="0" algn="r">
              <a:defRPr/>
            </a:pPr>
            <a:r>
              <a:rPr lang="nl-NL" sz="1600" b="1" dirty="0">
                <a:solidFill>
                  <a:srgbClr val="945DE8"/>
                </a:solidFill>
                <a:latin typeface="Effra" panose="02000506080000020004" pitchFamily="2" charset="0"/>
              </a:rPr>
              <a:t>– Interest</a:t>
            </a:r>
            <a:endParaRPr kumimoji="0" lang="nl-NL" sz="1600" b="1" u="none" strike="noStrike" kern="1200" cap="none" spc="0" normalizeH="0" baseline="0" noProof="0" dirty="0">
              <a:ln>
                <a:noFill/>
              </a:ln>
              <a:solidFill>
                <a:srgbClr val="945DE8"/>
              </a:solidFill>
              <a:effectLst/>
              <a:uLnTx/>
              <a:uFillTx/>
              <a:latin typeface="Effra" panose="02000506080000020004" pitchFamily="2" charset="0"/>
              <a:ea typeface="+mn-ea"/>
              <a:cs typeface="+mn-cs"/>
            </a:endParaRPr>
          </a:p>
        </p:txBody>
      </p:sp>
      <p:sp>
        <p:nvSpPr>
          <p:cNvPr id="99" name="Tekstvak 98">
            <a:extLst>
              <a:ext uri="{FF2B5EF4-FFF2-40B4-BE49-F238E27FC236}">
                <a16:creationId xmlns:a16="http://schemas.microsoft.com/office/drawing/2014/main" id="{5C6A51A9-5231-3C41-17B1-2E1B5D0E7A0C}"/>
              </a:ext>
            </a:extLst>
          </p:cNvPr>
          <p:cNvSpPr txBox="1"/>
          <p:nvPr/>
        </p:nvSpPr>
        <p:spPr>
          <a:xfrm>
            <a:off x="6368078"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100" name="Tekstvak 99">
            <a:extLst>
              <a:ext uri="{FF2B5EF4-FFF2-40B4-BE49-F238E27FC236}">
                <a16:creationId xmlns:a16="http://schemas.microsoft.com/office/drawing/2014/main" id="{E75285B9-33B9-A739-A77E-C22A95A7EC77}"/>
              </a:ext>
            </a:extLst>
          </p:cNvPr>
          <p:cNvSpPr txBox="1"/>
          <p:nvPr/>
        </p:nvSpPr>
        <p:spPr>
          <a:xfrm>
            <a:off x="7655240" y="4468477"/>
            <a:ext cx="135656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Saldo</a:t>
            </a:r>
          </a:p>
        </p:txBody>
      </p:sp>
      <p:sp>
        <p:nvSpPr>
          <p:cNvPr id="18" name="Tekstvak 17">
            <a:extLst>
              <a:ext uri="{FF2B5EF4-FFF2-40B4-BE49-F238E27FC236}">
                <a16:creationId xmlns:a16="http://schemas.microsoft.com/office/drawing/2014/main" id="{E27F66EF-E262-757C-11CD-E2BDB2F52382}"/>
              </a:ext>
            </a:extLst>
          </p:cNvPr>
          <p:cNvSpPr txBox="1"/>
          <p:nvPr/>
        </p:nvSpPr>
        <p:spPr>
          <a:xfrm>
            <a:off x="3214523"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19" name="Tekstvak 18">
            <a:extLst>
              <a:ext uri="{FF2B5EF4-FFF2-40B4-BE49-F238E27FC236}">
                <a16:creationId xmlns:a16="http://schemas.microsoft.com/office/drawing/2014/main" id="{AAB94240-FB3A-06CB-2C1E-AF08F61EE69D}"/>
              </a:ext>
            </a:extLst>
          </p:cNvPr>
          <p:cNvSpPr txBox="1"/>
          <p:nvPr/>
        </p:nvSpPr>
        <p:spPr>
          <a:xfrm>
            <a:off x="4672203" y="4468477"/>
            <a:ext cx="1186050"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240</a:t>
            </a:r>
          </a:p>
        </p:txBody>
      </p:sp>
      <p:sp>
        <p:nvSpPr>
          <p:cNvPr id="21" name="Tekstvak 20">
            <a:extLst>
              <a:ext uri="{FF2B5EF4-FFF2-40B4-BE49-F238E27FC236}">
                <a16:creationId xmlns:a16="http://schemas.microsoft.com/office/drawing/2014/main" id="{37CC1A16-5F3D-303E-E9C9-7DE8CEF2D7F9}"/>
              </a:ext>
            </a:extLst>
          </p:cNvPr>
          <p:cNvSpPr txBox="1"/>
          <p:nvPr/>
        </p:nvSpPr>
        <p:spPr>
          <a:xfrm>
            <a:off x="9070094" y="4468477"/>
            <a:ext cx="189014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Totaal</a:t>
            </a:r>
          </a:p>
        </p:txBody>
      </p:sp>
      <p:sp>
        <p:nvSpPr>
          <p:cNvPr id="25" name="Tekstvak 24">
            <a:extLst>
              <a:ext uri="{FF2B5EF4-FFF2-40B4-BE49-F238E27FC236}">
                <a16:creationId xmlns:a16="http://schemas.microsoft.com/office/drawing/2014/main" id="{F9F6285F-1EC6-9404-D7E4-1B4BA0537999}"/>
              </a:ext>
            </a:extLst>
          </p:cNvPr>
          <p:cNvSpPr txBox="1"/>
          <p:nvPr/>
        </p:nvSpPr>
        <p:spPr>
          <a:xfrm>
            <a:off x="10357256" y="4468477"/>
            <a:ext cx="1356568" cy="369332"/>
          </a:xfrm>
          <a:prstGeom prst="rect">
            <a:avLst/>
          </a:prstGeom>
          <a:noFill/>
        </p:spPr>
        <p:txBody>
          <a:bodyPr wrap="square" rtlCol="0">
            <a:spAutoFit/>
          </a:bodyPr>
          <a:lstStyle/>
          <a:p>
            <a:pPr lvl="0" algn="r">
              <a:defRPr/>
            </a:pPr>
            <a:r>
              <a:rPr lang="nl-NL" b="1" dirty="0">
                <a:solidFill>
                  <a:srgbClr val="945DE8"/>
                </a:solidFill>
                <a:latin typeface="Effra" panose="02000506080000020004" pitchFamily="2" charset="0"/>
              </a:rPr>
              <a:t>+ / –</a:t>
            </a:r>
            <a:r>
              <a:rPr kumimoji="0" lang="nl-NL" b="1" u="none" strike="noStrike" kern="1200" cap="none" spc="0" normalizeH="0" baseline="0" noProof="0" dirty="0">
                <a:ln>
                  <a:noFill/>
                </a:ln>
                <a:solidFill>
                  <a:srgbClr val="945DE8"/>
                </a:solidFill>
                <a:effectLst/>
                <a:uLnTx/>
                <a:uFillTx/>
                <a:latin typeface="Effra" panose="02000506080000020004" pitchFamily="2" charset="0"/>
                <a:ea typeface="+mn-ea"/>
                <a:cs typeface="+mn-cs"/>
              </a:rPr>
              <a:t> Saldo</a:t>
            </a:r>
          </a:p>
        </p:txBody>
      </p:sp>
      <p:cxnSp>
        <p:nvCxnSpPr>
          <p:cNvPr id="11" name="Rechte verbindingslijn 10">
            <a:extLst>
              <a:ext uri="{FF2B5EF4-FFF2-40B4-BE49-F238E27FC236}">
                <a16:creationId xmlns:a16="http://schemas.microsoft.com/office/drawing/2014/main" id="{70D5AC03-5021-3F64-AB4F-D5E4DC1B2854}"/>
              </a:ext>
            </a:extLst>
          </p:cNvPr>
          <p:cNvCxnSpPr>
            <a:cxnSpLocks/>
          </p:cNvCxnSpPr>
          <p:nvPr/>
        </p:nvCxnSpPr>
        <p:spPr>
          <a:xfrm>
            <a:off x="399028" y="5079535"/>
            <a:ext cx="11393945" cy="0"/>
          </a:xfrm>
          <a:prstGeom prst="line">
            <a:avLst/>
          </a:prstGeom>
          <a:ln w="1968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14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63" grpId="0"/>
      <p:bldP spid="64" grpId="0"/>
      <p:bldP spid="77" grpId="0"/>
      <p:bldP spid="78" grpId="0"/>
      <p:bldP spid="93" grpId="0"/>
      <p:bldP spid="94" grpId="0"/>
      <p:bldP spid="95" grpId="0"/>
      <p:bldP spid="96" grpId="0"/>
      <p:bldP spid="97" grpId="0"/>
      <p:bldP spid="98" grpId="0"/>
      <p:bldP spid="99" grpId="0"/>
      <p:bldP spid="100" grpId="0"/>
      <p:bldP spid="18" grpId="0"/>
      <p:bldP spid="19" grpId="0"/>
      <p:bldP spid="21" grpId="0"/>
      <p:bldP spid="25"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9534C-B19F-4C1E-8880-391F6863C46A}"/>
            </a:ext>
          </a:extLst>
        </p:cNvPr>
        <p:cNvGrpSpPr/>
        <p:nvPr/>
      </p:nvGrpSpPr>
      <p:grpSpPr>
        <a:xfrm>
          <a:off x="0" y="0"/>
          <a:ext cx="0" cy="0"/>
          <a:chOff x="0" y="0"/>
          <a:chExt cx="0" cy="0"/>
        </a:xfrm>
      </p:grpSpPr>
      <p:sp>
        <p:nvSpPr>
          <p:cNvPr id="71" name="Tekstvak 70">
            <a:extLst>
              <a:ext uri="{FF2B5EF4-FFF2-40B4-BE49-F238E27FC236}">
                <a16:creationId xmlns:a16="http://schemas.microsoft.com/office/drawing/2014/main" id="{533A3EAD-5D17-80FE-CECA-A7CDA64FCBAB}"/>
              </a:ext>
            </a:extLst>
          </p:cNvPr>
          <p:cNvSpPr txBox="1"/>
          <p:nvPr/>
        </p:nvSpPr>
        <p:spPr>
          <a:xfrm>
            <a:off x="5513218" y="3508897"/>
            <a:ext cx="718904"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n</a:t>
            </a:r>
          </a:p>
        </p:txBody>
      </p:sp>
      <p:sp>
        <p:nvSpPr>
          <p:cNvPr id="74" name="Tekstvak 73">
            <a:extLst>
              <a:ext uri="{FF2B5EF4-FFF2-40B4-BE49-F238E27FC236}">
                <a16:creationId xmlns:a16="http://schemas.microsoft.com/office/drawing/2014/main" id="{5F65D731-561A-C37D-E3F6-E95D401326B9}"/>
              </a:ext>
            </a:extLst>
          </p:cNvPr>
          <p:cNvSpPr txBox="1"/>
          <p:nvPr/>
        </p:nvSpPr>
        <p:spPr>
          <a:xfrm>
            <a:off x="1109607" y="3508897"/>
            <a:ext cx="602552"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grpSp>
        <p:nvGrpSpPr>
          <p:cNvPr id="48" name="Groep 47">
            <a:extLst>
              <a:ext uri="{FF2B5EF4-FFF2-40B4-BE49-F238E27FC236}">
                <a16:creationId xmlns:a16="http://schemas.microsoft.com/office/drawing/2014/main" id="{5112861F-9077-1F61-388F-D0C6EADEA9C2}"/>
              </a:ext>
            </a:extLst>
          </p:cNvPr>
          <p:cNvGrpSpPr/>
          <p:nvPr/>
        </p:nvGrpSpPr>
        <p:grpSpPr>
          <a:xfrm>
            <a:off x="1876426" y="5455550"/>
            <a:ext cx="8439148" cy="806738"/>
            <a:chOff x="1123951" y="3617434"/>
            <a:chExt cx="9944096" cy="806738"/>
          </a:xfrm>
        </p:grpSpPr>
        <p:sp>
          <p:nvSpPr>
            <p:cNvPr id="45" name="Rechthoek: afgeronde hoeken 44">
              <a:extLst>
                <a:ext uri="{FF2B5EF4-FFF2-40B4-BE49-F238E27FC236}">
                  <a16:creationId xmlns:a16="http://schemas.microsoft.com/office/drawing/2014/main" id="{AF66B410-C635-D6ED-406F-5562AC9A13D8}"/>
                </a:ext>
              </a:extLst>
            </p:cNvPr>
            <p:cNvSpPr/>
            <p:nvPr/>
          </p:nvSpPr>
          <p:spPr>
            <a:xfrm>
              <a:off x="1123951" y="3617434"/>
              <a:ext cx="9944096" cy="806738"/>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nvGrpSpPr>
            <p:cNvPr id="36" name="Groep 35">
              <a:extLst>
                <a:ext uri="{FF2B5EF4-FFF2-40B4-BE49-F238E27FC236}">
                  <a16:creationId xmlns:a16="http://schemas.microsoft.com/office/drawing/2014/main" id="{7BC4BFDB-B060-405B-CBE6-556149B25059}"/>
                </a:ext>
              </a:extLst>
            </p:cNvPr>
            <p:cNvGrpSpPr/>
            <p:nvPr/>
          </p:nvGrpSpPr>
          <p:grpSpPr>
            <a:xfrm>
              <a:off x="1244599" y="3690603"/>
              <a:ext cx="9702800" cy="660400"/>
              <a:chOff x="1319624" y="4127500"/>
              <a:chExt cx="9552752" cy="660400"/>
            </a:xfrm>
          </p:grpSpPr>
          <p:cxnSp>
            <p:nvCxnSpPr>
              <p:cNvPr id="37" name="Rechte verbindingslijn 36">
                <a:extLst>
                  <a:ext uri="{FF2B5EF4-FFF2-40B4-BE49-F238E27FC236}">
                    <a16:creationId xmlns:a16="http://schemas.microsoft.com/office/drawing/2014/main" id="{5C9A8CB3-EF06-07F3-618E-F471E54A9C26}"/>
                  </a:ext>
                </a:extLst>
              </p:cNvPr>
              <p:cNvCxnSpPr>
                <a:cxnSpLocks/>
              </p:cNvCxnSpPr>
              <p:nvPr/>
            </p:nvCxnSpPr>
            <p:spPr>
              <a:xfrm>
                <a:off x="1319624"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F070920-51CB-E73D-2FFB-DCA734D2374A}"/>
                  </a:ext>
                </a:extLst>
              </p:cNvPr>
              <p:cNvCxnSpPr>
                <a:cxnSpLocks/>
              </p:cNvCxnSpPr>
              <p:nvPr/>
            </p:nvCxnSpPr>
            <p:spPr>
              <a:xfrm>
                <a:off x="10872376"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6ECBADA3-4240-8D30-C9D4-70E12605BDDD}"/>
                  </a:ext>
                </a:extLst>
              </p:cNvPr>
              <p:cNvCxnSpPr>
                <a:cxnSpLocks/>
              </p:cNvCxnSpPr>
              <p:nvPr/>
            </p:nvCxnSpPr>
            <p:spPr>
              <a:xfrm>
                <a:off x="1319624" y="4457700"/>
                <a:ext cx="9552752" cy="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grpSp>
      </p:grpSp>
      <p:sp>
        <p:nvSpPr>
          <p:cNvPr id="2" name="Tekstvak 1">
            <a:extLst>
              <a:ext uri="{FF2B5EF4-FFF2-40B4-BE49-F238E27FC236}">
                <a16:creationId xmlns:a16="http://schemas.microsoft.com/office/drawing/2014/main" id="{3AB9FEB9-0B23-0771-1DE9-C0D77A7CDB15}"/>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Somformule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 eindwaarde)</a:t>
            </a:r>
          </a:p>
        </p:txBody>
      </p:sp>
      <p:sp>
        <p:nvSpPr>
          <p:cNvPr id="20" name="Tekstvak 19">
            <a:extLst>
              <a:ext uri="{FF2B5EF4-FFF2-40B4-BE49-F238E27FC236}">
                <a16:creationId xmlns:a16="http://schemas.microsoft.com/office/drawing/2014/main" id="{B3B0DC02-2BE7-97FE-75E3-6D4B2256C05B}"/>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2025-II</a:t>
            </a:r>
          </a:p>
        </p:txBody>
      </p:sp>
      <p:pic>
        <p:nvPicPr>
          <p:cNvPr id="38" name="Afbeelding 37">
            <a:extLst>
              <a:ext uri="{FF2B5EF4-FFF2-40B4-BE49-F238E27FC236}">
                <a16:creationId xmlns:a16="http://schemas.microsoft.com/office/drawing/2014/main" id="{79C47838-3E1B-9A3C-D46D-885C61AF6ECD}"/>
              </a:ext>
            </a:extLst>
          </p:cNvPr>
          <p:cNvPicPr>
            <a:picLocks noChangeAspect="1"/>
          </p:cNvPicPr>
          <p:nvPr/>
        </p:nvPicPr>
        <p:blipFill>
          <a:blip r:embed="rId3"/>
          <a:srcRect l="1426" t="84136" r="1426"/>
          <a:stretch>
            <a:fillRect/>
          </a:stretch>
        </p:blipFill>
        <p:spPr>
          <a:xfrm>
            <a:off x="1316362" y="2667076"/>
            <a:ext cx="9559276" cy="974908"/>
          </a:xfrm>
          <a:prstGeom prst="rect">
            <a:avLst/>
          </a:prstGeom>
          <a:ln w="38100">
            <a:solidFill>
              <a:srgbClr val="945DE8"/>
            </a:solidFill>
          </a:ln>
        </p:spPr>
      </p:pic>
      <p:sp>
        <p:nvSpPr>
          <p:cNvPr id="40" name="Tekstvak 39">
            <a:extLst>
              <a:ext uri="{FF2B5EF4-FFF2-40B4-BE49-F238E27FC236}">
                <a16:creationId xmlns:a16="http://schemas.microsoft.com/office/drawing/2014/main" id="{F8CDDF72-4C15-1107-EB6F-E8AEBFFBD626}"/>
              </a:ext>
            </a:extLst>
          </p:cNvPr>
          <p:cNvSpPr txBox="1"/>
          <p:nvPr/>
        </p:nvSpPr>
        <p:spPr>
          <a:xfrm>
            <a:off x="319318" y="1033959"/>
            <a:ext cx="11723739" cy="1938992"/>
          </a:xfrm>
          <a:prstGeom prst="rect">
            <a:avLst/>
          </a:prstGeom>
          <a:noFill/>
        </p:spPr>
        <p:txBody>
          <a:bodyPr wrap="square" rtlCol="0">
            <a:spAutoFit/>
          </a:bodyPr>
          <a:lstStyle/>
          <a:p>
            <a:pPr lvl="0">
              <a:defRPr/>
            </a:pPr>
            <a:r>
              <a:rPr lang="nl-NL" sz="2000" b="1" dirty="0">
                <a:latin typeface="Effra" panose="02000506080000020004" pitchFamily="2" charset="0"/>
              </a:rPr>
              <a:t>Tijdens haar studie heeft </a:t>
            </a:r>
            <a:r>
              <a:rPr lang="nl-NL" sz="2000" b="1" dirty="0" err="1">
                <a:latin typeface="Effra" panose="02000506080000020004" pitchFamily="2" charset="0"/>
              </a:rPr>
              <a:t>Hasna</a:t>
            </a:r>
            <a:r>
              <a:rPr lang="nl-NL" sz="2000" b="1" dirty="0">
                <a:latin typeface="Effra" panose="02000506080000020004" pitchFamily="2" charset="0"/>
              </a:rPr>
              <a:t> bij DUO maandelijks € 200 geleend. Dit bedrag werd steeds op de laatste dag van de maand op haar betaalrekening gestort, voor het eerst op 30 september 2017. Over haar studieschuld wordt 0,05% samengestelde interest per maand gerekend, die steeds op de laatste dag van de maand bij haar schuld wordt opgeteld. </a:t>
            </a:r>
            <a:r>
              <a:rPr lang="nl-NL" sz="2000" b="1" dirty="0" err="1">
                <a:latin typeface="Effra" panose="02000506080000020004" pitchFamily="2" charset="0"/>
              </a:rPr>
              <a:t>Hasna</a:t>
            </a:r>
            <a:r>
              <a:rPr lang="nl-NL" sz="2000" b="1" dirty="0">
                <a:latin typeface="Effra" panose="02000506080000020004" pitchFamily="2" charset="0"/>
              </a:rPr>
              <a:t> is op 31 augustus 2021 afgestudeerd en heeft een studieschuld opgebouwd. </a:t>
            </a:r>
          </a:p>
          <a:p>
            <a:pPr lvl="0">
              <a:defRPr/>
            </a:pPr>
            <a:endParaRPr kumimoji="0" lang="nl-NL" sz="20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41" name="Tekstvak 40">
            <a:extLst>
              <a:ext uri="{FF2B5EF4-FFF2-40B4-BE49-F238E27FC236}">
                <a16:creationId xmlns:a16="http://schemas.microsoft.com/office/drawing/2014/main" id="{4E183B37-50BB-EA0D-DCCC-E2A7A16BA08F}"/>
              </a:ext>
            </a:extLst>
          </p:cNvPr>
          <p:cNvSpPr txBox="1"/>
          <p:nvPr/>
        </p:nvSpPr>
        <p:spPr>
          <a:xfrm>
            <a:off x="1344724" y="6194139"/>
            <a:ext cx="1268182"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30-09-’17</a:t>
            </a:r>
          </a:p>
        </p:txBody>
      </p:sp>
      <p:sp>
        <p:nvSpPr>
          <p:cNvPr id="42" name="Tekstvak 41">
            <a:extLst>
              <a:ext uri="{FF2B5EF4-FFF2-40B4-BE49-F238E27FC236}">
                <a16:creationId xmlns:a16="http://schemas.microsoft.com/office/drawing/2014/main" id="{34B8BEFE-0DE1-64C2-9FF7-AD5983307FAE}"/>
              </a:ext>
            </a:extLst>
          </p:cNvPr>
          <p:cNvSpPr txBox="1"/>
          <p:nvPr/>
        </p:nvSpPr>
        <p:spPr>
          <a:xfrm>
            <a:off x="9579094" y="6194139"/>
            <a:ext cx="1268182"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31-08-’21</a:t>
            </a:r>
          </a:p>
        </p:txBody>
      </p:sp>
      <p:sp>
        <p:nvSpPr>
          <p:cNvPr id="56" name="Rechthoek: afgeronde hoeken 55">
            <a:extLst>
              <a:ext uri="{FF2B5EF4-FFF2-40B4-BE49-F238E27FC236}">
                <a16:creationId xmlns:a16="http://schemas.microsoft.com/office/drawing/2014/main" id="{256A1189-8AFE-072A-0454-57260D9936D3}"/>
              </a:ext>
            </a:extLst>
          </p:cNvPr>
          <p:cNvSpPr/>
          <p:nvPr/>
        </p:nvSpPr>
        <p:spPr>
          <a:xfrm>
            <a:off x="2333530" y="3025360"/>
            <a:ext cx="2181320" cy="262700"/>
          </a:xfrm>
          <a:prstGeom prst="roundRect">
            <a:avLst/>
          </a:prstGeom>
          <a:solidFill>
            <a:srgbClr val="FF0000">
              <a:alpha val="25000"/>
            </a:srgb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7" name="Rechthoek: afgeronde hoeken 56">
            <a:extLst>
              <a:ext uri="{FF2B5EF4-FFF2-40B4-BE49-F238E27FC236}">
                <a16:creationId xmlns:a16="http://schemas.microsoft.com/office/drawing/2014/main" id="{1D8739DF-C7BD-65C6-3E1E-4048DC124316}"/>
              </a:ext>
            </a:extLst>
          </p:cNvPr>
          <p:cNvSpPr/>
          <p:nvPr/>
        </p:nvSpPr>
        <p:spPr>
          <a:xfrm>
            <a:off x="6862061" y="1415046"/>
            <a:ext cx="4205985" cy="262800"/>
          </a:xfrm>
          <a:prstGeom prst="roundRect">
            <a:avLst/>
          </a:prstGeom>
          <a:solidFill>
            <a:srgbClr val="00B050">
              <a:alpha val="25000"/>
            </a:srgb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8" name="Rechthoek: afgeronde hoeken 57">
            <a:extLst>
              <a:ext uri="{FF2B5EF4-FFF2-40B4-BE49-F238E27FC236}">
                <a16:creationId xmlns:a16="http://schemas.microsoft.com/office/drawing/2014/main" id="{4A881BBC-B79D-DB7D-9055-4F03CA36039A}"/>
              </a:ext>
            </a:extLst>
          </p:cNvPr>
          <p:cNvSpPr/>
          <p:nvPr/>
        </p:nvSpPr>
        <p:spPr>
          <a:xfrm>
            <a:off x="6130839" y="3036998"/>
            <a:ext cx="1819362" cy="262800"/>
          </a:xfrm>
          <a:prstGeom prst="roundRect">
            <a:avLst/>
          </a:prstGeom>
          <a:solidFill>
            <a:srgbClr val="0070C0">
              <a:alpha val="25000"/>
            </a:srgb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9" name="Rechthoek: afgeronde hoeken 58">
            <a:extLst>
              <a:ext uri="{FF2B5EF4-FFF2-40B4-BE49-F238E27FC236}">
                <a16:creationId xmlns:a16="http://schemas.microsoft.com/office/drawing/2014/main" id="{5DD0619A-E7FF-8929-8F56-44F224AD572D}"/>
              </a:ext>
            </a:extLst>
          </p:cNvPr>
          <p:cNvSpPr/>
          <p:nvPr/>
        </p:nvSpPr>
        <p:spPr>
          <a:xfrm>
            <a:off x="10477345" y="3033162"/>
            <a:ext cx="377979" cy="262800"/>
          </a:xfrm>
          <a:prstGeom prst="roundRect">
            <a:avLst/>
          </a:prstGeom>
          <a:solidFill>
            <a:srgbClr val="0070C0">
              <a:alpha val="25000"/>
            </a:srgb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60" name="Rechthoek: afgeronde hoeken 59">
            <a:extLst>
              <a:ext uri="{FF2B5EF4-FFF2-40B4-BE49-F238E27FC236}">
                <a16:creationId xmlns:a16="http://schemas.microsoft.com/office/drawing/2014/main" id="{A3EA6AEF-C061-F624-979A-89D04B03E44A}"/>
              </a:ext>
            </a:extLst>
          </p:cNvPr>
          <p:cNvSpPr/>
          <p:nvPr/>
        </p:nvSpPr>
        <p:spPr>
          <a:xfrm>
            <a:off x="2333530" y="3329170"/>
            <a:ext cx="1244695" cy="262800"/>
          </a:xfrm>
          <a:prstGeom prst="roundRect">
            <a:avLst/>
          </a:prstGeom>
          <a:solidFill>
            <a:srgbClr val="0070C0">
              <a:alpha val="25000"/>
            </a:srgb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61" name="Rechte verbindingslijn met pijl 60">
            <a:extLst>
              <a:ext uri="{FF2B5EF4-FFF2-40B4-BE49-F238E27FC236}">
                <a16:creationId xmlns:a16="http://schemas.microsoft.com/office/drawing/2014/main" id="{DAC0D47C-36EF-242C-D17C-E80080A74F60}"/>
              </a:ext>
            </a:extLst>
          </p:cNvPr>
          <p:cNvCxnSpPr>
            <a:cxnSpLocks/>
          </p:cNvCxnSpPr>
          <p:nvPr/>
        </p:nvCxnSpPr>
        <p:spPr>
          <a:xfrm>
            <a:off x="1978815" y="4916853"/>
            <a:ext cx="3754" cy="531637"/>
          </a:xfrm>
          <a:prstGeom prst="straightConnector1">
            <a:avLst/>
          </a:prstGeom>
          <a:ln w="889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62" name="Rechte verbindingslijn met pijl 61">
            <a:extLst>
              <a:ext uri="{FF2B5EF4-FFF2-40B4-BE49-F238E27FC236}">
                <a16:creationId xmlns:a16="http://schemas.microsoft.com/office/drawing/2014/main" id="{6935C78A-FB54-7B4C-B300-600BFCCABA65}"/>
              </a:ext>
            </a:extLst>
          </p:cNvPr>
          <p:cNvCxnSpPr>
            <a:cxnSpLocks/>
          </p:cNvCxnSpPr>
          <p:nvPr/>
        </p:nvCxnSpPr>
        <p:spPr>
          <a:xfrm>
            <a:off x="10209431" y="4701628"/>
            <a:ext cx="3754" cy="531637"/>
          </a:xfrm>
          <a:prstGeom prst="straightConnector1">
            <a:avLst/>
          </a:prstGeom>
          <a:ln w="88900">
            <a:solidFill>
              <a:srgbClr val="005A9E"/>
            </a:solidFill>
            <a:tailEnd type="triangle"/>
          </a:ln>
        </p:spPr>
        <p:style>
          <a:lnRef idx="2">
            <a:schemeClr val="accent1"/>
          </a:lnRef>
          <a:fillRef idx="0">
            <a:schemeClr val="accent1"/>
          </a:fillRef>
          <a:effectRef idx="1">
            <a:schemeClr val="accent1"/>
          </a:effectRef>
          <a:fontRef idx="minor">
            <a:schemeClr val="tx1"/>
          </a:fontRef>
        </p:style>
      </p:cxnSp>
      <p:sp>
        <p:nvSpPr>
          <p:cNvPr id="63" name="Vermenigvuldigingsteken 62">
            <a:extLst>
              <a:ext uri="{FF2B5EF4-FFF2-40B4-BE49-F238E27FC236}">
                <a16:creationId xmlns:a16="http://schemas.microsoft.com/office/drawing/2014/main" id="{EC19A71D-FCC2-7B40-0D4D-4FD54D3B5CDF}"/>
              </a:ext>
            </a:extLst>
          </p:cNvPr>
          <p:cNvSpPr/>
          <p:nvPr/>
        </p:nvSpPr>
        <p:spPr>
          <a:xfrm>
            <a:off x="9984811" y="5125285"/>
            <a:ext cx="456748" cy="510040"/>
          </a:xfrm>
          <a:prstGeom prst="mathMultiply">
            <a:avLst>
              <a:gd name="adj1" fmla="val 13558"/>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800"/>
          </a:p>
        </p:txBody>
      </p:sp>
      <p:cxnSp>
        <p:nvCxnSpPr>
          <p:cNvPr id="66" name="Rechte verbindingslijn 65">
            <a:extLst>
              <a:ext uri="{FF2B5EF4-FFF2-40B4-BE49-F238E27FC236}">
                <a16:creationId xmlns:a16="http://schemas.microsoft.com/office/drawing/2014/main" id="{0DDD064F-A309-4374-1528-C3D106E1E6C8}"/>
              </a:ext>
            </a:extLst>
          </p:cNvPr>
          <p:cNvCxnSpPr>
            <a:cxnSpLocks/>
          </p:cNvCxnSpPr>
          <p:nvPr/>
        </p:nvCxnSpPr>
        <p:spPr>
          <a:xfrm>
            <a:off x="4478865" y="5528719"/>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79BB1B4E-3597-351A-340F-BB2548412467}"/>
              </a:ext>
            </a:extLst>
          </p:cNvPr>
          <p:cNvCxnSpPr>
            <a:cxnSpLocks/>
          </p:cNvCxnSpPr>
          <p:nvPr/>
        </p:nvCxnSpPr>
        <p:spPr>
          <a:xfrm>
            <a:off x="7734296" y="5528719"/>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sp>
        <p:nvSpPr>
          <p:cNvPr id="68" name="Tekstvak 67">
            <a:extLst>
              <a:ext uri="{FF2B5EF4-FFF2-40B4-BE49-F238E27FC236}">
                <a16:creationId xmlns:a16="http://schemas.microsoft.com/office/drawing/2014/main" id="{5028EE4A-8EAA-CD81-CC86-AA6F95AC7DB2}"/>
              </a:ext>
            </a:extLst>
          </p:cNvPr>
          <p:cNvSpPr txBox="1"/>
          <p:nvPr/>
        </p:nvSpPr>
        <p:spPr>
          <a:xfrm>
            <a:off x="2133466" y="5478489"/>
            <a:ext cx="2190749"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2017: </a:t>
            </a:r>
            <a:r>
              <a:rPr kumimoji="0" lang="nl-NL" b="1" u="none" strike="noStrike" kern="1200" cap="none" spc="0" normalizeH="0" baseline="0" noProof="0" dirty="0">
                <a:ln>
                  <a:noFill/>
                </a:ln>
                <a:solidFill>
                  <a:srgbClr val="945DE8"/>
                </a:solidFill>
                <a:effectLst/>
                <a:uLnTx/>
                <a:uFillTx/>
                <a:latin typeface="Effra" panose="02000506080000020004" pitchFamily="2" charset="0"/>
              </a:rPr>
              <a:t>4</a:t>
            </a:r>
            <a:r>
              <a:rPr kumimoji="0" lang="nl-NL" b="1" u="none" strike="noStrike" kern="1200" cap="none" spc="0" normalizeH="0" baseline="0" noProof="0" dirty="0">
                <a:ln>
                  <a:noFill/>
                </a:ln>
                <a:solidFill>
                  <a:prstClr val="black"/>
                </a:solidFill>
                <a:effectLst/>
                <a:uLnTx/>
                <a:uFillTx/>
                <a:latin typeface="Effra" panose="02000506080000020004" pitchFamily="2" charset="0"/>
              </a:rPr>
              <a:t> stortingen</a:t>
            </a:r>
          </a:p>
        </p:txBody>
      </p:sp>
      <p:sp>
        <p:nvSpPr>
          <p:cNvPr id="69" name="Tekstvak 68">
            <a:extLst>
              <a:ext uri="{FF2B5EF4-FFF2-40B4-BE49-F238E27FC236}">
                <a16:creationId xmlns:a16="http://schemas.microsoft.com/office/drawing/2014/main" id="{12421EA8-7569-7B6B-A86C-8DFF5D31B0D8}"/>
              </a:ext>
            </a:extLst>
          </p:cNvPr>
          <p:cNvSpPr txBox="1"/>
          <p:nvPr/>
        </p:nvSpPr>
        <p:spPr>
          <a:xfrm>
            <a:off x="7867785" y="5478489"/>
            <a:ext cx="2190749"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2021: </a:t>
            </a:r>
            <a:r>
              <a:rPr lang="nl-NL" b="1" dirty="0">
                <a:solidFill>
                  <a:srgbClr val="945DE8"/>
                </a:solidFill>
                <a:latin typeface="Effra" panose="02000506080000020004" pitchFamily="2" charset="0"/>
              </a:rPr>
              <a:t>8</a:t>
            </a:r>
            <a:r>
              <a:rPr kumimoji="0" lang="nl-NL" b="1" u="none" strike="noStrike" kern="1200" cap="none" spc="0" normalizeH="0" baseline="0" noProof="0" dirty="0">
                <a:ln>
                  <a:noFill/>
                </a:ln>
                <a:solidFill>
                  <a:prstClr val="black"/>
                </a:solidFill>
                <a:effectLst/>
                <a:uLnTx/>
                <a:uFillTx/>
                <a:latin typeface="Effra" panose="02000506080000020004" pitchFamily="2" charset="0"/>
              </a:rPr>
              <a:t> stortingen</a:t>
            </a:r>
          </a:p>
        </p:txBody>
      </p:sp>
      <p:sp>
        <p:nvSpPr>
          <p:cNvPr id="70" name="Tekstvak 69">
            <a:extLst>
              <a:ext uri="{FF2B5EF4-FFF2-40B4-BE49-F238E27FC236}">
                <a16:creationId xmlns:a16="http://schemas.microsoft.com/office/drawing/2014/main" id="{5890C31A-1ADF-BD46-1B1B-7A0D84905F83}"/>
              </a:ext>
            </a:extLst>
          </p:cNvPr>
          <p:cNvSpPr txBox="1"/>
          <p:nvPr/>
        </p:nvSpPr>
        <p:spPr>
          <a:xfrm>
            <a:off x="4457703" y="5478489"/>
            <a:ext cx="3276591"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2018-2020: </a:t>
            </a:r>
            <a:r>
              <a:rPr kumimoji="0" lang="nl-NL" b="1" u="none" strike="noStrike" kern="1200" cap="none" spc="0" normalizeH="0" baseline="0" noProof="0" dirty="0">
                <a:ln>
                  <a:noFill/>
                </a:ln>
                <a:solidFill>
                  <a:srgbClr val="945DE8"/>
                </a:solidFill>
                <a:effectLst/>
                <a:uLnTx/>
                <a:uFillTx/>
                <a:latin typeface="Effra" panose="02000506080000020004" pitchFamily="2" charset="0"/>
              </a:rPr>
              <a:t>36</a:t>
            </a:r>
            <a:r>
              <a:rPr kumimoji="0" lang="nl-NL" b="1" u="none" strike="noStrike" kern="1200" cap="none" spc="0" normalizeH="0" baseline="0" noProof="0" dirty="0">
                <a:ln>
                  <a:noFill/>
                </a:ln>
                <a:solidFill>
                  <a:prstClr val="black"/>
                </a:solidFill>
                <a:effectLst/>
                <a:uLnTx/>
                <a:uFillTx/>
                <a:latin typeface="Effra" panose="02000506080000020004" pitchFamily="2" charset="0"/>
              </a:rPr>
              <a:t> stortingen</a:t>
            </a:r>
          </a:p>
        </p:txBody>
      </p:sp>
      <p:sp>
        <p:nvSpPr>
          <p:cNvPr id="72" name="Is gelijk aan 71">
            <a:extLst>
              <a:ext uri="{FF2B5EF4-FFF2-40B4-BE49-F238E27FC236}">
                <a16:creationId xmlns:a16="http://schemas.microsoft.com/office/drawing/2014/main" id="{70642175-E321-E15C-F939-DDE98D02B3E0}"/>
              </a:ext>
            </a:extLst>
          </p:cNvPr>
          <p:cNvSpPr/>
          <p:nvPr/>
        </p:nvSpPr>
        <p:spPr>
          <a:xfrm>
            <a:off x="6128146" y="3894540"/>
            <a:ext cx="438567" cy="806738"/>
          </a:xfrm>
          <a:prstGeom prst="mathEqual">
            <a:avLst>
              <a:gd name="adj1" fmla="val 8890"/>
              <a:gd name="adj2" fmla="val 10403"/>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6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73" name="Tekstvak 72">
            <a:extLst>
              <a:ext uri="{FF2B5EF4-FFF2-40B4-BE49-F238E27FC236}">
                <a16:creationId xmlns:a16="http://schemas.microsoft.com/office/drawing/2014/main" id="{6B067C7C-6110-3FA9-077C-851579471932}"/>
              </a:ext>
            </a:extLst>
          </p:cNvPr>
          <p:cNvSpPr txBox="1"/>
          <p:nvPr/>
        </p:nvSpPr>
        <p:spPr>
          <a:xfrm>
            <a:off x="6367983" y="3662915"/>
            <a:ext cx="1314040"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48</a:t>
            </a:r>
          </a:p>
        </p:txBody>
      </p:sp>
      <p:sp>
        <p:nvSpPr>
          <p:cNvPr id="75" name="Is gelijk aan 74">
            <a:extLst>
              <a:ext uri="{FF2B5EF4-FFF2-40B4-BE49-F238E27FC236}">
                <a16:creationId xmlns:a16="http://schemas.microsoft.com/office/drawing/2014/main" id="{9EC5F9B4-2E42-3728-E7B6-7A206BE1E009}"/>
              </a:ext>
            </a:extLst>
          </p:cNvPr>
          <p:cNvSpPr/>
          <p:nvPr/>
        </p:nvSpPr>
        <p:spPr>
          <a:xfrm>
            <a:off x="1626766" y="3894540"/>
            <a:ext cx="438567" cy="806738"/>
          </a:xfrm>
          <a:prstGeom prst="mathEqual">
            <a:avLst>
              <a:gd name="adj1" fmla="val 8890"/>
              <a:gd name="adj2" fmla="val 10403"/>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6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76" name="Tekstvak 75">
            <a:extLst>
              <a:ext uri="{FF2B5EF4-FFF2-40B4-BE49-F238E27FC236}">
                <a16:creationId xmlns:a16="http://schemas.microsoft.com/office/drawing/2014/main" id="{3F2BB5C7-E6DC-9F52-F813-534C5FFD0465}"/>
              </a:ext>
            </a:extLst>
          </p:cNvPr>
          <p:cNvSpPr txBox="1"/>
          <p:nvPr/>
        </p:nvSpPr>
        <p:spPr>
          <a:xfrm>
            <a:off x="1913578" y="3662915"/>
            <a:ext cx="2740840"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1,0005</a:t>
            </a:r>
          </a:p>
        </p:txBody>
      </p:sp>
      <p:sp>
        <p:nvSpPr>
          <p:cNvPr id="77" name="Tekstvak 76">
            <a:extLst>
              <a:ext uri="{FF2B5EF4-FFF2-40B4-BE49-F238E27FC236}">
                <a16:creationId xmlns:a16="http://schemas.microsoft.com/office/drawing/2014/main" id="{CC590347-291F-701D-4425-C95D83F931F8}"/>
              </a:ext>
            </a:extLst>
          </p:cNvPr>
          <p:cNvSpPr txBox="1"/>
          <p:nvPr/>
        </p:nvSpPr>
        <p:spPr>
          <a:xfrm>
            <a:off x="8536757" y="3508897"/>
            <a:ext cx="687194"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a</a:t>
            </a:r>
          </a:p>
        </p:txBody>
      </p:sp>
      <p:sp>
        <p:nvSpPr>
          <p:cNvPr id="78" name="Is gelijk aan 77">
            <a:extLst>
              <a:ext uri="{FF2B5EF4-FFF2-40B4-BE49-F238E27FC236}">
                <a16:creationId xmlns:a16="http://schemas.microsoft.com/office/drawing/2014/main" id="{4190953B-585D-F53A-1FCC-C23CEB62B026}"/>
              </a:ext>
            </a:extLst>
          </p:cNvPr>
          <p:cNvSpPr/>
          <p:nvPr/>
        </p:nvSpPr>
        <p:spPr>
          <a:xfrm>
            <a:off x="9155751" y="3894540"/>
            <a:ext cx="438567" cy="806738"/>
          </a:xfrm>
          <a:prstGeom prst="mathEqual">
            <a:avLst>
              <a:gd name="adj1" fmla="val 8890"/>
              <a:gd name="adj2" fmla="val 10403"/>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6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79" name="Tekstvak 78">
            <a:extLst>
              <a:ext uri="{FF2B5EF4-FFF2-40B4-BE49-F238E27FC236}">
                <a16:creationId xmlns:a16="http://schemas.microsoft.com/office/drawing/2014/main" id="{3DF779C6-3E24-74FD-D5D5-840DBB379C84}"/>
              </a:ext>
            </a:extLst>
          </p:cNvPr>
          <p:cNvSpPr txBox="1"/>
          <p:nvPr/>
        </p:nvSpPr>
        <p:spPr>
          <a:xfrm>
            <a:off x="9479162" y="3662915"/>
            <a:ext cx="1588884"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200</a:t>
            </a:r>
          </a:p>
        </p:txBody>
      </p:sp>
      <p:sp>
        <p:nvSpPr>
          <p:cNvPr id="81" name="Bijschrift: pijl-links 80">
            <a:extLst>
              <a:ext uri="{FF2B5EF4-FFF2-40B4-BE49-F238E27FC236}">
                <a16:creationId xmlns:a16="http://schemas.microsoft.com/office/drawing/2014/main" id="{F041DD55-F8E9-05F9-2A24-D8CB5C1B236C}"/>
              </a:ext>
            </a:extLst>
          </p:cNvPr>
          <p:cNvSpPr/>
          <p:nvPr/>
        </p:nvSpPr>
        <p:spPr>
          <a:xfrm>
            <a:off x="4570323" y="3591932"/>
            <a:ext cx="4195713" cy="1332000"/>
          </a:xfrm>
          <a:prstGeom prst="leftArrowCallout">
            <a:avLst>
              <a:gd name="adj1" fmla="val 25000"/>
              <a:gd name="adj2" fmla="val 25000"/>
              <a:gd name="adj3" fmla="val 25000"/>
              <a:gd name="adj4" fmla="val 88063"/>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dirty="0">
                <a:latin typeface="Effra" panose="02000506080000020004" pitchFamily="2" charset="0"/>
              </a:rPr>
              <a:t>Interest / 100 + 1</a:t>
            </a:r>
          </a:p>
          <a:p>
            <a:pPr algn="ctr"/>
            <a:r>
              <a:rPr lang="nl-NL" sz="2800" b="1" dirty="0">
                <a:latin typeface="Effra" panose="02000506080000020004" pitchFamily="2" charset="0"/>
              </a:rPr>
              <a:t>Dus: </a:t>
            </a:r>
          </a:p>
          <a:p>
            <a:pPr algn="ctr"/>
            <a:r>
              <a:rPr lang="nl-NL" sz="2800" dirty="0">
                <a:latin typeface="Effra" panose="02000506080000020004" pitchFamily="2" charset="0"/>
              </a:rPr>
              <a:t>0,05 / 100 + 1 = 1,0005</a:t>
            </a:r>
          </a:p>
        </p:txBody>
      </p:sp>
      <p:sp>
        <p:nvSpPr>
          <p:cNvPr id="82" name="Bijschrift: pijl-links 81">
            <a:extLst>
              <a:ext uri="{FF2B5EF4-FFF2-40B4-BE49-F238E27FC236}">
                <a16:creationId xmlns:a16="http://schemas.microsoft.com/office/drawing/2014/main" id="{4B6D1D50-9439-F1BE-C3C9-B90F42539334}"/>
              </a:ext>
            </a:extLst>
          </p:cNvPr>
          <p:cNvSpPr/>
          <p:nvPr/>
        </p:nvSpPr>
        <p:spPr>
          <a:xfrm flipH="1">
            <a:off x="7147412" y="4672940"/>
            <a:ext cx="2791500" cy="882514"/>
          </a:xfrm>
          <a:prstGeom prst="leftArrowCallout">
            <a:avLst>
              <a:gd name="adj1" fmla="val 25000"/>
              <a:gd name="adj2" fmla="val 25000"/>
              <a:gd name="adj3" fmla="val 25000"/>
              <a:gd name="adj4" fmla="val 88063"/>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dirty="0">
                <a:latin typeface="Effra" panose="02000506080000020004" pitchFamily="2" charset="0"/>
              </a:rPr>
              <a:t>Omrekenen kan nu niet.</a:t>
            </a:r>
          </a:p>
        </p:txBody>
      </p:sp>
      <p:sp>
        <p:nvSpPr>
          <p:cNvPr id="83" name="Rechthoek 82">
            <a:extLst>
              <a:ext uri="{FF2B5EF4-FFF2-40B4-BE49-F238E27FC236}">
                <a16:creationId xmlns:a16="http://schemas.microsoft.com/office/drawing/2014/main" id="{9EA68400-5768-3CD1-0E22-759ABC4C4454}"/>
              </a:ext>
            </a:extLst>
          </p:cNvPr>
          <p:cNvSpPr/>
          <p:nvPr/>
        </p:nvSpPr>
        <p:spPr>
          <a:xfrm>
            <a:off x="9969940" y="4631214"/>
            <a:ext cx="476734" cy="955394"/>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afgeronde hoeken 84">
            <a:extLst>
              <a:ext uri="{FF2B5EF4-FFF2-40B4-BE49-F238E27FC236}">
                <a16:creationId xmlns:a16="http://schemas.microsoft.com/office/drawing/2014/main" id="{5C9F3846-CB33-258D-0887-4D773285F6A6}"/>
              </a:ext>
            </a:extLst>
          </p:cNvPr>
          <p:cNvSpPr/>
          <p:nvPr/>
        </p:nvSpPr>
        <p:spPr>
          <a:xfrm>
            <a:off x="3818023" y="-1994654"/>
            <a:ext cx="4555951" cy="1911812"/>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40153908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5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15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5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left)">
                                      <p:cBhvr>
                                        <p:cTn id="34" dur="150"/>
                                        <p:tgtEl>
                                          <p:spTgt spid="5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150"/>
                                        <p:tgtEl>
                                          <p:spTgt spid="5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left)">
                                      <p:cBhvr>
                                        <p:cTn id="40" dur="150"/>
                                        <p:tgtEl>
                                          <p:spTgt spid="6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wipe(left)">
                                      <p:cBhvr>
                                        <p:cTn id="53" dur="150"/>
                                        <p:tgtEl>
                                          <p:spTgt spid="75"/>
                                        </p:tgtEl>
                                      </p:cBhvr>
                                    </p:animEffect>
                                  </p:childTnLst>
                                </p:cTn>
                              </p:par>
                            </p:childTnLst>
                          </p:cTn>
                        </p:par>
                        <p:par>
                          <p:cTn id="54" fill="hold">
                            <p:stCondLst>
                              <p:cond delay="150"/>
                            </p:stCondLst>
                            <p:childTnLst>
                              <p:par>
                                <p:cTn id="55" presetID="1" presetClass="entr" presetSubtype="0"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right)">
                                      <p:cBhvr>
                                        <p:cTn id="61" dur="250"/>
                                        <p:tgtEl>
                                          <p:spTgt spid="8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barn(outHorizontal)">
                                      <p:cBhvr>
                                        <p:cTn id="74" dur="150"/>
                                        <p:tgtEl>
                                          <p:spTgt spid="66"/>
                                        </p:tgtEl>
                                      </p:cBhvr>
                                    </p:animEffect>
                                  </p:childTnLst>
                                </p:cTn>
                              </p:par>
                              <p:par>
                                <p:cTn id="75" presetID="16" presetClass="entr" presetSubtype="42"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barn(outHorizontal)">
                                      <p:cBhvr>
                                        <p:cTn id="77" dur="15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6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6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wipe(left)">
                                      <p:cBhvr>
                                        <p:cTn id="94" dur="150"/>
                                        <p:tgtEl>
                                          <p:spTgt spid="72"/>
                                        </p:tgtEl>
                                      </p:cBhvr>
                                    </p:animEffect>
                                  </p:childTnLst>
                                </p:cTn>
                              </p:par>
                            </p:childTnLst>
                          </p:cTn>
                        </p:par>
                        <p:par>
                          <p:cTn id="95" fill="hold">
                            <p:stCondLst>
                              <p:cond delay="150"/>
                            </p:stCondLst>
                            <p:childTnLst>
                              <p:par>
                                <p:cTn id="96" presetID="1" presetClass="entr" presetSubtype="0" fill="hold" grpId="0" nodeType="afterEffect">
                                  <p:stCondLst>
                                    <p:cond delay="0"/>
                                  </p:stCondLst>
                                  <p:childTnLst>
                                    <p:set>
                                      <p:cBhvr>
                                        <p:cTn id="97" dur="1" fill="hold">
                                          <p:stCondLst>
                                            <p:cond delay="0"/>
                                          </p:stCondLst>
                                        </p:cTn>
                                        <p:tgtEl>
                                          <p:spTgt spid="7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8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82"/>
                                        </p:tgtEl>
                                        <p:attrNameLst>
                                          <p:attrName>style.visibility</p:attrName>
                                        </p:attrNameLst>
                                      </p:cBhvr>
                                      <p:to>
                                        <p:strVal val="visible"/>
                                      </p:to>
                                    </p:set>
                                    <p:animEffect transition="in" filter="wipe(left)">
                                      <p:cBhvr>
                                        <p:cTn id="110" dur="250"/>
                                        <p:tgtEl>
                                          <p:spTgt spid="8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wipe(left)">
                                      <p:cBhvr>
                                        <p:cTn id="115" dur="150"/>
                                        <p:tgtEl>
                                          <p:spTgt spid="78"/>
                                        </p:tgtEl>
                                      </p:cBhvr>
                                    </p:animEffect>
                                  </p:childTnLst>
                                </p:cTn>
                              </p:par>
                              <p:par>
                                <p:cTn id="116" presetID="1" presetClass="exit" presetSubtype="0" fill="hold" grpId="1" nodeType="withEffect">
                                  <p:stCondLst>
                                    <p:cond delay="0"/>
                                  </p:stCondLst>
                                  <p:childTnLst>
                                    <p:set>
                                      <p:cBhvr>
                                        <p:cTn id="117" dur="1" fill="hold">
                                          <p:stCondLst>
                                            <p:cond delay="0"/>
                                          </p:stCondLst>
                                        </p:cTn>
                                        <p:tgtEl>
                                          <p:spTgt spid="82"/>
                                        </p:tgtEl>
                                        <p:attrNameLst>
                                          <p:attrName>style.visibility</p:attrName>
                                        </p:attrNameLst>
                                      </p:cBhvr>
                                      <p:to>
                                        <p:strVal val="hidden"/>
                                      </p:to>
                                    </p:set>
                                  </p:childTnLst>
                                </p:cTn>
                              </p:par>
                            </p:childTnLst>
                          </p:cTn>
                        </p:par>
                        <p:par>
                          <p:cTn id="118" fill="hold">
                            <p:stCondLst>
                              <p:cond delay="150"/>
                            </p:stCondLst>
                            <p:childTnLst>
                              <p:par>
                                <p:cTn id="119" presetID="1" presetClass="entr" presetSubtype="0" fill="hold" grpId="0" nodeType="afterEffect">
                                  <p:stCondLst>
                                    <p:cond delay="0"/>
                                  </p:stCondLst>
                                  <p:childTnLst>
                                    <p:set>
                                      <p:cBhvr>
                                        <p:cTn id="12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4" grpId="0"/>
      <p:bldP spid="41" grpId="0"/>
      <p:bldP spid="42" grpId="0"/>
      <p:bldP spid="56" grpId="0" animBg="1"/>
      <p:bldP spid="57" grpId="0" animBg="1"/>
      <p:bldP spid="58" grpId="0" animBg="1"/>
      <p:bldP spid="59" grpId="0" animBg="1"/>
      <p:bldP spid="60" grpId="0" animBg="1"/>
      <p:bldP spid="63" grpId="0" animBg="1"/>
      <p:bldP spid="68" grpId="0"/>
      <p:bldP spid="69" grpId="0"/>
      <p:bldP spid="70" grpId="0"/>
      <p:bldP spid="72" grpId="0" animBg="1"/>
      <p:bldP spid="73" grpId="0"/>
      <p:bldP spid="75" grpId="0" animBg="1"/>
      <p:bldP spid="76" grpId="0"/>
      <p:bldP spid="77" grpId="0"/>
      <p:bldP spid="78" grpId="0" animBg="1"/>
      <p:bldP spid="79" grpId="0"/>
      <p:bldP spid="81" grpId="0" animBg="1"/>
      <p:bldP spid="81" grpId="1" animBg="1"/>
      <p:bldP spid="82" grpId="0" animBg="1"/>
      <p:bldP spid="82" grpId="1" animBg="1"/>
      <p:bldP spid="83"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54174-9CF5-56F8-326C-576BFEBDFF40}"/>
            </a:ext>
          </a:extLst>
        </p:cNvPr>
        <p:cNvGrpSpPr/>
        <p:nvPr/>
      </p:nvGrpSpPr>
      <p:grpSpPr>
        <a:xfrm>
          <a:off x="0" y="0"/>
          <a:ext cx="0" cy="0"/>
          <a:chOff x="0" y="0"/>
          <a:chExt cx="0" cy="0"/>
        </a:xfrm>
      </p:grpSpPr>
      <p:grpSp>
        <p:nvGrpSpPr>
          <p:cNvPr id="48" name="Groep 47">
            <a:extLst>
              <a:ext uri="{FF2B5EF4-FFF2-40B4-BE49-F238E27FC236}">
                <a16:creationId xmlns:a16="http://schemas.microsoft.com/office/drawing/2014/main" id="{7C15DDDB-8DF1-BB42-BDB1-3D98421A27A0}"/>
              </a:ext>
            </a:extLst>
          </p:cNvPr>
          <p:cNvGrpSpPr/>
          <p:nvPr/>
        </p:nvGrpSpPr>
        <p:grpSpPr>
          <a:xfrm>
            <a:off x="1876426" y="5455550"/>
            <a:ext cx="8439148" cy="806738"/>
            <a:chOff x="1123951" y="3617434"/>
            <a:chExt cx="9944096" cy="806738"/>
          </a:xfrm>
        </p:grpSpPr>
        <p:sp>
          <p:nvSpPr>
            <p:cNvPr id="45" name="Rechthoek: afgeronde hoeken 44">
              <a:extLst>
                <a:ext uri="{FF2B5EF4-FFF2-40B4-BE49-F238E27FC236}">
                  <a16:creationId xmlns:a16="http://schemas.microsoft.com/office/drawing/2014/main" id="{7643F320-6297-02F9-1B79-DBD9F5E8227A}"/>
                </a:ext>
              </a:extLst>
            </p:cNvPr>
            <p:cNvSpPr/>
            <p:nvPr/>
          </p:nvSpPr>
          <p:spPr>
            <a:xfrm>
              <a:off x="1123951" y="3617434"/>
              <a:ext cx="9944096" cy="806738"/>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nvGrpSpPr>
            <p:cNvPr id="36" name="Groep 35">
              <a:extLst>
                <a:ext uri="{FF2B5EF4-FFF2-40B4-BE49-F238E27FC236}">
                  <a16:creationId xmlns:a16="http://schemas.microsoft.com/office/drawing/2014/main" id="{E911DB3B-AE46-8AB3-012E-39EE8B32606A}"/>
                </a:ext>
              </a:extLst>
            </p:cNvPr>
            <p:cNvGrpSpPr/>
            <p:nvPr/>
          </p:nvGrpSpPr>
          <p:grpSpPr>
            <a:xfrm>
              <a:off x="1244599" y="3690603"/>
              <a:ext cx="9702800" cy="660400"/>
              <a:chOff x="1319624" y="4127500"/>
              <a:chExt cx="9552752" cy="660400"/>
            </a:xfrm>
          </p:grpSpPr>
          <p:cxnSp>
            <p:nvCxnSpPr>
              <p:cNvPr id="37" name="Rechte verbindingslijn 36">
                <a:extLst>
                  <a:ext uri="{FF2B5EF4-FFF2-40B4-BE49-F238E27FC236}">
                    <a16:creationId xmlns:a16="http://schemas.microsoft.com/office/drawing/2014/main" id="{AFAE92A9-6F5C-F60E-B58D-B877BB8CE439}"/>
                  </a:ext>
                </a:extLst>
              </p:cNvPr>
              <p:cNvCxnSpPr>
                <a:cxnSpLocks/>
              </p:cNvCxnSpPr>
              <p:nvPr/>
            </p:nvCxnSpPr>
            <p:spPr>
              <a:xfrm>
                <a:off x="1319624"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61DAE085-A889-9457-7EA8-131F351DA553}"/>
                  </a:ext>
                </a:extLst>
              </p:cNvPr>
              <p:cNvCxnSpPr>
                <a:cxnSpLocks/>
              </p:cNvCxnSpPr>
              <p:nvPr/>
            </p:nvCxnSpPr>
            <p:spPr>
              <a:xfrm>
                <a:off x="10872376"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A6AC445F-748A-17CC-F652-E24DAADD6000}"/>
                  </a:ext>
                </a:extLst>
              </p:cNvPr>
              <p:cNvCxnSpPr>
                <a:cxnSpLocks/>
              </p:cNvCxnSpPr>
              <p:nvPr/>
            </p:nvCxnSpPr>
            <p:spPr>
              <a:xfrm>
                <a:off x="1319624" y="4457700"/>
                <a:ext cx="9552752" cy="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grpSp>
      </p:grpSp>
      <p:sp>
        <p:nvSpPr>
          <p:cNvPr id="2" name="Tekstvak 1">
            <a:extLst>
              <a:ext uri="{FF2B5EF4-FFF2-40B4-BE49-F238E27FC236}">
                <a16:creationId xmlns:a16="http://schemas.microsoft.com/office/drawing/2014/main" id="{C96065FF-B622-21CB-C360-F921C036421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Somformule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 eindwaarde)</a:t>
            </a:r>
          </a:p>
        </p:txBody>
      </p:sp>
      <p:sp>
        <p:nvSpPr>
          <p:cNvPr id="20" name="Tekstvak 19">
            <a:extLst>
              <a:ext uri="{FF2B5EF4-FFF2-40B4-BE49-F238E27FC236}">
                <a16:creationId xmlns:a16="http://schemas.microsoft.com/office/drawing/2014/main" id="{F35C6324-073E-CAE6-C2A5-06321460E0A4}"/>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2025-II</a:t>
            </a:r>
          </a:p>
        </p:txBody>
      </p:sp>
      <p:sp>
        <p:nvSpPr>
          <p:cNvPr id="41" name="Tekstvak 40">
            <a:extLst>
              <a:ext uri="{FF2B5EF4-FFF2-40B4-BE49-F238E27FC236}">
                <a16:creationId xmlns:a16="http://schemas.microsoft.com/office/drawing/2014/main" id="{E92D2059-A38B-A3E9-E1A9-ADB5100D31F6}"/>
              </a:ext>
            </a:extLst>
          </p:cNvPr>
          <p:cNvSpPr txBox="1"/>
          <p:nvPr/>
        </p:nvSpPr>
        <p:spPr>
          <a:xfrm>
            <a:off x="1344724" y="6194139"/>
            <a:ext cx="1268182"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30-09-’17</a:t>
            </a:r>
          </a:p>
        </p:txBody>
      </p:sp>
      <p:sp>
        <p:nvSpPr>
          <p:cNvPr id="42" name="Tekstvak 41">
            <a:extLst>
              <a:ext uri="{FF2B5EF4-FFF2-40B4-BE49-F238E27FC236}">
                <a16:creationId xmlns:a16="http://schemas.microsoft.com/office/drawing/2014/main" id="{6D1529D4-9DF1-A416-F42F-2FEAA2600F19}"/>
              </a:ext>
            </a:extLst>
          </p:cNvPr>
          <p:cNvSpPr txBox="1"/>
          <p:nvPr/>
        </p:nvSpPr>
        <p:spPr>
          <a:xfrm>
            <a:off x="9579094" y="6194139"/>
            <a:ext cx="1268182"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31-08-’21</a:t>
            </a:r>
          </a:p>
        </p:txBody>
      </p:sp>
      <p:cxnSp>
        <p:nvCxnSpPr>
          <p:cNvPr id="61" name="Rechte verbindingslijn met pijl 60">
            <a:extLst>
              <a:ext uri="{FF2B5EF4-FFF2-40B4-BE49-F238E27FC236}">
                <a16:creationId xmlns:a16="http://schemas.microsoft.com/office/drawing/2014/main" id="{5255E081-549E-A9FD-4F8B-82A9E994CB56}"/>
              </a:ext>
            </a:extLst>
          </p:cNvPr>
          <p:cNvCxnSpPr>
            <a:cxnSpLocks/>
          </p:cNvCxnSpPr>
          <p:nvPr/>
        </p:nvCxnSpPr>
        <p:spPr>
          <a:xfrm>
            <a:off x="1978815" y="4916853"/>
            <a:ext cx="3754" cy="531637"/>
          </a:xfrm>
          <a:prstGeom prst="straightConnector1">
            <a:avLst/>
          </a:prstGeom>
          <a:ln w="889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62" name="Rechte verbindingslijn met pijl 61">
            <a:extLst>
              <a:ext uri="{FF2B5EF4-FFF2-40B4-BE49-F238E27FC236}">
                <a16:creationId xmlns:a16="http://schemas.microsoft.com/office/drawing/2014/main" id="{24F2DD6B-57F5-9C79-AEB0-3251C4ECA46C}"/>
              </a:ext>
            </a:extLst>
          </p:cNvPr>
          <p:cNvCxnSpPr>
            <a:cxnSpLocks/>
          </p:cNvCxnSpPr>
          <p:nvPr/>
        </p:nvCxnSpPr>
        <p:spPr>
          <a:xfrm>
            <a:off x="10209431" y="4701628"/>
            <a:ext cx="3754" cy="531637"/>
          </a:xfrm>
          <a:prstGeom prst="straightConnector1">
            <a:avLst/>
          </a:prstGeom>
          <a:ln w="88900">
            <a:solidFill>
              <a:srgbClr val="005A9E"/>
            </a:solidFill>
            <a:tailEnd type="triangle"/>
          </a:ln>
        </p:spPr>
        <p:style>
          <a:lnRef idx="2">
            <a:schemeClr val="accent1"/>
          </a:lnRef>
          <a:fillRef idx="0">
            <a:schemeClr val="accent1"/>
          </a:fillRef>
          <a:effectRef idx="1">
            <a:schemeClr val="accent1"/>
          </a:effectRef>
          <a:fontRef idx="minor">
            <a:schemeClr val="tx1"/>
          </a:fontRef>
        </p:style>
      </p:cxnSp>
      <p:sp>
        <p:nvSpPr>
          <p:cNvPr id="63" name="Vermenigvuldigingsteken 62">
            <a:extLst>
              <a:ext uri="{FF2B5EF4-FFF2-40B4-BE49-F238E27FC236}">
                <a16:creationId xmlns:a16="http://schemas.microsoft.com/office/drawing/2014/main" id="{9D42A504-560E-6BD1-3023-855B5E7DD184}"/>
              </a:ext>
            </a:extLst>
          </p:cNvPr>
          <p:cNvSpPr/>
          <p:nvPr/>
        </p:nvSpPr>
        <p:spPr>
          <a:xfrm>
            <a:off x="9984811" y="5125285"/>
            <a:ext cx="456748" cy="510040"/>
          </a:xfrm>
          <a:prstGeom prst="mathMultiply">
            <a:avLst>
              <a:gd name="adj1" fmla="val 13558"/>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800"/>
          </a:p>
        </p:txBody>
      </p:sp>
      <p:cxnSp>
        <p:nvCxnSpPr>
          <p:cNvPr id="66" name="Rechte verbindingslijn 65">
            <a:extLst>
              <a:ext uri="{FF2B5EF4-FFF2-40B4-BE49-F238E27FC236}">
                <a16:creationId xmlns:a16="http://schemas.microsoft.com/office/drawing/2014/main" id="{303A34F7-74E5-31DB-EA96-656700EBA45A}"/>
              </a:ext>
            </a:extLst>
          </p:cNvPr>
          <p:cNvCxnSpPr>
            <a:cxnSpLocks/>
          </p:cNvCxnSpPr>
          <p:nvPr/>
        </p:nvCxnSpPr>
        <p:spPr>
          <a:xfrm>
            <a:off x="4478865" y="5528719"/>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2412B518-912C-8196-2A9A-7EE41E17DABA}"/>
              </a:ext>
            </a:extLst>
          </p:cNvPr>
          <p:cNvCxnSpPr>
            <a:cxnSpLocks/>
          </p:cNvCxnSpPr>
          <p:nvPr/>
        </p:nvCxnSpPr>
        <p:spPr>
          <a:xfrm>
            <a:off x="7734296" y="5528719"/>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sp>
        <p:nvSpPr>
          <p:cNvPr id="68" name="Tekstvak 67">
            <a:extLst>
              <a:ext uri="{FF2B5EF4-FFF2-40B4-BE49-F238E27FC236}">
                <a16:creationId xmlns:a16="http://schemas.microsoft.com/office/drawing/2014/main" id="{83E43880-67A1-DC3C-74D8-A4C27DAA2932}"/>
              </a:ext>
            </a:extLst>
          </p:cNvPr>
          <p:cNvSpPr txBox="1"/>
          <p:nvPr/>
        </p:nvSpPr>
        <p:spPr>
          <a:xfrm>
            <a:off x="2133466" y="5478489"/>
            <a:ext cx="2190749"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2017: </a:t>
            </a:r>
            <a:r>
              <a:rPr kumimoji="0" lang="nl-NL" b="1" u="none" strike="noStrike" kern="1200" cap="none" spc="0" normalizeH="0" baseline="0" noProof="0" dirty="0">
                <a:ln>
                  <a:noFill/>
                </a:ln>
                <a:solidFill>
                  <a:srgbClr val="945DE8"/>
                </a:solidFill>
                <a:effectLst/>
                <a:uLnTx/>
                <a:uFillTx/>
                <a:latin typeface="Effra" panose="02000506080000020004" pitchFamily="2" charset="0"/>
              </a:rPr>
              <a:t>4</a:t>
            </a:r>
            <a:r>
              <a:rPr kumimoji="0" lang="nl-NL" b="1" u="none" strike="noStrike" kern="1200" cap="none" spc="0" normalizeH="0" baseline="0" noProof="0" dirty="0">
                <a:ln>
                  <a:noFill/>
                </a:ln>
                <a:solidFill>
                  <a:prstClr val="black"/>
                </a:solidFill>
                <a:effectLst/>
                <a:uLnTx/>
                <a:uFillTx/>
                <a:latin typeface="Effra" panose="02000506080000020004" pitchFamily="2" charset="0"/>
              </a:rPr>
              <a:t> stortingen</a:t>
            </a:r>
          </a:p>
        </p:txBody>
      </p:sp>
      <p:sp>
        <p:nvSpPr>
          <p:cNvPr id="69" name="Tekstvak 68">
            <a:extLst>
              <a:ext uri="{FF2B5EF4-FFF2-40B4-BE49-F238E27FC236}">
                <a16:creationId xmlns:a16="http://schemas.microsoft.com/office/drawing/2014/main" id="{18D686E4-2D2B-6472-5B48-016E528C4748}"/>
              </a:ext>
            </a:extLst>
          </p:cNvPr>
          <p:cNvSpPr txBox="1"/>
          <p:nvPr/>
        </p:nvSpPr>
        <p:spPr>
          <a:xfrm>
            <a:off x="7867785" y="5478489"/>
            <a:ext cx="2190749"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2021: </a:t>
            </a:r>
            <a:r>
              <a:rPr lang="nl-NL" b="1" dirty="0">
                <a:solidFill>
                  <a:srgbClr val="945DE8"/>
                </a:solidFill>
                <a:latin typeface="Effra" panose="02000506080000020004" pitchFamily="2" charset="0"/>
              </a:rPr>
              <a:t>8</a:t>
            </a:r>
            <a:r>
              <a:rPr kumimoji="0" lang="nl-NL" b="1" u="none" strike="noStrike" kern="1200" cap="none" spc="0" normalizeH="0" baseline="0" noProof="0" dirty="0">
                <a:ln>
                  <a:noFill/>
                </a:ln>
                <a:solidFill>
                  <a:prstClr val="black"/>
                </a:solidFill>
                <a:effectLst/>
                <a:uLnTx/>
                <a:uFillTx/>
                <a:latin typeface="Effra" panose="02000506080000020004" pitchFamily="2" charset="0"/>
              </a:rPr>
              <a:t> stortingen</a:t>
            </a:r>
          </a:p>
        </p:txBody>
      </p:sp>
      <p:sp>
        <p:nvSpPr>
          <p:cNvPr id="70" name="Tekstvak 69">
            <a:extLst>
              <a:ext uri="{FF2B5EF4-FFF2-40B4-BE49-F238E27FC236}">
                <a16:creationId xmlns:a16="http://schemas.microsoft.com/office/drawing/2014/main" id="{15912ED0-301C-79CE-4280-4AE1DE4FB670}"/>
              </a:ext>
            </a:extLst>
          </p:cNvPr>
          <p:cNvSpPr txBox="1"/>
          <p:nvPr/>
        </p:nvSpPr>
        <p:spPr>
          <a:xfrm>
            <a:off x="4457703" y="5478489"/>
            <a:ext cx="3276591"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2018-2020: </a:t>
            </a:r>
            <a:r>
              <a:rPr kumimoji="0" lang="nl-NL" b="1" u="none" strike="noStrike" kern="1200" cap="none" spc="0" normalizeH="0" baseline="0" noProof="0" dirty="0">
                <a:ln>
                  <a:noFill/>
                </a:ln>
                <a:solidFill>
                  <a:srgbClr val="945DE8"/>
                </a:solidFill>
                <a:effectLst/>
                <a:uLnTx/>
                <a:uFillTx/>
                <a:latin typeface="Effra" panose="02000506080000020004" pitchFamily="2" charset="0"/>
              </a:rPr>
              <a:t>36</a:t>
            </a:r>
            <a:r>
              <a:rPr kumimoji="0" lang="nl-NL" b="1" u="none" strike="noStrike" kern="1200" cap="none" spc="0" normalizeH="0" baseline="0" noProof="0" dirty="0">
                <a:ln>
                  <a:noFill/>
                </a:ln>
                <a:solidFill>
                  <a:prstClr val="black"/>
                </a:solidFill>
                <a:effectLst/>
                <a:uLnTx/>
                <a:uFillTx/>
                <a:latin typeface="Effra" panose="02000506080000020004" pitchFamily="2" charset="0"/>
              </a:rPr>
              <a:t> stortingen</a:t>
            </a:r>
          </a:p>
        </p:txBody>
      </p:sp>
      <p:sp>
        <p:nvSpPr>
          <p:cNvPr id="3" name="Rechthoek: afgeronde hoeken 2">
            <a:extLst>
              <a:ext uri="{FF2B5EF4-FFF2-40B4-BE49-F238E27FC236}">
                <a16:creationId xmlns:a16="http://schemas.microsoft.com/office/drawing/2014/main" id="{83443ADD-CA8D-CA38-26F8-A018970DDCD5}"/>
              </a:ext>
            </a:extLst>
          </p:cNvPr>
          <p:cNvSpPr/>
          <p:nvPr/>
        </p:nvSpPr>
        <p:spPr>
          <a:xfrm>
            <a:off x="3818023" y="895137"/>
            <a:ext cx="4555951" cy="1911812"/>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4" name="Tekstvak 3">
            <a:extLst>
              <a:ext uri="{FF2B5EF4-FFF2-40B4-BE49-F238E27FC236}">
                <a16:creationId xmlns:a16="http://schemas.microsoft.com/office/drawing/2014/main" id="{A9DEFC04-BB59-CD24-C87A-337EF7F85B3F}"/>
              </a:ext>
            </a:extLst>
          </p:cNvPr>
          <p:cNvSpPr txBox="1"/>
          <p:nvPr/>
        </p:nvSpPr>
        <p:spPr>
          <a:xfrm>
            <a:off x="3942941" y="1210289"/>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S</a:t>
            </a:r>
          </a:p>
        </p:txBody>
      </p:sp>
      <p:cxnSp>
        <p:nvCxnSpPr>
          <p:cNvPr id="5" name="Rechte verbindingslijn 4">
            <a:extLst>
              <a:ext uri="{FF2B5EF4-FFF2-40B4-BE49-F238E27FC236}">
                <a16:creationId xmlns:a16="http://schemas.microsoft.com/office/drawing/2014/main" id="{B1BE59F4-4BE6-0790-2F19-47ECE68C173A}"/>
              </a:ext>
            </a:extLst>
          </p:cNvPr>
          <p:cNvCxnSpPr>
            <a:cxnSpLocks/>
          </p:cNvCxnSpPr>
          <p:nvPr/>
        </p:nvCxnSpPr>
        <p:spPr>
          <a:xfrm>
            <a:off x="6413161" y="1952998"/>
            <a:ext cx="1859843" cy="0"/>
          </a:xfrm>
          <a:prstGeom prst="line">
            <a:avLst/>
          </a:prstGeom>
          <a:noFill/>
          <a:ln w="73025" cap="flat" cmpd="sng" algn="ctr">
            <a:solidFill>
              <a:srgbClr val="652EA3"/>
            </a:solidFill>
            <a:prstDash val="solid"/>
            <a:miter lim="800000"/>
          </a:ln>
          <a:effectLst>
            <a:outerShdw blurRad="25400" dist="25400" dir="2700000" algn="tl" rotWithShape="0">
              <a:prstClr val="black">
                <a:alpha val="40000"/>
              </a:prstClr>
            </a:outerShdw>
          </a:effectLst>
        </p:spPr>
      </p:cxnSp>
      <p:sp>
        <p:nvSpPr>
          <p:cNvPr id="6" name="Tekstvak 5">
            <a:extLst>
              <a:ext uri="{FF2B5EF4-FFF2-40B4-BE49-F238E27FC236}">
                <a16:creationId xmlns:a16="http://schemas.microsoft.com/office/drawing/2014/main" id="{5AE78CBE-10AB-B281-09D4-9AB69FCB56D4}"/>
              </a:ext>
            </a:extLst>
          </p:cNvPr>
          <p:cNvSpPr txBox="1"/>
          <p:nvPr/>
        </p:nvSpPr>
        <p:spPr>
          <a:xfrm>
            <a:off x="5146687" y="1115044"/>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a</a:t>
            </a:r>
          </a:p>
        </p:txBody>
      </p:sp>
      <p:sp>
        <p:nvSpPr>
          <p:cNvPr id="7" name="Tekstvak 6">
            <a:extLst>
              <a:ext uri="{FF2B5EF4-FFF2-40B4-BE49-F238E27FC236}">
                <a16:creationId xmlns:a16="http://schemas.microsoft.com/office/drawing/2014/main" id="{F2D7753C-68A2-6417-4D96-4953C15253E2}"/>
              </a:ext>
            </a:extLst>
          </p:cNvPr>
          <p:cNvSpPr txBox="1"/>
          <p:nvPr/>
        </p:nvSpPr>
        <p:spPr>
          <a:xfrm>
            <a:off x="6434534" y="804532"/>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8" name="Tekstvak 7">
            <a:extLst>
              <a:ext uri="{FF2B5EF4-FFF2-40B4-BE49-F238E27FC236}">
                <a16:creationId xmlns:a16="http://schemas.microsoft.com/office/drawing/2014/main" id="{A758C82F-F1AC-906B-7827-9A6D4CC1319C}"/>
              </a:ext>
            </a:extLst>
          </p:cNvPr>
          <p:cNvSpPr txBox="1"/>
          <p:nvPr/>
        </p:nvSpPr>
        <p:spPr>
          <a:xfrm>
            <a:off x="6434534" y="1540629"/>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9" name="Tekstvak 8">
            <a:extLst>
              <a:ext uri="{FF2B5EF4-FFF2-40B4-BE49-F238E27FC236}">
                <a16:creationId xmlns:a16="http://schemas.microsoft.com/office/drawing/2014/main" id="{DB378953-AE3C-7AF8-95CB-61452B4D55FD}"/>
              </a:ext>
            </a:extLst>
          </p:cNvPr>
          <p:cNvSpPr txBox="1"/>
          <p:nvPr/>
        </p:nvSpPr>
        <p:spPr>
          <a:xfrm>
            <a:off x="7658311" y="1720859"/>
            <a:ext cx="579860"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10" name="Is gelijk aan 9">
            <a:extLst>
              <a:ext uri="{FF2B5EF4-FFF2-40B4-BE49-F238E27FC236}">
                <a16:creationId xmlns:a16="http://schemas.microsoft.com/office/drawing/2014/main" id="{03B6E9FF-68E0-F0B0-BA18-911CFEA32D1E}"/>
              </a:ext>
            </a:extLst>
          </p:cNvPr>
          <p:cNvSpPr/>
          <p:nvPr/>
        </p:nvSpPr>
        <p:spPr>
          <a:xfrm>
            <a:off x="4574351" y="1341936"/>
            <a:ext cx="527979" cy="122166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4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11" name="Vermenigvuldigingsteken 10">
            <a:extLst>
              <a:ext uri="{FF2B5EF4-FFF2-40B4-BE49-F238E27FC236}">
                <a16:creationId xmlns:a16="http://schemas.microsoft.com/office/drawing/2014/main" id="{B9944682-E8D5-A8AC-4C4F-1C6BCEBEF4C5}"/>
              </a:ext>
            </a:extLst>
          </p:cNvPr>
          <p:cNvSpPr/>
          <p:nvPr/>
        </p:nvSpPr>
        <p:spPr>
          <a:xfrm>
            <a:off x="5701399" y="1652109"/>
            <a:ext cx="649033"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2" name="Tekstvak 11">
            <a:extLst>
              <a:ext uri="{FF2B5EF4-FFF2-40B4-BE49-F238E27FC236}">
                <a16:creationId xmlns:a16="http://schemas.microsoft.com/office/drawing/2014/main" id="{1DC1BD8D-0A8E-DA50-43E8-C62D0D93BF97}"/>
              </a:ext>
            </a:extLst>
          </p:cNvPr>
          <p:cNvSpPr txBox="1"/>
          <p:nvPr/>
        </p:nvSpPr>
        <p:spPr>
          <a:xfrm>
            <a:off x="6849710" y="740168"/>
            <a:ext cx="579860" cy="769441"/>
          </a:xfrm>
          <a:prstGeom prst="rect">
            <a:avLst/>
          </a:prstGeom>
          <a:noFill/>
        </p:spPr>
        <p:txBody>
          <a:bodyPr wrap="square" rtlCol="0">
            <a:spAutoFit/>
          </a:bodyPr>
          <a:lstStyle/>
          <a:p>
            <a:pPr algn="ctr">
              <a:defRPr/>
            </a:pPr>
            <a:r>
              <a:rPr lang="nl-NL" sz="4400" b="1" dirty="0">
                <a:solidFill>
                  <a:srgbClr val="AE83ED"/>
                </a:solidFill>
                <a:effectLst>
                  <a:outerShdw blurRad="25400" dist="25400" dir="2700000" algn="tl" rotWithShape="0">
                    <a:prstClr val="black">
                      <a:alpha val="40000"/>
                    </a:prstClr>
                  </a:outerShdw>
                </a:effectLst>
                <a:latin typeface="Effra" panose="02000506080000020004" pitchFamily="2" charset="0"/>
              </a:rPr>
              <a:t>n</a:t>
            </a:r>
          </a:p>
        </p:txBody>
      </p:sp>
      <p:sp>
        <p:nvSpPr>
          <p:cNvPr id="13" name="Tekstvak 12">
            <a:extLst>
              <a:ext uri="{FF2B5EF4-FFF2-40B4-BE49-F238E27FC236}">
                <a16:creationId xmlns:a16="http://schemas.microsoft.com/office/drawing/2014/main" id="{7A730A3F-D0B8-2268-32A1-A81A10CBE308}"/>
              </a:ext>
            </a:extLst>
          </p:cNvPr>
          <p:cNvSpPr txBox="1"/>
          <p:nvPr/>
        </p:nvSpPr>
        <p:spPr>
          <a:xfrm>
            <a:off x="7693144" y="895137"/>
            <a:ext cx="579860"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14" name="Minteken 13">
            <a:extLst>
              <a:ext uri="{FF2B5EF4-FFF2-40B4-BE49-F238E27FC236}">
                <a16:creationId xmlns:a16="http://schemas.microsoft.com/office/drawing/2014/main" id="{24073051-1DB3-E880-104D-AB902AEAF471}"/>
              </a:ext>
            </a:extLst>
          </p:cNvPr>
          <p:cNvSpPr/>
          <p:nvPr/>
        </p:nvSpPr>
        <p:spPr>
          <a:xfrm>
            <a:off x="7058750" y="2236149"/>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92278F"/>
              </a:solidFill>
              <a:effectLst/>
              <a:uLnTx/>
              <a:uFillTx/>
              <a:latin typeface="Aptos" panose="02110004020202020204"/>
              <a:ea typeface="+mn-ea"/>
              <a:cs typeface="+mn-cs"/>
            </a:endParaRPr>
          </a:p>
        </p:txBody>
      </p:sp>
      <p:sp>
        <p:nvSpPr>
          <p:cNvPr id="15" name="Minteken 14">
            <a:extLst>
              <a:ext uri="{FF2B5EF4-FFF2-40B4-BE49-F238E27FC236}">
                <a16:creationId xmlns:a16="http://schemas.microsoft.com/office/drawing/2014/main" id="{7DEC9402-5310-74BE-75C4-603A7FE06EC3}"/>
              </a:ext>
            </a:extLst>
          </p:cNvPr>
          <p:cNvSpPr/>
          <p:nvPr/>
        </p:nvSpPr>
        <p:spPr>
          <a:xfrm>
            <a:off x="7226397" y="1460679"/>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16" name="Tekstvak 15">
            <a:extLst>
              <a:ext uri="{FF2B5EF4-FFF2-40B4-BE49-F238E27FC236}">
                <a16:creationId xmlns:a16="http://schemas.microsoft.com/office/drawing/2014/main" id="{283C6027-81C1-69C2-62D8-876402F5CBF7}"/>
              </a:ext>
            </a:extLst>
          </p:cNvPr>
          <p:cNvSpPr txBox="1"/>
          <p:nvPr/>
        </p:nvSpPr>
        <p:spPr>
          <a:xfrm>
            <a:off x="5157756" y="2816171"/>
            <a:ext cx="1334502" cy="923330"/>
          </a:xfrm>
          <a:prstGeom prst="rect">
            <a:avLst/>
          </a:prstGeom>
          <a:noFill/>
        </p:spPr>
        <p:txBody>
          <a:bodyPr wrap="square" rtlCol="0">
            <a:spAutoFit/>
          </a:bodyPr>
          <a:lstStyle/>
          <a:p>
            <a:pPr algn="ctr">
              <a:defRPr/>
            </a:pPr>
            <a:r>
              <a:rPr lang="nl-NL" sz="5400" b="1" dirty="0">
                <a:solidFill>
                  <a:srgbClr val="AE83ED"/>
                </a:solidFill>
                <a:effectLst>
                  <a:outerShdw blurRad="25400" dist="25400" dir="2700000" algn="tl" rotWithShape="0">
                    <a:prstClr val="black">
                      <a:alpha val="40000"/>
                    </a:prstClr>
                  </a:outerShdw>
                </a:effectLst>
                <a:latin typeface="Effra" panose="02000506080000020004" pitchFamily="2" charset="0"/>
              </a:rPr>
              <a:t>48</a:t>
            </a:r>
          </a:p>
        </p:txBody>
      </p:sp>
      <p:sp>
        <p:nvSpPr>
          <p:cNvPr id="17" name="Tekstvak 16">
            <a:extLst>
              <a:ext uri="{FF2B5EF4-FFF2-40B4-BE49-F238E27FC236}">
                <a16:creationId xmlns:a16="http://schemas.microsoft.com/office/drawing/2014/main" id="{94A9C0D5-9D6E-AB08-C8FD-AAF4EC6CFF55}"/>
              </a:ext>
            </a:extLst>
          </p:cNvPr>
          <p:cNvSpPr txBox="1"/>
          <p:nvPr/>
        </p:nvSpPr>
        <p:spPr>
          <a:xfrm>
            <a:off x="2812486" y="3158811"/>
            <a:ext cx="2740840"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1,0005</a:t>
            </a:r>
          </a:p>
        </p:txBody>
      </p:sp>
      <p:sp>
        <p:nvSpPr>
          <p:cNvPr id="18" name="Tekstvak 17">
            <a:extLst>
              <a:ext uri="{FF2B5EF4-FFF2-40B4-BE49-F238E27FC236}">
                <a16:creationId xmlns:a16="http://schemas.microsoft.com/office/drawing/2014/main" id="{ACFF0357-2FB1-5CC9-5C18-AD233499D4C5}"/>
              </a:ext>
            </a:extLst>
          </p:cNvPr>
          <p:cNvSpPr txBox="1"/>
          <p:nvPr/>
        </p:nvSpPr>
        <p:spPr>
          <a:xfrm>
            <a:off x="647561" y="3632846"/>
            <a:ext cx="1793698"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200</a:t>
            </a:r>
          </a:p>
        </p:txBody>
      </p:sp>
      <p:sp>
        <p:nvSpPr>
          <p:cNvPr id="19" name="Tekstvak 18">
            <a:extLst>
              <a:ext uri="{FF2B5EF4-FFF2-40B4-BE49-F238E27FC236}">
                <a16:creationId xmlns:a16="http://schemas.microsoft.com/office/drawing/2014/main" id="{57660BB3-A447-383A-D42E-066C24A5BD1A}"/>
              </a:ext>
            </a:extLst>
          </p:cNvPr>
          <p:cNvSpPr txBox="1"/>
          <p:nvPr/>
        </p:nvSpPr>
        <p:spPr>
          <a:xfrm>
            <a:off x="3117719" y="4085504"/>
            <a:ext cx="2740840"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1,0005</a:t>
            </a:r>
          </a:p>
        </p:txBody>
      </p:sp>
      <p:cxnSp>
        <p:nvCxnSpPr>
          <p:cNvPr id="22" name="Rechte verbindingslijn 21">
            <a:extLst>
              <a:ext uri="{FF2B5EF4-FFF2-40B4-BE49-F238E27FC236}">
                <a16:creationId xmlns:a16="http://schemas.microsoft.com/office/drawing/2014/main" id="{7BF139CD-42A8-43FE-DE67-267526A33077}"/>
              </a:ext>
            </a:extLst>
          </p:cNvPr>
          <p:cNvCxnSpPr>
            <a:cxnSpLocks/>
          </p:cNvCxnSpPr>
          <p:nvPr/>
        </p:nvCxnSpPr>
        <p:spPr>
          <a:xfrm>
            <a:off x="2812486" y="4266807"/>
            <a:ext cx="4464672" cy="0"/>
          </a:xfrm>
          <a:prstGeom prst="line">
            <a:avLst/>
          </a:prstGeom>
          <a:noFill/>
          <a:ln w="73025" cap="flat" cmpd="sng" algn="ctr">
            <a:solidFill>
              <a:srgbClr val="652EA3"/>
            </a:solidFill>
            <a:prstDash val="solid"/>
            <a:miter lim="800000"/>
          </a:ln>
          <a:effectLst>
            <a:outerShdw blurRad="25400" dist="25400" dir="2700000" algn="tl" rotWithShape="0">
              <a:prstClr val="black">
                <a:alpha val="40000"/>
              </a:prstClr>
            </a:outerShdw>
          </a:effectLst>
        </p:spPr>
      </p:cxnSp>
      <p:sp>
        <p:nvSpPr>
          <p:cNvPr id="23" name="Is gelijk aan 22">
            <a:extLst>
              <a:ext uri="{FF2B5EF4-FFF2-40B4-BE49-F238E27FC236}">
                <a16:creationId xmlns:a16="http://schemas.microsoft.com/office/drawing/2014/main" id="{AE8CAF9F-0B81-5C68-7145-809FF23B96DC}"/>
              </a:ext>
            </a:extLst>
          </p:cNvPr>
          <p:cNvSpPr/>
          <p:nvPr/>
        </p:nvSpPr>
        <p:spPr>
          <a:xfrm>
            <a:off x="7364855" y="3634288"/>
            <a:ext cx="527979" cy="122166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4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24" name="Vermenigvuldigingsteken 23">
            <a:extLst>
              <a:ext uri="{FF2B5EF4-FFF2-40B4-BE49-F238E27FC236}">
                <a16:creationId xmlns:a16="http://schemas.microsoft.com/office/drawing/2014/main" id="{D50D68FE-6CFC-60FB-B314-F927B6F34C64}"/>
              </a:ext>
            </a:extLst>
          </p:cNvPr>
          <p:cNvSpPr/>
          <p:nvPr/>
        </p:nvSpPr>
        <p:spPr>
          <a:xfrm>
            <a:off x="2207273" y="3944461"/>
            <a:ext cx="649033"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5" name="Minteken 24">
            <a:extLst>
              <a:ext uri="{FF2B5EF4-FFF2-40B4-BE49-F238E27FC236}">
                <a16:creationId xmlns:a16="http://schemas.microsoft.com/office/drawing/2014/main" id="{EE3D0779-EC54-5FEE-49AD-F071CE459F3C}"/>
              </a:ext>
            </a:extLst>
          </p:cNvPr>
          <p:cNvSpPr/>
          <p:nvPr/>
        </p:nvSpPr>
        <p:spPr>
          <a:xfrm>
            <a:off x="5833330" y="4628165"/>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92278F"/>
              </a:solidFill>
              <a:effectLst/>
              <a:uLnTx/>
              <a:uFillTx/>
              <a:latin typeface="Aptos" panose="02110004020202020204"/>
              <a:ea typeface="+mn-ea"/>
              <a:cs typeface="+mn-cs"/>
            </a:endParaRPr>
          </a:p>
        </p:txBody>
      </p:sp>
      <p:sp>
        <p:nvSpPr>
          <p:cNvPr id="26" name="Minteken 25">
            <a:extLst>
              <a:ext uri="{FF2B5EF4-FFF2-40B4-BE49-F238E27FC236}">
                <a16:creationId xmlns:a16="http://schemas.microsoft.com/office/drawing/2014/main" id="{95B78676-31C1-1B57-4712-7C7CF73387DD}"/>
              </a:ext>
            </a:extLst>
          </p:cNvPr>
          <p:cNvSpPr/>
          <p:nvPr/>
        </p:nvSpPr>
        <p:spPr>
          <a:xfrm>
            <a:off x="6214452" y="3738517"/>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29" name="Tekstvak 28">
            <a:extLst>
              <a:ext uri="{FF2B5EF4-FFF2-40B4-BE49-F238E27FC236}">
                <a16:creationId xmlns:a16="http://schemas.microsoft.com/office/drawing/2014/main" id="{93F0A4E1-7ECA-5E84-EF98-96D76E21A52B}"/>
              </a:ext>
            </a:extLst>
          </p:cNvPr>
          <p:cNvSpPr txBox="1"/>
          <p:nvPr/>
        </p:nvSpPr>
        <p:spPr>
          <a:xfrm>
            <a:off x="6624548" y="3158811"/>
            <a:ext cx="652610"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30" name="Tekstvak 29">
            <a:extLst>
              <a:ext uri="{FF2B5EF4-FFF2-40B4-BE49-F238E27FC236}">
                <a16:creationId xmlns:a16="http://schemas.microsoft.com/office/drawing/2014/main" id="{7BAC8B17-C236-233A-F978-3AFEA22C96CA}"/>
              </a:ext>
            </a:extLst>
          </p:cNvPr>
          <p:cNvSpPr txBox="1"/>
          <p:nvPr/>
        </p:nvSpPr>
        <p:spPr>
          <a:xfrm>
            <a:off x="6307173" y="4085504"/>
            <a:ext cx="652610"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32" name="Tekstvak 31">
            <a:extLst>
              <a:ext uri="{FF2B5EF4-FFF2-40B4-BE49-F238E27FC236}">
                <a16:creationId xmlns:a16="http://schemas.microsoft.com/office/drawing/2014/main" id="{14B6DEB3-3980-D5AC-BA0E-825166373199}"/>
              </a:ext>
            </a:extLst>
          </p:cNvPr>
          <p:cNvSpPr txBox="1"/>
          <p:nvPr/>
        </p:nvSpPr>
        <p:spPr>
          <a:xfrm>
            <a:off x="7596892" y="3632846"/>
            <a:ext cx="3964404"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9.713,67</a:t>
            </a:r>
          </a:p>
        </p:txBody>
      </p:sp>
    </p:spTree>
    <p:extLst>
      <p:ext uri="{BB962C8B-B14F-4D97-AF65-F5344CB8AC3E}">
        <p14:creationId xmlns:p14="http://schemas.microsoft.com/office/powerpoint/2010/main" val="269784095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198E5-6D4A-2F3E-BB64-EE696EF2591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08568D3-E5C9-3B14-BAF3-BE8468745B8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Balansposten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V</a:t>
            </a:r>
            <a:r>
              <a:rPr kumimoji="0" lang="nl-NL" sz="2800" b="0" i="0" u="none" strike="noStrike" kern="1200" cap="none" spc="0" normalizeH="0" baseline="0" noProof="0" dirty="0" err="1">
                <a:ln>
                  <a:noFill/>
                </a:ln>
                <a:solidFill>
                  <a:prstClr val="black"/>
                </a:solidFill>
                <a:effectLst/>
                <a:uLnTx/>
                <a:uFillTx/>
                <a:latin typeface="Effra" panose="02000506080000020004" pitchFamily="2" charset="0"/>
                <a:ea typeface="+mn-ea"/>
                <a:cs typeface="+mn-cs"/>
              </a:rPr>
              <a:t>eelgemaakte</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fouten)</a:t>
            </a:r>
          </a:p>
        </p:txBody>
      </p:sp>
      <p:sp>
        <p:nvSpPr>
          <p:cNvPr id="3" name="Rechthoek: afgeronde hoeken 2">
            <a:extLst>
              <a:ext uri="{FF2B5EF4-FFF2-40B4-BE49-F238E27FC236}">
                <a16:creationId xmlns:a16="http://schemas.microsoft.com/office/drawing/2014/main" id="{E56EA28C-9696-934B-26B7-8AA6E9D2770B}"/>
              </a:ext>
            </a:extLst>
          </p:cNvPr>
          <p:cNvSpPr/>
          <p:nvPr/>
        </p:nvSpPr>
        <p:spPr>
          <a:xfrm>
            <a:off x="352712"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dirty="0">
                <a:solidFill>
                  <a:schemeClr val="bg1"/>
                </a:solidFill>
                <a:latin typeface="Effra" panose="02000506080000020004" pitchFamily="2" charset="0"/>
              </a:rPr>
              <a:t>De voorraad daalt door de </a:t>
            </a:r>
            <a:r>
              <a:rPr lang="nl-NL" sz="2400" b="1" dirty="0">
                <a:solidFill>
                  <a:schemeClr val="bg1"/>
                </a:solidFill>
                <a:latin typeface="Effra" panose="02000506080000020004" pitchFamily="2" charset="0"/>
              </a:rPr>
              <a:t>inkoopwaarde</a:t>
            </a:r>
            <a:r>
              <a:rPr lang="nl-NL" sz="2400" dirty="0">
                <a:solidFill>
                  <a:schemeClr val="bg1"/>
                </a:solidFill>
                <a:latin typeface="Effra" panose="02000506080000020004" pitchFamily="2" charset="0"/>
              </a:rPr>
              <a:t>.</a:t>
            </a:r>
          </a:p>
        </p:txBody>
      </p:sp>
      <p:cxnSp>
        <p:nvCxnSpPr>
          <p:cNvPr id="5" name="Rechte verbindingslijn 4">
            <a:extLst>
              <a:ext uri="{FF2B5EF4-FFF2-40B4-BE49-F238E27FC236}">
                <a16:creationId xmlns:a16="http://schemas.microsoft.com/office/drawing/2014/main" id="{08B91E87-1216-5018-61D0-6101CAA5446F}"/>
              </a:ext>
            </a:extLst>
          </p:cNvPr>
          <p:cNvCxnSpPr>
            <a:cxnSpLocks/>
          </p:cNvCxnSpPr>
          <p:nvPr/>
        </p:nvCxnSpPr>
        <p:spPr>
          <a:xfrm>
            <a:off x="4064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0608204-DC04-8EED-490E-2715EB211369}"/>
              </a:ext>
            </a:extLst>
          </p:cNvPr>
          <p:cNvCxnSpPr>
            <a:cxnSpLocks/>
          </p:cNvCxnSpPr>
          <p:nvPr/>
        </p:nvCxnSpPr>
        <p:spPr>
          <a:xfrm>
            <a:off x="8128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hthoek: afgeronde hoeken 6">
            <a:extLst>
              <a:ext uri="{FF2B5EF4-FFF2-40B4-BE49-F238E27FC236}">
                <a16:creationId xmlns:a16="http://schemas.microsoft.com/office/drawing/2014/main" id="{D77FC617-6695-5B66-ADAC-58747151CC50}"/>
              </a:ext>
            </a:extLst>
          </p:cNvPr>
          <p:cNvSpPr/>
          <p:nvPr/>
        </p:nvSpPr>
        <p:spPr>
          <a:xfrm>
            <a:off x="4323487"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dirty="0">
                <a:solidFill>
                  <a:schemeClr val="bg1"/>
                </a:solidFill>
                <a:latin typeface="Effra" panose="02000506080000020004" pitchFamily="2" charset="0"/>
              </a:rPr>
              <a:t>Wanneer </a:t>
            </a:r>
            <a:r>
              <a:rPr lang="nl-NL" sz="2400" b="1" dirty="0">
                <a:solidFill>
                  <a:schemeClr val="bg1"/>
                </a:solidFill>
                <a:latin typeface="Effra" panose="02000506080000020004" pitchFamily="2" charset="0"/>
              </a:rPr>
              <a:t>wel</a:t>
            </a:r>
            <a:r>
              <a:rPr lang="nl-NL" sz="2400" dirty="0">
                <a:solidFill>
                  <a:schemeClr val="bg1"/>
                </a:solidFill>
                <a:latin typeface="Effra" panose="02000506080000020004" pitchFamily="2" charset="0"/>
              </a:rPr>
              <a:t> of </a:t>
            </a:r>
            <a:r>
              <a:rPr lang="nl-NL" sz="2400" b="1" dirty="0">
                <a:solidFill>
                  <a:schemeClr val="bg1"/>
                </a:solidFill>
                <a:latin typeface="Effra" panose="02000506080000020004" pitchFamily="2" charset="0"/>
              </a:rPr>
              <a:t>geen</a:t>
            </a:r>
            <a:r>
              <a:rPr lang="nl-NL" sz="2400" dirty="0">
                <a:solidFill>
                  <a:schemeClr val="bg1"/>
                </a:solidFill>
                <a:latin typeface="Effra" panose="02000506080000020004" pitchFamily="2" charset="0"/>
              </a:rPr>
              <a:t> </a:t>
            </a:r>
            <a:r>
              <a:rPr lang="nl-NL" sz="2400" b="1" dirty="0">
                <a:solidFill>
                  <a:schemeClr val="bg1"/>
                </a:solidFill>
                <a:latin typeface="Effra" panose="02000506080000020004" pitchFamily="2" charset="0"/>
              </a:rPr>
              <a:t>btw</a:t>
            </a:r>
            <a:r>
              <a:rPr lang="nl-NL" sz="2400" dirty="0">
                <a:solidFill>
                  <a:schemeClr val="bg1"/>
                </a:solidFill>
                <a:latin typeface="Effra" panose="02000506080000020004" pitchFamily="2" charset="0"/>
              </a:rPr>
              <a:t>?</a:t>
            </a:r>
          </a:p>
        </p:txBody>
      </p:sp>
      <p:sp>
        <p:nvSpPr>
          <p:cNvPr id="9" name="Rechthoek: afgeronde hoeken 8">
            <a:extLst>
              <a:ext uri="{FF2B5EF4-FFF2-40B4-BE49-F238E27FC236}">
                <a16:creationId xmlns:a16="http://schemas.microsoft.com/office/drawing/2014/main" id="{6A773E4B-0EBD-53B6-E582-60DE7F7F5F01}"/>
              </a:ext>
            </a:extLst>
          </p:cNvPr>
          <p:cNvSpPr/>
          <p:nvPr/>
        </p:nvSpPr>
        <p:spPr>
          <a:xfrm>
            <a:off x="8417001"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dirty="0">
                <a:solidFill>
                  <a:schemeClr val="bg1"/>
                </a:solidFill>
                <a:latin typeface="Effra" panose="02000506080000020004" pitchFamily="2" charset="0"/>
              </a:rPr>
              <a:t>De balans laat een </a:t>
            </a:r>
            <a:r>
              <a:rPr lang="nl-NL" sz="2400" b="1" dirty="0">
                <a:solidFill>
                  <a:schemeClr val="bg1"/>
                </a:solidFill>
                <a:latin typeface="Effra" panose="02000506080000020004" pitchFamily="2" charset="0"/>
              </a:rPr>
              <a:t>momentopname</a:t>
            </a:r>
            <a:r>
              <a:rPr lang="nl-NL" sz="2400" dirty="0">
                <a:solidFill>
                  <a:schemeClr val="bg1"/>
                </a:solidFill>
                <a:latin typeface="Effra" panose="02000506080000020004" pitchFamily="2" charset="0"/>
              </a:rPr>
              <a:t> zien.</a:t>
            </a:r>
          </a:p>
        </p:txBody>
      </p:sp>
      <p:sp>
        <p:nvSpPr>
          <p:cNvPr id="11" name="Tekstvak 10">
            <a:extLst>
              <a:ext uri="{FF2B5EF4-FFF2-40B4-BE49-F238E27FC236}">
                <a16:creationId xmlns:a16="http://schemas.microsoft.com/office/drawing/2014/main" id="{1A0A2F72-6D81-B2C3-EBC7-B9A3A5918BA8}"/>
              </a:ext>
            </a:extLst>
          </p:cNvPr>
          <p:cNvSpPr txBox="1"/>
          <p:nvPr/>
        </p:nvSpPr>
        <p:spPr>
          <a:xfrm>
            <a:off x="149594" y="4642585"/>
            <a:ext cx="3914402"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Haal dus niet de verkoopwaarde (omzet) van de voorraad af.</a:t>
            </a:r>
          </a:p>
          <a:p>
            <a:pPr algn="ctr"/>
            <a:r>
              <a:rPr lang="nl-NL" sz="2400" b="1" i="1" dirty="0">
                <a:latin typeface="Effra" panose="02000506080000020004" pitchFamily="2" charset="0"/>
              </a:rPr>
              <a:t>Dan blijft er namelijk geen winst meer over.</a:t>
            </a:r>
          </a:p>
        </p:txBody>
      </p:sp>
      <p:sp>
        <p:nvSpPr>
          <p:cNvPr id="25" name="Tekstvak 24">
            <a:extLst>
              <a:ext uri="{FF2B5EF4-FFF2-40B4-BE49-F238E27FC236}">
                <a16:creationId xmlns:a16="http://schemas.microsoft.com/office/drawing/2014/main" id="{50131FE6-9B33-8E52-4048-42EB23A4F028}"/>
              </a:ext>
            </a:extLst>
          </p:cNvPr>
          <p:cNvSpPr txBox="1"/>
          <p:nvPr/>
        </p:nvSpPr>
        <p:spPr>
          <a:xfrm>
            <a:off x="149594" y="2404729"/>
            <a:ext cx="3914402" cy="1569660"/>
          </a:xfrm>
          <a:prstGeom prst="rect">
            <a:avLst/>
          </a:prstGeom>
          <a:noFill/>
        </p:spPr>
        <p:txBody>
          <a:bodyPr wrap="square" rtlCol="0">
            <a:spAutoFit/>
          </a:bodyPr>
          <a:lstStyle/>
          <a:p>
            <a:pPr algn="ctr"/>
            <a:r>
              <a:rPr lang="nl-NL" sz="2400" b="1" i="1" dirty="0">
                <a:latin typeface="Effra" panose="02000506080000020004" pitchFamily="2" charset="0"/>
              </a:rPr>
              <a:t>Bij het verwerken van een </a:t>
            </a:r>
            <a:r>
              <a:rPr lang="nl-NL" sz="2400" b="1" i="1" dirty="0">
                <a:solidFill>
                  <a:srgbClr val="00B050"/>
                </a:solidFill>
                <a:latin typeface="Effra" panose="02000506080000020004" pitchFamily="2" charset="0"/>
              </a:rPr>
              <a:t>verkoop</a:t>
            </a:r>
            <a:r>
              <a:rPr lang="nl-NL" sz="2400" b="1" i="1" dirty="0">
                <a:latin typeface="Effra" panose="02000506080000020004" pitchFamily="2" charset="0"/>
              </a:rPr>
              <a:t>, breng je de </a:t>
            </a:r>
            <a:r>
              <a:rPr lang="nl-NL" sz="2400" b="1" i="1" dirty="0">
                <a:solidFill>
                  <a:srgbClr val="00B050"/>
                </a:solidFill>
                <a:latin typeface="Effra" panose="02000506080000020004" pitchFamily="2" charset="0"/>
              </a:rPr>
              <a:t>inkoopwaarde van de omzet </a:t>
            </a:r>
            <a:r>
              <a:rPr lang="nl-NL" sz="2400" b="1" i="1" dirty="0">
                <a:latin typeface="Effra" panose="02000506080000020004" pitchFamily="2" charset="0"/>
              </a:rPr>
              <a:t>bij de </a:t>
            </a:r>
            <a:r>
              <a:rPr lang="nl-NL" sz="2400" b="1" i="1" dirty="0">
                <a:solidFill>
                  <a:srgbClr val="00B050"/>
                </a:solidFill>
                <a:latin typeface="Effra" panose="02000506080000020004" pitchFamily="2" charset="0"/>
              </a:rPr>
              <a:t>voorraad</a:t>
            </a:r>
            <a:r>
              <a:rPr lang="nl-NL" sz="2400" b="1" i="1" dirty="0">
                <a:latin typeface="Effra" panose="02000506080000020004" pitchFamily="2" charset="0"/>
              </a:rPr>
              <a:t> in mindering.</a:t>
            </a:r>
          </a:p>
        </p:txBody>
      </p:sp>
      <p:sp>
        <p:nvSpPr>
          <p:cNvPr id="26" name="Tekstvak 25">
            <a:extLst>
              <a:ext uri="{FF2B5EF4-FFF2-40B4-BE49-F238E27FC236}">
                <a16:creationId xmlns:a16="http://schemas.microsoft.com/office/drawing/2014/main" id="{B471068B-4104-5CF7-255E-CA7E58B84805}"/>
              </a:ext>
            </a:extLst>
          </p:cNvPr>
          <p:cNvSpPr txBox="1"/>
          <p:nvPr/>
        </p:nvSpPr>
        <p:spPr>
          <a:xfrm>
            <a:off x="4180322" y="4642585"/>
            <a:ext cx="3831355"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Voeg dus geen btw toe aan dingen als voorraad of inventaris. </a:t>
            </a:r>
          </a:p>
          <a:p>
            <a:pPr algn="ctr"/>
            <a:r>
              <a:rPr lang="nl-NL" sz="2400" b="1" i="1" dirty="0">
                <a:latin typeface="Effra" panose="02000506080000020004" pitchFamily="2" charset="0"/>
              </a:rPr>
              <a:t>Btw verhoogt de boekwaarde niet. </a:t>
            </a:r>
          </a:p>
        </p:txBody>
      </p:sp>
      <p:sp>
        <p:nvSpPr>
          <p:cNvPr id="27" name="Tekstvak 26">
            <a:extLst>
              <a:ext uri="{FF2B5EF4-FFF2-40B4-BE49-F238E27FC236}">
                <a16:creationId xmlns:a16="http://schemas.microsoft.com/office/drawing/2014/main" id="{39F608F5-3DE8-65BE-2731-1A2C7830B302}"/>
              </a:ext>
            </a:extLst>
          </p:cNvPr>
          <p:cNvSpPr txBox="1"/>
          <p:nvPr/>
        </p:nvSpPr>
        <p:spPr>
          <a:xfrm>
            <a:off x="4180323" y="2404729"/>
            <a:ext cx="3831355" cy="1569660"/>
          </a:xfrm>
          <a:prstGeom prst="rect">
            <a:avLst/>
          </a:prstGeom>
          <a:noFill/>
        </p:spPr>
        <p:txBody>
          <a:bodyPr wrap="square" rtlCol="0">
            <a:spAutoFit/>
          </a:bodyPr>
          <a:lstStyle/>
          <a:p>
            <a:pPr algn="ctr"/>
            <a:r>
              <a:rPr lang="nl-NL" sz="2400" b="1" i="1" dirty="0">
                <a:solidFill>
                  <a:srgbClr val="00B050"/>
                </a:solidFill>
                <a:latin typeface="Effra" panose="02000506080000020004" pitchFamily="2" charset="0"/>
              </a:rPr>
              <a:t>Te</a:t>
            </a:r>
            <a:r>
              <a:rPr lang="nl-NL" sz="2400" b="1" i="1" dirty="0">
                <a:latin typeface="Effra" panose="02000506080000020004" pitchFamily="2" charset="0"/>
              </a:rPr>
              <a:t> </a:t>
            </a:r>
            <a:r>
              <a:rPr lang="nl-NL" sz="2400" b="1" i="1" dirty="0">
                <a:solidFill>
                  <a:srgbClr val="00B050"/>
                </a:solidFill>
                <a:latin typeface="Effra" panose="02000506080000020004" pitchFamily="2" charset="0"/>
              </a:rPr>
              <a:t>betalen</a:t>
            </a:r>
            <a:r>
              <a:rPr lang="nl-NL" sz="2400" b="1" i="1" dirty="0">
                <a:latin typeface="Effra" panose="02000506080000020004" pitchFamily="2" charset="0"/>
              </a:rPr>
              <a:t> / </a:t>
            </a:r>
            <a:r>
              <a:rPr lang="nl-NL" sz="2400" b="1" i="1" dirty="0">
                <a:solidFill>
                  <a:srgbClr val="00B050"/>
                </a:solidFill>
                <a:latin typeface="Effra" panose="02000506080000020004" pitchFamily="2" charset="0"/>
              </a:rPr>
              <a:t>ontvangen</a:t>
            </a:r>
            <a:r>
              <a:rPr lang="nl-NL" sz="2400" b="1" i="1" dirty="0">
                <a:latin typeface="Effra" panose="02000506080000020004" pitchFamily="2" charset="0"/>
              </a:rPr>
              <a:t> bedragen kunnen </a:t>
            </a:r>
            <a:r>
              <a:rPr lang="nl-NL" sz="2400" b="1" i="1" dirty="0">
                <a:solidFill>
                  <a:srgbClr val="00B050"/>
                </a:solidFill>
                <a:latin typeface="Effra" panose="02000506080000020004" pitchFamily="2" charset="0"/>
              </a:rPr>
              <a:t>inclusief btw</a:t>
            </a:r>
            <a:r>
              <a:rPr lang="nl-NL" sz="2400" b="1" i="1" dirty="0">
                <a:latin typeface="Effra" panose="02000506080000020004" pitchFamily="2" charset="0"/>
              </a:rPr>
              <a:t> zijn, </a:t>
            </a:r>
            <a:r>
              <a:rPr lang="nl-NL" sz="2400" b="1" i="1" dirty="0">
                <a:solidFill>
                  <a:srgbClr val="00B050"/>
                </a:solidFill>
                <a:latin typeface="Effra" panose="02000506080000020004" pitchFamily="2" charset="0"/>
              </a:rPr>
              <a:t>de rest </a:t>
            </a:r>
            <a:r>
              <a:rPr lang="nl-NL" sz="2400" b="1" i="1" dirty="0">
                <a:latin typeface="Effra" panose="02000506080000020004" pitchFamily="2" charset="0"/>
              </a:rPr>
              <a:t>is </a:t>
            </a:r>
            <a:r>
              <a:rPr lang="nl-NL" sz="2400" b="1" i="1" dirty="0">
                <a:solidFill>
                  <a:srgbClr val="00B050"/>
                </a:solidFill>
                <a:latin typeface="Effra" panose="02000506080000020004" pitchFamily="2" charset="0"/>
              </a:rPr>
              <a:t>exclusief btw</a:t>
            </a:r>
            <a:r>
              <a:rPr lang="nl-NL" sz="2400" b="1" i="1" dirty="0">
                <a:latin typeface="Effra" panose="02000506080000020004" pitchFamily="2" charset="0"/>
              </a:rPr>
              <a:t>.</a:t>
            </a:r>
          </a:p>
        </p:txBody>
      </p:sp>
      <p:sp>
        <p:nvSpPr>
          <p:cNvPr id="28" name="Tekstvak 27">
            <a:extLst>
              <a:ext uri="{FF2B5EF4-FFF2-40B4-BE49-F238E27FC236}">
                <a16:creationId xmlns:a16="http://schemas.microsoft.com/office/drawing/2014/main" id="{75B78333-7C85-395A-504A-7D8BCCB33608}"/>
              </a:ext>
            </a:extLst>
          </p:cNvPr>
          <p:cNvSpPr txBox="1"/>
          <p:nvPr/>
        </p:nvSpPr>
        <p:spPr>
          <a:xfrm>
            <a:off x="8211052" y="4642585"/>
            <a:ext cx="3831355"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Vergeet dus niet na te denken over of posten intussen zijn gewijzigd.</a:t>
            </a:r>
          </a:p>
          <a:p>
            <a:pPr algn="ctr"/>
            <a:r>
              <a:rPr lang="nl-NL" sz="2400" b="1" i="1" dirty="0">
                <a:latin typeface="Effra" panose="02000506080000020004" pitchFamily="2" charset="0"/>
              </a:rPr>
              <a:t>Anders sla je </a:t>
            </a:r>
            <a:r>
              <a:rPr lang="nl-NL" sz="2400" b="1" i="1">
                <a:latin typeface="Effra" panose="02000506080000020004" pitchFamily="2" charset="0"/>
              </a:rPr>
              <a:t>een denkstap over.</a:t>
            </a:r>
            <a:endParaRPr lang="nl-NL" sz="2400" b="1" i="1" dirty="0">
              <a:latin typeface="Effra" panose="02000506080000020004" pitchFamily="2" charset="0"/>
            </a:endParaRPr>
          </a:p>
        </p:txBody>
      </p:sp>
      <p:sp>
        <p:nvSpPr>
          <p:cNvPr id="29" name="Tekstvak 28">
            <a:extLst>
              <a:ext uri="{FF2B5EF4-FFF2-40B4-BE49-F238E27FC236}">
                <a16:creationId xmlns:a16="http://schemas.microsoft.com/office/drawing/2014/main" id="{7B85624C-DCF0-EFAF-6470-0DA1D5761050}"/>
              </a:ext>
            </a:extLst>
          </p:cNvPr>
          <p:cNvSpPr txBox="1"/>
          <p:nvPr/>
        </p:nvSpPr>
        <p:spPr>
          <a:xfrm>
            <a:off x="8211052" y="2404729"/>
            <a:ext cx="3831355" cy="1569660"/>
          </a:xfrm>
          <a:prstGeom prst="rect">
            <a:avLst/>
          </a:prstGeom>
          <a:noFill/>
        </p:spPr>
        <p:txBody>
          <a:bodyPr wrap="square" rtlCol="0">
            <a:spAutoFit/>
          </a:bodyPr>
          <a:lstStyle/>
          <a:p>
            <a:pPr algn="ctr"/>
            <a:r>
              <a:rPr lang="nl-NL" sz="2400" b="1" i="1" dirty="0">
                <a:latin typeface="Effra" panose="02000506080000020004" pitchFamily="2" charset="0"/>
              </a:rPr>
              <a:t>Zorg ervoor dat je bij het </a:t>
            </a:r>
            <a:r>
              <a:rPr lang="nl-NL" sz="2400" b="1" i="1" dirty="0">
                <a:solidFill>
                  <a:srgbClr val="00B050"/>
                </a:solidFill>
                <a:latin typeface="Effra" panose="02000506080000020004" pitchFamily="2" charset="0"/>
              </a:rPr>
              <a:t>aflezen</a:t>
            </a:r>
            <a:r>
              <a:rPr lang="nl-NL" sz="2400" b="1" i="1" dirty="0">
                <a:latin typeface="Effra" panose="02000506080000020004" pitchFamily="2" charset="0"/>
              </a:rPr>
              <a:t> dus </a:t>
            </a:r>
            <a:r>
              <a:rPr lang="nl-NL" sz="2400" b="1" i="1" dirty="0">
                <a:solidFill>
                  <a:srgbClr val="00B050"/>
                </a:solidFill>
                <a:latin typeface="Effra" panose="02000506080000020004" pitchFamily="2" charset="0"/>
              </a:rPr>
              <a:t>bewust</a:t>
            </a:r>
            <a:r>
              <a:rPr lang="nl-NL" sz="2400" b="1" i="1" dirty="0">
                <a:latin typeface="Effra" panose="02000506080000020004" pitchFamily="2" charset="0"/>
              </a:rPr>
              <a:t> bent van de </a:t>
            </a:r>
            <a:r>
              <a:rPr lang="nl-NL" sz="2400" b="1" i="1" dirty="0">
                <a:solidFill>
                  <a:srgbClr val="00B050"/>
                </a:solidFill>
                <a:latin typeface="Effra" panose="02000506080000020004" pitchFamily="2" charset="0"/>
              </a:rPr>
              <a:t>datum</a:t>
            </a:r>
            <a:r>
              <a:rPr lang="nl-NL" sz="2400" b="1" i="1" dirty="0">
                <a:latin typeface="Effra" panose="02000506080000020004" pitchFamily="2" charset="0"/>
              </a:rPr>
              <a:t> op de </a:t>
            </a:r>
            <a:r>
              <a:rPr lang="nl-NL" sz="2400" b="1" i="1" dirty="0">
                <a:solidFill>
                  <a:srgbClr val="00B050"/>
                </a:solidFill>
                <a:latin typeface="Effra" panose="02000506080000020004" pitchFamily="2" charset="0"/>
              </a:rPr>
              <a:t>balans</a:t>
            </a:r>
            <a:r>
              <a:rPr lang="nl-NL" sz="2400" b="1" i="1" dirty="0">
                <a:latin typeface="Effra" panose="02000506080000020004" pitchFamily="2" charset="0"/>
              </a:rPr>
              <a:t> en in de </a:t>
            </a:r>
            <a:r>
              <a:rPr lang="nl-NL" sz="2400" b="1" i="1" dirty="0">
                <a:solidFill>
                  <a:srgbClr val="00B050"/>
                </a:solidFill>
                <a:latin typeface="Effra" panose="02000506080000020004" pitchFamily="2" charset="0"/>
              </a:rPr>
              <a:t>vraag</a:t>
            </a:r>
            <a:r>
              <a:rPr lang="nl-NL" sz="2400" b="1" i="1" dirty="0">
                <a:latin typeface="Effra" panose="02000506080000020004" pitchFamily="2" charset="0"/>
              </a:rPr>
              <a:t>.</a:t>
            </a:r>
          </a:p>
        </p:txBody>
      </p:sp>
      <p:sp>
        <p:nvSpPr>
          <p:cNvPr id="30" name="Tekstvak 29">
            <a:extLst>
              <a:ext uri="{FF2B5EF4-FFF2-40B4-BE49-F238E27FC236}">
                <a16:creationId xmlns:a16="http://schemas.microsoft.com/office/drawing/2014/main" id="{CE06F7ED-5A70-2D43-467F-DB8A5853AED3}"/>
              </a:ext>
            </a:extLst>
          </p:cNvPr>
          <p:cNvSpPr txBox="1"/>
          <p:nvPr/>
        </p:nvSpPr>
        <p:spPr>
          <a:xfrm>
            <a:off x="1312348"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31" name="Tekstvak 30">
            <a:extLst>
              <a:ext uri="{FF2B5EF4-FFF2-40B4-BE49-F238E27FC236}">
                <a16:creationId xmlns:a16="http://schemas.microsoft.com/office/drawing/2014/main" id="{8887FBD2-9CB2-D7CA-3421-6F6E14834E99}"/>
              </a:ext>
            </a:extLst>
          </p:cNvPr>
          <p:cNvSpPr txBox="1"/>
          <p:nvPr/>
        </p:nvSpPr>
        <p:spPr>
          <a:xfrm>
            <a:off x="5301553"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32" name="Tekstvak 31">
            <a:extLst>
              <a:ext uri="{FF2B5EF4-FFF2-40B4-BE49-F238E27FC236}">
                <a16:creationId xmlns:a16="http://schemas.microsoft.com/office/drawing/2014/main" id="{93677D82-A6A4-B35A-8292-F70738D6C014}"/>
              </a:ext>
            </a:extLst>
          </p:cNvPr>
          <p:cNvSpPr txBox="1"/>
          <p:nvPr/>
        </p:nvSpPr>
        <p:spPr>
          <a:xfrm>
            <a:off x="9361713"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33" name="Tekstvak 32">
            <a:extLst>
              <a:ext uri="{FF2B5EF4-FFF2-40B4-BE49-F238E27FC236}">
                <a16:creationId xmlns:a16="http://schemas.microsoft.com/office/drawing/2014/main" id="{7186DF61-BED5-983C-3057-55F6E1B4BD0E}"/>
              </a:ext>
            </a:extLst>
          </p:cNvPr>
          <p:cNvSpPr txBox="1"/>
          <p:nvPr/>
        </p:nvSpPr>
        <p:spPr>
          <a:xfrm>
            <a:off x="1112974"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
        <p:nvSpPr>
          <p:cNvPr id="34" name="Tekstvak 33">
            <a:extLst>
              <a:ext uri="{FF2B5EF4-FFF2-40B4-BE49-F238E27FC236}">
                <a16:creationId xmlns:a16="http://schemas.microsoft.com/office/drawing/2014/main" id="{83BB0371-2936-6858-F91C-D1D9B42A2054}"/>
              </a:ext>
            </a:extLst>
          </p:cNvPr>
          <p:cNvSpPr txBox="1"/>
          <p:nvPr/>
        </p:nvSpPr>
        <p:spPr>
          <a:xfrm>
            <a:off x="5102179"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
        <p:nvSpPr>
          <p:cNvPr id="35" name="Tekstvak 34">
            <a:extLst>
              <a:ext uri="{FF2B5EF4-FFF2-40B4-BE49-F238E27FC236}">
                <a16:creationId xmlns:a16="http://schemas.microsoft.com/office/drawing/2014/main" id="{E844F747-6117-91FD-1011-43A9D1019331}"/>
              </a:ext>
            </a:extLst>
          </p:cNvPr>
          <p:cNvSpPr txBox="1"/>
          <p:nvPr/>
        </p:nvSpPr>
        <p:spPr>
          <a:xfrm>
            <a:off x="9162339"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
        <p:nvSpPr>
          <p:cNvPr id="4" name="Tekstvak 3">
            <a:extLst>
              <a:ext uri="{FF2B5EF4-FFF2-40B4-BE49-F238E27FC236}">
                <a16:creationId xmlns:a16="http://schemas.microsoft.com/office/drawing/2014/main" id="{6FCE26D6-4255-09A9-0D59-06A27ACBC332}"/>
              </a:ext>
            </a:extLst>
          </p:cNvPr>
          <p:cNvSpPr txBox="1"/>
          <p:nvPr/>
        </p:nvSpPr>
        <p:spPr>
          <a:xfrm>
            <a:off x="756299" y="-1167444"/>
            <a:ext cx="106794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Omzet in plaats van inkoopwaard</a:t>
            </a:r>
            <a:r>
              <a:rPr lang="nl-NL" sz="2800" b="1" i="1" dirty="0">
                <a:solidFill>
                  <a:prstClr val="black"/>
                </a:solidFill>
                <a:latin typeface="Effra" panose="02000506080000020004" pitchFamily="2" charset="0"/>
              </a:rPr>
              <a:t>e (bij voorraad)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BTW</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meenemen (alleen bij debiteuren/crediteuren)</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11146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250"/>
                                        <p:tgtEl>
                                          <p:spTgt spid="5"/>
                                        </p:tgtEl>
                                      </p:cBhvr>
                                    </p:animEffect>
                                  </p:childTnLst>
                                </p:cTn>
                              </p:par>
                              <p:par>
                                <p:cTn id="8" presetID="16" presetClass="entr" presetSubtype="4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Horizontal)">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P spid="27" grpId="0"/>
      <p:bldP spid="28" grpId="0"/>
      <p:bldP spid="29" grpId="0"/>
      <p:bldP spid="30" grpId="0"/>
      <p:bldP spid="31" grpId="0"/>
      <p:bldP spid="32" grpId="0"/>
      <p:bldP spid="33" grpId="0"/>
      <p:bldP spid="34" grpId="0"/>
      <p:bldP spid="35" grpId="0"/>
      <p:bldP spid="4"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3F2A8-8615-BFA3-51BC-836794371DA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21F06E0-B50C-3744-6700-31DEEEF525E0}"/>
              </a:ext>
            </a:extLst>
          </p:cNvPr>
          <p:cNvSpPr txBox="1"/>
          <p:nvPr/>
        </p:nvSpPr>
        <p:spPr>
          <a:xfrm>
            <a:off x="319314" y="3570183"/>
            <a:ext cx="11553372" cy="1015663"/>
          </a:xfrm>
          <a:prstGeom prst="rect">
            <a:avLst/>
          </a:prstGeom>
          <a:noFill/>
        </p:spPr>
        <p:txBody>
          <a:bodyPr wrap="square" rtlCol="0">
            <a:spAutoFit/>
          </a:bodyPr>
          <a:lstStyle/>
          <a:p>
            <a:pPr algn="ctr"/>
            <a:r>
              <a:rPr lang="nl-NL" sz="6000" b="1" dirty="0">
                <a:solidFill>
                  <a:srgbClr val="945DE8"/>
                </a:solidFill>
                <a:effectLst>
                  <a:outerShdw blurRad="25400" dist="25400" dir="2700000" algn="tl" rotWithShape="0">
                    <a:prstClr val="black">
                      <a:alpha val="40000"/>
                    </a:prstClr>
                  </a:outerShdw>
                </a:effectLst>
                <a:latin typeface="Effra" panose="02000506080000020004" pitchFamily="2" charset="0"/>
              </a:rPr>
              <a:t>Gevolgen voor de balans</a:t>
            </a:r>
          </a:p>
        </p:txBody>
      </p:sp>
      <p:cxnSp>
        <p:nvCxnSpPr>
          <p:cNvPr id="6" name="Rechte verbindingslijn 5">
            <a:extLst>
              <a:ext uri="{FF2B5EF4-FFF2-40B4-BE49-F238E27FC236}">
                <a16:creationId xmlns:a16="http://schemas.microsoft.com/office/drawing/2014/main" id="{E8C44691-2B18-2881-95E2-D6FC9B50182B}"/>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BA8C9B96-E6B9-75FE-506E-812A29D862BC}"/>
              </a:ext>
            </a:extLst>
          </p:cNvPr>
          <p:cNvSpPr txBox="1"/>
          <p:nvPr/>
        </p:nvSpPr>
        <p:spPr>
          <a:xfrm>
            <a:off x="319314" y="2044455"/>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Winstverdeling</a:t>
            </a:r>
          </a:p>
        </p:txBody>
      </p:sp>
      <p:sp>
        <p:nvSpPr>
          <p:cNvPr id="2" name="Tekstvak 1">
            <a:extLst>
              <a:ext uri="{FF2B5EF4-FFF2-40B4-BE49-F238E27FC236}">
                <a16:creationId xmlns:a16="http://schemas.microsoft.com/office/drawing/2014/main" id="{BFCBF356-8612-8525-DF33-F0F99BEAAC94}"/>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19635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6FDC6-36BB-5FE7-5A4C-5EE874AE8353}"/>
            </a:ext>
          </a:extLst>
        </p:cNvPr>
        <p:cNvGrpSpPr/>
        <p:nvPr/>
      </p:nvGrpSpPr>
      <p:grpSpPr>
        <a:xfrm>
          <a:off x="0" y="0"/>
          <a:ext cx="0" cy="0"/>
          <a:chOff x="0" y="0"/>
          <a:chExt cx="0" cy="0"/>
        </a:xfrm>
      </p:grpSpPr>
      <p:sp>
        <p:nvSpPr>
          <p:cNvPr id="113" name="Rechthoek: afgeronde hoeken 112">
            <a:extLst>
              <a:ext uri="{FF2B5EF4-FFF2-40B4-BE49-F238E27FC236}">
                <a16:creationId xmlns:a16="http://schemas.microsoft.com/office/drawing/2014/main" id="{EF84D5B2-3B92-1770-BEEF-69EC0BDD0AF1}"/>
              </a:ext>
            </a:extLst>
          </p:cNvPr>
          <p:cNvSpPr/>
          <p:nvPr/>
        </p:nvSpPr>
        <p:spPr>
          <a:xfrm>
            <a:off x="6346832" y="4416215"/>
            <a:ext cx="5375244" cy="2177478"/>
          </a:xfrm>
          <a:prstGeom prst="roundRect">
            <a:avLst>
              <a:gd name="adj" fmla="val 4846"/>
            </a:avLst>
          </a:prstGeom>
          <a:solidFill>
            <a:schemeClr val="bg1">
              <a:lumMod val="85000"/>
              <a:alpha val="50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05" name="Rechthoek: afgeronde hoeken 104">
            <a:extLst>
              <a:ext uri="{FF2B5EF4-FFF2-40B4-BE49-F238E27FC236}">
                <a16:creationId xmlns:a16="http://schemas.microsoft.com/office/drawing/2014/main" id="{2B118739-8AFD-0709-CB45-F4C8FD1A02CC}"/>
              </a:ext>
            </a:extLst>
          </p:cNvPr>
          <p:cNvSpPr/>
          <p:nvPr/>
        </p:nvSpPr>
        <p:spPr>
          <a:xfrm>
            <a:off x="467855" y="4416215"/>
            <a:ext cx="5375244" cy="2177478"/>
          </a:xfrm>
          <a:prstGeom prst="roundRect">
            <a:avLst>
              <a:gd name="adj" fmla="val 4846"/>
            </a:avLst>
          </a:prstGeom>
          <a:solidFill>
            <a:schemeClr val="bg1">
              <a:lumMod val="85000"/>
              <a:alpha val="50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52" name="Rechte verbindingslijn 51">
            <a:extLst>
              <a:ext uri="{FF2B5EF4-FFF2-40B4-BE49-F238E27FC236}">
                <a16:creationId xmlns:a16="http://schemas.microsoft.com/office/drawing/2014/main" id="{B3F9808A-1594-F6AD-15DA-9F33EC73A563}"/>
              </a:ext>
            </a:extLst>
          </p:cNvPr>
          <p:cNvCxnSpPr>
            <a:cxnSpLocks/>
          </p:cNvCxnSpPr>
          <p:nvPr/>
        </p:nvCxnSpPr>
        <p:spPr>
          <a:xfrm>
            <a:off x="467855" y="4395101"/>
            <a:ext cx="5375243" cy="0"/>
          </a:xfrm>
          <a:prstGeom prst="line">
            <a:avLst/>
          </a:prstGeom>
          <a:ln w="571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85C1125C-D23A-B405-50B2-B867B98EF79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Winstverdeling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(Gevolgen voor het bedrijf)</a:t>
            </a:r>
          </a:p>
        </p:txBody>
      </p:sp>
      <p:grpSp>
        <p:nvGrpSpPr>
          <p:cNvPr id="45" name="Groep 44">
            <a:extLst>
              <a:ext uri="{FF2B5EF4-FFF2-40B4-BE49-F238E27FC236}">
                <a16:creationId xmlns:a16="http://schemas.microsoft.com/office/drawing/2014/main" id="{00B73697-F7FE-BD99-A293-701010A85FD0}"/>
              </a:ext>
            </a:extLst>
          </p:cNvPr>
          <p:cNvGrpSpPr/>
          <p:nvPr/>
        </p:nvGrpSpPr>
        <p:grpSpPr>
          <a:xfrm>
            <a:off x="467855" y="785978"/>
            <a:ext cx="5493417" cy="3039519"/>
            <a:chOff x="3242749" y="1618194"/>
            <a:chExt cx="5725927" cy="2488044"/>
          </a:xfrm>
        </p:grpSpPr>
        <p:cxnSp>
          <p:nvCxnSpPr>
            <p:cNvPr id="4" name="Rechte verbindingslijn 3">
              <a:extLst>
                <a:ext uri="{FF2B5EF4-FFF2-40B4-BE49-F238E27FC236}">
                  <a16:creationId xmlns:a16="http://schemas.microsoft.com/office/drawing/2014/main" id="{6DA7547D-8403-AB45-1AC5-D3D7E8D117FE}"/>
                </a:ext>
              </a:extLst>
            </p:cNvPr>
            <p:cNvCxnSpPr>
              <a:cxnSpLocks/>
            </p:cNvCxnSpPr>
            <p:nvPr/>
          </p:nvCxnSpPr>
          <p:spPr>
            <a:xfrm>
              <a:off x="6096000" y="1941227"/>
              <a:ext cx="0" cy="194025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Rechte verbindingslijn 2">
              <a:extLst>
                <a:ext uri="{FF2B5EF4-FFF2-40B4-BE49-F238E27FC236}">
                  <a16:creationId xmlns:a16="http://schemas.microsoft.com/office/drawing/2014/main" id="{736DBD75-724B-65EA-1FA7-ECAE555CA7A6}"/>
                </a:ext>
              </a:extLst>
            </p:cNvPr>
            <p:cNvCxnSpPr>
              <a:cxnSpLocks/>
            </p:cNvCxnSpPr>
            <p:nvPr/>
          </p:nvCxnSpPr>
          <p:spPr>
            <a:xfrm>
              <a:off x="3346500" y="1918473"/>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49BC88FA-E336-0FA8-F14F-256B0BE0A2FA}"/>
                </a:ext>
              </a:extLst>
            </p:cNvPr>
            <p:cNvSpPr txBox="1"/>
            <p:nvPr/>
          </p:nvSpPr>
          <p:spPr>
            <a:xfrm>
              <a:off x="3346498" y="1800136"/>
              <a:ext cx="2249913" cy="98254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VA</a:t>
              </a:r>
            </a:p>
          </p:txBody>
        </p:sp>
        <p:sp>
          <p:nvSpPr>
            <p:cNvPr id="8" name="Tekstvak 7">
              <a:extLst>
                <a:ext uri="{FF2B5EF4-FFF2-40B4-BE49-F238E27FC236}">
                  <a16:creationId xmlns:a16="http://schemas.microsoft.com/office/drawing/2014/main" id="{A04D6EE2-A7CF-26ED-7060-C64CD92C92CD}"/>
                </a:ext>
              </a:extLst>
            </p:cNvPr>
            <p:cNvSpPr txBox="1"/>
            <p:nvPr/>
          </p:nvSpPr>
          <p:spPr>
            <a:xfrm>
              <a:off x="3346498" y="2461914"/>
              <a:ext cx="2249913" cy="98254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VLA</a:t>
              </a:r>
            </a:p>
          </p:txBody>
        </p:sp>
        <p:sp>
          <p:nvSpPr>
            <p:cNvPr id="19" name="Tekstvak 18">
              <a:extLst>
                <a:ext uri="{FF2B5EF4-FFF2-40B4-BE49-F238E27FC236}">
                  <a16:creationId xmlns:a16="http://schemas.microsoft.com/office/drawing/2014/main" id="{26F1F18A-C714-1B40-014E-D8660664B2A3}"/>
                </a:ext>
              </a:extLst>
            </p:cNvPr>
            <p:cNvSpPr txBox="1"/>
            <p:nvPr/>
          </p:nvSpPr>
          <p:spPr>
            <a:xfrm>
              <a:off x="3346498" y="3123691"/>
              <a:ext cx="2249913" cy="98254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LM</a:t>
              </a:r>
            </a:p>
          </p:txBody>
        </p:sp>
        <p:sp>
          <p:nvSpPr>
            <p:cNvPr id="20" name="Tekstvak 19">
              <a:extLst>
                <a:ext uri="{FF2B5EF4-FFF2-40B4-BE49-F238E27FC236}">
                  <a16:creationId xmlns:a16="http://schemas.microsoft.com/office/drawing/2014/main" id="{FE678F3D-F859-7F70-0439-B5A96FEB1016}"/>
                </a:ext>
              </a:extLst>
            </p:cNvPr>
            <p:cNvSpPr txBox="1"/>
            <p:nvPr/>
          </p:nvSpPr>
          <p:spPr>
            <a:xfrm>
              <a:off x="6410527" y="1800136"/>
              <a:ext cx="2434975" cy="9825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23" name="Tekstvak 22">
              <a:extLst>
                <a:ext uri="{FF2B5EF4-FFF2-40B4-BE49-F238E27FC236}">
                  <a16:creationId xmlns:a16="http://schemas.microsoft.com/office/drawing/2014/main" id="{96BB495E-B717-C9EC-4FDB-0B5F3F80F109}"/>
                </a:ext>
              </a:extLst>
            </p:cNvPr>
            <p:cNvSpPr txBox="1"/>
            <p:nvPr/>
          </p:nvSpPr>
          <p:spPr>
            <a:xfrm>
              <a:off x="6410527" y="2461914"/>
              <a:ext cx="2434975" cy="9825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solidFill>
                  <a:effectLst>
                    <a:outerShdw blurRad="25400" dist="25400" dir="2700000" algn="tl" rotWithShape="0">
                      <a:prstClr val="black">
                        <a:alpha val="40000"/>
                      </a:prstClr>
                    </a:outerShdw>
                  </a:effectLst>
                  <a:latin typeface="Effra" panose="02000506080000020004" pitchFamily="2" charset="0"/>
                </a:rPr>
                <a:t>LVV</a:t>
              </a:r>
              <a:endPar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25" name="Tekstvak 24">
              <a:extLst>
                <a:ext uri="{FF2B5EF4-FFF2-40B4-BE49-F238E27FC236}">
                  <a16:creationId xmlns:a16="http://schemas.microsoft.com/office/drawing/2014/main" id="{765EA72B-97DB-9DD6-F26C-DF0030F26F56}"/>
                </a:ext>
              </a:extLst>
            </p:cNvPr>
            <p:cNvSpPr txBox="1"/>
            <p:nvPr/>
          </p:nvSpPr>
          <p:spPr>
            <a:xfrm>
              <a:off x="6410527" y="3123691"/>
              <a:ext cx="2434975" cy="9825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KVV</a:t>
              </a:r>
            </a:p>
          </p:txBody>
        </p:sp>
        <p:sp>
          <p:nvSpPr>
            <p:cNvPr id="40" name="Tekstvak 39">
              <a:extLst>
                <a:ext uri="{FF2B5EF4-FFF2-40B4-BE49-F238E27FC236}">
                  <a16:creationId xmlns:a16="http://schemas.microsoft.com/office/drawing/2014/main" id="{B3D88C61-53B3-E210-4702-EEDC54D24D39}"/>
                </a:ext>
              </a:extLst>
            </p:cNvPr>
            <p:cNvSpPr txBox="1"/>
            <p:nvPr/>
          </p:nvSpPr>
          <p:spPr>
            <a:xfrm>
              <a:off x="5406100" y="1619379"/>
              <a:ext cx="1379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a:t>
              </a:r>
            </a:p>
          </p:txBody>
        </p:sp>
        <p:sp>
          <p:nvSpPr>
            <p:cNvPr id="41" name="Tekstvak 40">
              <a:extLst>
                <a:ext uri="{FF2B5EF4-FFF2-40B4-BE49-F238E27FC236}">
                  <a16:creationId xmlns:a16="http://schemas.microsoft.com/office/drawing/2014/main" id="{35F2EFCE-1AFA-7FF8-59BB-51087A8A1936}"/>
                </a:ext>
              </a:extLst>
            </p:cNvPr>
            <p:cNvSpPr txBox="1"/>
            <p:nvPr/>
          </p:nvSpPr>
          <p:spPr>
            <a:xfrm>
              <a:off x="3242749" y="1618194"/>
              <a:ext cx="1054942" cy="30232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Debet</a:t>
              </a:r>
            </a:p>
          </p:txBody>
        </p:sp>
        <p:sp>
          <p:nvSpPr>
            <p:cNvPr id="43" name="Tekstvak 42">
              <a:extLst>
                <a:ext uri="{FF2B5EF4-FFF2-40B4-BE49-F238E27FC236}">
                  <a16:creationId xmlns:a16="http://schemas.microsoft.com/office/drawing/2014/main" id="{967CF5A0-28D3-48CC-0D9B-B899600DCB75}"/>
                </a:ext>
              </a:extLst>
            </p:cNvPr>
            <p:cNvSpPr txBox="1"/>
            <p:nvPr/>
          </p:nvSpPr>
          <p:spPr>
            <a:xfrm>
              <a:off x="8057847" y="1618194"/>
              <a:ext cx="910829" cy="30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Credit</a:t>
              </a:r>
            </a:p>
          </p:txBody>
        </p:sp>
      </p:grpSp>
      <p:sp>
        <p:nvSpPr>
          <p:cNvPr id="50" name="Rechthoek: afgeronde hoeken 49">
            <a:extLst>
              <a:ext uri="{FF2B5EF4-FFF2-40B4-BE49-F238E27FC236}">
                <a16:creationId xmlns:a16="http://schemas.microsoft.com/office/drawing/2014/main" id="{E08404EB-11EC-E6F6-CBDA-1F9DE25E4601}"/>
              </a:ext>
            </a:extLst>
          </p:cNvPr>
          <p:cNvSpPr/>
          <p:nvPr/>
        </p:nvSpPr>
        <p:spPr>
          <a:xfrm>
            <a:off x="1524112" y="4179576"/>
            <a:ext cx="3396342" cy="41296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Liquiditeit</a:t>
            </a:r>
          </a:p>
        </p:txBody>
      </p:sp>
      <p:sp>
        <p:nvSpPr>
          <p:cNvPr id="69" name="Pijl: omhoog 68">
            <a:extLst>
              <a:ext uri="{FF2B5EF4-FFF2-40B4-BE49-F238E27FC236}">
                <a16:creationId xmlns:a16="http://schemas.microsoft.com/office/drawing/2014/main" id="{17B777CF-FE2F-1461-DC3A-B43444EF6008}"/>
              </a:ext>
            </a:extLst>
          </p:cNvPr>
          <p:cNvSpPr/>
          <p:nvPr/>
        </p:nvSpPr>
        <p:spPr>
          <a:xfrm rot="10800000" flipV="1">
            <a:off x="5782609" y="2715406"/>
            <a:ext cx="501666" cy="848056"/>
          </a:xfrm>
          <a:prstGeom prst="upArrow">
            <a:avLst/>
          </a:prstGeom>
          <a:solidFill>
            <a:srgbClr val="C00000"/>
          </a:solidFill>
          <a:ln>
            <a:solidFill>
              <a:srgbClr val="C0000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3" name="Groep 82">
            <a:extLst>
              <a:ext uri="{FF2B5EF4-FFF2-40B4-BE49-F238E27FC236}">
                <a16:creationId xmlns:a16="http://schemas.microsoft.com/office/drawing/2014/main" id="{E11AA020-4428-D3F7-71B8-D5D7BCB904A0}"/>
              </a:ext>
            </a:extLst>
          </p:cNvPr>
          <p:cNvGrpSpPr/>
          <p:nvPr/>
        </p:nvGrpSpPr>
        <p:grpSpPr>
          <a:xfrm>
            <a:off x="6478708" y="1890461"/>
            <a:ext cx="1730781" cy="1200329"/>
            <a:chOff x="6587177" y="1768989"/>
            <a:chExt cx="1730781" cy="1200329"/>
          </a:xfrm>
        </p:grpSpPr>
        <p:grpSp>
          <p:nvGrpSpPr>
            <p:cNvPr id="47" name="Groep 46">
              <a:extLst>
                <a:ext uri="{FF2B5EF4-FFF2-40B4-BE49-F238E27FC236}">
                  <a16:creationId xmlns:a16="http://schemas.microsoft.com/office/drawing/2014/main" id="{815C76A7-0102-7A82-DDB9-532B4EDC0BDC}"/>
                </a:ext>
              </a:extLst>
            </p:cNvPr>
            <p:cNvGrpSpPr/>
            <p:nvPr/>
          </p:nvGrpSpPr>
          <p:grpSpPr>
            <a:xfrm>
              <a:off x="6869991" y="1768989"/>
              <a:ext cx="1165155" cy="1200329"/>
              <a:chOff x="5231411" y="2900306"/>
              <a:chExt cx="2046671" cy="2046671"/>
            </a:xfrm>
            <a:effectLst>
              <a:outerShdw blurRad="25400" dist="25400" dir="2700000" algn="tl" rotWithShape="0">
                <a:prstClr val="black">
                  <a:alpha val="40000"/>
                </a:prstClr>
              </a:outerShdw>
            </a:effectLst>
          </p:grpSpPr>
          <p:sp>
            <p:nvSpPr>
              <p:cNvPr id="48" name="Rechthoek 20">
                <a:extLst>
                  <a:ext uri="{FF2B5EF4-FFF2-40B4-BE49-F238E27FC236}">
                    <a16:creationId xmlns:a16="http://schemas.microsoft.com/office/drawing/2014/main" id="{96ABBAF6-659D-821E-BD8C-2384748BE1B1}"/>
                  </a:ext>
                </a:extLst>
              </p:cNvPr>
              <p:cNvSpPr/>
              <p:nvPr/>
            </p:nvSpPr>
            <p:spPr>
              <a:xfrm>
                <a:off x="5498811" y="3266267"/>
                <a:ext cx="1608723" cy="1352656"/>
              </a:xfrm>
              <a:custGeom>
                <a:avLst/>
                <a:gdLst>
                  <a:gd name="connsiteX0" fmla="*/ 0 w 1041218"/>
                  <a:gd name="connsiteY0" fmla="*/ 0 h 1078345"/>
                  <a:gd name="connsiteX1" fmla="*/ 1041218 w 1041218"/>
                  <a:gd name="connsiteY1" fmla="*/ 0 h 1078345"/>
                  <a:gd name="connsiteX2" fmla="*/ 1041218 w 1041218"/>
                  <a:gd name="connsiteY2" fmla="*/ 1078345 h 1078345"/>
                  <a:gd name="connsiteX3" fmla="*/ 0 w 1041218"/>
                  <a:gd name="connsiteY3" fmla="*/ 1078345 h 1078345"/>
                  <a:gd name="connsiteX4" fmla="*/ 0 w 1041218"/>
                  <a:gd name="connsiteY4" fmla="*/ 0 h 1078345"/>
                  <a:gd name="connsiteX0" fmla="*/ 0 w 1041218"/>
                  <a:gd name="connsiteY0" fmla="*/ 0 h 1078345"/>
                  <a:gd name="connsiteX1" fmla="*/ 1041218 w 1041218"/>
                  <a:gd name="connsiteY1" fmla="*/ 0 h 1078345"/>
                  <a:gd name="connsiteX2" fmla="*/ 1041218 w 1041218"/>
                  <a:gd name="connsiteY2" fmla="*/ 1078345 h 1078345"/>
                  <a:gd name="connsiteX3" fmla="*/ 64654 w 1041218"/>
                  <a:gd name="connsiteY3" fmla="*/ 1078345 h 1078345"/>
                  <a:gd name="connsiteX4" fmla="*/ 0 w 1041218"/>
                  <a:gd name="connsiteY4" fmla="*/ 0 h 1078345"/>
                  <a:gd name="connsiteX0" fmla="*/ 0 w 995036"/>
                  <a:gd name="connsiteY0" fmla="*/ 27709 h 1078345"/>
                  <a:gd name="connsiteX1" fmla="*/ 995036 w 995036"/>
                  <a:gd name="connsiteY1" fmla="*/ 0 h 1078345"/>
                  <a:gd name="connsiteX2" fmla="*/ 995036 w 995036"/>
                  <a:gd name="connsiteY2" fmla="*/ 1078345 h 1078345"/>
                  <a:gd name="connsiteX3" fmla="*/ 18472 w 995036"/>
                  <a:gd name="connsiteY3" fmla="*/ 1078345 h 1078345"/>
                  <a:gd name="connsiteX4" fmla="*/ 0 w 995036"/>
                  <a:gd name="connsiteY4" fmla="*/ 27709 h 1078345"/>
                  <a:gd name="connsiteX0" fmla="*/ 0 w 995036"/>
                  <a:gd name="connsiteY0" fmla="*/ 0 h 1050636"/>
                  <a:gd name="connsiteX1" fmla="*/ 958091 w 995036"/>
                  <a:gd name="connsiteY1" fmla="*/ 27709 h 1050636"/>
                  <a:gd name="connsiteX2" fmla="*/ 995036 w 995036"/>
                  <a:gd name="connsiteY2" fmla="*/ 1050636 h 1050636"/>
                  <a:gd name="connsiteX3" fmla="*/ 18472 w 995036"/>
                  <a:gd name="connsiteY3" fmla="*/ 1050636 h 1050636"/>
                  <a:gd name="connsiteX4" fmla="*/ 0 w 995036"/>
                  <a:gd name="connsiteY4" fmla="*/ 0 h 1050636"/>
                  <a:gd name="connsiteX0" fmla="*/ 0 w 1253740"/>
                  <a:gd name="connsiteY0" fmla="*/ 0 h 1050636"/>
                  <a:gd name="connsiteX1" fmla="*/ 958091 w 1253740"/>
                  <a:gd name="connsiteY1" fmla="*/ 27709 h 1050636"/>
                  <a:gd name="connsiteX2" fmla="*/ 1253740 w 1253740"/>
                  <a:gd name="connsiteY2" fmla="*/ 995217 h 1050636"/>
                  <a:gd name="connsiteX3" fmla="*/ 995036 w 1253740"/>
                  <a:gd name="connsiteY3" fmla="*/ 1050636 h 1050636"/>
                  <a:gd name="connsiteX4" fmla="*/ 18472 w 1253740"/>
                  <a:gd name="connsiteY4" fmla="*/ 1050636 h 1050636"/>
                  <a:gd name="connsiteX5" fmla="*/ 0 w 1253740"/>
                  <a:gd name="connsiteY5" fmla="*/ 0 h 1050636"/>
                  <a:gd name="connsiteX0" fmla="*/ 0 w 1273239"/>
                  <a:gd name="connsiteY0" fmla="*/ 0 h 1050636"/>
                  <a:gd name="connsiteX1" fmla="*/ 958091 w 1273239"/>
                  <a:gd name="connsiteY1" fmla="*/ 27709 h 1050636"/>
                  <a:gd name="connsiteX2" fmla="*/ 1253740 w 1273239"/>
                  <a:gd name="connsiteY2" fmla="*/ 995217 h 1050636"/>
                  <a:gd name="connsiteX3" fmla="*/ 995036 w 1273239"/>
                  <a:gd name="connsiteY3" fmla="*/ 1050636 h 1050636"/>
                  <a:gd name="connsiteX4" fmla="*/ 18472 w 1273239"/>
                  <a:gd name="connsiteY4" fmla="*/ 1050636 h 1050636"/>
                  <a:gd name="connsiteX5" fmla="*/ 0 w 1273239"/>
                  <a:gd name="connsiteY5" fmla="*/ 0 h 1050636"/>
                  <a:gd name="connsiteX0" fmla="*/ 0 w 1268704"/>
                  <a:gd name="connsiteY0" fmla="*/ 0 h 1050636"/>
                  <a:gd name="connsiteX1" fmla="*/ 958091 w 1268704"/>
                  <a:gd name="connsiteY1" fmla="*/ 27709 h 1050636"/>
                  <a:gd name="connsiteX2" fmla="*/ 1207559 w 1268704"/>
                  <a:gd name="connsiteY2" fmla="*/ 681181 h 1050636"/>
                  <a:gd name="connsiteX3" fmla="*/ 1253740 w 1268704"/>
                  <a:gd name="connsiteY3" fmla="*/ 995217 h 1050636"/>
                  <a:gd name="connsiteX4" fmla="*/ 995036 w 1268704"/>
                  <a:gd name="connsiteY4" fmla="*/ 1050636 h 1050636"/>
                  <a:gd name="connsiteX5" fmla="*/ 18472 w 1268704"/>
                  <a:gd name="connsiteY5" fmla="*/ 1050636 h 1050636"/>
                  <a:gd name="connsiteX6" fmla="*/ 0 w 1268704"/>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203229 w 1482161"/>
                  <a:gd name="connsiteY2" fmla="*/ 385040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995036 w 1562540"/>
                  <a:gd name="connsiteY5" fmla="*/ 1050636 h 1265092"/>
                  <a:gd name="connsiteX6" fmla="*/ 18472 w 1562540"/>
                  <a:gd name="connsiteY6" fmla="*/ 1050636 h 1265092"/>
                  <a:gd name="connsiteX7" fmla="*/ 0 w 1562540"/>
                  <a:gd name="connsiteY7" fmla="*/ 0 h 1265092"/>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537836 w 1562540"/>
                  <a:gd name="connsiteY5" fmla="*/ 1152236 h 1265092"/>
                  <a:gd name="connsiteX6" fmla="*/ 18472 w 1562540"/>
                  <a:gd name="connsiteY6" fmla="*/ 1050636 h 1265092"/>
                  <a:gd name="connsiteX7" fmla="*/ 0 w 1562540"/>
                  <a:gd name="connsiteY7" fmla="*/ 0 h 1265092"/>
                  <a:gd name="connsiteX0" fmla="*/ 0 w 1562540"/>
                  <a:gd name="connsiteY0" fmla="*/ 0 h 1352656"/>
                  <a:gd name="connsiteX1" fmla="*/ 958091 w 1562540"/>
                  <a:gd name="connsiteY1" fmla="*/ 27709 h 1352656"/>
                  <a:gd name="connsiteX2" fmla="*/ 1098454 w 1562540"/>
                  <a:gd name="connsiteY2" fmla="*/ 489815 h 1352656"/>
                  <a:gd name="connsiteX3" fmla="*/ 1475413 w 1562540"/>
                  <a:gd name="connsiteY3" fmla="*/ 727363 h 1352656"/>
                  <a:gd name="connsiteX4" fmla="*/ 1552190 w 1562540"/>
                  <a:gd name="connsiteY4" fmla="*/ 1265092 h 1352656"/>
                  <a:gd name="connsiteX5" fmla="*/ 749203 w 1562540"/>
                  <a:gd name="connsiteY5" fmla="*/ 1350240 h 1352656"/>
                  <a:gd name="connsiteX6" fmla="*/ 537836 w 1562540"/>
                  <a:gd name="connsiteY6" fmla="*/ 1152236 h 1352656"/>
                  <a:gd name="connsiteX7" fmla="*/ 18472 w 1562540"/>
                  <a:gd name="connsiteY7" fmla="*/ 1050636 h 1352656"/>
                  <a:gd name="connsiteX8" fmla="*/ 0 w 1562540"/>
                  <a:gd name="connsiteY8" fmla="*/ 0 h 1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40" h="1352656">
                    <a:moveTo>
                      <a:pt x="0" y="0"/>
                    </a:moveTo>
                    <a:lnTo>
                      <a:pt x="958091" y="27709"/>
                    </a:lnTo>
                    <a:cubicBezTo>
                      <a:pt x="1158629" y="91882"/>
                      <a:pt x="936034" y="424006"/>
                      <a:pt x="1098454" y="489815"/>
                    </a:cubicBezTo>
                    <a:cubicBezTo>
                      <a:pt x="1184674" y="606424"/>
                      <a:pt x="1466995" y="625667"/>
                      <a:pt x="1475413" y="727363"/>
                    </a:cubicBezTo>
                    <a:cubicBezTo>
                      <a:pt x="1524688" y="888614"/>
                      <a:pt x="1587610" y="1203516"/>
                      <a:pt x="1552190" y="1265092"/>
                    </a:cubicBezTo>
                    <a:cubicBezTo>
                      <a:pt x="1368136" y="1243733"/>
                      <a:pt x="933257" y="1371599"/>
                      <a:pt x="749203" y="1350240"/>
                    </a:cubicBezTo>
                    <a:lnTo>
                      <a:pt x="537836" y="1152236"/>
                    </a:lnTo>
                    <a:lnTo>
                      <a:pt x="18472" y="10506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9" name="Graphic 48" descr="Munten met effen opvulling">
                <a:extLst>
                  <a:ext uri="{FF2B5EF4-FFF2-40B4-BE49-F238E27FC236}">
                    <a16:creationId xmlns:a16="http://schemas.microsoft.com/office/drawing/2014/main" id="{2CD5635B-AA93-26C3-1069-B183B6148C6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1411" y="2900306"/>
                <a:ext cx="2046671" cy="2046671"/>
              </a:xfrm>
              <a:prstGeom prst="rect">
                <a:avLst/>
              </a:prstGeom>
              <a:effectLst/>
            </p:spPr>
          </p:pic>
        </p:grpSp>
        <p:sp>
          <p:nvSpPr>
            <p:cNvPr id="82" name="Rechthoek: afgeronde hoeken 81">
              <a:extLst>
                <a:ext uri="{FF2B5EF4-FFF2-40B4-BE49-F238E27FC236}">
                  <a16:creationId xmlns:a16="http://schemas.microsoft.com/office/drawing/2014/main" id="{05A9CD01-B23E-699D-5A5C-D14F19DFAE3B}"/>
                </a:ext>
              </a:extLst>
            </p:cNvPr>
            <p:cNvSpPr/>
            <p:nvPr/>
          </p:nvSpPr>
          <p:spPr>
            <a:xfrm>
              <a:off x="6587177" y="2208577"/>
              <a:ext cx="1730781" cy="355694"/>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Resultaat</a:t>
              </a:r>
            </a:p>
          </p:txBody>
        </p:sp>
      </p:grpSp>
      <p:pic>
        <p:nvPicPr>
          <p:cNvPr id="84" name="Graphic 83" descr="Pijl: Curve in tegenwijzerzin met effen opvulling">
            <a:extLst>
              <a:ext uri="{FF2B5EF4-FFF2-40B4-BE49-F238E27FC236}">
                <a16:creationId xmlns:a16="http://schemas.microsoft.com/office/drawing/2014/main" id="{9D090B26-7F98-9D72-F3AC-E49FDC252D1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3697829" flipH="1">
            <a:off x="6186852" y="2573066"/>
            <a:ext cx="1006613" cy="1006613"/>
          </a:xfrm>
          <a:prstGeom prst="rect">
            <a:avLst/>
          </a:prstGeom>
        </p:spPr>
      </p:pic>
      <p:sp>
        <p:nvSpPr>
          <p:cNvPr id="86" name="Rechthoek: afgeronde hoeken 85">
            <a:extLst>
              <a:ext uri="{FF2B5EF4-FFF2-40B4-BE49-F238E27FC236}">
                <a16:creationId xmlns:a16="http://schemas.microsoft.com/office/drawing/2014/main" id="{635CDF87-38D2-AF5F-6BF2-4EB0B06E4FA8}"/>
              </a:ext>
            </a:extLst>
          </p:cNvPr>
          <p:cNvSpPr/>
          <p:nvPr/>
        </p:nvSpPr>
        <p:spPr>
          <a:xfrm>
            <a:off x="8361718" y="1152814"/>
            <a:ext cx="3512446" cy="2821631"/>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89" name="Rechte verbindingslijn 88">
            <a:extLst>
              <a:ext uri="{FF2B5EF4-FFF2-40B4-BE49-F238E27FC236}">
                <a16:creationId xmlns:a16="http://schemas.microsoft.com/office/drawing/2014/main" id="{29DAE38B-9FEB-6344-DB9D-F43B4D5DE209}"/>
              </a:ext>
            </a:extLst>
          </p:cNvPr>
          <p:cNvCxnSpPr>
            <a:cxnSpLocks/>
          </p:cNvCxnSpPr>
          <p:nvPr/>
        </p:nvCxnSpPr>
        <p:spPr>
          <a:xfrm>
            <a:off x="6346833" y="4395101"/>
            <a:ext cx="5375243" cy="0"/>
          </a:xfrm>
          <a:prstGeom prst="line">
            <a:avLst/>
          </a:prstGeom>
          <a:ln w="571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0" name="Rechthoek: afgeronde hoeken 89">
            <a:extLst>
              <a:ext uri="{FF2B5EF4-FFF2-40B4-BE49-F238E27FC236}">
                <a16:creationId xmlns:a16="http://schemas.microsoft.com/office/drawing/2014/main" id="{8E17F7BD-3232-6E09-62E2-4F5E26E1FE23}"/>
              </a:ext>
            </a:extLst>
          </p:cNvPr>
          <p:cNvSpPr/>
          <p:nvPr/>
        </p:nvSpPr>
        <p:spPr>
          <a:xfrm>
            <a:off x="7403090" y="4179576"/>
            <a:ext cx="3396342" cy="41296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Solvabiliteit</a:t>
            </a:r>
          </a:p>
        </p:txBody>
      </p:sp>
      <p:sp>
        <p:nvSpPr>
          <p:cNvPr id="99" name="Tekstvak 98">
            <a:extLst>
              <a:ext uri="{FF2B5EF4-FFF2-40B4-BE49-F238E27FC236}">
                <a16:creationId xmlns:a16="http://schemas.microsoft.com/office/drawing/2014/main" id="{28702964-B138-186D-1CEC-F8C84A5029C7}"/>
              </a:ext>
            </a:extLst>
          </p:cNvPr>
          <p:cNvSpPr txBox="1"/>
          <p:nvPr/>
        </p:nvSpPr>
        <p:spPr>
          <a:xfrm>
            <a:off x="8343436" y="1458795"/>
            <a:ext cx="35490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effectLst/>
                <a:uLnTx/>
                <a:uFillTx/>
                <a:latin typeface="Effra" panose="02000506080000020004" pitchFamily="2" charset="0"/>
              </a:rPr>
              <a:t>De verschuldigde </a:t>
            </a:r>
            <a:r>
              <a:rPr kumimoji="0" lang="nl-NL" sz="2400" b="1" u="none" strike="noStrike" kern="1200" cap="none" spc="0" normalizeH="0" baseline="0" noProof="0" dirty="0">
                <a:ln>
                  <a:noFill/>
                </a:ln>
                <a:solidFill>
                  <a:srgbClr val="945DE8"/>
                </a:solidFill>
                <a:effectLst/>
                <a:uLnTx/>
                <a:uFillTx/>
                <a:latin typeface="Effra" panose="02000506080000020004" pitchFamily="2" charset="0"/>
              </a:rPr>
              <a:t>vennootschapsbelasting </a:t>
            </a:r>
            <a:r>
              <a:rPr kumimoji="0" lang="nl-NL" sz="2400" b="1" u="none" strike="noStrike" kern="1200" cap="none" spc="0" normalizeH="0" baseline="0" noProof="0" dirty="0">
                <a:ln>
                  <a:noFill/>
                </a:ln>
                <a:effectLst/>
                <a:uLnTx/>
                <a:uFillTx/>
                <a:latin typeface="Effra" panose="02000506080000020004" pitchFamily="2" charset="0"/>
              </a:rPr>
              <a:t>wordt </a:t>
            </a:r>
            <a:r>
              <a:rPr kumimoji="0" lang="nl-NL" sz="2400" b="1" u="none" strike="noStrike" kern="1200" cap="none" spc="0" normalizeH="0" baseline="0" noProof="0" dirty="0">
                <a:ln>
                  <a:noFill/>
                </a:ln>
                <a:solidFill>
                  <a:srgbClr val="945DE8"/>
                </a:solidFill>
                <a:effectLst/>
                <a:uLnTx/>
                <a:uFillTx/>
                <a:latin typeface="Effra" panose="02000506080000020004" pitchFamily="2" charset="0"/>
              </a:rPr>
              <a:t>berekend</a:t>
            </a:r>
            <a:r>
              <a:rPr kumimoji="0" lang="nl-NL" sz="2400" b="1" u="none" strike="noStrike" kern="1200" cap="none" spc="0" normalizeH="0" baseline="0" noProof="0" dirty="0">
                <a:ln>
                  <a:noFill/>
                </a:ln>
                <a:effectLst/>
                <a:uLnTx/>
                <a:uFillTx/>
                <a:latin typeface="Effra" panose="02000506080000020004" pitchFamily="2" charset="0"/>
              </a:rPr>
              <a:t>.</a:t>
            </a:r>
          </a:p>
        </p:txBody>
      </p:sp>
      <p:sp>
        <p:nvSpPr>
          <p:cNvPr id="102" name="Tekstvak 101">
            <a:extLst>
              <a:ext uri="{FF2B5EF4-FFF2-40B4-BE49-F238E27FC236}">
                <a16:creationId xmlns:a16="http://schemas.microsoft.com/office/drawing/2014/main" id="{8F1D7D3A-66A7-897C-49B8-6BA5CBB41391}"/>
              </a:ext>
            </a:extLst>
          </p:cNvPr>
          <p:cNvSpPr txBox="1"/>
          <p:nvPr/>
        </p:nvSpPr>
        <p:spPr>
          <a:xfrm>
            <a:off x="8343436" y="2781467"/>
            <a:ext cx="35490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effectLst/>
                <a:uLnTx/>
                <a:uFillTx/>
                <a:latin typeface="Effra" panose="02000506080000020004" pitchFamily="2" charset="0"/>
              </a:rPr>
              <a:t>De verschuldigde </a:t>
            </a:r>
            <a:r>
              <a:rPr kumimoji="0" lang="nl-NL" sz="2400" b="1" u="none" strike="noStrike" kern="1200" cap="none" spc="0" normalizeH="0" baseline="0" noProof="0" dirty="0">
                <a:ln>
                  <a:noFill/>
                </a:ln>
                <a:solidFill>
                  <a:srgbClr val="945DE8"/>
                </a:solidFill>
                <a:effectLst/>
                <a:uLnTx/>
                <a:uFillTx/>
                <a:latin typeface="Effra" panose="02000506080000020004" pitchFamily="2" charset="0"/>
              </a:rPr>
              <a:t>vennootschapsbelasting</a:t>
            </a:r>
            <a:r>
              <a:rPr kumimoji="0" lang="nl-NL" sz="2400" b="1" u="none" strike="noStrike" kern="1200" cap="none" spc="0" normalizeH="0" baseline="0" noProof="0" dirty="0">
                <a:ln>
                  <a:noFill/>
                </a:ln>
                <a:effectLst/>
                <a:uLnTx/>
                <a:uFillTx/>
                <a:latin typeface="Effra" panose="02000506080000020004" pitchFamily="2" charset="0"/>
              </a:rPr>
              <a:t> wordt </a:t>
            </a:r>
            <a:r>
              <a:rPr kumimoji="0" lang="nl-NL" sz="2400" b="1" u="none" strike="noStrike" kern="1200" cap="none" spc="0" normalizeH="0" baseline="0" noProof="0" dirty="0">
                <a:ln>
                  <a:noFill/>
                </a:ln>
                <a:solidFill>
                  <a:srgbClr val="945DE8"/>
                </a:solidFill>
                <a:effectLst/>
                <a:uLnTx/>
                <a:uFillTx/>
                <a:latin typeface="Effra" panose="02000506080000020004" pitchFamily="2" charset="0"/>
              </a:rPr>
              <a:t>betaald</a:t>
            </a:r>
            <a:r>
              <a:rPr kumimoji="0" lang="nl-NL" sz="2400" b="1" u="none" strike="noStrike" kern="1200" cap="none" spc="0" normalizeH="0" baseline="0" noProof="0" dirty="0">
                <a:ln>
                  <a:noFill/>
                </a:ln>
                <a:effectLst/>
                <a:uLnTx/>
                <a:uFillTx/>
                <a:latin typeface="Effra" panose="02000506080000020004" pitchFamily="2" charset="0"/>
              </a:rPr>
              <a:t>.</a:t>
            </a:r>
          </a:p>
        </p:txBody>
      </p:sp>
      <p:sp>
        <p:nvSpPr>
          <p:cNvPr id="119" name="Tekstvak 118">
            <a:extLst>
              <a:ext uri="{FF2B5EF4-FFF2-40B4-BE49-F238E27FC236}">
                <a16:creationId xmlns:a16="http://schemas.microsoft.com/office/drawing/2014/main" id="{2422BB2C-27B1-797A-1C06-2E29529F6D2B}"/>
              </a:ext>
            </a:extLst>
          </p:cNvPr>
          <p:cNvSpPr txBox="1"/>
          <p:nvPr/>
        </p:nvSpPr>
        <p:spPr>
          <a:xfrm>
            <a:off x="6302557" y="3257959"/>
            <a:ext cx="210098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srgbClr val="652EA3"/>
                </a:solidFill>
                <a:effectLst/>
                <a:uLnTx/>
                <a:uFillTx/>
                <a:latin typeface="Effra" panose="02000506080000020004" pitchFamily="2" charset="0"/>
              </a:rPr>
              <a:t>Te betalen VPB</a:t>
            </a:r>
          </a:p>
        </p:txBody>
      </p:sp>
      <p:sp>
        <p:nvSpPr>
          <p:cNvPr id="122" name="Tekstvak 121">
            <a:extLst>
              <a:ext uri="{FF2B5EF4-FFF2-40B4-BE49-F238E27FC236}">
                <a16:creationId xmlns:a16="http://schemas.microsoft.com/office/drawing/2014/main" id="{E0B29641-521D-0B3A-9E08-66E5A323CE32}"/>
              </a:ext>
            </a:extLst>
          </p:cNvPr>
          <p:cNvSpPr txBox="1"/>
          <p:nvPr/>
        </p:nvSpPr>
        <p:spPr>
          <a:xfrm>
            <a:off x="467855" y="4685173"/>
            <a:ext cx="531475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effectLst/>
                <a:uLnTx/>
                <a:uFillTx/>
                <a:latin typeface="Effra" panose="02000506080000020004" pitchFamily="2" charset="0"/>
              </a:rPr>
              <a:t>Door 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toename</a:t>
            </a:r>
            <a:r>
              <a:rPr kumimoji="0" lang="nl-NL" sz="2800" b="1" u="none" strike="noStrike" kern="1200" cap="none" spc="0" normalizeH="0" baseline="0" noProof="0" dirty="0">
                <a:ln>
                  <a:noFill/>
                </a:ln>
                <a:effectLst/>
                <a:uLnTx/>
                <a:uFillTx/>
                <a:latin typeface="Effra" panose="02000506080000020004" pitchFamily="2" charset="0"/>
              </a:rPr>
              <a:t> van het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KVV</a:t>
            </a:r>
            <a:r>
              <a:rPr kumimoji="0" lang="nl-NL" sz="2800" b="1" u="none" strike="noStrike" kern="1200" cap="none" spc="0" normalizeH="0" baseline="0" noProof="0" dirty="0">
                <a:ln>
                  <a:noFill/>
                </a:ln>
                <a:effectLst/>
                <a:uLnTx/>
                <a:uFillTx/>
                <a:latin typeface="Effra" panose="02000506080000020004" pitchFamily="2" charset="0"/>
              </a:rPr>
              <a:t>, terwijl 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VLA</a:t>
            </a:r>
            <a:r>
              <a:rPr kumimoji="0" lang="nl-NL" sz="2800" b="1" u="none" strike="noStrike" kern="1200" cap="none" spc="0" normalizeH="0" baseline="0" noProof="0" dirty="0">
                <a:ln>
                  <a:noFill/>
                </a:ln>
                <a:effectLst/>
                <a:uLnTx/>
                <a:uFillTx/>
                <a:latin typeface="Effra" panose="02000506080000020004" pitchFamily="2" charset="0"/>
              </a:rPr>
              <a:t> en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LM</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gelijk</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blijven</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C00000"/>
                </a:solidFill>
                <a:effectLst/>
                <a:uLnTx/>
                <a:uFillTx/>
                <a:latin typeface="Effra" panose="02000506080000020004" pitchFamily="2" charset="0"/>
              </a:rPr>
              <a:t>verslechtert</a:t>
            </a:r>
            <a:r>
              <a:rPr kumimoji="0" lang="nl-NL" sz="2800" b="1" u="none" strike="noStrike" kern="1200" cap="none" spc="0" normalizeH="0" baseline="0" noProof="0" dirty="0">
                <a:ln>
                  <a:noFill/>
                </a:ln>
                <a:effectLst/>
                <a:uLnTx/>
                <a:uFillTx/>
                <a:latin typeface="Effra" panose="02000506080000020004" pitchFamily="2" charset="0"/>
              </a:rPr>
              <a:t> de liquiditeit.</a:t>
            </a:r>
          </a:p>
        </p:txBody>
      </p:sp>
      <p:sp>
        <p:nvSpPr>
          <p:cNvPr id="125" name="Tekstvak 124">
            <a:extLst>
              <a:ext uri="{FF2B5EF4-FFF2-40B4-BE49-F238E27FC236}">
                <a16:creationId xmlns:a16="http://schemas.microsoft.com/office/drawing/2014/main" id="{6C9DE6E1-CA1D-60CC-A4E9-848954A77A71}"/>
              </a:ext>
            </a:extLst>
          </p:cNvPr>
          <p:cNvSpPr txBox="1"/>
          <p:nvPr/>
        </p:nvSpPr>
        <p:spPr>
          <a:xfrm>
            <a:off x="467855" y="4685173"/>
            <a:ext cx="531475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effectLst/>
                <a:uLnTx/>
                <a:uFillTx/>
                <a:latin typeface="Effra" panose="02000506080000020004" pitchFamily="2" charset="0"/>
              </a:rPr>
              <a:t>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afname</a:t>
            </a:r>
            <a:r>
              <a:rPr kumimoji="0" lang="nl-NL" sz="2800" b="1" u="none" strike="noStrike" kern="1200" cap="none" spc="0" normalizeH="0" baseline="0" noProof="0" dirty="0">
                <a:ln>
                  <a:noFill/>
                </a:ln>
                <a:effectLst/>
                <a:uLnTx/>
                <a:uFillTx/>
                <a:latin typeface="Effra" panose="02000506080000020004" pitchFamily="2" charset="0"/>
              </a:rPr>
              <a:t> van 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LM</a:t>
            </a:r>
            <a:r>
              <a:rPr kumimoji="0" lang="nl-NL" sz="2800" b="1" u="none" strike="noStrike" kern="1200" cap="none" spc="0" normalizeH="0" baseline="0" noProof="0" dirty="0">
                <a:ln>
                  <a:noFill/>
                </a:ln>
                <a:effectLst/>
                <a:uLnTx/>
                <a:uFillTx/>
                <a:latin typeface="Effra" panose="02000506080000020004" pitchFamily="2" charset="0"/>
              </a:rPr>
              <a:t> heeft een </a:t>
            </a:r>
            <a:r>
              <a:rPr kumimoji="0" lang="nl-NL" sz="2800" b="1" u="none" strike="noStrike" kern="1200" cap="none" spc="0" normalizeH="0" baseline="0" noProof="0" dirty="0">
                <a:ln>
                  <a:noFill/>
                </a:ln>
                <a:solidFill>
                  <a:srgbClr val="C00000"/>
                </a:solidFill>
                <a:effectLst/>
                <a:uLnTx/>
                <a:uFillTx/>
                <a:latin typeface="Effra" panose="02000506080000020004" pitchFamily="2" charset="0"/>
              </a:rPr>
              <a:t>negatief</a:t>
            </a:r>
            <a:r>
              <a:rPr kumimoji="0" lang="nl-NL" sz="2800" b="1" u="none" strike="noStrike" kern="1200" cap="none" spc="0" normalizeH="0" baseline="0" noProof="0" dirty="0">
                <a:ln>
                  <a:noFill/>
                </a:ln>
                <a:effectLst/>
                <a:uLnTx/>
                <a:uFillTx/>
                <a:latin typeface="Effra" panose="02000506080000020004" pitchFamily="2" charset="0"/>
              </a:rPr>
              <a:t> effect, terwijl 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afname</a:t>
            </a:r>
            <a:r>
              <a:rPr kumimoji="0" lang="nl-NL" sz="2800" b="1" u="none" strike="noStrike" kern="1200" cap="none" spc="0" normalizeH="0" baseline="0" noProof="0" dirty="0">
                <a:ln>
                  <a:noFill/>
                </a:ln>
                <a:effectLst/>
                <a:uLnTx/>
                <a:uFillTx/>
                <a:latin typeface="Effra" panose="02000506080000020004" pitchFamily="2" charset="0"/>
              </a:rPr>
              <a:t> van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KVV</a:t>
            </a:r>
            <a:r>
              <a:rPr kumimoji="0" lang="nl-NL" sz="2800" b="1" u="none" strike="noStrike" kern="1200" cap="none" spc="0" normalizeH="0" baseline="0" noProof="0" dirty="0">
                <a:ln>
                  <a:noFill/>
                </a:ln>
                <a:effectLst/>
                <a:uLnTx/>
                <a:uFillTx/>
                <a:latin typeface="Effra" panose="02000506080000020004" pitchFamily="2" charset="0"/>
              </a:rPr>
              <a:t> een </a:t>
            </a:r>
            <a:r>
              <a:rPr kumimoji="0" lang="nl-NL" sz="2800" b="1" u="none" strike="noStrike" kern="1200" cap="none" spc="0" normalizeH="0" baseline="0" noProof="0" dirty="0">
                <a:ln>
                  <a:noFill/>
                </a:ln>
                <a:solidFill>
                  <a:srgbClr val="00B050"/>
                </a:solidFill>
                <a:effectLst/>
                <a:uLnTx/>
                <a:uFillTx/>
                <a:latin typeface="Effra" panose="02000506080000020004" pitchFamily="2" charset="0"/>
              </a:rPr>
              <a:t>positief</a:t>
            </a:r>
            <a:r>
              <a:rPr kumimoji="0" lang="nl-NL" sz="2800" b="1" u="none" strike="noStrike" kern="1200" cap="none" spc="0" normalizeH="0" baseline="0" noProof="0" dirty="0">
                <a:ln>
                  <a:noFill/>
                </a:ln>
                <a:effectLst/>
                <a:uLnTx/>
                <a:uFillTx/>
                <a:latin typeface="Effra" panose="02000506080000020004" pitchFamily="2" charset="0"/>
              </a:rPr>
              <a:t> effect op de liquiditeit heeft. </a:t>
            </a:r>
          </a:p>
        </p:txBody>
      </p:sp>
      <p:sp>
        <p:nvSpPr>
          <p:cNvPr id="129" name="Tekstvak 128">
            <a:extLst>
              <a:ext uri="{FF2B5EF4-FFF2-40B4-BE49-F238E27FC236}">
                <a16:creationId xmlns:a16="http://schemas.microsoft.com/office/drawing/2014/main" id="{440A4148-B34F-6FC8-F8BE-780BF256EB5B}"/>
              </a:ext>
            </a:extLst>
          </p:cNvPr>
          <p:cNvSpPr txBox="1"/>
          <p:nvPr/>
        </p:nvSpPr>
        <p:spPr>
          <a:xfrm>
            <a:off x="6375860" y="4685173"/>
            <a:ext cx="531475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effectLst/>
                <a:uLnTx/>
                <a:uFillTx/>
                <a:latin typeface="Effra" panose="02000506080000020004" pitchFamily="2" charset="0"/>
              </a:rPr>
              <a:t>Het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VV</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neemt toe</a:t>
            </a:r>
            <a:r>
              <a:rPr kumimoji="0" lang="nl-NL" sz="2800" b="1" u="none" strike="noStrike" kern="1200" cap="none" spc="0" normalizeH="0" baseline="0" noProof="0" dirty="0">
                <a:ln>
                  <a:noFill/>
                </a:ln>
                <a:effectLst/>
                <a:uLnTx/>
                <a:uFillTx/>
                <a:latin typeface="Effra" panose="02000506080000020004" pitchFamily="2" charset="0"/>
              </a:rPr>
              <a:t>, terwijl er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minder</a:t>
            </a:r>
            <a:r>
              <a:rPr kumimoji="0" lang="nl-NL" sz="2800" b="1" u="none" strike="noStrike" kern="1200" cap="none" spc="0" normalizeH="0" baseline="0" noProof="0" dirty="0">
                <a:ln>
                  <a:noFill/>
                </a:ln>
                <a:effectLst/>
                <a:uLnTx/>
                <a:uFillTx/>
                <a:latin typeface="Effra" panose="02000506080000020004" pitchFamily="2" charset="0"/>
              </a:rPr>
              <a:t> </a:t>
            </a:r>
            <a:r>
              <a:rPr lang="nl-NL" sz="2800" b="1" dirty="0">
                <a:latin typeface="Effra" panose="02000506080000020004" pitchFamily="2" charset="0"/>
              </a:rPr>
              <a:t>winst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overblijft</a:t>
            </a:r>
            <a:r>
              <a:rPr kumimoji="0" lang="nl-NL" sz="2800" b="1" u="none" strike="noStrike" kern="1200" cap="none" spc="0" normalizeH="0" baseline="0" noProof="0" dirty="0">
                <a:ln>
                  <a:noFill/>
                </a:ln>
                <a:effectLst/>
                <a:uLnTx/>
                <a:uFillTx/>
                <a:latin typeface="Effra" panose="02000506080000020004" pitchFamily="2" charset="0"/>
              </a:rPr>
              <a:t> voor het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EV</a:t>
            </a:r>
            <a:r>
              <a:rPr kumimoji="0" lang="nl-NL" sz="2800" b="1" u="none" strike="noStrike" kern="1200" cap="none" spc="0" normalizeH="0" baseline="0" noProof="0" dirty="0">
                <a:ln>
                  <a:noFill/>
                </a:ln>
                <a:effectLst/>
                <a:uLnTx/>
                <a:uFillTx/>
                <a:latin typeface="Effra" panose="02000506080000020004" pitchFamily="2" charset="0"/>
              </a:rPr>
              <a:t>. Hierdoor </a:t>
            </a:r>
            <a:r>
              <a:rPr kumimoji="0" lang="nl-NL" sz="2800" b="1" u="none" strike="noStrike" kern="1200" cap="none" spc="0" normalizeH="0" baseline="0" noProof="0" dirty="0">
                <a:ln>
                  <a:noFill/>
                </a:ln>
                <a:solidFill>
                  <a:srgbClr val="C00000"/>
                </a:solidFill>
                <a:effectLst/>
                <a:uLnTx/>
                <a:uFillTx/>
                <a:latin typeface="Effra" panose="02000506080000020004" pitchFamily="2" charset="0"/>
              </a:rPr>
              <a:t>verslechtert</a:t>
            </a:r>
            <a:r>
              <a:rPr kumimoji="0" lang="nl-NL" sz="2800" b="1" u="none" strike="noStrike" kern="1200" cap="none" spc="0" normalizeH="0" baseline="0" noProof="0" dirty="0">
                <a:ln>
                  <a:noFill/>
                </a:ln>
                <a:effectLst/>
                <a:uLnTx/>
                <a:uFillTx/>
                <a:latin typeface="Effra" panose="02000506080000020004" pitchFamily="2" charset="0"/>
              </a:rPr>
              <a:t> de solvabiliteit.</a:t>
            </a:r>
          </a:p>
        </p:txBody>
      </p:sp>
      <p:sp>
        <p:nvSpPr>
          <p:cNvPr id="130" name="Tekstvak 129">
            <a:extLst>
              <a:ext uri="{FF2B5EF4-FFF2-40B4-BE49-F238E27FC236}">
                <a16:creationId xmlns:a16="http://schemas.microsoft.com/office/drawing/2014/main" id="{382D0396-3F19-5DF4-DD53-D1DD76DE0FF5}"/>
              </a:ext>
            </a:extLst>
          </p:cNvPr>
          <p:cNvSpPr txBox="1"/>
          <p:nvPr/>
        </p:nvSpPr>
        <p:spPr>
          <a:xfrm>
            <a:off x="6375860" y="4685173"/>
            <a:ext cx="531475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effectLst/>
                <a:uLnTx/>
                <a:uFillTx/>
                <a:latin typeface="Effra" panose="02000506080000020004" pitchFamily="2" charset="0"/>
              </a:rPr>
              <a:t>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afname</a:t>
            </a:r>
            <a:r>
              <a:rPr kumimoji="0" lang="nl-NL" sz="2800" b="1" u="none" strike="noStrike" kern="1200" cap="none" spc="0" normalizeH="0" baseline="0" noProof="0" dirty="0">
                <a:ln>
                  <a:noFill/>
                </a:ln>
                <a:effectLst/>
                <a:uLnTx/>
                <a:uFillTx/>
                <a:latin typeface="Effra" panose="02000506080000020004" pitchFamily="2" charset="0"/>
              </a:rPr>
              <a:t> van het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VV</a:t>
            </a:r>
            <a:r>
              <a:rPr kumimoji="0" lang="nl-NL" sz="2800" b="1" u="none" strike="noStrike" kern="1200" cap="none" spc="0" normalizeH="0" baseline="0" noProof="0" dirty="0">
                <a:ln>
                  <a:noFill/>
                </a:ln>
                <a:effectLst/>
                <a:uLnTx/>
                <a:uFillTx/>
                <a:latin typeface="Effra" panose="02000506080000020004" pitchFamily="2" charset="0"/>
              </a:rPr>
              <a:t>, met een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gelijkblijvend</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EV</a:t>
            </a:r>
            <a:r>
              <a:rPr kumimoji="0" lang="nl-NL" sz="2800" b="1" u="none" strike="noStrike" kern="1200" cap="none" spc="0" normalizeH="0" baseline="0" noProof="0" dirty="0">
                <a:ln>
                  <a:noFill/>
                </a:ln>
                <a:effectLst/>
                <a:uLnTx/>
                <a:uFillTx/>
                <a:latin typeface="Effra" panose="02000506080000020004" pitchFamily="2" charset="0"/>
              </a:rPr>
              <a:t>, heeft een </a:t>
            </a:r>
            <a:r>
              <a:rPr kumimoji="0" lang="nl-NL" sz="2800" b="1" u="none" strike="noStrike" kern="1200" cap="none" spc="0" normalizeH="0" baseline="0" noProof="0" dirty="0">
                <a:ln>
                  <a:noFill/>
                </a:ln>
                <a:solidFill>
                  <a:srgbClr val="00B050"/>
                </a:solidFill>
                <a:effectLst/>
                <a:uLnTx/>
                <a:uFillTx/>
                <a:latin typeface="Effra" panose="02000506080000020004" pitchFamily="2" charset="0"/>
              </a:rPr>
              <a:t>positief</a:t>
            </a:r>
            <a:r>
              <a:rPr kumimoji="0" lang="nl-NL" sz="2800" b="1" u="none" strike="noStrike" kern="1200" cap="none" spc="0" normalizeH="0" baseline="0" noProof="0" dirty="0">
                <a:ln>
                  <a:noFill/>
                </a:ln>
                <a:effectLst/>
                <a:uLnTx/>
                <a:uFillTx/>
                <a:latin typeface="Effra" panose="02000506080000020004" pitchFamily="2" charset="0"/>
              </a:rPr>
              <a:t> effect op de solvabiliteit. </a:t>
            </a:r>
          </a:p>
        </p:txBody>
      </p:sp>
      <p:sp>
        <p:nvSpPr>
          <p:cNvPr id="131" name="Pijl: omhoog 130">
            <a:extLst>
              <a:ext uri="{FF2B5EF4-FFF2-40B4-BE49-F238E27FC236}">
                <a16:creationId xmlns:a16="http://schemas.microsoft.com/office/drawing/2014/main" id="{50A082E9-BF61-87BB-E238-1DA63475BD13}"/>
              </a:ext>
            </a:extLst>
          </p:cNvPr>
          <p:cNvSpPr/>
          <p:nvPr/>
        </p:nvSpPr>
        <p:spPr>
          <a:xfrm rot="10800000">
            <a:off x="186379" y="2833931"/>
            <a:ext cx="501666" cy="848056"/>
          </a:xfrm>
          <a:prstGeom prst="upArrow">
            <a:avLst/>
          </a:prstGeom>
          <a:solidFill>
            <a:srgbClr val="C00000"/>
          </a:solidFill>
          <a:ln>
            <a:solidFill>
              <a:srgbClr val="C0000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5" name="Pijl: omhoog 134">
            <a:extLst>
              <a:ext uri="{FF2B5EF4-FFF2-40B4-BE49-F238E27FC236}">
                <a16:creationId xmlns:a16="http://schemas.microsoft.com/office/drawing/2014/main" id="{51A0B8F7-8DA4-BDB9-A905-2DEFDAA038FD}"/>
              </a:ext>
            </a:extLst>
          </p:cNvPr>
          <p:cNvSpPr/>
          <p:nvPr/>
        </p:nvSpPr>
        <p:spPr>
          <a:xfrm rot="10800000">
            <a:off x="5781274" y="2833931"/>
            <a:ext cx="501666" cy="848056"/>
          </a:xfrm>
          <a:prstGeom prst="upArrow">
            <a:avLst/>
          </a:prstGeom>
          <a:solidFill>
            <a:srgbClr val="00B050"/>
          </a:solidFill>
          <a:ln>
            <a:solidFill>
              <a:srgbClr val="00B05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7" name="Rechthoek: afgeronde hoeken 136">
            <a:extLst>
              <a:ext uri="{FF2B5EF4-FFF2-40B4-BE49-F238E27FC236}">
                <a16:creationId xmlns:a16="http://schemas.microsoft.com/office/drawing/2014/main" id="{6D5247DA-D421-35AA-D0CD-C5D9E668FA2D}"/>
              </a:ext>
            </a:extLst>
          </p:cNvPr>
          <p:cNvSpPr/>
          <p:nvPr/>
        </p:nvSpPr>
        <p:spPr>
          <a:xfrm>
            <a:off x="8361718" y="1109827"/>
            <a:ext cx="3512446" cy="34101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Vennootschapsbelasting</a:t>
            </a:r>
            <a:endPar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3" name="Bijschrift: pijl-omlaag 12">
            <a:extLst>
              <a:ext uri="{FF2B5EF4-FFF2-40B4-BE49-F238E27FC236}">
                <a16:creationId xmlns:a16="http://schemas.microsoft.com/office/drawing/2014/main" id="{85101EA6-07E3-94CB-0A49-B2D09401B1D7}"/>
              </a:ext>
            </a:extLst>
          </p:cNvPr>
          <p:cNvSpPr/>
          <p:nvPr/>
        </p:nvSpPr>
        <p:spPr>
          <a:xfrm flipH="1">
            <a:off x="5586935" y="511248"/>
            <a:ext cx="3514326" cy="1454744"/>
          </a:xfrm>
          <a:prstGeom prst="downArrowCallout">
            <a:avLst>
              <a:gd name="adj1" fmla="val 19722"/>
              <a:gd name="adj2" fmla="val 19668"/>
              <a:gd name="adj3" fmla="val 19568"/>
              <a:gd name="adj4" fmla="val 69806"/>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latin typeface="Effra" panose="02000506080000020004" pitchFamily="2" charset="0"/>
              </a:rPr>
              <a:t>Het resultaat ná belasting komt bij het EV.</a:t>
            </a:r>
          </a:p>
        </p:txBody>
      </p:sp>
      <p:grpSp>
        <p:nvGrpSpPr>
          <p:cNvPr id="5" name="Groep 4">
            <a:extLst>
              <a:ext uri="{FF2B5EF4-FFF2-40B4-BE49-F238E27FC236}">
                <a16:creationId xmlns:a16="http://schemas.microsoft.com/office/drawing/2014/main" id="{D548C4C3-F177-3ADC-5764-5B88CCCC854F}"/>
              </a:ext>
            </a:extLst>
          </p:cNvPr>
          <p:cNvGrpSpPr/>
          <p:nvPr/>
        </p:nvGrpSpPr>
        <p:grpSpPr>
          <a:xfrm>
            <a:off x="6454896" y="1008575"/>
            <a:ext cx="1730781" cy="1200329"/>
            <a:chOff x="6587177" y="1768989"/>
            <a:chExt cx="1730781" cy="1200329"/>
          </a:xfrm>
        </p:grpSpPr>
        <p:grpSp>
          <p:nvGrpSpPr>
            <p:cNvPr id="7" name="Groep 6">
              <a:extLst>
                <a:ext uri="{FF2B5EF4-FFF2-40B4-BE49-F238E27FC236}">
                  <a16:creationId xmlns:a16="http://schemas.microsoft.com/office/drawing/2014/main" id="{6D9C0AF4-A0C3-6AA0-EA1C-42FEC8D064CF}"/>
                </a:ext>
              </a:extLst>
            </p:cNvPr>
            <p:cNvGrpSpPr/>
            <p:nvPr/>
          </p:nvGrpSpPr>
          <p:grpSpPr>
            <a:xfrm>
              <a:off x="6869991" y="1768989"/>
              <a:ext cx="1165155" cy="1200329"/>
              <a:chOff x="5231411" y="2900306"/>
              <a:chExt cx="2046671" cy="2046671"/>
            </a:xfrm>
            <a:effectLst>
              <a:outerShdw blurRad="25400" dist="25400" dir="2700000" algn="tl" rotWithShape="0">
                <a:prstClr val="black">
                  <a:alpha val="40000"/>
                </a:prstClr>
              </a:outerShdw>
            </a:effectLst>
          </p:grpSpPr>
          <p:sp>
            <p:nvSpPr>
              <p:cNvPr id="10" name="Rechthoek 20">
                <a:extLst>
                  <a:ext uri="{FF2B5EF4-FFF2-40B4-BE49-F238E27FC236}">
                    <a16:creationId xmlns:a16="http://schemas.microsoft.com/office/drawing/2014/main" id="{656026D7-EE57-26F6-6AB3-84336BF40910}"/>
                  </a:ext>
                </a:extLst>
              </p:cNvPr>
              <p:cNvSpPr/>
              <p:nvPr/>
            </p:nvSpPr>
            <p:spPr>
              <a:xfrm>
                <a:off x="5498811" y="3266267"/>
                <a:ext cx="1608723" cy="1352656"/>
              </a:xfrm>
              <a:custGeom>
                <a:avLst/>
                <a:gdLst>
                  <a:gd name="connsiteX0" fmla="*/ 0 w 1041218"/>
                  <a:gd name="connsiteY0" fmla="*/ 0 h 1078345"/>
                  <a:gd name="connsiteX1" fmla="*/ 1041218 w 1041218"/>
                  <a:gd name="connsiteY1" fmla="*/ 0 h 1078345"/>
                  <a:gd name="connsiteX2" fmla="*/ 1041218 w 1041218"/>
                  <a:gd name="connsiteY2" fmla="*/ 1078345 h 1078345"/>
                  <a:gd name="connsiteX3" fmla="*/ 0 w 1041218"/>
                  <a:gd name="connsiteY3" fmla="*/ 1078345 h 1078345"/>
                  <a:gd name="connsiteX4" fmla="*/ 0 w 1041218"/>
                  <a:gd name="connsiteY4" fmla="*/ 0 h 1078345"/>
                  <a:gd name="connsiteX0" fmla="*/ 0 w 1041218"/>
                  <a:gd name="connsiteY0" fmla="*/ 0 h 1078345"/>
                  <a:gd name="connsiteX1" fmla="*/ 1041218 w 1041218"/>
                  <a:gd name="connsiteY1" fmla="*/ 0 h 1078345"/>
                  <a:gd name="connsiteX2" fmla="*/ 1041218 w 1041218"/>
                  <a:gd name="connsiteY2" fmla="*/ 1078345 h 1078345"/>
                  <a:gd name="connsiteX3" fmla="*/ 64654 w 1041218"/>
                  <a:gd name="connsiteY3" fmla="*/ 1078345 h 1078345"/>
                  <a:gd name="connsiteX4" fmla="*/ 0 w 1041218"/>
                  <a:gd name="connsiteY4" fmla="*/ 0 h 1078345"/>
                  <a:gd name="connsiteX0" fmla="*/ 0 w 995036"/>
                  <a:gd name="connsiteY0" fmla="*/ 27709 h 1078345"/>
                  <a:gd name="connsiteX1" fmla="*/ 995036 w 995036"/>
                  <a:gd name="connsiteY1" fmla="*/ 0 h 1078345"/>
                  <a:gd name="connsiteX2" fmla="*/ 995036 w 995036"/>
                  <a:gd name="connsiteY2" fmla="*/ 1078345 h 1078345"/>
                  <a:gd name="connsiteX3" fmla="*/ 18472 w 995036"/>
                  <a:gd name="connsiteY3" fmla="*/ 1078345 h 1078345"/>
                  <a:gd name="connsiteX4" fmla="*/ 0 w 995036"/>
                  <a:gd name="connsiteY4" fmla="*/ 27709 h 1078345"/>
                  <a:gd name="connsiteX0" fmla="*/ 0 w 995036"/>
                  <a:gd name="connsiteY0" fmla="*/ 0 h 1050636"/>
                  <a:gd name="connsiteX1" fmla="*/ 958091 w 995036"/>
                  <a:gd name="connsiteY1" fmla="*/ 27709 h 1050636"/>
                  <a:gd name="connsiteX2" fmla="*/ 995036 w 995036"/>
                  <a:gd name="connsiteY2" fmla="*/ 1050636 h 1050636"/>
                  <a:gd name="connsiteX3" fmla="*/ 18472 w 995036"/>
                  <a:gd name="connsiteY3" fmla="*/ 1050636 h 1050636"/>
                  <a:gd name="connsiteX4" fmla="*/ 0 w 995036"/>
                  <a:gd name="connsiteY4" fmla="*/ 0 h 1050636"/>
                  <a:gd name="connsiteX0" fmla="*/ 0 w 1253740"/>
                  <a:gd name="connsiteY0" fmla="*/ 0 h 1050636"/>
                  <a:gd name="connsiteX1" fmla="*/ 958091 w 1253740"/>
                  <a:gd name="connsiteY1" fmla="*/ 27709 h 1050636"/>
                  <a:gd name="connsiteX2" fmla="*/ 1253740 w 1253740"/>
                  <a:gd name="connsiteY2" fmla="*/ 995217 h 1050636"/>
                  <a:gd name="connsiteX3" fmla="*/ 995036 w 1253740"/>
                  <a:gd name="connsiteY3" fmla="*/ 1050636 h 1050636"/>
                  <a:gd name="connsiteX4" fmla="*/ 18472 w 1253740"/>
                  <a:gd name="connsiteY4" fmla="*/ 1050636 h 1050636"/>
                  <a:gd name="connsiteX5" fmla="*/ 0 w 1253740"/>
                  <a:gd name="connsiteY5" fmla="*/ 0 h 1050636"/>
                  <a:gd name="connsiteX0" fmla="*/ 0 w 1273239"/>
                  <a:gd name="connsiteY0" fmla="*/ 0 h 1050636"/>
                  <a:gd name="connsiteX1" fmla="*/ 958091 w 1273239"/>
                  <a:gd name="connsiteY1" fmla="*/ 27709 h 1050636"/>
                  <a:gd name="connsiteX2" fmla="*/ 1253740 w 1273239"/>
                  <a:gd name="connsiteY2" fmla="*/ 995217 h 1050636"/>
                  <a:gd name="connsiteX3" fmla="*/ 995036 w 1273239"/>
                  <a:gd name="connsiteY3" fmla="*/ 1050636 h 1050636"/>
                  <a:gd name="connsiteX4" fmla="*/ 18472 w 1273239"/>
                  <a:gd name="connsiteY4" fmla="*/ 1050636 h 1050636"/>
                  <a:gd name="connsiteX5" fmla="*/ 0 w 1273239"/>
                  <a:gd name="connsiteY5" fmla="*/ 0 h 1050636"/>
                  <a:gd name="connsiteX0" fmla="*/ 0 w 1268704"/>
                  <a:gd name="connsiteY0" fmla="*/ 0 h 1050636"/>
                  <a:gd name="connsiteX1" fmla="*/ 958091 w 1268704"/>
                  <a:gd name="connsiteY1" fmla="*/ 27709 h 1050636"/>
                  <a:gd name="connsiteX2" fmla="*/ 1207559 w 1268704"/>
                  <a:gd name="connsiteY2" fmla="*/ 681181 h 1050636"/>
                  <a:gd name="connsiteX3" fmla="*/ 1253740 w 1268704"/>
                  <a:gd name="connsiteY3" fmla="*/ 995217 h 1050636"/>
                  <a:gd name="connsiteX4" fmla="*/ 995036 w 1268704"/>
                  <a:gd name="connsiteY4" fmla="*/ 1050636 h 1050636"/>
                  <a:gd name="connsiteX5" fmla="*/ 18472 w 1268704"/>
                  <a:gd name="connsiteY5" fmla="*/ 1050636 h 1050636"/>
                  <a:gd name="connsiteX6" fmla="*/ 0 w 1268704"/>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203229 w 1482161"/>
                  <a:gd name="connsiteY2" fmla="*/ 385040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995036 w 1562540"/>
                  <a:gd name="connsiteY5" fmla="*/ 1050636 h 1265092"/>
                  <a:gd name="connsiteX6" fmla="*/ 18472 w 1562540"/>
                  <a:gd name="connsiteY6" fmla="*/ 1050636 h 1265092"/>
                  <a:gd name="connsiteX7" fmla="*/ 0 w 1562540"/>
                  <a:gd name="connsiteY7" fmla="*/ 0 h 1265092"/>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537836 w 1562540"/>
                  <a:gd name="connsiteY5" fmla="*/ 1152236 h 1265092"/>
                  <a:gd name="connsiteX6" fmla="*/ 18472 w 1562540"/>
                  <a:gd name="connsiteY6" fmla="*/ 1050636 h 1265092"/>
                  <a:gd name="connsiteX7" fmla="*/ 0 w 1562540"/>
                  <a:gd name="connsiteY7" fmla="*/ 0 h 1265092"/>
                  <a:gd name="connsiteX0" fmla="*/ 0 w 1562540"/>
                  <a:gd name="connsiteY0" fmla="*/ 0 h 1352656"/>
                  <a:gd name="connsiteX1" fmla="*/ 958091 w 1562540"/>
                  <a:gd name="connsiteY1" fmla="*/ 27709 h 1352656"/>
                  <a:gd name="connsiteX2" fmla="*/ 1098454 w 1562540"/>
                  <a:gd name="connsiteY2" fmla="*/ 489815 h 1352656"/>
                  <a:gd name="connsiteX3" fmla="*/ 1475413 w 1562540"/>
                  <a:gd name="connsiteY3" fmla="*/ 727363 h 1352656"/>
                  <a:gd name="connsiteX4" fmla="*/ 1552190 w 1562540"/>
                  <a:gd name="connsiteY4" fmla="*/ 1265092 h 1352656"/>
                  <a:gd name="connsiteX5" fmla="*/ 749203 w 1562540"/>
                  <a:gd name="connsiteY5" fmla="*/ 1350240 h 1352656"/>
                  <a:gd name="connsiteX6" fmla="*/ 537836 w 1562540"/>
                  <a:gd name="connsiteY6" fmla="*/ 1152236 h 1352656"/>
                  <a:gd name="connsiteX7" fmla="*/ 18472 w 1562540"/>
                  <a:gd name="connsiteY7" fmla="*/ 1050636 h 1352656"/>
                  <a:gd name="connsiteX8" fmla="*/ 0 w 1562540"/>
                  <a:gd name="connsiteY8" fmla="*/ 0 h 1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40" h="1352656">
                    <a:moveTo>
                      <a:pt x="0" y="0"/>
                    </a:moveTo>
                    <a:lnTo>
                      <a:pt x="958091" y="27709"/>
                    </a:lnTo>
                    <a:cubicBezTo>
                      <a:pt x="1158629" y="91882"/>
                      <a:pt x="936034" y="424006"/>
                      <a:pt x="1098454" y="489815"/>
                    </a:cubicBezTo>
                    <a:cubicBezTo>
                      <a:pt x="1184674" y="606424"/>
                      <a:pt x="1466995" y="625667"/>
                      <a:pt x="1475413" y="727363"/>
                    </a:cubicBezTo>
                    <a:cubicBezTo>
                      <a:pt x="1524688" y="888614"/>
                      <a:pt x="1587610" y="1203516"/>
                      <a:pt x="1552190" y="1265092"/>
                    </a:cubicBezTo>
                    <a:cubicBezTo>
                      <a:pt x="1368136" y="1243733"/>
                      <a:pt x="933257" y="1371599"/>
                      <a:pt x="749203" y="1350240"/>
                    </a:cubicBezTo>
                    <a:lnTo>
                      <a:pt x="537836" y="1152236"/>
                    </a:lnTo>
                    <a:lnTo>
                      <a:pt x="18472" y="10506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Graphic 10" descr="Munten met effen opvulling">
                <a:extLst>
                  <a:ext uri="{FF2B5EF4-FFF2-40B4-BE49-F238E27FC236}">
                    <a16:creationId xmlns:a16="http://schemas.microsoft.com/office/drawing/2014/main" id="{0EA6A141-CEE8-FEEB-3886-294339E815E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1411" y="2900306"/>
                <a:ext cx="2046671" cy="2046671"/>
              </a:xfrm>
              <a:prstGeom prst="rect">
                <a:avLst/>
              </a:prstGeom>
              <a:effectLst/>
            </p:spPr>
          </p:pic>
        </p:grpSp>
        <p:sp>
          <p:nvSpPr>
            <p:cNvPr id="9" name="Rechthoek: afgeronde hoeken 8">
              <a:extLst>
                <a:ext uri="{FF2B5EF4-FFF2-40B4-BE49-F238E27FC236}">
                  <a16:creationId xmlns:a16="http://schemas.microsoft.com/office/drawing/2014/main" id="{EB7B49B9-7D6E-1236-7CF1-B23443D54FE6}"/>
                </a:ext>
              </a:extLst>
            </p:cNvPr>
            <p:cNvSpPr/>
            <p:nvPr/>
          </p:nvSpPr>
          <p:spPr>
            <a:xfrm>
              <a:off x="6587177" y="2109969"/>
              <a:ext cx="1730781" cy="565923"/>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Resultaat</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b="1" dirty="0">
                  <a:solidFill>
                    <a:prstClr val="white"/>
                  </a:solidFill>
                  <a:latin typeface="Effra" panose="02000506080000020004" pitchFamily="2" charset="0"/>
                </a:rPr>
                <a:t>Na belasting</a:t>
              </a:r>
              <a:endParaRPr kumimoji="0" lang="nl-NL" sz="1200" b="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spTree>
    <p:extLst>
      <p:ext uri="{BB962C8B-B14F-4D97-AF65-F5344CB8AC3E}">
        <p14:creationId xmlns:p14="http://schemas.microsoft.com/office/powerpoint/2010/main" val="140378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outVertical)">
                                      <p:cBhvr>
                                        <p:cTn id="7" dur="250"/>
                                        <p:tgtEl>
                                          <p:spTgt spid="45"/>
                                        </p:tgtEl>
                                      </p:cBhvr>
                                    </p:animEffect>
                                  </p:childTnLst>
                                </p:cTn>
                              </p:par>
                            </p:childTnLst>
                          </p:cTn>
                        </p:par>
                        <p:par>
                          <p:cTn id="8" fill="hold">
                            <p:stCondLst>
                              <p:cond delay="250"/>
                            </p:stCondLst>
                            <p:childTnLst>
                              <p:par>
                                <p:cTn id="9" presetID="1" presetClass="entr" presetSubtype="0"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par>
                                <p:cTn id="15" presetID="22" presetClass="entr" presetSubtype="1"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up)">
                                      <p:cBhvr>
                                        <p:cTn id="17" dur="25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wipe(right)">
                                      <p:cBhvr>
                                        <p:cTn id="26" dur="150"/>
                                        <p:tgtEl>
                                          <p:spTgt spid="84"/>
                                        </p:tgtEl>
                                      </p:cBhvr>
                                    </p:animEffect>
                                  </p:childTnLst>
                                </p:cTn>
                              </p:par>
                            </p:childTnLst>
                          </p:cTn>
                        </p:par>
                        <p:par>
                          <p:cTn id="27" fill="hold">
                            <p:stCondLst>
                              <p:cond delay="150"/>
                            </p:stCondLst>
                            <p:childTnLst>
                              <p:par>
                                <p:cTn id="28" presetID="1" presetClass="entr" presetSubtype="0" fill="hold" grpId="0" nodeType="afterEffect">
                                  <p:stCondLst>
                                    <p:cond delay="0"/>
                                  </p:stCondLst>
                                  <p:childTnLst>
                                    <p:set>
                                      <p:cBhvr>
                                        <p:cTn id="29" dur="1" fill="hold">
                                          <p:stCondLst>
                                            <p:cond delay="0"/>
                                          </p:stCondLst>
                                        </p:cTn>
                                        <p:tgtEl>
                                          <p:spTgt spid="119"/>
                                        </p:tgtEl>
                                        <p:attrNameLst>
                                          <p:attrName>style.visibility</p:attrName>
                                        </p:attrNameLst>
                                      </p:cBhvr>
                                      <p:to>
                                        <p:strVal val="visible"/>
                                      </p:to>
                                    </p:set>
                                  </p:childTnLst>
                                </p:cTn>
                              </p:par>
                            </p:childTnLst>
                          </p:cTn>
                        </p:par>
                        <p:par>
                          <p:cTn id="30" fill="hold">
                            <p:stCondLst>
                              <p:cond delay="150"/>
                            </p:stCondLst>
                            <p:childTnLst>
                              <p:par>
                                <p:cTn id="31" presetID="22" presetClass="entr" presetSubtype="4"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down)">
                                      <p:cBhvr>
                                        <p:cTn id="33" dur="200"/>
                                        <p:tgtEl>
                                          <p:spTgt spid="6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childTnLst>
                                </p:cTn>
                              </p:par>
                              <p:par>
                                <p:cTn id="38" presetID="16" presetClass="entr" presetSubtype="37"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barn(outVertical)">
                                      <p:cBhvr>
                                        <p:cTn id="40" dur="500"/>
                                        <p:tgtEl>
                                          <p:spTgt spid="5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wipe(up)">
                                      <p:cBhvr>
                                        <p:cTn id="43" dur="250"/>
                                        <p:tgtEl>
                                          <p:spTgt spid="10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0"/>
                                        </p:tgtEl>
                                        <p:attrNameLst>
                                          <p:attrName>style.visibility</p:attrName>
                                        </p:attrNameLst>
                                      </p:cBhvr>
                                      <p:to>
                                        <p:strVal val="visible"/>
                                      </p:to>
                                    </p:set>
                                  </p:childTnLst>
                                </p:cTn>
                              </p:par>
                              <p:par>
                                <p:cTn id="52" presetID="16" presetClass="entr" presetSubtype="37" fill="hold"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barn(outVertical)">
                                      <p:cBhvr>
                                        <p:cTn id="54" dur="500"/>
                                        <p:tgtEl>
                                          <p:spTgt spid="89"/>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up)">
                                      <p:cBhvr>
                                        <p:cTn id="57" dur="250"/>
                                        <p:tgtEl>
                                          <p:spTgt spid="11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2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up)">
                                      <p:cBhvr>
                                        <p:cTn id="66" dur="25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3.75E-6 -4.44444E-6 L -0.0026 -0.12847 " pathEditMode="relative" rAng="0" ptsTypes="AA">
                                      <p:cBhvr>
                                        <p:cTn id="70" dur="250" fill="hold"/>
                                        <p:tgtEl>
                                          <p:spTgt spid="83"/>
                                        </p:tgtEl>
                                        <p:attrNameLst>
                                          <p:attrName>ppt_x</p:attrName>
                                          <p:attrName>ppt_y</p:attrName>
                                        </p:attrNameLst>
                                      </p:cBhvr>
                                      <p:rCtr x="-130" y="-6435"/>
                                    </p:animMotion>
                                  </p:childTnLst>
                                </p:cTn>
                              </p:par>
                              <p:par>
                                <p:cTn id="71" presetID="1" presetClass="exit" presetSubtype="0" fill="hold" grpId="1"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childTnLst>
                          </p:cTn>
                        </p:par>
                        <p:par>
                          <p:cTn id="73" fill="hold">
                            <p:stCondLst>
                              <p:cond delay="250"/>
                            </p:stCondLst>
                            <p:childTnLst>
                              <p:par>
                                <p:cTn id="74" presetID="1" presetClass="exit" presetSubtype="0" fill="hold" nodeType="afterEffect">
                                  <p:stCondLst>
                                    <p:cond delay="0"/>
                                  </p:stCondLst>
                                  <p:childTnLst>
                                    <p:set>
                                      <p:cBhvr>
                                        <p:cTn id="75" dur="1" fill="hold">
                                          <p:stCondLst>
                                            <p:cond delay="0"/>
                                          </p:stCondLst>
                                        </p:cTn>
                                        <p:tgtEl>
                                          <p:spTgt spid="83"/>
                                        </p:tgtEl>
                                        <p:attrNameLst>
                                          <p:attrName>style.visibility</p:attrName>
                                        </p:attrNameLst>
                                      </p:cBhvr>
                                      <p:to>
                                        <p:strVal val="hidden"/>
                                      </p:to>
                                    </p:set>
                                  </p:childTnLst>
                                </p:cTn>
                              </p:par>
                            </p:childTnLst>
                          </p:cTn>
                        </p:par>
                        <p:par>
                          <p:cTn id="76" fill="hold">
                            <p:stCondLst>
                              <p:cond delay="250"/>
                            </p:stCondLst>
                            <p:childTnLst>
                              <p:par>
                                <p:cTn id="77" presetID="1"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8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69"/>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19"/>
                                        </p:tgtEl>
                                        <p:attrNameLst>
                                          <p:attrName>style.visibility</p:attrName>
                                        </p:attrNameLst>
                                      </p:cBhvr>
                                      <p:to>
                                        <p:strVal val="hidden"/>
                                      </p:to>
                                    </p:set>
                                  </p:childTnLst>
                                </p:cTn>
                              </p:par>
                              <p:par>
                                <p:cTn id="85" presetID="9" presetClass="emph" presetSubtype="0" grpId="1" nodeType="withEffect">
                                  <p:stCondLst>
                                    <p:cond delay="0"/>
                                  </p:stCondLst>
                                  <p:childTnLst>
                                    <p:set>
                                      <p:cBhvr>
                                        <p:cTn id="86" dur="indefinite"/>
                                        <p:tgtEl>
                                          <p:spTgt spid="99"/>
                                        </p:tgtEl>
                                        <p:attrNameLst>
                                          <p:attrName>style.opacity</p:attrName>
                                        </p:attrNameLst>
                                      </p:cBhvr>
                                      <p:to>
                                        <p:strVal val="0.25"/>
                                      </p:to>
                                    </p:set>
                                    <p:animEffect filter="image" prLst="opacity: 0.25">
                                      <p:cBhvr rctx="IE">
                                        <p:cTn id="87" dur="indefinite"/>
                                        <p:tgtEl>
                                          <p:spTgt spid="99"/>
                                        </p:tgtEl>
                                      </p:cBhvr>
                                    </p:animEffect>
                                  </p:childTnLst>
                                </p:cTn>
                              </p:par>
                              <p:par>
                                <p:cTn id="88" presetID="2" presetClass="exit" presetSubtype="4" fill="hold" grpId="1" nodeType="withEffect">
                                  <p:stCondLst>
                                    <p:cond delay="0"/>
                                  </p:stCondLst>
                                  <p:childTnLst>
                                    <p:anim calcmode="lin" valueType="num">
                                      <p:cBhvr additive="base">
                                        <p:cTn id="89" dur="250"/>
                                        <p:tgtEl>
                                          <p:spTgt spid="122"/>
                                        </p:tgtEl>
                                        <p:attrNameLst>
                                          <p:attrName>ppt_x</p:attrName>
                                        </p:attrNameLst>
                                      </p:cBhvr>
                                      <p:tavLst>
                                        <p:tav tm="0">
                                          <p:val>
                                            <p:strVal val="ppt_x"/>
                                          </p:val>
                                        </p:tav>
                                        <p:tav tm="100000">
                                          <p:val>
                                            <p:strVal val="ppt_x"/>
                                          </p:val>
                                        </p:tav>
                                      </p:tavLst>
                                    </p:anim>
                                    <p:anim calcmode="lin" valueType="num">
                                      <p:cBhvr additive="base">
                                        <p:cTn id="90" dur="250"/>
                                        <p:tgtEl>
                                          <p:spTgt spid="122"/>
                                        </p:tgtEl>
                                        <p:attrNameLst>
                                          <p:attrName>ppt_y</p:attrName>
                                        </p:attrNameLst>
                                      </p:cBhvr>
                                      <p:tavLst>
                                        <p:tav tm="0">
                                          <p:val>
                                            <p:strVal val="ppt_y"/>
                                          </p:val>
                                        </p:tav>
                                        <p:tav tm="100000">
                                          <p:val>
                                            <p:strVal val="1+ppt_h/2"/>
                                          </p:val>
                                        </p:tav>
                                      </p:tavLst>
                                    </p:anim>
                                    <p:set>
                                      <p:cBhvr>
                                        <p:cTn id="91" dur="1" fill="hold">
                                          <p:stCondLst>
                                            <p:cond delay="249"/>
                                          </p:stCondLst>
                                        </p:cTn>
                                        <p:tgtEl>
                                          <p:spTgt spid="122"/>
                                        </p:tgtEl>
                                        <p:attrNameLst>
                                          <p:attrName>style.visibility</p:attrName>
                                        </p:attrNameLst>
                                      </p:cBhvr>
                                      <p:to>
                                        <p:strVal val="hidden"/>
                                      </p:to>
                                    </p:set>
                                  </p:childTnLst>
                                </p:cTn>
                              </p:par>
                              <p:par>
                                <p:cTn id="92" presetID="2" presetClass="exit" presetSubtype="4" fill="hold" grpId="1" nodeType="withEffect">
                                  <p:stCondLst>
                                    <p:cond delay="150"/>
                                  </p:stCondLst>
                                  <p:childTnLst>
                                    <p:anim calcmode="lin" valueType="num">
                                      <p:cBhvr additive="base">
                                        <p:cTn id="93" dur="250"/>
                                        <p:tgtEl>
                                          <p:spTgt spid="129"/>
                                        </p:tgtEl>
                                        <p:attrNameLst>
                                          <p:attrName>ppt_x</p:attrName>
                                        </p:attrNameLst>
                                      </p:cBhvr>
                                      <p:tavLst>
                                        <p:tav tm="0">
                                          <p:val>
                                            <p:strVal val="ppt_x"/>
                                          </p:val>
                                        </p:tav>
                                        <p:tav tm="100000">
                                          <p:val>
                                            <p:strVal val="ppt_x"/>
                                          </p:val>
                                        </p:tav>
                                      </p:tavLst>
                                    </p:anim>
                                    <p:anim calcmode="lin" valueType="num">
                                      <p:cBhvr additive="base">
                                        <p:cTn id="94" dur="250"/>
                                        <p:tgtEl>
                                          <p:spTgt spid="129"/>
                                        </p:tgtEl>
                                        <p:attrNameLst>
                                          <p:attrName>ppt_y</p:attrName>
                                        </p:attrNameLst>
                                      </p:cBhvr>
                                      <p:tavLst>
                                        <p:tav tm="0">
                                          <p:val>
                                            <p:strVal val="ppt_y"/>
                                          </p:val>
                                        </p:tav>
                                        <p:tav tm="100000">
                                          <p:val>
                                            <p:strVal val="1+ppt_h/2"/>
                                          </p:val>
                                        </p:tav>
                                      </p:tavLst>
                                    </p:anim>
                                    <p:set>
                                      <p:cBhvr>
                                        <p:cTn id="95" dur="1" fill="hold">
                                          <p:stCondLst>
                                            <p:cond delay="249"/>
                                          </p:stCondLst>
                                        </p:cTn>
                                        <p:tgtEl>
                                          <p:spTgt spid="129"/>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0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131"/>
                                        </p:tgtEl>
                                        <p:attrNameLst>
                                          <p:attrName>style.visibility</p:attrName>
                                        </p:attrNameLst>
                                      </p:cBhvr>
                                      <p:to>
                                        <p:strVal val="visible"/>
                                      </p:to>
                                    </p:set>
                                    <p:animEffect transition="in" filter="wipe(up)">
                                      <p:cBhvr>
                                        <p:cTn id="104" dur="200"/>
                                        <p:tgtEl>
                                          <p:spTgt spid="13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135"/>
                                        </p:tgtEl>
                                        <p:attrNameLst>
                                          <p:attrName>style.visibility</p:attrName>
                                        </p:attrNameLst>
                                      </p:cBhvr>
                                      <p:to>
                                        <p:strVal val="visible"/>
                                      </p:to>
                                    </p:set>
                                    <p:animEffect transition="in" filter="wipe(up)">
                                      <p:cBhvr>
                                        <p:cTn id="109" dur="200"/>
                                        <p:tgtEl>
                                          <p:spTgt spid="135"/>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125"/>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05" grpId="0" animBg="1"/>
      <p:bldP spid="50" grpId="0" animBg="1"/>
      <p:bldP spid="69" grpId="0" animBg="1"/>
      <p:bldP spid="69" grpId="1" animBg="1"/>
      <p:bldP spid="86" grpId="0" animBg="1"/>
      <p:bldP spid="90" grpId="0" animBg="1"/>
      <p:bldP spid="99" grpId="0"/>
      <p:bldP spid="99" grpId="1"/>
      <p:bldP spid="102" grpId="0"/>
      <p:bldP spid="119" grpId="0"/>
      <p:bldP spid="119" grpId="1"/>
      <p:bldP spid="122" grpId="0"/>
      <p:bldP spid="122" grpId="1"/>
      <p:bldP spid="125" grpId="0"/>
      <p:bldP spid="129" grpId="0"/>
      <p:bldP spid="129" grpId="1"/>
      <p:bldP spid="130" grpId="0"/>
      <p:bldP spid="131" grpId="0" animBg="1"/>
      <p:bldP spid="135" grpId="0" animBg="1"/>
      <p:bldP spid="137" grpId="0" animBg="1"/>
      <p:bldP spid="13" grpId="0" animBg="1"/>
      <p:bldP spid="13" grpId="1"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FA1DE-9BAD-5D26-AAFE-4DFDB8B2C41A}"/>
            </a:ext>
          </a:extLst>
        </p:cNvPr>
        <p:cNvGrpSpPr/>
        <p:nvPr/>
      </p:nvGrpSpPr>
      <p:grpSpPr>
        <a:xfrm>
          <a:off x="0" y="0"/>
          <a:ext cx="0" cy="0"/>
          <a:chOff x="0" y="0"/>
          <a:chExt cx="0" cy="0"/>
        </a:xfrm>
      </p:grpSpPr>
      <p:grpSp>
        <p:nvGrpSpPr>
          <p:cNvPr id="21" name="Groep 20">
            <a:extLst>
              <a:ext uri="{FF2B5EF4-FFF2-40B4-BE49-F238E27FC236}">
                <a16:creationId xmlns:a16="http://schemas.microsoft.com/office/drawing/2014/main" id="{4CA84CE8-7A4E-987A-AD88-2319FA853667}"/>
              </a:ext>
            </a:extLst>
          </p:cNvPr>
          <p:cNvGrpSpPr/>
          <p:nvPr/>
        </p:nvGrpSpPr>
        <p:grpSpPr>
          <a:xfrm>
            <a:off x="6454896" y="1008575"/>
            <a:ext cx="1730781" cy="1200329"/>
            <a:chOff x="6587177" y="1768989"/>
            <a:chExt cx="1730781" cy="1200329"/>
          </a:xfrm>
        </p:grpSpPr>
        <p:grpSp>
          <p:nvGrpSpPr>
            <p:cNvPr id="22" name="Groep 21">
              <a:extLst>
                <a:ext uri="{FF2B5EF4-FFF2-40B4-BE49-F238E27FC236}">
                  <a16:creationId xmlns:a16="http://schemas.microsoft.com/office/drawing/2014/main" id="{A0641C0D-0019-2F2E-D3BD-002552E7A7A2}"/>
                </a:ext>
              </a:extLst>
            </p:cNvPr>
            <p:cNvGrpSpPr/>
            <p:nvPr/>
          </p:nvGrpSpPr>
          <p:grpSpPr>
            <a:xfrm>
              <a:off x="6869991" y="1768989"/>
              <a:ext cx="1165155" cy="1200329"/>
              <a:chOff x="5231411" y="2900306"/>
              <a:chExt cx="2046671" cy="2046671"/>
            </a:xfrm>
            <a:effectLst>
              <a:outerShdw blurRad="25400" dist="25400" dir="2700000" algn="tl" rotWithShape="0">
                <a:prstClr val="black">
                  <a:alpha val="40000"/>
                </a:prstClr>
              </a:outerShdw>
            </a:effectLst>
          </p:grpSpPr>
          <p:sp>
            <p:nvSpPr>
              <p:cNvPr id="26" name="Rechthoek 20">
                <a:extLst>
                  <a:ext uri="{FF2B5EF4-FFF2-40B4-BE49-F238E27FC236}">
                    <a16:creationId xmlns:a16="http://schemas.microsoft.com/office/drawing/2014/main" id="{84FE5BFB-22B1-0B9B-0A7A-C0B7DBA1CAA0}"/>
                  </a:ext>
                </a:extLst>
              </p:cNvPr>
              <p:cNvSpPr/>
              <p:nvPr/>
            </p:nvSpPr>
            <p:spPr>
              <a:xfrm>
                <a:off x="5498811" y="3266267"/>
                <a:ext cx="1608723" cy="1352656"/>
              </a:xfrm>
              <a:custGeom>
                <a:avLst/>
                <a:gdLst>
                  <a:gd name="connsiteX0" fmla="*/ 0 w 1041218"/>
                  <a:gd name="connsiteY0" fmla="*/ 0 h 1078345"/>
                  <a:gd name="connsiteX1" fmla="*/ 1041218 w 1041218"/>
                  <a:gd name="connsiteY1" fmla="*/ 0 h 1078345"/>
                  <a:gd name="connsiteX2" fmla="*/ 1041218 w 1041218"/>
                  <a:gd name="connsiteY2" fmla="*/ 1078345 h 1078345"/>
                  <a:gd name="connsiteX3" fmla="*/ 0 w 1041218"/>
                  <a:gd name="connsiteY3" fmla="*/ 1078345 h 1078345"/>
                  <a:gd name="connsiteX4" fmla="*/ 0 w 1041218"/>
                  <a:gd name="connsiteY4" fmla="*/ 0 h 1078345"/>
                  <a:gd name="connsiteX0" fmla="*/ 0 w 1041218"/>
                  <a:gd name="connsiteY0" fmla="*/ 0 h 1078345"/>
                  <a:gd name="connsiteX1" fmla="*/ 1041218 w 1041218"/>
                  <a:gd name="connsiteY1" fmla="*/ 0 h 1078345"/>
                  <a:gd name="connsiteX2" fmla="*/ 1041218 w 1041218"/>
                  <a:gd name="connsiteY2" fmla="*/ 1078345 h 1078345"/>
                  <a:gd name="connsiteX3" fmla="*/ 64654 w 1041218"/>
                  <a:gd name="connsiteY3" fmla="*/ 1078345 h 1078345"/>
                  <a:gd name="connsiteX4" fmla="*/ 0 w 1041218"/>
                  <a:gd name="connsiteY4" fmla="*/ 0 h 1078345"/>
                  <a:gd name="connsiteX0" fmla="*/ 0 w 995036"/>
                  <a:gd name="connsiteY0" fmla="*/ 27709 h 1078345"/>
                  <a:gd name="connsiteX1" fmla="*/ 995036 w 995036"/>
                  <a:gd name="connsiteY1" fmla="*/ 0 h 1078345"/>
                  <a:gd name="connsiteX2" fmla="*/ 995036 w 995036"/>
                  <a:gd name="connsiteY2" fmla="*/ 1078345 h 1078345"/>
                  <a:gd name="connsiteX3" fmla="*/ 18472 w 995036"/>
                  <a:gd name="connsiteY3" fmla="*/ 1078345 h 1078345"/>
                  <a:gd name="connsiteX4" fmla="*/ 0 w 995036"/>
                  <a:gd name="connsiteY4" fmla="*/ 27709 h 1078345"/>
                  <a:gd name="connsiteX0" fmla="*/ 0 w 995036"/>
                  <a:gd name="connsiteY0" fmla="*/ 0 h 1050636"/>
                  <a:gd name="connsiteX1" fmla="*/ 958091 w 995036"/>
                  <a:gd name="connsiteY1" fmla="*/ 27709 h 1050636"/>
                  <a:gd name="connsiteX2" fmla="*/ 995036 w 995036"/>
                  <a:gd name="connsiteY2" fmla="*/ 1050636 h 1050636"/>
                  <a:gd name="connsiteX3" fmla="*/ 18472 w 995036"/>
                  <a:gd name="connsiteY3" fmla="*/ 1050636 h 1050636"/>
                  <a:gd name="connsiteX4" fmla="*/ 0 w 995036"/>
                  <a:gd name="connsiteY4" fmla="*/ 0 h 1050636"/>
                  <a:gd name="connsiteX0" fmla="*/ 0 w 1253740"/>
                  <a:gd name="connsiteY0" fmla="*/ 0 h 1050636"/>
                  <a:gd name="connsiteX1" fmla="*/ 958091 w 1253740"/>
                  <a:gd name="connsiteY1" fmla="*/ 27709 h 1050636"/>
                  <a:gd name="connsiteX2" fmla="*/ 1253740 w 1253740"/>
                  <a:gd name="connsiteY2" fmla="*/ 995217 h 1050636"/>
                  <a:gd name="connsiteX3" fmla="*/ 995036 w 1253740"/>
                  <a:gd name="connsiteY3" fmla="*/ 1050636 h 1050636"/>
                  <a:gd name="connsiteX4" fmla="*/ 18472 w 1253740"/>
                  <a:gd name="connsiteY4" fmla="*/ 1050636 h 1050636"/>
                  <a:gd name="connsiteX5" fmla="*/ 0 w 1253740"/>
                  <a:gd name="connsiteY5" fmla="*/ 0 h 1050636"/>
                  <a:gd name="connsiteX0" fmla="*/ 0 w 1273239"/>
                  <a:gd name="connsiteY0" fmla="*/ 0 h 1050636"/>
                  <a:gd name="connsiteX1" fmla="*/ 958091 w 1273239"/>
                  <a:gd name="connsiteY1" fmla="*/ 27709 h 1050636"/>
                  <a:gd name="connsiteX2" fmla="*/ 1253740 w 1273239"/>
                  <a:gd name="connsiteY2" fmla="*/ 995217 h 1050636"/>
                  <a:gd name="connsiteX3" fmla="*/ 995036 w 1273239"/>
                  <a:gd name="connsiteY3" fmla="*/ 1050636 h 1050636"/>
                  <a:gd name="connsiteX4" fmla="*/ 18472 w 1273239"/>
                  <a:gd name="connsiteY4" fmla="*/ 1050636 h 1050636"/>
                  <a:gd name="connsiteX5" fmla="*/ 0 w 1273239"/>
                  <a:gd name="connsiteY5" fmla="*/ 0 h 1050636"/>
                  <a:gd name="connsiteX0" fmla="*/ 0 w 1268704"/>
                  <a:gd name="connsiteY0" fmla="*/ 0 h 1050636"/>
                  <a:gd name="connsiteX1" fmla="*/ 958091 w 1268704"/>
                  <a:gd name="connsiteY1" fmla="*/ 27709 h 1050636"/>
                  <a:gd name="connsiteX2" fmla="*/ 1207559 w 1268704"/>
                  <a:gd name="connsiteY2" fmla="*/ 681181 h 1050636"/>
                  <a:gd name="connsiteX3" fmla="*/ 1253740 w 1268704"/>
                  <a:gd name="connsiteY3" fmla="*/ 995217 h 1050636"/>
                  <a:gd name="connsiteX4" fmla="*/ 995036 w 1268704"/>
                  <a:gd name="connsiteY4" fmla="*/ 1050636 h 1050636"/>
                  <a:gd name="connsiteX5" fmla="*/ 18472 w 1268704"/>
                  <a:gd name="connsiteY5" fmla="*/ 1050636 h 1050636"/>
                  <a:gd name="connsiteX6" fmla="*/ 0 w 1268704"/>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203229 w 1482161"/>
                  <a:gd name="connsiteY2" fmla="*/ 385040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995036 w 1562540"/>
                  <a:gd name="connsiteY5" fmla="*/ 1050636 h 1265092"/>
                  <a:gd name="connsiteX6" fmla="*/ 18472 w 1562540"/>
                  <a:gd name="connsiteY6" fmla="*/ 1050636 h 1265092"/>
                  <a:gd name="connsiteX7" fmla="*/ 0 w 1562540"/>
                  <a:gd name="connsiteY7" fmla="*/ 0 h 1265092"/>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537836 w 1562540"/>
                  <a:gd name="connsiteY5" fmla="*/ 1152236 h 1265092"/>
                  <a:gd name="connsiteX6" fmla="*/ 18472 w 1562540"/>
                  <a:gd name="connsiteY6" fmla="*/ 1050636 h 1265092"/>
                  <a:gd name="connsiteX7" fmla="*/ 0 w 1562540"/>
                  <a:gd name="connsiteY7" fmla="*/ 0 h 1265092"/>
                  <a:gd name="connsiteX0" fmla="*/ 0 w 1562540"/>
                  <a:gd name="connsiteY0" fmla="*/ 0 h 1352656"/>
                  <a:gd name="connsiteX1" fmla="*/ 958091 w 1562540"/>
                  <a:gd name="connsiteY1" fmla="*/ 27709 h 1352656"/>
                  <a:gd name="connsiteX2" fmla="*/ 1098454 w 1562540"/>
                  <a:gd name="connsiteY2" fmla="*/ 489815 h 1352656"/>
                  <a:gd name="connsiteX3" fmla="*/ 1475413 w 1562540"/>
                  <a:gd name="connsiteY3" fmla="*/ 727363 h 1352656"/>
                  <a:gd name="connsiteX4" fmla="*/ 1552190 w 1562540"/>
                  <a:gd name="connsiteY4" fmla="*/ 1265092 h 1352656"/>
                  <a:gd name="connsiteX5" fmla="*/ 749203 w 1562540"/>
                  <a:gd name="connsiteY5" fmla="*/ 1350240 h 1352656"/>
                  <a:gd name="connsiteX6" fmla="*/ 537836 w 1562540"/>
                  <a:gd name="connsiteY6" fmla="*/ 1152236 h 1352656"/>
                  <a:gd name="connsiteX7" fmla="*/ 18472 w 1562540"/>
                  <a:gd name="connsiteY7" fmla="*/ 1050636 h 1352656"/>
                  <a:gd name="connsiteX8" fmla="*/ 0 w 1562540"/>
                  <a:gd name="connsiteY8" fmla="*/ 0 h 1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40" h="1352656">
                    <a:moveTo>
                      <a:pt x="0" y="0"/>
                    </a:moveTo>
                    <a:lnTo>
                      <a:pt x="958091" y="27709"/>
                    </a:lnTo>
                    <a:cubicBezTo>
                      <a:pt x="1158629" y="91882"/>
                      <a:pt x="936034" y="424006"/>
                      <a:pt x="1098454" y="489815"/>
                    </a:cubicBezTo>
                    <a:cubicBezTo>
                      <a:pt x="1184674" y="606424"/>
                      <a:pt x="1466995" y="625667"/>
                      <a:pt x="1475413" y="727363"/>
                    </a:cubicBezTo>
                    <a:cubicBezTo>
                      <a:pt x="1524688" y="888614"/>
                      <a:pt x="1587610" y="1203516"/>
                      <a:pt x="1552190" y="1265092"/>
                    </a:cubicBezTo>
                    <a:cubicBezTo>
                      <a:pt x="1368136" y="1243733"/>
                      <a:pt x="933257" y="1371599"/>
                      <a:pt x="749203" y="1350240"/>
                    </a:cubicBezTo>
                    <a:lnTo>
                      <a:pt x="537836" y="1152236"/>
                    </a:lnTo>
                    <a:lnTo>
                      <a:pt x="18472" y="10506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7" name="Graphic 26" descr="Munten met effen opvulling">
                <a:extLst>
                  <a:ext uri="{FF2B5EF4-FFF2-40B4-BE49-F238E27FC236}">
                    <a16:creationId xmlns:a16="http://schemas.microsoft.com/office/drawing/2014/main" id="{D2A3AD35-7A22-566F-8C84-91A218CF0FA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1411" y="2900306"/>
                <a:ext cx="2046671" cy="2046671"/>
              </a:xfrm>
              <a:prstGeom prst="rect">
                <a:avLst/>
              </a:prstGeom>
              <a:effectLst/>
            </p:spPr>
          </p:pic>
        </p:grpSp>
        <p:sp>
          <p:nvSpPr>
            <p:cNvPr id="24" name="Rechthoek: afgeronde hoeken 23">
              <a:extLst>
                <a:ext uri="{FF2B5EF4-FFF2-40B4-BE49-F238E27FC236}">
                  <a16:creationId xmlns:a16="http://schemas.microsoft.com/office/drawing/2014/main" id="{2BB6F37C-571C-39CA-5ACD-270AB4BA5008}"/>
                </a:ext>
              </a:extLst>
            </p:cNvPr>
            <p:cNvSpPr/>
            <p:nvPr/>
          </p:nvSpPr>
          <p:spPr>
            <a:xfrm>
              <a:off x="6587177" y="2109969"/>
              <a:ext cx="1730781" cy="565923"/>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Resultaat</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b="1" dirty="0">
                  <a:solidFill>
                    <a:prstClr val="white"/>
                  </a:solidFill>
                  <a:latin typeface="Effra" panose="02000506080000020004" pitchFamily="2" charset="0"/>
                </a:rPr>
                <a:t>Na belasting</a:t>
              </a:r>
              <a:endParaRPr kumimoji="0" lang="nl-NL" sz="1200" b="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sp>
        <p:nvSpPr>
          <p:cNvPr id="113" name="Rechthoek: afgeronde hoeken 112">
            <a:extLst>
              <a:ext uri="{FF2B5EF4-FFF2-40B4-BE49-F238E27FC236}">
                <a16:creationId xmlns:a16="http://schemas.microsoft.com/office/drawing/2014/main" id="{17A7016D-DED2-5B89-A2EE-49BAD06944F8}"/>
              </a:ext>
            </a:extLst>
          </p:cNvPr>
          <p:cNvSpPr/>
          <p:nvPr/>
        </p:nvSpPr>
        <p:spPr>
          <a:xfrm>
            <a:off x="6346832" y="4416215"/>
            <a:ext cx="5375244" cy="2177478"/>
          </a:xfrm>
          <a:prstGeom prst="roundRect">
            <a:avLst>
              <a:gd name="adj" fmla="val 4846"/>
            </a:avLst>
          </a:prstGeom>
          <a:solidFill>
            <a:schemeClr val="bg1">
              <a:lumMod val="85000"/>
              <a:alpha val="50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05" name="Rechthoek: afgeronde hoeken 104">
            <a:extLst>
              <a:ext uri="{FF2B5EF4-FFF2-40B4-BE49-F238E27FC236}">
                <a16:creationId xmlns:a16="http://schemas.microsoft.com/office/drawing/2014/main" id="{9AC96035-3703-9588-3ECF-A448A7D25EE7}"/>
              </a:ext>
            </a:extLst>
          </p:cNvPr>
          <p:cNvSpPr/>
          <p:nvPr/>
        </p:nvSpPr>
        <p:spPr>
          <a:xfrm>
            <a:off x="467855" y="4416215"/>
            <a:ext cx="5375244" cy="2177478"/>
          </a:xfrm>
          <a:prstGeom prst="roundRect">
            <a:avLst>
              <a:gd name="adj" fmla="val 4846"/>
            </a:avLst>
          </a:prstGeom>
          <a:solidFill>
            <a:schemeClr val="bg1">
              <a:lumMod val="85000"/>
              <a:alpha val="50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52" name="Rechte verbindingslijn 51">
            <a:extLst>
              <a:ext uri="{FF2B5EF4-FFF2-40B4-BE49-F238E27FC236}">
                <a16:creationId xmlns:a16="http://schemas.microsoft.com/office/drawing/2014/main" id="{60383B08-2860-1DE6-5DD2-81F994B41E4B}"/>
              </a:ext>
            </a:extLst>
          </p:cNvPr>
          <p:cNvCxnSpPr>
            <a:cxnSpLocks/>
          </p:cNvCxnSpPr>
          <p:nvPr/>
        </p:nvCxnSpPr>
        <p:spPr>
          <a:xfrm>
            <a:off x="467855" y="4395101"/>
            <a:ext cx="5375243" cy="0"/>
          </a:xfrm>
          <a:prstGeom prst="line">
            <a:avLst/>
          </a:prstGeom>
          <a:ln w="571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31E8EE19-D199-C6A3-4857-684E99B8ADA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Winstverdeling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(Gevolgen voor het bedrijf)</a:t>
            </a:r>
          </a:p>
        </p:txBody>
      </p:sp>
      <p:grpSp>
        <p:nvGrpSpPr>
          <p:cNvPr id="45" name="Groep 44">
            <a:extLst>
              <a:ext uri="{FF2B5EF4-FFF2-40B4-BE49-F238E27FC236}">
                <a16:creationId xmlns:a16="http://schemas.microsoft.com/office/drawing/2014/main" id="{E9FF031F-F616-8A0D-C036-F877DA0B77B1}"/>
              </a:ext>
            </a:extLst>
          </p:cNvPr>
          <p:cNvGrpSpPr/>
          <p:nvPr/>
        </p:nvGrpSpPr>
        <p:grpSpPr>
          <a:xfrm>
            <a:off x="467855" y="785980"/>
            <a:ext cx="5493417" cy="3039520"/>
            <a:chOff x="3242749" y="1618194"/>
            <a:chExt cx="5725927" cy="2488044"/>
          </a:xfrm>
        </p:grpSpPr>
        <p:cxnSp>
          <p:nvCxnSpPr>
            <p:cNvPr id="4" name="Rechte verbindingslijn 3">
              <a:extLst>
                <a:ext uri="{FF2B5EF4-FFF2-40B4-BE49-F238E27FC236}">
                  <a16:creationId xmlns:a16="http://schemas.microsoft.com/office/drawing/2014/main" id="{564585C6-F834-0DFD-594A-0FCA301DF14E}"/>
                </a:ext>
              </a:extLst>
            </p:cNvPr>
            <p:cNvCxnSpPr>
              <a:cxnSpLocks/>
            </p:cNvCxnSpPr>
            <p:nvPr/>
          </p:nvCxnSpPr>
          <p:spPr>
            <a:xfrm>
              <a:off x="6096000" y="1941227"/>
              <a:ext cx="0" cy="194025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Rechte verbindingslijn 2">
              <a:extLst>
                <a:ext uri="{FF2B5EF4-FFF2-40B4-BE49-F238E27FC236}">
                  <a16:creationId xmlns:a16="http://schemas.microsoft.com/office/drawing/2014/main" id="{9507E727-E602-BABA-77C6-7DA1B3F2600F}"/>
                </a:ext>
              </a:extLst>
            </p:cNvPr>
            <p:cNvCxnSpPr>
              <a:cxnSpLocks/>
            </p:cNvCxnSpPr>
            <p:nvPr/>
          </p:nvCxnSpPr>
          <p:spPr>
            <a:xfrm>
              <a:off x="3346500" y="1918473"/>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03396B89-607E-94C8-F99E-C8A699996801}"/>
                </a:ext>
              </a:extLst>
            </p:cNvPr>
            <p:cNvSpPr txBox="1"/>
            <p:nvPr/>
          </p:nvSpPr>
          <p:spPr>
            <a:xfrm>
              <a:off x="3346498" y="1800136"/>
              <a:ext cx="2249913" cy="98254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VA</a:t>
              </a:r>
            </a:p>
          </p:txBody>
        </p:sp>
        <p:sp>
          <p:nvSpPr>
            <p:cNvPr id="8" name="Tekstvak 7">
              <a:extLst>
                <a:ext uri="{FF2B5EF4-FFF2-40B4-BE49-F238E27FC236}">
                  <a16:creationId xmlns:a16="http://schemas.microsoft.com/office/drawing/2014/main" id="{EB05B4D0-064F-C459-385C-2E95B68E790A}"/>
                </a:ext>
              </a:extLst>
            </p:cNvPr>
            <p:cNvSpPr txBox="1"/>
            <p:nvPr/>
          </p:nvSpPr>
          <p:spPr>
            <a:xfrm>
              <a:off x="3346498" y="2461914"/>
              <a:ext cx="2249913" cy="98254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VLA</a:t>
              </a:r>
            </a:p>
          </p:txBody>
        </p:sp>
        <p:sp>
          <p:nvSpPr>
            <p:cNvPr id="19" name="Tekstvak 18">
              <a:extLst>
                <a:ext uri="{FF2B5EF4-FFF2-40B4-BE49-F238E27FC236}">
                  <a16:creationId xmlns:a16="http://schemas.microsoft.com/office/drawing/2014/main" id="{3B8C8485-A741-27ED-D417-AAC25CD1AA4B}"/>
                </a:ext>
              </a:extLst>
            </p:cNvPr>
            <p:cNvSpPr txBox="1"/>
            <p:nvPr/>
          </p:nvSpPr>
          <p:spPr>
            <a:xfrm>
              <a:off x="3346498" y="3123691"/>
              <a:ext cx="2249913" cy="98254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LM</a:t>
              </a:r>
            </a:p>
          </p:txBody>
        </p:sp>
        <p:sp>
          <p:nvSpPr>
            <p:cNvPr id="20" name="Tekstvak 19">
              <a:extLst>
                <a:ext uri="{FF2B5EF4-FFF2-40B4-BE49-F238E27FC236}">
                  <a16:creationId xmlns:a16="http://schemas.microsoft.com/office/drawing/2014/main" id="{E351BF61-4E00-494F-4714-0225B51A492C}"/>
                </a:ext>
              </a:extLst>
            </p:cNvPr>
            <p:cNvSpPr txBox="1"/>
            <p:nvPr/>
          </p:nvSpPr>
          <p:spPr>
            <a:xfrm>
              <a:off x="6410527" y="1800136"/>
              <a:ext cx="2434975" cy="9825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23" name="Tekstvak 22">
              <a:extLst>
                <a:ext uri="{FF2B5EF4-FFF2-40B4-BE49-F238E27FC236}">
                  <a16:creationId xmlns:a16="http://schemas.microsoft.com/office/drawing/2014/main" id="{9AEE1ED0-F77D-D0EA-29A5-5D6563692C82}"/>
                </a:ext>
              </a:extLst>
            </p:cNvPr>
            <p:cNvSpPr txBox="1"/>
            <p:nvPr/>
          </p:nvSpPr>
          <p:spPr>
            <a:xfrm>
              <a:off x="6410527" y="2461914"/>
              <a:ext cx="2434975" cy="9825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solidFill>
                  <a:effectLst>
                    <a:outerShdw blurRad="25400" dist="25400" dir="2700000" algn="tl" rotWithShape="0">
                      <a:prstClr val="black">
                        <a:alpha val="40000"/>
                      </a:prstClr>
                    </a:outerShdw>
                  </a:effectLst>
                  <a:latin typeface="Effra" panose="02000506080000020004" pitchFamily="2" charset="0"/>
                </a:rPr>
                <a:t>LVV</a:t>
              </a:r>
              <a:endPar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25" name="Tekstvak 24">
              <a:extLst>
                <a:ext uri="{FF2B5EF4-FFF2-40B4-BE49-F238E27FC236}">
                  <a16:creationId xmlns:a16="http://schemas.microsoft.com/office/drawing/2014/main" id="{4979EC34-E5F3-A4AE-602A-FCED80B8B846}"/>
                </a:ext>
              </a:extLst>
            </p:cNvPr>
            <p:cNvSpPr txBox="1"/>
            <p:nvPr/>
          </p:nvSpPr>
          <p:spPr>
            <a:xfrm>
              <a:off x="6410527" y="3123691"/>
              <a:ext cx="2434975" cy="9825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KVV</a:t>
              </a:r>
            </a:p>
          </p:txBody>
        </p:sp>
        <p:sp>
          <p:nvSpPr>
            <p:cNvPr id="40" name="Tekstvak 39">
              <a:extLst>
                <a:ext uri="{FF2B5EF4-FFF2-40B4-BE49-F238E27FC236}">
                  <a16:creationId xmlns:a16="http://schemas.microsoft.com/office/drawing/2014/main" id="{14D750E6-F9AA-12BD-EA75-5E7F2A016203}"/>
                </a:ext>
              </a:extLst>
            </p:cNvPr>
            <p:cNvSpPr txBox="1"/>
            <p:nvPr/>
          </p:nvSpPr>
          <p:spPr>
            <a:xfrm>
              <a:off x="5406100" y="1619419"/>
              <a:ext cx="1379800" cy="30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a:t>
              </a:r>
            </a:p>
          </p:txBody>
        </p:sp>
        <p:sp>
          <p:nvSpPr>
            <p:cNvPr id="41" name="Tekstvak 40">
              <a:extLst>
                <a:ext uri="{FF2B5EF4-FFF2-40B4-BE49-F238E27FC236}">
                  <a16:creationId xmlns:a16="http://schemas.microsoft.com/office/drawing/2014/main" id="{0B1239ED-4D12-0088-5FA5-1785020752B8}"/>
                </a:ext>
              </a:extLst>
            </p:cNvPr>
            <p:cNvSpPr txBox="1"/>
            <p:nvPr/>
          </p:nvSpPr>
          <p:spPr>
            <a:xfrm>
              <a:off x="3242749" y="1618194"/>
              <a:ext cx="1054942" cy="30232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Debet</a:t>
              </a:r>
            </a:p>
          </p:txBody>
        </p:sp>
        <p:sp>
          <p:nvSpPr>
            <p:cNvPr id="43" name="Tekstvak 42">
              <a:extLst>
                <a:ext uri="{FF2B5EF4-FFF2-40B4-BE49-F238E27FC236}">
                  <a16:creationId xmlns:a16="http://schemas.microsoft.com/office/drawing/2014/main" id="{F3BA6B8E-A2BC-AD55-E934-E3E752F4AE7F}"/>
                </a:ext>
              </a:extLst>
            </p:cNvPr>
            <p:cNvSpPr txBox="1"/>
            <p:nvPr/>
          </p:nvSpPr>
          <p:spPr>
            <a:xfrm>
              <a:off x="8057847" y="1618194"/>
              <a:ext cx="910829" cy="30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Credit</a:t>
              </a:r>
            </a:p>
          </p:txBody>
        </p:sp>
      </p:grpSp>
      <p:sp>
        <p:nvSpPr>
          <p:cNvPr id="50" name="Rechthoek: afgeronde hoeken 49">
            <a:extLst>
              <a:ext uri="{FF2B5EF4-FFF2-40B4-BE49-F238E27FC236}">
                <a16:creationId xmlns:a16="http://schemas.microsoft.com/office/drawing/2014/main" id="{65D5D582-EC99-7CFB-B8D0-38C97AA84355}"/>
              </a:ext>
            </a:extLst>
          </p:cNvPr>
          <p:cNvSpPr/>
          <p:nvPr/>
        </p:nvSpPr>
        <p:spPr>
          <a:xfrm>
            <a:off x="1524112" y="4179576"/>
            <a:ext cx="3396342" cy="41296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Liquiditeit</a:t>
            </a:r>
          </a:p>
        </p:txBody>
      </p:sp>
      <p:sp>
        <p:nvSpPr>
          <p:cNvPr id="69" name="Pijl: omhoog 68">
            <a:extLst>
              <a:ext uri="{FF2B5EF4-FFF2-40B4-BE49-F238E27FC236}">
                <a16:creationId xmlns:a16="http://schemas.microsoft.com/office/drawing/2014/main" id="{9AF70CB2-F01F-EFD4-7AC3-7F5695BD2C44}"/>
              </a:ext>
            </a:extLst>
          </p:cNvPr>
          <p:cNvSpPr/>
          <p:nvPr/>
        </p:nvSpPr>
        <p:spPr>
          <a:xfrm rot="10800000" flipV="1">
            <a:off x="5782609" y="2715406"/>
            <a:ext cx="501666" cy="848056"/>
          </a:xfrm>
          <a:prstGeom prst="upArrow">
            <a:avLst/>
          </a:prstGeom>
          <a:solidFill>
            <a:srgbClr val="C00000"/>
          </a:solidFill>
          <a:ln>
            <a:solidFill>
              <a:srgbClr val="C0000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4" name="Graphic 83" descr="Pijl: Curve in tegenwijzerzin met effen opvulling">
            <a:extLst>
              <a:ext uri="{FF2B5EF4-FFF2-40B4-BE49-F238E27FC236}">
                <a16:creationId xmlns:a16="http://schemas.microsoft.com/office/drawing/2014/main" id="{128AEB73-3C95-8B39-109E-0A3CC94805E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1807607" flipH="1">
            <a:off x="6186851" y="1933856"/>
            <a:ext cx="1006613" cy="1006613"/>
          </a:xfrm>
          <a:prstGeom prst="rect">
            <a:avLst/>
          </a:prstGeom>
        </p:spPr>
      </p:pic>
      <p:sp>
        <p:nvSpPr>
          <p:cNvPr id="86" name="Rechthoek: afgeronde hoeken 85">
            <a:extLst>
              <a:ext uri="{FF2B5EF4-FFF2-40B4-BE49-F238E27FC236}">
                <a16:creationId xmlns:a16="http://schemas.microsoft.com/office/drawing/2014/main" id="{4C074F14-1D12-3EB3-0ACD-8E1B8EC21238}"/>
              </a:ext>
            </a:extLst>
          </p:cNvPr>
          <p:cNvSpPr/>
          <p:nvPr/>
        </p:nvSpPr>
        <p:spPr>
          <a:xfrm>
            <a:off x="8361718" y="1152814"/>
            <a:ext cx="3512446" cy="2821631"/>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89" name="Rechte verbindingslijn 88">
            <a:extLst>
              <a:ext uri="{FF2B5EF4-FFF2-40B4-BE49-F238E27FC236}">
                <a16:creationId xmlns:a16="http://schemas.microsoft.com/office/drawing/2014/main" id="{9AA6E03D-8290-1603-719C-3C14B4F371D0}"/>
              </a:ext>
            </a:extLst>
          </p:cNvPr>
          <p:cNvCxnSpPr>
            <a:cxnSpLocks/>
          </p:cNvCxnSpPr>
          <p:nvPr/>
        </p:nvCxnSpPr>
        <p:spPr>
          <a:xfrm>
            <a:off x="6346833" y="4395101"/>
            <a:ext cx="5375243" cy="0"/>
          </a:xfrm>
          <a:prstGeom prst="line">
            <a:avLst/>
          </a:prstGeom>
          <a:ln w="571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0" name="Rechthoek: afgeronde hoeken 89">
            <a:extLst>
              <a:ext uri="{FF2B5EF4-FFF2-40B4-BE49-F238E27FC236}">
                <a16:creationId xmlns:a16="http://schemas.microsoft.com/office/drawing/2014/main" id="{C5C200B4-1B1F-9034-35D6-9BC9DB5518E4}"/>
              </a:ext>
            </a:extLst>
          </p:cNvPr>
          <p:cNvSpPr/>
          <p:nvPr/>
        </p:nvSpPr>
        <p:spPr>
          <a:xfrm>
            <a:off x="7403090" y="4179576"/>
            <a:ext cx="3396342" cy="41296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Solvabiliteit</a:t>
            </a:r>
          </a:p>
        </p:txBody>
      </p:sp>
      <p:sp>
        <p:nvSpPr>
          <p:cNvPr id="99" name="Tekstvak 98">
            <a:extLst>
              <a:ext uri="{FF2B5EF4-FFF2-40B4-BE49-F238E27FC236}">
                <a16:creationId xmlns:a16="http://schemas.microsoft.com/office/drawing/2014/main" id="{A537A696-ECBE-2CC1-3410-F4F735A44C85}"/>
              </a:ext>
            </a:extLst>
          </p:cNvPr>
          <p:cNvSpPr txBox="1"/>
          <p:nvPr/>
        </p:nvSpPr>
        <p:spPr>
          <a:xfrm>
            <a:off x="8343436" y="1557343"/>
            <a:ext cx="3549010" cy="2308324"/>
          </a:xfrm>
          <a:prstGeom prst="rect">
            <a:avLst/>
          </a:prstGeom>
          <a:noFill/>
        </p:spPr>
        <p:txBody>
          <a:bodyPr wrap="square" rtlCol="0">
            <a:spAutoFit/>
          </a:bodyPr>
          <a:lstStyle/>
          <a:p>
            <a:pPr lvl="0" algn="ctr">
              <a:defRPr/>
            </a:pPr>
            <a:r>
              <a:rPr kumimoji="0" lang="nl-NL" sz="2400" b="1" u="none" strike="noStrike" kern="1200" cap="none" spc="0" normalizeH="0" baseline="0" noProof="0" dirty="0">
                <a:ln>
                  <a:noFill/>
                </a:ln>
                <a:effectLst/>
                <a:uLnTx/>
                <a:uFillTx/>
                <a:latin typeface="Effra" panose="02000506080000020004" pitchFamily="2" charset="0"/>
              </a:rPr>
              <a:t>De verschuldigde </a:t>
            </a:r>
            <a:r>
              <a:rPr lang="nl-NL" sz="2400" b="1" dirty="0">
                <a:solidFill>
                  <a:srgbClr val="945DE8"/>
                </a:solidFill>
                <a:latin typeface="Effra" panose="02000506080000020004" pitchFamily="2" charset="0"/>
              </a:rPr>
              <a:t>dividendbelasting </a:t>
            </a:r>
            <a:r>
              <a:rPr kumimoji="0" lang="nl-NL" sz="2400" b="1" u="none" strike="noStrike" kern="1200" cap="none" spc="0" normalizeH="0" baseline="0" noProof="0" dirty="0">
                <a:ln>
                  <a:noFill/>
                </a:ln>
                <a:effectLst/>
                <a:uLnTx/>
                <a:uFillTx/>
                <a:latin typeface="Effra" panose="02000506080000020004" pitchFamily="2" charset="0"/>
              </a:rPr>
              <a:t>en netto cashdividend worden </a:t>
            </a:r>
            <a:r>
              <a:rPr kumimoji="0" lang="nl-NL" sz="2400" b="1" u="none" strike="noStrike" kern="1200" cap="none" spc="0" normalizeH="0" baseline="0" noProof="0" dirty="0">
                <a:ln>
                  <a:noFill/>
                </a:ln>
                <a:solidFill>
                  <a:srgbClr val="945DE8"/>
                </a:solidFill>
                <a:effectLst/>
                <a:uLnTx/>
                <a:uFillTx/>
                <a:latin typeface="Effra" panose="02000506080000020004" pitchFamily="2" charset="0"/>
              </a:rPr>
              <a:t>berekend</a:t>
            </a:r>
            <a:r>
              <a:rPr kumimoji="0" lang="nl-NL" sz="2400" b="1" u="none" strike="noStrike" kern="1200" cap="none" spc="0" normalizeH="0" baseline="0" noProof="0" dirty="0">
                <a:ln>
                  <a:noFill/>
                </a:ln>
                <a:effectLst/>
                <a:uLnTx/>
                <a:uFillTx/>
                <a:latin typeface="Effra" panose="02000506080000020004" pitchFamily="2" charset="0"/>
              </a:rPr>
              <a:t>.</a:t>
            </a:r>
          </a:p>
          <a:p>
            <a:pPr lvl="0" algn="ctr">
              <a:defRPr/>
            </a:pPr>
            <a:r>
              <a:rPr kumimoji="0" lang="nl-NL" sz="2400" b="1" u="none" strike="noStrike" kern="1200" cap="none" spc="0" normalizeH="0" baseline="0" noProof="0" dirty="0">
                <a:ln>
                  <a:noFill/>
                </a:ln>
                <a:effectLst/>
                <a:uLnTx/>
                <a:uFillTx/>
                <a:latin typeface="Effra" panose="02000506080000020004" pitchFamily="2" charset="0"/>
              </a:rPr>
              <a:t>Het </a:t>
            </a:r>
            <a:r>
              <a:rPr kumimoji="0" lang="nl-NL" sz="2400" b="1" u="none" strike="noStrike" kern="1200" cap="none" spc="0" normalizeH="0" baseline="0" noProof="0" dirty="0">
                <a:ln>
                  <a:noFill/>
                </a:ln>
                <a:solidFill>
                  <a:srgbClr val="945DE8"/>
                </a:solidFill>
                <a:effectLst/>
                <a:uLnTx/>
                <a:uFillTx/>
                <a:latin typeface="Effra" panose="02000506080000020004" pitchFamily="2" charset="0"/>
              </a:rPr>
              <a:t>stockdividend</a:t>
            </a:r>
            <a:r>
              <a:rPr kumimoji="0" lang="nl-NL" sz="2400" b="1" u="none" strike="noStrike" kern="1200" cap="none" spc="0" normalizeH="0" baseline="0" noProof="0" dirty="0">
                <a:ln>
                  <a:noFill/>
                </a:ln>
                <a:effectLst/>
                <a:uLnTx/>
                <a:uFillTx/>
                <a:latin typeface="Effra" panose="02000506080000020004" pitchFamily="2" charset="0"/>
              </a:rPr>
              <a:t> wordt </a:t>
            </a:r>
            <a:r>
              <a:rPr kumimoji="0" lang="nl-NL" sz="2400" b="1" u="none" strike="noStrike" kern="1200" cap="none" spc="0" normalizeH="0" baseline="0" noProof="0" dirty="0">
                <a:ln>
                  <a:noFill/>
                </a:ln>
                <a:solidFill>
                  <a:srgbClr val="945DE8"/>
                </a:solidFill>
                <a:effectLst/>
                <a:uLnTx/>
                <a:uFillTx/>
                <a:latin typeface="Effra" panose="02000506080000020004" pitchFamily="2" charset="0"/>
              </a:rPr>
              <a:t>uitgegeven</a:t>
            </a:r>
            <a:r>
              <a:rPr kumimoji="0" lang="nl-NL" sz="2400" b="1" u="none" strike="noStrike" kern="1200" cap="none" spc="0" normalizeH="0" baseline="0" noProof="0" dirty="0">
                <a:ln>
                  <a:noFill/>
                </a:ln>
                <a:effectLst/>
                <a:uLnTx/>
                <a:uFillTx/>
                <a:latin typeface="Effra" panose="02000506080000020004" pitchFamily="2" charset="0"/>
              </a:rPr>
              <a:t>.</a:t>
            </a:r>
          </a:p>
        </p:txBody>
      </p:sp>
      <p:sp>
        <p:nvSpPr>
          <p:cNvPr id="119" name="Tekstvak 118">
            <a:extLst>
              <a:ext uri="{FF2B5EF4-FFF2-40B4-BE49-F238E27FC236}">
                <a16:creationId xmlns:a16="http://schemas.microsoft.com/office/drawing/2014/main" id="{3C97EAD4-7715-39DC-DB12-83B78D5BE222}"/>
              </a:ext>
            </a:extLst>
          </p:cNvPr>
          <p:cNvSpPr txBox="1"/>
          <p:nvPr/>
        </p:nvSpPr>
        <p:spPr>
          <a:xfrm>
            <a:off x="6244985" y="3172723"/>
            <a:ext cx="2158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i="1" u="none" strike="noStrike" kern="1200" cap="none" spc="0" normalizeH="0" baseline="0" noProof="0" dirty="0">
                <a:ln>
                  <a:noFill/>
                </a:ln>
                <a:solidFill>
                  <a:srgbClr val="652EA3"/>
                </a:solidFill>
                <a:effectLst/>
                <a:uLnTx/>
                <a:uFillTx/>
                <a:latin typeface="Effra" panose="02000506080000020004" pitchFamily="2" charset="0"/>
              </a:rPr>
              <a:t>Te betalen </a:t>
            </a:r>
            <a:r>
              <a:rPr lang="nl-NL" b="1" i="1" dirty="0">
                <a:solidFill>
                  <a:srgbClr val="652EA3"/>
                </a:solidFill>
                <a:latin typeface="Effra" panose="02000506080000020004" pitchFamily="2" charset="0"/>
              </a:rPr>
              <a:t>d</a:t>
            </a:r>
            <a:r>
              <a:rPr kumimoji="0" lang="nl-NL" b="1" i="1" u="none" strike="noStrike" kern="1200" cap="none" spc="0" normalizeH="0" baseline="0" noProof="0" dirty="0" err="1">
                <a:ln>
                  <a:noFill/>
                </a:ln>
                <a:solidFill>
                  <a:srgbClr val="652EA3"/>
                </a:solidFill>
                <a:effectLst/>
                <a:uLnTx/>
                <a:uFillTx/>
                <a:latin typeface="Effra" panose="02000506080000020004" pitchFamily="2" charset="0"/>
              </a:rPr>
              <a:t>iv.bel</a:t>
            </a:r>
            <a:r>
              <a:rPr kumimoji="0" lang="nl-NL" b="1" i="1" u="none" strike="noStrike" kern="1200" cap="none" spc="0" normalizeH="0" baseline="0" noProof="0" dirty="0">
                <a:ln>
                  <a:noFill/>
                </a:ln>
                <a:solidFill>
                  <a:srgbClr val="652EA3"/>
                </a:solidFill>
                <a:effectLst/>
                <a:uLnTx/>
                <a:uFillTx/>
                <a:latin typeface="Effra" panose="02000506080000020004" pitchFamily="2" charset="0"/>
              </a:rPr>
              <a:t>.</a:t>
            </a:r>
          </a:p>
        </p:txBody>
      </p:sp>
      <p:sp>
        <p:nvSpPr>
          <p:cNvPr id="122" name="Tekstvak 121">
            <a:extLst>
              <a:ext uri="{FF2B5EF4-FFF2-40B4-BE49-F238E27FC236}">
                <a16:creationId xmlns:a16="http://schemas.microsoft.com/office/drawing/2014/main" id="{3D2DEEFE-54E1-4DC3-040A-7C82B26CF896}"/>
              </a:ext>
            </a:extLst>
          </p:cNvPr>
          <p:cNvSpPr txBox="1"/>
          <p:nvPr/>
        </p:nvSpPr>
        <p:spPr>
          <a:xfrm>
            <a:off x="467855" y="4685173"/>
            <a:ext cx="531475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effectLst/>
                <a:uLnTx/>
                <a:uFillTx/>
                <a:latin typeface="Effra" panose="02000506080000020004" pitchFamily="2" charset="0"/>
              </a:rPr>
              <a:t>Door 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toename</a:t>
            </a:r>
            <a:r>
              <a:rPr kumimoji="0" lang="nl-NL" sz="2800" b="1" u="none" strike="noStrike" kern="1200" cap="none" spc="0" normalizeH="0" baseline="0" noProof="0" dirty="0">
                <a:ln>
                  <a:noFill/>
                </a:ln>
                <a:effectLst/>
                <a:uLnTx/>
                <a:uFillTx/>
                <a:latin typeface="Effra" panose="02000506080000020004" pitchFamily="2" charset="0"/>
              </a:rPr>
              <a:t> van het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KVV</a:t>
            </a:r>
            <a:r>
              <a:rPr kumimoji="0" lang="nl-NL" sz="2800" b="1" u="none" strike="noStrike" kern="1200" cap="none" spc="0" normalizeH="0" baseline="0" noProof="0" dirty="0">
                <a:ln>
                  <a:noFill/>
                </a:ln>
                <a:effectLst/>
                <a:uLnTx/>
                <a:uFillTx/>
                <a:latin typeface="Effra" panose="02000506080000020004" pitchFamily="2" charset="0"/>
              </a:rPr>
              <a:t>, terwijl 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VLA</a:t>
            </a:r>
            <a:r>
              <a:rPr kumimoji="0" lang="nl-NL" sz="2800" b="1" u="none" strike="noStrike" kern="1200" cap="none" spc="0" normalizeH="0" baseline="0" noProof="0" dirty="0">
                <a:ln>
                  <a:noFill/>
                </a:ln>
                <a:effectLst/>
                <a:uLnTx/>
                <a:uFillTx/>
                <a:latin typeface="Effra" panose="02000506080000020004" pitchFamily="2" charset="0"/>
              </a:rPr>
              <a:t> en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LM</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gelijk</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blijven</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C00000"/>
                </a:solidFill>
                <a:effectLst/>
                <a:uLnTx/>
                <a:uFillTx/>
                <a:latin typeface="Effra" panose="02000506080000020004" pitchFamily="2" charset="0"/>
              </a:rPr>
              <a:t>verslechtert</a:t>
            </a:r>
            <a:r>
              <a:rPr kumimoji="0" lang="nl-NL" sz="2800" b="1" u="none" strike="noStrike" kern="1200" cap="none" spc="0" normalizeH="0" baseline="0" noProof="0" dirty="0">
                <a:ln>
                  <a:noFill/>
                </a:ln>
                <a:effectLst/>
                <a:uLnTx/>
                <a:uFillTx/>
                <a:latin typeface="Effra" panose="02000506080000020004" pitchFamily="2" charset="0"/>
              </a:rPr>
              <a:t> de liquiditeit.</a:t>
            </a:r>
          </a:p>
        </p:txBody>
      </p:sp>
      <p:sp>
        <p:nvSpPr>
          <p:cNvPr id="5" name="Rechthoek: afgeronde hoeken 4">
            <a:extLst>
              <a:ext uri="{FF2B5EF4-FFF2-40B4-BE49-F238E27FC236}">
                <a16:creationId xmlns:a16="http://schemas.microsoft.com/office/drawing/2014/main" id="{A4A84760-C9EF-E606-030D-94482BBF4007}"/>
              </a:ext>
            </a:extLst>
          </p:cNvPr>
          <p:cNvSpPr/>
          <p:nvPr/>
        </p:nvSpPr>
        <p:spPr>
          <a:xfrm>
            <a:off x="8361718" y="1109827"/>
            <a:ext cx="3512446" cy="34101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Dividend</a:t>
            </a:r>
            <a:endPar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7" name="Tekstvak 6">
            <a:extLst>
              <a:ext uri="{FF2B5EF4-FFF2-40B4-BE49-F238E27FC236}">
                <a16:creationId xmlns:a16="http://schemas.microsoft.com/office/drawing/2014/main" id="{14297EB2-5D63-FFA3-3F58-1929D51100BA}"/>
              </a:ext>
            </a:extLst>
          </p:cNvPr>
          <p:cNvSpPr txBox="1"/>
          <p:nvPr/>
        </p:nvSpPr>
        <p:spPr>
          <a:xfrm>
            <a:off x="6091309" y="2894488"/>
            <a:ext cx="24659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i="1" u="none" strike="noStrike" kern="1200" cap="none" spc="0" normalizeH="0" baseline="0" noProof="0" dirty="0">
                <a:ln>
                  <a:noFill/>
                </a:ln>
                <a:solidFill>
                  <a:srgbClr val="652EA3"/>
                </a:solidFill>
                <a:effectLst/>
                <a:uLnTx/>
                <a:uFillTx/>
                <a:latin typeface="Effra" panose="02000506080000020004" pitchFamily="2" charset="0"/>
              </a:rPr>
              <a:t>Te betalen cashdiv.</a:t>
            </a:r>
          </a:p>
        </p:txBody>
      </p:sp>
      <p:sp>
        <p:nvSpPr>
          <p:cNvPr id="9" name="Tekstvak 8">
            <a:extLst>
              <a:ext uri="{FF2B5EF4-FFF2-40B4-BE49-F238E27FC236}">
                <a16:creationId xmlns:a16="http://schemas.microsoft.com/office/drawing/2014/main" id="{7EB3F09C-788C-0816-3E49-2803F997F750}"/>
              </a:ext>
            </a:extLst>
          </p:cNvPr>
          <p:cNvSpPr txBox="1"/>
          <p:nvPr/>
        </p:nvSpPr>
        <p:spPr>
          <a:xfrm>
            <a:off x="5627960" y="1092223"/>
            <a:ext cx="11254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i="1" u="none" strike="noStrike" kern="1200" cap="none" spc="0" normalizeH="0" baseline="0" noProof="0" dirty="0">
                <a:ln>
                  <a:noFill/>
                </a:ln>
                <a:solidFill>
                  <a:srgbClr val="652EA3"/>
                </a:solidFill>
                <a:effectLst/>
                <a:uLnTx/>
                <a:uFillTx/>
                <a:latin typeface="Effra" panose="02000506080000020004" pitchFamily="2" charset="0"/>
              </a:rPr>
              <a:t>G.A.K.</a:t>
            </a:r>
          </a:p>
        </p:txBody>
      </p:sp>
      <p:sp>
        <p:nvSpPr>
          <p:cNvPr id="10" name="Tekstvak 9">
            <a:extLst>
              <a:ext uri="{FF2B5EF4-FFF2-40B4-BE49-F238E27FC236}">
                <a16:creationId xmlns:a16="http://schemas.microsoft.com/office/drawing/2014/main" id="{401B2A8C-CEF5-2C49-0F29-1E9127796F15}"/>
              </a:ext>
            </a:extLst>
          </p:cNvPr>
          <p:cNvSpPr txBox="1"/>
          <p:nvPr/>
        </p:nvSpPr>
        <p:spPr>
          <a:xfrm>
            <a:off x="6375860" y="4911641"/>
            <a:ext cx="531475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effectLst/>
                <a:uLnTx/>
                <a:uFillTx/>
                <a:latin typeface="Effra" panose="02000506080000020004" pitchFamily="2" charset="0"/>
              </a:rPr>
              <a:t>D</a:t>
            </a:r>
            <a:r>
              <a:rPr lang="nl-NL" sz="2800" b="1" dirty="0">
                <a:latin typeface="Effra" panose="02000506080000020004" pitchFamily="2" charset="0"/>
              </a:rPr>
              <a:t>oor d</a:t>
            </a:r>
            <a:r>
              <a:rPr kumimoji="0" lang="nl-NL" sz="2800" b="1" u="none" strike="noStrike" kern="1200" cap="none" spc="0" normalizeH="0" baseline="0" noProof="0" dirty="0">
                <a:ln>
                  <a:noFill/>
                </a:ln>
                <a:effectLst/>
                <a:uLnTx/>
                <a:uFillTx/>
                <a:latin typeface="Effra" panose="02000506080000020004" pitchFamily="2" charset="0"/>
              </a:rPr>
              <a:t>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toename</a:t>
            </a:r>
            <a:r>
              <a:rPr kumimoji="0" lang="nl-NL" sz="2800" b="1" u="none" strike="noStrike" kern="1200" cap="none" spc="0" normalizeH="0" baseline="0" noProof="0" dirty="0">
                <a:ln>
                  <a:noFill/>
                </a:ln>
                <a:effectLst/>
                <a:uLnTx/>
                <a:uFillTx/>
                <a:latin typeface="Effra" panose="02000506080000020004" pitchFamily="2" charset="0"/>
              </a:rPr>
              <a:t> van het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VV</a:t>
            </a:r>
            <a:r>
              <a:rPr kumimoji="0" lang="nl-NL" sz="2800" b="1" u="none" strike="noStrike" kern="1200" cap="none" spc="0" normalizeH="0" baseline="0" noProof="0" dirty="0">
                <a:ln>
                  <a:noFill/>
                </a:ln>
                <a:effectLst/>
                <a:uLnTx/>
                <a:uFillTx/>
                <a:latin typeface="Effra" panose="02000506080000020004" pitchFamily="2" charset="0"/>
              </a:rPr>
              <a:t>, en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daling</a:t>
            </a:r>
            <a:r>
              <a:rPr kumimoji="0" lang="nl-NL" sz="2800" b="1" u="none" strike="noStrike" kern="1200" cap="none" spc="0" normalizeH="0" baseline="0" noProof="0" dirty="0">
                <a:ln>
                  <a:noFill/>
                </a:ln>
                <a:effectLst/>
                <a:uLnTx/>
                <a:uFillTx/>
                <a:latin typeface="Effra" panose="02000506080000020004" pitchFamily="2" charset="0"/>
              </a:rPr>
              <a:t> van het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EV</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C00000"/>
                </a:solidFill>
                <a:effectLst/>
                <a:uLnTx/>
                <a:uFillTx/>
                <a:latin typeface="Effra" panose="02000506080000020004" pitchFamily="2" charset="0"/>
              </a:rPr>
              <a:t>verslechtert</a:t>
            </a:r>
            <a:r>
              <a:rPr kumimoji="0" lang="nl-NL" sz="2800" b="1" u="none" strike="noStrike" kern="1200" cap="none" spc="0" normalizeH="0" baseline="0" noProof="0" dirty="0">
                <a:ln>
                  <a:noFill/>
                </a:ln>
                <a:effectLst/>
                <a:uLnTx/>
                <a:uFillTx/>
                <a:latin typeface="Effra" panose="02000506080000020004" pitchFamily="2" charset="0"/>
              </a:rPr>
              <a:t> de solvabiliteit. </a:t>
            </a:r>
          </a:p>
        </p:txBody>
      </p:sp>
      <p:sp>
        <p:nvSpPr>
          <p:cNvPr id="11" name="Tekstvak 10">
            <a:extLst>
              <a:ext uri="{FF2B5EF4-FFF2-40B4-BE49-F238E27FC236}">
                <a16:creationId xmlns:a16="http://schemas.microsoft.com/office/drawing/2014/main" id="{83B433C0-B3ED-63B4-53DD-67C35B0EFC78}"/>
              </a:ext>
            </a:extLst>
          </p:cNvPr>
          <p:cNvSpPr txBox="1"/>
          <p:nvPr/>
        </p:nvSpPr>
        <p:spPr>
          <a:xfrm>
            <a:off x="620255" y="6970608"/>
            <a:ext cx="531475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effectLst/>
                <a:uLnTx/>
                <a:uFillTx/>
                <a:latin typeface="Effra" panose="02000506080000020004" pitchFamily="2" charset="0"/>
              </a:rPr>
              <a:t>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afname</a:t>
            </a:r>
            <a:r>
              <a:rPr kumimoji="0" lang="nl-NL" sz="2800" b="1" u="none" strike="noStrike" kern="1200" cap="none" spc="0" normalizeH="0" baseline="0" noProof="0" dirty="0">
                <a:ln>
                  <a:noFill/>
                </a:ln>
                <a:effectLst/>
                <a:uLnTx/>
                <a:uFillTx/>
                <a:latin typeface="Effra" panose="02000506080000020004" pitchFamily="2" charset="0"/>
              </a:rPr>
              <a:t> van 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LM</a:t>
            </a:r>
            <a:r>
              <a:rPr kumimoji="0" lang="nl-NL" sz="2800" b="1" u="none" strike="noStrike" kern="1200" cap="none" spc="0" normalizeH="0" baseline="0" noProof="0" dirty="0">
                <a:ln>
                  <a:noFill/>
                </a:ln>
                <a:effectLst/>
                <a:uLnTx/>
                <a:uFillTx/>
                <a:latin typeface="Effra" panose="02000506080000020004" pitchFamily="2" charset="0"/>
              </a:rPr>
              <a:t> heeft een </a:t>
            </a:r>
            <a:r>
              <a:rPr kumimoji="0" lang="nl-NL" sz="2800" b="1" u="none" strike="noStrike" kern="1200" cap="none" spc="0" normalizeH="0" baseline="0" noProof="0" dirty="0">
                <a:ln>
                  <a:noFill/>
                </a:ln>
                <a:solidFill>
                  <a:srgbClr val="C00000"/>
                </a:solidFill>
                <a:effectLst/>
                <a:uLnTx/>
                <a:uFillTx/>
                <a:latin typeface="Effra" panose="02000506080000020004" pitchFamily="2" charset="0"/>
              </a:rPr>
              <a:t>negatief</a:t>
            </a:r>
            <a:r>
              <a:rPr kumimoji="0" lang="nl-NL" sz="2800" b="1" u="none" strike="noStrike" kern="1200" cap="none" spc="0" normalizeH="0" baseline="0" noProof="0" dirty="0">
                <a:ln>
                  <a:noFill/>
                </a:ln>
                <a:effectLst/>
                <a:uLnTx/>
                <a:uFillTx/>
                <a:latin typeface="Effra" panose="02000506080000020004" pitchFamily="2" charset="0"/>
              </a:rPr>
              <a:t> effect, terwijl 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afname</a:t>
            </a:r>
            <a:r>
              <a:rPr kumimoji="0" lang="nl-NL" sz="2800" b="1" u="none" strike="noStrike" kern="1200" cap="none" spc="0" normalizeH="0" baseline="0" noProof="0" dirty="0">
                <a:ln>
                  <a:noFill/>
                </a:ln>
                <a:effectLst/>
                <a:uLnTx/>
                <a:uFillTx/>
                <a:latin typeface="Effra" panose="02000506080000020004" pitchFamily="2" charset="0"/>
              </a:rPr>
              <a:t> van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KVV</a:t>
            </a:r>
            <a:r>
              <a:rPr kumimoji="0" lang="nl-NL" sz="2800" b="1" u="none" strike="noStrike" kern="1200" cap="none" spc="0" normalizeH="0" baseline="0" noProof="0" dirty="0">
                <a:ln>
                  <a:noFill/>
                </a:ln>
                <a:effectLst/>
                <a:uLnTx/>
                <a:uFillTx/>
                <a:latin typeface="Effra" panose="02000506080000020004" pitchFamily="2" charset="0"/>
              </a:rPr>
              <a:t> een </a:t>
            </a:r>
            <a:r>
              <a:rPr kumimoji="0" lang="nl-NL" sz="2800" b="1" u="none" strike="noStrike" kern="1200" cap="none" spc="0" normalizeH="0" baseline="0" noProof="0" dirty="0">
                <a:ln>
                  <a:noFill/>
                </a:ln>
                <a:solidFill>
                  <a:srgbClr val="00B050"/>
                </a:solidFill>
                <a:effectLst/>
                <a:uLnTx/>
                <a:uFillTx/>
                <a:latin typeface="Effra" panose="02000506080000020004" pitchFamily="2" charset="0"/>
              </a:rPr>
              <a:t>positief</a:t>
            </a:r>
            <a:r>
              <a:rPr kumimoji="0" lang="nl-NL" sz="2800" b="1" u="none" strike="noStrike" kern="1200" cap="none" spc="0" normalizeH="0" baseline="0" noProof="0" dirty="0">
                <a:ln>
                  <a:noFill/>
                </a:ln>
                <a:effectLst/>
                <a:uLnTx/>
                <a:uFillTx/>
                <a:latin typeface="Effra" panose="02000506080000020004" pitchFamily="2" charset="0"/>
              </a:rPr>
              <a:t> effect op de liquiditeit heeft. </a:t>
            </a:r>
          </a:p>
        </p:txBody>
      </p:sp>
      <p:sp>
        <p:nvSpPr>
          <p:cNvPr id="12" name="Tekstvak 11">
            <a:extLst>
              <a:ext uri="{FF2B5EF4-FFF2-40B4-BE49-F238E27FC236}">
                <a16:creationId xmlns:a16="http://schemas.microsoft.com/office/drawing/2014/main" id="{EC901ADB-6B84-4349-73D0-6A7A87F47D7D}"/>
              </a:ext>
            </a:extLst>
          </p:cNvPr>
          <p:cNvSpPr txBox="1"/>
          <p:nvPr/>
        </p:nvSpPr>
        <p:spPr>
          <a:xfrm>
            <a:off x="6528260" y="6970608"/>
            <a:ext cx="531475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effectLst/>
                <a:uLnTx/>
                <a:uFillTx/>
                <a:latin typeface="Effra" panose="02000506080000020004" pitchFamily="2" charset="0"/>
              </a:rPr>
              <a:t>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afname</a:t>
            </a:r>
            <a:r>
              <a:rPr kumimoji="0" lang="nl-NL" sz="2800" b="1" u="none" strike="noStrike" kern="1200" cap="none" spc="0" normalizeH="0" baseline="0" noProof="0" dirty="0">
                <a:ln>
                  <a:noFill/>
                </a:ln>
                <a:effectLst/>
                <a:uLnTx/>
                <a:uFillTx/>
                <a:latin typeface="Effra" panose="02000506080000020004" pitchFamily="2" charset="0"/>
              </a:rPr>
              <a:t> van het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VV</a:t>
            </a:r>
            <a:r>
              <a:rPr kumimoji="0" lang="nl-NL" sz="2800" b="1" u="none" strike="noStrike" kern="1200" cap="none" spc="0" normalizeH="0" baseline="0" noProof="0" dirty="0">
                <a:ln>
                  <a:noFill/>
                </a:ln>
                <a:effectLst/>
                <a:uLnTx/>
                <a:uFillTx/>
                <a:latin typeface="Effra" panose="02000506080000020004" pitchFamily="2" charset="0"/>
              </a:rPr>
              <a:t>, met een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gelijkblijvend</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EV</a:t>
            </a:r>
            <a:r>
              <a:rPr kumimoji="0" lang="nl-NL" sz="2800" b="1" u="none" strike="noStrike" kern="1200" cap="none" spc="0" normalizeH="0" baseline="0" noProof="0" dirty="0">
                <a:ln>
                  <a:noFill/>
                </a:ln>
                <a:effectLst/>
                <a:uLnTx/>
                <a:uFillTx/>
                <a:latin typeface="Effra" panose="02000506080000020004" pitchFamily="2" charset="0"/>
              </a:rPr>
              <a:t>, heeft een </a:t>
            </a:r>
            <a:r>
              <a:rPr kumimoji="0" lang="nl-NL" sz="2800" b="1" u="none" strike="noStrike" kern="1200" cap="none" spc="0" normalizeH="0" baseline="0" noProof="0" dirty="0">
                <a:ln>
                  <a:noFill/>
                </a:ln>
                <a:solidFill>
                  <a:srgbClr val="00B050"/>
                </a:solidFill>
                <a:effectLst/>
                <a:uLnTx/>
                <a:uFillTx/>
                <a:latin typeface="Effra" panose="02000506080000020004" pitchFamily="2" charset="0"/>
              </a:rPr>
              <a:t>positief</a:t>
            </a:r>
            <a:r>
              <a:rPr kumimoji="0" lang="nl-NL" sz="2800" b="1" u="none" strike="noStrike" kern="1200" cap="none" spc="0" normalizeH="0" baseline="0" noProof="0" dirty="0">
                <a:ln>
                  <a:noFill/>
                </a:ln>
                <a:effectLst/>
                <a:uLnTx/>
                <a:uFillTx/>
                <a:latin typeface="Effra" panose="02000506080000020004" pitchFamily="2" charset="0"/>
              </a:rPr>
              <a:t> effect op de solvabiliteit. </a:t>
            </a:r>
          </a:p>
        </p:txBody>
      </p:sp>
      <p:pic>
        <p:nvPicPr>
          <p:cNvPr id="30" name="Graphic 29" descr="Pijl: Horizontale U-bocht met effen opvulling">
            <a:extLst>
              <a:ext uri="{FF2B5EF4-FFF2-40B4-BE49-F238E27FC236}">
                <a16:creationId xmlns:a16="http://schemas.microsoft.com/office/drawing/2014/main" id="{1F9E8A8A-F0D0-114A-71A1-8068C40D47D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10621" y="1261119"/>
            <a:ext cx="705530" cy="705530"/>
          </a:xfrm>
          <a:prstGeom prst="rect">
            <a:avLst/>
          </a:prstGeom>
        </p:spPr>
      </p:pic>
      <p:sp>
        <p:nvSpPr>
          <p:cNvPr id="31" name="Pijl: omhoog 30">
            <a:extLst>
              <a:ext uri="{FF2B5EF4-FFF2-40B4-BE49-F238E27FC236}">
                <a16:creationId xmlns:a16="http://schemas.microsoft.com/office/drawing/2014/main" id="{D9526A77-323A-42A7-5793-13DE9B0D47A8}"/>
              </a:ext>
            </a:extLst>
          </p:cNvPr>
          <p:cNvSpPr/>
          <p:nvPr/>
        </p:nvSpPr>
        <p:spPr>
          <a:xfrm rot="10800000">
            <a:off x="4126959" y="1258204"/>
            <a:ext cx="501666" cy="848056"/>
          </a:xfrm>
          <a:prstGeom prst="upArrow">
            <a:avLst/>
          </a:prstGeom>
          <a:solidFill>
            <a:srgbClr val="C00000"/>
          </a:solidFill>
          <a:ln>
            <a:solidFill>
              <a:srgbClr val="C0000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90040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right)">
                                      <p:cBhvr>
                                        <p:cTn id="11" dur="150"/>
                                        <p:tgtEl>
                                          <p:spTgt spid="84"/>
                                        </p:tgtEl>
                                      </p:cBhvr>
                                    </p:animEffect>
                                  </p:childTnLst>
                                </p:cTn>
                              </p:par>
                            </p:childTnLst>
                          </p:cTn>
                        </p:par>
                        <p:par>
                          <p:cTn id="12" fill="hold">
                            <p:stCondLst>
                              <p:cond delay="150"/>
                            </p:stCondLst>
                            <p:childTnLst>
                              <p:par>
                                <p:cTn id="13" presetID="22" presetClass="entr" presetSubtype="4"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down)">
                                      <p:cBhvr>
                                        <p:cTn id="15" dur="200"/>
                                        <p:tgtEl>
                                          <p:spTgt spid="6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up)">
                                      <p:cBhvr>
                                        <p:cTn id="18" dur="200"/>
                                        <p:tgtEl>
                                          <p:spTgt spid="31"/>
                                        </p:tgtEl>
                                      </p:cBhvr>
                                    </p:animEffect>
                                  </p:childTnLst>
                                </p:cTn>
                              </p:par>
                            </p:childTnLst>
                          </p:cTn>
                        </p:par>
                        <p:par>
                          <p:cTn id="19" fill="hold">
                            <p:stCondLst>
                              <p:cond delay="350"/>
                            </p:stCondLst>
                            <p:childTnLst>
                              <p:par>
                                <p:cTn id="20" presetID="1" presetClass="entr" presetSubtype="0" fill="hold" grpId="0" nodeType="afterEffect">
                                  <p:stCondLst>
                                    <p:cond delay="10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100"/>
                                  </p:stCondLst>
                                  <p:childTnLst>
                                    <p:set>
                                      <p:cBhvr>
                                        <p:cTn id="23" dur="1" fill="hold">
                                          <p:stCondLst>
                                            <p:cond delay="0"/>
                                          </p:stCondLst>
                                        </p:cTn>
                                        <p:tgtEl>
                                          <p:spTgt spid="1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right)">
                                      <p:cBhvr>
                                        <p:cTn id="28" dur="150"/>
                                        <p:tgtEl>
                                          <p:spTgt spid="30"/>
                                        </p:tgtEl>
                                      </p:cBhvr>
                                    </p:animEffect>
                                  </p:childTnLst>
                                </p:cTn>
                              </p:par>
                            </p:childTnLst>
                          </p:cTn>
                        </p:par>
                        <p:par>
                          <p:cTn id="29" fill="hold">
                            <p:stCondLst>
                              <p:cond delay="150"/>
                            </p:stCondLst>
                            <p:childTnLst>
                              <p:par>
                                <p:cTn id="30" presetID="1"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99" grpId="0"/>
      <p:bldP spid="119" grpId="0"/>
      <p:bldP spid="122" grpId="0"/>
      <p:bldP spid="7" grpId="0"/>
      <p:bldP spid="9" grpId="0"/>
      <p:bldP spid="10" grpId="0"/>
      <p:bldP spid="31"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212A0-6C14-F618-0D28-79A4662C4C95}"/>
            </a:ext>
          </a:extLst>
        </p:cNvPr>
        <p:cNvGrpSpPr/>
        <p:nvPr/>
      </p:nvGrpSpPr>
      <p:grpSpPr>
        <a:xfrm>
          <a:off x="0" y="0"/>
          <a:ext cx="0" cy="0"/>
          <a:chOff x="0" y="0"/>
          <a:chExt cx="0" cy="0"/>
        </a:xfrm>
      </p:grpSpPr>
      <p:grpSp>
        <p:nvGrpSpPr>
          <p:cNvPr id="12" name="Groep 11">
            <a:extLst>
              <a:ext uri="{FF2B5EF4-FFF2-40B4-BE49-F238E27FC236}">
                <a16:creationId xmlns:a16="http://schemas.microsoft.com/office/drawing/2014/main" id="{64A673C2-733E-2F33-C567-983A868CBE51}"/>
              </a:ext>
            </a:extLst>
          </p:cNvPr>
          <p:cNvGrpSpPr/>
          <p:nvPr/>
        </p:nvGrpSpPr>
        <p:grpSpPr>
          <a:xfrm>
            <a:off x="6454896" y="1008575"/>
            <a:ext cx="1730781" cy="1200329"/>
            <a:chOff x="6587177" y="1768989"/>
            <a:chExt cx="1730781" cy="1200329"/>
          </a:xfrm>
        </p:grpSpPr>
        <p:grpSp>
          <p:nvGrpSpPr>
            <p:cNvPr id="13" name="Groep 12">
              <a:extLst>
                <a:ext uri="{FF2B5EF4-FFF2-40B4-BE49-F238E27FC236}">
                  <a16:creationId xmlns:a16="http://schemas.microsoft.com/office/drawing/2014/main" id="{B904BFE8-8D6B-FB9E-84CB-9FEB2F0D0819}"/>
                </a:ext>
              </a:extLst>
            </p:cNvPr>
            <p:cNvGrpSpPr/>
            <p:nvPr/>
          </p:nvGrpSpPr>
          <p:grpSpPr>
            <a:xfrm>
              <a:off x="6869991" y="1768989"/>
              <a:ext cx="1165155" cy="1200329"/>
              <a:chOff x="5231411" y="2900306"/>
              <a:chExt cx="2046671" cy="2046671"/>
            </a:xfrm>
            <a:effectLst>
              <a:outerShdw blurRad="25400" dist="25400" dir="2700000" algn="tl" rotWithShape="0">
                <a:prstClr val="black">
                  <a:alpha val="40000"/>
                </a:prstClr>
              </a:outerShdw>
            </a:effectLst>
          </p:grpSpPr>
          <p:sp>
            <p:nvSpPr>
              <p:cNvPr id="15" name="Rechthoek 20">
                <a:extLst>
                  <a:ext uri="{FF2B5EF4-FFF2-40B4-BE49-F238E27FC236}">
                    <a16:creationId xmlns:a16="http://schemas.microsoft.com/office/drawing/2014/main" id="{9A7BDD03-C414-CC05-AFB2-D4EBB0998D29}"/>
                  </a:ext>
                </a:extLst>
              </p:cNvPr>
              <p:cNvSpPr/>
              <p:nvPr/>
            </p:nvSpPr>
            <p:spPr>
              <a:xfrm>
                <a:off x="5498811" y="3266267"/>
                <a:ext cx="1608723" cy="1352656"/>
              </a:xfrm>
              <a:custGeom>
                <a:avLst/>
                <a:gdLst>
                  <a:gd name="connsiteX0" fmla="*/ 0 w 1041218"/>
                  <a:gd name="connsiteY0" fmla="*/ 0 h 1078345"/>
                  <a:gd name="connsiteX1" fmla="*/ 1041218 w 1041218"/>
                  <a:gd name="connsiteY1" fmla="*/ 0 h 1078345"/>
                  <a:gd name="connsiteX2" fmla="*/ 1041218 w 1041218"/>
                  <a:gd name="connsiteY2" fmla="*/ 1078345 h 1078345"/>
                  <a:gd name="connsiteX3" fmla="*/ 0 w 1041218"/>
                  <a:gd name="connsiteY3" fmla="*/ 1078345 h 1078345"/>
                  <a:gd name="connsiteX4" fmla="*/ 0 w 1041218"/>
                  <a:gd name="connsiteY4" fmla="*/ 0 h 1078345"/>
                  <a:gd name="connsiteX0" fmla="*/ 0 w 1041218"/>
                  <a:gd name="connsiteY0" fmla="*/ 0 h 1078345"/>
                  <a:gd name="connsiteX1" fmla="*/ 1041218 w 1041218"/>
                  <a:gd name="connsiteY1" fmla="*/ 0 h 1078345"/>
                  <a:gd name="connsiteX2" fmla="*/ 1041218 w 1041218"/>
                  <a:gd name="connsiteY2" fmla="*/ 1078345 h 1078345"/>
                  <a:gd name="connsiteX3" fmla="*/ 64654 w 1041218"/>
                  <a:gd name="connsiteY3" fmla="*/ 1078345 h 1078345"/>
                  <a:gd name="connsiteX4" fmla="*/ 0 w 1041218"/>
                  <a:gd name="connsiteY4" fmla="*/ 0 h 1078345"/>
                  <a:gd name="connsiteX0" fmla="*/ 0 w 995036"/>
                  <a:gd name="connsiteY0" fmla="*/ 27709 h 1078345"/>
                  <a:gd name="connsiteX1" fmla="*/ 995036 w 995036"/>
                  <a:gd name="connsiteY1" fmla="*/ 0 h 1078345"/>
                  <a:gd name="connsiteX2" fmla="*/ 995036 w 995036"/>
                  <a:gd name="connsiteY2" fmla="*/ 1078345 h 1078345"/>
                  <a:gd name="connsiteX3" fmla="*/ 18472 w 995036"/>
                  <a:gd name="connsiteY3" fmla="*/ 1078345 h 1078345"/>
                  <a:gd name="connsiteX4" fmla="*/ 0 w 995036"/>
                  <a:gd name="connsiteY4" fmla="*/ 27709 h 1078345"/>
                  <a:gd name="connsiteX0" fmla="*/ 0 w 995036"/>
                  <a:gd name="connsiteY0" fmla="*/ 0 h 1050636"/>
                  <a:gd name="connsiteX1" fmla="*/ 958091 w 995036"/>
                  <a:gd name="connsiteY1" fmla="*/ 27709 h 1050636"/>
                  <a:gd name="connsiteX2" fmla="*/ 995036 w 995036"/>
                  <a:gd name="connsiteY2" fmla="*/ 1050636 h 1050636"/>
                  <a:gd name="connsiteX3" fmla="*/ 18472 w 995036"/>
                  <a:gd name="connsiteY3" fmla="*/ 1050636 h 1050636"/>
                  <a:gd name="connsiteX4" fmla="*/ 0 w 995036"/>
                  <a:gd name="connsiteY4" fmla="*/ 0 h 1050636"/>
                  <a:gd name="connsiteX0" fmla="*/ 0 w 1253740"/>
                  <a:gd name="connsiteY0" fmla="*/ 0 h 1050636"/>
                  <a:gd name="connsiteX1" fmla="*/ 958091 w 1253740"/>
                  <a:gd name="connsiteY1" fmla="*/ 27709 h 1050636"/>
                  <a:gd name="connsiteX2" fmla="*/ 1253740 w 1253740"/>
                  <a:gd name="connsiteY2" fmla="*/ 995217 h 1050636"/>
                  <a:gd name="connsiteX3" fmla="*/ 995036 w 1253740"/>
                  <a:gd name="connsiteY3" fmla="*/ 1050636 h 1050636"/>
                  <a:gd name="connsiteX4" fmla="*/ 18472 w 1253740"/>
                  <a:gd name="connsiteY4" fmla="*/ 1050636 h 1050636"/>
                  <a:gd name="connsiteX5" fmla="*/ 0 w 1253740"/>
                  <a:gd name="connsiteY5" fmla="*/ 0 h 1050636"/>
                  <a:gd name="connsiteX0" fmla="*/ 0 w 1273239"/>
                  <a:gd name="connsiteY0" fmla="*/ 0 h 1050636"/>
                  <a:gd name="connsiteX1" fmla="*/ 958091 w 1273239"/>
                  <a:gd name="connsiteY1" fmla="*/ 27709 h 1050636"/>
                  <a:gd name="connsiteX2" fmla="*/ 1253740 w 1273239"/>
                  <a:gd name="connsiteY2" fmla="*/ 995217 h 1050636"/>
                  <a:gd name="connsiteX3" fmla="*/ 995036 w 1273239"/>
                  <a:gd name="connsiteY3" fmla="*/ 1050636 h 1050636"/>
                  <a:gd name="connsiteX4" fmla="*/ 18472 w 1273239"/>
                  <a:gd name="connsiteY4" fmla="*/ 1050636 h 1050636"/>
                  <a:gd name="connsiteX5" fmla="*/ 0 w 1273239"/>
                  <a:gd name="connsiteY5" fmla="*/ 0 h 1050636"/>
                  <a:gd name="connsiteX0" fmla="*/ 0 w 1268704"/>
                  <a:gd name="connsiteY0" fmla="*/ 0 h 1050636"/>
                  <a:gd name="connsiteX1" fmla="*/ 958091 w 1268704"/>
                  <a:gd name="connsiteY1" fmla="*/ 27709 h 1050636"/>
                  <a:gd name="connsiteX2" fmla="*/ 1207559 w 1268704"/>
                  <a:gd name="connsiteY2" fmla="*/ 681181 h 1050636"/>
                  <a:gd name="connsiteX3" fmla="*/ 1253740 w 1268704"/>
                  <a:gd name="connsiteY3" fmla="*/ 995217 h 1050636"/>
                  <a:gd name="connsiteX4" fmla="*/ 995036 w 1268704"/>
                  <a:gd name="connsiteY4" fmla="*/ 1050636 h 1050636"/>
                  <a:gd name="connsiteX5" fmla="*/ 18472 w 1268704"/>
                  <a:gd name="connsiteY5" fmla="*/ 1050636 h 1050636"/>
                  <a:gd name="connsiteX6" fmla="*/ 0 w 1268704"/>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203229 w 1482161"/>
                  <a:gd name="connsiteY2" fmla="*/ 385040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995036 w 1562540"/>
                  <a:gd name="connsiteY5" fmla="*/ 1050636 h 1265092"/>
                  <a:gd name="connsiteX6" fmla="*/ 18472 w 1562540"/>
                  <a:gd name="connsiteY6" fmla="*/ 1050636 h 1265092"/>
                  <a:gd name="connsiteX7" fmla="*/ 0 w 1562540"/>
                  <a:gd name="connsiteY7" fmla="*/ 0 h 1265092"/>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537836 w 1562540"/>
                  <a:gd name="connsiteY5" fmla="*/ 1152236 h 1265092"/>
                  <a:gd name="connsiteX6" fmla="*/ 18472 w 1562540"/>
                  <a:gd name="connsiteY6" fmla="*/ 1050636 h 1265092"/>
                  <a:gd name="connsiteX7" fmla="*/ 0 w 1562540"/>
                  <a:gd name="connsiteY7" fmla="*/ 0 h 1265092"/>
                  <a:gd name="connsiteX0" fmla="*/ 0 w 1562540"/>
                  <a:gd name="connsiteY0" fmla="*/ 0 h 1352656"/>
                  <a:gd name="connsiteX1" fmla="*/ 958091 w 1562540"/>
                  <a:gd name="connsiteY1" fmla="*/ 27709 h 1352656"/>
                  <a:gd name="connsiteX2" fmla="*/ 1098454 w 1562540"/>
                  <a:gd name="connsiteY2" fmla="*/ 489815 h 1352656"/>
                  <a:gd name="connsiteX3" fmla="*/ 1475413 w 1562540"/>
                  <a:gd name="connsiteY3" fmla="*/ 727363 h 1352656"/>
                  <a:gd name="connsiteX4" fmla="*/ 1552190 w 1562540"/>
                  <a:gd name="connsiteY4" fmla="*/ 1265092 h 1352656"/>
                  <a:gd name="connsiteX5" fmla="*/ 749203 w 1562540"/>
                  <a:gd name="connsiteY5" fmla="*/ 1350240 h 1352656"/>
                  <a:gd name="connsiteX6" fmla="*/ 537836 w 1562540"/>
                  <a:gd name="connsiteY6" fmla="*/ 1152236 h 1352656"/>
                  <a:gd name="connsiteX7" fmla="*/ 18472 w 1562540"/>
                  <a:gd name="connsiteY7" fmla="*/ 1050636 h 1352656"/>
                  <a:gd name="connsiteX8" fmla="*/ 0 w 1562540"/>
                  <a:gd name="connsiteY8" fmla="*/ 0 h 1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40" h="1352656">
                    <a:moveTo>
                      <a:pt x="0" y="0"/>
                    </a:moveTo>
                    <a:lnTo>
                      <a:pt x="958091" y="27709"/>
                    </a:lnTo>
                    <a:cubicBezTo>
                      <a:pt x="1158629" y="91882"/>
                      <a:pt x="936034" y="424006"/>
                      <a:pt x="1098454" y="489815"/>
                    </a:cubicBezTo>
                    <a:cubicBezTo>
                      <a:pt x="1184674" y="606424"/>
                      <a:pt x="1466995" y="625667"/>
                      <a:pt x="1475413" y="727363"/>
                    </a:cubicBezTo>
                    <a:cubicBezTo>
                      <a:pt x="1524688" y="888614"/>
                      <a:pt x="1587610" y="1203516"/>
                      <a:pt x="1552190" y="1265092"/>
                    </a:cubicBezTo>
                    <a:cubicBezTo>
                      <a:pt x="1368136" y="1243733"/>
                      <a:pt x="933257" y="1371599"/>
                      <a:pt x="749203" y="1350240"/>
                    </a:cubicBezTo>
                    <a:lnTo>
                      <a:pt x="537836" y="1152236"/>
                    </a:lnTo>
                    <a:lnTo>
                      <a:pt x="18472" y="10506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6" name="Graphic 15" descr="Munten met effen opvulling">
                <a:extLst>
                  <a:ext uri="{FF2B5EF4-FFF2-40B4-BE49-F238E27FC236}">
                    <a16:creationId xmlns:a16="http://schemas.microsoft.com/office/drawing/2014/main" id="{3EAF53D2-9FBB-BCEA-9229-4EA4576E5F8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1411" y="2900306"/>
                <a:ext cx="2046671" cy="2046671"/>
              </a:xfrm>
              <a:prstGeom prst="rect">
                <a:avLst/>
              </a:prstGeom>
              <a:effectLst/>
            </p:spPr>
          </p:pic>
        </p:grpSp>
        <p:sp>
          <p:nvSpPr>
            <p:cNvPr id="14" name="Rechthoek: afgeronde hoeken 13">
              <a:extLst>
                <a:ext uri="{FF2B5EF4-FFF2-40B4-BE49-F238E27FC236}">
                  <a16:creationId xmlns:a16="http://schemas.microsoft.com/office/drawing/2014/main" id="{8F481E11-D165-6607-C4DB-E05910C87D77}"/>
                </a:ext>
              </a:extLst>
            </p:cNvPr>
            <p:cNvSpPr/>
            <p:nvPr/>
          </p:nvSpPr>
          <p:spPr>
            <a:xfrm>
              <a:off x="6587177" y="2109969"/>
              <a:ext cx="1730781" cy="565923"/>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Resultaat</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b="1" dirty="0">
                  <a:solidFill>
                    <a:prstClr val="white"/>
                  </a:solidFill>
                  <a:latin typeface="Effra" panose="02000506080000020004" pitchFamily="2" charset="0"/>
                </a:rPr>
                <a:t>Na belasting</a:t>
              </a:r>
              <a:endParaRPr kumimoji="0" lang="nl-NL" sz="1200" b="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pic>
        <p:nvPicPr>
          <p:cNvPr id="17" name="Graphic 16" descr="Pijl: Horizontale U-bocht met effen opvulling">
            <a:extLst>
              <a:ext uri="{FF2B5EF4-FFF2-40B4-BE49-F238E27FC236}">
                <a16:creationId xmlns:a16="http://schemas.microsoft.com/office/drawing/2014/main" id="{CD0BB5F1-ADF4-2A3F-9C1D-7691A84351F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10621" y="1261119"/>
            <a:ext cx="705530" cy="705530"/>
          </a:xfrm>
          <a:prstGeom prst="rect">
            <a:avLst/>
          </a:prstGeom>
        </p:spPr>
      </p:pic>
      <p:sp>
        <p:nvSpPr>
          <p:cNvPr id="113" name="Rechthoek: afgeronde hoeken 112">
            <a:extLst>
              <a:ext uri="{FF2B5EF4-FFF2-40B4-BE49-F238E27FC236}">
                <a16:creationId xmlns:a16="http://schemas.microsoft.com/office/drawing/2014/main" id="{111843CF-79FD-66CD-5AD2-572007463C3C}"/>
              </a:ext>
            </a:extLst>
          </p:cNvPr>
          <p:cNvSpPr/>
          <p:nvPr/>
        </p:nvSpPr>
        <p:spPr>
          <a:xfrm>
            <a:off x="6346832" y="4416215"/>
            <a:ext cx="5375244" cy="2177478"/>
          </a:xfrm>
          <a:prstGeom prst="roundRect">
            <a:avLst>
              <a:gd name="adj" fmla="val 4846"/>
            </a:avLst>
          </a:prstGeom>
          <a:solidFill>
            <a:schemeClr val="bg1">
              <a:lumMod val="85000"/>
              <a:alpha val="50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05" name="Rechthoek: afgeronde hoeken 104">
            <a:extLst>
              <a:ext uri="{FF2B5EF4-FFF2-40B4-BE49-F238E27FC236}">
                <a16:creationId xmlns:a16="http://schemas.microsoft.com/office/drawing/2014/main" id="{A3007E28-9855-83F8-81AA-409230E50FBD}"/>
              </a:ext>
            </a:extLst>
          </p:cNvPr>
          <p:cNvSpPr/>
          <p:nvPr/>
        </p:nvSpPr>
        <p:spPr>
          <a:xfrm>
            <a:off x="467855" y="4416215"/>
            <a:ext cx="5375244" cy="2177478"/>
          </a:xfrm>
          <a:prstGeom prst="roundRect">
            <a:avLst>
              <a:gd name="adj" fmla="val 4846"/>
            </a:avLst>
          </a:prstGeom>
          <a:solidFill>
            <a:schemeClr val="bg1">
              <a:lumMod val="85000"/>
              <a:alpha val="50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52" name="Rechte verbindingslijn 51">
            <a:extLst>
              <a:ext uri="{FF2B5EF4-FFF2-40B4-BE49-F238E27FC236}">
                <a16:creationId xmlns:a16="http://schemas.microsoft.com/office/drawing/2014/main" id="{DB13E745-8793-725B-0128-DDE08E87D65A}"/>
              </a:ext>
            </a:extLst>
          </p:cNvPr>
          <p:cNvCxnSpPr>
            <a:cxnSpLocks/>
          </p:cNvCxnSpPr>
          <p:nvPr/>
        </p:nvCxnSpPr>
        <p:spPr>
          <a:xfrm>
            <a:off x="467855" y="4395101"/>
            <a:ext cx="5375243" cy="0"/>
          </a:xfrm>
          <a:prstGeom prst="line">
            <a:avLst/>
          </a:prstGeom>
          <a:ln w="571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A7CD5F89-8ACD-1283-8070-02CC0793A2A7}"/>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Winstverdeling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(Gevolgen voor het bedrijf)</a:t>
            </a:r>
          </a:p>
        </p:txBody>
      </p:sp>
      <p:grpSp>
        <p:nvGrpSpPr>
          <p:cNvPr id="45" name="Groep 44">
            <a:extLst>
              <a:ext uri="{FF2B5EF4-FFF2-40B4-BE49-F238E27FC236}">
                <a16:creationId xmlns:a16="http://schemas.microsoft.com/office/drawing/2014/main" id="{1CB3CB99-55E5-5DED-FE74-DF98D7CAAA09}"/>
              </a:ext>
            </a:extLst>
          </p:cNvPr>
          <p:cNvGrpSpPr/>
          <p:nvPr/>
        </p:nvGrpSpPr>
        <p:grpSpPr>
          <a:xfrm>
            <a:off x="467855" y="782757"/>
            <a:ext cx="5493417" cy="3042747"/>
            <a:chOff x="3242749" y="1615554"/>
            <a:chExt cx="5725927" cy="2490684"/>
          </a:xfrm>
        </p:grpSpPr>
        <p:cxnSp>
          <p:nvCxnSpPr>
            <p:cNvPr id="4" name="Rechte verbindingslijn 3">
              <a:extLst>
                <a:ext uri="{FF2B5EF4-FFF2-40B4-BE49-F238E27FC236}">
                  <a16:creationId xmlns:a16="http://schemas.microsoft.com/office/drawing/2014/main" id="{D33F41A6-E7DA-AA16-5DD9-1F87EEC2A47C}"/>
                </a:ext>
              </a:extLst>
            </p:cNvPr>
            <p:cNvCxnSpPr>
              <a:cxnSpLocks/>
            </p:cNvCxnSpPr>
            <p:nvPr/>
          </p:nvCxnSpPr>
          <p:spPr>
            <a:xfrm>
              <a:off x="6096000" y="1941227"/>
              <a:ext cx="0" cy="194025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Rechte verbindingslijn 2">
              <a:extLst>
                <a:ext uri="{FF2B5EF4-FFF2-40B4-BE49-F238E27FC236}">
                  <a16:creationId xmlns:a16="http://schemas.microsoft.com/office/drawing/2014/main" id="{C09B13B8-F10F-F975-73ED-D52205BC263B}"/>
                </a:ext>
              </a:extLst>
            </p:cNvPr>
            <p:cNvCxnSpPr>
              <a:cxnSpLocks/>
            </p:cNvCxnSpPr>
            <p:nvPr/>
          </p:nvCxnSpPr>
          <p:spPr>
            <a:xfrm>
              <a:off x="3346500" y="1918473"/>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19494E40-AEB8-4861-46C1-A6C625BD26E1}"/>
                </a:ext>
              </a:extLst>
            </p:cNvPr>
            <p:cNvSpPr txBox="1"/>
            <p:nvPr/>
          </p:nvSpPr>
          <p:spPr>
            <a:xfrm>
              <a:off x="3346498" y="1800136"/>
              <a:ext cx="2249913" cy="98254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VA</a:t>
              </a:r>
            </a:p>
          </p:txBody>
        </p:sp>
        <p:sp>
          <p:nvSpPr>
            <p:cNvPr id="8" name="Tekstvak 7">
              <a:extLst>
                <a:ext uri="{FF2B5EF4-FFF2-40B4-BE49-F238E27FC236}">
                  <a16:creationId xmlns:a16="http://schemas.microsoft.com/office/drawing/2014/main" id="{8549A7BD-FF04-F626-CCBA-7878EBDF8258}"/>
                </a:ext>
              </a:extLst>
            </p:cNvPr>
            <p:cNvSpPr txBox="1"/>
            <p:nvPr/>
          </p:nvSpPr>
          <p:spPr>
            <a:xfrm>
              <a:off x="3346498" y="2461914"/>
              <a:ext cx="2249913" cy="98254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VLA</a:t>
              </a:r>
            </a:p>
          </p:txBody>
        </p:sp>
        <p:sp>
          <p:nvSpPr>
            <p:cNvPr id="19" name="Tekstvak 18">
              <a:extLst>
                <a:ext uri="{FF2B5EF4-FFF2-40B4-BE49-F238E27FC236}">
                  <a16:creationId xmlns:a16="http://schemas.microsoft.com/office/drawing/2014/main" id="{2BF3F2E4-D751-3714-C96E-17832293EEDC}"/>
                </a:ext>
              </a:extLst>
            </p:cNvPr>
            <p:cNvSpPr txBox="1"/>
            <p:nvPr/>
          </p:nvSpPr>
          <p:spPr>
            <a:xfrm>
              <a:off x="3346498" y="3123691"/>
              <a:ext cx="2249913" cy="98254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LM</a:t>
              </a:r>
            </a:p>
          </p:txBody>
        </p:sp>
        <p:sp>
          <p:nvSpPr>
            <p:cNvPr id="20" name="Tekstvak 19">
              <a:extLst>
                <a:ext uri="{FF2B5EF4-FFF2-40B4-BE49-F238E27FC236}">
                  <a16:creationId xmlns:a16="http://schemas.microsoft.com/office/drawing/2014/main" id="{C5646A95-726F-73E1-C3C7-64559C62A7FE}"/>
                </a:ext>
              </a:extLst>
            </p:cNvPr>
            <p:cNvSpPr txBox="1"/>
            <p:nvPr/>
          </p:nvSpPr>
          <p:spPr>
            <a:xfrm>
              <a:off x="6410527" y="1800136"/>
              <a:ext cx="2434975" cy="9825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23" name="Tekstvak 22">
              <a:extLst>
                <a:ext uri="{FF2B5EF4-FFF2-40B4-BE49-F238E27FC236}">
                  <a16:creationId xmlns:a16="http://schemas.microsoft.com/office/drawing/2014/main" id="{4B6C144C-F35C-266D-646B-3D3E9446441F}"/>
                </a:ext>
              </a:extLst>
            </p:cNvPr>
            <p:cNvSpPr txBox="1"/>
            <p:nvPr/>
          </p:nvSpPr>
          <p:spPr>
            <a:xfrm>
              <a:off x="6410527" y="2461914"/>
              <a:ext cx="2434975" cy="9825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solidFill>
                  <a:effectLst>
                    <a:outerShdw blurRad="25400" dist="25400" dir="2700000" algn="tl" rotWithShape="0">
                      <a:prstClr val="black">
                        <a:alpha val="40000"/>
                      </a:prstClr>
                    </a:outerShdw>
                  </a:effectLst>
                  <a:latin typeface="Effra" panose="02000506080000020004" pitchFamily="2" charset="0"/>
                </a:rPr>
                <a:t>LVV</a:t>
              </a:r>
              <a:endPar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25" name="Tekstvak 24">
              <a:extLst>
                <a:ext uri="{FF2B5EF4-FFF2-40B4-BE49-F238E27FC236}">
                  <a16:creationId xmlns:a16="http://schemas.microsoft.com/office/drawing/2014/main" id="{B9CB05C3-EF69-5EB7-2002-DDB8781697C3}"/>
                </a:ext>
              </a:extLst>
            </p:cNvPr>
            <p:cNvSpPr txBox="1"/>
            <p:nvPr/>
          </p:nvSpPr>
          <p:spPr>
            <a:xfrm>
              <a:off x="6410527" y="3123691"/>
              <a:ext cx="2434975" cy="9825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KVV</a:t>
              </a:r>
            </a:p>
          </p:txBody>
        </p:sp>
        <p:sp>
          <p:nvSpPr>
            <p:cNvPr id="40" name="Tekstvak 39">
              <a:extLst>
                <a:ext uri="{FF2B5EF4-FFF2-40B4-BE49-F238E27FC236}">
                  <a16:creationId xmlns:a16="http://schemas.microsoft.com/office/drawing/2014/main" id="{EF0818F0-C4DB-8F73-26B4-BD38CFAAE990}"/>
                </a:ext>
              </a:extLst>
            </p:cNvPr>
            <p:cNvSpPr txBox="1"/>
            <p:nvPr/>
          </p:nvSpPr>
          <p:spPr>
            <a:xfrm>
              <a:off x="5406100" y="1615554"/>
              <a:ext cx="1379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a:t>
              </a:r>
            </a:p>
          </p:txBody>
        </p:sp>
        <p:sp>
          <p:nvSpPr>
            <p:cNvPr id="41" name="Tekstvak 40">
              <a:extLst>
                <a:ext uri="{FF2B5EF4-FFF2-40B4-BE49-F238E27FC236}">
                  <a16:creationId xmlns:a16="http://schemas.microsoft.com/office/drawing/2014/main" id="{9D588880-6468-AEB3-CCED-312C38543789}"/>
                </a:ext>
              </a:extLst>
            </p:cNvPr>
            <p:cNvSpPr txBox="1"/>
            <p:nvPr/>
          </p:nvSpPr>
          <p:spPr>
            <a:xfrm>
              <a:off x="3242749" y="1618194"/>
              <a:ext cx="1054942" cy="30232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Debet</a:t>
              </a:r>
            </a:p>
          </p:txBody>
        </p:sp>
        <p:sp>
          <p:nvSpPr>
            <p:cNvPr id="43" name="Tekstvak 42">
              <a:extLst>
                <a:ext uri="{FF2B5EF4-FFF2-40B4-BE49-F238E27FC236}">
                  <a16:creationId xmlns:a16="http://schemas.microsoft.com/office/drawing/2014/main" id="{4D0D23DD-B228-EDCE-FAB4-8589C023EC55}"/>
                </a:ext>
              </a:extLst>
            </p:cNvPr>
            <p:cNvSpPr txBox="1"/>
            <p:nvPr/>
          </p:nvSpPr>
          <p:spPr>
            <a:xfrm>
              <a:off x="8057847" y="1618194"/>
              <a:ext cx="910829" cy="30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Credit</a:t>
              </a:r>
            </a:p>
          </p:txBody>
        </p:sp>
      </p:grpSp>
      <p:sp>
        <p:nvSpPr>
          <p:cNvPr id="50" name="Rechthoek: afgeronde hoeken 49">
            <a:extLst>
              <a:ext uri="{FF2B5EF4-FFF2-40B4-BE49-F238E27FC236}">
                <a16:creationId xmlns:a16="http://schemas.microsoft.com/office/drawing/2014/main" id="{CFF238F6-5B2D-6E0F-A873-912D1D91344C}"/>
              </a:ext>
            </a:extLst>
          </p:cNvPr>
          <p:cNvSpPr/>
          <p:nvPr/>
        </p:nvSpPr>
        <p:spPr>
          <a:xfrm>
            <a:off x="1524112" y="4179576"/>
            <a:ext cx="3396342" cy="41296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Liquiditeit</a:t>
            </a:r>
          </a:p>
        </p:txBody>
      </p:sp>
      <p:sp>
        <p:nvSpPr>
          <p:cNvPr id="86" name="Rechthoek: afgeronde hoeken 85">
            <a:extLst>
              <a:ext uri="{FF2B5EF4-FFF2-40B4-BE49-F238E27FC236}">
                <a16:creationId xmlns:a16="http://schemas.microsoft.com/office/drawing/2014/main" id="{7A685A6F-1D3D-FB12-6E97-FC1EF9788295}"/>
              </a:ext>
            </a:extLst>
          </p:cNvPr>
          <p:cNvSpPr/>
          <p:nvPr/>
        </p:nvSpPr>
        <p:spPr>
          <a:xfrm>
            <a:off x="8361718" y="1152814"/>
            <a:ext cx="3512446" cy="2821631"/>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89" name="Rechte verbindingslijn 88">
            <a:extLst>
              <a:ext uri="{FF2B5EF4-FFF2-40B4-BE49-F238E27FC236}">
                <a16:creationId xmlns:a16="http://schemas.microsoft.com/office/drawing/2014/main" id="{33223331-2534-650A-F9BB-D01D38A3A5EB}"/>
              </a:ext>
            </a:extLst>
          </p:cNvPr>
          <p:cNvCxnSpPr>
            <a:cxnSpLocks/>
          </p:cNvCxnSpPr>
          <p:nvPr/>
        </p:nvCxnSpPr>
        <p:spPr>
          <a:xfrm>
            <a:off x="6346833" y="4395101"/>
            <a:ext cx="5375243" cy="0"/>
          </a:xfrm>
          <a:prstGeom prst="line">
            <a:avLst/>
          </a:prstGeom>
          <a:ln w="571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0" name="Rechthoek: afgeronde hoeken 89">
            <a:extLst>
              <a:ext uri="{FF2B5EF4-FFF2-40B4-BE49-F238E27FC236}">
                <a16:creationId xmlns:a16="http://schemas.microsoft.com/office/drawing/2014/main" id="{98CA5671-5FE8-51F8-BDAD-F1D6C4E50070}"/>
              </a:ext>
            </a:extLst>
          </p:cNvPr>
          <p:cNvSpPr/>
          <p:nvPr/>
        </p:nvSpPr>
        <p:spPr>
          <a:xfrm>
            <a:off x="7403090" y="4179576"/>
            <a:ext cx="3396342" cy="41296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Solvabiliteit</a:t>
            </a:r>
          </a:p>
        </p:txBody>
      </p:sp>
      <p:sp>
        <p:nvSpPr>
          <p:cNvPr id="99" name="Tekstvak 98">
            <a:extLst>
              <a:ext uri="{FF2B5EF4-FFF2-40B4-BE49-F238E27FC236}">
                <a16:creationId xmlns:a16="http://schemas.microsoft.com/office/drawing/2014/main" id="{E5FD5FD5-3FDF-8996-093F-F770EE4F8407}"/>
              </a:ext>
            </a:extLst>
          </p:cNvPr>
          <p:cNvSpPr txBox="1"/>
          <p:nvPr/>
        </p:nvSpPr>
        <p:spPr>
          <a:xfrm>
            <a:off x="8343436" y="1557343"/>
            <a:ext cx="3549010" cy="2308324"/>
          </a:xfrm>
          <a:prstGeom prst="rect">
            <a:avLst/>
          </a:prstGeom>
          <a:noFill/>
        </p:spPr>
        <p:txBody>
          <a:bodyPr wrap="square" rtlCol="0">
            <a:spAutoFit/>
          </a:bodyPr>
          <a:lstStyle/>
          <a:p>
            <a:pPr lvl="0" algn="ctr">
              <a:defRPr/>
            </a:pPr>
            <a:r>
              <a:rPr kumimoji="0" lang="nl-NL" sz="2400" b="1" u="none" strike="noStrike" kern="1200" cap="none" spc="0" normalizeH="0" baseline="0" noProof="0" dirty="0">
                <a:ln>
                  <a:noFill/>
                </a:ln>
                <a:effectLst/>
                <a:uLnTx/>
                <a:uFillTx/>
                <a:latin typeface="Effra" panose="02000506080000020004" pitchFamily="2" charset="0"/>
              </a:rPr>
              <a:t>Het resterende deel van de winst wordt </a:t>
            </a:r>
            <a:r>
              <a:rPr kumimoji="0" lang="nl-NL" sz="2400" b="1" u="none" strike="noStrike" kern="1200" cap="none" spc="0" normalizeH="0" baseline="0" noProof="0" dirty="0">
                <a:ln>
                  <a:noFill/>
                </a:ln>
                <a:solidFill>
                  <a:srgbClr val="945DE8"/>
                </a:solidFill>
                <a:effectLst/>
                <a:uLnTx/>
                <a:uFillTx/>
                <a:latin typeface="Effra" panose="02000506080000020004" pitchFamily="2" charset="0"/>
              </a:rPr>
              <a:t>gereserveerd</a:t>
            </a:r>
            <a:r>
              <a:rPr kumimoji="0" lang="nl-NL" sz="2400" b="1" u="none" strike="noStrike" kern="1200" cap="none" spc="0" normalizeH="0" baseline="0" noProof="0" dirty="0">
                <a:ln>
                  <a:noFill/>
                </a:ln>
                <a:effectLst/>
                <a:uLnTx/>
                <a:uFillTx/>
                <a:latin typeface="Effra" panose="02000506080000020004" pitchFamily="2" charset="0"/>
              </a:rPr>
              <a:t>.</a:t>
            </a:r>
          </a:p>
          <a:p>
            <a:pPr lvl="0" algn="ctr">
              <a:defRPr/>
            </a:pPr>
            <a:r>
              <a:rPr kumimoji="0" lang="nl-NL" sz="2400" b="1" u="none" strike="noStrike" kern="1200" cap="none" spc="0" normalizeH="0" baseline="0" noProof="0" dirty="0">
                <a:ln>
                  <a:noFill/>
                </a:ln>
                <a:effectLst/>
                <a:uLnTx/>
                <a:uFillTx/>
                <a:latin typeface="Effra" panose="02000506080000020004" pitchFamily="2" charset="0"/>
              </a:rPr>
              <a:t>Voorbeelden:</a:t>
            </a:r>
          </a:p>
          <a:p>
            <a:pPr lvl="0" algn="ctr">
              <a:defRPr/>
            </a:pPr>
            <a:r>
              <a:rPr lang="nl-NL" sz="2400" b="1" dirty="0">
                <a:solidFill>
                  <a:srgbClr val="945DE8"/>
                </a:solidFill>
                <a:latin typeface="Effra" panose="02000506080000020004" pitchFamily="2" charset="0"/>
              </a:rPr>
              <a:t>Algemene reserve</a:t>
            </a:r>
          </a:p>
          <a:p>
            <a:pPr lvl="0" algn="ctr">
              <a:defRPr/>
            </a:pPr>
            <a:r>
              <a:rPr kumimoji="0" lang="nl-NL" sz="2400" b="1" u="none" strike="noStrike" kern="1200" cap="none" spc="0" normalizeH="0" baseline="0" noProof="0" dirty="0">
                <a:ln>
                  <a:noFill/>
                </a:ln>
                <a:solidFill>
                  <a:srgbClr val="945DE8"/>
                </a:solidFill>
                <a:effectLst/>
                <a:uLnTx/>
                <a:uFillTx/>
                <a:latin typeface="Effra" panose="02000506080000020004" pitchFamily="2" charset="0"/>
              </a:rPr>
              <a:t>Dividendreserve</a:t>
            </a:r>
          </a:p>
        </p:txBody>
      </p:sp>
      <p:sp>
        <p:nvSpPr>
          <p:cNvPr id="122" name="Tekstvak 121">
            <a:extLst>
              <a:ext uri="{FF2B5EF4-FFF2-40B4-BE49-F238E27FC236}">
                <a16:creationId xmlns:a16="http://schemas.microsoft.com/office/drawing/2014/main" id="{FDDF40FE-9D7A-1967-CCD9-BD85C108A4E3}"/>
              </a:ext>
            </a:extLst>
          </p:cNvPr>
          <p:cNvSpPr txBox="1"/>
          <p:nvPr/>
        </p:nvSpPr>
        <p:spPr>
          <a:xfrm>
            <a:off x="467855" y="4900616"/>
            <a:ext cx="531475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latin typeface="Effra" panose="02000506080000020004" pitchFamily="2" charset="0"/>
              </a:rPr>
              <a:t>De </a:t>
            </a:r>
            <a:r>
              <a:rPr lang="nl-NL" sz="2800" b="1" dirty="0">
                <a:solidFill>
                  <a:srgbClr val="945DE8"/>
                </a:solidFill>
                <a:latin typeface="Effra" panose="02000506080000020004" pitchFamily="2" charset="0"/>
              </a:rPr>
              <a:t>VLA</a:t>
            </a:r>
            <a:r>
              <a:rPr lang="nl-NL" sz="2800" b="1" dirty="0">
                <a:latin typeface="Effra" panose="02000506080000020004" pitchFamily="2" charset="0"/>
              </a:rPr>
              <a:t>, </a:t>
            </a:r>
            <a:r>
              <a:rPr lang="nl-NL" sz="2800" b="1" dirty="0">
                <a:solidFill>
                  <a:srgbClr val="945DE8"/>
                </a:solidFill>
                <a:latin typeface="Effra" panose="02000506080000020004" pitchFamily="2" charset="0"/>
              </a:rPr>
              <a:t>LM</a:t>
            </a:r>
            <a:r>
              <a:rPr lang="nl-NL" sz="2800" b="1" dirty="0">
                <a:latin typeface="Effra" panose="02000506080000020004" pitchFamily="2" charset="0"/>
              </a:rPr>
              <a:t> en het </a:t>
            </a:r>
            <a:r>
              <a:rPr lang="nl-NL" sz="2800" b="1" dirty="0">
                <a:solidFill>
                  <a:srgbClr val="945DE8"/>
                </a:solidFill>
                <a:latin typeface="Effra" panose="02000506080000020004" pitchFamily="2" charset="0"/>
              </a:rPr>
              <a:t>KVV</a:t>
            </a:r>
            <a:r>
              <a:rPr lang="nl-NL" sz="2800" b="1" dirty="0">
                <a:latin typeface="Effra" panose="02000506080000020004" pitchFamily="2" charset="0"/>
              </a:rPr>
              <a:t> </a:t>
            </a:r>
            <a:r>
              <a:rPr lang="nl-NL" sz="2800" b="1" dirty="0">
                <a:solidFill>
                  <a:srgbClr val="945DE8"/>
                </a:solidFill>
                <a:latin typeface="Effra" panose="02000506080000020004" pitchFamily="2" charset="0"/>
              </a:rPr>
              <a:t>blijven</a:t>
            </a:r>
            <a:r>
              <a:rPr lang="nl-NL" sz="2800" b="1" dirty="0">
                <a:latin typeface="Effra" panose="02000506080000020004" pitchFamily="2" charset="0"/>
              </a:rPr>
              <a:t> allemaal </a:t>
            </a:r>
            <a:r>
              <a:rPr lang="nl-NL" sz="2800" b="1" dirty="0">
                <a:solidFill>
                  <a:srgbClr val="945DE8"/>
                </a:solidFill>
                <a:latin typeface="Effra" panose="02000506080000020004" pitchFamily="2" charset="0"/>
              </a:rPr>
              <a:t>gelijk</a:t>
            </a:r>
            <a:r>
              <a:rPr kumimoji="0" lang="nl-NL" sz="2800" b="1" u="none" strike="noStrike" kern="1200" cap="none" spc="0" normalizeH="0" baseline="0" noProof="0" dirty="0">
                <a:ln>
                  <a:noFill/>
                </a:ln>
                <a:effectLst/>
                <a:uLnTx/>
                <a:uFillTx/>
                <a:latin typeface="Effra" panose="02000506080000020004" pitchFamily="2" charset="0"/>
              </a:rPr>
              <a:t>, hierdoor is er </a:t>
            </a:r>
            <a:r>
              <a:rPr kumimoji="0" lang="nl-NL" sz="2800" b="1" u="none" strike="noStrike" kern="1200" cap="none" spc="0" normalizeH="0" baseline="0" noProof="0" dirty="0">
                <a:ln>
                  <a:noFill/>
                </a:ln>
                <a:solidFill>
                  <a:schemeClr val="accent2"/>
                </a:solidFill>
                <a:effectLst/>
                <a:uLnTx/>
                <a:uFillTx/>
                <a:latin typeface="Effra" panose="02000506080000020004" pitchFamily="2" charset="0"/>
              </a:rPr>
              <a:t>geen effect </a:t>
            </a:r>
            <a:r>
              <a:rPr kumimoji="0" lang="nl-NL" sz="2800" b="1" u="none" strike="noStrike" kern="1200" cap="none" spc="0" normalizeH="0" baseline="0" noProof="0" dirty="0">
                <a:ln>
                  <a:noFill/>
                </a:ln>
                <a:effectLst/>
                <a:uLnTx/>
                <a:uFillTx/>
                <a:latin typeface="Effra" panose="02000506080000020004" pitchFamily="2" charset="0"/>
              </a:rPr>
              <a:t>op de liquiditeit.</a:t>
            </a:r>
          </a:p>
        </p:txBody>
      </p:sp>
      <p:sp>
        <p:nvSpPr>
          <p:cNvPr id="5" name="Rechthoek: afgeronde hoeken 4">
            <a:extLst>
              <a:ext uri="{FF2B5EF4-FFF2-40B4-BE49-F238E27FC236}">
                <a16:creationId xmlns:a16="http://schemas.microsoft.com/office/drawing/2014/main" id="{27769245-64B3-7E03-F699-B31F7943C100}"/>
              </a:ext>
            </a:extLst>
          </p:cNvPr>
          <p:cNvSpPr/>
          <p:nvPr/>
        </p:nvSpPr>
        <p:spPr>
          <a:xfrm>
            <a:off x="8361718" y="1109827"/>
            <a:ext cx="3512446" cy="34101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Reservering</a:t>
            </a:r>
            <a:endPar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9" name="Tekstvak 8">
            <a:extLst>
              <a:ext uri="{FF2B5EF4-FFF2-40B4-BE49-F238E27FC236}">
                <a16:creationId xmlns:a16="http://schemas.microsoft.com/office/drawing/2014/main" id="{9D4529DA-3F5B-9BA9-D7EC-EF3E878A4A18}"/>
              </a:ext>
            </a:extLst>
          </p:cNvPr>
          <p:cNvSpPr txBox="1"/>
          <p:nvPr/>
        </p:nvSpPr>
        <p:spPr>
          <a:xfrm>
            <a:off x="5268939" y="1822812"/>
            <a:ext cx="15888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i="1" u="none" strike="noStrike" kern="1200" cap="none" spc="0" normalizeH="0" baseline="0" noProof="0" dirty="0">
                <a:ln>
                  <a:noFill/>
                </a:ln>
                <a:solidFill>
                  <a:srgbClr val="652EA3"/>
                </a:solidFill>
                <a:effectLst/>
                <a:uLnTx/>
                <a:uFillTx/>
                <a:latin typeface="Effra" panose="02000506080000020004" pitchFamily="2" charset="0"/>
              </a:rPr>
              <a:t>Reserves</a:t>
            </a:r>
          </a:p>
        </p:txBody>
      </p:sp>
      <p:sp>
        <p:nvSpPr>
          <p:cNvPr id="10" name="Tekstvak 9">
            <a:extLst>
              <a:ext uri="{FF2B5EF4-FFF2-40B4-BE49-F238E27FC236}">
                <a16:creationId xmlns:a16="http://schemas.microsoft.com/office/drawing/2014/main" id="{3664ADB0-D743-413B-BE4D-8676E58C7ABA}"/>
              </a:ext>
            </a:extLst>
          </p:cNvPr>
          <p:cNvSpPr txBox="1"/>
          <p:nvPr/>
        </p:nvSpPr>
        <p:spPr>
          <a:xfrm>
            <a:off x="6375860" y="4900616"/>
            <a:ext cx="531475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effectLst/>
                <a:uLnTx/>
                <a:uFillTx/>
                <a:latin typeface="Effra" panose="02000506080000020004" pitchFamily="2" charset="0"/>
              </a:rPr>
              <a:t>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reserves</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blijven</a:t>
            </a:r>
            <a:r>
              <a:rPr kumimoji="0" lang="nl-NL" sz="2800" b="1" u="none" strike="noStrike" kern="1200" cap="none" spc="0" normalizeH="0" baseline="0" noProof="0" dirty="0">
                <a:ln>
                  <a:noFill/>
                </a:ln>
                <a:effectLst/>
                <a:uLnTx/>
                <a:uFillTx/>
                <a:latin typeface="Effra" panose="02000506080000020004" pitchFamily="2" charset="0"/>
              </a:rPr>
              <a:t> in het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EV</a:t>
            </a:r>
            <a:r>
              <a:rPr kumimoji="0" lang="nl-NL" sz="2800" b="1" u="none" strike="noStrike" kern="1200" cap="none" spc="0" normalizeH="0" baseline="0" noProof="0" dirty="0">
                <a:ln>
                  <a:noFill/>
                </a:ln>
                <a:effectLst/>
                <a:uLnTx/>
                <a:uFillTx/>
                <a:latin typeface="Effra" panose="02000506080000020004" pitchFamily="2" charset="0"/>
              </a:rPr>
              <a:t>, het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VV</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blijft gelijk </a:t>
            </a:r>
            <a:r>
              <a:rPr kumimoji="0" lang="nl-NL" sz="2800" b="1" u="none" strike="noStrike" kern="1200" cap="none" spc="0" normalizeH="0" baseline="0" noProof="0" dirty="0">
                <a:ln>
                  <a:noFill/>
                </a:ln>
                <a:effectLst/>
                <a:uLnTx/>
                <a:uFillTx/>
                <a:latin typeface="Effra" panose="02000506080000020004" pitchFamily="2" charset="0"/>
              </a:rPr>
              <a:t>hierdoor is er </a:t>
            </a:r>
            <a:r>
              <a:rPr kumimoji="0" lang="nl-NL" sz="2800" b="1" u="none" strike="noStrike" kern="1200" cap="none" spc="0" normalizeH="0" baseline="0" noProof="0" dirty="0">
                <a:ln>
                  <a:noFill/>
                </a:ln>
                <a:solidFill>
                  <a:schemeClr val="accent2"/>
                </a:solidFill>
                <a:effectLst/>
                <a:uLnTx/>
                <a:uFillTx/>
                <a:latin typeface="Effra" panose="02000506080000020004" pitchFamily="2" charset="0"/>
              </a:rPr>
              <a:t>geen effect </a:t>
            </a:r>
            <a:r>
              <a:rPr kumimoji="0" lang="nl-NL" sz="2800" b="1" u="none" strike="noStrike" kern="1200" cap="none" spc="0" normalizeH="0" baseline="0" noProof="0" dirty="0">
                <a:ln>
                  <a:noFill/>
                </a:ln>
                <a:effectLst/>
                <a:uLnTx/>
                <a:uFillTx/>
                <a:latin typeface="Effra" panose="02000506080000020004" pitchFamily="2" charset="0"/>
              </a:rPr>
              <a:t>op de solvabiliteit. </a:t>
            </a:r>
          </a:p>
        </p:txBody>
      </p:sp>
      <p:sp>
        <p:nvSpPr>
          <p:cNvPr id="7" name="Tekstvak 6">
            <a:extLst>
              <a:ext uri="{FF2B5EF4-FFF2-40B4-BE49-F238E27FC236}">
                <a16:creationId xmlns:a16="http://schemas.microsoft.com/office/drawing/2014/main" id="{ED695B6F-1DF4-6856-1D59-CD88D0BEFBB4}"/>
              </a:ext>
            </a:extLst>
          </p:cNvPr>
          <p:cNvSpPr txBox="1"/>
          <p:nvPr/>
        </p:nvSpPr>
        <p:spPr>
          <a:xfrm>
            <a:off x="467855" y="6901773"/>
            <a:ext cx="531475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effectLst/>
                <a:uLnTx/>
                <a:uFillTx/>
                <a:latin typeface="Effra" panose="02000506080000020004" pitchFamily="2" charset="0"/>
              </a:rPr>
              <a:t>Door 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toename</a:t>
            </a:r>
            <a:r>
              <a:rPr kumimoji="0" lang="nl-NL" sz="2800" b="1" u="none" strike="noStrike" kern="1200" cap="none" spc="0" normalizeH="0" baseline="0" noProof="0" dirty="0">
                <a:ln>
                  <a:noFill/>
                </a:ln>
                <a:effectLst/>
                <a:uLnTx/>
                <a:uFillTx/>
                <a:latin typeface="Effra" panose="02000506080000020004" pitchFamily="2" charset="0"/>
              </a:rPr>
              <a:t> van het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KVV</a:t>
            </a:r>
            <a:r>
              <a:rPr kumimoji="0" lang="nl-NL" sz="2800" b="1" u="none" strike="noStrike" kern="1200" cap="none" spc="0" normalizeH="0" baseline="0" noProof="0" dirty="0">
                <a:ln>
                  <a:noFill/>
                </a:ln>
                <a:effectLst/>
                <a:uLnTx/>
                <a:uFillTx/>
                <a:latin typeface="Effra" panose="02000506080000020004" pitchFamily="2" charset="0"/>
              </a:rPr>
              <a:t>, terwijl de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VLA</a:t>
            </a:r>
            <a:r>
              <a:rPr kumimoji="0" lang="nl-NL" sz="2800" b="1" u="none" strike="noStrike" kern="1200" cap="none" spc="0" normalizeH="0" baseline="0" noProof="0" dirty="0">
                <a:ln>
                  <a:noFill/>
                </a:ln>
                <a:effectLst/>
                <a:uLnTx/>
                <a:uFillTx/>
                <a:latin typeface="Effra" panose="02000506080000020004" pitchFamily="2" charset="0"/>
              </a:rPr>
              <a:t> en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LM</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gelijk</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blijven</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C00000"/>
                </a:solidFill>
                <a:effectLst/>
                <a:uLnTx/>
                <a:uFillTx/>
                <a:latin typeface="Effra" panose="02000506080000020004" pitchFamily="2" charset="0"/>
              </a:rPr>
              <a:t>verslechtert</a:t>
            </a:r>
            <a:r>
              <a:rPr kumimoji="0" lang="nl-NL" sz="2800" b="1" u="none" strike="noStrike" kern="1200" cap="none" spc="0" normalizeH="0" baseline="0" noProof="0" dirty="0">
                <a:ln>
                  <a:noFill/>
                </a:ln>
                <a:effectLst/>
                <a:uLnTx/>
                <a:uFillTx/>
                <a:latin typeface="Effra" panose="02000506080000020004" pitchFamily="2" charset="0"/>
              </a:rPr>
              <a:t> de liquiditeit.</a:t>
            </a:r>
          </a:p>
        </p:txBody>
      </p:sp>
      <p:sp>
        <p:nvSpPr>
          <p:cNvPr id="18" name="Bijschrift: pijl-omlaag 17">
            <a:extLst>
              <a:ext uri="{FF2B5EF4-FFF2-40B4-BE49-F238E27FC236}">
                <a16:creationId xmlns:a16="http://schemas.microsoft.com/office/drawing/2014/main" id="{B2BA851A-208E-778F-3646-A5953AF19C6F}"/>
              </a:ext>
            </a:extLst>
          </p:cNvPr>
          <p:cNvSpPr/>
          <p:nvPr/>
        </p:nvSpPr>
        <p:spPr>
          <a:xfrm flipH="1">
            <a:off x="6901892" y="2315410"/>
            <a:ext cx="4273186" cy="1829440"/>
          </a:xfrm>
          <a:prstGeom prst="downArrowCallout">
            <a:avLst>
              <a:gd name="adj1" fmla="val 19722"/>
              <a:gd name="adj2" fmla="val 19668"/>
              <a:gd name="adj3" fmla="val 19568"/>
              <a:gd name="adj4" fmla="val 69806"/>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dirty="0">
                <a:latin typeface="Effra" panose="02000506080000020004" pitchFamily="2" charset="0"/>
              </a:rPr>
              <a:t>Maar</a:t>
            </a:r>
            <a:r>
              <a:rPr lang="nl-NL" sz="2400" dirty="0">
                <a:latin typeface="Effra" panose="02000506080000020004" pitchFamily="2" charset="0"/>
              </a:rPr>
              <a:t>:</a:t>
            </a:r>
          </a:p>
          <a:p>
            <a:pPr algn="ctr"/>
            <a:r>
              <a:rPr lang="nl-NL" sz="2400" i="1" dirty="0">
                <a:latin typeface="Effra" panose="02000506080000020004" pitchFamily="2" charset="0"/>
              </a:rPr>
              <a:t>Hoe meer het bedrijf reserveert, hoe minder het EV afneemt.</a:t>
            </a:r>
          </a:p>
        </p:txBody>
      </p:sp>
      <p:sp>
        <p:nvSpPr>
          <p:cNvPr id="21" name="Bijschrift: pijl-omlaag 20">
            <a:extLst>
              <a:ext uri="{FF2B5EF4-FFF2-40B4-BE49-F238E27FC236}">
                <a16:creationId xmlns:a16="http://schemas.microsoft.com/office/drawing/2014/main" id="{08A38A97-FFD6-874A-26A3-41B5B32837CB}"/>
              </a:ext>
            </a:extLst>
          </p:cNvPr>
          <p:cNvSpPr/>
          <p:nvPr/>
        </p:nvSpPr>
        <p:spPr>
          <a:xfrm flipH="1">
            <a:off x="6901892" y="2315410"/>
            <a:ext cx="4273186" cy="1829440"/>
          </a:xfrm>
          <a:prstGeom prst="downArrowCallout">
            <a:avLst>
              <a:gd name="adj1" fmla="val 19722"/>
              <a:gd name="adj2" fmla="val 19668"/>
              <a:gd name="adj3" fmla="val 19568"/>
              <a:gd name="adj4" fmla="val 69806"/>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i="1" dirty="0">
                <a:latin typeface="Effra" panose="02000506080000020004" pitchFamily="2" charset="0"/>
              </a:rPr>
              <a:t>Reserveren is dus beter voor de solvabiliteit dan dividend uitkeren!</a:t>
            </a:r>
          </a:p>
        </p:txBody>
      </p:sp>
      <p:sp>
        <p:nvSpPr>
          <p:cNvPr id="22" name="Tekstvak 21">
            <a:extLst>
              <a:ext uri="{FF2B5EF4-FFF2-40B4-BE49-F238E27FC236}">
                <a16:creationId xmlns:a16="http://schemas.microsoft.com/office/drawing/2014/main" id="{D6DC1206-7898-1D31-2C8C-5B7586C0F5B5}"/>
              </a:ext>
            </a:extLst>
          </p:cNvPr>
          <p:cNvSpPr txBox="1"/>
          <p:nvPr/>
        </p:nvSpPr>
        <p:spPr>
          <a:xfrm>
            <a:off x="6375860" y="6995316"/>
            <a:ext cx="531475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effectLst/>
                <a:uLnTx/>
                <a:uFillTx/>
                <a:latin typeface="Effra" panose="02000506080000020004" pitchFamily="2" charset="0"/>
              </a:rPr>
              <a:t>D</a:t>
            </a:r>
            <a:r>
              <a:rPr lang="nl-NL" sz="2800" b="1" dirty="0">
                <a:latin typeface="Effra" panose="02000506080000020004" pitchFamily="2" charset="0"/>
              </a:rPr>
              <a:t>oor d</a:t>
            </a:r>
            <a:r>
              <a:rPr kumimoji="0" lang="nl-NL" sz="2800" b="1" u="none" strike="noStrike" kern="1200" cap="none" spc="0" normalizeH="0" baseline="0" noProof="0" dirty="0">
                <a:ln>
                  <a:noFill/>
                </a:ln>
                <a:effectLst/>
                <a:uLnTx/>
                <a:uFillTx/>
                <a:latin typeface="Effra" panose="02000506080000020004" pitchFamily="2" charset="0"/>
              </a:rPr>
              <a:t>e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toename</a:t>
            </a:r>
            <a:r>
              <a:rPr kumimoji="0" lang="nl-NL" sz="2800" b="1" u="none" strike="noStrike" kern="1200" cap="none" spc="0" normalizeH="0" baseline="0" noProof="0" dirty="0">
                <a:ln>
                  <a:noFill/>
                </a:ln>
                <a:effectLst/>
                <a:uLnTx/>
                <a:uFillTx/>
                <a:latin typeface="Effra" panose="02000506080000020004" pitchFamily="2" charset="0"/>
              </a:rPr>
              <a:t> van het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VV</a:t>
            </a:r>
            <a:r>
              <a:rPr kumimoji="0" lang="nl-NL" sz="2800" b="1" u="none" strike="noStrike" kern="1200" cap="none" spc="0" normalizeH="0" baseline="0" noProof="0" dirty="0">
                <a:ln>
                  <a:noFill/>
                </a:ln>
                <a:effectLst/>
                <a:uLnTx/>
                <a:uFillTx/>
                <a:latin typeface="Effra" panose="02000506080000020004" pitchFamily="2" charset="0"/>
              </a:rPr>
              <a:t>, en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daling</a:t>
            </a:r>
            <a:r>
              <a:rPr kumimoji="0" lang="nl-NL" sz="2800" b="1" u="none" strike="noStrike" kern="1200" cap="none" spc="0" normalizeH="0" baseline="0" noProof="0" dirty="0">
                <a:ln>
                  <a:noFill/>
                </a:ln>
                <a:effectLst/>
                <a:uLnTx/>
                <a:uFillTx/>
                <a:latin typeface="Effra" panose="02000506080000020004" pitchFamily="2" charset="0"/>
              </a:rPr>
              <a:t> van het </a:t>
            </a:r>
            <a:r>
              <a:rPr kumimoji="0" lang="nl-NL" sz="2800" b="1" u="none" strike="noStrike" kern="1200" cap="none" spc="0" normalizeH="0" baseline="0" noProof="0" dirty="0">
                <a:ln>
                  <a:noFill/>
                </a:ln>
                <a:solidFill>
                  <a:srgbClr val="945DE8"/>
                </a:solidFill>
                <a:effectLst/>
                <a:uLnTx/>
                <a:uFillTx/>
                <a:latin typeface="Effra" panose="02000506080000020004" pitchFamily="2" charset="0"/>
              </a:rPr>
              <a:t>EV</a:t>
            </a:r>
            <a:r>
              <a:rPr kumimoji="0" lang="nl-NL" sz="2800" b="1" u="none" strike="noStrike" kern="1200" cap="none" spc="0" normalizeH="0" baseline="0" noProof="0" dirty="0">
                <a:ln>
                  <a:noFill/>
                </a:ln>
                <a:effectLst/>
                <a:uLnTx/>
                <a:uFillTx/>
                <a:latin typeface="Effra" panose="02000506080000020004" pitchFamily="2" charset="0"/>
              </a:rPr>
              <a:t>, </a:t>
            </a:r>
            <a:r>
              <a:rPr kumimoji="0" lang="nl-NL" sz="2800" b="1" u="none" strike="noStrike" kern="1200" cap="none" spc="0" normalizeH="0" baseline="0" noProof="0" dirty="0">
                <a:ln>
                  <a:noFill/>
                </a:ln>
                <a:solidFill>
                  <a:srgbClr val="C00000"/>
                </a:solidFill>
                <a:effectLst/>
                <a:uLnTx/>
                <a:uFillTx/>
                <a:latin typeface="Effra" panose="02000506080000020004" pitchFamily="2" charset="0"/>
              </a:rPr>
              <a:t>verslechtert</a:t>
            </a:r>
            <a:r>
              <a:rPr kumimoji="0" lang="nl-NL" sz="2800" b="1" u="none" strike="noStrike" kern="1200" cap="none" spc="0" normalizeH="0" baseline="0" noProof="0" dirty="0">
                <a:ln>
                  <a:noFill/>
                </a:ln>
                <a:effectLst/>
                <a:uLnTx/>
                <a:uFillTx/>
                <a:latin typeface="Effra" panose="02000506080000020004" pitchFamily="2" charset="0"/>
              </a:rPr>
              <a:t> de solvabiliteit. </a:t>
            </a:r>
          </a:p>
        </p:txBody>
      </p:sp>
    </p:spTree>
    <p:extLst>
      <p:ext uri="{BB962C8B-B14F-4D97-AF65-F5344CB8AC3E}">
        <p14:creationId xmlns:p14="http://schemas.microsoft.com/office/powerpoint/2010/main" val="3108859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150"/>
                                        <p:tgtEl>
                                          <p:spTgt spid="17"/>
                                        </p:tgtEl>
                                      </p:cBhvr>
                                    </p:animEffect>
                                  </p:childTnLst>
                                </p:cTn>
                              </p:par>
                            </p:childTnLst>
                          </p:cTn>
                        </p:par>
                        <p:par>
                          <p:cTn id="12" fill="hold">
                            <p:stCondLst>
                              <p:cond delay="15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250"/>
                                        <p:tgtEl>
                                          <p:spTgt spid="18"/>
                                        </p:tgtEl>
                                      </p:cBhvr>
                                    </p:animEffect>
                                  </p:childTnLst>
                                </p:cTn>
                              </p:par>
                              <p:par>
                                <p:cTn id="28" presetID="9" presetClass="emph" presetSubtype="0" grpId="1" nodeType="withEffect">
                                  <p:stCondLst>
                                    <p:cond delay="0"/>
                                  </p:stCondLst>
                                  <p:childTnLst>
                                    <p:set>
                                      <p:cBhvr>
                                        <p:cTn id="29" dur="indefinite"/>
                                        <p:tgtEl>
                                          <p:spTgt spid="99"/>
                                        </p:tgtEl>
                                        <p:attrNameLst>
                                          <p:attrName>style.opacity</p:attrName>
                                        </p:attrNameLst>
                                      </p:cBhvr>
                                      <p:to>
                                        <p:strVal val="0.25"/>
                                      </p:to>
                                    </p:set>
                                    <p:animEffect filter="image" prLst="opacity: 0.25">
                                      <p:cBhvr rctx="IE">
                                        <p:cTn id="30" dur="indefinite"/>
                                        <p:tgtEl>
                                          <p:spTgt spid="99"/>
                                        </p:tgtEl>
                                      </p:cBhvr>
                                    </p:animEffect>
                                  </p:childTnLst>
                                </p:cTn>
                              </p:par>
                              <p:par>
                                <p:cTn id="31" presetID="9" presetClass="emph" presetSubtype="0" nodeType="withEffect">
                                  <p:stCondLst>
                                    <p:cond delay="0"/>
                                  </p:stCondLst>
                                  <p:childTnLst>
                                    <p:set>
                                      <p:cBhvr>
                                        <p:cTn id="32" dur="indefinite"/>
                                        <p:tgtEl>
                                          <p:spTgt spid="17"/>
                                        </p:tgtEl>
                                        <p:attrNameLst>
                                          <p:attrName>style.opacity</p:attrName>
                                        </p:attrNameLst>
                                      </p:cBhvr>
                                      <p:to>
                                        <p:strVal val="0.25"/>
                                      </p:to>
                                    </p:set>
                                    <p:animEffect filter="image" prLst="opacity: 0.25">
                                      <p:cBhvr rctx="IE">
                                        <p:cTn id="33" dur="indefinite"/>
                                        <p:tgtEl>
                                          <p:spTgt spid="17"/>
                                        </p:tgtEl>
                                      </p:cBhvr>
                                    </p:animEffect>
                                  </p:childTnLst>
                                </p:cTn>
                              </p:par>
                              <p:par>
                                <p:cTn id="34" presetID="9" presetClass="emph" presetSubtype="0" grpId="1" nodeType="withEffect">
                                  <p:stCondLst>
                                    <p:cond delay="0"/>
                                  </p:stCondLst>
                                  <p:childTnLst>
                                    <p:set>
                                      <p:cBhvr>
                                        <p:cTn id="35" dur="indefinite"/>
                                        <p:tgtEl>
                                          <p:spTgt spid="9"/>
                                        </p:tgtEl>
                                        <p:attrNameLst>
                                          <p:attrName>style.opacity</p:attrName>
                                        </p:attrNameLst>
                                      </p:cBhvr>
                                      <p:to>
                                        <p:strVal val="0.25"/>
                                      </p:to>
                                    </p:set>
                                    <p:animEffect filter="image" prLst="opacity: 0.25">
                                      <p:cBhvr rctx="IE">
                                        <p:cTn id="36" dur="indefinite"/>
                                        <p:tgtEl>
                                          <p:spTgt spid="9"/>
                                        </p:tgtEl>
                                      </p:cBhvr>
                                    </p:animEffect>
                                  </p:childTnLst>
                                </p:cTn>
                              </p:par>
                              <p:par>
                                <p:cTn id="37" presetID="9" presetClass="emph" presetSubtype="0" grpId="1" nodeType="withEffect">
                                  <p:stCondLst>
                                    <p:cond delay="0"/>
                                  </p:stCondLst>
                                  <p:childTnLst>
                                    <p:set>
                                      <p:cBhvr>
                                        <p:cTn id="38" dur="indefinite"/>
                                        <p:tgtEl>
                                          <p:spTgt spid="122"/>
                                        </p:tgtEl>
                                        <p:attrNameLst>
                                          <p:attrName>style.opacity</p:attrName>
                                        </p:attrNameLst>
                                      </p:cBhvr>
                                      <p:to>
                                        <p:strVal val="0.25"/>
                                      </p:to>
                                    </p:set>
                                    <p:animEffect filter="image" prLst="opacity: 0.25">
                                      <p:cBhvr rctx="IE">
                                        <p:cTn id="39" dur="indefinite"/>
                                        <p:tgtEl>
                                          <p:spTgt spid="122"/>
                                        </p:tgtEl>
                                      </p:cBhvr>
                                    </p:animEffect>
                                  </p:childTnLst>
                                </p:cTn>
                              </p:par>
                              <p:par>
                                <p:cTn id="40" presetID="9" presetClass="emph" presetSubtype="0" nodeType="withEffect">
                                  <p:stCondLst>
                                    <p:cond delay="0"/>
                                  </p:stCondLst>
                                  <p:childTnLst>
                                    <p:set>
                                      <p:cBhvr>
                                        <p:cTn id="41" dur="indefinite"/>
                                        <p:tgtEl>
                                          <p:spTgt spid="12"/>
                                        </p:tgtEl>
                                        <p:attrNameLst>
                                          <p:attrName>style.opacity</p:attrName>
                                        </p:attrNameLst>
                                      </p:cBhvr>
                                      <p:to>
                                        <p:strVal val="0.25"/>
                                      </p:to>
                                    </p:set>
                                    <p:animEffect filter="image" prLst="opacity: 0.25">
                                      <p:cBhvr rctx="IE">
                                        <p:cTn id="42" dur="indefinite"/>
                                        <p:tgtEl>
                                          <p:spTgt spid="12"/>
                                        </p:tgtEl>
                                      </p:cBhvr>
                                    </p:animEffect>
                                  </p:childTnLst>
                                </p:cTn>
                              </p:par>
                              <p:par>
                                <p:cTn id="43" presetID="9" presetClass="emph" presetSubtype="0" grpId="0" nodeType="withEffect">
                                  <p:stCondLst>
                                    <p:cond delay="0"/>
                                  </p:stCondLst>
                                  <p:childTnLst>
                                    <p:set>
                                      <p:cBhvr>
                                        <p:cTn id="44" dur="indefinite"/>
                                        <p:tgtEl>
                                          <p:spTgt spid="105"/>
                                        </p:tgtEl>
                                        <p:attrNameLst>
                                          <p:attrName>style.opacity</p:attrName>
                                        </p:attrNameLst>
                                      </p:cBhvr>
                                      <p:to>
                                        <p:strVal val="0.25"/>
                                      </p:to>
                                    </p:set>
                                    <p:animEffect filter="image" prLst="opacity: 0.25">
                                      <p:cBhvr rctx="IE">
                                        <p:cTn id="45" dur="indefinite"/>
                                        <p:tgtEl>
                                          <p:spTgt spid="105"/>
                                        </p:tgtEl>
                                      </p:cBhvr>
                                    </p:animEffect>
                                  </p:childTnLst>
                                </p:cTn>
                              </p:par>
                              <p:par>
                                <p:cTn id="46" presetID="9" presetClass="emph" presetSubtype="0" nodeType="withEffect">
                                  <p:stCondLst>
                                    <p:cond delay="0"/>
                                  </p:stCondLst>
                                  <p:childTnLst>
                                    <p:set>
                                      <p:cBhvr>
                                        <p:cTn id="47" dur="indefinite"/>
                                        <p:tgtEl>
                                          <p:spTgt spid="52"/>
                                        </p:tgtEl>
                                        <p:attrNameLst>
                                          <p:attrName>style.opacity</p:attrName>
                                        </p:attrNameLst>
                                      </p:cBhvr>
                                      <p:to>
                                        <p:strVal val="0.25"/>
                                      </p:to>
                                    </p:set>
                                    <p:animEffect filter="image" prLst="opacity: 0.25">
                                      <p:cBhvr rctx="IE">
                                        <p:cTn id="48" dur="indefinite"/>
                                        <p:tgtEl>
                                          <p:spTgt spid="52"/>
                                        </p:tgtEl>
                                      </p:cBhvr>
                                    </p:animEffect>
                                  </p:childTnLst>
                                </p:cTn>
                              </p:par>
                              <p:par>
                                <p:cTn id="49" presetID="9" presetClass="emph" presetSubtype="0" nodeType="withEffect">
                                  <p:stCondLst>
                                    <p:cond delay="0"/>
                                  </p:stCondLst>
                                  <p:childTnLst>
                                    <p:set>
                                      <p:cBhvr>
                                        <p:cTn id="50" dur="indefinite"/>
                                        <p:tgtEl>
                                          <p:spTgt spid="45"/>
                                        </p:tgtEl>
                                        <p:attrNameLst>
                                          <p:attrName>style.opacity</p:attrName>
                                        </p:attrNameLst>
                                      </p:cBhvr>
                                      <p:to>
                                        <p:strVal val="0.25"/>
                                      </p:to>
                                    </p:set>
                                    <p:animEffect filter="image" prLst="opacity: 0.25">
                                      <p:cBhvr rctx="IE">
                                        <p:cTn id="51" dur="indefinite"/>
                                        <p:tgtEl>
                                          <p:spTgt spid="45"/>
                                        </p:tgtEl>
                                      </p:cBhvr>
                                    </p:animEffect>
                                  </p:childTnLst>
                                </p:cTn>
                              </p:par>
                              <p:par>
                                <p:cTn id="52" presetID="9" presetClass="emph" presetSubtype="0" grpId="0" nodeType="withEffect">
                                  <p:stCondLst>
                                    <p:cond delay="0"/>
                                  </p:stCondLst>
                                  <p:childTnLst>
                                    <p:set>
                                      <p:cBhvr>
                                        <p:cTn id="53" dur="indefinite"/>
                                        <p:tgtEl>
                                          <p:spTgt spid="50"/>
                                        </p:tgtEl>
                                        <p:attrNameLst>
                                          <p:attrName>style.opacity</p:attrName>
                                        </p:attrNameLst>
                                      </p:cBhvr>
                                      <p:to>
                                        <p:strVal val="0.25"/>
                                      </p:to>
                                    </p:set>
                                    <p:animEffect filter="image" prLst="opacity: 0.25">
                                      <p:cBhvr rctx="IE">
                                        <p:cTn id="54" dur="indefinite"/>
                                        <p:tgtEl>
                                          <p:spTgt spid="50"/>
                                        </p:tgtEl>
                                      </p:cBhvr>
                                    </p:animEffect>
                                  </p:childTnLst>
                                </p:cTn>
                              </p:par>
                              <p:par>
                                <p:cTn id="55" presetID="9" presetClass="emph" presetSubtype="0" grpId="0" nodeType="withEffect">
                                  <p:stCondLst>
                                    <p:cond delay="0"/>
                                  </p:stCondLst>
                                  <p:childTnLst>
                                    <p:set>
                                      <p:cBhvr>
                                        <p:cTn id="56" dur="indefinite"/>
                                        <p:tgtEl>
                                          <p:spTgt spid="86"/>
                                        </p:tgtEl>
                                        <p:attrNameLst>
                                          <p:attrName>style.opacity</p:attrName>
                                        </p:attrNameLst>
                                      </p:cBhvr>
                                      <p:to>
                                        <p:strVal val="0.25"/>
                                      </p:to>
                                    </p:set>
                                    <p:animEffect filter="image" prLst="opacity: 0.25">
                                      <p:cBhvr rctx="IE">
                                        <p:cTn id="57" dur="indefinite"/>
                                        <p:tgtEl>
                                          <p:spTgt spid="86"/>
                                        </p:tgtEl>
                                      </p:cBhvr>
                                    </p:animEffect>
                                  </p:childTnLst>
                                </p:cTn>
                              </p:par>
                              <p:par>
                                <p:cTn id="58" presetID="9" presetClass="emph" presetSubtype="0" grpId="0" nodeType="withEffect">
                                  <p:stCondLst>
                                    <p:cond delay="0"/>
                                  </p:stCondLst>
                                  <p:childTnLst>
                                    <p:set>
                                      <p:cBhvr>
                                        <p:cTn id="59" dur="indefinite"/>
                                        <p:tgtEl>
                                          <p:spTgt spid="5"/>
                                        </p:tgtEl>
                                        <p:attrNameLst>
                                          <p:attrName>style.opacity</p:attrName>
                                        </p:attrNameLst>
                                      </p:cBhvr>
                                      <p:to>
                                        <p:strVal val="0.25"/>
                                      </p:to>
                                    </p:set>
                                    <p:animEffect filter="image" prLst="opacity: 0.25">
                                      <p:cBhvr rctx="IE">
                                        <p:cTn id="60" dur="indefinite"/>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50" grpId="0" animBg="1"/>
      <p:bldP spid="86" grpId="0" animBg="1"/>
      <p:bldP spid="99" grpId="0"/>
      <p:bldP spid="99" grpId="1"/>
      <p:bldP spid="122" grpId="0"/>
      <p:bldP spid="122" grpId="1"/>
      <p:bldP spid="5" grpId="0" animBg="1"/>
      <p:bldP spid="9" grpId="0"/>
      <p:bldP spid="9" grpId="1"/>
      <p:bldP spid="10" grpId="0"/>
      <p:bldP spid="18" grpId="0" animBg="1"/>
      <p:bldP spid="18" grpId="1" animBg="1"/>
      <p:bldP spid="21"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7AAD1-0148-3397-303C-39A783ED57B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5C8FE459-4935-0FB7-B6C3-44F691F88EA3}"/>
              </a:ext>
            </a:extLst>
          </p:cNvPr>
          <p:cNvSpPr txBox="1"/>
          <p:nvPr/>
        </p:nvSpPr>
        <p:spPr>
          <a:xfrm>
            <a:off x="319314" y="3570183"/>
            <a:ext cx="11553372" cy="1015663"/>
          </a:xfrm>
          <a:prstGeom prst="rect">
            <a:avLst/>
          </a:prstGeom>
          <a:noFill/>
        </p:spPr>
        <p:txBody>
          <a:bodyPr wrap="square" rtlCol="0">
            <a:spAutoFit/>
          </a:bodyPr>
          <a:lstStyle/>
          <a:p>
            <a:pPr algn="ctr"/>
            <a:r>
              <a:rPr lang="nl-NL" sz="6000" b="1" dirty="0">
                <a:solidFill>
                  <a:srgbClr val="945DE8"/>
                </a:solidFill>
                <a:effectLst>
                  <a:outerShdw blurRad="25400" dist="25400" dir="2700000" algn="tl" rotWithShape="0">
                    <a:prstClr val="black">
                      <a:alpha val="40000"/>
                    </a:prstClr>
                  </a:outerShdw>
                </a:effectLst>
                <a:latin typeface="Effra" panose="02000506080000020004" pitchFamily="2" charset="0"/>
              </a:rPr>
              <a:t>Over diverse onderwerpen</a:t>
            </a:r>
          </a:p>
        </p:txBody>
      </p:sp>
      <p:cxnSp>
        <p:nvCxnSpPr>
          <p:cNvPr id="6" name="Rechte verbindingslijn 5">
            <a:extLst>
              <a:ext uri="{FF2B5EF4-FFF2-40B4-BE49-F238E27FC236}">
                <a16:creationId xmlns:a16="http://schemas.microsoft.com/office/drawing/2014/main" id="{1435B909-1587-18DD-32AC-190B3A1E82D9}"/>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6D91153D-26E5-C2F6-33C0-70DEE8C27AE2}"/>
              </a:ext>
            </a:extLst>
          </p:cNvPr>
          <p:cNvSpPr txBox="1"/>
          <p:nvPr/>
        </p:nvSpPr>
        <p:spPr>
          <a:xfrm>
            <a:off x="319314" y="2044455"/>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Enkele begrippen</a:t>
            </a:r>
          </a:p>
        </p:txBody>
      </p:sp>
      <p:sp>
        <p:nvSpPr>
          <p:cNvPr id="2" name="Tekstvak 1">
            <a:extLst>
              <a:ext uri="{FF2B5EF4-FFF2-40B4-BE49-F238E27FC236}">
                <a16:creationId xmlns:a16="http://schemas.microsoft.com/office/drawing/2014/main" id="{4E18BC37-113C-983E-D9B8-4968E36A71AB}"/>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166979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8DA03-508B-2C42-4E75-ABF826FEA3A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21EE935-7ABF-C557-F270-61E8D45DAD7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Random begrippen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 name="Rechthoek: afgeronde hoeken 2">
            <a:extLst>
              <a:ext uri="{FF2B5EF4-FFF2-40B4-BE49-F238E27FC236}">
                <a16:creationId xmlns:a16="http://schemas.microsoft.com/office/drawing/2014/main" id="{3811D407-FC0D-6884-E938-B347656C724F}"/>
              </a:ext>
            </a:extLst>
          </p:cNvPr>
          <p:cNvSpPr/>
          <p:nvPr/>
        </p:nvSpPr>
        <p:spPr>
          <a:xfrm>
            <a:off x="259487" y="1147057"/>
            <a:ext cx="3545026" cy="386468"/>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b="1" dirty="0">
                <a:solidFill>
                  <a:schemeClr val="bg1"/>
                </a:solidFill>
                <a:latin typeface="Effra" panose="02000506080000020004" pitchFamily="2" charset="0"/>
              </a:rPr>
              <a:t>Arbo(wet)</a:t>
            </a:r>
          </a:p>
        </p:txBody>
      </p:sp>
      <p:cxnSp>
        <p:nvCxnSpPr>
          <p:cNvPr id="4" name="Rechte verbindingslijn 3">
            <a:extLst>
              <a:ext uri="{FF2B5EF4-FFF2-40B4-BE49-F238E27FC236}">
                <a16:creationId xmlns:a16="http://schemas.microsoft.com/office/drawing/2014/main" id="{9E5D4758-82DF-22A6-C206-639D0B0DB8BA}"/>
              </a:ext>
            </a:extLst>
          </p:cNvPr>
          <p:cNvCxnSpPr>
            <a:cxnSpLocks/>
          </p:cNvCxnSpPr>
          <p:nvPr/>
        </p:nvCxnSpPr>
        <p:spPr>
          <a:xfrm>
            <a:off x="4064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B1CDA729-FB3B-DA19-569B-70C248E1C5CB}"/>
              </a:ext>
            </a:extLst>
          </p:cNvPr>
          <p:cNvCxnSpPr>
            <a:cxnSpLocks/>
          </p:cNvCxnSpPr>
          <p:nvPr/>
        </p:nvCxnSpPr>
        <p:spPr>
          <a:xfrm>
            <a:off x="8128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hthoek: afgeronde hoeken 5">
            <a:extLst>
              <a:ext uri="{FF2B5EF4-FFF2-40B4-BE49-F238E27FC236}">
                <a16:creationId xmlns:a16="http://schemas.microsoft.com/office/drawing/2014/main" id="{84E9E4BA-06AE-C896-0F72-10F68A3D22AE}"/>
              </a:ext>
            </a:extLst>
          </p:cNvPr>
          <p:cNvSpPr/>
          <p:nvPr/>
        </p:nvSpPr>
        <p:spPr>
          <a:xfrm>
            <a:off x="4323487" y="1147057"/>
            <a:ext cx="3545026" cy="386468"/>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b="1" dirty="0">
                <a:solidFill>
                  <a:schemeClr val="bg1"/>
                </a:solidFill>
                <a:latin typeface="Effra" panose="02000506080000020004" pitchFamily="2" charset="0"/>
              </a:rPr>
              <a:t>Stakeholders</a:t>
            </a:r>
          </a:p>
        </p:txBody>
      </p:sp>
      <p:sp>
        <p:nvSpPr>
          <p:cNvPr id="7" name="Rechthoek: afgeronde hoeken 6">
            <a:extLst>
              <a:ext uri="{FF2B5EF4-FFF2-40B4-BE49-F238E27FC236}">
                <a16:creationId xmlns:a16="http://schemas.microsoft.com/office/drawing/2014/main" id="{0B8431E9-66F4-B025-263C-D849CFF6F231}"/>
              </a:ext>
            </a:extLst>
          </p:cNvPr>
          <p:cNvSpPr/>
          <p:nvPr/>
        </p:nvSpPr>
        <p:spPr>
          <a:xfrm>
            <a:off x="8387486" y="1147057"/>
            <a:ext cx="3545026" cy="386468"/>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b="1" dirty="0">
                <a:solidFill>
                  <a:schemeClr val="bg1"/>
                </a:solidFill>
                <a:latin typeface="Effra" panose="02000506080000020004" pitchFamily="2" charset="0"/>
              </a:rPr>
              <a:t>Ondernemingsraad</a:t>
            </a:r>
          </a:p>
        </p:txBody>
      </p:sp>
      <p:sp>
        <p:nvSpPr>
          <p:cNvPr id="8" name="Tekstvak 7">
            <a:extLst>
              <a:ext uri="{FF2B5EF4-FFF2-40B4-BE49-F238E27FC236}">
                <a16:creationId xmlns:a16="http://schemas.microsoft.com/office/drawing/2014/main" id="{60DF23E7-8A98-49E3-0014-DF0852FE0532}"/>
              </a:ext>
            </a:extLst>
          </p:cNvPr>
          <p:cNvSpPr txBox="1"/>
          <p:nvPr/>
        </p:nvSpPr>
        <p:spPr>
          <a:xfrm>
            <a:off x="259488" y="1727838"/>
            <a:ext cx="36382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Wet die zich bezig houdt met een </a:t>
            </a:r>
            <a:r>
              <a:rPr lang="nl-NL" sz="2400" b="1" i="1" dirty="0">
                <a:solidFill>
                  <a:srgbClr val="945DE8"/>
                </a:solidFill>
                <a:latin typeface="Effra" panose="02000506080000020004" pitchFamily="2" charset="0"/>
              </a:rPr>
              <a:t>veilige</a:t>
            </a:r>
            <a:r>
              <a:rPr lang="nl-NL" sz="2400" b="1" i="1" dirty="0">
                <a:solidFill>
                  <a:prstClr val="black"/>
                </a:solidFill>
                <a:latin typeface="Effra" panose="02000506080000020004" pitchFamily="2" charset="0"/>
              </a:rPr>
              <a:t> en </a:t>
            </a:r>
            <a:r>
              <a:rPr lang="nl-NL" sz="2400" b="1" i="1" dirty="0">
                <a:solidFill>
                  <a:srgbClr val="945DE8"/>
                </a:solidFill>
                <a:latin typeface="Effra" panose="02000506080000020004" pitchFamily="2" charset="0"/>
              </a:rPr>
              <a:t>gezonde werkomgeving </a:t>
            </a:r>
            <a:r>
              <a:rPr lang="nl-NL" sz="2400" b="1" i="1" dirty="0">
                <a:solidFill>
                  <a:prstClr val="black"/>
                </a:solidFill>
                <a:latin typeface="Effra" panose="02000506080000020004" pitchFamily="2" charset="0"/>
              </a:rPr>
              <a:t>voor het </a:t>
            </a:r>
            <a:r>
              <a:rPr lang="nl-NL" sz="2400" b="1" i="1" dirty="0">
                <a:solidFill>
                  <a:srgbClr val="945DE8"/>
                </a:solidFill>
                <a:latin typeface="Effra" panose="02000506080000020004" pitchFamily="2" charset="0"/>
              </a:rPr>
              <a:t>personeel </a:t>
            </a:r>
            <a:r>
              <a:rPr lang="nl-NL" sz="2400" b="1" i="1" dirty="0">
                <a:solidFill>
                  <a:prstClr val="black"/>
                </a:solidFill>
                <a:latin typeface="Effra" panose="02000506080000020004" pitchFamily="2" charset="0"/>
              </a:rPr>
              <a:t>van een organisatie.</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9" name="Tekstvak 8">
            <a:extLst>
              <a:ext uri="{FF2B5EF4-FFF2-40B4-BE49-F238E27FC236}">
                <a16:creationId xmlns:a16="http://schemas.microsoft.com/office/drawing/2014/main" id="{9C44D3BE-C607-DB80-029F-047324F3BDAD}"/>
              </a:ext>
            </a:extLst>
          </p:cNvPr>
          <p:cNvSpPr txBox="1"/>
          <p:nvPr/>
        </p:nvSpPr>
        <p:spPr>
          <a:xfrm>
            <a:off x="4230264" y="1727838"/>
            <a:ext cx="373147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Partijen die een bepaalde mate van </a:t>
            </a:r>
            <a:r>
              <a:rPr lang="nl-NL" sz="2400" b="1" i="1" dirty="0">
                <a:solidFill>
                  <a:srgbClr val="945DE8"/>
                </a:solidFill>
                <a:latin typeface="Effra" panose="02000506080000020004" pitchFamily="2" charset="0"/>
              </a:rPr>
              <a:t>belang</a:t>
            </a:r>
            <a:r>
              <a:rPr lang="nl-NL" sz="2400" b="1" i="1" dirty="0">
                <a:solidFill>
                  <a:prstClr val="black"/>
                </a:solidFill>
                <a:latin typeface="Effra" panose="02000506080000020004" pitchFamily="2" charset="0"/>
              </a:rPr>
              <a:t> bij het bestaan van een </a:t>
            </a:r>
            <a:r>
              <a:rPr lang="nl-NL" sz="2400" b="1" i="1" dirty="0">
                <a:solidFill>
                  <a:srgbClr val="945DE8"/>
                </a:solidFill>
                <a:latin typeface="Effra" panose="02000506080000020004" pitchFamily="2" charset="0"/>
              </a:rPr>
              <a:t>organisatie</a:t>
            </a:r>
            <a:r>
              <a:rPr lang="nl-NL" sz="2400" b="1" i="1" dirty="0">
                <a:solidFill>
                  <a:prstClr val="black"/>
                </a:solidFill>
                <a:latin typeface="Effra" panose="02000506080000020004" pitchFamily="2" charset="0"/>
              </a:rPr>
              <a:t> hebben, of op wie de organisatie </a:t>
            </a:r>
            <a:r>
              <a:rPr lang="nl-NL" sz="2400" b="1" i="1" dirty="0">
                <a:solidFill>
                  <a:srgbClr val="945DE8"/>
                </a:solidFill>
                <a:latin typeface="Effra" panose="02000506080000020004" pitchFamily="2" charset="0"/>
              </a:rPr>
              <a:t>invloed</a:t>
            </a:r>
            <a:r>
              <a:rPr lang="nl-NL" sz="2400" b="1" i="1" dirty="0">
                <a:solidFill>
                  <a:prstClr val="black"/>
                </a:solidFill>
                <a:latin typeface="Effra" panose="02000506080000020004" pitchFamily="2" charset="0"/>
              </a:rPr>
              <a:t> heeft.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0" name="Tekstvak 9">
            <a:extLst>
              <a:ext uri="{FF2B5EF4-FFF2-40B4-BE49-F238E27FC236}">
                <a16:creationId xmlns:a16="http://schemas.microsoft.com/office/drawing/2014/main" id="{FECDC4E4-541F-BFD7-0E08-2DA0A04469FE}"/>
              </a:ext>
            </a:extLst>
          </p:cNvPr>
          <p:cNvSpPr txBox="1"/>
          <p:nvPr/>
        </p:nvSpPr>
        <p:spPr>
          <a:xfrm>
            <a:off x="8221223" y="1727838"/>
            <a:ext cx="380451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srgbClr val="945DE8"/>
                </a:solidFill>
                <a:latin typeface="Effra" panose="02000506080000020004" pitchFamily="2" charset="0"/>
              </a:rPr>
              <a:t>Medezeggenschapsorgaan</a:t>
            </a:r>
            <a:r>
              <a:rPr lang="nl-NL" sz="2400" b="1" i="1" dirty="0">
                <a:solidFill>
                  <a:prstClr val="black"/>
                </a:solidFill>
                <a:latin typeface="Effra" panose="02000506080000020004" pitchFamily="2" charset="0"/>
              </a:rPr>
              <a:t> dat </a:t>
            </a:r>
            <a:r>
              <a:rPr lang="nl-NL" sz="2400" b="1" i="1" dirty="0">
                <a:solidFill>
                  <a:srgbClr val="945DE8"/>
                </a:solidFill>
                <a:latin typeface="Effra" panose="02000506080000020004" pitchFamily="2" charset="0"/>
              </a:rPr>
              <a:t>meedenkt </a:t>
            </a:r>
            <a:r>
              <a:rPr lang="nl-NL" sz="2400" b="1" i="1" dirty="0">
                <a:solidFill>
                  <a:prstClr val="black"/>
                </a:solidFill>
                <a:latin typeface="Effra" panose="02000506080000020004" pitchFamily="2" charset="0"/>
              </a:rPr>
              <a:t>over de plannen van een organisatie en hier </a:t>
            </a:r>
            <a:r>
              <a:rPr lang="nl-NL" sz="2400" b="1" i="1" dirty="0">
                <a:solidFill>
                  <a:srgbClr val="945DE8"/>
                </a:solidFill>
                <a:latin typeface="Effra" panose="02000506080000020004" pitchFamily="2" charset="0"/>
              </a:rPr>
              <a:t>inspraak</a:t>
            </a:r>
            <a:r>
              <a:rPr lang="nl-NL" sz="2400" b="1" i="1" dirty="0">
                <a:solidFill>
                  <a:prstClr val="black"/>
                </a:solidFill>
                <a:latin typeface="Effra" panose="02000506080000020004" pitchFamily="2" charset="0"/>
              </a:rPr>
              <a:t> in kan hebben.</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1" name="Tekstvak 10">
            <a:extLst>
              <a:ext uri="{FF2B5EF4-FFF2-40B4-BE49-F238E27FC236}">
                <a16:creationId xmlns:a16="http://schemas.microsoft.com/office/drawing/2014/main" id="{896A366F-0075-CCE1-A7CC-4398E6559CD2}"/>
              </a:ext>
            </a:extLst>
          </p:cNvPr>
          <p:cNvSpPr txBox="1"/>
          <p:nvPr/>
        </p:nvSpPr>
        <p:spPr>
          <a:xfrm>
            <a:off x="4037444" y="4360596"/>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Klanten</a:t>
            </a:r>
          </a:p>
        </p:txBody>
      </p:sp>
      <p:sp>
        <p:nvSpPr>
          <p:cNvPr id="12" name="Tekstvak 11">
            <a:extLst>
              <a:ext uri="{FF2B5EF4-FFF2-40B4-BE49-F238E27FC236}">
                <a16:creationId xmlns:a16="http://schemas.microsoft.com/office/drawing/2014/main" id="{37603DC3-C78A-C6C8-DF1F-0EE7B3F88C8E}"/>
              </a:ext>
            </a:extLst>
          </p:cNvPr>
          <p:cNvSpPr txBox="1"/>
          <p:nvPr/>
        </p:nvSpPr>
        <p:spPr>
          <a:xfrm>
            <a:off x="4037444" y="5004999"/>
            <a:ext cx="1962146"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Overheid</a:t>
            </a:r>
          </a:p>
        </p:txBody>
      </p:sp>
      <p:sp>
        <p:nvSpPr>
          <p:cNvPr id="13" name="Tekstvak 12">
            <a:extLst>
              <a:ext uri="{FF2B5EF4-FFF2-40B4-BE49-F238E27FC236}">
                <a16:creationId xmlns:a16="http://schemas.microsoft.com/office/drawing/2014/main" id="{985F61B3-43D5-C633-7EE4-83DED73E3619}"/>
              </a:ext>
            </a:extLst>
          </p:cNvPr>
          <p:cNvSpPr txBox="1"/>
          <p:nvPr/>
        </p:nvSpPr>
        <p:spPr>
          <a:xfrm>
            <a:off x="5762479" y="4360596"/>
            <a:ext cx="2329000"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Leveranciers</a:t>
            </a:r>
          </a:p>
        </p:txBody>
      </p:sp>
      <p:sp>
        <p:nvSpPr>
          <p:cNvPr id="14" name="Tekstvak 13">
            <a:extLst>
              <a:ext uri="{FF2B5EF4-FFF2-40B4-BE49-F238E27FC236}">
                <a16:creationId xmlns:a16="http://schemas.microsoft.com/office/drawing/2014/main" id="{AA12FA47-FB72-8E65-DACB-C534AE8D43D5}"/>
              </a:ext>
            </a:extLst>
          </p:cNvPr>
          <p:cNvSpPr txBox="1"/>
          <p:nvPr/>
        </p:nvSpPr>
        <p:spPr>
          <a:xfrm>
            <a:off x="5762479" y="5004999"/>
            <a:ext cx="2409812"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Financiers</a:t>
            </a:r>
          </a:p>
        </p:txBody>
      </p:sp>
      <p:sp>
        <p:nvSpPr>
          <p:cNvPr id="15" name="Tekstvak 14">
            <a:extLst>
              <a:ext uri="{FF2B5EF4-FFF2-40B4-BE49-F238E27FC236}">
                <a16:creationId xmlns:a16="http://schemas.microsoft.com/office/drawing/2014/main" id="{77E27FB3-1189-3CFD-7B68-7ACAF90EFDFB}"/>
              </a:ext>
            </a:extLst>
          </p:cNvPr>
          <p:cNvSpPr txBox="1"/>
          <p:nvPr/>
        </p:nvSpPr>
        <p:spPr>
          <a:xfrm>
            <a:off x="4037444" y="5594932"/>
            <a:ext cx="1962146" cy="584775"/>
          </a:xfrm>
          <a:prstGeom prst="rect">
            <a:avLst/>
          </a:prstGeom>
          <a:noFill/>
        </p:spPr>
        <p:txBody>
          <a:bodyPr wrap="square" rtlCol="0">
            <a:spAutoFit/>
          </a:bodyPr>
          <a:lstStyle/>
          <a:p>
            <a:pPr algn="ctr"/>
            <a:r>
              <a:rPr lang="nl-NL" sz="3200" b="1" dirty="0">
                <a:solidFill>
                  <a:srgbClr val="945DE8"/>
                </a:solidFill>
                <a:effectLst>
                  <a:outerShdw blurRad="12700" dist="12700" dir="2700000" algn="tl" rotWithShape="0">
                    <a:prstClr val="black">
                      <a:alpha val="40000"/>
                    </a:prstClr>
                  </a:outerShdw>
                </a:effectLst>
              </a:rPr>
              <a:t>Personeel</a:t>
            </a:r>
          </a:p>
        </p:txBody>
      </p:sp>
      <p:sp>
        <p:nvSpPr>
          <p:cNvPr id="16" name="Tekstvak 15">
            <a:extLst>
              <a:ext uri="{FF2B5EF4-FFF2-40B4-BE49-F238E27FC236}">
                <a16:creationId xmlns:a16="http://schemas.microsoft.com/office/drawing/2014/main" id="{70226BB2-FAF3-9E9A-9620-2279E0214093}"/>
              </a:ext>
            </a:extLst>
          </p:cNvPr>
          <p:cNvSpPr txBox="1"/>
          <p:nvPr/>
        </p:nvSpPr>
        <p:spPr>
          <a:xfrm>
            <a:off x="5762479" y="5594932"/>
            <a:ext cx="2409812"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Concurrent</a:t>
            </a:r>
          </a:p>
        </p:txBody>
      </p:sp>
      <p:sp>
        <p:nvSpPr>
          <p:cNvPr id="17" name="Tekstvak 16">
            <a:extLst>
              <a:ext uri="{FF2B5EF4-FFF2-40B4-BE49-F238E27FC236}">
                <a16:creationId xmlns:a16="http://schemas.microsoft.com/office/drawing/2014/main" id="{5E0033BC-A2D9-A876-A3CE-D060ADB02560}"/>
              </a:ext>
            </a:extLst>
          </p:cNvPr>
          <p:cNvSpPr txBox="1"/>
          <p:nvPr/>
        </p:nvSpPr>
        <p:spPr>
          <a:xfrm>
            <a:off x="8221223" y="3743774"/>
            <a:ext cx="3731466" cy="584775"/>
          </a:xfrm>
          <a:prstGeom prst="rect">
            <a:avLst/>
          </a:prstGeom>
          <a:noFill/>
        </p:spPr>
        <p:txBody>
          <a:bodyPr wrap="square" rtlCol="0">
            <a:spAutoFit/>
          </a:bodyPr>
          <a:lstStyle/>
          <a:p>
            <a:pPr algn="ctr"/>
            <a:r>
              <a:rPr lang="nl-NL" sz="3200" b="1" dirty="0">
                <a:solidFill>
                  <a:srgbClr val="652EA3"/>
                </a:solidFill>
                <a:effectLst>
                  <a:outerShdw blurRad="12700" dist="12700" dir="2700000" algn="tl" rotWithShape="0">
                    <a:prstClr val="black">
                      <a:alpha val="40000"/>
                    </a:prstClr>
                  </a:outerShdw>
                </a:effectLst>
              </a:rPr>
              <a:t>4 bevoegdheden:</a:t>
            </a:r>
          </a:p>
        </p:txBody>
      </p:sp>
      <p:sp>
        <p:nvSpPr>
          <p:cNvPr id="18" name="Rechthoek: afgeronde hoeken 17">
            <a:extLst>
              <a:ext uri="{FF2B5EF4-FFF2-40B4-BE49-F238E27FC236}">
                <a16:creationId xmlns:a16="http://schemas.microsoft.com/office/drawing/2014/main" id="{FF5850B8-CCA5-D200-8639-3DDD9911DD35}"/>
              </a:ext>
            </a:extLst>
          </p:cNvPr>
          <p:cNvSpPr/>
          <p:nvPr/>
        </p:nvSpPr>
        <p:spPr>
          <a:xfrm>
            <a:off x="8573894" y="4372194"/>
            <a:ext cx="3026124" cy="322412"/>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Adviesrecht</a:t>
            </a:r>
          </a:p>
        </p:txBody>
      </p:sp>
      <p:sp>
        <p:nvSpPr>
          <p:cNvPr id="19" name="Rechthoek: afgeronde hoeken 18">
            <a:extLst>
              <a:ext uri="{FF2B5EF4-FFF2-40B4-BE49-F238E27FC236}">
                <a16:creationId xmlns:a16="http://schemas.microsoft.com/office/drawing/2014/main" id="{D26F428B-3C90-7851-E316-F2AB79FB4FA5}"/>
              </a:ext>
            </a:extLst>
          </p:cNvPr>
          <p:cNvSpPr/>
          <p:nvPr/>
        </p:nvSpPr>
        <p:spPr>
          <a:xfrm>
            <a:off x="8320926" y="4326258"/>
            <a:ext cx="313488" cy="419802"/>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1</a:t>
            </a:r>
          </a:p>
        </p:txBody>
      </p:sp>
      <p:sp>
        <p:nvSpPr>
          <p:cNvPr id="20" name="Rechthoek: afgeronde hoeken 19">
            <a:extLst>
              <a:ext uri="{FF2B5EF4-FFF2-40B4-BE49-F238E27FC236}">
                <a16:creationId xmlns:a16="http://schemas.microsoft.com/office/drawing/2014/main" id="{E3407E9D-17F9-1A6E-0289-8392A0803B9D}"/>
              </a:ext>
            </a:extLst>
          </p:cNvPr>
          <p:cNvSpPr/>
          <p:nvPr/>
        </p:nvSpPr>
        <p:spPr>
          <a:xfrm>
            <a:off x="8573894" y="4948393"/>
            <a:ext cx="3026124" cy="322412"/>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Informatierecht</a:t>
            </a:r>
          </a:p>
        </p:txBody>
      </p:sp>
      <p:sp>
        <p:nvSpPr>
          <p:cNvPr id="21" name="Rechthoek: afgeronde hoeken 20">
            <a:extLst>
              <a:ext uri="{FF2B5EF4-FFF2-40B4-BE49-F238E27FC236}">
                <a16:creationId xmlns:a16="http://schemas.microsoft.com/office/drawing/2014/main" id="{517A126B-57B7-EEE5-C97F-F2CCFF8515AE}"/>
              </a:ext>
            </a:extLst>
          </p:cNvPr>
          <p:cNvSpPr/>
          <p:nvPr/>
        </p:nvSpPr>
        <p:spPr>
          <a:xfrm>
            <a:off x="8320926" y="4896888"/>
            <a:ext cx="313488" cy="419802"/>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2</a:t>
            </a:r>
          </a:p>
        </p:txBody>
      </p:sp>
      <p:sp>
        <p:nvSpPr>
          <p:cNvPr id="22" name="Rechthoek: afgeronde hoeken 21">
            <a:extLst>
              <a:ext uri="{FF2B5EF4-FFF2-40B4-BE49-F238E27FC236}">
                <a16:creationId xmlns:a16="http://schemas.microsoft.com/office/drawing/2014/main" id="{6676454F-79AB-A597-E547-A6DB2B572DAE}"/>
              </a:ext>
            </a:extLst>
          </p:cNvPr>
          <p:cNvSpPr/>
          <p:nvPr/>
        </p:nvSpPr>
        <p:spPr>
          <a:xfrm>
            <a:off x="8573894" y="5516212"/>
            <a:ext cx="3026124" cy="322412"/>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Instemmingsrecht</a:t>
            </a:r>
          </a:p>
        </p:txBody>
      </p:sp>
      <p:sp>
        <p:nvSpPr>
          <p:cNvPr id="23" name="Rechthoek: afgeronde hoeken 22">
            <a:extLst>
              <a:ext uri="{FF2B5EF4-FFF2-40B4-BE49-F238E27FC236}">
                <a16:creationId xmlns:a16="http://schemas.microsoft.com/office/drawing/2014/main" id="{847CD3B9-F0E0-C828-1EF9-AAF3D267C68C}"/>
              </a:ext>
            </a:extLst>
          </p:cNvPr>
          <p:cNvSpPr/>
          <p:nvPr/>
        </p:nvSpPr>
        <p:spPr>
          <a:xfrm>
            <a:off x="8320926" y="5467518"/>
            <a:ext cx="313488" cy="419802"/>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3</a:t>
            </a:r>
          </a:p>
        </p:txBody>
      </p:sp>
      <p:sp>
        <p:nvSpPr>
          <p:cNvPr id="24" name="Rechthoek: afgeronde hoeken 23">
            <a:extLst>
              <a:ext uri="{FF2B5EF4-FFF2-40B4-BE49-F238E27FC236}">
                <a16:creationId xmlns:a16="http://schemas.microsoft.com/office/drawing/2014/main" id="{6A391306-6F79-0BAC-2ED6-0E55496D515C}"/>
              </a:ext>
            </a:extLst>
          </p:cNvPr>
          <p:cNvSpPr/>
          <p:nvPr/>
        </p:nvSpPr>
        <p:spPr>
          <a:xfrm>
            <a:off x="8573894" y="6084031"/>
            <a:ext cx="3026124" cy="322412"/>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Initiatiefrecht</a:t>
            </a:r>
          </a:p>
        </p:txBody>
      </p:sp>
      <p:sp>
        <p:nvSpPr>
          <p:cNvPr id="25" name="Rechthoek: afgeronde hoeken 24">
            <a:extLst>
              <a:ext uri="{FF2B5EF4-FFF2-40B4-BE49-F238E27FC236}">
                <a16:creationId xmlns:a16="http://schemas.microsoft.com/office/drawing/2014/main" id="{F62C3C3D-8CE6-5906-DD5E-5806DAFC5091}"/>
              </a:ext>
            </a:extLst>
          </p:cNvPr>
          <p:cNvSpPr/>
          <p:nvPr/>
        </p:nvSpPr>
        <p:spPr>
          <a:xfrm>
            <a:off x="8320926" y="6038149"/>
            <a:ext cx="313488" cy="419802"/>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4</a:t>
            </a:r>
          </a:p>
        </p:txBody>
      </p:sp>
      <p:sp>
        <p:nvSpPr>
          <p:cNvPr id="26" name="Rechthoek: afgeronde hoeken 25">
            <a:extLst>
              <a:ext uri="{FF2B5EF4-FFF2-40B4-BE49-F238E27FC236}">
                <a16:creationId xmlns:a16="http://schemas.microsoft.com/office/drawing/2014/main" id="{67E97801-0CE7-4E5F-D043-846C4CBA0D94}"/>
              </a:ext>
            </a:extLst>
          </p:cNvPr>
          <p:cNvSpPr/>
          <p:nvPr/>
        </p:nvSpPr>
        <p:spPr>
          <a:xfrm>
            <a:off x="259487" y="4039497"/>
            <a:ext cx="3545026" cy="386468"/>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b="1" dirty="0">
                <a:solidFill>
                  <a:schemeClr val="bg1"/>
                </a:solidFill>
                <a:latin typeface="Effra" panose="02000506080000020004" pitchFamily="2" charset="0"/>
              </a:rPr>
              <a:t>CAO</a:t>
            </a:r>
          </a:p>
        </p:txBody>
      </p:sp>
      <p:sp>
        <p:nvSpPr>
          <p:cNvPr id="27" name="Tekstvak 26">
            <a:extLst>
              <a:ext uri="{FF2B5EF4-FFF2-40B4-BE49-F238E27FC236}">
                <a16:creationId xmlns:a16="http://schemas.microsoft.com/office/drawing/2014/main" id="{1D98F61F-D8A5-39FD-9880-2D1DAB396CE4}"/>
              </a:ext>
            </a:extLst>
          </p:cNvPr>
          <p:cNvSpPr txBox="1"/>
          <p:nvPr/>
        </p:nvSpPr>
        <p:spPr>
          <a:xfrm>
            <a:off x="259488" y="4620278"/>
            <a:ext cx="363824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srgbClr val="945DE8"/>
                </a:solidFill>
                <a:latin typeface="Effra" panose="02000506080000020004" pitchFamily="2" charset="0"/>
              </a:rPr>
              <a:t>Arbeidsovereenkomst</a:t>
            </a:r>
            <a:r>
              <a:rPr lang="nl-NL" sz="2400" b="1" i="1" dirty="0">
                <a:solidFill>
                  <a:prstClr val="black"/>
                </a:solidFill>
                <a:latin typeface="Effra" panose="02000506080000020004" pitchFamily="2" charset="0"/>
              </a:rPr>
              <a:t> die geldt voor </a:t>
            </a:r>
            <a:r>
              <a:rPr lang="nl-NL" sz="2400" b="1" i="1" dirty="0">
                <a:solidFill>
                  <a:srgbClr val="945DE8"/>
                </a:solidFill>
                <a:latin typeface="Effra" panose="02000506080000020004" pitchFamily="2" charset="0"/>
              </a:rPr>
              <a:t>alle bedrijven </a:t>
            </a:r>
            <a:r>
              <a:rPr lang="nl-NL" sz="2400" b="1" i="1" dirty="0">
                <a:solidFill>
                  <a:prstClr val="black"/>
                </a:solidFill>
                <a:latin typeface="Effra" panose="02000506080000020004" pitchFamily="2" charset="0"/>
              </a:rPr>
              <a:t>binnen een bepaalde </a:t>
            </a:r>
            <a:r>
              <a:rPr lang="nl-NL" sz="2400" b="1" i="1" dirty="0">
                <a:solidFill>
                  <a:srgbClr val="945DE8"/>
                </a:solidFill>
                <a:latin typeface="Effra" panose="02000506080000020004" pitchFamily="2" charset="0"/>
              </a:rPr>
              <a:t>bedrijfstak</a:t>
            </a:r>
            <a:r>
              <a:rPr lang="nl-NL" sz="2400" b="1" i="1" dirty="0">
                <a:solidFill>
                  <a:prstClr val="black"/>
                </a:solidFill>
                <a:latin typeface="Effra" panose="02000506080000020004" pitchFamily="2" charset="0"/>
              </a:rPr>
              <a:t> (branche)</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188592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250"/>
                                        <p:tgtEl>
                                          <p:spTgt spid="4"/>
                                        </p:tgtEl>
                                      </p:cBhvr>
                                    </p:animEffect>
                                  </p:childTnLst>
                                </p:cTn>
                              </p:par>
                              <p:par>
                                <p:cTn id="8" presetID="16" presetClass="entr" presetSubtype="4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100"/>
                                  </p:stCondLst>
                                  <p:childTnLst>
                                    <p:set>
                                      <p:cBhvr>
                                        <p:cTn id="35" dur="1" fill="hold">
                                          <p:stCondLst>
                                            <p:cond delay="0"/>
                                          </p:stCondLst>
                                        </p:cTn>
                                        <p:tgtEl>
                                          <p:spTgt spid="12"/>
                                        </p:tgtEl>
                                        <p:attrNameLst>
                                          <p:attrName>style.visibility</p:attrName>
                                        </p:attrNameLst>
                                      </p:cBhvr>
                                      <p:to>
                                        <p:strVal val="visible"/>
                                      </p:to>
                                    </p:set>
                                  </p:childTnLst>
                                </p:cTn>
                              </p:par>
                            </p:childTnLst>
                          </p:cTn>
                        </p:par>
                        <p:par>
                          <p:cTn id="36" fill="hold">
                            <p:stCondLst>
                              <p:cond delay="100"/>
                            </p:stCondLst>
                            <p:childTnLst>
                              <p:par>
                                <p:cTn id="37" presetID="1" presetClass="entr" presetSubtype="0" fill="hold" grpId="0" nodeType="afterEffect">
                                  <p:stCondLst>
                                    <p:cond delay="100"/>
                                  </p:stCondLst>
                                  <p:childTnLst>
                                    <p:set>
                                      <p:cBhvr>
                                        <p:cTn id="38" dur="1" fill="hold">
                                          <p:stCondLst>
                                            <p:cond delay="0"/>
                                          </p:stCondLst>
                                        </p:cTn>
                                        <p:tgtEl>
                                          <p:spTgt spid="15"/>
                                        </p:tgtEl>
                                        <p:attrNameLst>
                                          <p:attrName>style.visibility</p:attrName>
                                        </p:attrNameLst>
                                      </p:cBhvr>
                                      <p:to>
                                        <p:strVal val="visible"/>
                                      </p:to>
                                    </p:set>
                                  </p:childTnLst>
                                </p:cTn>
                              </p:par>
                            </p:childTnLst>
                          </p:cTn>
                        </p:par>
                        <p:par>
                          <p:cTn id="39" fill="hold">
                            <p:stCondLst>
                              <p:cond delay="200"/>
                            </p:stCondLst>
                            <p:childTnLst>
                              <p:par>
                                <p:cTn id="40" presetID="1" presetClass="entr" presetSubtype="0" fill="hold" grpId="0" nodeType="afterEffect">
                                  <p:stCondLst>
                                    <p:cond delay="10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300"/>
                            </p:stCondLst>
                            <p:childTnLst>
                              <p:par>
                                <p:cTn id="43" presetID="1" presetClass="entr" presetSubtype="0" fill="hold" grpId="0" nodeType="afterEffect">
                                  <p:stCondLst>
                                    <p:cond delay="10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p:stCondLst>
                              <p:cond delay="400"/>
                            </p:stCondLst>
                            <p:childTnLst>
                              <p:par>
                                <p:cTn id="46" presetID="1" presetClass="entr" presetSubtype="0" fill="hold" grpId="0" nodeType="afterEffect">
                                  <p:stCondLst>
                                    <p:cond delay="10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22" presetClass="entr" presetSubtype="8"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15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2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15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par>
                                <p:cTn id="76" presetID="22" presetClass="entr" presetSubtype="8"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15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par>
                                <p:cTn id="83" presetID="22" presetClass="entr" presetSubtype="8"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1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p:bldP spid="9" grpId="0"/>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8717B-9FA3-2169-1F0A-46500E994B28}"/>
            </a:ext>
          </a:extLst>
        </p:cNvPr>
        <p:cNvGrpSpPr/>
        <p:nvPr/>
      </p:nvGrpSpPr>
      <p:grpSpPr>
        <a:xfrm>
          <a:off x="0" y="0"/>
          <a:ext cx="0" cy="0"/>
          <a:chOff x="0" y="0"/>
          <a:chExt cx="0" cy="0"/>
        </a:xfrm>
      </p:grpSpPr>
      <p:grpSp>
        <p:nvGrpSpPr>
          <p:cNvPr id="65" name="Groep 64">
            <a:extLst>
              <a:ext uri="{FF2B5EF4-FFF2-40B4-BE49-F238E27FC236}">
                <a16:creationId xmlns:a16="http://schemas.microsoft.com/office/drawing/2014/main" id="{2D01843E-9B17-FAA0-14F5-189372A15FF2}"/>
              </a:ext>
            </a:extLst>
          </p:cNvPr>
          <p:cNvGrpSpPr/>
          <p:nvPr/>
        </p:nvGrpSpPr>
        <p:grpSpPr>
          <a:xfrm>
            <a:off x="359117" y="5101875"/>
            <a:ext cx="6977915" cy="1343604"/>
            <a:chOff x="511523" y="5254275"/>
            <a:chExt cx="6977915" cy="1343604"/>
          </a:xfrm>
        </p:grpSpPr>
        <p:pic>
          <p:nvPicPr>
            <p:cNvPr id="60" name="Afbeelding 59">
              <a:extLst>
                <a:ext uri="{FF2B5EF4-FFF2-40B4-BE49-F238E27FC236}">
                  <a16:creationId xmlns:a16="http://schemas.microsoft.com/office/drawing/2014/main" id="{974E3E21-A44A-71B6-85D5-DBF724A5296C}"/>
                </a:ext>
              </a:extLst>
            </p:cNvPr>
            <p:cNvPicPr>
              <a:picLocks noChangeAspect="1"/>
            </p:cNvPicPr>
            <p:nvPr/>
          </p:nvPicPr>
          <p:blipFill>
            <a:blip r:embed="rId3"/>
            <a:stretch>
              <a:fillRect/>
            </a:stretch>
          </p:blipFill>
          <p:spPr>
            <a:xfrm>
              <a:off x="511523" y="5254275"/>
              <a:ext cx="6977915" cy="1343604"/>
            </a:xfrm>
            <a:prstGeom prst="rect">
              <a:avLst/>
            </a:prstGeom>
            <a:effectLst>
              <a:outerShdw blurRad="25400" dist="25400" dir="2700000" algn="tl" rotWithShape="0">
                <a:prstClr val="black">
                  <a:alpha val="40000"/>
                </a:prstClr>
              </a:outerShdw>
            </a:effectLst>
          </p:spPr>
        </p:pic>
        <p:cxnSp>
          <p:nvCxnSpPr>
            <p:cNvPr id="61" name="Rechte verbindingslijn 60">
              <a:extLst>
                <a:ext uri="{FF2B5EF4-FFF2-40B4-BE49-F238E27FC236}">
                  <a16:creationId xmlns:a16="http://schemas.microsoft.com/office/drawing/2014/main" id="{D21C3B0E-8056-01F8-9354-35D19BE0799F}"/>
                </a:ext>
              </a:extLst>
            </p:cNvPr>
            <p:cNvCxnSpPr/>
            <p:nvPr/>
          </p:nvCxnSpPr>
          <p:spPr>
            <a:xfrm>
              <a:off x="562323" y="5791200"/>
              <a:ext cx="64512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51D183DE-3AB1-626D-A184-2B2735D3CA63}"/>
                </a:ext>
              </a:extLst>
            </p:cNvPr>
            <p:cNvCxnSpPr/>
            <p:nvPr/>
          </p:nvCxnSpPr>
          <p:spPr>
            <a:xfrm>
              <a:off x="562323" y="6057900"/>
              <a:ext cx="64512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9C0939F5-393D-E5CA-7DF2-EA2B40743DE6}"/>
                </a:ext>
              </a:extLst>
            </p:cNvPr>
            <p:cNvCxnSpPr>
              <a:cxnSpLocks/>
            </p:cNvCxnSpPr>
            <p:nvPr/>
          </p:nvCxnSpPr>
          <p:spPr>
            <a:xfrm>
              <a:off x="562323" y="6591529"/>
              <a:ext cx="22875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EF31F058-FC56-F265-1779-3BED15409DB6}"/>
                </a:ext>
              </a:extLst>
            </p:cNvPr>
            <p:cNvCxnSpPr>
              <a:cxnSpLocks/>
            </p:cNvCxnSpPr>
            <p:nvPr/>
          </p:nvCxnSpPr>
          <p:spPr>
            <a:xfrm>
              <a:off x="5825503" y="6293079"/>
              <a:ext cx="1599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2" name="Tekstvak 41">
                <a:extLst>
                  <a:ext uri="{FF2B5EF4-FFF2-40B4-BE49-F238E27FC236}">
                    <a16:creationId xmlns:a16="http://schemas.microsoft.com/office/drawing/2014/main" id="{E3530746-6063-58B5-07C4-4491E6684C39}"/>
                  </a:ext>
                </a:extLst>
              </p:cNvPr>
              <p:cNvSpPr txBox="1"/>
              <p:nvPr/>
            </p:nvSpPr>
            <p:spPr>
              <a:xfrm>
                <a:off x="2725806" y="3975758"/>
                <a:ext cx="37321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𝟖𝟎𝟎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𝟖</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𝟏</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𝟐𝟏</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42" name="Tekstvak 41">
                <a:extLst>
                  <a:ext uri="{FF2B5EF4-FFF2-40B4-BE49-F238E27FC236}">
                    <a16:creationId xmlns:a16="http://schemas.microsoft.com/office/drawing/2014/main" id="{E3530746-6063-58B5-07C4-4491E6684C39}"/>
                  </a:ext>
                </a:extLst>
              </p:cNvPr>
              <p:cNvSpPr txBox="1">
                <a:spLocks noRot="1" noChangeAspect="1" noMove="1" noResize="1" noEditPoints="1" noAdjustHandles="1" noChangeArrowheads="1" noChangeShapeType="1" noTextEdit="1"/>
              </p:cNvSpPr>
              <p:nvPr/>
            </p:nvSpPr>
            <p:spPr>
              <a:xfrm>
                <a:off x="2725806" y="3975758"/>
                <a:ext cx="3732144" cy="523220"/>
              </a:xfrm>
              <a:prstGeom prst="rect">
                <a:avLst/>
              </a:prstGeom>
              <a:blipFill>
                <a:blip r:embed="rId4"/>
                <a:stretch>
                  <a:fillRect/>
                </a:stretch>
              </a:blipFill>
            </p:spPr>
            <p:txBody>
              <a:bodyPr/>
              <a:lstStyle/>
              <a:p>
                <a:r>
                  <a:rPr lang="nl-NL">
                    <a:noFill/>
                  </a:rPr>
                  <a:t> </a:t>
                </a:r>
              </a:p>
            </p:txBody>
          </p:sp>
        </mc:Fallback>
      </mc:AlternateContent>
      <p:sp>
        <p:nvSpPr>
          <p:cNvPr id="52" name="Rechteraccolade 51">
            <a:extLst>
              <a:ext uri="{FF2B5EF4-FFF2-40B4-BE49-F238E27FC236}">
                <a16:creationId xmlns:a16="http://schemas.microsoft.com/office/drawing/2014/main" id="{C0843C31-90D2-8E3C-321B-4597A05DFB2D}"/>
              </a:ext>
            </a:extLst>
          </p:cNvPr>
          <p:cNvSpPr/>
          <p:nvPr/>
        </p:nvSpPr>
        <p:spPr>
          <a:xfrm rot="16200000">
            <a:off x="4218649" y="2325589"/>
            <a:ext cx="748560" cy="3417627"/>
          </a:xfrm>
          <a:prstGeom prst="rightBrace">
            <a:avLst>
              <a:gd name="adj1" fmla="val 0"/>
              <a:gd name="adj2" fmla="val 50000"/>
            </a:avLst>
          </a:prstGeom>
          <a:ln w="38100">
            <a:solidFill>
              <a:srgbClr val="652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5" name="Tekstvak 54">
            <a:extLst>
              <a:ext uri="{FF2B5EF4-FFF2-40B4-BE49-F238E27FC236}">
                <a16:creationId xmlns:a16="http://schemas.microsoft.com/office/drawing/2014/main" id="{02025A73-A0C9-81F7-3030-742C5AA8D369}"/>
              </a:ext>
            </a:extLst>
          </p:cNvPr>
          <p:cNvSpPr txBox="1"/>
          <p:nvPr/>
        </p:nvSpPr>
        <p:spPr>
          <a:xfrm>
            <a:off x="2306899" y="4434983"/>
            <a:ext cx="50301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Debiteuren betalen ook </a:t>
            </a:r>
            <a:r>
              <a:rPr lang="nl-NL" sz="2800" b="1" i="1" dirty="0">
                <a:solidFill>
                  <a:srgbClr val="945DE8"/>
                </a:solidFill>
                <a:latin typeface="Effra" panose="02000506080000020004" pitchFamily="2" charset="0"/>
              </a:rPr>
              <a:t>btw</a:t>
            </a:r>
            <a:r>
              <a:rPr lang="nl-NL" sz="2800" b="1" i="1" dirty="0">
                <a:solidFill>
                  <a:prstClr val="black"/>
                </a:solidFill>
                <a:latin typeface="Effra" panose="02000506080000020004" pitchFamily="2" charset="0"/>
              </a:rPr>
              <a: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pic>
        <p:nvPicPr>
          <p:cNvPr id="44" name="Afbeelding 43">
            <a:extLst>
              <a:ext uri="{FF2B5EF4-FFF2-40B4-BE49-F238E27FC236}">
                <a16:creationId xmlns:a16="http://schemas.microsoft.com/office/drawing/2014/main" id="{FD7CD413-E8C2-0F95-511A-A2692A3F5E5A}"/>
              </a:ext>
            </a:extLst>
          </p:cNvPr>
          <p:cNvPicPr>
            <a:picLocks noChangeAspect="1"/>
          </p:cNvPicPr>
          <p:nvPr/>
        </p:nvPicPr>
        <p:blipFill>
          <a:blip r:embed="rId5"/>
          <a:stretch>
            <a:fillRect/>
          </a:stretch>
        </p:blipFill>
        <p:spPr>
          <a:xfrm>
            <a:off x="7494368" y="3550691"/>
            <a:ext cx="4481843" cy="2894788"/>
          </a:xfrm>
          <a:prstGeom prst="rect">
            <a:avLst/>
          </a:prstGeom>
          <a:effectLst>
            <a:outerShdw blurRad="25400" dist="25400" dir="2700000" algn="tl" rotWithShape="0">
              <a:prstClr val="black">
                <a:alpha val="40000"/>
              </a:prstClr>
            </a:outerShdw>
          </a:effectLst>
        </p:spPr>
      </p:pic>
      <p:sp>
        <p:nvSpPr>
          <p:cNvPr id="2" name="Tekstvak 1">
            <a:extLst>
              <a:ext uri="{FF2B5EF4-FFF2-40B4-BE49-F238E27FC236}">
                <a16:creationId xmlns:a16="http://schemas.microsoft.com/office/drawing/2014/main" id="{10C34B5F-F516-B206-6580-DF38F2D4DB3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Balansposten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(Veranderingen en boekwaardes)</a:t>
            </a:r>
          </a:p>
        </p:txBody>
      </p:sp>
      <p:sp>
        <p:nvSpPr>
          <p:cNvPr id="24" name="Tekstvak 23">
            <a:extLst>
              <a:ext uri="{FF2B5EF4-FFF2-40B4-BE49-F238E27FC236}">
                <a16:creationId xmlns:a16="http://schemas.microsoft.com/office/drawing/2014/main" id="{A463F1D9-632E-7F69-1E16-B8C5E786F948}"/>
              </a:ext>
            </a:extLst>
          </p:cNvPr>
          <p:cNvSpPr txBox="1"/>
          <p:nvPr/>
        </p:nvSpPr>
        <p:spPr>
          <a:xfrm>
            <a:off x="504474" y="1484452"/>
            <a:ext cx="1202232"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25" name="Tekstvak 24">
            <a:extLst>
              <a:ext uri="{FF2B5EF4-FFF2-40B4-BE49-F238E27FC236}">
                <a16:creationId xmlns:a16="http://schemas.microsoft.com/office/drawing/2014/main" id="{6BC186D6-5A22-550F-19CA-164226736A49}"/>
              </a:ext>
            </a:extLst>
          </p:cNvPr>
          <p:cNvSpPr txBox="1"/>
          <p:nvPr/>
        </p:nvSpPr>
        <p:spPr>
          <a:xfrm>
            <a:off x="1482126" y="2833496"/>
            <a:ext cx="19023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eginwaarde</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27" name="Tekstvak 26">
            <a:extLst>
              <a:ext uri="{FF2B5EF4-FFF2-40B4-BE49-F238E27FC236}">
                <a16:creationId xmlns:a16="http://schemas.microsoft.com/office/drawing/2014/main" id="{D2ED123E-840F-BFD2-5678-0F24BF00449C}"/>
              </a:ext>
            </a:extLst>
          </p:cNvPr>
          <p:cNvSpPr txBox="1"/>
          <p:nvPr/>
        </p:nvSpPr>
        <p:spPr>
          <a:xfrm>
            <a:off x="3848081" y="1484452"/>
            <a:ext cx="128665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a:t>
            </a:r>
          </a:p>
        </p:txBody>
      </p:sp>
      <p:sp>
        <p:nvSpPr>
          <p:cNvPr id="28" name="Tekstvak 27">
            <a:extLst>
              <a:ext uri="{FF2B5EF4-FFF2-40B4-BE49-F238E27FC236}">
                <a16:creationId xmlns:a16="http://schemas.microsoft.com/office/drawing/2014/main" id="{2EA46B00-AB1F-4D76-AC89-B29FE0EAA61B}"/>
              </a:ext>
            </a:extLst>
          </p:cNvPr>
          <p:cNvSpPr txBox="1"/>
          <p:nvPr/>
        </p:nvSpPr>
        <p:spPr>
          <a:xfrm>
            <a:off x="5007138" y="2833496"/>
            <a:ext cx="15285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fnames</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0" name="Tekstvak 29">
            <a:extLst>
              <a:ext uri="{FF2B5EF4-FFF2-40B4-BE49-F238E27FC236}">
                <a16:creationId xmlns:a16="http://schemas.microsoft.com/office/drawing/2014/main" id="{C072DB4B-0653-EE41-6D4F-B4F68E60B822}"/>
              </a:ext>
            </a:extLst>
          </p:cNvPr>
          <p:cNvSpPr txBox="1"/>
          <p:nvPr/>
        </p:nvSpPr>
        <p:spPr>
          <a:xfrm>
            <a:off x="6580626" y="1484452"/>
            <a:ext cx="1184402"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T</a:t>
            </a:r>
          </a:p>
        </p:txBody>
      </p:sp>
      <p:sp>
        <p:nvSpPr>
          <p:cNvPr id="31" name="Tekstvak 30">
            <a:extLst>
              <a:ext uri="{FF2B5EF4-FFF2-40B4-BE49-F238E27FC236}">
                <a16:creationId xmlns:a16="http://schemas.microsoft.com/office/drawing/2014/main" id="{46ED0291-5227-FA91-D0EC-8617D953AF3D}"/>
              </a:ext>
            </a:extLst>
          </p:cNvPr>
          <p:cNvSpPr txBox="1"/>
          <p:nvPr/>
        </p:nvSpPr>
        <p:spPr>
          <a:xfrm>
            <a:off x="7273044" y="2833496"/>
            <a:ext cx="15702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oenames</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3" name="Tekstvak 32">
            <a:extLst>
              <a:ext uri="{FF2B5EF4-FFF2-40B4-BE49-F238E27FC236}">
                <a16:creationId xmlns:a16="http://schemas.microsoft.com/office/drawing/2014/main" id="{662063DF-C03E-84D8-BD85-AB611859BD78}"/>
              </a:ext>
            </a:extLst>
          </p:cNvPr>
          <p:cNvSpPr txBox="1"/>
          <p:nvPr/>
        </p:nvSpPr>
        <p:spPr>
          <a:xfrm>
            <a:off x="9205089" y="1484452"/>
            <a:ext cx="1060402"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a:t>
            </a:r>
          </a:p>
        </p:txBody>
      </p:sp>
      <p:sp>
        <p:nvSpPr>
          <p:cNvPr id="34" name="Tekstvak 33">
            <a:extLst>
              <a:ext uri="{FF2B5EF4-FFF2-40B4-BE49-F238E27FC236}">
                <a16:creationId xmlns:a16="http://schemas.microsoft.com/office/drawing/2014/main" id="{8E459B84-B870-D65B-BEE9-2CD2774C1E69}"/>
              </a:ext>
            </a:extLst>
          </p:cNvPr>
          <p:cNvSpPr txBox="1"/>
          <p:nvPr/>
        </p:nvSpPr>
        <p:spPr>
          <a:xfrm>
            <a:off x="10121409" y="2833496"/>
            <a:ext cx="19943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indwaarde</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5" name="Plusteken 34">
            <a:extLst>
              <a:ext uri="{FF2B5EF4-FFF2-40B4-BE49-F238E27FC236}">
                <a16:creationId xmlns:a16="http://schemas.microsoft.com/office/drawing/2014/main" id="{7B8631C7-5ABA-639D-8F4F-7EE55BC91C52}"/>
              </a:ext>
            </a:extLst>
          </p:cNvPr>
          <p:cNvSpPr/>
          <p:nvPr/>
        </p:nvSpPr>
        <p:spPr>
          <a:xfrm>
            <a:off x="5893672" y="2089452"/>
            <a:ext cx="988228" cy="1034032"/>
          </a:xfrm>
          <a:prstGeom prst="mathPlus">
            <a:avLst>
              <a:gd name="adj1" fmla="val 10844"/>
            </a:avLst>
          </a:prstGeom>
          <a:solidFill>
            <a:schemeClr val="bg1">
              <a:lumMod val="65000"/>
            </a:schemeClr>
          </a:solidFill>
          <a:ln>
            <a:solidFill>
              <a:schemeClr val="bg1">
                <a:lumMod val="65000"/>
              </a:schemeClr>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Minteken 35">
            <a:extLst>
              <a:ext uri="{FF2B5EF4-FFF2-40B4-BE49-F238E27FC236}">
                <a16:creationId xmlns:a16="http://schemas.microsoft.com/office/drawing/2014/main" id="{D4A95DDF-98CE-D9CB-234A-A2D14A39CCCF}"/>
              </a:ext>
            </a:extLst>
          </p:cNvPr>
          <p:cNvSpPr/>
          <p:nvPr/>
        </p:nvSpPr>
        <p:spPr>
          <a:xfrm>
            <a:off x="3022616" y="2438204"/>
            <a:ext cx="988228" cy="461665"/>
          </a:xfrm>
          <a:prstGeom prst="mathMinus">
            <a:avLst/>
          </a:prstGeom>
          <a:solidFill>
            <a:schemeClr val="bg1">
              <a:lumMod val="65000"/>
            </a:schemeClr>
          </a:solidFill>
          <a:ln>
            <a:solidFill>
              <a:schemeClr val="bg1">
                <a:lumMod val="65000"/>
              </a:schemeClr>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 gelijk aan 36">
            <a:extLst>
              <a:ext uri="{FF2B5EF4-FFF2-40B4-BE49-F238E27FC236}">
                <a16:creationId xmlns:a16="http://schemas.microsoft.com/office/drawing/2014/main" id="{20B639A4-F91C-2EB1-AB72-B44DC5DADA65}"/>
              </a:ext>
            </a:extLst>
          </p:cNvPr>
          <p:cNvSpPr/>
          <p:nvPr/>
        </p:nvSpPr>
        <p:spPr>
          <a:xfrm>
            <a:off x="8350892" y="2438204"/>
            <a:ext cx="988228" cy="461665"/>
          </a:xfrm>
          <a:prstGeom prst="mathEqual">
            <a:avLst>
              <a:gd name="adj1" fmla="val 23520"/>
              <a:gd name="adj2" fmla="val 21388"/>
            </a:avLst>
          </a:prstGeom>
          <a:solidFill>
            <a:schemeClr val="bg1">
              <a:lumMod val="65000"/>
            </a:schemeClr>
          </a:solidFill>
          <a:ln>
            <a:solidFill>
              <a:schemeClr val="bg1">
                <a:lumMod val="65000"/>
              </a:schemeClr>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Afbeelding 37">
            <a:extLst>
              <a:ext uri="{FF2B5EF4-FFF2-40B4-BE49-F238E27FC236}">
                <a16:creationId xmlns:a16="http://schemas.microsoft.com/office/drawing/2014/main" id="{16E98200-9DC0-9A32-03FF-BCED498E7E80}"/>
              </a:ext>
            </a:extLst>
          </p:cNvPr>
          <p:cNvPicPr>
            <a:picLocks noChangeAspect="1"/>
          </p:cNvPicPr>
          <p:nvPr/>
        </p:nvPicPr>
        <p:blipFill>
          <a:blip r:embed="rId6"/>
          <a:stretch>
            <a:fillRect/>
          </a:stretch>
        </p:blipFill>
        <p:spPr>
          <a:xfrm>
            <a:off x="756299" y="1168766"/>
            <a:ext cx="10679403" cy="729225"/>
          </a:xfrm>
          <a:prstGeom prst="rect">
            <a:avLst/>
          </a:prstGeom>
          <a:ln w="38100">
            <a:solidFill>
              <a:srgbClr val="945DE8"/>
            </a:solidFill>
          </a:ln>
          <a:effectLst>
            <a:outerShdw blurRad="25400" dist="25400" dir="2700000" algn="tl" rotWithShape="0">
              <a:prstClr val="black">
                <a:alpha val="40000"/>
              </a:prstClr>
            </a:outerShdw>
          </a:effectLst>
        </p:spPr>
      </p:pic>
      <p:sp>
        <p:nvSpPr>
          <p:cNvPr id="3" name="Tekstvak 2">
            <a:extLst>
              <a:ext uri="{FF2B5EF4-FFF2-40B4-BE49-F238E27FC236}">
                <a16:creationId xmlns:a16="http://schemas.microsoft.com/office/drawing/2014/main" id="{81E32DFA-4121-2412-CFE6-7E5D21BC6C79}"/>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2025-I</a:t>
            </a:r>
          </a:p>
        </p:txBody>
      </p:sp>
      <mc:AlternateContent xmlns:mc="http://schemas.openxmlformats.org/markup-compatibility/2006" xmlns:a14="http://schemas.microsoft.com/office/drawing/2010/main">
        <mc:Choice Requires="a14">
          <p:sp>
            <p:nvSpPr>
              <p:cNvPr id="6" name="Tekstvak 5">
                <a:extLst>
                  <a:ext uri="{FF2B5EF4-FFF2-40B4-BE49-F238E27FC236}">
                    <a16:creationId xmlns:a16="http://schemas.microsoft.com/office/drawing/2014/main" id="{92F447B9-F20C-783F-B5D6-AD8C0D8FA3C3}"/>
                  </a:ext>
                </a:extLst>
              </p:cNvPr>
              <p:cNvSpPr txBox="1"/>
              <p:nvPr/>
            </p:nvSpPr>
            <p:spPr>
              <a:xfrm>
                <a:off x="1184544" y="3175730"/>
                <a:ext cx="17857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𝟓</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𝟑𝟐𝟒</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6" name="Tekstvak 5">
                <a:extLst>
                  <a:ext uri="{FF2B5EF4-FFF2-40B4-BE49-F238E27FC236}">
                    <a16:creationId xmlns:a16="http://schemas.microsoft.com/office/drawing/2014/main" id="{92F447B9-F20C-783F-B5D6-AD8C0D8FA3C3}"/>
                  </a:ext>
                </a:extLst>
              </p:cNvPr>
              <p:cNvSpPr txBox="1">
                <a:spLocks noRot="1" noChangeAspect="1" noMove="1" noResize="1" noEditPoints="1" noAdjustHandles="1" noChangeArrowheads="1" noChangeShapeType="1" noTextEdit="1"/>
              </p:cNvSpPr>
              <p:nvPr/>
            </p:nvSpPr>
            <p:spPr>
              <a:xfrm>
                <a:off x="1184544" y="3175730"/>
                <a:ext cx="1785783" cy="523220"/>
              </a:xfrm>
              <a:prstGeom prst="rect">
                <a:avLst/>
              </a:prstGeom>
              <a:blipFill>
                <a:blip r:embed="rId7"/>
                <a:stretch>
                  <a:fillRect/>
                </a:stretch>
              </a:blipFill>
            </p:spPr>
            <p:txBody>
              <a:bodyPr/>
              <a:lstStyle/>
              <a:p>
                <a:r>
                  <a:rPr lang="nl-NL">
                    <a:noFill/>
                  </a:rPr>
                  <a:t> </a:t>
                </a:r>
              </a:p>
            </p:txBody>
          </p:sp>
        </mc:Fallback>
      </mc:AlternateContent>
      <p:cxnSp>
        <p:nvCxnSpPr>
          <p:cNvPr id="7" name="Verbindingslijn: gebogen 6">
            <a:extLst>
              <a:ext uri="{FF2B5EF4-FFF2-40B4-BE49-F238E27FC236}">
                <a16:creationId xmlns:a16="http://schemas.microsoft.com/office/drawing/2014/main" id="{ED9A1A5E-2E69-DCB7-9537-62CBDA98CF01}"/>
              </a:ext>
            </a:extLst>
          </p:cNvPr>
          <p:cNvCxnSpPr>
            <a:cxnSpLocks/>
            <a:stCxn id="8" idx="0"/>
            <a:endCxn id="6" idx="2"/>
          </p:cNvCxnSpPr>
          <p:nvPr/>
        </p:nvCxnSpPr>
        <p:spPr>
          <a:xfrm rot="16200000" flipV="1">
            <a:off x="5727279" y="49108"/>
            <a:ext cx="1327075" cy="8626759"/>
          </a:xfrm>
          <a:prstGeom prst="bentConnector3">
            <a:avLst>
              <a:gd name="adj1" fmla="val 50000"/>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874C3702-233C-136F-0A2C-A5575B2E13B3}"/>
              </a:ext>
            </a:extLst>
          </p:cNvPr>
          <p:cNvSpPr/>
          <p:nvPr/>
        </p:nvSpPr>
        <p:spPr>
          <a:xfrm>
            <a:off x="10534649" y="5026025"/>
            <a:ext cx="339091" cy="200025"/>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Afbeelding 11">
            <a:extLst>
              <a:ext uri="{FF2B5EF4-FFF2-40B4-BE49-F238E27FC236}">
                <a16:creationId xmlns:a16="http://schemas.microsoft.com/office/drawing/2014/main" id="{5F0BDEF6-5272-C1C7-8AEC-24F694CFA170}"/>
              </a:ext>
            </a:extLst>
          </p:cNvPr>
          <p:cNvPicPr>
            <a:picLocks noChangeAspect="1"/>
          </p:cNvPicPr>
          <p:nvPr/>
        </p:nvPicPr>
        <p:blipFill>
          <a:blip r:embed="rId3"/>
          <a:stretch>
            <a:fillRect/>
          </a:stretch>
        </p:blipFill>
        <p:spPr>
          <a:xfrm>
            <a:off x="359123" y="5101875"/>
            <a:ext cx="6977915" cy="1343604"/>
          </a:xfrm>
          <a:prstGeom prst="rect">
            <a:avLst/>
          </a:prstGeom>
          <a:effectLst>
            <a:outerShdw blurRad="25400" dist="25400" dir="2700000" algn="tl" rotWithShape="0">
              <a:prstClr val="black">
                <a:alpha val="40000"/>
              </a:prstClr>
            </a:outerShdw>
          </a:effectLst>
        </p:spPr>
      </p:pic>
      <p:cxnSp>
        <p:nvCxnSpPr>
          <p:cNvPr id="21" name="Rechte verbindingslijn 20">
            <a:extLst>
              <a:ext uri="{FF2B5EF4-FFF2-40B4-BE49-F238E27FC236}">
                <a16:creationId xmlns:a16="http://schemas.microsoft.com/office/drawing/2014/main" id="{417B72D6-1066-84A7-523D-0E8861E26C55}"/>
              </a:ext>
            </a:extLst>
          </p:cNvPr>
          <p:cNvCxnSpPr/>
          <p:nvPr/>
        </p:nvCxnSpPr>
        <p:spPr>
          <a:xfrm>
            <a:off x="409923" y="5638800"/>
            <a:ext cx="64512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66811B0-2971-8A74-26E0-3EA7E7BC6C2D}"/>
              </a:ext>
            </a:extLst>
          </p:cNvPr>
          <p:cNvCxnSpPr/>
          <p:nvPr/>
        </p:nvCxnSpPr>
        <p:spPr>
          <a:xfrm>
            <a:off x="409923" y="5905500"/>
            <a:ext cx="64512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3B104ECB-67D8-C3E4-A169-51C3CB0B8C97}"/>
              </a:ext>
            </a:extLst>
          </p:cNvPr>
          <p:cNvCxnSpPr>
            <a:cxnSpLocks/>
          </p:cNvCxnSpPr>
          <p:nvPr/>
        </p:nvCxnSpPr>
        <p:spPr>
          <a:xfrm>
            <a:off x="409923" y="6439129"/>
            <a:ext cx="22875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D60FAB4E-A3F0-7DDA-0BC2-2396954E0DDE}"/>
              </a:ext>
            </a:extLst>
          </p:cNvPr>
          <p:cNvCxnSpPr>
            <a:cxnSpLocks/>
          </p:cNvCxnSpPr>
          <p:nvPr/>
        </p:nvCxnSpPr>
        <p:spPr>
          <a:xfrm>
            <a:off x="5673103" y="6140679"/>
            <a:ext cx="1599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Afbeelding 39">
            <a:extLst>
              <a:ext uri="{FF2B5EF4-FFF2-40B4-BE49-F238E27FC236}">
                <a16:creationId xmlns:a16="http://schemas.microsoft.com/office/drawing/2014/main" id="{DFA80DE1-CD4E-DFE0-5DDF-AFB4F3298A79}"/>
              </a:ext>
            </a:extLst>
          </p:cNvPr>
          <p:cNvPicPr>
            <a:picLocks noChangeAspect="1"/>
          </p:cNvPicPr>
          <p:nvPr/>
        </p:nvPicPr>
        <p:blipFill>
          <a:blip r:embed="rId8"/>
          <a:stretch>
            <a:fillRect/>
          </a:stretch>
        </p:blipFill>
        <p:spPr>
          <a:xfrm>
            <a:off x="7494368" y="3616968"/>
            <a:ext cx="4481843" cy="2828511"/>
          </a:xfrm>
          <a:prstGeom prst="rect">
            <a:avLst/>
          </a:prstGeom>
          <a:effectLst>
            <a:outerShdw blurRad="25400" dist="25400" dir="2700000" algn="tl" rotWithShape="0">
              <a:prstClr val="black">
                <a:alpha val="40000"/>
              </a:prstClr>
            </a:outerShdw>
          </a:effectLst>
        </p:spPr>
      </p:pic>
      <mc:AlternateContent xmlns:mc="http://schemas.openxmlformats.org/markup-compatibility/2006" xmlns:a14="http://schemas.microsoft.com/office/drawing/2010/main">
        <mc:Choice Requires="a14">
          <p:sp>
            <p:nvSpPr>
              <p:cNvPr id="49" name="Tekstvak 48">
                <a:extLst>
                  <a:ext uri="{FF2B5EF4-FFF2-40B4-BE49-F238E27FC236}">
                    <a16:creationId xmlns:a16="http://schemas.microsoft.com/office/drawing/2014/main" id="{13998ABB-AE59-BFDF-D95F-30D927017888}"/>
                  </a:ext>
                </a:extLst>
              </p:cNvPr>
              <p:cNvSpPr txBox="1"/>
              <p:nvPr/>
            </p:nvSpPr>
            <p:spPr>
              <a:xfrm>
                <a:off x="10828339" y="4864428"/>
                <a:ext cx="12147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𝟓</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𝟑𝟐𝟒</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49" name="Tekstvak 48">
                <a:extLst>
                  <a:ext uri="{FF2B5EF4-FFF2-40B4-BE49-F238E27FC236}">
                    <a16:creationId xmlns:a16="http://schemas.microsoft.com/office/drawing/2014/main" id="{13998ABB-AE59-BFDF-D95F-30D927017888}"/>
                  </a:ext>
                </a:extLst>
              </p:cNvPr>
              <p:cNvSpPr txBox="1">
                <a:spLocks noRot="1" noChangeAspect="1" noMove="1" noResize="1" noEditPoints="1" noAdjustHandles="1" noChangeArrowheads="1" noChangeShapeType="1" noTextEdit="1"/>
              </p:cNvSpPr>
              <p:nvPr/>
            </p:nvSpPr>
            <p:spPr>
              <a:xfrm>
                <a:off x="10828339" y="4864428"/>
                <a:ext cx="1214726" cy="523220"/>
              </a:xfrm>
              <a:prstGeom prst="rect">
                <a:avLst/>
              </a:prstGeom>
              <a:blipFill>
                <a:blip r:embed="rId9"/>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1" name="Tekstvak 50">
                <a:extLst>
                  <a:ext uri="{FF2B5EF4-FFF2-40B4-BE49-F238E27FC236}">
                    <a16:creationId xmlns:a16="http://schemas.microsoft.com/office/drawing/2014/main" id="{0091FFE5-17C8-BF02-65EA-FABB5E9A9050}"/>
                  </a:ext>
                </a:extLst>
              </p:cNvPr>
              <p:cNvSpPr txBox="1"/>
              <p:nvPr/>
            </p:nvSpPr>
            <p:spPr>
              <a:xfrm>
                <a:off x="3400108" y="3175730"/>
                <a:ext cx="23835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 €</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𝟕𝟏𝟎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𝟒𝟎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51" name="Tekstvak 50">
                <a:extLst>
                  <a:ext uri="{FF2B5EF4-FFF2-40B4-BE49-F238E27FC236}">
                    <a16:creationId xmlns:a16="http://schemas.microsoft.com/office/drawing/2014/main" id="{0091FFE5-17C8-BF02-65EA-FABB5E9A9050}"/>
                  </a:ext>
                </a:extLst>
              </p:cNvPr>
              <p:cNvSpPr txBox="1">
                <a:spLocks noRot="1" noChangeAspect="1" noMove="1" noResize="1" noEditPoints="1" noAdjustHandles="1" noChangeArrowheads="1" noChangeShapeType="1" noTextEdit="1"/>
              </p:cNvSpPr>
              <p:nvPr/>
            </p:nvSpPr>
            <p:spPr>
              <a:xfrm>
                <a:off x="3400108" y="3175730"/>
                <a:ext cx="2383540" cy="523220"/>
              </a:xfrm>
              <a:prstGeom prst="rect">
                <a:avLst/>
              </a:prstGeom>
              <a:blipFill>
                <a:blip r:embed="rId10"/>
                <a:stretch>
                  <a:fillRect/>
                </a:stretch>
              </a:blipFill>
            </p:spPr>
            <p:txBody>
              <a:bodyPr/>
              <a:lstStyle/>
              <a:p>
                <a:r>
                  <a:rPr lang="nl-NL">
                    <a:noFill/>
                  </a:rPr>
                  <a:t> </a:t>
                </a:r>
              </a:p>
            </p:txBody>
          </p:sp>
        </mc:Fallback>
      </mc:AlternateContent>
      <p:sp>
        <p:nvSpPr>
          <p:cNvPr id="53" name="Rechthoek 52">
            <a:extLst>
              <a:ext uri="{FF2B5EF4-FFF2-40B4-BE49-F238E27FC236}">
                <a16:creationId xmlns:a16="http://schemas.microsoft.com/office/drawing/2014/main" id="{99E724E6-BCF1-627A-CEB5-AD726D9A013E}"/>
              </a:ext>
            </a:extLst>
          </p:cNvPr>
          <p:cNvSpPr/>
          <p:nvPr/>
        </p:nvSpPr>
        <p:spPr>
          <a:xfrm>
            <a:off x="10646728" y="4570282"/>
            <a:ext cx="363221" cy="200025"/>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4" name="Tekstvak 53">
                <a:extLst>
                  <a:ext uri="{FF2B5EF4-FFF2-40B4-BE49-F238E27FC236}">
                    <a16:creationId xmlns:a16="http://schemas.microsoft.com/office/drawing/2014/main" id="{00E683C9-6F99-7520-1D3F-182AFE4FD9D3}"/>
                  </a:ext>
                </a:extLst>
              </p:cNvPr>
              <p:cNvSpPr txBox="1"/>
              <p:nvPr/>
            </p:nvSpPr>
            <p:spPr>
              <a:xfrm>
                <a:off x="10918815" y="4408684"/>
                <a:ext cx="12147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0"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𝟖𝟎𝟎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54" name="Tekstvak 53">
                <a:extLst>
                  <a:ext uri="{FF2B5EF4-FFF2-40B4-BE49-F238E27FC236}">
                    <a16:creationId xmlns:a16="http://schemas.microsoft.com/office/drawing/2014/main" id="{00E683C9-6F99-7520-1D3F-182AFE4FD9D3}"/>
                  </a:ext>
                </a:extLst>
              </p:cNvPr>
              <p:cNvSpPr txBox="1">
                <a:spLocks noRot="1" noChangeAspect="1" noMove="1" noResize="1" noEditPoints="1" noAdjustHandles="1" noChangeArrowheads="1" noChangeShapeType="1" noTextEdit="1"/>
              </p:cNvSpPr>
              <p:nvPr/>
            </p:nvSpPr>
            <p:spPr>
              <a:xfrm>
                <a:off x="10918815" y="4408684"/>
                <a:ext cx="1214726" cy="523220"/>
              </a:xfrm>
              <a:prstGeom prst="rect">
                <a:avLst/>
              </a:prstGeom>
              <a:blipFill>
                <a:blip r:embed="rId11"/>
                <a:stretch>
                  <a:fillRect/>
                </a:stretch>
              </a:blipFill>
            </p:spPr>
            <p:txBody>
              <a:bodyPr/>
              <a:lstStyle/>
              <a:p>
                <a:r>
                  <a:rPr lang="nl-NL">
                    <a:noFill/>
                  </a:rPr>
                  <a:t> </a:t>
                </a:r>
              </a:p>
            </p:txBody>
          </p:sp>
        </mc:Fallback>
      </mc:AlternateContent>
      <p:cxnSp>
        <p:nvCxnSpPr>
          <p:cNvPr id="56" name="Verbindingslijn: gebogen 55">
            <a:extLst>
              <a:ext uri="{FF2B5EF4-FFF2-40B4-BE49-F238E27FC236}">
                <a16:creationId xmlns:a16="http://schemas.microsoft.com/office/drawing/2014/main" id="{516174C6-6C02-3E0C-2400-7B51CA5A3516}"/>
              </a:ext>
            </a:extLst>
          </p:cNvPr>
          <p:cNvCxnSpPr>
            <a:cxnSpLocks/>
            <a:stCxn id="53" idx="0"/>
            <a:endCxn id="42" idx="0"/>
          </p:cNvCxnSpPr>
          <p:nvPr/>
        </p:nvCxnSpPr>
        <p:spPr>
          <a:xfrm rot="16200000" flipV="1">
            <a:off x="7412847" y="1154789"/>
            <a:ext cx="594524" cy="6236461"/>
          </a:xfrm>
          <a:prstGeom prst="bentConnector3">
            <a:avLst>
              <a:gd name="adj1" fmla="val 138451"/>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66" name="Rechthoek 65">
            <a:extLst>
              <a:ext uri="{FF2B5EF4-FFF2-40B4-BE49-F238E27FC236}">
                <a16:creationId xmlns:a16="http://schemas.microsoft.com/office/drawing/2014/main" id="{27A9FF8E-0532-91BB-0BE6-89F24E8410C9}"/>
              </a:ext>
            </a:extLst>
          </p:cNvPr>
          <p:cNvSpPr/>
          <p:nvPr/>
        </p:nvSpPr>
        <p:spPr>
          <a:xfrm>
            <a:off x="4264575" y="5092001"/>
            <a:ext cx="363221" cy="200025"/>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7" name="Tekstvak 66">
                <a:extLst>
                  <a:ext uri="{FF2B5EF4-FFF2-40B4-BE49-F238E27FC236}">
                    <a16:creationId xmlns:a16="http://schemas.microsoft.com/office/drawing/2014/main" id="{62E7493A-D594-6ADB-F1E9-149A53926352}"/>
                  </a:ext>
                </a:extLst>
              </p:cNvPr>
              <p:cNvSpPr txBox="1"/>
              <p:nvPr/>
            </p:nvSpPr>
            <p:spPr>
              <a:xfrm>
                <a:off x="4554935" y="4924267"/>
                <a:ext cx="12147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0"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𝟔𝟎𝟎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67" name="Tekstvak 66">
                <a:extLst>
                  <a:ext uri="{FF2B5EF4-FFF2-40B4-BE49-F238E27FC236}">
                    <a16:creationId xmlns:a16="http://schemas.microsoft.com/office/drawing/2014/main" id="{62E7493A-D594-6ADB-F1E9-149A53926352}"/>
                  </a:ext>
                </a:extLst>
              </p:cNvPr>
              <p:cNvSpPr txBox="1">
                <a:spLocks noRot="1" noChangeAspect="1" noMove="1" noResize="1" noEditPoints="1" noAdjustHandles="1" noChangeArrowheads="1" noChangeShapeType="1" noTextEdit="1"/>
              </p:cNvSpPr>
              <p:nvPr/>
            </p:nvSpPr>
            <p:spPr>
              <a:xfrm>
                <a:off x="4554935" y="4924267"/>
                <a:ext cx="1214726" cy="523220"/>
              </a:xfrm>
              <a:prstGeom prst="rect">
                <a:avLst/>
              </a:prstGeom>
              <a:blipFill>
                <a:blip r:embed="rId12"/>
                <a:stretch>
                  <a:fillRect/>
                </a:stretch>
              </a:blipFill>
            </p:spPr>
            <p:txBody>
              <a:bodyPr/>
              <a:lstStyle/>
              <a:p>
                <a:r>
                  <a:rPr lang="nl-NL">
                    <a:noFill/>
                  </a:rPr>
                  <a:t> </a:t>
                </a:r>
              </a:p>
            </p:txBody>
          </p:sp>
        </mc:Fallback>
      </mc:AlternateContent>
      <p:cxnSp>
        <p:nvCxnSpPr>
          <p:cNvPr id="68" name="Verbindingslijn: gebogen 67">
            <a:extLst>
              <a:ext uri="{FF2B5EF4-FFF2-40B4-BE49-F238E27FC236}">
                <a16:creationId xmlns:a16="http://schemas.microsoft.com/office/drawing/2014/main" id="{1C7E2F16-CE3C-925D-7307-FE3048153707}"/>
              </a:ext>
            </a:extLst>
          </p:cNvPr>
          <p:cNvCxnSpPr>
            <a:cxnSpLocks/>
            <a:stCxn id="66" idx="0"/>
            <a:endCxn id="73" idx="0"/>
          </p:cNvCxnSpPr>
          <p:nvPr/>
        </p:nvCxnSpPr>
        <p:spPr>
          <a:xfrm rot="5400000" flipH="1" flipV="1">
            <a:off x="5264885" y="3157060"/>
            <a:ext cx="1116243" cy="2753640"/>
          </a:xfrm>
          <a:prstGeom prst="bentConnector3">
            <a:avLst>
              <a:gd name="adj1" fmla="val 121617"/>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kstvak 72">
                <a:extLst>
                  <a:ext uri="{FF2B5EF4-FFF2-40B4-BE49-F238E27FC236}">
                    <a16:creationId xmlns:a16="http://schemas.microsoft.com/office/drawing/2014/main" id="{A3DE45C9-6DF5-17FC-B102-31C5743982FF}"/>
                  </a:ext>
                </a:extLst>
              </p:cNvPr>
              <p:cNvSpPr txBox="1"/>
              <p:nvPr/>
            </p:nvSpPr>
            <p:spPr>
              <a:xfrm>
                <a:off x="5094314" y="3975758"/>
                <a:ext cx="42110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𝟔𝟎𝟎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𝟖</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𝟏</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Cambria Math" panose="02040503050406030204" pitchFamily="18" charset="0"/>
                        </a:rPr>
                        <m:t>𝟐𝟏</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73" name="Tekstvak 72">
                <a:extLst>
                  <a:ext uri="{FF2B5EF4-FFF2-40B4-BE49-F238E27FC236}">
                    <a16:creationId xmlns:a16="http://schemas.microsoft.com/office/drawing/2014/main" id="{A3DE45C9-6DF5-17FC-B102-31C5743982FF}"/>
                  </a:ext>
                </a:extLst>
              </p:cNvPr>
              <p:cNvSpPr txBox="1">
                <a:spLocks noRot="1" noChangeAspect="1" noMove="1" noResize="1" noEditPoints="1" noAdjustHandles="1" noChangeArrowheads="1" noChangeShapeType="1" noTextEdit="1"/>
              </p:cNvSpPr>
              <p:nvPr/>
            </p:nvSpPr>
            <p:spPr>
              <a:xfrm>
                <a:off x="5094314" y="3975758"/>
                <a:ext cx="4211024" cy="523220"/>
              </a:xfrm>
              <a:prstGeom prst="rect">
                <a:avLst/>
              </a:prstGeom>
              <a:blipFill>
                <a:blip r:embed="rId13"/>
                <a:stretch>
                  <a:fillRect/>
                </a:stretch>
              </a:blipFill>
            </p:spPr>
            <p:txBody>
              <a:bodyPr/>
              <a:lstStyle/>
              <a:p>
                <a:r>
                  <a:rPr lang="nl-NL">
                    <a:noFill/>
                  </a:rPr>
                  <a:t> </a:t>
                </a:r>
              </a:p>
            </p:txBody>
          </p:sp>
        </mc:Fallback>
      </mc:AlternateContent>
      <p:sp>
        <p:nvSpPr>
          <p:cNvPr id="76" name="Rechteraccolade 75">
            <a:extLst>
              <a:ext uri="{FF2B5EF4-FFF2-40B4-BE49-F238E27FC236}">
                <a16:creationId xmlns:a16="http://schemas.microsoft.com/office/drawing/2014/main" id="{4FFB35E2-CE8E-9496-0BAB-ED031DD7B398}"/>
              </a:ext>
            </a:extLst>
          </p:cNvPr>
          <p:cNvSpPr/>
          <p:nvPr/>
        </p:nvSpPr>
        <p:spPr>
          <a:xfrm rot="16200000">
            <a:off x="6820355" y="2325589"/>
            <a:ext cx="748560" cy="3417627"/>
          </a:xfrm>
          <a:prstGeom prst="rightBrace">
            <a:avLst>
              <a:gd name="adj1" fmla="val 0"/>
              <a:gd name="adj2" fmla="val 50000"/>
            </a:avLst>
          </a:prstGeom>
          <a:ln w="38100">
            <a:solidFill>
              <a:srgbClr val="652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77" name="Tekstvak 76">
                <a:extLst>
                  <a:ext uri="{FF2B5EF4-FFF2-40B4-BE49-F238E27FC236}">
                    <a16:creationId xmlns:a16="http://schemas.microsoft.com/office/drawing/2014/main" id="{783A7220-B5AF-A4AB-E096-7134C3F8C588}"/>
                  </a:ext>
                </a:extLst>
              </p:cNvPr>
              <p:cNvSpPr txBox="1"/>
              <p:nvPr/>
            </p:nvSpPr>
            <p:spPr>
              <a:xfrm>
                <a:off x="6003771" y="3175730"/>
                <a:ext cx="23835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 €</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𝟐</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𝟓𝟏𝟔</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𝟖𝟎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77" name="Tekstvak 76">
                <a:extLst>
                  <a:ext uri="{FF2B5EF4-FFF2-40B4-BE49-F238E27FC236}">
                    <a16:creationId xmlns:a16="http://schemas.microsoft.com/office/drawing/2014/main" id="{783A7220-B5AF-A4AB-E096-7134C3F8C588}"/>
                  </a:ext>
                </a:extLst>
              </p:cNvPr>
              <p:cNvSpPr txBox="1">
                <a:spLocks noRot="1" noChangeAspect="1" noMove="1" noResize="1" noEditPoints="1" noAdjustHandles="1" noChangeArrowheads="1" noChangeShapeType="1" noTextEdit="1"/>
              </p:cNvSpPr>
              <p:nvPr/>
            </p:nvSpPr>
            <p:spPr>
              <a:xfrm>
                <a:off x="6003771" y="3175730"/>
                <a:ext cx="2383540" cy="523220"/>
              </a:xfrm>
              <a:prstGeom prst="rect">
                <a:avLst/>
              </a:prstGeom>
              <a:blipFill>
                <a:blip r:embed="rId1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8" name="Tekstvak 77">
                <a:extLst>
                  <a:ext uri="{FF2B5EF4-FFF2-40B4-BE49-F238E27FC236}">
                    <a16:creationId xmlns:a16="http://schemas.microsoft.com/office/drawing/2014/main" id="{B11052B1-B147-3DF1-730E-1C3B3F4D29DF}"/>
                  </a:ext>
                </a:extLst>
              </p:cNvPr>
              <p:cNvSpPr txBox="1"/>
              <p:nvPr/>
            </p:nvSpPr>
            <p:spPr>
              <a:xfrm>
                <a:off x="9221030" y="3175730"/>
                <a:ext cx="23835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 €</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𝟓</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𝟏𝟑𝟎</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m:t>
                      </m:r>
                      <m:r>
                        <a:rPr kumimoji="0" lang="nl-NL" sz="2800" b="1" i="1" u="none" strike="noStrike" kern="1200" cap="none" spc="0" normalizeH="0" baseline="0" noProof="0" dirty="0" smtClean="0">
                          <a:ln>
                            <a:noFill/>
                          </a:ln>
                          <a:solidFill>
                            <a:prstClr val="black"/>
                          </a:solidFill>
                          <a:effectLst>
                            <a:outerShdw blurRad="25400" dist="25400" dir="2700000" algn="tl" rotWithShape="0">
                              <a:prstClr val="black">
                                <a:alpha val="40000"/>
                              </a:prstClr>
                            </a:outerShdw>
                          </a:effectLst>
                          <a:uLnTx/>
                          <a:uFillTx/>
                          <a:latin typeface="Cambria Math" panose="02040503050406030204" pitchFamily="18" charset="0"/>
                          <a:ea typeface="+mn-ea"/>
                          <a:cs typeface="+mn-cs"/>
                        </a:rPr>
                        <m:t>𝟒𝟎</m:t>
                      </m:r>
                    </m:oMath>
                  </m:oMathPara>
                </a14:m>
                <a:endParaRPr kumimoji="0" lang="nl-NL" sz="28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mc:Choice>
        <mc:Fallback xmlns="">
          <p:sp>
            <p:nvSpPr>
              <p:cNvPr id="78" name="Tekstvak 77">
                <a:extLst>
                  <a:ext uri="{FF2B5EF4-FFF2-40B4-BE49-F238E27FC236}">
                    <a16:creationId xmlns:a16="http://schemas.microsoft.com/office/drawing/2014/main" id="{B11052B1-B147-3DF1-730E-1C3B3F4D29DF}"/>
                  </a:ext>
                </a:extLst>
              </p:cNvPr>
              <p:cNvSpPr txBox="1">
                <a:spLocks noRot="1" noChangeAspect="1" noMove="1" noResize="1" noEditPoints="1" noAdjustHandles="1" noChangeArrowheads="1" noChangeShapeType="1" noTextEdit="1"/>
              </p:cNvSpPr>
              <p:nvPr/>
            </p:nvSpPr>
            <p:spPr>
              <a:xfrm>
                <a:off x="9221030" y="3175730"/>
                <a:ext cx="2383540" cy="523220"/>
              </a:xfrm>
              <a:prstGeom prst="rect">
                <a:avLst/>
              </a:prstGeom>
              <a:blipFill>
                <a:blip r:embed="rId15"/>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201551716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25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22" presetClass="entr" presetSubtype="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200"/>
                                        <p:tgtEl>
                                          <p:spTgt spid="7"/>
                                        </p:tgtEl>
                                      </p:cBhvr>
                                    </p:animEffect>
                                  </p:childTnLst>
                                </p:cTn>
                              </p:par>
                            </p:childTnLst>
                          </p:cTn>
                        </p:par>
                        <p:par>
                          <p:cTn id="34" fill="hold">
                            <p:stCondLst>
                              <p:cond delay="200"/>
                            </p:stCondLst>
                            <p:childTnLst>
                              <p:par>
                                <p:cTn id="35" presetID="1"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250"/>
                                        <p:tgtEl>
                                          <p:spTgt spid="21"/>
                                        </p:tgtEl>
                                      </p:cBhvr>
                                    </p:animEffect>
                                  </p:childTnLst>
                                </p:cTn>
                              </p:par>
                            </p:childTnLst>
                          </p:cTn>
                        </p:par>
                        <p:par>
                          <p:cTn id="54" fill="hold">
                            <p:stCondLst>
                              <p:cond delay="250"/>
                            </p:stCondLst>
                            <p:childTnLst>
                              <p:par>
                                <p:cTn id="55" presetID="22" presetClass="entr" presetSubtype="8"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250"/>
                                        <p:tgtEl>
                                          <p:spTgt spid="22"/>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100"/>
                                        <p:tgtEl>
                                          <p:spTgt spid="29"/>
                                        </p:tgtEl>
                                      </p:cBhvr>
                                    </p:animEffect>
                                  </p:childTnLst>
                                </p:cTn>
                              </p:par>
                            </p:childTnLst>
                          </p:cTn>
                        </p:par>
                        <p:par>
                          <p:cTn id="62" fill="hold">
                            <p:stCondLst>
                              <p:cond delay="600"/>
                            </p:stCondLst>
                            <p:childTnLst>
                              <p:par>
                                <p:cTn id="63" presetID="22" presetClass="entr" presetSubtype="8"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1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22" presetClass="entr" presetSubtype="2"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right)">
                                      <p:cBhvr>
                                        <p:cTn id="79" dur="200"/>
                                        <p:tgtEl>
                                          <p:spTgt spid="56"/>
                                        </p:tgtEl>
                                      </p:cBhvr>
                                    </p:animEffect>
                                  </p:childTnLst>
                                </p:cTn>
                              </p:par>
                            </p:childTnLst>
                          </p:cTn>
                        </p:par>
                        <p:par>
                          <p:cTn id="80" fill="hold">
                            <p:stCondLst>
                              <p:cond delay="200"/>
                            </p:stCondLst>
                            <p:childTnLst>
                              <p:par>
                                <p:cTn id="81" presetID="1" presetClass="entr" presetSubtype="0"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barn(inVertical)">
                                      <p:cBhvr>
                                        <p:cTn id="91" dur="250"/>
                                        <p:tgtEl>
                                          <p:spTgt spid="52"/>
                                        </p:tgtEl>
                                      </p:cBhvr>
                                    </p:animEffect>
                                  </p:childTnLst>
                                </p:cTn>
                              </p:par>
                              <p:par>
                                <p:cTn id="92" presetID="1" presetClass="exit" presetSubtype="0" fill="hold" grpId="1" nodeType="withEffect">
                                  <p:stCondLst>
                                    <p:cond delay="0"/>
                                  </p:stCondLst>
                                  <p:childTnLst>
                                    <p:set>
                                      <p:cBhvr>
                                        <p:cTn id="93" dur="1" fill="hold">
                                          <p:stCondLst>
                                            <p:cond delay="0"/>
                                          </p:stCondLst>
                                        </p:cTn>
                                        <p:tgtEl>
                                          <p:spTgt spid="53"/>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55"/>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56"/>
                                        </p:tgtEl>
                                        <p:attrNameLst>
                                          <p:attrName>style.visibility</p:attrName>
                                        </p:attrNameLst>
                                      </p:cBhvr>
                                      <p:to>
                                        <p:strVal val="hidden"/>
                                      </p:to>
                                    </p:set>
                                  </p:childTnLst>
                                </p:cTn>
                              </p:par>
                            </p:childTnLst>
                          </p:cTn>
                        </p:par>
                        <p:par>
                          <p:cTn id="98" fill="hold">
                            <p:stCondLst>
                              <p:cond delay="250"/>
                            </p:stCondLst>
                            <p:childTnLst>
                              <p:par>
                                <p:cTn id="99" presetID="1" presetClass="entr" presetSubtype="0"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nodeType="clickEffect">
                                  <p:stCondLst>
                                    <p:cond delay="0"/>
                                  </p:stCondLst>
                                  <p:childTnLst>
                                    <p:animMotion origin="layout" path="M 2.5E-6 -4.81481E-6 L -0.59453 0.00186 " pathEditMode="relative" rAng="0" ptsTypes="AA">
                                      <p:cBhvr>
                                        <p:cTn id="104" dur="500" fill="hold"/>
                                        <p:tgtEl>
                                          <p:spTgt spid="40"/>
                                        </p:tgtEl>
                                        <p:attrNameLst>
                                          <p:attrName>ppt_x</p:attrName>
                                          <p:attrName>ppt_y</p:attrName>
                                        </p:attrNameLst>
                                      </p:cBhvr>
                                      <p:rCtr x="-29727" y="93"/>
                                    </p:animMotion>
                                  </p:childTnLst>
                                </p:cTn>
                              </p:par>
                              <p:par>
                                <p:cTn id="105" presetID="1" presetClass="exit" presetSubtype="0" fill="hold" grpId="1" nodeType="withEffect">
                                  <p:stCondLst>
                                    <p:cond delay="0"/>
                                  </p:stCondLst>
                                  <p:childTnLst>
                                    <p:set>
                                      <p:cBhvr>
                                        <p:cTn id="106" dur="1" fill="hold">
                                          <p:stCondLst>
                                            <p:cond delay="0"/>
                                          </p:stCondLst>
                                        </p:cTn>
                                        <p:tgtEl>
                                          <p:spTgt spid="54"/>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par>
                                <p:cTn id="109" presetID="1" presetClass="exit" presetSubtype="0" fill="hold" nodeType="withEffect">
                                  <p:stCondLst>
                                    <p:cond delay="0"/>
                                  </p:stCondLst>
                                  <p:childTnLst>
                                    <p:set>
                                      <p:cBhvr>
                                        <p:cTn id="110" dur="1" fill="hold">
                                          <p:stCondLst>
                                            <p:cond delay="0"/>
                                          </p:stCondLst>
                                        </p:cTn>
                                        <p:tgtEl>
                                          <p:spTgt spid="12"/>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21"/>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22"/>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23"/>
                                        </p:tgtEl>
                                        <p:attrNameLst>
                                          <p:attrName>style.visibility</p:attrName>
                                        </p:attrNameLst>
                                      </p:cBhvr>
                                      <p:to>
                                        <p:strVal val="hidden"/>
                                      </p:to>
                                    </p:set>
                                  </p:childTnLst>
                                </p:cTn>
                              </p:par>
                              <p:par>
                                <p:cTn id="119" presetID="22" presetClass="exit" presetSubtype="2" fill="hold" grpId="1" nodeType="withEffect">
                                  <p:stCondLst>
                                    <p:cond delay="150"/>
                                  </p:stCondLst>
                                  <p:childTnLst>
                                    <p:animEffect transition="out" filter="wipe(right)">
                                      <p:cBhvr>
                                        <p:cTn id="120" dur="350"/>
                                        <p:tgtEl>
                                          <p:spTgt spid="42"/>
                                        </p:tgtEl>
                                      </p:cBhvr>
                                    </p:animEffect>
                                    <p:set>
                                      <p:cBhvr>
                                        <p:cTn id="121" dur="1" fill="hold">
                                          <p:stCondLst>
                                            <p:cond delay="349"/>
                                          </p:stCondLst>
                                        </p:cTn>
                                        <p:tgtEl>
                                          <p:spTgt spid="42"/>
                                        </p:tgtEl>
                                        <p:attrNameLst>
                                          <p:attrName>style.visibility</p:attrName>
                                        </p:attrNameLst>
                                      </p:cBhvr>
                                      <p:to>
                                        <p:strVal val="hidden"/>
                                      </p:to>
                                    </p:set>
                                  </p:childTnLst>
                                </p:cTn>
                              </p:par>
                              <p:par>
                                <p:cTn id="122" presetID="22" presetClass="exit" presetSubtype="2" fill="hold" grpId="1" nodeType="withEffect">
                                  <p:stCondLst>
                                    <p:cond delay="150"/>
                                  </p:stCondLst>
                                  <p:childTnLst>
                                    <p:animEffect transition="out" filter="wipe(right)">
                                      <p:cBhvr>
                                        <p:cTn id="123" dur="350"/>
                                        <p:tgtEl>
                                          <p:spTgt spid="52"/>
                                        </p:tgtEl>
                                      </p:cBhvr>
                                    </p:animEffect>
                                    <p:set>
                                      <p:cBhvr>
                                        <p:cTn id="124" dur="1" fill="hold">
                                          <p:stCondLst>
                                            <p:cond delay="349"/>
                                          </p:stCondLst>
                                        </p:cTn>
                                        <p:tgtEl>
                                          <p:spTgt spid="52"/>
                                        </p:tgtEl>
                                        <p:attrNameLst>
                                          <p:attrName>style.visibility</p:attrName>
                                        </p:attrNameLst>
                                      </p:cBhvr>
                                      <p:to>
                                        <p:strVal val="hidden"/>
                                      </p:to>
                                    </p:set>
                                  </p:childTnLst>
                                </p:cTn>
                              </p:par>
                              <p:par>
                                <p:cTn id="125" presetID="22" presetClass="exit" presetSubtype="2" fill="hold" nodeType="withEffect">
                                  <p:stCondLst>
                                    <p:cond delay="150"/>
                                  </p:stCondLst>
                                  <p:childTnLst>
                                    <p:animEffect transition="out" filter="wipe(right)">
                                      <p:cBhvr>
                                        <p:cTn id="126" dur="350"/>
                                        <p:tgtEl>
                                          <p:spTgt spid="65"/>
                                        </p:tgtEl>
                                      </p:cBhvr>
                                    </p:animEffect>
                                    <p:set>
                                      <p:cBhvr>
                                        <p:cTn id="127" dur="1" fill="hold">
                                          <p:stCondLst>
                                            <p:cond delay="349"/>
                                          </p:stCondLst>
                                        </p:cTn>
                                        <p:tgtEl>
                                          <p:spTgt spid="65"/>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66"/>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childTnLst>
                                    <p:set>
                                      <p:cBhvr>
                                        <p:cTn id="134" dur="1" fill="hold">
                                          <p:stCondLst>
                                            <p:cond delay="0"/>
                                          </p:stCondLst>
                                        </p:cTn>
                                        <p:tgtEl>
                                          <p:spTgt spid="67"/>
                                        </p:tgtEl>
                                        <p:attrNameLst>
                                          <p:attrName>style.visibility</p:attrName>
                                        </p:attrNameLst>
                                      </p:cBhvr>
                                      <p:to>
                                        <p:strVal val="visible"/>
                                      </p:to>
                                    </p:set>
                                  </p:childTnLst>
                                </p:cTn>
                              </p:par>
                              <p:par>
                                <p:cTn id="135" presetID="22" presetClass="entr" presetSubtype="8" fill="hold" nodeType="with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left)">
                                      <p:cBhvr>
                                        <p:cTn id="137" dur="200"/>
                                        <p:tgtEl>
                                          <p:spTgt spid="68"/>
                                        </p:tgtEl>
                                      </p:cBhvr>
                                    </p:animEffect>
                                  </p:childTnLst>
                                </p:cTn>
                              </p:par>
                            </p:childTnLst>
                          </p:cTn>
                        </p:par>
                        <p:par>
                          <p:cTn id="138" fill="hold">
                            <p:stCondLst>
                              <p:cond delay="200"/>
                            </p:stCondLst>
                            <p:childTnLst>
                              <p:par>
                                <p:cTn id="139" presetID="1" presetClass="entr" presetSubtype="0" fill="hold" grpId="0" nodeType="afterEffect">
                                  <p:stCondLst>
                                    <p:cond delay="0"/>
                                  </p:stCondLst>
                                  <p:childTnLst>
                                    <p:set>
                                      <p:cBhvr>
                                        <p:cTn id="140" dur="1" fill="hold">
                                          <p:stCondLst>
                                            <p:cond delay="0"/>
                                          </p:stCondLst>
                                        </p:cTn>
                                        <p:tgtEl>
                                          <p:spTgt spid="73"/>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6" presetClass="entr" presetSubtype="21" fill="hold" grpId="0" nodeType="clickEffect">
                                  <p:stCondLst>
                                    <p:cond delay="0"/>
                                  </p:stCondLst>
                                  <p:childTnLst>
                                    <p:set>
                                      <p:cBhvr>
                                        <p:cTn id="144" dur="1" fill="hold">
                                          <p:stCondLst>
                                            <p:cond delay="0"/>
                                          </p:stCondLst>
                                        </p:cTn>
                                        <p:tgtEl>
                                          <p:spTgt spid="76"/>
                                        </p:tgtEl>
                                        <p:attrNameLst>
                                          <p:attrName>style.visibility</p:attrName>
                                        </p:attrNameLst>
                                      </p:cBhvr>
                                      <p:to>
                                        <p:strVal val="visible"/>
                                      </p:to>
                                    </p:set>
                                    <p:animEffect transition="in" filter="barn(inVertical)">
                                      <p:cBhvr>
                                        <p:cTn id="145" dur="250"/>
                                        <p:tgtEl>
                                          <p:spTgt spid="76"/>
                                        </p:tgtEl>
                                      </p:cBhvr>
                                    </p:animEffect>
                                  </p:childTnLst>
                                </p:cTn>
                              </p:par>
                              <p:par>
                                <p:cTn id="146" presetID="1" presetClass="exit" presetSubtype="0" fill="hold" grpId="1" nodeType="withEffect">
                                  <p:stCondLst>
                                    <p:cond delay="0"/>
                                  </p:stCondLst>
                                  <p:childTnLst>
                                    <p:set>
                                      <p:cBhvr>
                                        <p:cTn id="147" dur="1" fill="hold">
                                          <p:stCondLst>
                                            <p:cond delay="0"/>
                                          </p:stCondLst>
                                        </p:cTn>
                                        <p:tgtEl>
                                          <p:spTgt spid="66"/>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68"/>
                                        </p:tgtEl>
                                        <p:attrNameLst>
                                          <p:attrName>style.visibility</p:attrName>
                                        </p:attrNameLst>
                                      </p:cBhvr>
                                      <p:to>
                                        <p:strVal val="hidden"/>
                                      </p:to>
                                    </p:set>
                                  </p:childTnLst>
                                </p:cTn>
                              </p:par>
                            </p:childTnLst>
                          </p:cTn>
                        </p:par>
                        <p:par>
                          <p:cTn id="150" fill="hold">
                            <p:stCondLst>
                              <p:cond delay="500"/>
                            </p:stCondLst>
                            <p:childTnLst>
                              <p:par>
                                <p:cTn id="151" presetID="1" presetClass="entr" presetSubtype="0" fill="hold" grpId="0" nodeType="afterEffect">
                                  <p:stCondLst>
                                    <p:cond delay="0"/>
                                  </p:stCondLst>
                                  <p:childTnLst>
                                    <p:set>
                                      <p:cBhvr>
                                        <p:cTn id="152" dur="1" fill="hold">
                                          <p:stCondLst>
                                            <p:cond delay="0"/>
                                          </p:stCondLst>
                                        </p:cTn>
                                        <p:tgtEl>
                                          <p:spTgt spid="7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xit" presetSubtype="0" fill="hold" nodeType="clickEffect">
                                  <p:stCondLst>
                                    <p:cond delay="0"/>
                                  </p:stCondLst>
                                  <p:childTnLst>
                                    <p:set>
                                      <p:cBhvr>
                                        <p:cTn id="156" dur="1" fill="hold">
                                          <p:stCondLst>
                                            <p:cond delay="0"/>
                                          </p:stCondLst>
                                        </p:cTn>
                                        <p:tgtEl>
                                          <p:spTgt spid="40"/>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67"/>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76"/>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73"/>
                                        </p:tgtEl>
                                        <p:attrNameLst>
                                          <p:attrName>style.visibility</p:attrName>
                                        </p:attrNameLst>
                                      </p:cBhvr>
                                      <p:to>
                                        <p:strVal val="hidden"/>
                                      </p:to>
                                    </p:set>
                                  </p:childTnLst>
                                </p:cTn>
                              </p:par>
                            </p:childTnLst>
                          </p:cTn>
                        </p:par>
                        <p:par>
                          <p:cTn id="163" fill="hold">
                            <p:stCondLst>
                              <p:cond delay="0"/>
                            </p:stCondLst>
                            <p:childTnLst>
                              <p:par>
                                <p:cTn id="164" presetID="1" presetClass="entr" presetSubtype="0" fill="hold" grpId="0" nodeType="afterEffect">
                                  <p:stCondLst>
                                    <p:cond delay="0"/>
                                  </p:stCondLst>
                                  <p:childTnLst>
                                    <p:set>
                                      <p:cBhvr>
                                        <p:cTn id="165"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52" grpId="0" animBg="1"/>
      <p:bldP spid="52" grpId="1" animBg="1"/>
      <p:bldP spid="55" grpId="0"/>
      <p:bldP spid="55" grpId="1"/>
      <p:bldP spid="35" grpId="0" animBg="1"/>
      <p:bldP spid="36" grpId="0" animBg="1"/>
      <p:bldP spid="37" grpId="0" animBg="1"/>
      <p:bldP spid="6" grpId="0"/>
      <p:bldP spid="8" grpId="0" animBg="1"/>
      <p:bldP spid="8" grpId="1" animBg="1"/>
      <p:bldP spid="49" grpId="0"/>
      <p:bldP spid="49" grpId="1"/>
      <p:bldP spid="51" grpId="0"/>
      <p:bldP spid="53" grpId="0" animBg="1"/>
      <p:bldP spid="53" grpId="1" animBg="1"/>
      <p:bldP spid="54" grpId="0"/>
      <p:bldP spid="54" grpId="1"/>
      <p:bldP spid="66" grpId="0" animBg="1"/>
      <p:bldP spid="66" grpId="1" animBg="1"/>
      <p:bldP spid="67" grpId="0"/>
      <p:bldP spid="67" grpId="1"/>
      <p:bldP spid="73" grpId="0"/>
      <p:bldP spid="73" grpId="1"/>
      <p:bldP spid="76" grpId="0" animBg="1"/>
      <p:bldP spid="76" grpId="1" animBg="1"/>
      <p:bldP spid="77" grpId="0"/>
      <p:bldP spid="78"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97778-7DC7-8FC9-09CB-E1B67C9BF7D8}"/>
            </a:ext>
          </a:extLst>
        </p:cNvPr>
        <p:cNvGrpSpPr/>
        <p:nvPr/>
      </p:nvGrpSpPr>
      <p:grpSpPr>
        <a:xfrm>
          <a:off x="0" y="0"/>
          <a:ext cx="0" cy="0"/>
          <a:chOff x="0" y="0"/>
          <a:chExt cx="0" cy="0"/>
        </a:xfrm>
      </p:grpSpPr>
    </p:spTree>
    <p:extLst>
      <p:ext uri="{BB962C8B-B14F-4D97-AF65-F5344CB8AC3E}">
        <p14:creationId xmlns:p14="http://schemas.microsoft.com/office/powerpoint/2010/main" val="347773157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EA7C7-2242-1D65-028F-4324AF9DC019}"/>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899CADA-5A3A-B965-AD6F-3CBDDAF809FE}"/>
              </a:ext>
            </a:extLst>
          </p:cNvPr>
          <p:cNvSpPr txBox="1"/>
          <p:nvPr/>
        </p:nvSpPr>
        <p:spPr>
          <a:xfrm>
            <a:off x="319314" y="3570183"/>
            <a:ext cx="11553372" cy="1015663"/>
          </a:xfrm>
          <a:prstGeom prst="rect">
            <a:avLst/>
          </a:prstGeom>
          <a:noFill/>
        </p:spPr>
        <p:txBody>
          <a:bodyPr wrap="square" rtlCol="0">
            <a:spAutoFit/>
          </a:bodyPr>
          <a:lstStyle/>
          <a:p>
            <a:pPr algn="ctr"/>
            <a:r>
              <a:rPr lang="nl-NL" sz="6000" b="1" dirty="0">
                <a:solidFill>
                  <a:srgbClr val="945DE8"/>
                </a:solidFill>
                <a:effectLst>
                  <a:outerShdw blurRad="25400" dist="25400" dir="2700000" algn="tl" rotWithShape="0">
                    <a:prstClr val="black">
                      <a:alpha val="40000"/>
                    </a:prstClr>
                  </a:outerShdw>
                </a:effectLst>
                <a:latin typeface="Effra" panose="02000506080000020004" pitchFamily="2" charset="0"/>
              </a:rPr>
              <a:t>Verschillen en overeenkomsten</a:t>
            </a:r>
          </a:p>
        </p:txBody>
      </p:sp>
      <p:cxnSp>
        <p:nvCxnSpPr>
          <p:cNvPr id="6" name="Rechte verbindingslijn 5">
            <a:extLst>
              <a:ext uri="{FF2B5EF4-FFF2-40B4-BE49-F238E27FC236}">
                <a16:creationId xmlns:a16="http://schemas.microsoft.com/office/drawing/2014/main" id="{88D79558-5FB3-D178-6EA8-058A16E6DA3E}"/>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02C89AC8-8AE6-0979-9C5D-EB7CBCBAF69F}"/>
              </a:ext>
            </a:extLst>
          </p:cNvPr>
          <p:cNvSpPr txBox="1"/>
          <p:nvPr/>
        </p:nvSpPr>
        <p:spPr>
          <a:xfrm>
            <a:off x="319314" y="2044455"/>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Rechtsvormen</a:t>
            </a:r>
          </a:p>
        </p:txBody>
      </p:sp>
      <p:sp>
        <p:nvSpPr>
          <p:cNvPr id="2" name="Tekstvak 1">
            <a:extLst>
              <a:ext uri="{FF2B5EF4-FFF2-40B4-BE49-F238E27FC236}">
                <a16:creationId xmlns:a16="http://schemas.microsoft.com/office/drawing/2014/main" id="{C87B2CF1-97B3-F61D-29C7-CC2CF1790014}"/>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423643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28FA8-5598-A113-D805-6949E9EDE66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0299BB4-EB19-DB7B-D060-49E6FC04F24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Rechtsvormen</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sp>
        <p:nvSpPr>
          <p:cNvPr id="3" name="Rechthoek: afgeronde hoeken 2">
            <a:extLst>
              <a:ext uri="{FF2B5EF4-FFF2-40B4-BE49-F238E27FC236}">
                <a16:creationId xmlns:a16="http://schemas.microsoft.com/office/drawing/2014/main" id="{36DD4C18-3ADF-B100-46F6-DF1EFCCD3AF0}"/>
              </a:ext>
            </a:extLst>
          </p:cNvPr>
          <p:cNvSpPr/>
          <p:nvPr/>
        </p:nvSpPr>
        <p:spPr>
          <a:xfrm>
            <a:off x="516715" y="1303720"/>
            <a:ext cx="3510755" cy="2380252"/>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174625" marR="0" lvl="0" indent="-174625"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prstClr val="white"/>
                </a:solidFill>
                <a:effectLst/>
                <a:uLnTx/>
                <a:uFillTx/>
                <a:latin typeface="Effra" panose="02000506080000020004" pitchFamily="2" charset="0"/>
              </a:rPr>
              <a:t>Eén</a:t>
            </a:r>
            <a:r>
              <a:rPr kumimoji="0" lang="nl-NL" sz="2000" b="0" i="0" u="none" strike="noStrike" kern="1200" cap="none" spc="0" normalizeH="0" noProof="0" dirty="0">
                <a:ln>
                  <a:noFill/>
                </a:ln>
                <a:solidFill>
                  <a:prstClr val="white"/>
                </a:solidFill>
                <a:effectLst/>
                <a:uLnTx/>
                <a:uFillTx/>
                <a:latin typeface="Effra" panose="02000506080000020004" pitchFamily="2" charset="0"/>
              </a:rPr>
              <a:t> eigenaar, kan wel personeel hebben</a:t>
            </a:r>
          </a:p>
          <a:p>
            <a:pPr marL="174625" marR="0" lvl="0" indent="-174625" defTabSz="914400" rtl="0" eaLnBrk="1" fontAlgn="auto" latinLnBrk="0" hangingPunct="1">
              <a:lnSpc>
                <a:spcPct val="100000"/>
              </a:lnSpc>
              <a:spcBef>
                <a:spcPts val="0"/>
              </a:spcBef>
              <a:spcAft>
                <a:spcPts val="0"/>
              </a:spcAft>
              <a:buClrTx/>
              <a:buSzTx/>
              <a:buFontTx/>
              <a:buChar char="-"/>
              <a:tabLst/>
              <a:defRPr/>
            </a:pPr>
            <a:r>
              <a:rPr lang="nl-NL" sz="2000" baseline="0" dirty="0">
                <a:solidFill>
                  <a:prstClr val="white"/>
                </a:solidFill>
                <a:latin typeface="Effra" panose="02000506080000020004" pitchFamily="2" charset="0"/>
              </a:rPr>
              <a:t>Privé aansprakelijk</a:t>
            </a:r>
          </a:p>
          <a:p>
            <a:pPr marL="174625" marR="0" lvl="0" indent="-174625"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noProof="0" dirty="0">
                <a:ln>
                  <a:noFill/>
                </a:ln>
                <a:solidFill>
                  <a:prstClr val="white"/>
                </a:solidFill>
                <a:effectLst/>
                <a:uLnTx/>
                <a:uFillTx/>
                <a:latin typeface="Effra" panose="02000506080000020004" pitchFamily="2" charset="0"/>
              </a:rPr>
              <a:t>Winst = inkomen voor de eigenaar </a:t>
            </a:r>
            <a:r>
              <a:rPr lang="nl-NL" sz="1200" dirty="0">
                <a:solidFill>
                  <a:prstClr val="white"/>
                </a:solidFill>
                <a:latin typeface="Effra" panose="02000506080000020004" pitchFamily="2" charset="0"/>
              </a:rPr>
              <a:t>(belast met IB)</a:t>
            </a:r>
            <a:endParaRPr kumimoji="0" lang="nl-NL" sz="2000" b="0" i="0"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4" name="Rechthoek: afgeronde hoeken 3">
            <a:extLst>
              <a:ext uri="{FF2B5EF4-FFF2-40B4-BE49-F238E27FC236}">
                <a16:creationId xmlns:a16="http://schemas.microsoft.com/office/drawing/2014/main" id="{FB3109BF-D136-A293-EC6B-B82ED540F332}"/>
              </a:ext>
            </a:extLst>
          </p:cNvPr>
          <p:cNvSpPr/>
          <p:nvPr/>
        </p:nvSpPr>
        <p:spPr>
          <a:xfrm>
            <a:off x="575830" y="1219641"/>
            <a:ext cx="3392524" cy="364216"/>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Eenmanszaak</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6" name="Rechthoek: afgeronde hoeken 5">
            <a:extLst>
              <a:ext uri="{FF2B5EF4-FFF2-40B4-BE49-F238E27FC236}">
                <a16:creationId xmlns:a16="http://schemas.microsoft.com/office/drawing/2014/main" id="{D6021C5D-E0D9-591A-08A7-BE30F812F505}"/>
              </a:ext>
            </a:extLst>
          </p:cNvPr>
          <p:cNvSpPr/>
          <p:nvPr/>
        </p:nvSpPr>
        <p:spPr>
          <a:xfrm>
            <a:off x="516715" y="3852130"/>
            <a:ext cx="3510755" cy="2380252"/>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174625" lvl="0" indent="-174625">
              <a:buFontTx/>
              <a:buChar char="-"/>
              <a:defRPr/>
            </a:pPr>
            <a:r>
              <a:rPr lang="nl-NL" sz="2000" dirty="0">
                <a:solidFill>
                  <a:prstClr val="white"/>
                </a:solidFill>
                <a:latin typeface="Effra" panose="02000506080000020004" pitchFamily="2" charset="0"/>
              </a:rPr>
              <a:t>Twee of meer eigenaren</a:t>
            </a:r>
            <a:br>
              <a:rPr lang="nl-NL" sz="2000" dirty="0">
                <a:solidFill>
                  <a:prstClr val="white"/>
                </a:solidFill>
                <a:latin typeface="Effra" panose="02000506080000020004" pitchFamily="2" charset="0"/>
              </a:rPr>
            </a:br>
            <a:r>
              <a:rPr lang="nl-NL" sz="1200" dirty="0">
                <a:solidFill>
                  <a:prstClr val="white"/>
                </a:solidFill>
                <a:latin typeface="Effra" panose="02000506080000020004" pitchFamily="2" charset="0"/>
              </a:rPr>
              <a:t>(vennoten)</a:t>
            </a:r>
          </a:p>
          <a:p>
            <a:pPr marL="174625" lvl="0" indent="-174625">
              <a:buFontTx/>
              <a:buChar char="-"/>
              <a:defRPr/>
            </a:pPr>
            <a:r>
              <a:rPr lang="nl-NL" sz="2000" dirty="0">
                <a:solidFill>
                  <a:prstClr val="white"/>
                </a:solidFill>
                <a:latin typeface="Effra" panose="02000506080000020004" pitchFamily="2" charset="0"/>
              </a:rPr>
              <a:t>Privé aansprakelijk</a:t>
            </a:r>
          </a:p>
          <a:p>
            <a:pPr marL="174625" indent="-174625">
              <a:buFontTx/>
              <a:buChar char="-"/>
              <a:defRPr/>
            </a:pPr>
            <a:r>
              <a:rPr lang="nl-NL" sz="2000" dirty="0">
                <a:solidFill>
                  <a:prstClr val="white"/>
                </a:solidFill>
                <a:latin typeface="Effra" panose="02000506080000020004" pitchFamily="2" charset="0"/>
              </a:rPr>
              <a:t>Winst = inkomen voor de eigenaren </a:t>
            </a:r>
            <a:r>
              <a:rPr lang="nl-NL" sz="1200" dirty="0">
                <a:solidFill>
                  <a:prstClr val="white"/>
                </a:solidFill>
                <a:latin typeface="Effra" panose="02000506080000020004" pitchFamily="2" charset="0"/>
              </a:rPr>
              <a:t>(belast met IB)</a:t>
            </a:r>
            <a:endParaRPr lang="nl-NL" sz="2000" dirty="0">
              <a:solidFill>
                <a:prstClr val="white"/>
              </a:solidFill>
              <a:latin typeface="Effra" panose="02000506080000020004" pitchFamily="2" charset="0"/>
            </a:endParaRPr>
          </a:p>
        </p:txBody>
      </p:sp>
      <p:sp>
        <p:nvSpPr>
          <p:cNvPr id="7" name="Rechthoek: afgeronde hoeken 6">
            <a:extLst>
              <a:ext uri="{FF2B5EF4-FFF2-40B4-BE49-F238E27FC236}">
                <a16:creationId xmlns:a16="http://schemas.microsoft.com/office/drawing/2014/main" id="{76B640E1-D05D-FDE4-8696-D6EEE18AD0BE}"/>
              </a:ext>
            </a:extLst>
          </p:cNvPr>
          <p:cNvSpPr/>
          <p:nvPr/>
        </p:nvSpPr>
        <p:spPr>
          <a:xfrm>
            <a:off x="4340622" y="1303720"/>
            <a:ext cx="3510755" cy="2380252"/>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174625" lvl="0" indent="-174625">
              <a:buFontTx/>
              <a:buChar char="-"/>
              <a:defRPr/>
            </a:pPr>
            <a:r>
              <a:rPr lang="nl-NL" sz="2000" dirty="0">
                <a:solidFill>
                  <a:prstClr val="white"/>
                </a:solidFill>
                <a:latin typeface="Effra" panose="02000506080000020004" pitchFamily="2" charset="0"/>
              </a:rPr>
              <a:t>1 of meer eigenaren</a:t>
            </a:r>
            <a:br>
              <a:rPr lang="nl-NL" sz="2000" dirty="0">
                <a:solidFill>
                  <a:prstClr val="white"/>
                </a:solidFill>
                <a:latin typeface="Effra" panose="02000506080000020004" pitchFamily="2" charset="0"/>
              </a:rPr>
            </a:br>
            <a:r>
              <a:rPr lang="nl-NL" sz="1200" dirty="0">
                <a:solidFill>
                  <a:prstClr val="white"/>
                </a:solidFill>
                <a:latin typeface="Effra" panose="02000506080000020004" pitchFamily="2" charset="0"/>
              </a:rPr>
              <a:t>(aandeelhouders)</a:t>
            </a:r>
          </a:p>
          <a:p>
            <a:pPr marL="174625" lvl="0" indent="-174625">
              <a:buFontTx/>
              <a:buChar char="-"/>
              <a:defRPr/>
            </a:pPr>
            <a:r>
              <a:rPr lang="nl-NL" sz="2000" dirty="0">
                <a:solidFill>
                  <a:prstClr val="white"/>
                </a:solidFill>
                <a:latin typeface="Effra" panose="02000506080000020004" pitchFamily="2" charset="0"/>
              </a:rPr>
              <a:t>Inspraak via AVA</a:t>
            </a:r>
            <a:r>
              <a:rPr lang="nl-NL" sz="1400" dirty="0">
                <a:solidFill>
                  <a:prstClr val="white"/>
                </a:solidFill>
                <a:latin typeface="Effra" panose="02000506080000020004" pitchFamily="2" charset="0"/>
              </a:rPr>
              <a:t> </a:t>
            </a:r>
            <a:r>
              <a:rPr lang="nl-NL" sz="1200" dirty="0">
                <a:solidFill>
                  <a:prstClr val="white"/>
                </a:solidFill>
                <a:latin typeface="Effra" panose="02000506080000020004" pitchFamily="2" charset="0"/>
              </a:rPr>
              <a:t>(hoogste macht)</a:t>
            </a:r>
            <a:endParaRPr lang="nl-NL" sz="2000" dirty="0">
              <a:solidFill>
                <a:prstClr val="white"/>
              </a:solidFill>
              <a:latin typeface="Effra" panose="02000506080000020004" pitchFamily="2" charset="0"/>
            </a:endParaRPr>
          </a:p>
          <a:p>
            <a:pPr marL="174625" lvl="0" indent="-174625">
              <a:buFontTx/>
              <a:buChar char="-"/>
              <a:defRPr/>
            </a:pPr>
            <a:r>
              <a:rPr lang="nl-NL" sz="2000" dirty="0">
                <a:solidFill>
                  <a:prstClr val="white"/>
                </a:solidFill>
                <a:latin typeface="Effra" panose="02000506080000020004" pitchFamily="2" charset="0"/>
              </a:rPr>
              <a:t>Niet privé aansprakelijk</a:t>
            </a:r>
          </a:p>
          <a:p>
            <a:pPr marL="174625" lvl="0" indent="-174625">
              <a:buFontTx/>
              <a:buChar char="-"/>
              <a:defRPr/>
            </a:pPr>
            <a:r>
              <a:rPr lang="nl-NL" sz="2000" dirty="0">
                <a:solidFill>
                  <a:prstClr val="white"/>
                </a:solidFill>
                <a:latin typeface="Effra" panose="02000506080000020004" pitchFamily="2" charset="0"/>
              </a:rPr>
              <a:t>Aandelen niet openbaar verhandeld</a:t>
            </a:r>
          </a:p>
        </p:txBody>
      </p:sp>
      <p:sp>
        <p:nvSpPr>
          <p:cNvPr id="8" name="Rechthoek: afgeronde hoeken 7">
            <a:extLst>
              <a:ext uri="{FF2B5EF4-FFF2-40B4-BE49-F238E27FC236}">
                <a16:creationId xmlns:a16="http://schemas.microsoft.com/office/drawing/2014/main" id="{EEAD0A1D-BD2B-DAAC-1222-D5852571C8E2}"/>
              </a:ext>
            </a:extLst>
          </p:cNvPr>
          <p:cNvSpPr/>
          <p:nvPr/>
        </p:nvSpPr>
        <p:spPr>
          <a:xfrm>
            <a:off x="4340623" y="3852130"/>
            <a:ext cx="3510755" cy="2380252"/>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174625" lvl="0" indent="-174625">
              <a:buFontTx/>
              <a:buChar char="-"/>
              <a:defRPr/>
            </a:pPr>
            <a:r>
              <a:rPr lang="nl-NL" sz="2000" dirty="0">
                <a:solidFill>
                  <a:prstClr val="white"/>
                </a:solidFill>
                <a:latin typeface="Effra" panose="02000506080000020004" pitchFamily="2" charset="0"/>
              </a:rPr>
              <a:t>1 of meer eigenaren</a:t>
            </a:r>
            <a:br>
              <a:rPr lang="nl-NL" sz="2000" dirty="0">
                <a:solidFill>
                  <a:prstClr val="white"/>
                </a:solidFill>
                <a:latin typeface="Effra" panose="02000506080000020004" pitchFamily="2" charset="0"/>
              </a:rPr>
            </a:br>
            <a:r>
              <a:rPr lang="nl-NL" sz="1200" dirty="0">
                <a:solidFill>
                  <a:prstClr val="white"/>
                </a:solidFill>
                <a:latin typeface="Effra" panose="02000506080000020004" pitchFamily="2" charset="0"/>
              </a:rPr>
              <a:t>(aandeelhouders)</a:t>
            </a:r>
          </a:p>
          <a:p>
            <a:pPr marL="174625" lvl="0" indent="-174625">
              <a:buFontTx/>
              <a:buChar char="-"/>
              <a:defRPr/>
            </a:pPr>
            <a:r>
              <a:rPr lang="nl-NL" sz="2000" dirty="0">
                <a:solidFill>
                  <a:prstClr val="white"/>
                </a:solidFill>
                <a:latin typeface="Effra" panose="02000506080000020004" pitchFamily="2" charset="0"/>
              </a:rPr>
              <a:t>Inspraak via AVA</a:t>
            </a:r>
            <a:r>
              <a:rPr lang="nl-NL" sz="1400" dirty="0">
                <a:solidFill>
                  <a:prstClr val="white"/>
                </a:solidFill>
                <a:latin typeface="Effra" panose="02000506080000020004" pitchFamily="2" charset="0"/>
              </a:rPr>
              <a:t> </a:t>
            </a:r>
            <a:r>
              <a:rPr lang="nl-NL" sz="1200" dirty="0">
                <a:solidFill>
                  <a:prstClr val="white"/>
                </a:solidFill>
                <a:latin typeface="Effra" panose="02000506080000020004" pitchFamily="2" charset="0"/>
              </a:rPr>
              <a:t>(hoogste macht)</a:t>
            </a:r>
            <a:endParaRPr lang="nl-NL" dirty="0">
              <a:solidFill>
                <a:prstClr val="white"/>
              </a:solidFill>
              <a:latin typeface="Effra" panose="02000506080000020004" pitchFamily="2" charset="0"/>
            </a:endParaRPr>
          </a:p>
          <a:p>
            <a:pPr marL="174625" lvl="0" indent="-174625">
              <a:buFontTx/>
              <a:buChar char="-"/>
              <a:defRPr/>
            </a:pPr>
            <a:r>
              <a:rPr lang="nl-NL" sz="2000" dirty="0">
                <a:solidFill>
                  <a:prstClr val="white"/>
                </a:solidFill>
                <a:latin typeface="Effra" panose="02000506080000020004" pitchFamily="2" charset="0"/>
              </a:rPr>
              <a:t>Niet privé aansprakelijk</a:t>
            </a:r>
          </a:p>
          <a:p>
            <a:pPr marL="174625" lvl="0" indent="-174625">
              <a:buFontTx/>
              <a:buChar char="-"/>
              <a:defRPr/>
            </a:pPr>
            <a:r>
              <a:rPr lang="nl-NL" sz="2000" dirty="0">
                <a:solidFill>
                  <a:prstClr val="white"/>
                </a:solidFill>
                <a:latin typeface="Effra" panose="02000506080000020004" pitchFamily="2" charset="0"/>
              </a:rPr>
              <a:t>Aandelen worden openbaar verhandeld</a:t>
            </a:r>
          </a:p>
        </p:txBody>
      </p:sp>
      <p:sp>
        <p:nvSpPr>
          <p:cNvPr id="9" name="Rechthoek: afgeronde hoeken 8">
            <a:extLst>
              <a:ext uri="{FF2B5EF4-FFF2-40B4-BE49-F238E27FC236}">
                <a16:creationId xmlns:a16="http://schemas.microsoft.com/office/drawing/2014/main" id="{E03A7B4E-363E-A3A4-AF87-ACE26388600C}"/>
              </a:ext>
            </a:extLst>
          </p:cNvPr>
          <p:cNvSpPr/>
          <p:nvPr/>
        </p:nvSpPr>
        <p:spPr>
          <a:xfrm>
            <a:off x="8164529" y="1303720"/>
            <a:ext cx="3510755" cy="2380252"/>
          </a:xfrm>
          <a:prstGeom prst="roundRect">
            <a:avLst>
              <a:gd name="adj" fmla="val 106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174625" lvl="0" indent="-174625">
              <a:buFontTx/>
              <a:buChar char="-"/>
              <a:defRPr/>
            </a:pPr>
            <a:r>
              <a:rPr lang="nl-NL" sz="2000" dirty="0">
                <a:solidFill>
                  <a:prstClr val="white"/>
                </a:solidFill>
                <a:latin typeface="Effra" panose="02000506080000020004" pitchFamily="2" charset="0"/>
              </a:rPr>
              <a:t>Leden zijn samen verantwoordelijk</a:t>
            </a:r>
          </a:p>
          <a:p>
            <a:pPr marL="174625" indent="-174625">
              <a:buFontTx/>
              <a:buChar char="-"/>
              <a:defRPr/>
            </a:pPr>
            <a:r>
              <a:rPr lang="nl-NL" sz="2000" dirty="0">
                <a:solidFill>
                  <a:prstClr val="white"/>
                </a:solidFill>
                <a:latin typeface="Effra" panose="02000506080000020004" pitchFamily="2" charset="0"/>
              </a:rPr>
              <a:t>Inspraak via ALV</a:t>
            </a:r>
            <a:r>
              <a:rPr lang="nl-NL" sz="1400" dirty="0">
                <a:solidFill>
                  <a:prstClr val="white"/>
                </a:solidFill>
                <a:latin typeface="Effra" panose="02000506080000020004" pitchFamily="2" charset="0"/>
              </a:rPr>
              <a:t> </a:t>
            </a:r>
            <a:r>
              <a:rPr lang="nl-NL" sz="1200" dirty="0">
                <a:solidFill>
                  <a:prstClr val="white"/>
                </a:solidFill>
                <a:latin typeface="Effra" panose="02000506080000020004" pitchFamily="2" charset="0"/>
              </a:rPr>
              <a:t>(hoogste macht)</a:t>
            </a:r>
            <a:endParaRPr lang="nl-NL" dirty="0">
              <a:solidFill>
                <a:prstClr val="white"/>
              </a:solidFill>
              <a:latin typeface="Effra" panose="02000506080000020004" pitchFamily="2" charset="0"/>
            </a:endParaRPr>
          </a:p>
          <a:p>
            <a:pPr marL="174625" lvl="0" indent="-174625">
              <a:buFontTx/>
              <a:buChar char="-"/>
              <a:defRPr/>
            </a:pPr>
            <a:r>
              <a:rPr lang="nl-NL" sz="2000" dirty="0">
                <a:solidFill>
                  <a:prstClr val="white"/>
                </a:solidFill>
                <a:latin typeface="Effra" panose="02000506080000020004" pitchFamily="2" charset="0"/>
              </a:rPr>
              <a:t>Niet privé aansprakelijk</a:t>
            </a:r>
          </a:p>
          <a:p>
            <a:pPr marL="174625" lvl="0" indent="-174625">
              <a:buFontTx/>
              <a:buChar char="-"/>
              <a:defRPr/>
            </a:pPr>
            <a:r>
              <a:rPr lang="nl-NL" sz="2000" dirty="0">
                <a:solidFill>
                  <a:prstClr val="white"/>
                </a:solidFill>
                <a:latin typeface="Effra" panose="02000506080000020004" pitchFamily="2" charset="0"/>
              </a:rPr>
              <a:t>Inkomsten uit contributie en sponsoring</a:t>
            </a:r>
          </a:p>
        </p:txBody>
      </p:sp>
      <p:sp>
        <p:nvSpPr>
          <p:cNvPr id="10" name="Rechthoek: afgeronde hoeken 9">
            <a:extLst>
              <a:ext uri="{FF2B5EF4-FFF2-40B4-BE49-F238E27FC236}">
                <a16:creationId xmlns:a16="http://schemas.microsoft.com/office/drawing/2014/main" id="{314EC533-7027-F2A6-B8C7-4B11E38764C9}"/>
              </a:ext>
            </a:extLst>
          </p:cNvPr>
          <p:cNvSpPr/>
          <p:nvPr/>
        </p:nvSpPr>
        <p:spPr>
          <a:xfrm>
            <a:off x="8164530" y="3852130"/>
            <a:ext cx="3510755" cy="2380252"/>
          </a:xfrm>
          <a:prstGeom prst="roundRect">
            <a:avLst>
              <a:gd name="adj" fmla="val 1461"/>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174625" lvl="0" indent="-174625">
              <a:buFontTx/>
              <a:buChar char="-"/>
              <a:defRPr/>
            </a:pPr>
            <a:r>
              <a:rPr lang="nl-NL" sz="2000" dirty="0">
                <a:solidFill>
                  <a:prstClr val="white"/>
                </a:solidFill>
                <a:latin typeface="Effra" panose="02000506080000020004" pitchFamily="2" charset="0"/>
              </a:rPr>
              <a:t>Geen leden, bestuur is verantwoordelijk</a:t>
            </a:r>
          </a:p>
          <a:p>
            <a:pPr marL="174625" lvl="0" indent="-174625">
              <a:buFontTx/>
              <a:buChar char="-"/>
              <a:defRPr/>
            </a:pPr>
            <a:r>
              <a:rPr lang="nl-NL" sz="2000" dirty="0">
                <a:solidFill>
                  <a:prstClr val="white"/>
                </a:solidFill>
                <a:latin typeface="Effra" panose="02000506080000020004" pitchFamily="2" charset="0"/>
              </a:rPr>
              <a:t>Niet privé aansprakelijk</a:t>
            </a:r>
          </a:p>
          <a:p>
            <a:pPr marL="174625" lvl="0" indent="-174625">
              <a:buFontTx/>
              <a:buChar char="-"/>
              <a:defRPr/>
            </a:pPr>
            <a:r>
              <a:rPr lang="nl-NL" sz="2000" dirty="0">
                <a:solidFill>
                  <a:prstClr val="white"/>
                </a:solidFill>
                <a:latin typeface="Effra" panose="02000506080000020004" pitchFamily="2" charset="0"/>
              </a:rPr>
              <a:t>Inkomsten uit donaties en subsidies</a:t>
            </a:r>
          </a:p>
        </p:txBody>
      </p:sp>
      <p:sp>
        <p:nvSpPr>
          <p:cNvPr id="11" name="Rechthoek: afgeronde hoeken 10">
            <a:extLst>
              <a:ext uri="{FF2B5EF4-FFF2-40B4-BE49-F238E27FC236}">
                <a16:creationId xmlns:a16="http://schemas.microsoft.com/office/drawing/2014/main" id="{A37146C2-A8F9-F28F-A9B9-B8BED9414C5B}"/>
              </a:ext>
            </a:extLst>
          </p:cNvPr>
          <p:cNvSpPr/>
          <p:nvPr/>
        </p:nvSpPr>
        <p:spPr>
          <a:xfrm>
            <a:off x="4399737" y="1219641"/>
            <a:ext cx="3392524" cy="364216"/>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BV</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12" name="Rechthoek: afgeronde hoeken 11">
            <a:extLst>
              <a:ext uri="{FF2B5EF4-FFF2-40B4-BE49-F238E27FC236}">
                <a16:creationId xmlns:a16="http://schemas.microsoft.com/office/drawing/2014/main" id="{3F033516-95ED-2D5D-8131-720ADA5079C2}"/>
              </a:ext>
            </a:extLst>
          </p:cNvPr>
          <p:cNvSpPr/>
          <p:nvPr/>
        </p:nvSpPr>
        <p:spPr>
          <a:xfrm>
            <a:off x="8223646" y="1219641"/>
            <a:ext cx="3392524" cy="364216"/>
          </a:xfrm>
          <a:prstGeom prst="roundRect">
            <a:avLst>
              <a:gd name="adj" fmla="val 5541"/>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Vereniging</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13" name="Rechthoek: afgeronde hoeken 12">
            <a:extLst>
              <a:ext uri="{FF2B5EF4-FFF2-40B4-BE49-F238E27FC236}">
                <a16:creationId xmlns:a16="http://schemas.microsoft.com/office/drawing/2014/main" id="{705FAF03-F8D8-3FEC-EC06-81A0D3442C9E}"/>
              </a:ext>
            </a:extLst>
          </p:cNvPr>
          <p:cNvSpPr/>
          <p:nvPr/>
        </p:nvSpPr>
        <p:spPr>
          <a:xfrm>
            <a:off x="575830" y="3768051"/>
            <a:ext cx="3392524" cy="364216"/>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solidFill>
                  <a:prstClr val="white"/>
                </a:solidFill>
                <a:latin typeface="Effra Heavy" panose="02000906080000020004" pitchFamily="2" charset="0"/>
              </a:rPr>
              <a:t>Vof</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14" name="Rechthoek: afgeronde hoeken 13">
            <a:extLst>
              <a:ext uri="{FF2B5EF4-FFF2-40B4-BE49-F238E27FC236}">
                <a16:creationId xmlns:a16="http://schemas.microsoft.com/office/drawing/2014/main" id="{0884FD86-5227-F77D-B98B-3341BC5A84DC}"/>
              </a:ext>
            </a:extLst>
          </p:cNvPr>
          <p:cNvSpPr/>
          <p:nvPr/>
        </p:nvSpPr>
        <p:spPr>
          <a:xfrm>
            <a:off x="4399737" y="3768051"/>
            <a:ext cx="3392524" cy="364216"/>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NV</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15" name="Rechthoek: afgeronde hoeken 14">
            <a:extLst>
              <a:ext uri="{FF2B5EF4-FFF2-40B4-BE49-F238E27FC236}">
                <a16:creationId xmlns:a16="http://schemas.microsoft.com/office/drawing/2014/main" id="{82D60F89-99AD-B03B-A058-9BDF7CF90688}"/>
              </a:ext>
            </a:extLst>
          </p:cNvPr>
          <p:cNvSpPr/>
          <p:nvPr/>
        </p:nvSpPr>
        <p:spPr>
          <a:xfrm>
            <a:off x="8223646" y="3768051"/>
            <a:ext cx="3392524" cy="364216"/>
          </a:xfrm>
          <a:prstGeom prst="roundRect">
            <a:avLst>
              <a:gd name="adj" fmla="val 6849"/>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Stichting</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17" name="Tekstvak 16">
            <a:extLst>
              <a:ext uri="{FF2B5EF4-FFF2-40B4-BE49-F238E27FC236}">
                <a16:creationId xmlns:a16="http://schemas.microsoft.com/office/drawing/2014/main" id="{D99C5A45-B8DF-FE97-6B34-3E2052A56A94}"/>
              </a:ext>
            </a:extLst>
          </p:cNvPr>
          <p:cNvSpPr txBox="1"/>
          <p:nvPr/>
        </p:nvSpPr>
        <p:spPr>
          <a:xfrm>
            <a:off x="3338775" y="6356214"/>
            <a:ext cx="4196758" cy="307777"/>
          </a:xfrm>
          <a:prstGeom prst="rect">
            <a:avLst/>
          </a:prstGeom>
          <a:noFill/>
        </p:spPr>
        <p:txBody>
          <a:bodyPr wrap="square" rtlCol="0">
            <a:spAutoFit/>
          </a:bodyPr>
          <a:lstStyle/>
          <a:p>
            <a:r>
              <a:rPr lang="nl-NL" sz="1400" dirty="0">
                <a:latin typeface="Effra" panose="02000506080000020004" pitchFamily="2" charset="0"/>
              </a:rPr>
              <a:t>Rechtspersoon </a:t>
            </a:r>
            <a:r>
              <a:rPr lang="nl-NL" sz="1050" dirty="0">
                <a:latin typeface="Effra" panose="02000506080000020004" pitchFamily="2" charset="0"/>
              </a:rPr>
              <a:t>(eigen rechten, plichten, bezittingen &amp; schulden)</a:t>
            </a:r>
            <a:endParaRPr lang="nl-NL" sz="1400" dirty="0">
              <a:latin typeface="Effra" panose="02000506080000020004" pitchFamily="2" charset="0"/>
            </a:endParaRPr>
          </a:p>
        </p:txBody>
      </p:sp>
      <p:sp>
        <p:nvSpPr>
          <p:cNvPr id="18" name="Tekstvak 17">
            <a:extLst>
              <a:ext uri="{FF2B5EF4-FFF2-40B4-BE49-F238E27FC236}">
                <a16:creationId xmlns:a16="http://schemas.microsoft.com/office/drawing/2014/main" id="{26A56085-2DFB-89F6-093E-F9F8416ED96C}"/>
              </a:ext>
            </a:extLst>
          </p:cNvPr>
          <p:cNvSpPr txBox="1"/>
          <p:nvPr/>
        </p:nvSpPr>
        <p:spPr>
          <a:xfrm>
            <a:off x="990452" y="6356214"/>
            <a:ext cx="1819366" cy="307777"/>
          </a:xfrm>
          <a:prstGeom prst="rect">
            <a:avLst/>
          </a:prstGeom>
          <a:noFill/>
        </p:spPr>
        <p:txBody>
          <a:bodyPr wrap="square" rtlCol="0">
            <a:spAutoFit/>
          </a:bodyPr>
          <a:lstStyle/>
          <a:p>
            <a:r>
              <a:rPr lang="nl-NL" sz="1400" dirty="0">
                <a:latin typeface="Effra" panose="02000506080000020004" pitchFamily="2" charset="0"/>
              </a:rPr>
              <a:t>Geen rechtspersoon</a:t>
            </a:r>
          </a:p>
        </p:txBody>
      </p:sp>
      <p:sp>
        <p:nvSpPr>
          <p:cNvPr id="19" name="Tekstvak 18">
            <a:extLst>
              <a:ext uri="{FF2B5EF4-FFF2-40B4-BE49-F238E27FC236}">
                <a16:creationId xmlns:a16="http://schemas.microsoft.com/office/drawing/2014/main" id="{71F1B1C0-CCCB-017C-351E-12F630986E0A}"/>
              </a:ext>
            </a:extLst>
          </p:cNvPr>
          <p:cNvSpPr txBox="1"/>
          <p:nvPr/>
        </p:nvSpPr>
        <p:spPr>
          <a:xfrm>
            <a:off x="10162651" y="6356214"/>
            <a:ext cx="1623583" cy="307777"/>
          </a:xfrm>
          <a:prstGeom prst="rect">
            <a:avLst/>
          </a:prstGeom>
          <a:noFill/>
        </p:spPr>
        <p:txBody>
          <a:bodyPr wrap="square" rtlCol="0">
            <a:spAutoFit/>
          </a:bodyPr>
          <a:lstStyle/>
          <a:p>
            <a:r>
              <a:rPr lang="nl-NL" sz="1400" dirty="0">
                <a:latin typeface="Effra" panose="02000506080000020004" pitchFamily="2" charset="0"/>
              </a:rPr>
              <a:t>Niet-commercieel</a:t>
            </a:r>
          </a:p>
        </p:txBody>
      </p:sp>
      <p:sp>
        <p:nvSpPr>
          <p:cNvPr id="20" name="Tekstvak 19">
            <a:extLst>
              <a:ext uri="{FF2B5EF4-FFF2-40B4-BE49-F238E27FC236}">
                <a16:creationId xmlns:a16="http://schemas.microsoft.com/office/drawing/2014/main" id="{6C50A3A4-2C07-6802-9335-3783ACDD442B}"/>
              </a:ext>
            </a:extLst>
          </p:cNvPr>
          <p:cNvSpPr txBox="1"/>
          <p:nvPr/>
        </p:nvSpPr>
        <p:spPr>
          <a:xfrm>
            <a:off x="8111352" y="6356214"/>
            <a:ext cx="1298726" cy="307777"/>
          </a:xfrm>
          <a:prstGeom prst="rect">
            <a:avLst/>
          </a:prstGeom>
          <a:noFill/>
        </p:spPr>
        <p:txBody>
          <a:bodyPr wrap="square" rtlCol="0">
            <a:spAutoFit/>
          </a:bodyPr>
          <a:lstStyle/>
          <a:p>
            <a:pPr algn="r"/>
            <a:r>
              <a:rPr lang="nl-NL" sz="1400" dirty="0">
                <a:latin typeface="Effra" panose="02000506080000020004" pitchFamily="2" charset="0"/>
              </a:rPr>
              <a:t>Commercieel</a:t>
            </a:r>
          </a:p>
        </p:txBody>
      </p:sp>
      <p:sp>
        <p:nvSpPr>
          <p:cNvPr id="21" name="Rechthoek 20">
            <a:extLst>
              <a:ext uri="{FF2B5EF4-FFF2-40B4-BE49-F238E27FC236}">
                <a16:creationId xmlns:a16="http://schemas.microsoft.com/office/drawing/2014/main" id="{F4501D5B-AFBE-1B99-8A10-700B805406A6}"/>
              </a:ext>
            </a:extLst>
          </p:cNvPr>
          <p:cNvSpPr/>
          <p:nvPr/>
        </p:nvSpPr>
        <p:spPr>
          <a:xfrm>
            <a:off x="2858493" y="6405328"/>
            <a:ext cx="511812" cy="224014"/>
          </a:xfrm>
          <a:prstGeom prst="rect">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5788B1D2-1B94-7BC6-02E9-B80E15D64F21}"/>
              </a:ext>
            </a:extLst>
          </p:cNvPr>
          <p:cNvSpPr/>
          <p:nvPr/>
        </p:nvSpPr>
        <p:spPr>
          <a:xfrm>
            <a:off x="516715" y="6398095"/>
            <a:ext cx="511812" cy="224014"/>
          </a:xfrm>
          <a:prstGeom prst="rect">
            <a:avLst/>
          </a:prstGeom>
          <a:solidFill>
            <a:srgbClr val="945D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4" name="Rechte verbindingslijn 23">
            <a:extLst>
              <a:ext uri="{FF2B5EF4-FFF2-40B4-BE49-F238E27FC236}">
                <a16:creationId xmlns:a16="http://schemas.microsoft.com/office/drawing/2014/main" id="{F3ECAEB0-16F8-225F-AB94-86C46C15968E}"/>
              </a:ext>
            </a:extLst>
          </p:cNvPr>
          <p:cNvCxnSpPr>
            <a:cxnSpLocks/>
          </p:cNvCxnSpPr>
          <p:nvPr/>
        </p:nvCxnSpPr>
        <p:spPr>
          <a:xfrm>
            <a:off x="516716" y="6319763"/>
            <a:ext cx="11158569" cy="0"/>
          </a:xfrm>
          <a:prstGeom prst="line">
            <a:avLst/>
          </a:prstGeom>
          <a:ln w="31750">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hthoek: afgeronde hoeken 4">
            <a:extLst>
              <a:ext uri="{FF2B5EF4-FFF2-40B4-BE49-F238E27FC236}">
                <a16:creationId xmlns:a16="http://schemas.microsoft.com/office/drawing/2014/main" id="{73ABF9CC-2D35-4A1A-A42D-859B92E598BE}"/>
              </a:ext>
            </a:extLst>
          </p:cNvPr>
          <p:cNvSpPr/>
          <p:nvPr/>
        </p:nvSpPr>
        <p:spPr>
          <a:xfrm>
            <a:off x="7595356" y="6414926"/>
            <a:ext cx="598048" cy="190351"/>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25" name="Rechthoek: afgeronde hoeken 24">
            <a:extLst>
              <a:ext uri="{FF2B5EF4-FFF2-40B4-BE49-F238E27FC236}">
                <a16:creationId xmlns:a16="http://schemas.microsoft.com/office/drawing/2014/main" id="{1A9A4750-9CF1-2276-4A7C-38BC0D8F92CA}"/>
              </a:ext>
            </a:extLst>
          </p:cNvPr>
          <p:cNvSpPr/>
          <p:nvPr/>
        </p:nvSpPr>
        <p:spPr>
          <a:xfrm>
            <a:off x="9564603" y="6414926"/>
            <a:ext cx="598048" cy="190351"/>
          </a:xfrm>
          <a:prstGeom prst="roundRect">
            <a:avLst>
              <a:gd name="adj" fmla="val 7467"/>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Tree>
    <p:extLst>
      <p:ext uri="{BB962C8B-B14F-4D97-AF65-F5344CB8AC3E}">
        <p14:creationId xmlns:p14="http://schemas.microsoft.com/office/powerpoint/2010/main" val="337509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up)">
                                      <p:cBhvr>
                                        <p:cTn id="9" dur="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22"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2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2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2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2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25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22" presetClass="entr" presetSubtype="1"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FD1B0-85F1-B424-AEE1-F68546441220}"/>
            </a:ext>
          </a:extLst>
        </p:cNvPr>
        <p:cNvGrpSpPr/>
        <p:nvPr/>
      </p:nvGrpSpPr>
      <p:grpSpPr>
        <a:xfrm>
          <a:off x="0" y="0"/>
          <a:ext cx="0" cy="0"/>
          <a:chOff x="0" y="0"/>
          <a:chExt cx="0" cy="0"/>
        </a:xfrm>
      </p:grpSpPr>
    </p:spTree>
    <p:extLst>
      <p:ext uri="{BB962C8B-B14F-4D97-AF65-F5344CB8AC3E}">
        <p14:creationId xmlns:p14="http://schemas.microsoft.com/office/powerpoint/2010/main" val="39507309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0EF96-55F3-2C86-1F4D-676A2BCFEC4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BC82CED-309C-491B-1C70-79B6D1F5182D}"/>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
        <p:nvSpPr>
          <p:cNvPr id="3" name="Tekstvak 2">
            <a:extLst>
              <a:ext uri="{FF2B5EF4-FFF2-40B4-BE49-F238E27FC236}">
                <a16:creationId xmlns:a16="http://schemas.microsoft.com/office/drawing/2014/main" id="{97973AF0-FD79-7F68-E17C-067C1F306BE1}"/>
              </a:ext>
            </a:extLst>
          </p:cNvPr>
          <p:cNvSpPr txBox="1"/>
          <p:nvPr/>
        </p:nvSpPr>
        <p:spPr>
          <a:xfrm>
            <a:off x="319314" y="3385517"/>
            <a:ext cx="11553372" cy="1200329"/>
          </a:xfrm>
          <a:prstGeom prst="rect">
            <a:avLst/>
          </a:prstGeom>
          <a:noFill/>
        </p:spPr>
        <p:txBody>
          <a:bodyPr wrap="square" rtlCol="0">
            <a:spAutoFit/>
          </a:bodyPr>
          <a:lstStyle/>
          <a:p>
            <a:pPr algn="ctr"/>
            <a:r>
              <a:rPr lang="nl-NL" sz="7200" b="1" dirty="0">
                <a:solidFill>
                  <a:srgbClr val="945DE8"/>
                </a:solidFill>
                <a:effectLst>
                  <a:outerShdw blurRad="25400" dist="25400" dir="2700000" algn="tl" rotWithShape="0">
                    <a:prstClr val="black">
                      <a:alpha val="40000"/>
                    </a:prstClr>
                  </a:outerShdw>
                </a:effectLst>
                <a:latin typeface="Effra" panose="02000506080000020004" pitchFamily="2" charset="0"/>
              </a:rPr>
              <a:t>Leveranciers en afnemers</a:t>
            </a:r>
          </a:p>
        </p:txBody>
      </p:sp>
      <p:cxnSp>
        <p:nvCxnSpPr>
          <p:cNvPr id="6" name="Rechte verbindingslijn 5">
            <a:extLst>
              <a:ext uri="{FF2B5EF4-FFF2-40B4-BE49-F238E27FC236}">
                <a16:creationId xmlns:a16="http://schemas.microsoft.com/office/drawing/2014/main" id="{A973631E-9927-8AD7-876E-9A0EEB5B1C1F}"/>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323FC282-4ADF-8051-0ECC-92C2CADF4FF6}"/>
              </a:ext>
            </a:extLst>
          </p:cNvPr>
          <p:cNvSpPr txBox="1"/>
          <p:nvPr/>
        </p:nvSpPr>
        <p:spPr>
          <a:xfrm>
            <a:off x="319314" y="1859789"/>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Kredieten</a:t>
            </a:r>
          </a:p>
        </p:txBody>
      </p:sp>
    </p:spTree>
    <p:extLst>
      <p:ext uri="{BB962C8B-B14F-4D97-AF65-F5344CB8AC3E}">
        <p14:creationId xmlns:p14="http://schemas.microsoft.com/office/powerpoint/2010/main" val="195776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64EAD-C924-0014-3E86-8A151B5911CD}"/>
            </a:ext>
          </a:extLst>
        </p:cNvPr>
        <p:cNvGrpSpPr/>
        <p:nvPr/>
      </p:nvGrpSpPr>
      <p:grpSpPr>
        <a:xfrm>
          <a:off x="0" y="0"/>
          <a:ext cx="0" cy="0"/>
          <a:chOff x="0" y="0"/>
          <a:chExt cx="0" cy="0"/>
        </a:xfrm>
      </p:grpSpPr>
      <p:sp>
        <p:nvSpPr>
          <p:cNvPr id="17" name="Pijl: omlaag 16">
            <a:extLst>
              <a:ext uri="{FF2B5EF4-FFF2-40B4-BE49-F238E27FC236}">
                <a16:creationId xmlns:a16="http://schemas.microsoft.com/office/drawing/2014/main" id="{D093E633-C40F-F560-06AD-DF852B58E253}"/>
              </a:ext>
            </a:extLst>
          </p:cNvPr>
          <p:cNvSpPr/>
          <p:nvPr/>
        </p:nvSpPr>
        <p:spPr>
          <a:xfrm rot="16200000">
            <a:off x="2350245" y="3747058"/>
            <a:ext cx="1297579" cy="2186675"/>
          </a:xfrm>
          <a:prstGeom prst="downArrow">
            <a:avLst/>
          </a:prstGeom>
          <a:solidFill>
            <a:srgbClr val="AE83ED"/>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0B282204-DFA6-FBB4-3547-31C9B7E33F2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Leveranciers- en afnemerskrediet</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 name="Tekstvak 2">
            <a:extLst>
              <a:ext uri="{FF2B5EF4-FFF2-40B4-BE49-F238E27FC236}">
                <a16:creationId xmlns:a16="http://schemas.microsoft.com/office/drawing/2014/main" id="{27B78086-EA90-DDB0-BCD7-D9BF1B371253}"/>
              </a:ext>
            </a:extLst>
          </p:cNvPr>
          <p:cNvSpPr txBox="1"/>
          <p:nvPr/>
        </p:nvSpPr>
        <p:spPr>
          <a:xfrm>
            <a:off x="3619500" y="7104743"/>
            <a:ext cx="5314950" cy="1477328"/>
          </a:xfrm>
          <a:prstGeom prst="rect">
            <a:avLst/>
          </a:prstGeom>
          <a:noFill/>
        </p:spPr>
        <p:txBody>
          <a:bodyPr wrap="square" rtlCol="0">
            <a:spAutoFit/>
          </a:bodyPr>
          <a:lstStyle/>
          <a:p>
            <a:r>
              <a:rPr lang="nl-NL" dirty="0"/>
              <a:t>Opgave 4:</a:t>
            </a:r>
          </a:p>
          <a:p>
            <a:r>
              <a:rPr lang="nl-NL" dirty="0">
                <a:hlinkClick r:id="rId3"/>
              </a:rPr>
              <a:t>https://www.examenblad.nl/system/files/2022/ex2022/VW-0400-a-22-2-o.pdf</a:t>
            </a:r>
            <a:endParaRPr lang="nl-NL" dirty="0"/>
          </a:p>
          <a:p>
            <a:endParaRPr lang="nl-NL" dirty="0"/>
          </a:p>
          <a:p>
            <a:endParaRPr lang="nl-NL" dirty="0"/>
          </a:p>
        </p:txBody>
      </p:sp>
      <p:cxnSp>
        <p:nvCxnSpPr>
          <p:cNvPr id="4" name="Rechte verbindingslijn 3">
            <a:extLst>
              <a:ext uri="{FF2B5EF4-FFF2-40B4-BE49-F238E27FC236}">
                <a16:creationId xmlns:a16="http://schemas.microsoft.com/office/drawing/2014/main" id="{F22D708D-9427-EFEE-84D5-9C72D7A08EE5}"/>
              </a:ext>
            </a:extLst>
          </p:cNvPr>
          <p:cNvCxnSpPr>
            <a:cxnSpLocks/>
          </p:cNvCxnSpPr>
          <p:nvPr/>
        </p:nvCxnSpPr>
        <p:spPr>
          <a:xfrm>
            <a:off x="6096000" y="1076279"/>
            <a:ext cx="0" cy="5481911"/>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hthoek: afgeronde hoeken 4">
            <a:extLst>
              <a:ext uri="{FF2B5EF4-FFF2-40B4-BE49-F238E27FC236}">
                <a16:creationId xmlns:a16="http://schemas.microsoft.com/office/drawing/2014/main" id="{8ADE04A4-CD7C-04D7-1AC6-98A14B49F258}"/>
              </a:ext>
            </a:extLst>
          </p:cNvPr>
          <p:cNvSpPr/>
          <p:nvPr/>
        </p:nvSpPr>
        <p:spPr>
          <a:xfrm>
            <a:off x="1158499" y="1076279"/>
            <a:ext cx="3693970"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Leverancierskrediet</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6" name="Rechthoek: afgeronde hoeken 5">
            <a:extLst>
              <a:ext uri="{FF2B5EF4-FFF2-40B4-BE49-F238E27FC236}">
                <a16:creationId xmlns:a16="http://schemas.microsoft.com/office/drawing/2014/main" id="{E88A6BD0-9B57-2888-693D-342F7D0471B5}"/>
              </a:ext>
            </a:extLst>
          </p:cNvPr>
          <p:cNvSpPr/>
          <p:nvPr/>
        </p:nvSpPr>
        <p:spPr>
          <a:xfrm>
            <a:off x="7335554" y="1076279"/>
            <a:ext cx="3693970" cy="389595"/>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Afnemerskrediet</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7" name="Tekstvak 6">
            <a:extLst>
              <a:ext uri="{FF2B5EF4-FFF2-40B4-BE49-F238E27FC236}">
                <a16:creationId xmlns:a16="http://schemas.microsoft.com/office/drawing/2014/main" id="{338E3340-97E7-D350-5B79-F7E7CF299BB6}"/>
              </a:ext>
            </a:extLst>
          </p:cNvPr>
          <p:cNvSpPr txBox="1"/>
          <p:nvPr/>
        </p:nvSpPr>
        <p:spPr>
          <a:xfrm>
            <a:off x="169069" y="1672831"/>
            <a:ext cx="568078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De </a:t>
            </a:r>
            <a:r>
              <a:rPr lang="nl-NL" sz="2800" b="1" i="1" dirty="0">
                <a:solidFill>
                  <a:srgbClr val="945DE8"/>
                </a:solidFill>
                <a:latin typeface="Effra" panose="02000506080000020004" pitchFamily="2" charset="0"/>
              </a:rPr>
              <a:t>leverancier</a:t>
            </a:r>
            <a:r>
              <a:rPr lang="nl-NL" sz="2800" b="1" i="1" dirty="0">
                <a:latin typeface="Effra" panose="02000506080000020004" pitchFamily="2" charset="0"/>
              </a:rPr>
              <a:t> verstrekt </a:t>
            </a:r>
            <a:r>
              <a:rPr lang="nl-NL" sz="2400" b="1" i="1" dirty="0">
                <a:latin typeface="Effra" panose="02000506080000020004" pitchFamily="2" charset="0"/>
              </a:rPr>
              <a:t>(geeft) </a:t>
            </a:r>
            <a:r>
              <a:rPr lang="nl-NL" sz="2800" b="1" i="1" dirty="0">
                <a:solidFill>
                  <a:srgbClr val="945DE8"/>
                </a:solidFill>
                <a:latin typeface="Effra" panose="02000506080000020004" pitchFamily="2" charset="0"/>
              </a:rPr>
              <a:t>toestemming</a:t>
            </a:r>
            <a:r>
              <a:rPr lang="nl-NL" sz="2800" b="1" i="1" dirty="0">
                <a:latin typeface="Effra" panose="02000506080000020004" pitchFamily="2" charset="0"/>
              </a:rPr>
              <a:t> aan de afnemer om </a:t>
            </a:r>
            <a:r>
              <a:rPr lang="nl-NL" sz="2800" b="1" i="1" dirty="0">
                <a:solidFill>
                  <a:srgbClr val="945DE8"/>
                </a:solidFill>
                <a:latin typeface="Effra" panose="02000506080000020004" pitchFamily="2" charset="0"/>
              </a:rPr>
              <a:t>later</a:t>
            </a:r>
            <a:r>
              <a:rPr lang="nl-NL" sz="2800" b="1" i="1" dirty="0">
                <a:latin typeface="Effra" panose="02000506080000020004" pitchFamily="2" charset="0"/>
              </a:rPr>
              <a:t> te </a:t>
            </a:r>
            <a:r>
              <a:rPr lang="nl-NL" sz="2800" b="1" i="1" dirty="0">
                <a:solidFill>
                  <a:srgbClr val="945DE8"/>
                </a:solidFill>
                <a:latin typeface="Effra" panose="02000506080000020004" pitchFamily="2" charset="0"/>
              </a:rPr>
              <a:t>betalen</a:t>
            </a:r>
            <a:r>
              <a:rPr lang="nl-NL" sz="2800" b="1" i="1" dirty="0">
                <a:latin typeface="Effra" panose="02000506080000020004" pitchFamily="2" charset="0"/>
              </a:rPr>
              <a:t>.</a:t>
            </a:r>
            <a:endParaRPr kumimoji="0" lang="nl-NL" sz="2800" b="1" i="1" u="none" strike="noStrike" kern="1200" cap="none" spc="0" normalizeH="0" baseline="0" noProof="0" dirty="0">
              <a:ln>
                <a:noFill/>
              </a:ln>
              <a:effectLst/>
              <a:uLnTx/>
              <a:uFillTx/>
              <a:latin typeface="Effra" panose="02000506080000020004" pitchFamily="2" charset="0"/>
            </a:endParaRPr>
          </a:p>
        </p:txBody>
      </p:sp>
      <p:sp>
        <p:nvSpPr>
          <p:cNvPr id="8" name="Tekstvak 7">
            <a:extLst>
              <a:ext uri="{FF2B5EF4-FFF2-40B4-BE49-F238E27FC236}">
                <a16:creationId xmlns:a16="http://schemas.microsoft.com/office/drawing/2014/main" id="{94E07377-833C-715B-2F1D-9A566243211A}"/>
              </a:ext>
            </a:extLst>
          </p:cNvPr>
          <p:cNvSpPr txBox="1"/>
          <p:nvPr/>
        </p:nvSpPr>
        <p:spPr>
          <a:xfrm>
            <a:off x="6342144" y="1672831"/>
            <a:ext cx="568078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De </a:t>
            </a:r>
            <a:r>
              <a:rPr lang="nl-NL" sz="2800" b="1" i="1" dirty="0">
                <a:solidFill>
                  <a:srgbClr val="945DE8"/>
                </a:solidFill>
                <a:latin typeface="Effra" panose="02000506080000020004" pitchFamily="2" charset="0"/>
              </a:rPr>
              <a:t>afnemer </a:t>
            </a:r>
            <a:r>
              <a:rPr lang="nl-NL" sz="2800" b="1" i="1" dirty="0">
                <a:latin typeface="Effra" panose="02000506080000020004" pitchFamily="2" charset="0"/>
              </a:rPr>
              <a:t>verstrekt </a:t>
            </a:r>
            <a:r>
              <a:rPr lang="nl-NL" sz="2400" b="1" i="1" dirty="0">
                <a:latin typeface="Effra" panose="02000506080000020004" pitchFamily="2" charset="0"/>
              </a:rPr>
              <a:t>(geeft) </a:t>
            </a:r>
            <a:r>
              <a:rPr lang="nl-NL" sz="2800" b="1" i="1" dirty="0">
                <a:solidFill>
                  <a:srgbClr val="945DE8"/>
                </a:solidFill>
                <a:latin typeface="Effra" panose="02000506080000020004" pitchFamily="2" charset="0"/>
              </a:rPr>
              <a:t>toestemming</a:t>
            </a:r>
            <a:r>
              <a:rPr lang="nl-NL" sz="2800" b="1" i="1" dirty="0">
                <a:latin typeface="Effra" panose="02000506080000020004" pitchFamily="2" charset="0"/>
              </a:rPr>
              <a:t> aan de leverancier om </a:t>
            </a:r>
            <a:r>
              <a:rPr lang="nl-NL" sz="2800" b="1" i="1" dirty="0">
                <a:solidFill>
                  <a:srgbClr val="945DE8"/>
                </a:solidFill>
                <a:latin typeface="Effra" panose="02000506080000020004" pitchFamily="2" charset="0"/>
              </a:rPr>
              <a:t>later</a:t>
            </a:r>
            <a:r>
              <a:rPr lang="nl-NL" sz="2800" b="1" i="1" dirty="0">
                <a:latin typeface="Effra" panose="02000506080000020004" pitchFamily="2" charset="0"/>
              </a:rPr>
              <a:t> te </a:t>
            </a:r>
            <a:r>
              <a:rPr lang="nl-NL" sz="2800" b="1" i="1" dirty="0">
                <a:solidFill>
                  <a:srgbClr val="945DE8"/>
                </a:solidFill>
                <a:latin typeface="Effra" panose="02000506080000020004" pitchFamily="2" charset="0"/>
              </a:rPr>
              <a:t>leveren</a:t>
            </a:r>
            <a:r>
              <a:rPr lang="nl-NL" sz="2800" b="1" i="1" dirty="0">
                <a:latin typeface="Effra" panose="02000506080000020004" pitchFamily="2" charset="0"/>
              </a:rPr>
              <a:t>.</a:t>
            </a:r>
            <a:endParaRPr kumimoji="0" lang="nl-NL" sz="2800" b="1" i="1" u="none" strike="noStrike" kern="1200" cap="none" spc="0" normalizeH="0" baseline="0" noProof="0" dirty="0">
              <a:ln>
                <a:noFill/>
              </a:ln>
              <a:effectLst/>
              <a:uLnTx/>
              <a:uFillTx/>
              <a:latin typeface="Effra" panose="02000506080000020004" pitchFamily="2" charset="0"/>
            </a:endParaRPr>
          </a:p>
        </p:txBody>
      </p:sp>
      <p:grpSp>
        <p:nvGrpSpPr>
          <p:cNvPr id="9" name="Groep 8">
            <a:extLst>
              <a:ext uri="{FF2B5EF4-FFF2-40B4-BE49-F238E27FC236}">
                <a16:creationId xmlns:a16="http://schemas.microsoft.com/office/drawing/2014/main" id="{AAE3D0B5-6D19-7B9B-990A-2C16167ED15A}"/>
              </a:ext>
            </a:extLst>
          </p:cNvPr>
          <p:cNvGrpSpPr/>
          <p:nvPr/>
        </p:nvGrpSpPr>
        <p:grpSpPr>
          <a:xfrm>
            <a:off x="770200" y="3986469"/>
            <a:ext cx="1370099" cy="1569660"/>
            <a:chOff x="7343546" y="5429999"/>
            <a:chExt cx="487229" cy="572912"/>
          </a:xfrm>
          <a:effectLst>
            <a:outerShdw blurRad="25400" dist="25400" dir="2700000" algn="tl" rotWithShape="0">
              <a:prstClr val="black">
                <a:alpha val="40000"/>
              </a:prstClr>
            </a:outerShdw>
          </a:effectLst>
        </p:grpSpPr>
        <p:sp>
          <p:nvSpPr>
            <p:cNvPr id="10" name="Rechthoek 37">
              <a:extLst>
                <a:ext uri="{FF2B5EF4-FFF2-40B4-BE49-F238E27FC236}">
                  <a16:creationId xmlns:a16="http://schemas.microsoft.com/office/drawing/2014/main" id="{44FDD95D-68FE-11AE-4174-A000E0AD391F}"/>
                </a:ext>
              </a:extLst>
            </p:cNvPr>
            <p:cNvSpPr/>
            <p:nvPr/>
          </p:nvSpPr>
          <p:spPr>
            <a:xfrm rot="2767272">
              <a:off x="7344028" y="5442295"/>
              <a:ext cx="486265" cy="487229"/>
            </a:xfrm>
            <a:custGeom>
              <a:avLst/>
              <a:gdLst>
                <a:gd name="connsiteX0" fmla="*/ 0 w 232997"/>
                <a:gd name="connsiteY0" fmla="*/ 0 h 308701"/>
                <a:gd name="connsiteX1" fmla="*/ 232997 w 232997"/>
                <a:gd name="connsiteY1" fmla="*/ 0 h 308701"/>
                <a:gd name="connsiteX2" fmla="*/ 232997 w 232997"/>
                <a:gd name="connsiteY2" fmla="*/ 308701 h 308701"/>
                <a:gd name="connsiteX3" fmla="*/ 0 w 232997"/>
                <a:gd name="connsiteY3" fmla="*/ 308701 h 308701"/>
                <a:gd name="connsiteX4" fmla="*/ 0 w 232997"/>
                <a:gd name="connsiteY4" fmla="*/ 0 h 308701"/>
                <a:gd name="connsiteX0" fmla="*/ 0 w 232997"/>
                <a:gd name="connsiteY0" fmla="*/ 26804 h 335505"/>
                <a:gd name="connsiteX1" fmla="*/ 225737 w 232997"/>
                <a:gd name="connsiteY1" fmla="*/ 0 h 335505"/>
                <a:gd name="connsiteX2" fmla="*/ 232997 w 232997"/>
                <a:gd name="connsiteY2" fmla="*/ 335505 h 335505"/>
                <a:gd name="connsiteX3" fmla="*/ 0 w 232997"/>
                <a:gd name="connsiteY3" fmla="*/ 335505 h 335505"/>
                <a:gd name="connsiteX4" fmla="*/ 0 w 232997"/>
                <a:gd name="connsiteY4" fmla="*/ 26804 h 335505"/>
                <a:gd name="connsiteX0" fmla="*/ 0 w 257689"/>
                <a:gd name="connsiteY0" fmla="*/ 55917 h 335505"/>
                <a:gd name="connsiteX1" fmla="*/ 250429 w 257689"/>
                <a:gd name="connsiteY1" fmla="*/ 0 h 335505"/>
                <a:gd name="connsiteX2" fmla="*/ 257689 w 257689"/>
                <a:gd name="connsiteY2" fmla="*/ 335505 h 335505"/>
                <a:gd name="connsiteX3" fmla="*/ 24692 w 257689"/>
                <a:gd name="connsiteY3" fmla="*/ 335505 h 335505"/>
                <a:gd name="connsiteX4" fmla="*/ 0 w 257689"/>
                <a:gd name="connsiteY4" fmla="*/ 55917 h 335505"/>
                <a:gd name="connsiteX0" fmla="*/ 0 w 257689"/>
                <a:gd name="connsiteY0" fmla="*/ 66018 h 345606"/>
                <a:gd name="connsiteX1" fmla="*/ 250231 w 257689"/>
                <a:gd name="connsiteY1" fmla="*/ 0 h 345606"/>
                <a:gd name="connsiteX2" fmla="*/ 257689 w 257689"/>
                <a:gd name="connsiteY2" fmla="*/ 345606 h 345606"/>
                <a:gd name="connsiteX3" fmla="*/ 24692 w 257689"/>
                <a:gd name="connsiteY3" fmla="*/ 345606 h 345606"/>
                <a:gd name="connsiteX4" fmla="*/ 0 w 257689"/>
                <a:gd name="connsiteY4" fmla="*/ 66018 h 345606"/>
                <a:gd name="connsiteX0" fmla="*/ 66216 w 323905"/>
                <a:gd name="connsiteY0" fmla="*/ 66018 h 347385"/>
                <a:gd name="connsiteX1" fmla="*/ 316447 w 323905"/>
                <a:gd name="connsiteY1" fmla="*/ 0 h 347385"/>
                <a:gd name="connsiteX2" fmla="*/ 323905 w 323905"/>
                <a:gd name="connsiteY2" fmla="*/ 345606 h 347385"/>
                <a:gd name="connsiteX3" fmla="*/ 0 w 323905"/>
                <a:gd name="connsiteY3" fmla="*/ 347385 h 347385"/>
                <a:gd name="connsiteX4" fmla="*/ 66216 w 323905"/>
                <a:gd name="connsiteY4" fmla="*/ 66018 h 347385"/>
                <a:gd name="connsiteX0" fmla="*/ 66216 w 323905"/>
                <a:gd name="connsiteY0" fmla="*/ 66018 h 396440"/>
                <a:gd name="connsiteX1" fmla="*/ 316447 w 323905"/>
                <a:gd name="connsiteY1" fmla="*/ 0 h 396440"/>
                <a:gd name="connsiteX2" fmla="*/ 323905 w 323905"/>
                <a:gd name="connsiteY2" fmla="*/ 345606 h 396440"/>
                <a:gd name="connsiteX3" fmla="*/ 0 w 323905"/>
                <a:gd name="connsiteY3" fmla="*/ 347385 h 396440"/>
                <a:gd name="connsiteX4" fmla="*/ 66216 w 323905"/>
                <a:gd name="connsiteY4" fmla="*/ 66018 h 396440"/>
                <a:gd name="connsiteX0" fmla="*/ 66216 w 474423"/>
                <a:gd name="connsiteY0" fmla="*/ 66018 h 463950"/>
                <a:gd name="connsiteX1" fmla="*/ 316447 w 474423"/>
                <a:gd name="connsiteY1" fmla="*/ 0 h 463950"/>
                <a:gd name="connsiteX2" fmla="*/ 474423 w 474423"/>
                <a:gd name="connsiteY2" fmla="*/ 463917 h 463950"/>
                <a:gd name="connsiteX3" fmla="*/ 0 w 474423"/>
                <a:gd name="connsiteY3" fmla="*/ 347385 h 463950"/>
                <a:gd name="connsiteX4" fmla="*/ 66216 w 474423"/>
                <a:gd name="connsiteY4" fmla="*/ 66018 h 463950"/>
                <a:gd name="connsiteX0" fmla="*/ 66216 w 485948"/>
                <a:gd name="connsiteY0" fmla="*/ 66018 h 463950"/>
                <a:gd name="connsiteX1" fmla="*/ 316447 w 485948"/>
                <a:gd name="connsiteY1" fmla="*/ 0 h 463950"/>
                <a:gd name="connsiteX2" fmla="*/ 474423 w 485948"/>
                <a:gd name="connsiteY2" fmla="*/ 463917 h 463950"/>
                <a:gd name="connsiteX3" fmla="*/ 0 w 485948"/>
                <a:gd name="connsiteY3" fmla="*/ 347385 h 463950"/>
                <a:gd name="connsiteX4" fmla="*/ 66216 w 485948"/>
                <a:gd name="connsiteY4" fmla="*/ 66018 h 463950"/>
                <a:gd name="connsiteX0" fmla="*/ 66216 w 492039"/>
                <a:gd name="connsiteY0" fmla="*/ 66018 h 463950"/>
                <a:gd name="connsiteX1" fmla="*/ 316447 w 492039"/>
                <a:gd name="connsiteY1" fmla="*/ 0 h 463950"/>
                <a:gd name="connsiteX2" fmla="*/ 474423 w 492039"/>
                <a:gd name="connsiteY2" fmla="*/ 463917 h 463950"/>
                <a:gd name="connsiteX3" fmla="*/ 0 w 492039"/>
                <a:gd name="connsiteY3" fmla="*/ 347385 h 463950"/>
                <a:gd name="connsiteX4" fmla="*/ 66216 w 492039"/>
                <a:gd name="connsiteY4" fmla="*/ 66018 h 463950"/>
                <a:gd name="connsiteX0" fmla="*/ 66216 w 492039"/>
                <a:gd name="connsiteY0" fmla="*/ 66018 h 483320"/>
                <a:gd name="connsiteX1" fmla="*/ 316447 w 492039"/>
                <a:gd name="connsiteY1" fmla="*/ 0 h 483320"/>
                <a:gd name="connsiteX2" fmla="*/ 474423 w 492039"/>
                <a:gd name="connsiteY2" fmla="*/ 463917 h 483320"/>
                <a:gd name="connsiteX3" fmla="*/ 0 w 492039"/>
                <a:gd name="connsiteY3" fmla="*/ 347385 h 483320"/>
                <a:gd name="connsiteX4" fmla="*/ 66216 w 492039"/>
                <a:gd name="connsiteY4" fmla="*/ 66018 h 483320"/>
                <a:gd name="connsiteX0" fmla="*/ 66216 w 486265"/>
                <a:gd name="connsiteY0" fmla="*/ 66018 h 487229"/>
                <a:gd name="connsiteX1" fmla="*/ 316447 w 486265"/>
                <a:gd name="connsiteY1" fmla="*/ 0 h 487229"/>
                <a:gd name="connsiteX2" fmla="*/ 467821 w 486265"/>
                <a:gd name="connsiteY2" fmla="*/ 470782 h 487229"/>
                <a:gd name="connsiteX3" fmla="*/ 0 w 486265"/>
                <a:gd name="connsiteY3" fmla="*/ 347385 h 487229"/>
                <a:gd name="connsiteX4" fmla="*/ 66216 w 486265"/>
                <a:gd name="connsiteY4" fmla="*/ 66018 h 48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65" h="487229">
                  <a:moveTo>
                    <a:pt x="66216" y="66018"/>
                  </a:moveTo>
                  <a:lnTo>
                    <a:pt x="316447" y="0"/>
                  </a:lnTo>
                  <a:cubicBezTo>
                    <a:pt x="447602" y="121105"/>
                    <a:pt x="523438" y="169189"/>
                    <a:pt x="467821" y="470782"/>
                  </a:cubicBezTo>
                  <a:cubicBezTo>
                    <a:pt x="359853" y="471375"/>
                    <a:pt x="246731" y="552905"/>
                    <a:pt x="0" y="347385"/>
                  </a:cubicBezTo>
                  <a:lnTo>
                    <a:pt x="66216" y="6601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 10">
              <a:extLst>
                <a:ext uri="{FF2B5EF4-FFF2-40B4-BE49-F238E27FC236}">
                  <a16:creationId xmlns:a16="http://schemas.microsoft.com/office/drawing/2014/main" id="{CCA1D8A3-6D42-FFDF-7CEF-6A75402A0FAF}"/>
                </a:ext>
              </a:extLst>
            </p:cNvPr>
            <p:cNvGrpSpPr/>
            <p:nvPr/>
          </p:nvGrpSpPr>
          <p:grpSpPr>
            <a:xfrm>
              <a:off x="7345648" y="5429999"/>
              <a:ext cx="474365" cy="572912"/>
              <a:chOff x="9833164" y="4991532"/>
              <a:chExt cx="272414" cy="326707"/>
            </a:xfrm>
          </p:grpSpPr>
          <p:sp>
            <p:nvSpPr>
              <p:cNvPr id="12" name="Vrije vorm: vorm 11">
                <a:extLst>
                  <a:ext uri="{FF2B5EF4-FFF2-40B4-BE49-F238E27FC236}">
                    <a16:creationId xmlns:a16="http://schemas.microsoft.com/office/drawing/2014/main" id="{31B0698E-DF2F-99D7-9684-5624DF326CC3}"/>
                  </a:ext>
                </a:extLst>
              </p:cNvPr>
              <p:cNvSpPr/>
              <p:nvPr/>
            </p:nvSpPr>
            <p:spPr>
              <a:xfrm>
                <a:off x="9907459" y="5037252"/>
                <a:ext cx="198119" cy="120014"/>
              </a:xfrm>
              <a:custGeom>
                <a:avLst/>
                <a:gdLst>
                  <a:gd name="connsiteX0" fmla="*/ 0 w 198119"/>
                  <a:gd name="connsiteY0" fmla="*/ 82868 h 120014"/>
                  <a:gd name="connsiteX1" fmla="*/ 61913 w 198119"/>
                  <a:gd name="connsiteY1" fmla="*/ 120015 h 120014"/>
                  <a:gd name="connsiteX2" fmla="*/ 198120 w 198119"/>
                  <a:gd name="connsiteY2" fmla="*/ 37148 h 120014"/>
                  <a:gd name="connsiteX3" fmla="*/ 136208 w 198119"/>
                  <a:gd name="connsiteY3" fmla="*/ 0 h 120014"/>
                </a:gdLst>
                <a:ahLst/>
                <a:cxnLst>
                  <a:cxn ang="0">
                    <a:pos x="connsiteX0" y="connsiteY0"/>
                  </a:cxn>
                  <a:cxn ang="0">
                    <a:pos x="connsiteX1" y="connsiteY1"/>
                  </a:cxn>
                  <a:cxn ang="0">
                    <a:pos x="connsiteX2" y="connsiteY2"/>
                  </a:cxn>
                  <a:cxn ang="0">
                    <a:pos x="connsiteX3" y="connsiteY3"/>
                  </a:cxn>
                </a:cxnLst>
                <a:rect l="l" t="t" r="r" b="b"/>
                <a:pathLst>
                  <a:path w="198119" h="120014">
                    <a:moveTo>
                      <a:pt x="0" y="82868"/>
                    </a:moveTo>
                    <a:lnTo>
                      <a:pt x="61913" y="120015"/>
                    </a:lnTo>
                    <a:lnTo>
                      <a:pt x="198120" y="37148"/>
                    </a:lnTo>
                    <a:lnTo>
                      <a:pt x="136208" y="0"/>
                    </a:lnTo>
                    <a:close/>
                  </a:path>
                </a:pathLst>
              </a:custGeom>
              <a:solidFill>
                <a:srgbClr val="652EA3"/>
              </a:solidFill>
              <a:ln w="9525"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FF73C9E4-6B9E-85BB-4098-2B5EE2DA524C}"/>
                  </a:ext>
                </a:extLst>
              </p:cNvPr>
              <p:cNvSpPr/>
              <p:nvPr/>
            </p:nvSpPr>
            <p:spPr>
              <a:xfrm>
                <a:off x="9833164" y="4991532"/>
                <a:ext cx="195262" cy="119062"/>
              </a:xfrm>
              <a:custGeom>
                <a:avLst/>
                <a:gdLst>
                  <a:gd name="connsiteX0" fmla="*/ 59055 w 195262"/>
                  <a:gd name="connsiteY0" fmla="*/ 119063 h 119062"/>
                  <a:gd name="connsiteX1" fmla="*/ 195263 w 195262"/>
                  <a:gd name="connsiteY1" fmla="*/ 36195 h 119062"/>
                  <a:gd name="connsiteX2" fmla="*/ 136208 w 195262"/>
                  <a:gd name="connsiteY2" fmla="*/ 0 h 119062"/>
                  <a:gd name="connsiteX3" fmla="*/ 0 w 195262"/>
                  <a:gd name="connsiteY3" fmla="*/ 82868 h 119062"/>
                </a:gdLst>
                <a:ahLst/>
                <a:cxnLst>
                  <a:cxn ang="0">
                    <a:pos x="connsiteX0" y="connsiteY0"/>
                  </a:cxn>
                  <a:cxn ang="0">
                    <a:pos x="connsiteX1" y="connsiteY1"/>
                  </a:cxn>
                  <a:cxn ang="0">
                    <a:pos x="connsiteX2" y="connsiteY2"/>
                  </a:cxn>
                  <a:cxn ang="0">
                    <a:pos x="connsiteX3" y="connsiteY3"/>
                  </a:cxn>
                </a:cxnLst>
                <a:rect l="l" t="t" r="r" b="b"/>
                <a:pathLst>
                  <a:path w="195262" h="119062">
                    <a:moveTo>
                      <a:pt x="59055" y="119063"/>
                    </a:moveTo>
                    <a:lnTo>
                      <a:pt x="195263" y="36195"/>
                    </a:lnTo>
                    <a:lnTo>
                      <a:pt x="136208" y="0"/>
                    </a:lnTo>
                    <a:lnTo>
                      <a:pt x="0" y="82868"/>
                    </a:lnTo>
                    <a:close/>
                  </a:path>
                </a:pathLst>
              </a:custGeom>
              <a:solidFill>
                <a:srgbClr val="652EA3"/>
              </a:solidFill>
              <a:ln w="9525"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BC856FBF-31D7-84D0-5040-9DD8F1E1A11E}"/>
                  </a:ext>
                </a:extLst>
              </p:cNvPr>
              <p:cNvSpPr/>
              <p:nvPr/>
            </p:nvSpPr>
            <p:spPr>
              <a:xfrm>
                <a:off x="9977944" y="5094402"/>
                <a:ext cx="127634" cy="222885"/>
              </a:xfrm>
              <a:custGeom>
                <a:avLst/>
                <a:gdLst>
                  <a:gd name="connsiteX0" fmla="*/ 127635 w 127634"/>
                  <a:gd name="connsiteY0" fmla="*/ 0 h 222885"/>
                  <a:gd name="connsiteX1" fmla="*/ 0 w 127634"/>
                  <a:gd name="connsiteY1" fmla="*/ 77152 h 222885"/>
                  <a:gd name="connsiteX2" fmla="*/ 0 w 127634"/>
                  <a:gd name="connsiteY2" fmla="*/ 222885 h 222885"/>
                  <a:gd name="connsiteX3" fmla="*/ 127635 w 127634"/>
                  <a:gd name="connsiteY3" fmla="*/ 145733 h 222885"/>
                  <a:gd name="connsiteX4" fmla="*/ 127635 w 127634"/>
                  <a:gd name="connsiteY4" fmla="*/ 13335 h 22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4" h="222885">
                    <a:moveTo>
                      <a:pt x="127635" y="0"/>
                    </a:moveTo>
                    <a:lnTo>
                      <a:pt x="0" y="77152"/>
                    </a:lnTo>
                    <a:lnTo>
                      <a:pt x="0" y="222885"/>
                    </a:lnTo>
                    <a:lnTo>
                      <a:pt x="127635" y="145733"/>
                    </a:lnTo>
                    <a:lnTo>
                      <a:pt x="127635" y="13335"/>
                    </a:lnTo>
                    <a:close/>
                  </a:path>
                </a:pathLst>
              </a:custGeom>
              <a:solidFill>
                <a:srgbClr val="652EA3"/>
              </a:solidFill>
              <a:ln w="9525" cap="flat">
                <a:noFill/>
                <a:prstDash val="solid"/>
                <a:miter/>
              </a:ln>
            </p:spPr>
            <p:txBody>
              <a:bodyPr rtlCol="0" anchor="ctr"/>
              <a:lstStyle/>
              <a:p>
                <a:endParaRPr lang="nl-NL" dirty="0"/>
              </a:p>
            </p:txBody>
          </p:sp>
          <p:sp>
            <p:nvSpPr>
              <p:cNvPr id="15" name="Vrije vorm: vorm 14">
                <a:extLst>
                  <a:ext uri="{FF2B5EF4-FFF2-40B4-BE49-F238E27FC236}">
                    <a16:creationId xmlns:a16="http://schemas.microsoft.com/office/drawing/2014/main" id="{ED3F48CF-3284-BC2F-60A1-F120AE5CADA9}"/>
                  </a:ext>
                </a:extLst>
              </p:cNvPr>
              <p:cNvSpPr/>
              <p:nvPr/>
            </p:nvSpPr>
            <p:spPr>
              <a:xfrm>
                <a:off x="9833164" y="5094402"/>
                <a:ext cx="128587" cy="223837"/>
              </a:xfrm>
              <a:custGeom>
                <a:avLst/>
                <a:gdLst>
                  <a:gd name="connsiteX0" fmla="*/ 82868 w 128587"/>
                  <a:gd name="connsiteY0" fmla="*/ 71438 h 223837"/>
                  <a:gd name="connsiteX1" fmla="*/ 111443 w 128587"/>
                  <a:gd name="connsiteY1" fmla="*/ 87630 h 223837"/>
                  <a:gd name="connsiteX2" fmla="*/ 111443 w 128587"/>
                  <a:gd name="connsiteY2" fmla="*/ 116205 h 223837"/>
                  <a:gd name="connsiteX3" fmla="*/ 82868 w 128587"/>
                  <a:gd name="connsiteY3" fmla="*/ 100013 h 223837"/>
                  <a:gd name="connsiteX4" fmla="*/ 82868 w 128587"/>
                  <a:gd name="connsiteY4" fmla="*/ 71438 h 223837"/>
                  <a:gd name="connsiteX5" fmla="*/ 0 w 128587"/>
                  <a:gd name="connsiteY5" fmla="*/ 0 h 223837"/>
                  <a:gd name="connsiteX6" fmla="*/ 0 w 128587"/>
                  <a:gd name="connsiteY6" fmla="*/ 145733 h 223837"/>
                  <a:gd name="connsiteX7" fmla="*/ 128588 w 128587"/>
                  <a:gd name="connsiteY7" fmla="*/ 223838 h 223837"/>
                  <a:gd name="connsiteX8" fmla="*/ 128588 w 128587"/>
                  <a:gd name="connsiteY8" fmla="*/ 77152 h 223837"/>
                  <a:gd name="connsiteX9" fmla="*/ 0 w 128587"/>
                  <a:gd name="connsiteY9" fmla="*/ 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 h="223837">
                    <a:moveTo>
                      <a:pt x="82868" y="71438"/>
                    </a:moveTo>
                    <a:lnTo>
                      <a:pt x="111443" y="87630"/>
                    </a:lnTo>
                    <a:lnTo>
                      <a:pt x="111443" y="116205"/>
                    </a:lnTo>
                    <a:lnTo>
                      <a:pt x="82868" y="100013"/>
                    </a:lnTo>
                    <a:lnTo>
                      <a:pt x="82868" y="71438"/>
                    </a:lnTo>
                    <a:close/>
                    <a:moveTo>
                      <a:pt x="0" y="0"/>
                    </a:moveTo>
                    <a:lnTo>
                      <a:pt x="0" y="145733"/>
                    </a:lnTo>
                    <a:lnTo>
                      <a:pt x="128588" y="223838"/>
                    </a:lnTo>
                    <a:lnTo>
                      <a:pt x="128588" y="77152"/>
                    </a:lnTo>
                    <a:lnTo>
                      <a:pt x="0" y="0"/>
                    </a:lnTo>
                    <a:close/>
                  </a:path>
                </a:pathLst>
              </a:custGeom>
              <a:solidFill>
                <a:srgbClr val="652EA3"/>
              </a:solidFill>
              <a:ln w="9525" cap="flat">
                <a:noFill/>
                <a:prstDash val="solid"/>
                <a:miter/>
              </a:ln>
            </p:spPr>
            <p:txBody>
              <a:bodyPr rtlCol="0" anchor="ctr"/>
              <a:lstStyle/>
              <a:p>
                <a:endParaRPr lang="nl-NL"/>
              </a:p>
            </p:txBody>
          </p:sp>
        </p:grpSp>
      </p:grpSp>
      <p:sp>
        <p:nvSpPr>
          <p:cNvPr id="16" name="Tekstvak 15">
            <a:extLst>
              <a:ext uri="{FF2B5EF4-FFF2-40B4-BE49-F238E27FC236}">
                <a16:creationId xmlns:a16="http://schemas.microsoft.com/office/drawing/2014/main" id="{9DAFB817-9B1B-8AF1-3253-B37B5AC01453}"/>
              </a:ext>
            </a:extLst>
          </p:cNvPr>
          <p:cNvSpPr txBox="1"/>
          <p:nvPr/>
        </p:nvSpPr>
        <p:spPr>
          <a:xfrm>
            <a:off x="3861869" y="3418619"/>
            <a:ext cx="1345132" cy="2646878"/>
          </a:xfrm>
          <a:prstGeom prst="rect">
            <a:avLst/>
          </a:prstGeom>
          <a:noFill/>
        </p:spPr>
        <p:txBody>
          <a:bodyPr wrap="square" rtlCol="0">
            <a:spAutoFit/>
          </a:bodyPr>
          <a:lstStyle/>
          <a:p>
            <a:pPr algn="ctr"/>
            <a:r>
              <a:rPr lang="nl-NL" sz="16600" b="1" dirty="0">
                <a:solidFill>
                  <a:srgbClr val="652EA3"/>
                </a:solidFill>
                <a:effectLst>
                  <a:outerShdw blurRad="25400" dist="25400" dir="2700000" algn="tl" rotWithShape="0">
                    <a:prstClr val="black">
                      <a:alpha val="40000"/>
                    </a:prstClr>
                  </a:outerShdw>
                </a:effectLst>
                <a:latin typeface="Effra" panose="02000506080000020004" pitchFamily="2" charset="0"/>
              </a:rPr>
              <a:t>€</a:t>
            </a:r>
          </a:p>
        </p:txBody>
      </p:sp>
      <p:sp>
        <p:nvSpPr>
          <p:cNvPr id="18" name="Tekstvak 17">
            <a:extLst>
              <a:ext uri="{FF2B5EF4-FFF2-40B4-BE49-F238E27FC236}">
                <a16:creationId xmlns:a16="http://schemas.microsoft.com/office/drawing/2014/main" id="{4622643F-0537-4B20-DFAA-3378E5DEA48D}"/>
              </a:ext>
            </a:extLst>
          </p:cNvPr>
          <p:cNvSpPr txBox="1"/>
          <p:nvPr/>
        </p:nvSpPr>
        <p:spPr>
          <a:xfrm>
            <a:off x="605190" y="3492231"/>
            <a:ext cx="17048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Eerst</a:t>
            </a:r>
            <a:endParaRPr kumimoji="0" lang="nl-NL" sz="2800" b="1" i="1" u="none" strike="noStrike" kern="1200" cap="none" spc="0" normalizeH="0" baseline="0" noProof="0" dirty="0">
              <a:ln>
                <a:noFill/>
              </a:ln>
              <a:effectLst/>
              <a:uLnTx/>
              <a:uFillTx/>
              <a:latin typeface="Effra" panose="02000506080000020004" pitchFamily="2" charset="0"/>
            </a:endParaRPr>
          </a:p>
        </p:txBody>
      </p:sp>
      <p:sp>
        <p:nvSpPr>
          <p:cNvPr id="19" name="Tekstvak 18">
            <a:extLst>
              <a:ext uri="{FF2B5EF4-FFF2-40B4-BE49-F238E27FC236}">
                <a16:creationId xmlns:a16="http://schemas.microsoft.com/office/drawing/2014/main" id="{BCC36573-9758-6562-E57B-33E6C65033F7}"/>
              </a:ext>
            </a:extLst>
          </p:cNvPr>
          <p:cNvSpPr txBox="1"/>
          <p:nvPr/>
        </p:nvSpPr>
        <p:spPr>
          <a:xfrm>
            <a:off x="3769421" y="3492231"/>
            <a:ext cx="17048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Later</a:t>
            </a:r>
            <a:endParaRPr kumimoji="0" lang="nl-NL" sz="2800" b="1" i="1" u="none" strike="noStrike" kern="1200" cap="none" spc="0" normalizeH="0" baseline="0" noProof="0" dirty="0">
              <a:ln>
                <a:noFill/>
              </a:ln>
              <a:effectLst/>
              <a:uLnTx/>
              <a:uFillTx/>
              <a:latin typeface="Effra" panose="02000506080000020004" pitchFamily="2" charset="0"/>
            </a:endParaRPr>
          </a:p>
        </p:txBody>
      </p:sp>
      <p:sp>
        <p:nvSpPr>
          <p:cNvPr id="20" name="Tekstvak 19">
            <a:extLst>
              <a:ext uri="{FF2B5EF4-FFF2-40B4-BE49-F238E27FC236}">
                <a16:creationId xmlns:a16="http://schemas.microsoft.com/office/drawing/2014/main" id="{14FE23C1-A8AD-E0D5-E66F-A7B24E380601}"/>
              </a:ext>
            </a:extLst>
          </p:cNvPr>
          <p:cNvSpPr txBox="1"/>
          <p:nvPr/>
        </p:nvSpPr>
        <p:spPr>
          <a:xfrm>
            <a:off x="605190" y="5508028"/>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latin typeface="Effra" panose="02000506080000020004" pitchFamily="2" charset="0"/>
              </a:rPr>
              <a:t>Levering</a:t>
            </a:r>
            <a:endParaRPr kumimoji="0" lang="nl-NL" sz="2400" b="1" u="none" strike="noStrike" kern="1200" cap="none" spc="0" normalizeH="0" baseline="0" noProof="0" dirty="0">
              <a:ln>
                <a:noFill/>
              </a:ln>
              <a:effectLst/>
              <a:uLnTx/>
              <a:uFillTx/>
              <a:latin typeface="Effra" panose="02000506080000020004" pitchFamily="2" charset="0"/>
            </a:endParaRPr>
          </a:p>
        </p:txBody>
      </p:sp>
      <p:sp>
        <p:nvSpPr>
          <p:cNvPr id="21" name="Tekstvak 20">
            <a:extLst>
              <a:ext uri="{FF2B5EF4-FFF2-40B4-BE49-F238E27FC236}">
                <a16:creationId xmlns:a16="http://schemas.microsoft.com/office/drawing/2014/main" id="{D22C4558-1CE3-965A-15C8-684ECB1B9C6E}"/>
              </a:ext>
            </a:extLst>
          </p:cNvPr>
          <p:cNvSpPr txBox="1"/>
          <p:nvPr/>
        </p:nvSpPr>
        <p:spPr>
          <a:xfrm>
            <a:off x="3769421" y="5508028"/>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latin typeface="Effra" panose="02000506080000020004" pitchFamily="2" charset="0"/>
              </a:rPr>
              <a:t>Betaling</a:t>
            </a:r>
            <a:endParaRPr kumimoji="0" lang="nl-NL" sz="2400" b="1" u="none" strike="noStrike" kern="1200" cap="none" spc="0" normalizeH="0" baseline="0" noProof="0" dirty="0">
              <a:ln>
                <a:noFill/>
              </a:ln>
              <a:effectLst/>
              <a:uLnTx/>
              <a:uFillTx/>
              <a:latin typeface="Effra" panose="02000506080000020004" pitchFamily="2" charset="0"/>
            </a:endParaRPr>
          </a:p>
        </p:txBody>
      </p:sp>
      <p:sp>
        <p:nvSpPr>
          <p:cNvPr id="22" name="Pijl: omlaag 21">
            <a:extLst>
              <a:ext uri="{FF2B5EF4-FFF2-40B4-BE49-F238E27FC236}">
                <a16:creationId xmlns:a16="http://schemas.microsoft.com/office/drawing/2014/main" id="{63E8F658-ED8E-91DD-34E0-55E451B0B204}"/>
              </a:ext>
            </a:extLst>
          </p:cNvPr>
          <p:cNvSpPr/>
          <p:nvPr/>
        </p:nvSpPr>
        <p:spPr>
          <a:xfrm rot="16200000">
            <a:off x="8323116" y="3747058"/>
            <a:ext cx="1297579" cy="2186675"/>
          </a:xfrm>
          <a:prstGeom prst="downArrow">
            <a:avLst/>
          </a:prstGeom>
          <a:solidFill>
            <a:srgbClr val="AE83ED"/>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3" name="Groep 22">
            <a:extLst>
              <a:ext uri="{FF2B5EF4-FFF2-40B4-BE49-F238E27FC236}">
                <a16:creationId xmlns:a16="http://schemas.microsoft.com/office/drawing/2014/main" id="{DFFDFCEE-C573-E266-D6E1-327ECDE7CDE8}"/>
              </a:ext>
            </a:extLst>
          </p:cNvPr>
          <p:cNvGrpSpPr/>
          <p:nvPr/>
        </p:nvGrpSpPr>
        <p:grpSpPr>
          <a:xfrm>
            <a:off x="10098978" y="3986469"/>
            <a:ext cx="1370099" cy="1569660"/>
            <a:chOff x="7343546" y="5429999"/>
            <a:chExt cx="487229" cy="572912"/>
          </a:xfrm>
          <a:effectLst>
            <a:outerShdw blurRad="25400" dist="25400" dir="2700000" algn="tl" rotWithShape="0">
              <a:prstClr val="black">
                <a:alpha val="40000"/>
              </a:prstClr>
            </a:outerShdw>
          </a:effectLst>
        </p:grpSpPr>
        <p:sp>
          <p:nvSpPr>
            <p:cNvPr id="24" name="Rechthoek 37">
              <a:extLst>
                <a:ext uri="{FF2B5EF4-FFF2-40B4-BE49-F238E27FC236}">
                  <a16:creationId xmlns:a16="http://schemas.microsoft.com/office/drawing/2014/main" id="{1FECAA57-D2AF-E9B8-B232-FFD0BADE8599}"/>
                </a:ext>
              </a:extLst>
            </p:cNvPr>
            <p:cNvSpPr/>
            <p:nvPr/>
          </p:nvSpPr>
          <p:spPr>
            <a:xfrm rot="2767272">
              <a:off x="7344028" y="5442295"/>
              <a:ext cx="486265" cy="487229"/>
            </a:xfrm>
            <a:custGeom>
              <a:avLst/>
              <a:gdLst>
                <a:gd name="connsiteX0" fmla="*/ 0 w 232997"/>
                <a:gd name="connsiteY0" fmla="*/ 0 h 308701"/>
                <a:gd name="connsiteX1" fmla="*/ 232997 w 232997"/>
                <a:gd name="connsiteY1" fmla="*/ 0 h 308701"/>
                <a:gd name="connsiteX2" fmla="*/ 232997 w 232997"/>
                <a:gd name="connsiteY2" fmla="*/ 308701 h 308701"/>
                <a:gd name="connsiteX3" fmla="*/ 0 w 232997"/>
                <a:gd name="connsiteY3" fmla="*/ 308701 h 308701"/>
                <a:gd name="connsiteX4" fmla="*/ 0 w 232997"/>
                <a:gd name="connsiteY4" fmla="*/ 0 h 308701"/>
                <a:gd name="connsiteX0" fmla="*/ 0 w 232997"/>
                <a:gd name="connsiteY0" fmla="*/ 26804 h 335505"/>
                <a:gd name="connsiteX1" fmla="*/ 225737 w 232997"/>
                <a:gd name="connsiteY1" fmla="*/ 0 h 335505"/>
                <a:gd name="connsiteX2" fmla="*/ 232997 w 232997"/>
                <a:gd name="connsiteY2" fmla="*/ 335505 h 335505"/>
                <a:gd name="connsiteX3" fmla="*/ 0 w 232997"/>
                <a:gd name="connsiteY3" fmla="*/ 335505 h 335505"/>
                <a:gd name="connsiteX4" fmla="*/ 0 w 232997"/>
                <a:gd name="connsiteY4" fmla="*/ 26804 h 335505"/>
                <a:gd name="connsiteX0" fmla="*/ 0 w 257689"/>
                <a:gd name="connsiteY0" fmla="*/ 55917 h 335505"/>
                <a:gd name="connsiteX1" fmla="*/ 250429 w 257689"/>
                <a:gd name="connsiteY1" fmla="*/ 0 h 335505"/>
                <a:gd name="connsiteX2" fmla="*/ 257689 w 257689"/>
                <a:gd name="connsiteY2" fmla="*/ 335505 h 335505"/>
                <a:gd name="connsiteX3" fmla="*/ 24692 w 257689"/>
                <a:gd name="connsiteY3" fmla="*/ 335505 h 335505"/>
                <a:gd name="connsiteX4" fmla="*/ 0 w 257689"/>
                <a:gd name="connsiteY4" fmla="*/ 55917 h 335505"/>
                <a:gd name="connsiteX0" fmla="*/ 0 w 257689"/>
                <a:gd name="connsiteY0" fmla="*/ 66018 h 345606"/>
                <a:gd name="connsiteX1" fmla="*/ 250231 w 257689"/>
                <a:gd name="connsiteY1" fmla="*/ 0 h 345606"/>
                <a:gd name="connsiteX2" fmla="*/ 257689 w 257689"/>
                <a:gd name="connsiteY2" fmla="*/ 345606 h 345606"/>
                <a:gd name="connsiteX3" fmla="*/ 24692 w 257689"/>
                <a:gd name="connsiteY3" fmla="*/ 345606 h 345606"/>
                <a:gd name="connsiteX4" fmla="*/ 0 w 257689"/>
                <a:gd name="connsiteY4" fmla="*/ 66018 h 345606"/>
                <a:gd name="connsiteX0" fmla="*/ 66216 w 323905"/>
                <a:gd name="connsiteY0" fmla="*/ 66018 h 347385"/>
                <a:gd name="connsiteX1" fmla="*/ 316447 w 323905"/>
                <a:gd name="connsiteY1" fmla="*/ 0 h 347385"/>
                <a:gd name="connsiteX2" fmla="*/ 323905 w 323905"/>
                <a:gd name="connsiteY2" fmla="*/ 345606 h 347385"/>
                <a:gd name="connsiteX3" fmla="*/ 0 w 323905"/>
                <a:gd name="connsiteY3" fmla="*/ 347385 h 347385"/>
                <a:gd name="connsiteX4" fmla="*/ 66216 w 323905"/>
                <a:gd name="connsiteY4" fmla="*/ 66018 h 347385"/>
                <a:gd name="connsiteX0" fmla="*/ 66216 w 323905"/>
                <a:gd name="connsiteY0" fmla="*/ 66018 h 396440"/>
                <a:gd name="connsiteX1" fmla="*/ 316447 w 323905"/>
                <a:gd name="connsiteY1" fmla="*/ 0 h 396440"/>
                <a:gd name="connsiteX2" fmla="*/ 323905 w 323905"/>
                <a:gd name="connsiteY2" fmla="*/ 345606 h 396440"/>
                <a:gd name="connsiteX3" fmla="*/ 0 w 323905"/>
                <a:gd name="connsiteY3" fmla="*/ 347385 h 396440"/>
                <a:gd name="connsiteX4" fmla="*/ 66216 w 323905"/>
                <a:gd name="connsiteY4" fmla="*/ 66018 h 396440"/>
                <a:gd name="connsiteX0" fmla="*/ 66216 w 474423"/>
                <a:gd name="connsiteY0" fmla="*/ 66018 h 463950"/>
                <a:gd name="connsiteX1" fmla="*/ 316447 w 474423"/>
                <a:gd name="connsiteY1" fmla="*/ 0 h 463950"/>
                <a:gd name="connsiteX2" fmla="*/ 474423 w 474423"/>
                <a:gd name="connsiteY2" fmla="*/ 463917 h 463950"/>
                <a:gd name="connsiteX3" fmla="*/ 0 w 474423"/>
                <a:gd name="connsiteY3" fmla="*/ 347385 h 463950"/>
                <a:gd name="connsiteX4" fmla="*/ 66216 w 474423"/>
                <a:gd name="connsiteY4" fmla="*/ 66018 h 463950"/>
                <a:gd name="connsiteX0" fmla="*/ 66216 w 485948"/>
                <a:gd name="connsiteY0" fmla="*/ 66018 h 463950"/>
                <a:gd name="connsiteX1" fmla="*/ 316447 w 485948"/>
                <a:gd name="connsiteY1" fmla="*/ 0 h 463950"/>
                <a:gd name="connsiteX2" fmla="*/ 474423 w 485948"/>
                <a:gd name="connsiteY2" fmla="*/ 463917 h 463950"/>
                <a:gd name="connsiteX3" fmla="*/ 0 w 485948"/>
                <a:gd name="connsiteY3" fmla="*/ 347385 h 463950"/>
                <a:gd name="connsiteX4" fmla="*/ 66216 w 485948"/>
                <a:gd name="connsiteY4" fmla="*/ 66018 h 463950"/>
                <a:gd name="connsiteX0" fmla="*/ 66216 w 492039"/>
                <a:gd name="connsiteY0" fmla="*/ 66018 h 463950"/>
                <a:gd name="connsiteX1" fmla="*/ 316447 w 492039"/>
                <a:gd name="connsiteY1" fmla="*/ 0 h 463950"/>
                <a:gd name="connsiteX2" fmla="*/ 474423 w 492039"/>
                <a:gd name="connsiteY2" fmla="*/ 463917 h 463950"/>
                <a:gd name="connsiteX3" fmla="*/ 0 w 492039"/>
                <a:gd name="connsiteY3" fmla="*/ 347385 h 463950"/>
                <a:gd name="connsiteX4" fmla="*/ 66216 w 492039"/>
                <a:gd name="connsiteY4" fmla="*/ 66018 h 463950"/>
                <a:gd name="connsiteX0" fmla="*/ 66216 w 492039"/>
                <a:gd name="connsiteY0" fmla="*/ 66018 h 483320"/>
                <a:gd name="connsiteX1" fmla="*/ 316447 w 492039"/>
                <a:gd name="connsiteY1" fmla="*/ 0 h 483320"/>
                <a:gd name="connsiteX2" fmla="*/ 474423 w 492039"/>
                <a:gd name="connsiteY2" fmla="*/ 463917 h 483320"/>
                <a:gd name="connsiteX3" fmla="*/ 0 w 492039"/>
                <a:gd name="connsiteY3" fmla="*/ 347385 h 483320"/>
                <a:gd name="connsiteX4" fmla="*/ 66216 w 492039"/>
                <a:gd name="connsiteY4" fmla="*/ 66018 h 483320"/>
                <a:gd name="connsiteX0" fmla="*/ 66216 w 486265"/>
                <a:gd name="connsiteY0" fmla="*/ 66018 h 487229"/>
                <a:gd name="connsiteX1" fmla="*/ 316447 w 486265"/>
                <a:gd name="connsiteY1" fmla="*/ 0 h 487229"/>
                <a:gd name="connsiteX2" fmla="*/ 467821 w 486265"/>
                <a:gd name="connsiteY2" fmla="*/ 470782 h 487229"/>
                <a:gd name="connsiteX3" fmla="*/ 0 w 486265"/>
                <a:gd name="connsiteY3" fmla="*/ 347385 h 487229"/>
                <a:gd name="connsiteX4" fmla="*/ 66216 w 486265"/>
                <a:gd name="connsiteY4" fmla="*/ 66018 h 48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65" h="487229">
                  <a:moveTo>
                    <a:pt x="66216" y="66018"/>
                  </a:moveTo>
                  <a:lnTo>
                    <a:pt x="316447" y="0"/>
                  </a:lnTo>
                  <a:cubicBezTo>
                    <a:pt x="447602" y="121105"/>
                    <a:pt x="523438" y="169189"/>
                    <a:pt x="467821" y="470782"/>
                  </a:cubicBezTo>
                  <a:cubicBezTo>
                    <a:pt x="359853" y="471375"/>
                    <a:pt x="246731" y="552905"/>
                    <a:pt x="0" y="347385"/>
                  </a:cubicBezTo>
                  <a:lnTo>
                    <a:pt x="66216" y="6601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5" name="Groep 24">
              <a:extLst>
                <a:ext uri="{FF2B5EF4-FFF2-40B4-BE49-F238E27FC236}">
                  <a16:creationId xmlns:a16="http://schemas.microsoft.com/office/drawing/2014/main" id="{FCF91A41-8897-B304-8728-A72EFFA3451C}"/>
                </a:ext>
              </a:extLst>
            </p:cNvPr>
            <p:cNvGrpSpPr/>
            <p:nvPr/>
          </p:nvGrpSpPr>
          <p:grpSpPr>
            <a:xfrm>
              <a:off x="7345648" y="5429999"/>
              <a:ext cx="474365" cy="572912"/>
              <a:chOff x="9833164" y="4991532"/>
              <a:chExt cx="272414" cy="326707"/>
            </a:xfrm>
          </p:grpSpPr>
          <p:sp>
            <p:nvSpPr>
              <p:cNvPr id="26" name="Vrije vorm: vorm 25">
                <a:extLst>
                  <a:ext uri="{FF2B5EF4-FFF2-40B4-BE49-F238E27FC236}">
                    <a16:creationId xmlns:a16="http://schemas.microsoft.com/office/drawing/2014/main" id="{1F8DF3B0-D341-8F4F-B643-D05B2C012122}"/>
                  </a:ext>
                </a:extLst>
              </p:cNvPr>
              <p:cNvSpPr/>
              <p:nvPr/>
            </p:nvSpPr>
            <p:spPr>
              <a:xfrm>
                <a:off x="9907459" y="5037252"/>
                <a:ext cx="198119" cy="120014"/>
              </a:xfrm>
              <a:custGeom>
                <a:avLst/>
                <a:gdLst>
                  <a:gd name="connsiteX0" fmla="*/ 0 w 198119"/>
                  <a:gd name="connsiteY0" fmla="*/ 82868 h 120014"/>
                  <a:gd name="connsiteX1" fmla="*/ 61913 w 198119"/>
                  <a:gd name="connsiteY1" fmla="*/ 120015 h 120014"/>
                  <a:gd name="connsiteX2" fmla="*/ 198120 w 198119"/>
                  <a:gd name="connsiteY2" fmla="*/ 37148 h 120014"/>
                  <a:gd name="connsiteX3" fmla="*/ 136208 w 198119"/>
                  <a:gd name="connsiteY3" fmla="*/ 0 h 120014"/>
                </a:gdLst>
                <a:ahLst/>
                <a:cxnLst>
                  <a:cxn ang="0">
                    <a:pos x="connsiteX0" y="connsiteY0"/>
                  </a:cxn>
                  <a:cxn ang="0">
                    <a:pos x="connsiteX1" y="connsiteY1"/>
                  </a:cxn>
                  <a:cxn ang="0">
                    <a:pos x="connsiteX2" y="connsiteY2"/>
                  </a:cxn>
                  <a:cxn ang="0">
                    <a:pos x="connsiteX3" y="connsiteY3"/>
                  </a:cxn>
                </a:cxnLst>
                <a:rect l="l" t="t" r="r" b="b"/>
                <a:pathLst>
                  <a:path w="198119" h="120014">
                    <a:moveTo>
                      <a:pt x="0" y="82868"/>
                    </a:moveTo>
                    <a:lnTo>
                      <a:pt x="61913" y="120015"/>
                    </a:lnTo>
                    <a:lnTo>
                      <a:pt x="198120" y="37148"/>
                    </a:lnTo>
                    <a:lnTo>
                      <a:pt x="136208" y="0"/>
                    </a:lnTo>
                    <a:close/>
                  </a:path>
                </a:pathLst>
              </a:custGeom>
              <a:solidFill>
                <a:srgbClr val="652EA3"/>
              </a:solidFill>
              <a:ln w="952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478DF183-76B2-2BF8-1B57-BD9DB82F070A}"/>
                  </a:ext>
                </a:extLst>
              </p:cNvPr>
              <p:cNvSpPr/>
              <p:nvPr/>
            </p:nvSpPr>
            <p:spPr>
              <a:xfrm>
                <a:off x="9833164" y="4991532"/>
                <a:ext cx="195262" cy="119062"/>
              </a:xfrm>
              <a:custGeom>
                <a:avLst/>
                <a:gdLst>
                  <a:gd name="connsiteX0" fmla="*/ 59055 w 195262"/>
                  <a:gd name="connsiteY0" fmla="*/ 119063 h 119062"/>
                  <a:gd name="connsiteX1" fmla="*/ 195263 w 195262"/>
                  <a:gd name="connsiteY1" fmla="*/ 36195 h 119062"/>
                  <a:gd name="connsiteX2" fmla="*/ 136208 w 195262"/>
                  <a:gd name="connsiteY2" fmla="*/ 0 h 119062"/>
                  <a:gd name="connsiteX3" fmla="*/ 0 w 195262"/>
                  <a:gd name="connsiteY3" fmla="*/ 82868 h 119062"/>
                </a:gdLst>
                <a:ahLst/>
                <a:cxnLst>
                  <a:cxn ang="0">
                    <a:pos x="connsiteX0" y="connsiteY0"/>
                  </a:cxn>
                  <a:cxn ang="0">
                    <a:pos x="connsiteX1" y="connsiteY1"/>
                  </a:cxn>
                  <a:cxn ang="0">
                    <a:pos x="connsiteX2" y="connsiteY2"/>
                  </a:cxn>
                  <a:cxn ang="0">
                    <a:pos x="connsiteX3" y="connsiteY3"/>
                  </a:cxn>
                </a:cxnLst>
                <a:rect l="l" t="t" r="r" b="b"/>
                <a:pathLst>
                  <a:path w="195262" h="119062">
                    <a:moveTo>
                      <a:pt x="59055" y="119063"/>
                    </a:moveTo>
                    <a:lnTo>
                      <a:pt x="195263" y="36195"/>
                    </a:lnTo>
                    <a:lnTo>
                      <a:pt x="136208" y="0"/>
                    </a:lnTo>
                    <a:lnTo>
                      <a:pt x="0" y="82868"/>
                    </a:lnTo>
                    <a:close/>
                  </a:path>
                </a:pathLst>
              </a:custGeom>
              <a:solidFill>
                <a:srgbClr val="652EA3"/>
              </a:solidFill>
              <a:ln w="952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DE4E8A6D-7284-2FCC-0CE9-2657DF01DD6C}"/>
                  </a:ext>
                </a:extLst>
              </p:cNvPr>
              <p:cNvSpPr/>
              <p:nvPr/>
            </p:nvSpPr>
            <p:spPr>
              <a:xfrm>
                <a:off x="9977944" y="5094402"/>
                <a:ext cx="127634" cy="222885"/>
              </a:xfrm>
              <a:custGeom>
                <a:avLst/>
                <a:gdLst>
                  <a:gd name="connsiteX0" fmla="*/ 127635 w 127634"/>
                  <a:gd name="connsiteY0" fmla="*/ 0 h 222885"/>
                  <a:gd name="connsiteX1" fmla="*/ 0 w 127634"/>
                  <a:gd name="connsiteY1" fmla="*/ 77152 h 222885"/>
                  <a:gd name="connsiteX2" fmla="*/ 0 w 127634"/>
                  <a:gd name="connsiteY2" fmla="*/ 222885 h 222885"/>
                  <a:gd name="connsiteX3" fmla="*/ 127635 w 127634"/>
                  <a:gd name="connsiteY3" fmla="*/ 145733 h 222885"/>
                  <a:gd name="connsiteX4" fmla="*/ 127635 w 127634"/>
                  <a:gd name="connsiteY4" fmla="*/ 13335 h 22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4" h="222885">
                    <a:moveTo>
                      <a:pt x="127635" y="0"/>
                    </a:moveTo>
                    <a:lnTo>
                      <a:pt x="0" y="77152"/>
                    </a:lnTo>
                    <a:lnTo>
                      <a:pt x="0" y="222885"/>
                    </a:lnTo>
                    <a:lnTo>
                      <a:pt x="127635" y="145733"/>
                    </a:lnTo>
                    <a:lnTo>
                      <a:pt x="127635" y="13335"/>
                    </a:lnTo>
                    <a:close/>
                  </a:path>
                </a:pathLst>
              </a:custGeom>
              <a:solidFill>
                <a:srgbClr val="652EA3"/>
              </a:solidFill>
              <a:ln w="9525" cap="flat">
                <a:noFill/>
                <a:prstDash val="solid"/>
                <a:miter/>
              </a:ln>
            </p:spPr>
            <p:txBody>
              <a:bodyPr rtlCol="0" anchor="ctr"/>
              <a:lstStyle/>
              <a:p>
                <a:endParaRPr lang="nl-NL" dirty="0"/>
              </a:p>
            </p:txBody>
          </p:sp>
          <p:sp>
            <p:nvSpPr>
              <p:cNvPr id="29" name="Vrije vorm: vorm 28">
                <a:extLst>
                  <a:ext uri="{FF2B5EF4-FFF2-40B4-BE49-F238E27FC236}">
                    <a16:creationId xmlns:a16="http://schemas.microsoft.com/office/drawing/2014/main" id="{DF43E586-2C9F-B0CF-4AA3-F55AFBA4C935}"/>
                  </a:ext>
                </a:extLst>
              </p:cNvPr>
              <p:cNvSpPr/>
              <p:nvPr/>
            </p:nvSpPr>
            <p:spPr>
              <a:xfrm>
                <a:off x="9833164" y="5094402"/>
                <a:ext cx="128587" cy="223837"/>
              </a:xfrm>
              <a:custGeom>
                <a:avLst/>
                <a:gdLst>
                  <a:gd name="connsiteX0" fmla="*/ 82868 w 128587"/>
                  <a:gd name="connsiteY0" fmla="*/ 71438 h 223837"/>
                  <a:gd name="connsiteX1" fmla="*/ 111443 w 128587"/>
                  <a:gd name="connsiteY1" fmla="*/ 87630 h 223837"/>
                  <a:gd name="connsiteX2" fmla="*/ 111443 w 128587"/>
                  <a:gd name="connsiteY2" fmla="*/ 116205 h 223837"/>
                  <a:gd name="connsiteX3" fmla="*/ 82868 w 128587"/>
                  <a:gd name="connsiteY3" fmla="*/ 100013 h 223837"/>
                  <a:gd name="connsiteX4" fmla="*/ 82868 w 128587"/>
                  <a:gd name="connsiteY4" fmla="*/ 71438 h 223837"/>
                  <a:gd name="connsiteX5" fmla="*/ 0 w 128587"/>
                  <a:gd name="connsiteY5" fmla="*/ 0 h 223837"/>
                  <a:gd name="connsiteX6" fmla="*/ 0 w 128587"/>
                  <a:gd name="connsiteY6" fmla="*/ 145733 h 223837"/>
                  <a:gd name="connsiteX7" fmla="*/ 128588 w 128587"/>
                  <a:gd name="connsiteY7" fmla="*/ 223838 h 223837"/>
                  <a:gd name="connsiteX8" fmla="*/ 128588 w 128587"/>
                  <a:gd name="connsiteY8" fmla="*/ 77152 h 223837"/>
                  <a:gd name="connsiteX9" fmla="*/ 0 w 128587"/>
                  <a:gd name="connsiteY9" fmla="*/ 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 h="223837">
                    <a:moveTo>
                      <a:pt x="82868" y="71438"/>
                    </a:moveTo>
                    <a:lnTo>
                      <a:pt x="111443" y="87630"/>
                    </a:lnTo>
                    <a:lnTo>
                      <a:pt x="111443" y="116205"/>
                    </a:lnTo>
                    <a:lnTo>
                      <a:pt x="82868" y="100013"/>
                    </a:lnTo>
                    <a:lnTo>
                      <a:pt x="82868" y="71438"/>
                    </a:lnTo>
                    <a:close/>
                    <a:moveTo>
                      <a:pt x="0" y="0"/>
                    </a:moveTo>
                    <a:lnTo>
                      <a:pt x="0" y="145733"/>
                    </a:lnTo>
                    <a:lnTo>
                      <a:pt x="128588" y="223838"/>
                    </a:lnTo>
                    <a:lnTo>
                      <a:pt x="128588" y="77152"/>
                    </a:lnTo>
                    <a:lnTo>
                      <a:pt x="0" y="0"/>
                    </a:lnTo>
                    <a:close/>
                  </a:path>
                </a:pathLst>
              </a:custGeom>
              <a:solidFill>
                <a:srgbClr val="652EA3"/>
              </a:solidFill>
              <a:ln w="9525" cap="flat">
                <a:noFill/>
                <a:prstDash val="solid"/>
                <a:miter/>
              </a:ln>
            </p:spPr>
            <p:txBody>
              <a:bodyPr rtlCol="0" anchor="ctr"/>
              <a:lstStyle/>
              <a:p>
                <a:endParaRPr lang="nl-NL"/>
              </a:p>
            </p:txBody>
          </p:sp>
        </p:grpSp>
      </p:grpSp>
      <p:sp>
        <p:nvSpPr>
          <p:cNvPr id="30" name="Tekstvak 29">
            <a:extLst>
              <a:ext uri="{FF2B5EF4-FFF2-40B4-BE49-F238E27FC236}">
                <a16:creationId xmlns:a16="http://schemas.microsoft.com/office/drawing/2014/main" id="{47FE398F-E05C-C8C7-CB27-29C7DAFC4CEE}"/>
              </a:ext>
            </a:extLst>
          </p:cNvPr>
          <p:cNvSpPr txBox="1"/>
          <p:nvPr/>
        </p:nvSpPr>
        <p:spPr>
          <a:xfrm>
            <a:off x="6836344" y="3418619"/>
            <a:ext cx="1345132" cy="2646878"/>
          </a:xfrm>
          <a:prstGeom prst="rect">
            <a:avLst/>
          </a:prstGeom>
          <a:noFill/>
        </p:spPr>
        <p:txBody>
          <a:bodyPr wrap="square" rtlCol="0">
            <a:spAutoFit/>
          </a:bodyPr>
          <a:lstStyle/>
          <a:p>
            <a:pPr algn="ctr"/>
            <a:r>
              <a:rPr lang="nl-NL" sz="16600" b="1" dirty="0">
                <a:solidFill>
                  <a:srgbClr val="652EA3"/>
                </a:solidFill>
                <a:effectLst>
                  <a:outerShdw blurRad="25400" dist="25400" dir="2700000" algn="tl" rotWithShape="0">
                    <a:prstClr val="black">
                      <a:alpha val="40000"/>
                    </a:prstClr>
                  </a:outerShdw>
                </a:effectLst>
                <a:latin typeface="Effra" panose="02000506080000020004" pitchFamily="2" charset="0"/>
              </a:rPr>
              <a:t>€</a:t>
            </a:r>
          </a:p>
        </p:txBody>
      </p:sp>
      <p:sp>
        <p:nvSpPr>
          <p:cNvPr id="31" name="Tekstvak 30">
            <a:extLst>
              <a:ext uri="{FF2B5EF4-FFF2-40B4-BE49-F238E27FC236}">
                <a16:creationId xmlns:a16="http://schemas.microsoft.com/office/drawing/2014/main" id="{D5920630-39B0-4E66-F38F-32A3F9BC0A43}"/>
              </a:ext>
            </a:extLst>
          </p:cNvPr>
          <p:cNvSpPr txBox="1"/>
          <p:nvPr/>
        </p:nvSpPr>
        <p:spPr>
          <a:xfrm>
            <a:off x="6758866" y="3492231"/>
            <a:ext cx="17048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Eerst</a:t>
            </a:r>
            <a:endParaRPr kumimoji="0" lang="nl-NL" sz="2800" b="1" i="1" u="none" strike="noStrike" kern="1200" cap="none" spc="0" normalizeH="0" baseline="0" noProof="0" dirty="0">
              <a:ln>
                <a:noFill/>
              </a:ln>
              <a:effectLst/>
              <a:uLnTx/>
              <a:uFillTx/>
              <a:latin typeface="Effra" panose="02000506080000020004" pitchFamily="2" charset="0"/>
            </a:endParaRPr>
          </a:p>
        </p:txBody>
      </p:sp>
      <p:sp>
        <p:nvSpPr>
          <p:cNvPr id="32" name="Tekstvak 31">
            <a:extLst>
              <a:ext uri="{FF2B5EF4-FFF2-40B4-BE49-F238E27FC236}">
                <a16:creationId xmlns:a16="http://schemas.microsoft.com/office/drawing/2014/main" id="{95583D8A-5B34-9E53-3589-1F2F67A57251}"/>
              </a:ext>
            </a:extLst>
          </p:cNvPr>
          <p:cNvSpPr txBox="1"/>
          <p:nvPr/>
        </p:nvSpPr>
        <p:spPr>
          <a:xfrm>
            <a:off x="9923097" y="3492231"/>
            <a:ext cx="17048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Later</a:t>
            </a:r>
            <a:endParaRPr kumimoji="0" lang="nl-NL" sz="2800" b="1" i="1" u="none" strike="noStrike" kern="1200" cap="none" spc="0" normalizeH="0" baseline="0" noProof="0" dirty="0">
              <a:ln>
                <a:noFill/>
              </a:ln>
              <a:effectLst/>
              <a:uLnTx/>
              <a:uFillTx/>
              <a:latin typeface="Effra" panose="02000506080000020004" pitchFamily="2" charset="0"/>
            </a:endParaRPr>
          </a:p>
        </p:txBody>
      </p:sp>
      <p:sp>
        <p:nvSpPr>
          <p:cNvPr id="33" name="Tekstvak 32">
            <a:extLst>
              <a:ext uri="{FF2B5EF4-FFF2-40B4-BE49-F238E27FC236}">
                <a16:creationId xmlns:a16="http://schemas.microsoft.com/office/drawing/2014/main" id="{97D4C3B5-DAF7-6ACB-D3FE-CCAFA34D0BA7}"/>
              </a:ext>
            </a:extLst>
          </p:cNvPr>
          <p:cNvSpPr txBox="1"/>
          <p:nvPr/>
        </p:nvSpPr>
        <p:spPr>
          <a:xfrm>
            <a:off x="6758866" y="5508028"/>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latin typeface="Effra" panose="02000506080000020004" pitchFamily="2" charset="0"/>
              </a:rPr>
              <a:t>Betaling</a:t>
            </a:r>
            <a:endParaRPr kumimoji="0" lang="nl-NL" sz="2400" b="1" u="none" strike="noStrike" kern="1200" cap="none" spc="0" normalizeH="0" baseline="0" noProof="0" dirty="0">
              <a:ln>
                <a:noFill/>
              </a:ln>
              <a:effectLst/>
              <a:uLnTx/>
              <a:uFillTx/>
              <a:latin typeface="Effra" panose="02000506080000020004" pitchFamily="2" charset="0"/>
            </a:endParaRPr>
          </a:p>
        </p:txBody>
      </p:sp>
      <p:sp>
        <p:nvSpPr>
          <p:cNvPr id="34" name="Tekstvak 33">
            <a:extLst>
              <a:ext uri="{FF2B5EF4-FFF2-40B4-BE49-F238E27FC236}">
                <a16:creationId xmlns:a16="http://schemas.microsoft.com/office/drawing/2014/main" id="{866D1A95-CA53-B1FA-9456-AF4B20814163}"/>
              </a:ext>
            </a:extLst>
          </p:cNvPr>
          <p:cNvSpPr txBox="1"/>
          <p:nvPr/>
        </p:nvSpPr>
        <p:spPr>
          <a:xfrm>
            <a:off x="9923097" y="5508028"/>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latin typeface="Effra" panose="02000506080000020004" pitchFamily="2" charset="0"/>
              </a:rPr>
              <a:t>Levering</a:t>
            </a:r>
            <a:endParaRPr kumimoji="0" lang="nl-NL" sz="2400" b="1" u="none" strike="noStrike" kern="1200" cap="none" spc="0" normalizeH="0" baseline="0" noProof="0" dirty="0">
              <a:ln>
                <a:noFill/>
              </a:ln>
              <a:effectLst/>
              <a:uLnTx/>
              <a:uFillTx/>
              <a:latin typeface="Effra" panose="02000506080000020004" pitchFamily="2" charset="0"/>
            </a:endParaRPr>
          </a:p>
        </p:txBody>
      </p:sp>
    </p:spTree>
    <p:extLst>
      <p:ext uri="{BB962C8B-B14F-4D97-AF65-F5344CB8AC3E}">
        <p14:creationId xmlns:p14="http://schemas.microsoft.com/office/powerpoint/2010/main" val="397955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200"/>
                                        <p:tgtEl>
                                          <p:spTgt spid="17"/>
                                        </p:tgtEl>
                                      </p:cBhvr>
                                    </p:animEffect>
                                  </p:childTnLst>
                                </p:cTn>
                              </p:par>
                            </p:childTnLst>
                          </p:cTn>
                        </p:par>
                        <p:par>
                          <p:cTn id="21" fill="hold">
                            <p:stCondLst>
                              <p:cond delay="200"/>
                            </p:stCondLst>
                            <p:childTnLst>
                              <p:par>
                                <p:cTn id="22" presetID="1"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2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250"/>
                                        <p:tgtEl>
                                          <p:spTgt spid="22"/>
                                        </p:tgtEl>
                                      </p:cBhvr>
                                    </p:animEffect>
                                  </p:childTnLst>
                                </p:cTn>
                              </p:par>
                            </p:childTnLst>
                          </p:cTn>
                        </p:par>
                        <p:par>
                          <p:cTn id="46" fill="hold">
                            <p:stCondLst>
                              <p:cond delay="250"/>
                            </p:stCondLst>
                            <p:childTnLst>
                              <p:par>
                                <p:cTn id="47" presetID="1"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par>
                          <p:cTn id="49" fill="hold">
                            <p:stCondLst>
                              <p:cond delay="250"/>
                            </p:stCondLst>
                            <p:childTnLst>
                              <p:par>
                                <p:cTn id="50" presetID="1"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par>
                          <p:cTn id="52" fill="hold">
                            <p:stCondLst>
                              <p:cond delay="250"/>
                            </p:stCondLst>
                            <p:childTnLst>
                              <p:par>
                                <p:cTn id="53" presetID="1"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8" grpId="0"/>
      <p:bldP spid="16" grpId="0"/>
      <p:bldP spid="18" grpId="0"/>
      <p:bldP spid="19" grpId="0"/>
      <p:bldP spid="20" grpId="0"/>
      <p:bldP spid="21" grpId="0"/>
      <p:bldP spid="22" grpId="0" animBg="1"/>
      <p:bldP spid="30" grpId="0"/>
      <p:bldP spid="31" grpId="0"/>
      <p:bldP spid="32" grpId="0"/>
      <p:bldP spid="33" grpId="0"/>
      <p:bldP spid="34"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308DB-4E70-A4E1-D2E4-B250B55BE18D}"/>
            </a:ext>
          </a:extLst>
        </p:cNvPr>
        <p:cNvGrpSpPr/>
        <p:nvPr/>
      </p:nvGrpSpPr>
      <p:grpSpPr>
        <a:xfrm>
          <a:off x="0" y="0"/>
          <a:ext cx="0" cy="0"/>
          <a:chOff x="0" y="0"/>
          <a:chExt cx="0" cy="0"/>
        </a:xfrm>
      </p:grpSpPr>
      <p:sp>
        <p:nvSpPr>
          <p:cNvPr id="17" name="Pijl: omlaag 16">
            <a:extLst>
              <a:ext uri="{FF2B5EF4-FFF2-40B4-BE49-F238E27FC236}">
                <a16:creationId xmlns:a16="http://schemas.microsoft.com/office/drawing/2014/main" id="{A81D80D9-A5E3-E1FB-155F-84DBCBAA9BE4}"/>
              </a:ext>
            </a:extLst>
          </p:cNvPr>
          <p:cNvSpPr/>
          <p:nvPr/>
        </p:nvSpPr>
        <p:spPr>
          <a:xfrm rot="16200000">
            <a:off x="2408380" y="1577304"/>
            <a:ext cx="1297579" cy="2140665"/>
          </a:xfrm>
          <a:prstGeom prst="downArrow">
            <a:avLst/>
          </a:prstGeom>
          <a:solidFill>
            <a:srgbClr val="AE83ED"/>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BBD47E9D-203F-63EF-5CA0-147CC0E436A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Leveranciers- en afnemerskrediet</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cxnSp>
        <p:nvCxnSpPr>
          <p:cNvPr id="4" name="Rechte verbindingslijn 3">
            <a:extLst>
              <a:ext uri="{FF2B5EF4-FFF2-40B4-BE49-F238E27FC236}">
                <a16:creationId xmlns:a16="http://schemas.microsoft.com/office/drawing/2014/main" id="{798422D5-0ADE-1459-28C1-EFC019C47ABC}"/>
              </a:ext>
            </a:extLst>
          </p:cNvPr>
          <p:cNvCxnSpPr>
            <a:cxnSpLocks/>
          </p:cNvCxnSpPr>
          <p:nvPr/>
        </p:nvCxnSpPr>
        <p:spPr>
          <a:xfrm>
            <a:off x="6096000" y="1076279"/>
            <a:ext cx="0" cy="2592886"/>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hthoek: afgeronde hoeken 4">
            <a:extLst>
              <a:ext uri="{FF2B5EF4-FFF2-40B4-BE49-F238E27FC236}">
                <a16:creationId xmlns:a16="http://schemas.microsoft.com/office/drawing/2014/main" id="{026D039E-B9BF-6311-A316-9813BE6D629F}"/>
              </a:ext>
            </a:extLst>
          </p:cNvPr>
          <p:cNvSpPr/>
          <p:nvPr/>
        </p:nvSpPr>
        <p:spPr>
          <a:xfrm>
            <a:off x="1158499" y="1076279"/>
            <a:ext cx="3693970"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Leverancierskrediet</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6" name="Rechthoek: afgeronde hoeken 5">
            <a:extLst>
              <a:ext uri="{FF2B5EF4-FFF2-40B4-BE49-F238E27FC236}">
                <a16:creationId xmlns:a16="http://schemas.microsoft.com/office/drawing/2014/main" id="{8CE47535-9B78-DF33-7694-04BCFA325950}"/>
              </a:ext>
            </a:extLst>
          </p:cNvPr>
          <p:cNvSpPr/>
          <p:nvPr/>
        </p:nvSpPr>
        <p:spPr>
          <a:xfrm>
            <a:off x="7335554" y="1076279"/>
            <a:ext cx="3693970" cy="417600"/>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Afnemerskrediet</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grpSp>
        <p:nvGrpSpPr>
          <p:cNvPr id="9" name="Groep 8">
            <a:extLst>
              <a:ext uri="{FF2B5EF4-FFF2-40B4-BE49-F238E27FC236}">
                <a16:creationId xmlns:a16="http://schemas.microsoft.com/office/drawing/2014/main" id="{07813B90-7669-814F-4F29-9BDC06948657}"/>
              </a:ext>
            </a:extLst>
          </p:cNvPr>
          <p:cNvGrpSpPr/>
          <p:nvPr/>
        </p:nvGrpSpPr>
        <p:grpSpPr>
          <a:xfrm>
            <a:off x="921373" y="1991010"/>
            <a:ext cx="1126478" cy="1294393"/>
            <a:chOff x="7343546" y="5429999"/>
            <a:chExt cx="487229" cy="572912"/>
          </a:xfrm>
          <a:effectLst>
            <a:outerShdw blurRad="25400" dist="25400" dir="2700000" algn="tl" rotWithShape="0">
              <a:prstClr val="black">
                <a:alpha val="40000"/>
              </a:prstClr>
            </a:outerShdw>
          </a:effectLst>
        </p:grpSpPr>
        <p:sp>
          <p:nvSpPr>
            <p:cNvPr id="10" name="Rechthoek 37">
              <a:extLst>
                <a:ext uri="{FF2B5EF4-FFF2-40B4-BE49-F238E27FC236}">
                  <a16:creationId xmlns:a16="http://schemas.microsoft.com/office/drawing/2014/main" id="{C14FE4CE-7768-291B-D8C5-3878B945565B}"/>
                </a:ext>
              </a:extLst>
            </p:cNvPr>
            <p:cNvSpPr/>
            <p:nvPr/>
          </p:nvSpPr>
          <p:spPr>
            <a:xfrm rot="2767272">
              <a:off x="7344028" y="5442295"/>
              <a:ext cx="486265" cy="487229"/>
            </a:xfrm>
            <a:custGeom>
              <a:avLst/>
              <a:gdLst>
                <a:gd name="connsiteX0" fmla="*/ 0 w 232997"/>
                <a:gd name="connsiteY0" fmla="*/ 0 h 308701"/>
                <a:gd name="connsiteX1" fmla="*/ 232997 w 232997"/>
                <a:gd name="connsiteY1" fmla="*/ 0 h 308701"/>
                <a:gd name="connsiteX2" fmla="*/ 232997 w 232997"/>
                <a:gd name="connsiteY2" fmla="*/ 308701 h 308701"/>
                <a:gd name="connsiteX3" fmla="*/ 0 w 232997"/>
                <a:gd name="connsiteY3" fmla="*/ 308701 h 308701"/>
                <a:gd name="connsiteX4" fmla="*/ 0 w 232997"/>
                <a:gd name="connsiteY4" fmla="*/ 0 h 308701"/>
                <a:gd name="connsiteX0" fmla="*/ 0 w 232997"/>
                <a:gd name="connsiteY0" fmla="*/ 26804 h 335505"/>
                <a:gd name="connsiteX1" fmla="*/ 225737 w 232997"/>
                <a:gd name="connsiteY1" fmla="*/ 0 h 335505"/>
                <a:gd name="connsiteX2" fmla="*/ 232997 w 232997"/>
                <a:gd name="connsiteY2" fmla="*/ 335505 h 335505"/>
                <a:gd name="connsiteX3" fmla="*/ 0 w 232997"/>
                <a:gd name="connsiteY3" fmla="*/ 335505 h 335505"/>
                <a:gd name="connsiteX4" fmla="*/ 0 w 232997"/>
                <a:gd name="connsiteY4" fmla="*/ 26804 h 335505"/>
                <a:gd name="connsiteX0" fmla="*/ 0 w 257689"/>
                <a:gd name="connsiteY0" fmla="*/ 55917 h 335505"/>
                <a:gd name="connsiteX1" fmla="*/ 250429 w 257689"/>
                <a:gd name="connsiteY1" fmla="*/ 0 h 335505"/>
                <a:gd name="connsiteX2" fmla="*/ 257689 w 257689"/>
                <a:gd name="connsiteY2" fmla="*/ 335505 h 335505"/>
                <a:gd name="connsiteX3" fmla="*/ 24692 w 257689"/>
                <a:gd name="connsiteY3" fmla="*/ 335505 h 335505"/>
                <a:gd name="connsiteX4" fmla="*/ 0 w 257689"/>
                <a:gd name="connsiteY4" fmla="*/ 55917 h 335505"/>
                <a:gd name="connsiteX0" fmla="*/ 0 w 257689"/>
                <a:gd name="connsiteY0" fmla="*/ 66018 h 345606"/>
                <a:gd name="connsiteX1" fmla="*/ 250231 w 257689"/>
                <a:gd name="connsiteY1" fmla="*/ 0 h 345606"/>
                <a:gd name="connsiteX2" fmla="*/ 257689 w 257689"/>
                <a:gd name="connsiteY2" fmla="*/ 345606 h 345606"/>
                <a:gd name="connsiteX3" fmla="*/ 24692 w 257689"/>
                <a:gd name="connsiteY3" fmla="*/ 345606 h 345606"/>
                <a:gd name="connsiteX4" fmla="*/ 0 w 257689"/>
                <a:gd name="connsiteY4" fmla="*/ 66018 h 345606"/>
                <a:gd name="connsiteX0" fmla="*/ 66216 w 323905"/>
                <a:gd name="connsiteY0" fmla="*/ 66018 h 347385"/>
                <a:gd name="connsiteX1" fmla="*/ 316447 w 323905"/>
                <a:gd name="connsiteY1" fmla="*/ 0 h 347385"/>
                <a:gd name="connsiteX2" fmla="*/ 323905 w 323905"/>
                <a:gd name="connsiteY2" fmla="*/ 345606 h 347385"/>
                <a:gd name="connsiteX3" fmla="*/ 0 w 323905"/>
                <a:gd name="connsiteY3" fmla="*/ 347385 h 347385"/>
                <a:gd name="connsiteX4" fmla="*/ 66216 w 323905"/>
                <a:gd name="connsiteY4" fmla="*/ 66018 h 347385"/>
                <a:gd name="connsiteX0" fmla="*/ 66216 w 323905"/>
                <a:gd name="connsiteY0" fmla="*/ 66018 h 396440"/>
                <a:gd name="connsiteX1" fmla="*/ 316447 w 323905"/>
                <a:gd name="connsiteY1" fmla="*/ 0 h 396440"/>
                <a:gd name="connsiteX2" fmla="*/ 323905 w 323905"/>
                <a:gd name="connsiteY2" fmla="*/ 345606 h 396440"/>
                <a:gd name="connsiteX3" fmla="*/ 0 w 323905"/>
                <a:gd name="connsiteY3" fmla="*/ 347385 h 396440"/>
                <a:gd name="connsiteX4" fmla="*/ 66216 w 323905"/>
                <a:gd name="connsiteY4" fmla="*/ 66018 h 396440"/>
                <a:gd name="connsiteX0" fmla="*/ 66216 w 474423"/>
                <a:gd name="connsiteY0" fmla="*/ 66018 h 463950"/>
                <a:gd name="connsiteX1" fmla="*/ 316447 w 474423"/>
                <a:gd name="connsiteY1" fmla="*/ 0 h 463950"/>
                <a:gd name="connsiteX2" fmla="*/ 474423 w 474423"/>
                <a:gd name="connsiteY2" fmla="*/ 463917 h 463950"/>
                <a:gd name="connsiteX3" fmla="*/ 0 w 474423"/>
                <a:gd name="connsiteY3" fmla="*/ 347385 h 463950"/>
                <a:gd name="connsiteX4" fmla="*/ 66216 w 474423"/>
                <a:gd name="connsiteY4" fmla="*/ 66018 h 463950"/>
                <a:gd name="connsiteX0" fmla="*/ 66216 w 485948"/>
                <a:gd name="connsiteY0" fmla="*/ 66018 h 463950"/>
                <a:gd name="connsiteX1" fmla="*/ 316447 w 485948"/>
                <a:gd name="connsiteY1" fmla="*/ 0 h 463950"/>
                <a:gd name="connsiteX2" fmla="*/ 474423 w 485948"/>
                <a:gd name="connsiteY2" fmla="*/ 463917 h 463950"/>
                <a:gd name="connsiteX3" fmla="*/ 0 w 485948"/>
                <a:gd name="connsiteY3" fmla="*/ 347385 h 463950"/>
                <a:gd name="connsiteX4" fmla="*/ 66216 w 485948"/>
                <a:gd name="connsiteY4" fmla="*/ 66018 h 463950"/>
                <a:gd name="connsiteX0" fmla="*/ 66216 w 492039"/>
                <a:gd name="connsiteY0" fmla="*/ 66018 h 463950"/>
                <a:gd name="connsiteX1" fmla="*/ 316447 w 492039"/>
                <a:gd name="connsiteY1" fmla="*/ 0 h 463950"/>
                <a:gd name="connsiteX2" fmla="*/ 474423 w 492039"/>
                <a:gd name="connsiteY2" fmla="*/ 463917 h 463950"/>
                <a:gd name="connsiteX3" fmla="*/ 0 w 492039"/>
                <a:gd name="connsiteY3" fmla="*/ 347385 h 463950"/>
                <a:gd name="connsiteX4" fmla="*/ 66216 w 492039"/>
                <a:gd name="connsiteY4" fmla="*/ 66018 h 463950"/>
                <a:gd name="connsiteX0" fmla="*/ 66216 w 492039"/>
                <a:gd name="connsiteY0" fmla="*/ 66018 h 483320"/>
                <a:gd name="connsiteX1" fmla="*/ 316447 w 492039"/>
                <a:gd name="connsiteY1" fmla="*/ 0 h 483320"/>
                <a:gd name="connsiteX2" fmla="*/ 474423 w 492039"/>
                <a:gd name="connsiteY2" fmla="*/ 463917 h 483320"/>
                <a:gd name="connsiteX3" fmla="*/ 0 w 492039"/>
                <a:gd name="connsiteY3" fmla="*/ 347385 h 483320"/>
                <a:gd name="connsiteX4" fmla="*/ 66216 w 492039"/>
                <a:gd name="connsiteY4" fmla="*/ 66018 h 483320"/>
                <a:gd name="connsiteX0" fmla="*/ 66216 w 486265"/>
                <a:gd name="connsiteY0" fmla="*/ 66018 h 487229"/>
                <a:gd name="connsiteX1" fmla="*/ 316447 w 486265"/>
                <a:gd name="connsiteY1" fmla="*/ 0 h 487229"/>
                <a:gd name="connsiteX2" fmla="*/ 467821 w 486265"/>
                <a:gd name="connsiteY2" fmla="*/ 470782 h 487229"/>
                <a:gd name="connsiteX3" fmla="*/ 0 w 486265"/>
                <a:gd name="connsiteY3" fmla="*/ 347385 h 487229"/>
                <a:gd name="connsiteX4" fmla="*/ 66216 w 486265"/>
                <a:gd name="connsiteY4" fmla="*/ 66018 h 48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65" h="487229">
                  <a:moveTo>
                    <a:pt x="66216" y="66018"/>
                  </a:moveTo>
                  <a:lnTo>
                    <a:pt x="316447" y="0"/>
                  </a:lnTo>
                  <a:cubicBezTo>
                    <a:pt x="447602" y="121105"/>
                    <a:pt x="523438" y="169189"/>
                    <a:pt x="467821" y="470782"/>
                  </a:cubicBezTo>
                  <a:cubicBezTo>
                    <a:pt x="359853" y="471375"/>
                    <a:pt x="246731" y="552905"/>
                    <a:pt x="0" y="347385"/>
                  </a:cubicBezTo>
                  <a:lnTo>
                    <a:pt x="66216" y="6601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 10">
              <a:extLst>
                <a:ext uri="{FF2B5EF4-FFF2-40B4-BE49-F238E27FC236}">
                  <a16:creationId xmlns:a16="http://schemas.microsoft.com/office/drawing/2014/main" id="{72ABABFD-B0B7-4D95-88B9-6CB1A8DA1726}"/>
                </a:ext>
              </a:extLst>
            </p:cNvPr>
            <p:cNvGrpSpPr/>
            <p:nvPr/>
          </p:nvGrpSpPr>
          <p:grpSpPr>
            <a:xfrm>
              <a:off x="7345648" y="5429999"/>
              <a:ext cx="474365" cy="572912"/>
              <a:chOff x="9833164" y="4991532"/>
              <a:chExt cx="272414" cy="326707"/>
            </a:xfrm>
          </p:grpSpPr>
          <p:sp>
            <p:nvSpPr>
              <p:cNvPr id="12" name="Vrije vorm: vorm 11">
                <a:extLst>
                  <a:ext uri="{FF2B5EF4-FFF2-40B4-BE49-F238E27FC236}">
                    <a16:creationId xmlns:a16="http://schemas.microsoft.com/office/drawing/2014/main" id="{BD767A49-516A-3CE3-EF77-A98814D842CB}"/>
                  </a:ext>
                </a:extLst>
              </p:cNvPr>
              <p:cNvSpPr/>
              <p:nvPr/>
            </p:nvSpPr>
            <p:spPr>
              <a:xfrm>
                <a:off x="9907459" y="5037252"/>
                <a:ext cx="198119" cy="120014"/>
              </a:xfrm>
              <a:custGeom>
                <a:avLst/>
                <a:gdLst>
                  <a:gd name="connsiteX0" fmla="*/ 0 w 198119"/>
                  <a:gd name="connsiteY0" fmla="*/ 82868 h 120014"/>
                  <a:gd name="connsiteX1" fmla="*/ 61913 w 198119"/>
                  <a:gd name="connsiteY1" fmla="*/ 120015 h 120014"/>
                  <a:gd name="connsiteX2" fmla="*/ 198120 w 198119"/>
                  <a:gd name="connsiteY2" fmla="*/ 37148 h 120014"/>
                  <a:gd name="connsiteX3" fmla="*/ 136208 w 198119"/>
                  <a:gd name="connsiteY3" fmla="*/ 0 h 120014"/>
                </a:gdLst>
                <a:ahLst/>
                <a:cxnLst>
                  <a:cxn ang="0">
                    <a:pos x="connsiteX0" y="connsiteY0"/>
                  </a:cxn>
                  <a:cxn ang="0">
                    <a:pos x="connsiteX1" y="connsiteY1"/>
                  </a:cxn>
                  <a:cxn ang="0">
                    <a:pos x="connsiteX2" y="connsiteY2"/>
                  </a:cxn>
                  <a:cxn ang="0">
                    <a:pos x="connsiteX3" y="connsiteY3"/>
                  </a:cxn>
                </a:cxnLst>
                <a:rect l="l" t="t" r="r" b="b"/>
                <a:pathLst>
                  <a:path w="198119" h="120014">
                    <a:moveTo>
                      <a:pt x="0" y="82868"/>
                    </a:moveTo>
                    <a:lnTo>
                      <a:pt x="61913" y="120015"/>
                    </a:lnTo>
                    <a:lnTo>
                      <a:pt x="198120" y="37148"/>
                    </a:lnTo>
                    <a:lnTo>
                      <a:pt x="136208" y="0"/>
                    </a:lnTo>
                    <a:close/>
                  </a:path>
                </a:pathLst>
              </a:custGeom>
              <a:solidFill>
                <a:srgbClr val="652EA3"/>
              </a:solidFill>
              <a:ln w="9525"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0FFF802A-60A2-E819-BA94-FC1130A680FE}"/>
                  </a:ext>
                </a:extLst>
              </p:cNvPr>
              <p:cNvSpPr/>
              <p:nvPr/>
            </p:nvSpPr>
            <p:spPr>
              <a:xfrm>
                <a:off x="9833164" y="4991532"/>
                <a:ext cx="195262" cy="119062"/>
              </a:xfrm>
              <a:custGeom>
                <a:avLst/>
                <a:gdLst>
                  <a:gd name="connsiteX0" fmla="*/ 59055 w 195262"/>
                  <a:gd name="connsiteY0" fmla="*/ 119063 h 119062"/>
                  <a:gd name="connsiteX1" fmla="*/ 195263 w 195262"/>
                  <a:gd name="connsiteY1" fmla="*/ 36195 h 119062"/>
                  <a:gd name="connsiteX2" fmla="*/ 136208 w 195262"/>
                  <a:gd name="connsiteY2" fmla="*/ 0 h 119062"/>
                  <a:gd name="connsiteX3" fmla="*/ 0 w 195262"/>
                  <a:gd name="connsiteY3" fmla="*/ 82868 h 119062"/>
                </a:gdLst>
                <a:ahLst/>
                <a:cxnLst>
                  <a:cxn ang="0">
                    <a:pos x="connsiteX0" y="connsiteY0"/>
                  </a:cxn>
                  <a:cxn ang="0">
                    <a:pos x="connsiteX1" y="connsiteY1"/>
                  </a:cxn>
                  <a:cxn ang="0">
                    <a:pos x="connsiteX2" y="connsiteY2"/>
                  </a:cxn>
                  <a:cxn ang="0">
                    <a:pos x="connsiteX3" y="connsiteY3"/>
                  </a:cxn>
                </a:cxnLst>
                <a:rect l="l" t="t" r="r" b="b"/>
                <a:pathLst>
                  <a:path w="195262" h="119062">
                    <a:moveTo>
                      <a:pt x="59055" y="119063"/>
                    </a:moveTo>
                    <a:lnTo>
                      <a:pt x="195263" y="36195"/>
                    </a:lnTo>
                    <a:lnTo>
                      <a:pt x="136208" y="0"/>
                    </a:lnTo>
                    <a:lnTo>
                      <a:pt x="0" y="82868"/>
                    </a:lnTo>
                    <a:close/>
                  </a:path>
                </a:pathLst>
              </a:custGeom>
              <a:solidFill>
                <a:srgbClr val="652EA3"/>
              </a:solidFill>
              <a:ln w="9525"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BC44C194-FFEE-47E3-3CF9-E2E21384982E}"/>
                  </a:ext>
                </a:extLst>
              </p:cNvPr>
              <p:cNvSpPr/>
              <p:nvPr/>
            </p:nvSpPr>
            <p:spPr>
              <a:xfrm>
                <a:off x="9977944" y="5094402"/>
                <a:ext cx="127634" cy="222885"/>
              </a:xfrm>
              <a:custGeom>
                <a:avLst/>
                <a:gdLst>
                  <a:gd name="connsiteX0" fmla="*/ 127635 w 127634"/>
                  <a:gd name="connsiteY0" fmla="*/ 0 h 222885"/>
                  <a:gd name="connsiteX1" fmla="*/ 0 w 127634"/>
                  <a:gd name="connsiteY1" fmla="*/ 77152 h 222885"/>
                  <a:gd name="connsiteX2" fmla="*/ 0 w 127634"/>
                  <a:gd name="connsiteY2" fmla="*/ 222885 h 222885"/>
                  <a:gd name="connsiteX3" fmla="*/ 127635 w 127634"/>
                  <a:gd name="connsiteY3" fmla="*/ 145733 h 222885"/>
                  <a:gd name="connsiteX4" fmla="*/ 127635 w 127634"/>
                  <a:gd name="connsiteY4" fmla="*/ 13335 h 22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4" h="222885">
                    <a:moveTo>
                      <a:pt x="127635" y="0"/>
                    </a:moveTo>
                    <a:lnTo>
                      <a:pt x="0" y="77152"/>
                    </a:lnTo>
                    <a:lnTo>
                      <a:pt x="0" y="222885"/>
                    </a:lnTo>
                    <a:lnTo>
                      <a:pt x="127635" y="145733"/>
                    </a:lnTo>
                    <a:lnTo>
                      <a:pt x="127635" y="13335"/>
                    </a:lnTo>
                    <a:close/>
                  </a:path>
                </a:pathLst>
              </a:custGeom>
              <a:solidFill>
                <a:srgbClr val="652EA3"/>
              </a:solidFill>
              <a:ln w="9525" cap="flat">
                <a:noFill/>
                <a:prstDash val="solid"/>
                <a:miter/>
              </a:ln>
            </p:spPr>
            <p:txBody>
              <a:bodyPr rtlCol="0" anchor="ctr"/>
              <a:lstStyle/>
              <a:p>
                <a:endParaRPr lang="nl-NL" dirty="0"/>
              </a:p>
            </p:txBody>
          </p:sp>
          <p:sp>
            <p:nvSpPr>
              <p:cNvPr id="15" name="Vrije vorm: vorm 14">
                <a:extLst>
                  <a:ext uri="{FF2B5EF4-FFF2-40B4-BE49-F238E27FC236}">
                    <a16:creationId xmlns:a16="http://schemas.microsoft.com/office/drawing/2014/main" id="{0A438D93-15FD-0C8B-8158-842C256CB31F}"/>
                  </a:ext>
                </a:extLst>
              </p:cNvPr>
              <p:cNvSpPr/>
              <p:nvPr/>
            </p:nvSpPr>
            <p:spPr>
              <a:xfrm>
                <a:off x="9833164" y="5094402"/>
                <a:ext cx="128587" cy="223837"/>
              </a:xfrm>
              <a:custGeom>
                <a:avLst/>
                <a:gdLst>
                  <a:gd name="connsiteX0" fmla="*/ 82868 w 128587"/>
                  <a:gd name="connsiteY0" fmla="*/ 71438 h 223837"/>
                  <a:gd name="connsiteX1" fmla="*/ 111443 w 128587"/>
                  <a:gd name="connsiteY1" fmla="*/ 87630 h 223837"/>
                  <a:gd name="connsiteX2" fmla="*/ 111443 w 128587"/>
                  <a:gd name="connsiteY2" fmla="*/ 116205 h 223837"/>
                  <a:gd name="connsiteX3" fmla="*/ 82868 w 128587"/>
                  <a:gd name="connsiteY3" fmla="*/ 100013 h 223837"/>
                  <a:gd name="connsiteX4" fmla="*/ 82868 w 128587"/>
                  <a:gd name="connsiteY4" fmla="*/ 71438 h 223837"/>
                  <a:gd name="connsiteX5" fmla="*/ 0 w 128587"/>
                  <a:gd name="connsiteY5" fmla="*/ 0 h 223837"/>
                  <a:gd name="connsiteX6" fmla="*/ 0 w 128587"/>
                  <a:gd name="connsiteY6" fmla="*/ 145733 h 223837"/>
                  <a:gd name="connsiteX7" fmla="*/ 128588 w 128587"/>
                  <a:gd name="connsiteY7" fmla="*/ 223838 h 223837"/>
                  <a:gd name="connsiteX8" fmla="*/ 128588 w 128587"/>
                  <a:gd name="connsiteY8" fmla="*/ 77152 h 223837"/>
                  <a:gd name="connsiteX9" fmla="*/ 0 w 128587"/>
                  <a:gd name="connsiteY9" fmla="*/ 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 h="223837">
                    <a:moveTo>
                      <a:pt x="82868" y="71438"/>
                    </a:moveTo>
                    <a:lnTo>
                      <a:pt x="111443" y="87630"/>
                    </a:lnTo>
                    <a:lnTo>
                      <a:pt x="111443" y="116205"/>
                    </a:lnTo>
                    <a:lnTo>
                      <a:pt x="82868" y="100013"/>
                    </a:lnTo>
                    <a:lnTo>
                      <a:pt x="82868" y="71438"/>
                    </a:lnTo>
                    <a:close/>
                    <a:moveTo>
                      <a:pt x="0" y="0"/>
                    </a:moveTo>
                    <a:lnTo>
                      <a:pt x="0" y="145733"/>
                    </a:lnTo>
                    <a:lnTo>
                      <a:pt x="128588" y="223838"/>
                    </a:lnTo>
                    <a:lnTo>
                      <a:pt x="128588" y="77152"/>
                    </a:lnTo>
                    <a:lnTo>
                      <a:pt x="0" y="0"/>
                    </a:lnTo>
                    <a:close/>
                  </a:path>
                </a:pathLst>
              </a:custGeom>
              <a:solidFill>
                <a:srgbClr val="652EA3"/>
              </a:solidFill>
              <a:ln w="9525" cap="flat">
                <a:noFill/>
                <a:prstDash val="solid"/>
                <a:miter/>
              </a:ln>
            </p:spPr>
            <p:txBody>
              <a:bodyPr rtlCol="0" anchor="ctr"/>
              <a:lstStyle/>
              <a:p>
                <a:endParaRPr lang="nl-NL"/>
              </a:p>
            </p:txBody>
          </p:sp>
        </p:grpSp>
      </p:grpSp>
      <p:sp>
        <p:nvSpPr>
          <p:cNvPr id="16" name="Tekstvak 15">
            <a:extLst>
              <a:ext uri="{FF2B5EF4-FFF2-40B4-BE49-F238E27FC236}">
                <a16:creationId xmlns:a16="http://schemas.microsoft.com/office/drawing/2014/main" id="{9F1708F4-BFF0-A2DB-36CA-EBCB43AF08AA}"/>
              </a:ext>
            </a:extLst>
          </p:cNvPr>
          <p:cNvSpPr txBox="1"/>
          <p:nvPr/>
        </p:nvSpPr>
        <p:spPr>
          <a:xfrm>
            <a:off x="3861869" y="1539641"/>
            <a:ext cx="1345132" cy="2215991"/>
          </a:xfrm>
          <a:prstGeom prst="rect">
            <a:avLst/>
          </a:prstGeom>
          <a:noFill/>
        </p:spPr>
        <p:txBody>
          <a:bodyPr wrap="square" rtlCol="0">
            <a:spAutoFit/>
          </a:bodyPr>
          <a:lstStyle/>
          <a:p>
            <a:pPr algn="ctr"/>
            <a:r>
              <a:rPr lang="nl-NL" sz="13800" b="1" dirty="0">
                <a:solidFill>
                  <a:srgbClr val="652EA3"/>
                </a:solidFill>
                <a:effectLst>
                  <a:outerShdw blurRad="25400" dist="25400" dir="2700000" algn="tl" rotWithShape="0">
                    <a:prstClr val="black">
                      <a:alpha val="40000"/>
                    </a:prstClr>
                  </a:outerShdw>
                </a:effectLst>
                <a:latin typeface="Effra" panose="02000506080000020004" pitchFamily="2" charset="0"/>
              </a:rPr>
              <a:t>€</a:t>
            </a:r>
          </a:p>
        </p:txBody>
      </p:sp>
      <p:sp>
        <p:nvSpPr>
          <p:cNvPr id="18" name="Tekstvak 17">
            <a:extLst>
              <a:ext uri="{FF2B5EF4-FFF2-40B4-BE49-F238E27FC236}">
                <a16:creationId xmlns:a16="http://schemas.microsoft.com/office/drawing/2014/main" id="{D0E9FA19-CBC1-A471-CF45-82DEFF9A622D}"/>
              </a:ext>
            </a:extLst>
          </p:cNvPr>
          <p:cNvSpPr txBox="1"/>
          <p:nvPr/>
        </p:nvSpPr>
        <p:spPr>
          <a:xfrm>
            <a:off x="605190" y="1526786"/>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latin typeface="Effra" panose="02000506080000020004" pitchFamily="2" charset="0"/>
              </a:rPr>
              <a:t>Eerst</a:t>
            </a:r>
            <a:endParaRPr kumimoji="0" lang="nl-NL" sz="2400" b="1" i="1" u="none" strike="noStrike" kern="1200" cap="none" spc="0" normalizeH="0" baseline="0" noProof="0" dirty="0">
              <a:ln>
                <a:noFill/>
              </a:ln>
              <a:effectLst/>
              <a:uLnTx/>
              <a:uFillTx/>
              <a:latin typeface="Effra" panose="02000506080000020004" pitchFamily="2" charset="0"/>
            </a:endParaRPr>
          </a:p>
        </p:txBody>
      </p:sp>
      <p:sp>
        <p:nvSpPr>
          <p:cNvPr id="19" name="Tekstvak 18">
            <a:extLst>
              <a:ext uri="{FF2B5EF4-FFF2-40B4-BE49-F238E27FC236}">
                <a16:creationId xmlns:a16="http://schemas.microsoft.com/office/drawing/2014/main" id="{00277E7A-4D54-3A07-72C4-6A3734B2665E}"/>
              </a:ext>
            </a:extLst>
          </p:cNvPr>
          <p:cNvSpPr txBox="1"/>
          <p:nvPr/>
        </p:nvSpPr>
        <p:spPr>
          <a:xfrm>
            <a:off x="3769421" y="1526786"/>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latin typeface="Effra" panose="02000506080000020004" pitchFamily="2" charset="0"/>
              </a:rPr>
              <a:t>Later</a:t>
            </a:r>
            <a:endParaRPr kumimoji="0" lang="nl-NL" sz="2400" b="1" i="1" u="none" strike="noStrike" kern="1200" cap="none" spc="0" normalizeH="0" baseline="0" noProof="0" dirty="0">
              <a:ln>
                <a:noFill/>
              </a:ln>
              <a:effectLst/>
              <a:uLnTx/>
              <a:uFillTx/>
              <a:latin typeface="Effra" panose="02000506080000020004" pitchFamily="2" charset="0"/>
            </a:endParaRPr>
          </a:p>
        </p:txBody>
      </p:sp>
      <p:sp>
        <p:nvSpPr>
          <p:cNvPr id="20" name="Tekstvak 19">
            <a:extLst>
              <a:ext uri="{FF2B5EF4-FFF2-40B4-BE49-F238E27FC236}">
                <a16:creationId xmlns:a16="http://schemas.microsoft.com/office/drawing/2014/main" id="{63D0EF92-2AD5-E536-0336-73A194612469}"/>
              </a:ext>
            </a:extLst>
          </p:cNvPr>
          <p:cNvSpPr txBox="1"/>
          <p:nvPr/>
        </p:nvSpPr>
        <p:spPr>
          <a:xfrm>
            <a:off x="605190" y="3286340"/>
            <a:ext cx="17048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latin typeface="Effra" panose="02000506080000020004" pitchFamily="2" charset="0"/>
              </a:rPr>
              <a:t>Levering</a:t>
            </a:r>
            <a:endParaRPr kumimoji="0" lang="nl-NL" sz="2000" b="1" u="none" strike="noStrike" kern="1200" cap="none" spc="0" normalizeH="0" baseline="0" noProof="0" dirty="0">
              <a:ln>
                <a:noFill/>
              </a:ln>
              <a:effectLst/>
              <a:uLnTx/>
              <a:uFillTx/>
              <a:latin typeface="Effra" panose="02000506080000020004" pitchFamily="2" charset="0"/>
            </a:endParaRPr>
          </a:p>
        </p:txBody>
      </p:sp>
      <p:sp>
        <p:nvSpPr>
          <p:cNvPr id="21" name="Tekstvak 20">
            <a:extLst>
              <a:ext uri="{FF2B5EF4-FFF2-40B4-BE49-F238E27FC236}">
                <a16:creationId xmlns:a16="http://schemas.microsoft.com/office/drawing/2014/main" id="{9BDC5FD3-799C-449B-890F-D3C0DF9A52FC}"/>
              </a:ext>
            </a:extLst>
          </p:cNvPr>
          <p:cNvSpPr txBox="1"/>
          <p:nvPr/>
        </p:nvSpPr>
        <p:spPr>
          <a:xfrm>
            <a:off x="3769421" y="3286340"/>
            <a:ext cx="17048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latin typeface="Effra" panose="02000506080000020004" pitchFamily="2" charset="0"/>
              </a:rPr>
              <a:t>Betaling</a:t>
            </a:r>
            <a:endParaRPr kumimoji="0" lang="nl-NL" sz="2000" b="1" u="none" strike="noStrike" kern="1200" cap="none" spc="0" normalizeH="0" baseline="0" noProof="0" dirty="0">
              <a:ln>
                <a:noFill/>
              </a:ln>
              <a:effectLst/>
              <a:uLnTx/>
              <a:uFillTx/>
              <a:latin typeface="Effra" panose="02000506080000020004" pitchFamily="2" charset="0"/>
            </a:endParaRPr>
          </a:p>
        </p:txBody>
      </p:sp>
      <p:sp>
        <p:nvSpPr>
          <p:cNvPr id="22" name="Pijl: omlaag 21">
            <a:extLst>
              <a:ext uri="{FF2B5EF4-FFF2-40B4-BE49-F238E27FC236}">
                <a16:creationId xmlns:a16="http://schemas.microsoft.com/office/drawing/2014/main" id="{67C888AE-6C4B-86D6-0CE0-1806A480E9E9}"/>
              </a:ext>
            </a:extLst>
          </p:cNvPr>
          <p:cNvSpPr/>
          <p:nvPr/>
        </p:nvSpPr>
        <p:spPr>
          <a:xfrm rot="16200000">
            <a:off x="8393077" y="1484337"/>
            <a:ext cx="1297579" cy="2326597"/>
          </a:xfrm>
          <a:prstGeom prst="downArrow">
            <a:avLst/>
          </a:prstGeom>
          <a:solidFill>
            <a:srgbClr val="AE83ED"/>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3" name="Groep 22">
            <a:extLst>
              <a:ext uri="{FF2B5EF4-FFF2-40B4-BE49-F238E27FC236}">
                <a16:creationId xmlns:a16="http://schemas.microsoft.com/office/drawing/2014/main" id="{9C232903-1AF0-AA49-6D2B-8B881D4C5B46}"/>
              </a:ext>
            </a:extLst>
          </p:cNvPr>
          <p:cNvGrpSpPr/>
          <p:nvPr/>
        </p:nvGrpSpPr>
        <p:grpSpPr>
          <a:xfrm>
            <a:off x="10212265" y="2021024"/>
            <a:ext cx="1126478" cy="1294393"/>
            <a:chOff x="7343546" y="5429999"/>
            <a:chExt cx="487229" cy="572912"/>
          </a:xfrm>
          <a:effectLst>
            <a:outerShdw blurRad="25400" dist="25400" dir="2700000" algn="tl" rotWithShape="0">
              <a:prstClr val="black">
                <a:alpha val="40000"/>
              </a:prstClr>
            </a:outerShdw>
          </a:effectLst>
        </p:grpSpPr>
        <p:sp>
          <p:nvSpPr>
            <p:cNvPr id="24" name="Rechthoek 37">
              <a:extLst>
                <a:ext uri="{FF2B5EF4-FFF2-40B4-BE49-F238E27FC236}">
                  <a16:creationId xmlns:a16="http://schemas.microsoft.com/office/drawing/2014/main" id="{D1FD70FD-5986-DAC9-A9E0-AE01090224EE}"/>
                </a:ext>
              </a:extLst>
            </p:cNvPr>
            <p:cNvSpPr/>
            <p:nvPr/>
          </p:nvSpPr>
          <p:spPr>
            <a:xfrm rot="2767272">
              <a:off x="7344028" y="5442295"/>
              <a:ext cx="486265" cy="487229"/>
            </a:xfrm>
            <a:custGeom>
              <a:avLst/>
              <a:gdLst>
                <a:gd name="connsiteX0" fmla="*/ 0 w 232997"/>
                <a:gd name="connsiteY0" fmla="*/ 0 h 308701"/>
                <a:gd name="connsiteX1" fmla="*/ 232997 w 232997"/>
                <a:gd name="connsiteY1" fmla="*/ 0 h 308701"/>
                <a:gd name="connsiteX2" fmla="*/ 232997 w 232997"/>
                <a:gd name="connsiteY2" fmla="*/ 308701 h 308701"/>
                <a:gd name="connsiteX3" fmla="*/ 0 w 232997"/>
                <a:gd name="connsiteY3" fmla="*/ 308701 h 308701"/>
                <a:gd name="connsiteX4" fmla="*/ 0 w 232997"/>
                <a:gd name="connsiteY4" fmla="*/ 0 h 308701"/>
                <a:gd name="connsiteX0" fmla="*/ 0 w 232997"/>
                <a:gd name="connsiteY0" fmla="*/ 26804 h 335505"/>
                <a:gd name="connsiteX1" fmla="*/ 225737 w 232997"/>
                <a:gd name="connsiteY1" fmla="*/ 0 h 335505"/>
                <a:gd name="connsiteX2" fmla="*/ 232997 w 232997"/>
                <a:gd name="connsiteY2" fmla="*/ 335505 h 335505"/>
                <a:gd name="connsiteX3" fmla="*/ 0 w 232997"/>
                <a:gd name="connsiteY3" fmla="*/ 335505 h 335505"/>
                <a:gd name="connsiteX4" fmla="*/ 0 w 232997"/>
                <a:gd name="connsiteY4" fmla="*/ 26804 h 335505"/>
                <a:gd name="connsiteX0" fmla="*/ 0 w 257689"/>
                <a:gd name="connsiteY0" fmla="*/ 55917 h 335505"/>
                <a:gd name="connsiteX1" fmla="*/ 250429 w 257689"/>
                <a:gd name="connsiteY1" fmla="*/ 0 h 335505"/>
                <a:gd name="connsiteX2" fmla="*/ 257689 w 257689"/>
                <a:gd name="connsiteY2" fmla="*/ 335505 h 335505"/>
                <a:gd name="connsiteX3" fmla="*/ 24692 w 257689"/>
                <a:gd name="connsiteY3" fmla="*/ 335505 h 335505"/>
                <a:gd name="connsiteX4" fmla="*/ 0 w 257689"/>
                <a:gd name="connsiteY4" fmla="*/ 55917 h 335505"/>
                <a:gd name="connsiteX0" fmla="*/ 0 w 257689"/>
                <a:gd name="connsiteY0" fmla="*/ 66018 h 345606"/>
                <a:gd name="connsiteX1" fmla="*/ 250231 w 257689"/>
                <a:gd name="connsiteY1" fmla="*/ 0 h 345606"/>
                <a:gd name="connsiteX2" fmla="*/ 257689 w 257689"/>
                <a:gd name="connsiteY2" fmla="*/ 345606 h 345606"/>
                <a:gd name="connsiteX3" fmla="*/ 24692 w 257689"/>
                <a:gd name="connsiteY3" fmla="*/ 345606 h 345606"/>
                <a:gd name="connsiteX4" fmla="*/ 0 w 257689"/>
                <a:gd name="connsiteY4" fmla="*/ 66018 h 345606"/>
                <a:gd name="connsiteX0" fmla="*/ 66216 w 323905"/>
                <a:gd name="connsiteY0" fmla="*/ 66018 h 347385"/>
                <a:gd name="connsiteX1" fmla="*/ 316447 w 323905"/>
                <a:gd name="connsiteY1" fmla="*/ 0 h 347385"/>
                <a:gd name="connsiteX2" fmla="*/ 323905 w 323905"/>
                <a:gd name="connsiteY2" fmla="*/ 345606 h 347385"/>
                <a:gd name="connsiteX3" fmla="*/ 0 w 323905"/>
                <a:gd name="connsiteY3" fmla="*/ 347385 h 347385"/>
                <a:gd name="connsiteX4" fmla="*/ 66216 w 323905"/>
                <a:gd name="connsiteY4" fmla="*/ 66018 h 347385"/>
                <a:gd name="connsiteX0" fmla="*/ 66216 w 323905"/>
                <a:gd name="connsiteY0" fmla="*/ 66018 h 396440"/>
                <a:gd name="connsiteX1" fmla="*/ 316447 w 323905"/>
                <a:gd name="connsiteY1" fmla="*/ 0 h 396440"/>
                <a:gd name="connsiteX2" fmla="*/ 323905 w 323905"/>
                <a:gd name="connsiteY2" fmla="*/ 345606 h 396440"/>
                <a:gd name="connsiteX3" fmla="*/ 0 w 323905"/>
                <a:gd name="connsiteY3" fmla="*/ 347385 h 396440"/>
                <a:gd name="connsiteX4" fmla="*/ 66216 w 323905"/>
                <a:gd name="connsiteY4" fmla="*/ 66018 h 396440"/>
                <a:gd name="connsiteX0" fmla="*/ 66216 w 474423"/>
                <a:gd name="connsiteY0" fmla="*/ 66018 h 463950"/>
                <a:gd name="connsiteX1" fmla="*/ 316447 w 474423"/>
                <a:gd name="connsiteY1" fmla="*/ 0 h 463950"/>
                <a:gd name="connsiteX2" fmla="*/ 474423 w 474423"/>
                <a:gd name="connsiteY2" fmla="*/ 463917 h 463950"/>
                <a:gd name="connsiteX3" fmla="*/ 0 w 474423"/>
                <a:gd name="connsiteY3" fmla="*/ 347385 h 463950"/>
                <a:gd name="connsiteX4" fmla="*/ 66216 w 474423"/>
                <a:gd name="connsiteY4" fmla="*/ 66018 h 463950"/>
                <a:gd name="connsiteX0" fmla="*/ 66216 w 485948"/>
                <a:gd name="connsiteY0" fmla="*/ 66018 h 463950"/>
                <a:gd name="connsiteX1" fmla="*/ 316447 w 485948"/>
                <a:gd name="connsiteY1" fmla="*/ 0 h 463950"/>
                <a:gd name="connsiteX2" fmla="*/ 474423 w 485948"/>
                <a:gd name="connsiteY2" fmla="*/ 463917 h 463950"/>
                <a:gd name="connsiteX3" fmla="*/ 0 w 485948"/>
                <a:gd name="connsiteY3" fmla="*/ 347385 h 463950"/>
                <a:gd name="connsiteX4" fmla="*/ 66216 w 485948"/>
                <a:gd name="connsiteY4" fmla="*/ 66018 h 463950"/>
                <a:gd name="connsiteX0" fmla="*/ 66216 w 492039"/>
                <a:gd name="connsiteY0" fmla="*/ 66018 h 463950"/>
                <a:gd name="connsiteX1" fmla="*/ 316447 w 492039"/>
                <a:gd name="connsiteY1" fmla="*/ 0 h 463950"/>
                <a:gd name="connsiteX2" fmla="*/ 474423 w 492039"/>
                <a:gd name="connsiteY2" fmla="*/ 463917 h 463950"/>
                <a:gd name="connsiteX3" fmla="*/ 0 w 492039"/>
                <a:gd name="connsiteY3" fmla="*/ 347385 h 463950"/>
                <a:gd name="connsiteX4" fmla="*/ 66216 w 492039"/>
                <a:gd name="connsiteY4" fmla="*/ 66018 h 463950"/>
                <a:gd name="connsiteX0" fmla="*/ 66216 w 492039"/>
                <a:gd name="connsiteY0" fmla="*/ 66018 h 483320"/>
                <a:gd name="connsiteX1" fmla="*/ 316447 w 492039"/>
                <a:gd name="connsiteY1" fmla="*/ 0 h 483320"/>
                <a:gd name="connsiteX2" fmla="*/ 474423 w 492039"/>
                <a:gd name="connsiteY2" fmla="*/ 463917 h 483320"/>
                <a:gd name="connsiteX3" fmla="*/ 0 w 492039"/>
                <a:gd name="connsiteY3" fmla="*/ 347385 h 483320"/>
                <a:gd name="connsiteX4" fmla="*/ 66216 w 492039"/>
                <a:gd name="connsiteY4" fmla="*/ 66018 h 483320"/>
                <a:gd name="connsiteX0" fmla="*/ 66216 w 486265"/>
                <a:gd name="connsiteY0" fmla="*/ 66018 h 487229"/>
                <a:gd name="connsiteX1" fmla="*/ 316447 w 486265"/>
                <a:gd name="connsiteY1" fmla="*/ 0 h 487229"/>
                <a:gd name="connsiteX2" fmla="*/ 467821 w 486265"/>
                <a:gd name="connsiteY2" fmla="*/ 470782 h 487229"/>
                <a:gd name="connsiteX3" fmla="*/ 0 w 486265"/>
                <a:gd name="connsiteY3" fmla="*/ 347385 h 487229"/>
                <a:gd name="connsiteX4" fmla="*/ 66216 w 486265"/>
                <a:gd name="connsiteY4" fmla="*/ 66018 h 48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65" h="487229">
                  <a:moveTo>
                    <a:pt x="66216" y="66018"/>
                  </a:moveTo>
                  <a:lnTo>
                    <a:pt x="316447" y="0"/>
                  </a:lnTo>
                  <a:cubicBezTo>
                    <a:pt x="447602" y="121105"/>
                    <a:pt x="523438" y="169189"/>
                    <a:pt x="467821" y="470782"/>
                  </a:cubicBezTo>
                  <a:cubicBezTo>
                    <a:pt x="359853" y="471375"/>
                    <a:pt x="246731" y="552905"/>
                    <a:pt x="0" y="347385"/>
                  </a:cubicBezTo>
                  <a:lnTo>
                    <a:pt x="66216" y="6601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5" name="Groep 24">
              <a:extLst>
                <a:ext uri="{FF2B5EF4-FFF2-40B4-BE49-F238E27FC236}">
                  <a16:creationId xmlns:a16="http://schemas.microsoft.com/office/drawing/2014/main" id="{38B6BE75-896A-8C43-E4D3-936B25ADFA12}"/>
                </a:ext>
              </a:extLst>
            </p:cNvPr>
            <p:cNvGrpSpPr/>
            <p:nvPr/>
          </p:nvGrpSpPr>
          <p:grpSpPr>
            <a:xfrm>
              <a:off x="7345648" y="5429999"/>
              <a:ext cx="474365" cy="572912"/>
              <a:chOff x="9833164" y="4991532"/>
              <a:chExt cx="272414" cy="326707"/>
            </a:xfrm>
          </p:grpSpPr>
          <p:sp>
            <p:nvSpPr>
              <p:cNvPr id="26" name="Vrije vorm: vorm 25">
                <a:extLst>
                  <a:ext uri="{FF2B5EF4-FFF2-40B4-BE49-F238E27FC236}">
                    <a16:creationId xmlns:a16="http://schemas.microsoft.com/office/drawing/2014/main" id="{A79B2DF2-5E87-0C9D-D150-B157A2D9737D}"/>
                  </a:ext>
                </a:extLst>
              </p:cNvPr>
              <p:cNvSpPr/>
              <p:nvPr/>
            </p:nvSpPr>
            <p:spPr>
              <a:xfrm>
                <a:off x="9907459" y="5037252"/>
                <a:ext cx="198119" cy="120014"/>
              </a:xfrm>
              <a:custGeom>
                <a:avLst/>
                <a:gdLst>
                  <a:gd name="connsiteX0" fmla="*/ 0 w 198119"/>
                  <a:gd name="connsiteY0" fmla="*/ 82868 h 120014"/>
                  <a:gd name="connsiteX1" fmla="*/ 61913 w 198119"/>
                  <a:gd name="connsiteY1" fmla="*/ 120015 h 120014"/>
                  <a:gd name="connsiteX2" fmla="*/ 198120 w 198119"/>
                  <a:gd name="connsiteY2" fmla="*/ 37148 h 120014"/>
                  <a:gd name="connsiteX3" fmla="*/ 136208 w 198119"/>
                  <a:gd name="connsiteY3" fmla="*/ 0 h 120014"/>
                </a:gdLst>
                <a:ahLst/>
                <a:cxnLst>
                  <a:cxn ang="0">
                    <a:pos x="connsiteX0" y="connsiteY0"/>
                  </a:cxn>
                  <a:cxn ang="0">
                    <a:pos x="connsiteX1" y="connsiteY1"/>
                  </a:cxn>
                  <a:cxn ang="0">
                    <a:pos x="connsiteX2" y="connsiteY2"/>
                  </a:cxn>
                  <a:cxn ang="0">
                    <a:pos x="connsiteX3" y="connsiteY3"/>
                  </a:cxn>
                </a:cxnLst>
                <a:rect l="l" t="t" r="r" b="b"/>
                <a:pathLst>
                  <a:path w="198119" h="120014">
                    <a:moveTo>
                      <a:pt x="0" y="82868"/>
                    </a:moveTo>
                    <a:lnTo>
                      <a:pt x="61913" y="120015"/>
                    </a:lnTo>
                    <a:lnTo>
                      <a:pt x="198120" y="37148"/>
                    </a:lnTo>
                    <a:lnTo>
                      <a:pt x="136208" y="0"/>
                    </a:lnTo>
                    <a:close/>
                  </a:path>
                </a:pathLst>
              </a:custGeom>
              <a:solidFill>
                <a:srgbClr val="652EA3"/>
              </a:solidFill>
              <a:ln w="952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08609099-C3AB-A6A4-4DB6-0093A5589181}"/>
                  </a:ext>
                </a:extLst>
              </p:cNvPr>
              <p:cNvSpPr/>
              <p:nvPr/>
            </p:nvSpPr>
            <p:spPr>
              <a:xfrm>
                <a:off x="9833164" y="4991532"/>
                <a:ext cx="195262" cy="119062"/>
              </a:xfrm>
              <a:custGeom>
                <a:avLst/>
                <a:gdLst>
                  <a:gd name="connsiteX0" fmla="*/ 59055 w 195262"/>
                  <a:gd name="connsiteY0" fmla="*/ 119063 h 119062"/>
                  <a:gd name="connsiteX1" fmla="*/ 195263 w 195262"/>
                  <a:gd name="connsiteY1" fmla="*/ 36195 h 119062"/>
                  <a:gd name="connsiteX2" fmla="*/ 136208 w 195262"/>
                  <a:gd name="connsiteY2" fmla="*/ 0 h 119062"/>
                  <a:gd name="connsiteX3" fmla="*/ 0 w 195262"/>
                  <a:gd name="connsiteY3" fmla="*/ 82868 h 119062"/>
                </a:gdLst>
                <a:ahLst/>
                <a:cxnLst>
                  <a:cxn ang="0">
                    <a:pos x="connsiteX0" y="connsiteY0"/>
                  </a:cxn>
                  <a:cxn ang="0">
                    <a:pos x="connsiteX1" y="connsiteY1"/>
                  </a:cxn>
                  <a:cxn ang="0">
                    <a:pos x="connsiteX2" y="connsiteY2"/>
                  </a:cxn>
                  <a:cxn ang="0">
                    <a:pos x="connsiteX3" y="connsiteY3"/>
                  </a:cxn>
                </a:cxnLst>
                <a:rect l="l" t="t" r="r" b="b"/>
                <a:pathLst>
                  <a:path w="195262" h="119062">
                    <a:moveTo>
                      <a:pt x="59055" y="119063"/>
                    </a:moveTo>
                    <a:lnTo>
                      <a:pt x="195263" y="36195"/>
                    </a:lnTo>
                    <a:lnTo>
                      <a:pt x="136208" y="0"/>
                    </a:lnTo>
                    <a:lnTo>
                      <a:pt x="0" y="82868"/>
                    </a:lnTo>
                    <a:close/>
                  </a:path>
                </a:pathLst>
              </a:custGeom>
              <a:solidFill>
                <a:srgbClr val="652EA3"/>
              </a:solidFill>
              <a:ln w="952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6C789E07-EE35-B9F6-5C66-91A0C6037D30}"/>
                  </a:ext>
                </a:extLst>
              </p:cNvPr>
              <p:cNvSpPr/>
              <p:nvPr/>
            </p:nvSpPr>
            <p:spPr>
              <a:xfrm>
                <a:off x="9977944" y="5094402"/>
                <a:ext cx="127634" cy="222885"/>
              </a:xfrm>
              <a:custGeom>
                <a:avLst/>
                <a:gdLst>
                  <a:gd name="connsiteX0" fmla="*/ 127635 w 127634"/>
                  <a:gd name="connsiteY0" fmla="*/ 0 h 222885"/>
                  <a:gd name="connsiteX1" fmla="*/ 0 w 127634"/>
                  <a:gd name="connsiteY1" fmla="*/ 77152 h 222885"/>
                  <a:gd name="connsiteX2" fmla="*/ 0 w 127634"/>
                  <a:gd name="connsiteY2" fmla="*/ 222885 h 222885"/>
                  <a:gd name="connsiteX3" fmla="*/ 127635 w 127634"/>
                  <a:gd name="connsiteY3" fmla="*/ 145733 h 222885"/>
                  <a:gd name="connsiteX4" fmla="*/ 127635 w 127634"/>
                  <a:gd name="connsiteY4" fmla="*/ 13335 h 22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4" h="222885">
                    <a:moveTo>
                      <a:pt x="127635" y="0"/>
                    </a:moveTo>
                    <a:lnTo>
                      <a:pt x="0" y="77152"/>
                    </a:lnTo>
                    <a:lnTo>
                      <a:pt x="0" y="222885"/>
                    </a:lnTo>
                    <a:lnTo>
                      <a:pt x="127635" y="145733"/>
                    </a:lnTo>
                    <a:lnTo>
                      <a:pt x="127635" y="13335"/>
                    </a:lnTo>
                    <a:close/>
                  </a:path>
                </a:pathLst>
              </a:custGeom>
              <a:solidFill>
                <a:srgbClr val="652EA3"/>
              </a:solidFill>
              <a:ln w="9525" cap="flat">
                <a:noFill/>
                <a:prstDash val="solid"/>
                <a:miter/>
              </a:ln>
            </p:spPr>
            <p:txBody>
              <a:bodyPr rtlCol="0" anchor="ctr"/>
              <a:lstStyle/>
              <a:p>
                <a:endParaRPr lang="nl-NL" dirty="0"/>
              </a:p>
            </p:txBody>
          </p:sp>
          <p:sp>
            <p:nvSpPr>
              <p:cNvPr id="29" name="Vrije vorm: vorm 28">
                <a:extLst>
                  <a:ext uri="{FF2B5EF4-FFF2-40B4-BE49-F238E27FC236}">
                    <a16:creationId xmlns:a16="http://schemas.microsoft.com/office/drawing/2014/main" id="{C2FC3FD6-AA36-85D8-BA02-F97C29443DA5}"/>
                  </a:ext>
                </a:extLst>
              </p:cNvPr>
              <p:cNvSpPr/>
              <p:nvPr/>
            </p:nvSpPr>
            <p:spPr>
              <a:xfrm>
                <a:off x="9833164" y="5094402"/>
                <a:ext cx="128587" cy="223837"/>
              </a:xfrm>
              <a:custGeom>
                <a:avLst/>
                <a:gdLst>
                  <a:gd name="connsiteX0" fmla="*/ 82868 w 128587"/>
                  <a:gd name="connsiteY0" fmla="*/ 71438 h 223837"/>
                  <a:gd name="connsiteX1" fmla="*/ 111443 w 128587"/>
                  <a:gd name="connsiteY1" fmla="*/ 87630 h 223837"/>
                  <a:gd name="connsiteX2" fmla="*/ 111443 w 128587"/>
                  <a:gd name="connsiteY2" fmla="*/ 116205 h 223837"/>
                  <a:gd name="connsiteX3" fmla="*/ 82868 w 128587"/>
                  <a:gd name="connsiteY3" fmla="*/ 100013 h 223837"/>
                  <a:gd name="connsiteX4" fmla="*/ 82868 w 128587"/>
                  <a:gd name="connsiteY4" fmla="*/ 71438 h 223837"/>
                  <a:gd name="connsiteX5" fmla="*/ 0 w 128587"/>
                  <a:gd name="connsiteY5" fmla="*/ 0 h 223837"/>
                  <a:gd name="connsiteX6" fmla="*/ 0 w 128587"/>
                  <a:gd name="connsiteY6" fmla="*/ 145733 h 223837"/>
                  <a:gd name="connsiteX7" fmla="*/ 128588 w 128587"/>
                  <a:gd name="connsiteY7" fmla="*/ 223838 h 223837"/>
                  <a:gd name="connsiteX8" fmla="*/ 128588 w 128587"/>
                  <a:gd name="connsiteY8" fmla="*/ 77152 h 223837"/>
                  <a:gd name="connsiteX9" fmla="*/ 0 w 128587"/>
                  <a:gd name="connsiteY9" fmla="*/ 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 h="223837">
                    <a:moveTo>
                      <a:pt x="82868" y="71438"/>
                    </a:moveTo>
                    <a:lnTo>
                      <a:pt x="111443" y="87630"/>
                    </a:lnTo>
                    <a:lnTo>
                      <a:pt x="111443" y="116205"/>
                    </a:lnTo>
                    <a:lnTo>
                      <a:pt x="82868" y="100013"/>
                    </a:lnTo>
                    <a:lnTo>
                      <a:pt x="82868" y="71438"/>
                    </a:lnTo>
                    <a:close/>
                    <a:moveTo>
                      <a:pt x="0" y="0"/>
                    </a:moveTo>
                    <a:lnTo>
                      <a:pt x="0" y="145733"/>
                    </a:lnTo>
                    <a:lnTo>
                      <a:pt x="128588" y="223838"/>
                    </a:lnTo>
                    <a:lnTo>
                      <a:pt x="128588" y="77152"/>
                    </a:lnTo>
                    <a:lnTo>
                      <a:pt x="0" y="0"/>
                    </a:lnTo>
                    <a:close/>
                  </a:path>
                </a:pathLst>
              </a:custGeom>
              <a:solidFill>
                <a:srgbClr val="652EA3"/>
              </a:solidFill>
              <a:ln w="9525" cap="flat">
                <a:noFill/>
                <a:prstDash val="solid"/>
                <a:miter/>
              </a:ln>
            </p:spPr>
            <p:txBody>
              <a:bodyPr rtlCol="0" anchor="ctr"/>
              <a:lstStyle/>
              <a:p>
                <a:endParaRPr lang="nl-NL"/>
              </a:p>
            </p:txBody>
          </p:sp>
        </p:grpSp>
      </p:grpSp>
      <p:sp>
        <p:nvSpPr>
          <p:cNvPr id="30" name="Tekstvak 29">
            <a:extLst>
              <a:ext uri="{FF2B5EF4-FFF2-40B4-BE49-F238E27FC236}">
                <a16:creationId xmlns:a16="http://schemas.microsoft.com/office/drawing/2014/main" id="{B0C63B91-5E69-7640-4863-4CEC24348271}"/>
              </a:ext>
            </a:extLst>
          </p:cNvPr>
          <p:cNvSpPr txBox="1"/>
          <p:nvPr/>
        </p:nvSpPr>
        <p:spPr>
          <a:xfrm>
            <a:off x="6836344" y="1453174"/>
            <a:ext cx="1345132" cy="2215991"/>
          </a:xfrm>
          <a:prstGeom prst="rect">
            <a:avLst/>
          </a:prstGeom>
          <a:noFill/>
        </p:spPr>
        <p:txBody>
          <a:bodyPr wrap="square" rtlCol="0">
            <a:spAutoFit/>
          </a:bodyPr>
          <a:lstStyle/>
          <a:p>
            <a:pPr algn="ctr"/>
            <a:r>
              <a:rPr lang="nl-NL" sz="13800" b="1" dirty="0">
                <a:solidFill>
                  <a:srgbClr val="652EA3"/>
                </a:solidFill>
                <a:effectLst>
                  <a:outerShdw blurRad="25400" dist="25400" dir="2700000" algn="tl" rotWithShape="0">
                    <a:prstClr val="black">
                      <a:alpha val="40000"/>
                    </a:prstClr>
                  </a:outerShdw>
                </a:effectLst>
                <a:latin typeface="Effra" panose="02000506080000020004" pitchFamily="2" charset="0"/>
              </a:rPr>
              <a:t>€</a:t>
            </a:r>
          </a:p>
        </p:txBody>
      </p:sp>
      <p:sp>
        <p:nvSpPr>
          <p:cNvPr id="31" name="Tekstvak 30">
            <a:extLst>
              <a:ext uri="{FF2B5EF4-FFF2-40B4-BE49-F238E27FC236}">
                <a16:creationId xmlns:a16="http://schemas.microsoft.com/office/drawing/2014/main" id="{E328F701-3413-7BD6-7051-675D608B2075}"/>
              </a:ext>
            </a:extLst>
          </p:cNvPr>
          <p:cNvSpPr txBox="1"/>
          <p:nvPr/>
        </p:nvSpPr>
        <p:spPr>
          <a:xfrm>
            <a:off x="6758866" y="1526786"/>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latin typeface="Effra" panose="02000506080000020004" pitchFamily="2" charset="0"/>
              </a:rPr>
              <a:t>Eerst</a:t>
            </a:r>
            <a:endParaRPr kumimoji="0" lang="nl-NL" sz="2400" b="1" i="1" u="none" strike="noStrike" kern="1200" cap="none" spc="0" normalizeH="0" baseline="0" noProof="0" dirty="0">
              <a:ln>
                <a:noFill/>
              </a:ln>
              <a:effectLst/>
              <a:uLnTx/>
              <a:uFillTx/>
              <a:latin typeface="Effra" panose="02000506080000020004" pitchFamily="2" charset="0"/>
            </a:endParaRPr>
          </a:p>
        </p:txBody>
      </p:sp>
      <p:sp>
        <p:nvSpPr>
          <p:cNvPr id="32" name="Tekstvak 31">
            <a:extLst>
              <a:ext uri="{FF2B5EF4-FFF2-40B4-BE49-F238E27FC236}">
                <a16:creationId xmlns:a16="http://schemas.microsoft.com/office/drawing/2014/main" id="{B8BFB904-378C-4891-5D59-6F355157DA2E}"/>
              </a:ext>
            </a:extLst>
          </p:cNvPr>
          <p:cNvSpPr txBox="1"/>
          <p:nvPr/>
        </p:nvSpPr>
        <p:spPr>
          <a:xfrm>
            <a:off x="9923097" y="1526786"/>
            <a:ext cx="1704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latin typeface="Effra" panose="02000506080000020004" pitchFamily="2" charset="0"/>
              </a:rPr>
              <a:t>Later</a:t>
            </a:r>
            <a:endParaRPr kumimoji="0" lang="nl-NL" sz="2400" b="1" i="1" u="none" strike="noStrike" kern="1200" cap="none" spc="0" normalizeH="0" baseline="0" noProof="0" dirty="0">
              <a:ln>
                <a:noFill/>
              </a:ln>
              <a:effectLst/>
              <a:uLnTx/>
              <a:uFillTx/>
              <a:latin typeface="Effra" panose="02000506080000020004" pitchFamily="2" charset="0"/>
            </a:endParaRPr>
          </a:p>
        </p:txBody>
      </p:sp>
      <p:sp>
        <p:nvSpPr>
          <p:cNvPr id="33" name="Tekstvak 32">
            <a:extLst>
              <a:ext uri="{FF2B5EF4-FFF2-40B4-BE49-F238E27FC236}">
                <a16:creationId xmlns:a16="http://schemas.microsoft.com/office/drawing/2014/main" id="{D99DAE34-AB6B-F574-F89F-CE3389E87A52}"/>
              </a:ext>
            </a:extLst>
          </p:cNvPr>
          <p:cNvSpPr txBox="1"/>
          <p:nvPr/>
        </p:nvSpPr>
        <p:spPr>
          <a:xfrm>
            <a:off x="6758866" y="3286340"/>
            <a:ext cx="17048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latin typeface="Effra" panose="02000506080000020004" pitchFamily="2" charset="0"/>
              </a:rPr>
              <a:t>Betaling</a:t>
            </a:r>
            <a:endParaRPr kumimoji="0" lang="nl-NL" sz="2000" b="1" u="none" strike="noStrike" kern="1200" cap="none" spc="0" normalizeH="0" baseline="0" noProof="0" dirty="0">
              <a:ln>
                <a:noFill/>
              </a:ln>
              <a:effectLst/>
              <a:uLnTx/>
              <a:uFillTx/>
              <a:latin typeface="Effra" panose="02000506080000020004" pitchFamily="2" charset="0"/>
            </a:endParaRPr>
          </a:p>
        </p:txBody>
      </p:sp>
      <p:sp>
        <p:nvSpPr>
          <p:cNvPr id="34" name="Tekstvak 33">
            <a:extLst>
              <a:ext uri="{FF2B5EF4-FFF2-40B4-BE49-F238E27FC236}">
                <a16:creationId xmlns:a16="http://schemas.microsoft.com/office/drawing/2014/main" id="{00DFF554-9BD9-3B4B-EDE4-F420E6E8D549}"/>
              </a:ext>
            </a:extLst>
          </p:cNvPr>
          <p:cNvSpPr txBox="1"/>
          <p:nvPr/>
        </p:nvSpPr>
        <p:spPr>
          <a:xfrm>
            <a:off x="9923097" y="3286340"/>
            <a:ext cx="17048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latin typeface="Effra" panose="02000506080000020004" pitchFamily="2" charset="0"/>
              </a:rPr>
              <a:t>Levering</a:t>
            </a:r>
            <a:endParaRPr kumimoji="0" lang="nl-NL" sz="2000" b="1" u="none" strike="noStrike" kern="1200" cap="none" spc="0" normalizeH="0" baseline="0" noProof="0" dirty="0">
              <a:ln>
                <a:noFill/>
              </a:ln>
              <a:effectLst/>
              <a:uLnTx/>
              <a:uFillTx/>
              <a:latin typeface="Effra" panose="02000506080000020004" pitchFamily="2" charset="0"/>
            </a:endParaRPr>
          </a:p>
        </p:txBody>
      </p:sp>
      <p:pic>
        <p:nvPicPr>
          <p:cNvPr id="38" name="Afbeelding 37">
            <a:extLst>
              <a:ext uri="{FF2B5EF4-FFF2-40B4-BE49-F238E27FC236}">
                <a16:creationId xmlns:a16="http://schemas.microsoft.com/office/drawing/2014/main" id="{71398681-3A23-5845-145D-8B1831115B9B}"/>
              </a:ext>
            </a:extLst>
          </p:cNvPr>
          <p:cNvPicPr>
            <a:picLocks noChangeAspect="1"/>
          </p:cNvPicPr>
          <p:nvPr/>
        </p:nvPicPr>
        <p:blipFill>
          <a:blip r:embed="rId3"/>
          <a:stretch>
            <a:fillRect/>
          </a:stretch>
        </p:blipFill>
        <p:spPr>
          <a:xfrm>
            <a:off x="1809439" y="3800370"/>
            <a:ext cx="8573122" cy="1977828"/>
          </a:xfrm>
          <a:prstGeom prst="rect">
            <a:avLst/>
          </a:prstGeom>
          <a:ln w="38100">
            <a:solidFill>
              <a:srgbClr val="945DE8"/>
            </a:solidFill>
          </a:ln>
          <a:effectLst>
            <a:outerShdw blurRad="25400" dist="25400" dir="2700000" algn="tl" rotWithShape="0">
              <a:prstClr val="black">
                <a:alpha val="40000"/>
              </a:prstClr>
            </a:outerShdw>
          </a:effectLst>
        </p:spPr>
      </p:pic>
      <p:sp>
        <p:nvSpPr>
          <p:cNvPr id="39" name="Rechthoek 38">
            <a:extLst>
              <a:ext uri="{FF2B5EF4-FFF2-40B4-BE49-F238E27FC236}">
                <a16:creationId xmlns:a16="http://schemas.microsoft.com/office/drawing/2014/main" id="{F659F32B-02E4-54ED-5BF1-367DD72DB85C}"/>
              </a:ext>
            </a:extLst>
          </p:cNvPr>
          <p:cNvSpPr/>
          <p:nvPr/>
        </p:nvSpPr>
        <p:spPr>
          <a:xfrm>
            <a:off x="2711450" y="4076700"/>
            <a:ext cx="3619500" cy="292100"/>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Tekstvak 39">
            <a:extLst>
              <a:ext uri="{FF2B5EF4-FFF2-40B4-BE49-F238E27FC236}">
                <a16:creationId xmlns:a16="http://schemas.microsoft.com/office/drawing/2014/main" id="{BAFFD8EE-A611-F2AC-9631-80244BC392A5}"/>
              </a:ext>
            </a:extLst>
          </p:cNvPr>
          <p:cNvSpPr txBox="1"/>
          <p:nvPr/>
        </p:nvSpPr>
        <p:spPr>
          <a:xfrm>
            <a:off x="697875" y="5785197"/>
            <a:ext cx="10930036"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800" b="1" i="1" dirty="0">
                <a:latin typeface="Effra" panose="02000506080000020004" pitchFamily="2" charset="0"/>
              </a:rPr>
              <a:t>Crediteuren zijn leveranciers die </a:t>
            </a:r>
            <a:r>
              <a:rPr lang="nl-NL" sz="2800" b="1" i="1" dirty="0">
                <a:solidFill>
                  <a:srgbClr val="945DE8"/>
                </a:solidFill>
                <a:latin typeface="Effra" panose="02000506080000020004" pitchFamily="2" charset="0"/>
              </a:rPr>
              <a:t>nog betaald </a:t>
            </a:r>
            <a:r>
              <a:rPr lang="nl-NL" sz="2800" b="1" i="1" dirty="0">
                <a:latin typeface="Effra" panose="02000506080000020004" pitchFamily="2" charset="0"/>
              </a:rPr>
              <a:t>moeten worden voor goederen die </a:t>
            </a:r>
            <a:r>
              <a:rPr lang="nl-NL" sz="2800" b="1" i="1" dirty="0">
                <a:solidFill>
                  <a:srgbClr val="945DE8"/>
                </a:solidFill>
                <a:latin typeface="Effra" panose="02000506080000020004" pitchFamily="2" charset="0"/>
              </a:rPr>
              <a:t>al geleverd</a:t>
            </a:r>
            <a:r>
              <a:rPr lang="nl-NL" sz="2800" b="1" i="1" dirty="0">
                <a:latin typeface="Effra" panose="02000506080000020004" pitchFamily="2" charset="0"/>
              </a:rPr>
              <a:t> zijn.</a:t>
            </a:r>
            <a:endParaRPr kumimoji="0" lang="nl-NL" sz="2800" b="1" i="1" u="none" strike="noStrike" kern="1200" cap="none" spc="0" normalizeH="0" baseline="0" noProof="0" dirty="0">
              <a:ln>
                <a:noFill/>
              </a:ln>
              <a:effectLst/>
              <a:uLnTx/>
              <a:uFillTx/>
              <a:latin typeface="Effra" panose="02000506080000020004" pitchFamily="2" charset="0"/>
            </a:endParaRPr>
          </a:p>
        </p:txBody>
      </p:sp>
      <p:sp>
        <p:nvSpPr>
          <p:cNvPr id="41" name="Tekstvak 40">
            <a:extLst>
              <a:ext uri="{FF2B5EF4-FFF2-40B4-BE49-F238E27FC236}">
                <a16:creationId xmlns:a16="http://schemas.microsoft.com/office/drawing/2014/main" id="{08C7C3FA-3612-7464-1D52-53F2BDB9A679}"/>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a:t>
            </a:r>
          </a:p>
        </p:txBody>
      </p:sp>
      <p:sp>
        <p:nvSpPr>
          <p:cNvPr id="42" name="Tekstballon: rechthoek met afgeronde hoeken 41">
            <a:extLst>
              <a:ext uri="{FF2B5EF4-FFF2-40B4-BE49-F238E27FC236}">
                <a16:creationId xmlns:a16="http://schemas.microsoft.com/office/drawing/2014/main" id="{538C436D-EBA5-A692-DE10-972DFB223344}"/>
              </a:ext>
            </a:extLst>
          </p:cNvPr>
          <p:cNvSpPr/>
          <p:nvPr/>
        </p:nvSpPr>
        <p:spPr>
          <a:xfrm>
            <a:off x="7662863" y="4329447"/>
            <a:ext cx="4173537" cy="922322"/>
          </a:xfrm>
          <a:prstGeom prst="wedgeRoundRectCallout">
            <a:avLst>
              <a:gd name="adj1" fmla="val -39323"/>
              <a:gd name="adj2" fmla="val -72465"/>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Klant</a:t>
            </a:r>
            <a:r>
              <a:rPr kumimoji="0" lang="nl-NL" sz="2800" b="1" i="1" u="none" strike="noStrike" kern="1200" cap="none" spc="0" normalizeH="0" noProof="0" dirty="0">
                <a:ln>
                  <a:noFill/>
                </a:ln>
                <a:solidFill>
                  <a:prstClr val="white"/>
                </a:solidFill>
                <a:effectLst/>
                <a:uLnTx/>
                <a:uFillTx/>
                <a:latin typeface="Effra" panose="02000506080000020004" pitchFamily="2" charset="0"/>
                <a:ea typeface="+mn-ea"/>
                <a:cs typeface="+mn-cs"/>
              </a:rPr>
              <a:t> ontvangt LK</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baseline="0" dirty="0">
                <a:solidFill>
                  <a:prstClr val="white"/>
                </a:solidFill>
                <a:latin typeface="Effra" panose="02000506080000020004" pitchFamily="2" charset="0"/>
              </a:rPr>
              <a:t>Leverancier</a:t>
            </a:r>
            <a:r>
              <a:rPr lang="nl-NL" sz="2800" b="1" i="1" dirty="0">
                <a:solidFill>
                  <a:prstClr val="white"/>
                </a:solidFill>
                <a:latin typeface="Effra" panose="02000506080000020004" pitchFamily="2" charset="0"/>
              </a:rPr>
              <a:t> ontvangt AK</a:t>
            </a:r>
            <a:endParaRPr kumimoji="0" lang="nl-NL" sz="2800" b="1"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100269828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25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2"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445EF-CB90-4057-9C77-0AAD10077035}"/>
            </a:ext>
          </a:extLst>
        </p:cNvPr>
        <p:cNvGrpSpPr/>
        <p:nvPr/>
      </p:nvGrpSpPr>
      <p:grpSpPr>
        <a:xfrm>
          <a:off x="0" y="0"/>
          <a:ext cx="0" cy="0"/>
          <a:chOff x="0" y="0"/>
          <a:chExt cx="0" cy="0"/>
        </a:xfrm>
      </p:grpSpPr>
    </p:spTree>
    <p:extLst>
      <p:ext uri="{BB962C8B-B14F-4D97-AF65-F5344CB8AC3E}">
        <p14:creationId xmlns:p14="http://schemas.microsoft.com/office/powerpoint/2010/main" val="50043270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5393B-1977-C381-4E26-9F8D244DAF0A}"/>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CAFA8D3E-0DC9-16B7-1A24-25043D76CA40}"/>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Voor- en nadelen</a:t>
            </a:r>
          </a:p>
        </p:txBody>
      </p:sp>
      <p:cxnSp>
        <p:nvCxnSpPr>
          <p:cNvPr id="6" name="Rechte verbindingslijn 5">
            <a:extLst>
              <a:ext uri="{FF2B5EF4-FFF2-40B4-BE49-F238E27FC236}">
                <a16:creationId xmlns:a16="http://schemas.microsoft.com/office/drawing/2014/main" id="{FDC83B51-AC2B-2B5A-5730-20851E43E951}"/>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A83BDE7D-0EAB-5E57-A49C-8818A36DF007}"/>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Vermogens</a:t>
            </a:r>
          </a:p>
        </p:txBody>
      </p:sp>
      <p:sp>
        <p:nvSpPr>
          <p:cNvPr id="2" name="Tekstvak 1">
            <a:extLst>
              <a:ext uri="{FF2B5EF4-FFF2-40B4-BE49-F238E27FC236}">
                <a16:creationId xmlns:a16="http://schemas.microsoft.com/office/drawing/2014/main" id="{AA9DDFC9-880C-FB9D-F1E6-3F3B234A9D82}"/>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405534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CAD74-0747-938B-A06D-16233FE3DA27}"/>
            </a:ext>
          </a:extLst>
        </p:cNvPr>
        <p:cNvGrpSpPr/>
        <p:nvPr/>
      </p:nvGrpSpPr>
      <p:grpSpPr>
        <a:xfrm>
          <a:off x="0" y="0"/>
          <a:ext cx="0" cy="0"/>
          <a:chOff x="0" y="0"/>
          <a:chExt cx="0" cy="0"/>
        </a:xfrm>
      </p:grpSpPr>
      <p:sp>
        <p:nvSpPr>
          <p:cNvPr id="24" name="Stroomdiagram: Handmatige invoer 23">
            <a:extLst>
              <a:ext uri="{FF2B5EF4-FFF2-40B4-BE49-F238E27FC236}">
                <a16:creationId xmlns:a16="http://schemas.microsoft.com/office/drawing/2014/main" id="{E2E30C2B-4346-6485-AE99-EC83A3D13A20}"/>
              </a:ext>
            </a:extLst>
          </p:cNvPr>
          <p:cNvSpPr/>
          <p:nvPr/>
        </p:nvSpPr>
        <p:spPr>
          <a:xfrm flipV="1">
            <a:off x="6303920" y="1150061"/>
            <a:ext cx="5580111" cy="51764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3"/>
              <a:gd name="connsiteY0" fmla="*/ 11787 h 19787"/>
              <a:gd name="connsiteX1" fmla="*/ 10023 w 10023"/>
              <a:gd name="connsiteY1" fmla="*/ 0 h 19787"/>
              <a:gd name="connsiteX2" fmla="*/ 10000 w 10023"/>
              <a:gd name="connsiteY2" fmla="*/ 19787 h 19787"/>
              <a:gd name="connsiteX3" fmla="*/ 0 w 10023"/>
              <a:gd name="connsiteY3" fmla="*/ 19787 h 19787"/>
              <a:gd name="connsiteX4" fmla="*/ 0 w 10023"/>
              <a:gd name="connsiteY4" fmla="*/ 11787 h 19787"/>
              <a:gd name="connsiteX0" fmla="*/ 0 w 10040"/>
              <a:gd name="connsiteY0" fmla="*/ 12045 h 20045"/>
              <a:gd name="connsiteX1" fmla="*/ 10040 w 10040"/>
              <a:gd name="connsiteY1" fmla="*/ 0 h 20045"/>
              <a:gd name="connsiteX2" fmla="*/ 10000 w 10040"/>
              <a:gd name="connsiteY2" fmla="*/ 20045 h 20045"/>
              <a:gd name="connsiteX3" fmla="*/ 0 w 10040"/>
              <a:gd name="connsiteY3" fmla="*/ 20045 h 20045"/>
              <a:gd name="connsiteX4" fmla="*/ 0 w 10040"/>
              <a:gd name="connsiteY4" fmla="*/ 12045 h 20045"/>
              <a:gd name="connsiteX0" fmla="*/ 17 w 10040"/>
              <a:gd name="connsiteY0" fmla="*/ 10459 h 20045"/>
              <a:gd name="connsiteX1" fmla="*/ 10040 w 10040"/>
              <a:gd name="connsiteY1" fmla="*/ 0 h 20045"/>
              <a:gd name="connsiteX2" fmla="*/ 10000 w 10040"/>
              <a:gd name="connsiteY2" fmla="*/ 20045 h 20045"/>
              <a:gd name="connsiteX3" fmla="*/ 0 w 10040"/>
              <a:gd name="connsiteY3" fmla="*/ 20045 h 20045"/>
              <a:gd name="connsiteX4" fmla="*/ 17 w 10040"/>
              <a:gd name="connsiteY4" fmla="*/ 10459 h 20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20045">
                <a:moveTo>
                  <a:pt x="17" y="10459"/>
                </a:moveTo>
                <a:lnTo>
                  <a:pt x="10040" y="0"/>
                </a:lnTo>
                <a:cubicBezTo>
                  <a:pt x="10032" y="6596"/>
                  <a:pt x="10008" y="13449"/>
                  <a:pt x="10000" y="20045"/>
                </a:cubicBezTo>
                <a:lnTo>
                  <a:pt x="0" y="20045"/>
                </a:lnTo>
                <a:cubicBezTo>
                  <a:pt x="6" y="16850"/>
                  <a:pt x="11" y="13654"/>
                  <a:pt x="17" y="10459"/>
                </a:cubicBezTo>
                <a:close/>
              </a:path>
            </a:pathLst>
          </a:custGeom>
          <a:solidFill>
            <a:schemeClr val="bg1">
              <a:lumMod val="85000"/>
            </a:schemeClr>
          </a:solidFill>
          <a:ln>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Stroomdiagram: Handmatige invoer 23">
            <a:extLst>
              <a:ext uri="{FF2B5EF4-FFF2-40B4-BE49-F238E27FC236}">
                <a16:creationId xmlns:a16="http://schemas.microsoft.com/office/drawing/2014/main" id="{F0067CB1-91C3-F723-0153-5AAD8327D5E1}"/>
              </a:ext>
            </a:extLst>
          </p:cNvPr>
          <p:cNvSpPr/>
          <p:nvPr/>
        </p:nvSpPr>
        <p:spPr>
          <a:xfrm rot="16200000" flipH="1" flipV="1">
            <a:off x="4538019" y="-456585"/>
            <a:ext cx="2820684" cy="114204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3"/>
              <a:gd name="connsiteY0" fmla="*/ 11787 h 19787"/>
              <a:gd name="connsiteX1" fmla="*/ 10023 w 10023"/>
              <a:gd name="connsiteY1" fmla="*/ 0 h 19787"/>
              <a:gd name="connsiteX2" fmla="*/ 10000 w 10023"/>
              <a:gd name="connsiteY2" fmla="*/ 19787 h 19787"/>
              <a:gd name="connsiteX3" fmla="*/ 0 w 10023"/>
              <a:gd name="connsiteY3" fmla="*/ 19787 h 19787"/>
              <a:gd name="connsiteX4" fmla="*/ 0 w 10023"/>
              <a:gd name="connsiteY4" fmla="*/ 11787 h 19787"/>
              <a:gd name="connsiteX0" fmla="*/ 0 w 10040"/>
              <a:gd name="connsiteY0" fmla="*/ 12045 h 20045"/>
              <a:gd name="connsiteX1" fmla="*/ 10040 w 10040"/>
              <a:gd name="connsiteY1" fmla="*/ 0 h 20045"/>
              <a:gd name="connsiteX2" fmla="*/ 10000 w 10040"/>
              <a:gd name="connsiteY2" fmla="*/ 20045 h 20045"/>
              <a:gd name="connsiteX3" fmla="*/ 0 w 10040"/>
              <a:gd name="connsiteY3" fmla="*/ 20045 h 20045"/>
              <a:gd name="connsiteX4" fmla="*/ 0 w 10040"/>
              <a:gd name="connsiteY4" fmla="*/ 12045 h 20045"/>
              <a:gd name="connsiteX0" fmla="*/ 68 w 10040"/>
              <a:gd name="connsiteY0" fmla="*/ 8400 h 20045"/>
              <a:gd name="connsiteX1" fmla="*/ 10040 w 10040"/>
              <a:gd name="connsiteY1" fmla="*/ 0 h 20045"/>
              <a:gd name="connsiteX2" fmla="*/ 10000 w 10040"/>
              <a:gd name="connsiteY2" fmla="*/ 20045 h 20045"/>
              <a:gd name="connsiteX3" fmla="*/ 0 w 10040"/>
              <a:gd name="connsiteY3" fmla="*/ 20045 h 20045"/>
              <a:gd name="connsiteX4" fmla="*/ 68 w 10040"/>
              <a:gd name="connsiteY4" fmla="*/ 8400 h 20045"/>
              <a:gd name="connsiteX0" fmla="*/ 136 w 10040"/>
              <a:gd name="connsiteY0" fmla="*/ 9754 h 20045"/>
              <a:gd name="connsiteX1" fmla="*/ 10040 w 10040"/>
              <a:gd name="connsiteY1" fmla="*/ 0 h 20045"/>
              <a:gd name="connsiteX2" fmla="*/ 10000 w 10040"/>
              <a:gd name="connsiteY2" fmla="*/ 20045 h 20045"/>
              <a:gd name="connsiteX3" fmla="*/ 0 w 10040"/>
              <a:gd name="connsiteY3" fmla="*/ 20045 h 20045"/>
              <a:gd name="connsiteX4" fmla="*/ 136 w 10040"/>
              <a:gd name="connsiteY4" fmla="*/ 9754 h 20045"/>
              <a:gd name="connsiteX0" fmla="*/ 68 w 10040"/>
              <a:gd name="connsiteY0" fmla="*/ 10172 h 20045"/>
              <a:gd name="connsiteX1" fmla="*/ 10040 w 10040"/>
              <a:gd name="connsiteY1" fmla="*/ 0 h 20045"/>
              <a:gd name="connsiteX2" fmla="*/ 10000 w 10040"/>
              <a:gd name="connsiteY2" fmla="*/ 20045 h 20045"/>
              <a:gd name="connsiteX3" fmla="*/ 0 w 10040"/>
              <a:gd name="connsiteY3" fmla="*/ 20045 h 20045"/>
              <a:gd name="connsiteX4" fmla="*/ 68 w 10040"/>
              <a:gd name="connsiteY4" fmla="*/ 10172 h 20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20045">
                <a:moveTo>
                  <a:pt x="68" y="10172"/>
                </a:moveTo>
                <a:lnTo>
                  <a:pt x="10040" y="0"/>
                </a:lnTo>
                <a:cubicBezTo>
                  <a:pt x="10032" y="6596"/>
                  <a:pt x="10008" y="13449"/>
                  <a:pt x="10000" y="20045"/>
                </a:cubicBezTo>
                <a:lnTo>
                  <a:pt x="0" y="20045"/>
                </a:lnTo>
                <a:cubicBezTo>
                  <a:pt x="23" y="16163"/>
                  <a:pt x="45" y="14054"/>
                  <a:pt x="68" y="10172"/>
                </a:cubicBezTo>
                <a:close/>
              </a:path>
            </a:pathLst>
          </a:custGeom>
          <a:solidFill>
            <a:schemeClr val="bg1">
              <a:lumMod val="85000"/>
            </a:schemeClr>
          </a:solidFill>
          <a:ln>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A1837F88-7B11-BBD3-687D-932A3CEC370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Vermogensstructuur</a:t>
            </a:r>
          </a:p>
        </p:txBody>
      </p:sp>
      <p:cxnSp>
        <p:nvCxnSpPr>
          <p:cNvPr id="3" name="Rechte verbindingslijn 2">
            <a:extLst>
              <a:ext uri="{FF2B5EF4-FFF2-40B4-BE49-F238E27FC236}">
                <a16:creationId xmlns:a16="http://schemas.microsoft.com/office/drawing/2014/main" id="{46AD408F-660F-9C22-7AAB-7986B8626252}"/>
              </a:ext>
            </a:extLst>
          </p:cNvPr>
          <p:cNvCxnSpPr>
            <a:cxnSpLocks/>
          </p:cNvCxnSpPr>
          <p:nvPr/>
        </p:nvCxnSpPr>
        <p:spPr>
          <a:xfrm>
            <a:off x="466373" y="1063807"/>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30047658-37F6-D1C5-1B18-14880A8A316D}"/>
              </a:ext>
            </a:extLst>
          </p:cNvPr>
          <p:cNvCxnSpPr>
            <a:cxnSpLocks/>
          </p:cNvCxnSpPr>
          <p:nvPr/>
        </p:nvCxnSpPr>
        <p:spPr>
          <a:xfrm>
            <a:off x="3215873" y="1132929"/>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79AD88F0-18DD-C4E8-363D-D0727145B05F}"/>
              </a:ext>
            </a:extLst>
          </p:cNvPr>
          <p:cNvSpPr txBox="1"/>
          <p:nvPr/>
        </p:nvSpPr>
        <p:spPr>
          <a:xfrm>
            <a:off x="466371" y="1710138"/>
            <a:ext cx="2749501" cy="110799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Activa</a:t>
            </a:r>
          </a:p>
        </p:txBody>
      </p:sp>
      <p:sp>
        <p:nvSpPr>
          <p:cNvPr id="12" name="Tekstvak 11">
            <a:extLst>
              <a:ext uri="{FF2B5EF4-FFF2-40B4-BE49-F238E27FC236}">
                <a16:creationId xmlns:a16="http://schemas.microsoft.com/office/drawing/2014/main" id="{4F582FA5-03CF-327E-286B-F56F95306281}"/>
              </a:ext>
            </a:extLst>
          </p:cNvPr>
          <p:cNvSpPr txBox="1"/>
          <p:nvPr/>
        </p:nvSpPr>
        <p:spPr>
          <a:xfrm>
            <a:off x="2520185" y="717229"/>
            <a:ext cx="1379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a:t>
            </a:r>
          </a:p>
        </p:txBody>
      </p:sp>
      <p:sp>
        <p:nvSpPr>
          <p:cNvPr id="13" name="Tekstvak 12">
            <a:extLst>
              <a:ext uri="{FF2B5EF4-FFF2-40B4-BE49-F238E27FC236}">
                <a16:creationId xmlns:a16="http://schemas.microsoft.com/office/drawing/2014/main" id="{102E20FD-6568-6014-AD96-000BEE6D30D8}"/>
              </a:ext>
            </a:extLst>
          </p:cNvPr>
          <p:cNvSpPr txBox="1"/>
          <p:nvPr/>
        </p:nvSpPr>
        <p:spPr>
          <a:xfrm>
            <a:off x="317820" y="717229"/>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14" name="Tekstvak 13">
            <a:extLst>
              <a:ext uri="{FF2B5EF4-FFF2-40B4-BE49-F238E27FC236}">
                <a16:creationId xmlns:a16="http://schemas.microsoft.com/office/drawing/2014/main" id="{8E968947-0DC2-DF65-4418-B0D6A326D319}"/>
              </a:ext>
            </a:extLst>
          </p:cNvPr>
          <p:cNvSpPr txBox="1"/>
          <p:nvPr/>
        </p:nvSpPr>
        <p:spPr>
          <a:xfrm>
            <a:off x="5648198" y="717229"/>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pic>
        <p:nvPicPr>
          <p:cNvPr id="18" name="Graphic 17" descr="Lijn met pijl: Curve in wijzerzin met effen opvulling">
            <a:extLst>
              <a:ext uri="{FF2B5EF4-FFF2-40B4-BE49-F238E27FC236}">
                <a16:creationId xmlns:a16="http://schemas.microsoft.com/office/drawing/2014/main" id="{47560756-186F-432B-5FDF-C3F6C62B12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8006600" flipH="1" flipV="1">
            <a:off x="2641213" y="2496339"/>
            <a:ext cx="1137742" cy="1137742"/>
          </a:xfrm>
          <a:prstGeom prst="rect">
            <a:avLst/>
          </a:prstGeom>
        </p:spPr>
      </p:pic>
      <p:pic>
        <p:nvPicPr>
          <p:cNvPr id="19" name="Graphic 18" descr="Lijn met pijl: Curve in wijzerzin met effen opvulling">
            <a:extLst>
              <a:ext uri="{FF2B5EF4-FFF2-40B4-BE49-F238E27FC236}">
                <a16:creationId xmlns:a16="http://schemas.microsoft.com/office/drawing/2014/main" id="{0501D561-FF93-82DE-96CC-DCFEA80CB6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593400" flipH="1">
            <a:off x="2641213" y="1085099"/>
            <a:ext cx="1137742" cy="1137742"/>
          </a:xfrm>
          <a:prstGeom prst="rect">
            <a:avLst/>
          </a:prstGeom>
        </p:spPr>
      </p:pic>
      <p:cxnSp>
        <p:nvCxnSpPr>
          <p:cNvPr id="21" name="Rechte verbindingslijn 20">
            <a:extLst>
              <a:ext uri="{FF2B5EF4-FFF2-40B4-BE49-F238E27FC236}">
                <a16:creationId xmlns:a16="http://schemas.microsoft.com/office/drawing/2014/main" id="{B82ECC4A-0B4F-2CEA-CC13-E79C4F62DC4C}"/>
              </a:ext>
            </a:extLst>
          </p:cNvPr>
          <p:cNvCxnSpPr>
            <a:cxnSpLocks/>
          </p:cNvCxnSpPr>
          <p:nvPr/>
        </p:nvCxnSpPr>
        <p:spPr>
          <a:xfrm flipH="1" flipV="1">
            <a:off x="6191989" y="3795182"/>
            <a:ext cx="5580111" cy="2697193"/>
          </a:xfrm>
          <a:prstGeom prst="line">
            <a:avLst/>
          </a:prstGeom>
          <a:ln w="2000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Pijl: omlaag 26">
            <a:extLst>
              <a:ext uri="{FF2B5EF4-FFF2-40B4-BE49-F238E27FC236}">
                <a16:creationId xmlns:a16="http://schemas.microsoft.com/office/drawing/2014/main" id="{99A786BF-33BD-883A-9A70-8697CCE93D85}"/>
              </a:ext>
            </a:extLst>
          </p:cNvPr>
          <p:cNvSpPr/>
          <p:nvPr/>
        </p:nvSpPr>
        <p:spPr>
          <a:xfrm>
            <a:off x="4258492" y="2881645"/>
            <a:ext cx="1297579" cy="1540042"/>
          </a:xfrm>
          <a:prstGeom prst="downArrow">
            <a:avLst/>
          </a:prstGeom>
          <a:solidFill>
            <a:srgbClr val="AE83ED"/>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ADA9F7B4-4317-4182-E325-D807DB3BAE87}"/>
              </a:ext>
            </a:extLst>
          </p:cNvPr>
          <p:cNvSpPr txBox="1"/>
          <p:nvPr/>
        </p:nvSpPr>
        <p:spPr>
          <a:xfrm>
            <a:off x="3696599" y="2283755"/>
            <a:ext cx="2268774" cy="18620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15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VV</a:t>
            </a:r>
          </a:p>
        </p:txBody>
      </p:sp>
      <p:sp>
        <p:nvSpPr>
          <p:cNvPr id="28" name="Pijl: omlaag 27">
            <a:extLst>
              <a:ext uri="{FF2B5EF4-FFF2-40B4-BE49-F238E27FC236}">
                <a16:creationId xmlns:a16="http://schemas.microsoft.com/office/drawing/2014/main" id="{A032348A-5E5C-6850-5CCB-5AAB0A7CE6E2}"/>
              </a:ext>
            </a:extLst>
          </p:cNvPr>
          <p:cNvSpPr/>
          <p:nvPr/>
        </p:nvSpPr>
        <p:spPr>
          <a:xfrm rot="16200000">
            <a:off x="5456835" y="1119218"/>
            <a:ext cx="1297579" cy="1540042"/>
          </a:xfrm>
          <a:prstGeom prst="downArrow">
            <a:avLst/>
          </a:prstGeom>
          <a:solidFill>
            <a:srgbClr val="AE83ED"/>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291460CB-42CE-F111-7816-A72A5249FDFC}"/>
              </a:ext>
            </a:extLst>
          </p:cNvPr>
          <p:cNvSpPr txBox="1"/>
          <p:nvPr/>
        </p:nvSpPr>
        <p:spPr>
          <a:xfrm>
            <a:off x="3696599" y="930686"/>
            <a:ext cx="2268774" cy="18620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15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29" name="Tekstvak 28">
            <a:extLst>
              <a:ext uri="{FF2B5EF4-FFF2-40B4-BE49-F238E27FC236}">
                <a16:creationId xmlns:a16="http://schemas.microsoft.com/office/drawing/2014/main" id="{B2E02480-4AA1-07FF-31B6-998F76098C3B}"/>
              </a:ext>
            </a:extLst>
          </p:cNvPr>
          <p:cNvSpPr txBox="1"/>
          <p:nvPr/>
        </p:nvSpPr>
        <p:spPr>
          <a:xfrm>
            <a:off x="327311" y="4041040"/>
            <a:ext cx="20785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Voordelen</a:t>
            </a:r>
          </a:p>
        </p:txBody>
      </p:sp>
      <p:sp>
        <p:nvSpPr>
          <p:cNvPr id="30" name="Tekstvak 29">
            <a:extLst>
              <a:ext uri="{FF2B5EF4-FFF2-40B4-BE49-F238E27FC236}">
                <a16:creationId xmlns:a16="http://schemas.microsoft.com/office/drawing/2014/main" id="{348EB49E-B5F3-029E-8423-719FA6A2BE69}"/>
              </a:ext>
            </a:extLst>
          </p:cNvPr>
          <p:cNvSpPr txBox="1"/>
          <p:nvPr/>
        </p:nvSpPr>
        <p:spPr>
          <a:xfrm>
            <a:off x="327311" y="5327823"/>
            <a:ext cx="20785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Nadelen</a:t>
            </a:r>
          </a:p>
        </p:txBody>
      </p:sp>
      <p:sp>
        <p:nvSpPr>
          <p:cNvPr id="31" name="Tekstvak 30">
            <a:extLst>
              <a:ext uri="{FF2B5EF4-FFF2-40B4-BE49-F238E27FC236}">
                <a16:creationId xmlns:a16="http://schemas.microsoft.com/office/drawing/2014/main" id="{3F1C0CB0-3B4B-70DB-B618-5F44F859A484}"/>
              </a:ext>
            </a:extLst>
          </p:cNvPr>
          <p:cNvSpPr txBox="1"/>
          <p:nvPr/>
        </p:nvSpPr>
        <p:spPr>
          <a:xfrm>
            <a:off x="6710497" y="1247222"/>
            <a:ext cx="20785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Voordelen</a:t>
            </a:r>
          </a:p>
        </p:txBody>
      </p:sp>
      <p:sp>
        <p:nvSpPr>
          <p:cNvPr id="32" name="Tekstvak 31">
            <a:extLst>
              <a:ext uri="{FF2B5EF4-FFF2-40B4-BE49-F238E27FC236}">
                <a16:creationId xmlns:a16="http://schemas.microsoft.com/office/drawing/2014/main" id="{FAD78C16-7E4C-F701-8EBA-26887852BB0D}"/>
              </a:ext>
            </a:extLst>
          </p:cNvPr>
          <p:cNvSpPr txBox="1"/>
          <p:nvPr/>
        </p:nvSpPr>
        <p:spPr>
          <a:xfrm>
            <a:off x="9093975" y="1949402"/>
            <a:ext cx="20785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Nadelen</a:t>
            </a:r>
          </a:p>
        </p:txBody>
      </p:sp>
      <p:sp>
        <p:nvSpPr>
          <p:cNvPr id="33" name="Tekstvak 32">
            <a:extLst>
              <a:ext uri="{FF2B5EF4-FFF2-40B4-BE49-F238E27FC236}">
                <a16:creationId xmlns:a16="http://schemas.microsoft.com/office/drawing/2014/main" id="{DF07B55E-BA11-FE9F-9B1C-2AC07B745B05}"/>
              </a:ext>
            </a:extLst>
          </p:cNvPr>
          <p:cNvSpPr txBox="1"/>
          <p:nvPr/>
        </p:nvSpPr>
        <p:spPr>
          <a:xfrm>
            <a:off x="355219" y="4409401"/>
            <a:ext cx="66329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Vermogensverschaffers krijgen </a:t>
            </a:r>
            <a:r>
              <a:rPr lang="nl-NL" sz="2400" b="1" i="1" dirty="0">
                <a:solidFill>
                  <a:srgbClr val="945DE8"/>
                </a:solidFill>
                <a:latin typeface="Effra" panose="02000506080000020004" pitchFamily="2" charset="0"/>
              </a:rPr>
              <a:t>geen inspraak</a:t>
            </a:r>
            <a:r>
              <a:rPr lang="nl-NL" sz="2400" b="1" i="1" dirty="0">
                <a:latin typeface="Effra" panose="02000506080000020004"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black"/>
                </a:solidFill>
                <a:effectLst/>
                <a:uLnTx/>
                <a:uFillTx/>
                <a:latin typeface="Effra" panose="02000506080000020004" pitchFamily="2" charset="0"/>
              </a:rPr>
              <a:t>Met VV is</a:t>
            </a:r>
            <a:r>
              <a:rPr kumimoji="0" lang="nl-NL" sz="2400" b="1" i="1" u="none" strike="noStrike" kern="1200" cap="none" spc="0" normalizeH="0" noProof="0" dirty="0">
                <a:ln>
                  <a:noFill/>
                </a:ln>
                <a:solidFill>
                  <a:prstClr val="black"/>
                </a:solidFill>
                <a:effectLst/>
                <a:uLnTx/>
                <a:uFillTx/>
                <a:latin typeface="Effra" panose="02000506080000020004" pitchFamily="2" charset="0"/>
              </a:rPr>
              <a:t> </a:t>
            </a:r>
            <a:r>
              <a:rPr kumimoji="0" lang="nl-NL" sz="2400" b="1" i="1" u="none" strike="noStrike" kern="1200" cap="none" spc="0" normalizeH="0" noProof="0" dirty="0">
                <a:ln>
                  <a:noFill/>
                </a:ln>
                <a:solidFill>
                  <a:srgbClr val="945DE8"/>
                </a:solidFill>
                <a:effectLst/>
                <a:uLnTx/>
                <a:uFillTx/>
                <a:latin typeface="Effra" panose="02000506080000020004" pitchFamily="2" charset="0"/>
              </a:rPr>
              <a:t>extra winst </a:t>
            </a:r>
            <a:r>
              <a:rPr kumimoji="0" lang="nl-NL" sz="2400" b="1" i="1" u="none" strike="noStrike" kern="1200" cap="none" spc="0" normalizeH="0" noProof="0" dirty="0">
                <a:ln>
                  <a:noFill/>
                </a:ln>
                <a:solidFill>
                  <a:prstClr val="black"/>
                </a:solidFill>
                <a:effectLst/>
                <a:uLnTx/>
                <a:uFillTx/>
                <a:latin typeface="Effra" panose="02000506080000020004" pitchFamily="2" charset="0"/>
              </a:rPr>
              <a:t>te behalen (mits </a:t>
            </a:r>
            <a:r>
              <a:rPr kumimoji="0" lang="nl-NL" sz="2400" b="1" i="1" u="none" strike="noStrike" kern="1200" cap="none" spc="0" normalizeH="0" noProof="0" dirty="0">
                <a:ln>
                  <a:noFill/>
                </a:ln>
                <a:solidFill>
                  <a:srgbClr val="945DE8"/>
                </a:solidFill>
                <a:effectLst/>
                <a:uLnTx/>
                <a:uFillTx/>
                <a:latin typeface="Effra" panose="02000506080000020004" pitchFamily="2" charset="0"/>
              </a:rPr>
              <a:t>RTV&gt;IVV</a:t>
            </a:r>
            <a:r>
              <a:rPr kumimoji="0" lang="nl-NL" sz="2400" b="1" i="1" u="none" strike="noStrike" kern="1200" cap="none" spc="0" normalizeH="0" noProof="0" dirty="0">
                <a:ln>
                  <a:noFill/>
                </a:ln>
                <a:solidFill>
                  <a:prstClr val="black"/>
                </a:solidFill>
                <a:effectLst/>
                <a:uLnTx/>
                <a:uFillTx/>
                <a:latin typeface="Effra" panose="02000506080000020004" pitchFamily="2" charset="0"/>
              </a:rPr>
              <a: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4" name="Tekstvak 33">
            <a:extLst>
              <a:ext uri="{FF2B5EF4-FFF2-40B4-BE49-F238E27FC236}">
                <a16:creationId xmlns:a16="http://schemas.microsoft.com/office/drawing/2014/main" id="{AB758792-12EE-1521-01D1-73390AD57856}"/>
              </a:ext>
            </a:extLst>
          </p:cNvPr>
          <p:cNvSpPr txBox="1"/>
          <p:nvPr/>
        </p:nvSpPr>
        <p:spPr>
          <a:xfrm>
            <a:off x="355219" y="5721229"/>
            <a:ext cx="91548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Schulden moeten worden </a:t>
            </a:r>
            <a:r>
              <a:rPr lang="nl-NL" sz="2400" b="1" i="1" dirty="0">
                <a:solidFill>
                  <a:srgbClr val="945DE8"/>
                </a:solidFill>
                <a:latin typeface="Effra" panose="02000506080000020004" pitchFamily="2" charset="0"/>
              </a:rPr>
              <a:t>afgelost</a:t>
            </a:r>
            <a:r>
              <a:rPr lang="nl-NL" sz="2400" b="1" i="1" dirty="0">
                <a:solidFill>
                  <a:prstClr val="black"/>
                </a:solidFill>
                <a:latin typeface="Effra" panose="02000506080000020004" pitchFamily="2" charset="0"/>
              </a:rPr>
              <a:t> en er wordt </a:t>
            </a:r>
            <a:r>
              <a:rPr lang="nl-NL" sz="2400" b="1" i="1" dirty="0">
                <a:solidFill>
                  <a:srgbClr val="945DE8"/>
                </a:solidFill>
                <a:latin typeface="Effra" panose="02000506080000020004" pitchFamily="2" charset="0"/>
              </a:rPr>
              <a:t>interest</a:t>
            </a:r>
            <a:r>
              <a:rPr lang="nl-NL" sz="2400" b="1" i="1" dirty="0">
                <a:solidFill>
                  <a:prstClr val="black"/>
                </a:solidFill>
                <a:latin typeface="Effra" panose="02000506080000020004" pitchFamily="2" charset="0"/>
              </a:rPr>
              <a:t> over betaald.</a:t>
            </a:r>
            <a:endParaRPr lang="nl-NL" sz="2400" b="1" i="1" dirty="0">
              <a:solidFill>
                <a:srgbClr val="945DE8"/>
              </a:solidFill>
              <a:latin typeface="Effra" panose="0200050608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Meer schulden    </a:t>
            </a:r>
            <a:r>
              <a:rPr lang="nl-NL" sz="2400" b="1" i="1" dirty="0">
                <a:solidFill>
                  <a:prstClr val="black"/>
                </a:solidFill>
                <a:latin typeface="Effra" panose="02000506080000020004" pitchFamily="2" charset="0"/>
                <a:sym typeface="Wingdings" panose="05000000000000000000" pitchFamily="2" charset="2"/>
              </a:rPr>
              <a:t> Hogere interestkosten     Lager resultaat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5" name="Tekstvak 34">
            <a:extLst>
              <a:ext uri="{FF2B5EF4-FFF2-40B4-BE49-F238E27FC236}">
                <a16:creationId xmlns:a16="http://schemas.microsoft.com/office/drawing/2014/main" id="{1336D782-4F1F-D7EB-1EA9-E0007C420B7C}"/>
              </a:ext>
            </a:extLst>
          </p:cNvPr>
          <p:cNvSpPr txBox="1"/>
          <p:nvPr/>
        </p:nvSpPr>
        <p:spPr>
          <a:xfrm>
            <a:off x="6875646" y="1678891"/>
            <a:ext cx="2390688" cy="830997"/>
          </a:xfrm>
          <a:prstGeom prst="rect">
            <a:avLst/>
          </a:prstGeom>
          <a:noFill/>
        </p:spPr>
        <p:txBody>
          <a:bodyPr wrap="square" rtlCol="0">
            <a:spAutoFit/>
          </a:bodyPr>
          <a:lstStyle/>
          <a:p>
            <a:pPr lvl="0">
              <a:defRPr/>
            </a:pPr>
            <a:r>
              <a:rPr lang="nl-NL" sz="2400" b="1" i="1" dirty="0">
                <a:solidFill>
                  <a:prstClr val="black"/>
                </a:solidFill>
                <a:latin typeface="Effra" panose="02000506080000020004" pitchFamily="2" charset="0"/>
              </a:rPr>
              <a:t>Hoeft </a:t>
            </a:r>
            <a:r>
              <a:rPr lang="nl-NL" sz="2400" b="1" i="1" dirty="0">
                <a:solidFill>
                  <a:srgbClr val="945DE8"/>
                </a:solidFill>
                <a:latin typeface="Effra" panose="02000506080000020004" pitchFamily="2" charset="0"/>
              </a:rPr>
              <a:t>niet</a:t>
            </a:r>
            <a:r>
              <a:rPr lang="nl-NL" sz="2400" b="1" i="1" dirty="0">
                <a:solidFill>
                  <a:prstClr val="black"/>
                </a:solidFill>
                <a:latin typeface="Effra" panose="02000506080000020004" pitchFamily="2" charset="0"/>
              </a:rPr>
              <a:t> te worden </a:t>
            </a:r>
            <a:r>
              <a:rPr lang="nl-NL" sz="2400" b="1" i="1" dirty="0">
                <a:solidFill>
                  <a:srgbClr val="945DE8"/>
                </a:solidFill>
                <a:latin typeface="Effra" panose="02000506080000020004" pitchFamily="2" charset="0"/>
              </a:rPr>
              <a:t>afgelost</a:t>
            </a:r>
            <a:r>
              <a:rPr lang="nl-NL" sz="2400" b="1" i="1" dirty="0">
                <a:solidFill>
                  <a:prstClr val="black"/>
                </a:solidFill>
                <a:latin typeface="Effra" panose="02000506080000020004" pitchFamily="2" charset="0"/>
              </a:rPr>
              <a:t>.</a:t>
            </a:r>
            <a:endParaRPr kumimoji="0" lang="nl-NL" sz="24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37" name="Tekstvak 36">
            <a:extLst>
              <a:ext uri="{FF2B5EF4-FFF2-40B4-BE49-F238E27FC236}">
                <a16:creationId xmlns:a16="http://schemas.microsoft.com/office/drawing/2014/main" id="{6C8799BC-0DDB-F852-68E7-BB0EEB8F0A84}"/>
              </a:ext>
            </a:extLst>
          </p:cNvPr>
          <p:cNvSpPr txBox="1"/>
          <p:nvPr/>
        </p:nvSpPr>
        <p:spPr>
          <a:xfrm>
            <a:off x="9379838" y="2358449"/>
            <a:ext cx="2390689" cy="1200329"/>
          </a:xfrm>
          <a:prstGeom prst="rect">
            <a:avLst/>
          </a:prstGeom>
          <a:noFill/>
        </p:spPr>
        <p:txBody>
          <a:bodyPr wrap="square" rtlCol="0">
            <a:spAutoFit/>
          </a:bodyPr>
          <a:lstStyle/>
          <a:p>
            <a:pPr lvl="0">
              <a:defRPr/>
            </a:pPr>
            <a:r>
              <a:rPr lang="nl-NL" sz="2400" b="1" i="1" noProof="0" dirty="0">
                <a:solidFill>
                  <a:srgbClr val="945DE8"/>
                </a:solidFill>
                <a:latin typeface="Effra" panose="02000506080000020004" pitchFamily="2" charset="0"/>
              </a:rPr>
              <a:t>Eigendom</a:t>
            </a:r>
            <a:r>
              <a:rPr lang="nl-NL" sz="2400" b="1" i="1" noProof="0" dirty="0">
                <a:solidFill>
                  <a:prstClr val="black"/>
                </a:solidFill>
                <a:latin typeface="Effra" panose="02000506080000020004" pitchFamily="2" charset="0"/>
              </a:rPr>
              <a:t> en </a:t>
            </a:r>
            <a:r>
              <a:rPr lang="nl-NL" sz="2400" b="1" i="1" noProof="0" dirty="0">
                <a:solidFill>
                  <a:srgbClr val="945DE8"/>
                </a:solidFill>
                <a:latin typeface="Effra" panose="02000506080000020004" pitchFamily="2" charset="0"/>
              </a:rPr>
              <a:t>inspraak</a:t>
            </a:r>
            <a:r>
              <a:rPr lang="nl-NL" sz="2400" b="1" i="1" noProof="0" dirty="0">
                <a:solidFill>
                  <a:prstClr val="black"/>
                </a:solidFill>
                <a:latin typeface="Effra" panose="02000506080000020004" pitchFamily="2" charset="0"/>
              </a:rPr>
              <a:t> kunnen verwateren</a:t>
            </a:r>
            <a:r>
              <a:rPr lang="nl-NL" sz="2400" b="1" i="1" dirty="0">
                <a:solidFill>
                  <a:prstClr val="black"/>
                </a:solidFill>
                <a:latin typeface="Effra" panose="02000506080000020004" pitchFamily="2" charset="0"/>
              </a:rPr>
              <a: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8" name="Tekstvak 37">
            <a:extLst>
              <a:ext uri="{FF2B5EF4-FFF2-40B4-BE49-F238E27FC236}">
                <a16:creationId xmlns:a16="http://schemas.microsoft.com/office/drawing/2014/main" id="{89226F93-0A04-510B-7A0A-9E5D5DE4F448}"/>
              </a:ext>
            </a:extLst>
          </p:cNvPr>
          <p:cNvSpPr txBox="1"/>
          <p:nvPr/>
        </p:nvSpPr>
        <p:spPr>
          <a:xfrm>
            <a:off x="9379838" y="3634188"/>
            <a:ext cx="2390689" cy="1200329"/>
          </a:xfrm>
          <a:prstGeom prst="rect">
            <a:avLst/>
          </a:prstGeom>
          <a:noFill/>
        </p:spPr>
        <p:txBody>
          <a:bodyPr wrap="square" rtlCol="0">
            <a:spAutoFit/>
          </a:bodyPr>
          <a:lstStyle/>
          <a:p>
            <a:pPr lvl="0">
              <a:defRPr/>
            </a:pPr>
            <a:r>
              <a:rPr lang="nl-NL" sz="2400" b="1" i="1" dirty="0">
                <a:solidFill>
                  <a:prstClr val="black"/>
                </a:solidFill>
                <a:latin typeface="Effra" panose="02000506080000020004" pitchFamily="2" charset="0"/>
              </a:rPr>
              <a:t>Aandeelhouders kunnen </a:t>
            </a:r>
            <a:r>
              <a:rPr lang="nl-NL" sz="2400" b="1" i="1" dirty="0">
                <a:solidFill>
                  <a:srgbClr val="945DE8"/>
                </a:solidFill>
                <a:latin typeface="Effra" panose="02000506080000020004" pitchFamily="2" charset="0"/>
              </a:rPr>
              <a:t>dividend</a:t>
            </a:r>
            <a:r>
              <a:rPr lang="nl-NL" sz="2400" b="1" i="1" dirty="0">
                <a:solidFill>
                  <a:prstClr val="black"/>
                </a:solidFill>
                <a:latin typeface="Effra" panose="02000506080000020004" pitchFamily="2" charset="0"/>
              </a:rPr>
              <a:t> eisen.</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9" name="Tekstvak 38">
            <a:extLst>
              <a:ext uri="{FF2B5EF4-FFF2-40B4-BE49-F238E27FC236}">
                <a16:creationId xmlns:a16="http://schemas.microsoft.com/office/drawing/2014/main" id="{80079A9C-B37A-C834-2574-D97E45112C5C}"/>
              </a:ext>
            </a:extLst>
          </p:cNvPr>
          <p:cNvSpPr txBox="1"/>
          <p:nvPr/>
        </p:nvSpPr>
        <p:spPr>
          <a:xfrm>
            <a:off x="6875646" y="2653168"/>
            <a:ext cx="2339043" cy="1200329"/>
          </a:xfrm>
          <a:prstGeom prst="rect">
            <a:avLst/>
          </a:prstGeom>
          <a:noFill/>
        </p:spPr>
        <p:txBody>
          <a:bodyPr wrap="square" rtlCol="0">
            <a:spAutoFit/>
          </a:bodyPr>
          <a:lstStyle/>
          <a:p>
            <a:pPr lvl="0">
              <a:defRPr/>
            </a:pPr>
            <a:r>
              <a:rPr lang="nl-NL" sz="2400" b="1" i="1" dirty="0">
                <a:solidFill>
                  <a:prstClr val="black"/>
                </a:solidFill>
                <a:latin typeface="Effra" panose="02000506080000020004" pitchFamily="2" charset="0"/>
              </a:rPr>
              <a:t>Winst wordt </a:t>
            </a:r>
            <a:r>
              <a:rPr lang="nl-NL" sz="2400" b="1" i="1" dirty="0">
                <a:solidFill>
                  <a:srgbClr val="945DE8"/>
                </a:solidFill>
                <a:latin typeface="Effra" panose="02000506080000020004" pitchFamily="2" charset="0"/>
              </a:rPr>
              <a:t>niet</a:t>
            </a:r>
            <a:r>
              <a:rPr lang="nl-NL" sz="2400" b="1" i="1" dirty="0">
                <a:solidFill>
                  <a:prstClr val="black"/>
                </a:solidFill>
                <a:latin typeface="Effra" panose="02000506080000020004" pitchFamily="2" charset="0"/>
              </a:rPr>
              <a:t> verlaagd door </a:t>
            </a:r>
            <a:r>
              <a:rPr lang="nl-NL" sz="2400" b="1" i="1" dirty="0">
                <a:solidFill>
                  <a:srgbClr val="945DE8"/>
                </a:solidFill>
                <a:latin typeface="Effra" panose="02000506080000020004" pitchFamily="2" charset="0"/>
              </a:rPr>
              <a:t>interest</a:t>
            </a:r>
            <a:r>
              <a:rPr lang="nl-NL" sz="2400" b="1" i="1" dirty="0">
                <a:solidFill>
                  <a:prstClr val="black"/>
                </a:solidFill>
                <a:latin typeface="Effra" panose="02000506080000020004" pitchFamily="2" charset="0"/>
              </a:rPr>
              <a:t>.</a:t>
            </a:r>
            <a:endParaRPr kumimoji="0" lang="nl-NL" sz="24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6" name="Pijl: omlaag 5">
            <a:extLst>
              <a:ext uri="{FF2B5EF4-FFF2-40B4-BE49-F238E27FC236}">
                <a16:creationId xmlns:a16="http://schemas.microsoft.com/office/drawing/2014/main" id="{F21A7109-D664-5794-7B5D-33E99CEE12B6}"/>
              </a:ext>
            </a:extLst>
          </p:cNvPr>
          <p:cNvSpPr/>
          <p:nvPr/>
        </p:nvSpPr>
        <p:spPr>
          <a:xfrm flipV="1">
            <a:off x="2341304" y="6126299"/>
            <a:ext cx="223321" cy="392059"/>
          </a:xfrm>
          <a:prstGeom prst="downArrow">
            <a:avLst/>
          </a:prstGeom>
          <a:solidFill>
            <a:srgbClr val="E71E14"/>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omlaag 6">
            <a:extLst>
              <a:ext uri="{FF2B5EF4-FFF2-40B4-BE49-F238E27FC236}">
                <a16:creationId xmlns:a16="http://schemas.microsoft.com/office/drawing/2014/main" id="{4489159B-27F8-B434-4938-D0E54D93B3B2}"/>
              </a:ext>
            </a:extLst>
          </p:cNvPr>
          <p:cNvSpPr/>
          <p:nvPr/>
        </p:nvSpPr>
        <p:spPr>
          <a:xfrm flipV="1">
            <a:off x="5872099" y="6126299"/>
            <a:ext cx="223321" cy="392059"/>
          </a:xfrm>
          <a:prstGeom prst="downArrow">
            <a:avLst/>
          </a:prstGeom>
          <a:solidFill>
            <a:srgbClr val="E71E14"/>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ADF4E176-FD2B-6419-72C4-0164F704BA28}"/>
              </a:ext>
            </a:extLst>
          </p:cNvPr>
          <p:cNvSpPr/>
          <p:nvPr/>
        </p:nvSpPr>
        <p:spPr>
          <a:xfrm>
            <a:off x="8481766" y="6126299"/>
            <a:ext cx="223321" cy="392059"/>
          </a:xfrm>
          <a:prstGeom prst="downArrow">
            <a:avLst/>
          </a:prstGeom>
          <a:solidFill>
            <a:srgbClr val="E71E14"/>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8666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250"/>
                                        <p:tgtEl>
                                          <p:spTgt spid="3"/>
                                        </p:tgtEl>
                                      </p:cBhvr>
                                    </p:animEffec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22" presetClass="entr" presetSubtype="2"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200"/>
                                        <p:tgtEl>
                                          <p:spTgt spid="18"/>
                                        </p:tgtEl>
                                      </p:cBhvr>
                                    </p:animEffect>
                                  </p:childTnLst>
                                </p:cTn>
                              </p:par>
                              <p:par>
                                <p:cTn id="32" presetID="22" presetClass="entr" presetSubtype="2"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2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42"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outHorizontal)">
                                      <p:cBhvr>
                                        <p:cTn id="39" dur="250"/>
                                        <p:tgtEl>
                                          <p:spTgt spid="21"/>
                                        </p:tgtEl>
                                      </p:cBhvr>
                                    </p:animEffect>
                                  </p:childTnLst>
                                </p:cTn>
                              </p:par>
                            </p:childTnLst>
                          </p:cTn>
                        </p:par>
                        <p:par>
                          <p:cTn id="40" fill="hold">
                            <p:stCondLst>
                              <p:cond delay="250"/>
                            </p:stCondLst>
                            <p:childTnLst>
                              <p:par>
                                <p:cTn id="41" presetID="22" presetClass="entr" presetSubtype="4"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250"/>
                                        <p:tgtEl>
                                          <p:spTgt spid="2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250"/>
                                        <p:tgtEl>
                                          <p:spTgt spid="25"/>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250"/>
                                        <p:tgtEl>
                                          <p:spTgt spid="27"/>
                                        </p:tgtEl>
                                      </p:cBhvr>
                                    </p:animEffect>
                                  </p:childTnLst>
                                </p:cTn>
                              </p:par>
                            </p:childTnLst>
                          </p:cTn>
                        </p:par>
                        <p:par>
                          <p:cTn id="51" fill="hold">
                            <p:stCondLst>
                              <p:cond delay="750"/>
                            </p:stCondLst>
                            <p:childTnLst>
                              <p:par>
                                <p:cTn id="52" presetID="1"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par>
                          <p:cTn id="54" fill="hold">
                            <p:stCondLst>
                              <p:cond delay="750"/>
                            </p:stCondLst>
                            <p:childTnLst>
                              <p:par>
                                <p:cTn id="55" presetID="1"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4">
                                            <p:txEl>
                                              <p:pRg st="1" end="1"/>
                                            </p:txEl>
                                          </p:spTgt>
                                        </p:tgtEl>
                                        <p:attrNameLst>
                                          <p:attrName>style.visibility</p:attrName>
                                        </p:attrNameLst>
                                      </p:cBhvr>
                                      <p:to>
                                        <p:strVal val="visible"/>
                                      </p:to>
                                    </p:set>
                                  </p:childTnLst>
                                </p:cTn>
                              </p:par>
                            </p:childTnLst>
                          </p:cTn>
                        </p:par>
                        <p:par>
                          <p:cTn id="73" fill="hold">
                            <p:stCondLst>
                              <p:cond delay="0"/>
                            </p:stCondLst>
                            <p:childTnLst>
                              <p:par>
                                <p:cTn id="74" presetID="22" presetClass="entr" presetSubtype="4"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down)">
                                      <p:cBhvr>
                                        <p:cTn id="76" dur="100"/>
                                        <p:tgtEl>
                                          <p:spTgt spid="6"/>
                                        </p:tgtEl>
                                      </p:cBhvr>
                                    </p:animEffect>
                                  </p:childTnLst>
                                </p:cTn>
                              </p:par>
                            </p:childTnLst>
                          </p:cTn>
                        </p:par>
                        <p:par>
                          <p:cTn id="77" fill="hold">
                            <p:stCondLst>
                              <p:cond delay="100"/>
                            </p:stCondLst>
                            <p:childTnLst>
                              <p:par>
                                <p:cTn id="78" presetID="22" presetClass="entr" presetSubtype="4" fill="hold" grpId="0"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down)">
                                      <p:cBhvr>
                                        <p:cTn id="80" dur="100"/>
                                        <p:tgtEl>
                                          <p:spTgt spid="7"/>
                                        </p:tgtEl>
                                      </p:cBhvr>
                                    </p:animEffect>
                                  </p:childTnLst>
                                </p:cTn>
                              </p:par>
                            </p:childTnLst>
                          </p:cTn>
                        </p:par>
                        <p:par>
                          <p:cTn id="81" fill="hold">
                            <p:stCondLst>
                              <p:cond delay="200"/>
                            </p:stCondLst>
                            <p:childTnLst>
                              <p:par>
                                <p:cTn id="82" presetID="22" presetClass="entr" presetSubtype="1"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up)">
                                      <p:cBhvr>
                                        <p:cTn id="84" dur="1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left)">
                                      <p:cBhvr>
                                        <p:cTn id="89" dur="250"/>
                                        <p:tgtEl>
                                          <p:spTgt spid="28"/>
                                        </p:tgtEl>
                                      </p:cBhvr>
                                    </p:animEffect>
                                  </p:childTnLst>
                                </p:cTn>
                              </p:par>
                            </p:childTnLst>
                          </p:cTn>
                        </p:par>
                        <p:par>
                          <p:cTn id="90" fill="hold">
                            <p:stCondLst>
                              <p:cond delay="250"/>
                            </p:stCondLst>
                            <p:childTnLst>
                              <p:par>
                                <p:cTn id="91" presetID="1"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childTnLst>
                          </p:cTn>
                        </p:par>
                        <p:par>
                          <p:cTn id="93" fill="hold">
                            <p:stCondLst>
                              <p:cond delay="250"/>
                            </p:stCondLst>
                            <p:childTnLst>
                              <p:par>
                                <p:cTn id="94" presetID="1" presetClass="entr" presetSubtype="0" fill="hold" grpId="0" nodeType="afterEffect">
                                  <p:stCondLst>
                                    <p:cond delay="0"/>
                                  </p:stCondLst>
                                  <p:childTnLst>
                                    <p:set>
                                      <p:cBhvr>
                                        <p:cTn id="95" dur="1" fill="hold">
                                          <p:stCondLst>
                                            <p:cond delay="0"/>
                                          </p:stCondLst>
                                        </p:cTn>
                                        <p:tgtEl>
                                          <p:spTgt spid="32"/>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5" grpId="0"/>
      <p:bldP spid="12" grpId="0"/>
      <p:bldP spid="13" grpId="0"/>
      <p:bldP spid="14" grpId="0"/>
      <p:bldP spid="27" grpId="0" animBg="1"/>
      <p:bldP spid="10" grpId="0"/>
      <p:bldP spid="28" grpId="0" animBg="1"/>
      <p:bldP spid="9" grpId="0"/>
      <p:bldP spid="29" grpId="0"/>
      <p:bldP spid="30" grpId="0"/>
      <p:bldP spid="31" grpId="0"/>
      <p:bldP spid="32" grpId="0"/>
      <p:bldP spid="35" grpId="0"/>
      <p:bldP spid="37" grpId="0"/>
      <p:bldP spid="38" grpId="0"/>
      <p:bldP spid="39" grpId="0"/>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94617-DADE-FDA7-CEFA-034BE4675277}"/>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76461A70-9F8D-0279-9BD0-8C2838CB8F3B}"/>
              </a:ext>
            </a:extLst>
          </p:cNvPr>
          <p:cNvPicPr>
            <a:picLocks noChangeAspect="1"/>
          </p:cNvPicPr>
          <p:nvPr/>
        </p:nvPicPr>
        <p:blipFill>
          <a:blip r:embed="rId3"/>
          <a:stretch>
            <a:fillRect/>
          </a:stretch>
        </p:blipFill>
        <p:spPr>
          <a:xfrm>
            <a:off x="756299" y="1168766"/>
            <a:ext cx="10679402" cy="718098"/>
          </a:xfrm>
          <a:prstGeom prst="rect">
            <a:avLst/>
          </a:prstGeom>
          <a:ln w="38100">
            <a:solidFill>
              <a:srgbClr val="945DE8"/>
            </a:solidFill>
          </a:ln>
          <a:effectLst>
            <a:outerShdw blurRad="25400" dist="25400" dir="2700000" algn="tl" rotWithShape="0">
              <a:prstClr val="black">
                <a:alpha val="40000"/>
              </a:prstClr>
            </a:outerShdw>
          </a:effectLst>
        </p:spPr>
      </p:pic>
      <p:sp>
        <p:nvSpPr>
          <p:cNvPr id="2" name="Tekstvak 1">
            <a:extLst>
              <a:ext uri="{FF2B5EF4-FFF2-40B4-BE49-F238E27FC236}">
                <a16:creationId xmlns:a16="http://schemas.microsoft.com/office/drawing/2014/main" id="{B10F480E-A1D0-9E23-8757-2DF75C7BD1F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Balansposten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(Veranderingen en boekwaardes)</a:t>
            </a:r>
          </a:p>
        </p:txBody>
      </p:sp>
      <p:sp>
        <p:nvSpPr>
          <p:cNvPr id="24" name="Tekstvak 23">
            <a:extLst>
              <a:ext uri="{FF2B5EF4-FFF2-40B4-BE49-F238E27FC236}">
                <a16:creationId xmlns:a16="http://schemas.microsoft.com/office/drawing/2014/main" id="{E83BB098-8744-2A01-9D62-762AE097E298}"/>
              </a:ext>
            </a:extLst>
          </p:cNvPr>
          <p:cNvSpPr txBox="1"/>
          <p:nvPr/>
        </p:nvSpPr>
        <p:spPr>
          <a:xfrm>
            <a:off x="504474" y="1484452"/>
            <a:ext cx="1202232"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25" name="Tekstvak 24">
            <a:extLst>
              <a:ext uri="{FF2B5EF4-FFF2-40B4-BE49-F238E27FC236}">
                <a16:creationId xmlns:a16="http://schemas.microsoft.com/office/drawing/2014/main" id="{A2CC35DF-141F-F347-0C9D-C11D69DD6A34}"/>
              </a:ext>
            </a:extLst>
          </p:cNvPr>
          <p:cNvSpPr txBox="1"/>
          <p:nvPr/>
        </p:nvSpPr>
        <p:spPr>
          <a:xfrm>
            <a:off x="1482126" y="2833496"/>
            <a:ext cx="19023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eginwaarde</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27" name="Tekstvak 26">
            <a:extLst>
              <a:ext uri="{FF2B5EF4-FFF2-40B4-BE49-F238E27FC236}">
                <a16:creationId xmlns:a16="http://schemas.microsoft.com/office/drawing/2014/main" id="{3A88BE00-93D8-B016-EC7B-02C6462FE8B7}"/>
              </a:ext>
            </a:extLst>
          </p:cNvPr>
          <p:cNvSpPr txBox="1"/>
          <p:nvPr/>
        </p:nvSpPr>
        <p:spPr>
          <a:xfrm>
            <a:off x="3848081" y="1484452"/>
            <a:ext cx="128665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a:t>
            </a:r>
          </a:p>
        </p:txBody>
      </p:sp>
      <p:sp>
        <p:nvSpPr>
          <p:cNvPr id="28" name="Tekstvak 27">
            <a:extLst>
              <a:ext uri="{FF2B5EF4-FFF2-40B4-BE49-F238E27FC236}">
                <a16:creationId xmlns:a16="http://schemas.microsoft.com/office/drawing/2014/main" id="{B1CC703F-6E3C-875E-3251-089A5007C102}"/>
              </a:ext>
            </a:extLst>
          </p:cNvPr>
          <p:cNvSpPr txBox="1"/>
          <p:nvPr/>
        </p:nvSpPr>
        <p:spPr>
          <a:xfrm>
            <a:off x="5007138" y="2833496"/>
            <a:ext cx="15285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fnames</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0" name="Tekstvak 29">
            <a:extLst>
              <a:ext uri="{FF2B5EF4-FFF2-40B4-BE49-F238E27FC236}">
                <a16:creationId xmlns:a16="http://schemas.microsoft.com/office/drawing/2014/main" id="{1A42465E-1741-D267-2033-243FFD869F55}"/>
              </a:ext>
            </a:extLst>
          </p:cNvPr>
          <p:cNvSpPr txBox="1"/>
          <p:nvPr/>
        </p:nvSpPr>
        <p:spPr>
          <a:xfrm>
            <a:off x="6580626" y="1484452"/>
            <a:ext cx="1184402"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T</a:t>
            </a:r>
          </a:p>
        </p:txBody>
      </p:sp>
      <p:sp>
        <p:nvSpPr>
          <p:cNvPr id="31" name="Tekstvak 30">
            <a:extLst>
              <a:ext uri="{FF2B5EF4-FFF2-40B4-BE49-F238E27FC236}">
                <a16:creationId xmlns:a16="http://schemas.microsoft.com/office/drawing/2014/main" id="{61657080-F504-AC1A-344A-185BD763731A}"/>
              </a:ext>
            </a:extLst>
          </p:cNvPr>
          <p:cNvSpPr txBox="1"/>
          <p:nvPr/>
        </p:nvSpPr>
        <p:spPr>
          <a:xfrm>
            <a:off x="7273044" y="2833496"/>
            <a:ext cx="15702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oenames</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3" name="Tekstvak 32">
            <a:extLst>
              <a:ext uri="{FF2B5EF4-FFF2-40B4-BE49-F238E27FC236}">
                <a16:creationId xmlns:a16="http://schemas.microsoft.com/office/drawing/2014/main" id="{24DCCFC6-5A74-E4A3-5B63-7DB3FD4D3B88}"/>
              </a:ext>
            </a:extLst>
          </p:cNvPr>
          <p:cNvSpPr txBox="1"/>
          <p:nvPr/>
        </p:nvSpPr>
        <p:spPr>
          <a:xfrm>
            <a:off x="9205089" y="1484452"/>
            <a:ext cx="1060402"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i="0"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a:t>
            </a:r>
          </a:p>
        </p:txBody>
      </p:sp>
      <p:sp>
        <p:nvSpPr>
          <p:cNvPr id="34" name="Tekstvak 33">
            <a:extLst>
              <a:ext uri="{FF2B5EF4-FFF2-40B4-BE49-F238E27FC236}">
                <a16:creationId xmlns:a16="http://schemas.microsoft.com/office/drawing/2014/main" id="{464BA284-B653-8588-EAE3-E3C0AA16F531}"/>
              </a:ext>
            </a:extLst>
          </p:cNvPr>
          <p:cNvSpPr txBox="1"/>
          <p:nvPr/>
        </p:nvSpPr>
        <p:spPr>
          <a:xfrm>
            <a:off x="10121409" y="2833496"/>
            <a:ext cx="19943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indwaarde</a:t>
            </a:r>
            <a:endParaRPr kumimoji="0" lang="nl-NL" sz="2400" b="1" i="0"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5" name="Plusteken 34">
            <a:extLst>
              <a:ext uri="{FF2B5EF4-FFF2-40B4-BE49-F238E27FC236}">
                <a16:creationId xmlns:a16="http://schemas.microsoft.com/office/drawing/2014/main" id="{90B9AF60-5E45-D8E4-9218-D69C07FB7398}"/>
              </a:ext>
            </a:extLst>
          </p:cNvPr>
          <p:cNvSpPr/>
          <p:nvPr/>
        </p:nvSpPr>
        <p:spPr>
          <a:xfrm>
            <a:off x="5893672" y="2089452"/>
            <a:ext cx="988228" cy="1034032"/>
          </a:xfrm>
          <a:prstGeom prst="mathPlus">
            <a:avLst>
              <a:gd name="adj1" fmla="val 10844"/>
            </a:avLst>
          </a:prstGeom>
          <a:solidFill>
            <a:schemeClr val="bg1">
              <a:lumMod val="65000"/>
            </a:schemeClr>
          </a:solidFill>
          <a:ln>
            <a:solidFill>
              <a:schemeClr val="bg1">
                <a:lumMod val="65000"/>
              </a:schemeClr>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Minteken 35">
            <a:extLst>
              <a:ext uri="{FF2B5EF4-FFF2-40B4-BE49-F238E27FC236}">
                <a16:creationId xmlns:a16="http://schemas.microsoft.com/office/drawing/2014/main" id="{79EE7920-AD41-0FF3-5C5B-6F5F87998F06}"/>
              </a:ext>
            </a:extLst>
          </p:cNvPr>
          <p:cNvSpPr/>
          <p:nvPr/>
        </p:nvSpPr>
        <p:spPr>
          <a:xfrm>
            <a:off x="3022616" y="2438204"/>
            <a:ext cx="988228" cy="461665"/>
          </a:xfrm>
          <a:prstGeom prst="mathMinus">
            <a:avLst/>
          </a:prstGeom>
          <a:solidFill>
            <a:schemeClr val="bg1">
              <a:lumMod val="65000"/>
            </a:schemeClr>
          </a:solidFill>
          <a:ln>
            <a:solidFill>
              <a:schemeClr val="bg1">
                <a:lumMod val="65000"/>
              </a:schemeClr>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 gelijk aan 36">
            <a:extLst>
              <a:ext uri="{FF2B5EF4-FFF2-40B4-BE49-F238E27FC236}">
                <a16:creationId xmlns:a16="http://schemas.microsoft.com/office/drawing/2014/main" id="{23D8D1A8-428C-3FC9-7EAA-6C182F8028E6}"/>
              </a:ext>
            </a:extLst>
          </p:cNvPr>
          <p:cNvSpPr/>
          <p:nvPr/>
        </p:nvSpPr>
        <p:spPr>
          <a:xfrm>
            <a:off x="8350892" y="2438204"/>
            <a:ext cx="988228" cy="461665"/>
          </a:xfrm>
          <a:prstGeom prst="mathEqual">
            <a:avLst>
              <a:gd name="adj1" fmla="val 23520"/>
              <a:gd name="adj2" fmla="val 21388"/>
            </a:avLst>
          </a:prstGeom>
          <a:solidFill>
            <a:schemeClr val="bg1">
              <a:lumMod val="65000"/>
            </a:schemeClr>
          </a:solidFill>
          <a:ln>
            <a:solidFill>
              <a:schemeClr val="bg1">
                <a:lumMod val="65000"/>
              </a:schemeClr>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F3564304-2FBB-97D5-8EC5-65E749C949A9}"/>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2025-I</a:t>
            </a:r>
          </a:p>
        </p:txBody>
      </p:sp>
      <p:sp>
        <p:nvSpPr>
          <p:cNvPr id="9" name="Tekstballon: rechthoek met afgeronde hoeken 8">
            <a:extLst>
              <a:ext uri="{FF2B5EF4-FFF2-40B4-BE49-F238E27FC236}">
                <a16:creationId xmlns:a16="http://schemas.microsoft.com/office/drawing/2014/main" id="{C353322F-D30A-F796-FC84-0FA697DC9AA4}"/>
              </a:ext>
            </a:extLst>
          </p:cNvPr>
          <p:cNvSpPr/>
          <p:nvPr/>
        </p:nvSpPr>
        <p:spPr>
          <a:xfrm>
            <a:off x="4267200" y="3475436"/>
            <a:ext cx="5580142" cy="1026348"/>
          </a:xfrm>
          <a:prstGeom prst="wedgeRoundRectCallout">
            <a:avLst>
              <a:gd name="adj1" fmla="val 5110"/>
              <a:gd name="adj2" fmla="val -72039"/>
              <a:gd name="adj3" fmla="val 16667"/>
            </a:avLst>
          </a:prstGeom>
          <a:solidFill>
            <a:srgbClr val="945EE8"/>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i="1" dirty="0">
                <a:solidFill>
                  <a:prstClr val="white"/>
                </a:solidFill>
                <a:latin typeface="Effra" panose="02000506080000020004" pitchFamily="2" charset="0"/>
              </a:rPr>
              <a:t>Inkopen zijn gelijk aan de </a:t>
            </a:r>
            <a:r>
              <a:rPr lang="nl-NL" sz="2800" b="1" i="1" dirty="0">
                <a:solidFill>
                  <a:prstClr val="white"/>
                </a:solidFill>
                <a:latin typeface="Effra" panose="02000506080000020004" pitchFamily="2" charset="0"/>
              </a:rPr>
              <a:t>toenames</a:t>
            </a:r>
            <a:r>
              <a:rPr lang="nl-NL" sz="2800" i="1" dirty="0">
                <a:solidFill>
                  <a:prstClr val="white"/>
                </a:solidFill>
                <a:latin typeface="Effra" panose="02000506080000020004" pitchFamily="2" charset="0"/>
              </a:rPr>
              <a:t> van de balanspost </a:t>
            </a:r>
            <a:r>
              <a:rPr lang="nl-NL" sz="2800" b="1" i="1" dirty="0">
                <a:solidFill>
                  <a:prstClr val="white"/>
                </a:solidFill>
                <a:latin typeface="Effra" panose="02000506080000020004" pitchFamily="2" charset="0"/>
              </a:rPr>
              <a:t>Voorraad</a:t>
            </a:r>
            <a:r>
              <a:rPr lang="nl-NL" sz="2800" i="1" dirty="0">
                <a:solidFill>
                  <a:prstClr val="white"/>
                </a:solidFill>
                <a:latin typeface="Effra" panose="02000506080000020004" pitchFamily="2" charset="0"/>
              </a:rPr>
              <a:t>.</a:t>
            </a:r>
            <a:endParaRPr kumimoji="0" lang="nl-NL" sz="2800" b="0"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10" name="Tekstvak 9">
            <a:extLst>
              <a:ext uri="{FF2B5EF4-FFF2-40B4-BE49-F238E27FC236}">
                <a16:creationId xmlns:a16="http://schemas.microsoft.com/office/drawing/2014/main" id="{CD2996C1-F638-96BC-2105-D43B54D13ECC}"/>
              </a:ext>
            </a:extLst>
          </p:cNvPr>
          <p:cNvSpPr txBox="1"/>
          <p:nvPr/>
        </p:nvSpPr>
        <p:spPr>
          <a:xfrm>
            <a:off x="4368801" y="4287264"/>
            <a:ext cx="3454400" cy="1200329"/>
          </a:xfrm>
          <a:prstGeom prst="rect">
            <a:avLst/>
          </a:prstGeom>
          <a:noFill/>
        </p:spPr>
        <p:txBody>
          <a:bodyPr wrap="square" rtlCol="0">
            <a:spAutoFit/>
          </a:bodyPr>
          <a:lstStyle/>
          <a:p>
            <a:pPr lvl="0" algn="ctr">
              <a:defRPr/>
            </a:pPr>
            <a:r>
              <a:rPr kumimoji="0" lang="nl-NL" sz="7200" b="1" u="none" strike="noStrike" kern="1200" cap="none" spc="0" normalizeH="0" baseline="0" noProof="0" dirty="0">
                <a:ln>
                  <a:noFill/>
                </a:ln>
                <a:solidFill>
                  <a:srgbClr val="C00000"/>
                </a:solidFill>
                <a:effectLst/>
                <a:uLnTx/>
                <a:uFillTx/>
                <a:latin typeface="Effra" panose="02000506080000020004" pitchFamily="2" charset="0"/>
              </a:rPr>
              <a:t>Tip:</a:t>
            </a:r>
          </a:p>
        </p:txBody>
      </p:sp>
      <p:sp>
        <p:nvSpPr>
          <p:cNvPr id="13" name="Tekstvak 12">
            <a:extLst>
              <a:ext uri="{FF2B5EF4-FFF2-40B4-BE49-F238E27FC236}">
                <a16:creationId xmlns:a16="http://schemas.microsoft.com/office/drawing/2014/main" id="{3D52D497-2A02-A330-AEC6-B13BBFF041AD}"/>
              </a:ext>
            </a:extLst>
          </p:cNvPr>
          <p:cNvSpPr txBox="1"/>
          <p:nvPr/>
        </p:nvSpPr>
        <p:spPr>
          <a:xfrm>
            <a:off x="152404" y="5351226"/>
            <a:ext cx="11887194" cy="1200329"/>
          </a:xfrm>
          <a:prstGeom prst="rect">
            <a:avLst/>
          </a:prstGeom>
          <a:noFill/>
        </p:spPr>
        <p:txBody>
          <a:bodyPr wrap="square" rtlCol="0">
            <a:spAutoFit/>
          </a:bodyPr>
          <a:lstStyle/>
          <a:p>
            <a:pPr lvl="0" algn="ctr">
              <a:defRPr/>
            </a:pPr>
            <a:r>
              <a:rPr kumimoji="0" lang="nl-NL" sz="3600" b="1" i="1" u="none" strike="noStrike" kern="1200" cap="none" spc="0" normalizeH="0" baseline="0" noProof="0" dirty="0">
                <a:ln>
                  <a:noFill/>
                </a:ln>
                <a:effectLst/>
                <a:uLnTx/>
                <a:uFillTx/>
                <a:latin typeface="Effra" panose="02000506080000020004" pitchFamily="2" charset="0"/>
              </a:rPr>
              <a:t>Gebruik deze methode ook voor het berekenen van </a:t>
            </a:r>
            <a:r>
              <a:rPr kumimoji="0" lang="nl-NL" sz="3600" b="1" i="1" u="none" strike="noStrike" kern="1200" cap="none" spc="0" normalizeH="0" baseline="0" noProof="0" dirty="0">
                <a:ln>
                  <a:noFill/>
                </a:ln>
                <a:solidFill>
                  <a:srgbClr val="945DE8"/>
                </a:solidFill>
                <a:effectLst/>
                <a:uLnTx/>
                <a:uFillTx/>
                <a:latin typeface="Effra" panose="02000506080000020004" pitchFamily="2" charset="0"/>
              </a:rPr>
              <a:t>toenames</a:t>
            </a:r>
            <a:r>
              <a:rPr kumimoji="0" lang="nl-NL" sz="3600" b="1" i="1" u="none" strike="noStrike" kern="1200" cap="none" spc="0" normalizeH="0" baseline="0" noProof="0" dirty="0">
                <a:ln>
                  <a:noFill/>
                </a:ln>
                <a:effectLst/>
                <a:uLnTx/>
                <a:uFillTx/>
                <a:latin typeface="Effra" panose="02000506080000020004" pitchFamily="2" charset="0"/>
              </a:rPr>
              <a:t> en </a:t>
            </a:r>
            <a:r>
              <a:rPr kumimoji="0" lang="nl-NL" sz="3600" b="1" i="1" u="none" strike="noStrike" kern="1200" cap="none" spc="0" normalizeH="0" baseline="0" noProof="0" dirty="0">
                <a:ln>
                  <a:noFill/>
                </a:ln>
                <a:solidFill>
                  <a:srgbClr val="945DE8"/>
                </a:solidFill>
                <a:effectLst/>
                <a:uLnTx/>
                <a:uFillTx/>
                <a:latin typeface="Effra" panose="02000506080000020004" pitchFamily="2" charset="0"/>
              </a:rPr>
              <a:t>afnames</a:t>
            </a:r>
            <a:r>
              <a:rPr kumimoji="0" lang="nl-NL" sz="3600" b="1" i="1" u="none" strike="noStrike" kern="1200" cap="none" spc="0" normalizeH="0" baseline="0" noProof="0" dirty="0">
                <a:ln>
                  <a:noFill/>
                </a:ln>
                <a:effectLst/>
                <a:uLnTx/>
                <a:uFillTx/>
                <a:latin typeface="Effra" panose="02000506080000020004" pitchFamily="2" charset="0"/>
              </a:rPr>
              <a:t> van een balanspost</a:t>
            </a:r>
            <a:r>
              <a:rPr kumimoji="0" lang="nl-NL" sz="3600" b="1" i="1" u="none" strike="noStrike" kern="1200" cap="none" spc="0" normalizeH="0" noProof="0" dirty="0">
                <a:ln>
                  <a:noFill/>
                </a:ln>
                <a:effectLst/>
                <a:uLnTx/>
                <a:uFillTx/>
                <a:latin typeface="Effra" panose="02000506080000020004" pitchFamily="2" charset="0"/>
              </a:rPr>
              <a:t>.</a:t>
            </a:r>
            <a:endParaRPr kumimoji="0" lang="nl-NL" sz="36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4" name="Tekstvak 3">
            <a:extLst>
              <a:ext uri="{FF2B5EF4-FFF2-40B4-BE49-F238E27FC236}">
                <a16:creationId xmlns:a16="http://schemas.microsoft.com/office/drawing/2014/main" id="{5AC8EFCE-9FB1-DE05-6984-ED682ACEFD11}"/>
              </a:ext>
            </a:extLst>
          </p:cNvPr>
          <p:cNvSpPr txBox="1"/>
          <p:nvPr/>
        </p:nvSpPr>
        <p:spPr>
          <a:xfrm>
            <a:off x="99097" y="6445479"/>
            <a:ext cx="4082404"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Uitwerking in de downloadversie van deze slides!</a:t>
            </a:r>
          </a:p>
        </p:txBody>
      </p:sp>
    </p:spTree>
    <p:extLst>
      <p:ext uri="{BB962C8B-B14F-4D97-AF65-F5344CB8AC3E}">
        <p14:creationId xmlns:p14="http://schemas.microsoft.com/office/powerpoint/2010/main" val="303708549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05397-3BA0-A230-FBD8-30382AF9A5AA}"/>
            </a:ext>
          </a:extLst>
        </p:cNvPr>
        <p:cNvGrpSpPr/>
        <p:nvPr/>
      </p:nvGrpSpPr>
      <p:grpSpPr>
        <a:xfrm>
          <a:off x="0" y="0"/>
          <a:ext cx="0" cy="0"/>
          <a:chOff x="0" y="0"/>
          <a:chExt cx="0" cy="0"/>
        </a:xfrm>
      </p:grpSpPr>
    </p:spTree>
    <p:extLst>
      <p:ext uri="{BB962C8B-B14F-4D97-AF65-F5344CB8AC3E}">
        <p14:creationId xmlns:p14="http://schemas.microsoft.com/office/powerpoint/2010/main" val="363881266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194FD-C378-91C6-11BE-DB6B15D596CE}"/>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C0CF220A-E70E-09BE-DE72-8B8ED7F6916E}"/>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Lineair vs. annuïteit</a:t>
            </a:r>
          </a:p>
        </p:txBody>
      </p:sp>
      <p:cxnSp>
        <p:nvCxnSpPr>
          <p:cNvPr id="6" name="Rechte verbindingslijn 5">
            <a:extLst>
              <a:ext uri="{FF2B5EF4-FFF2-40B4-BE49-F238E27FC236}">
                <a16:creationId xmlns:a16="http://schemas.microsoft.com/office/drawing/2014/main" id="{46529A52-8999-D2B3-2571-AB83BAA89D5E}"/>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988C768C-782D-2680-9F94-582FCB044BBE}"/>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Hypotheken</a:t>
            </a:r>
          </a:p>
        </p:txBody>
      </p:sp>
      <p:sp>
        <p:nvSpPr>
          <p:cNvPr id="2" name="Tekstvak 1">
            <a:extLst>
              <a:ext uri="{FF2B5EF4-FFF2-40B4-BE49-F238E27FC236}">
                <a16:creationId xmlns:a16="http://schemas.microsoft.com/office/drawing/2014/main" id="{A9151750-7CD7-9A1C-9BFF-B2A19A04F6C8}"/>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214649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EB534-3BC0-19D5-6474-9982A5A34D5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20E7C29-213B-542E-019B-57D170722532}"/>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Hypotheken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rPr>
              <a:t>(overzicht)</a:t>
            </a:r>
          </a:p>
        </p:txBody>
      </p:sp>
      <p:grpSp>
        <p:nvGrpSpPr>
          <p:cNvPr id="29" name="Groep 28">
            <a:extLst>
              <a:ext uri="{FF2B5EF4-FFF2-40B4-BE49-F238E27FC236}">
                <a16:creationId xmlns:a16="http://schemas.microsoft.com/office/drawing/2014/main" id="{1CE7A60D-993A-4C79-BA45-BDD2D99ADB1B}"/>
              </a:ext>
            </a:extLst>
          </p:cNvPr>
          <p:cNvGrpSpPr/>
          <p:nvPr/>
        </p:nvGrpSpPr>
        <p:grpSpPr>
          <a:xfrm>
            <a:off x="4269356" y="3815256"/>
            <a:ext cx="1857827" cy="1714274"/>
            <a:chOff x="4134298" y="4439837"/>
            <a:chExt cx="1645386" cy="1410330"/>
          </a:xfrm>
          <a:effectLst>
            <a:outerShdw blurRad="25400" dist="25400" dir="2700000" algn="tl" rotWithShape="0">
              <a:prstClr val="black">
                <a:alpha val="40000"/>
              </a:prstClr>
            </a:outerShdw>
          </a:effectLst>
        </p:grpSpPr>
        <p:sp>
          <p:nvSpPr>
            <p:cNvPr id="28" name="Rechthoek 27">
              <a:extLst>
                <a:ext uri="{FF2B5EF4-FFF2-40B4-BE49-F238E27FC236}">
                  <a16:creationId xmlns:a16="http://schemas.microsoft.com/office/drawing/2014/main" id="{D0D695EF-A057-CD53-F8C3-448F4C380C1A}"/>
                </a:ext>
              </a:extLst>
            </p:cNvPr>
            <p:cNvSpPr/>
            <p:nvPr/>
          </p:nvSpPr>
          <p:spPr>
            <a:xfrm>
              <a:off x="4432300" y="5300169"/>
              <a:ext cx="1041400" cy="549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Vrije vorm: vorm 25">
              <a:extLst>
                <a:ext uri="{FF2B5EF4-FFF2-40B4-BE49-F238E27FC236}">
                  <a16:creationId xmlns:a16="http://schemas.microsoft.com/office/drawing/2014/main" id="{9BD28A2C-C9BE-60E1-7C58-0B576C7C559B}"/>
                </a:ext>
              </a:extLst>
            </p:cNvPr>
            <p:cNvSpPr/>
            <p:nvPr/>
          </p:nvSpPr>
          <p:spPr>
            <a:xfrm>
              <a:off x="4134298" y="4439837"/>
              <a:ext cx="1645386" cy="857951"/>
            </a:xfrm>
            <a:custGeom>
              <a:avLst/>
              <a:gdLst>
                <a:gd name="connsiteX0" fmla="*/ 1292804 w 1645386"/>
                <a:gd name="connsiteY0" fmla="*/ 446605 h 857951"/>
                <a:gd name="connsiteX1" fmla="*/ 1292804 w 1645386"/>
                <a:gd name="connsiteY1" fmla="*/ 117528 h 857951"/>
                <a:gd name="connsiteX2" fmla="*/ 1136100 w 1645386"/>
                <a:gd name="connsiteY2" fmla="*/ 117528 h 857951"/>
                <a:gd name="connsiteX3" fmla="*/ 1136100 w 1645386"/>
                <a:gd name="connsiteY3" fmla="*/ 297737 h 857951"/>
                <a:gd name="connsiteX4" fmla="*/ 822693 w 1645386"/>
                <a:gd name="connsiteY4" fmla="*/ 0 h 857951"/>
                <a:gd name="connsiteX5" fmla="*/ 822693 w 1645386"/>
                <a:gd name="connsiteY5" fmla="*/ 0 h 857951"/>
                <a:gd name="connsiteX6" fmla="*/ 0 w 1645386"/>
                <a:gd name="connsiteY6" fmla="*/ 783518 h 857951"/>
                <a:gd name="connsiteX7" fmla="*/ 88146 w 1645386"/>
                <a:gd name="connsiteY7" fmla="*/ 857952 h 857951"/>
                <a:gd name="connsiteX8" fmla="*/ 822693 w 1645386"/>
                <a:gd name="connsiteY8" fmla="*/ 160621 h 857951"/>
                <a:gd name="connsiteX9" fmla="*/ 822693 w 1645386"/>
                <a:gd name="connsiteY9" fmla="*/ 160621 h 857951"/>
                <a:gd name="connsiteX10" fmla="*/ 1557241 w 1645386"/>
                <a:gd name="connsiteY10" fmla="*/ 857952 h 857951"/>
                <a:gd name="connsiteX11" fmla="*/ 1645387 w 1645386"/>
                <a:gd name="connsiteY11" fmla="*/ 783518 h 85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386" h="857951">
                  <a:moveTo>
                    <a:pt x="1292804" y="446605"/>
                  </a:moveTo>
                  <a:lnTo>
                    <a:pt x="1292804" y="117528"/>
                  </a:lnTo>
                  <a:lnTo>
                    <a:pt x="1136100" y="117528"/>
                  </a:lnTo>
                  <a:lnTo>
                    <a:pt x="1136100" y="297737"/>
                  </a:lnTo>
                  <a:lnTo>
                    <a:pt x="822693" y="0"/>
                  </a:lnTo>
                  <a:lnTo>
                    <a:pt x="822693" y="0"/>
                  </a:lnTo>
                  <a:lnTo>
                    <a:pt x="0" y="783518"/>
                  </a:lnTo>
                  <a:lnTo>
                    <a:pt x="88146" y="857952"/>
                  </a:lnTo>
                  <a:lnTo>
                    <a:pt x="822693" y="160621"/>
                  </a:lnTo>
                  <a:lnTo>
                    <a:pt x="822693" y="160621"/>
                  </a:lnTo>
                  <a:lnTo>
                    <a:pt x="1557241" y="857952"/>
                  </a:lnTo>
                  <a:lnTo>
                    <a:pt x="1645387" y="783518"/>
                  </a:lnTo>
                  <a:close/>
                </a:path>
              </a:pathLst>
            </a:custGeom>
            <a:solidFill>
              <a:srgbClr val="652EA3"/>
            </a:solidFill>
            <a:ln w="19546"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67092C89-B2E0-E78D-0016-36CE5456193D}"/>
                </a:ext>
              </a:extLst>
            </p:cNvPr>
            <p:cNvSpPr/>
            <p:nvPr/>
          </p:nvSpPr>
          <p:spPr>
            <a:xfrm>
              <a:off x="4369353" y="4710150"/>
              <a:ext cx="1175276" cy="1140017"/>
            </a:xfrm>
            <a:custGeom>
              <a:avLst/>
              <a:gdLst>
                <a:gd name="connsiteX0" fmla="*/ 0 w 1175276"/>
                <a:gd name="connsiteY0" fmla="*/ 558256 h 1140017"/>
                <a:gd name="connsiteX1" fmla="*/ 0 w 1175276"/>
                <a:gd name="connsiteY1" fmla="*/ 1140018 h 1140017"/>
                <a:gd name="connsiteX2" fmla="*/ 470111 w 1175276"/>
                <a:gd name="connsiteY2" fmla="*/ 1140018 h 1140017"/>
                <a:gd name="connsiteX3" fmla="*/ 470111 w 1175276"/>
                <a:gd name="connsiteY3" fmla="*/ 650320 h 1140017"/>
                <a:gd name="connsiteX4" fmla="*/ 705166 w 1175276"/>
                <a:gd name="connsiteY4" fmla="*/ 650320 h 1140017"/>
                <a:gd name="connsiteX5" fmla="*/ 705166 w 1175276"/>
                <a:gd name="connsiteY5" fmla="*/ 1140018 h 1140017"/>
                <a:gd name="connsiteX6" fmla="*/ 1175276 w 1175276"/>
                <a:gd name="connsiteY6" fmla="*/ 1140018 h 1140017"/>
                <a:gd name="connsiteX7" fmla="*/ 1175276 w 1175276"/>
                <a:gd name="connsiteY7" fmla="*/ 558256 h 1140017"/>
                <a:gd name="connsiteX8" fmla="*/ 587638 w 1175276"/>
                <a:gd name="connsiteY8" fmla="*/ 0 h 1140017"/>
                <a:gd name="connsiteX9" fmla="*/ 0 w 1175276"/>
                <a:gd name="connsiteY9" fmla="*/ 558256 h 1140017"/>
                <a:gd name="connsiteX10" fmla="*/ 352583 w 1175276"/>
                <a:gd name="connsiteY10" fmla="*/ 885375 h 1140017"/>
                <a:gd name="connsiteX11" fmla="*/ 117528 w 1175276"/>
                <a:gd name="connsiteY11" fmla="*/ 885375 h 1140017"/>
                <a:gd name="connsiteX12" fmla="*/ 117528 w 1175276"/>
                <a:gd name="connsiteY12" fmla="*/ 650320 h 1140017"/>
                <a:gd name="connsiteX13" fmla="*/ 352583 w 1175276"/>
                <a:gd name="connsiteY13" fmla="*/ 650320 h 1140017"/>
                <a:gd name="connsiteX14" fmla="*/ 352583 w 1175276"/>
                <a:gd name="connsiteY14" fmla="*/ 885375 h 1140017"/>
                <a:gd name="connsiteX15" fmla="*/ 822693 w 1175276"/>
                <a:gd name="connsiteY15" fmla="*/ 650320 h 1140017"/>
                <a:gd name="connsiteX16" fmla="*/ 1057749 w 1175276"/>
                <a:gd name="connsiteY16" fmla="*/ 650320 h 1140017"/>
                <a:gd name="connsiteX17" fmla="*/ 1057749 w 1175276"/>
                <a:gd name="connsiteY17" fmla="*/ 885375 h 1140017"/>
                <a:gd name="connsiteX18" fmla="*/ 822693 w 1175276"/>
                <a:gd name="connsiteY18" fmla="*/ 885375 h 1140017"/>
                <a:gd name="connsiteX19" fmla="*/ 822693 w 1175276"/>
                <a:gd name="connsiteY19" fmla="*/ 650320 h 11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5276" h="1140017">
                  <a:moveTo>
                    <a:pt x="0" y="558256"/>
                  </a:moveTo>
                  <a:lnTo>
                    <a:pt x="0" y="1140018"/>
                  </a:lnTo>
                  <a:lnTo>
                    <a:pt x="470111" y="1140018"/>
                  </a:lnTo>
                  <a:lnTo>
                    <a:pt x="470111" y="650320"/>
                  </a:lnTo>
                  <a:lnTo>
                    <a:pt x="705166" y="650320"/>
                  </a:lnTo>
                  <a:lnTo>
                    <a:pt x="705166" y="1140018"/>
                  </a:lnTo>
                  <a:lnTo>
                    <a:pt x="1175276" y="1140018"/>
                  </a:lnTo>
                  <a:lnTo>
                    <a:pt x="1175276" y="558256"/>
                  </a:lnTo>
                  <a:lnTo>
                    <a:pt x="587638" y="0"/>
                  </a:lnTo>
                  <a:lnTo>
                    <a:pt x="0" y="558256"/>
                  </a:lnTo>
                  <a:close/>
                  <a:moveTo>
                    <a:pt x="352583" y="885375"/>
                  </a:moveTo>
                  <a:lnTo>
                    <a:pt x="117528" y="885375"/>
                  </a:lnTo>
                  <a:lnTo>
                    <a:pt x="117528" y="650320"/>
                  </a:lnTo>
                  <a:lnTo>
                    <a:pt x="352583" y="650320"/>
                  </a:lnTo>
                  <a:lnTo>
                    <a:pt x="352583" y="885375"/>
                  </a:lnTo>
                  <a:close/>
                  <a:moveTo>
                    <a:pt x="822693" y="650320"/>
                  </a:moveTo>
                  <a:lnTo>
                    <a:pt x="1057749" y="650320"/>
                  </a:lnTo>
                  <a:lnTo>
                    <a:pt x="1057749" y="885375"/>
                  </a:lnTo>
                  <a:lnTo>
                    <a:pt x="822693" y="885375"/>
                  </a:lnTo>
                  <a:lnTo>
                    <a:pt x="822693" y="650320"/>
                  </a:lnTo>
                  <a:close/>
                </a:path>
              </a:pathLst>
            </a:custGeom>
            <a:solidFill>
              <a:srgbClr val="945DE8"/>
            </a:solidFill>
            <a:ln w="19546" cap="flat">
              <a:noFill/>
              <a:prstDash val="solid"/>
              <a:miter/>
            </a:ln>
          </p:spPr>
          <p:txBody>
            <a:bodyPr rtlCol="0" anchor="ctr"/>
            <a:lstStyle/>
            <a:p>
              <a:endParaRPr lang="nl-NL"/>
            </a:p>
          </p:txBody>
        </p:sp>
      </p:grpSp>
      <p:grpSp>
        <p:nvGrpSpPr>
          <p:cNvPr id="16" name="Groep 15">
            <a:extLst>
              <a:ext uri="{FF2B5EF4-FFF2-40B4-BE49-F238E27FC236}">
                <a16:creationId xmlns:a16="http://schemas.microsoft.com/office/drawing/2014/main" id="{F4FC5168-F077-2FBC-BFA9-88D0A5F17D0F}"/>
              </a:ext>
            </a:extLst>
          </p:cNvPr>
          <p:cNvGrpSpPr/>
          <p:nvPr/>
        </p:nvGrpSpPr>
        <p:grpSpPr>
          <a:xfrm>
            <a:off x="2553551" y="1272631"/>
            <a:ext cx="2241103" cy="2241104"/>
            <a:chOff x="2250125" y="1280037"/>
            <a:chExt cx="2241103" cy="2241104"/>
          </a:xfrm>
          <a:effectLst>
            <a:outerShdw blurRad="25400" dist="25400" dir="2700000" algn="tl" rotWithShape="0">
              <a:prstClr val="black">
                <a:alpha val="40000"/>
              </a:prstClr>
            </a:outerShdw>
          </a:effectLst>
        </p:grpSpPr>
        <p:sp>
          <p:nvSpPr>
            <p:cNvPr id="15" name="Rechthoek 14">
              <a:extLst>
                <a:ext uri="{FF2B5EF4-FFF2-40B4-BE49-F238E27FC236}">
                  <a16:creationId xmlns:a16="http://schemas.microsoft.com/office/drawing/2014/main" id="{C5D5FB9F-A6FA-16E5-1905-CE5ADF136B35}"/>
                </a:ext>
              </a:extLst>
            </p:cNvPr>
            <p:cNvSpPr/>
            <p:nvPr/>
          </p:nvSpPr>
          <p:spPr>
            <a:xfrm>
              <a:off x="2886075" y="1777158"/>
              <a:ext cx="985838" cy="15184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descr="Gebouw met effen opvulling">
              <a:extLst>
                <a:ext uri="{FF2B5EF4-FFF2-40B4-BE49-F238E27FC236}">
                  <a16:creationId xmlns:a16="http://schemas.microsoft.com/office/drawing/2014/main" id="{17634DF5-83CC-0D24-EE18-0B005C31609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50125" y="1280038"/>
              <a:ext cx="2241103" cy="2241103"/>
            </a:xfrm>
            <a:prstGeom prst="rect">
              <a:avLst/>
            </a:prstGeom>
          </p:spPr>
        </p:pic>
        <p:sp>
          <p:nvSpPr>
            <p:cNvPr id="14" name="Tekstvak 13">
              <a:extLst>
                <a:ext uri="{FF2B5EF4-FFF2-40B4-BE49-F238E27FC236}">
                  <a16:creationId xmlns:a16="http://schemas.microsoft.com/office/drawing/2014/main" id="{30EABD54-5D09-F67F-2169-548A0961A2C5}"/>
                </a:ext>
              </a:extLst>
            </p:cNvPr>
            <p:cNvSpPr txBox="1"/>
            <p:nvPr/>
          </p:nvSpPr>
          <p:spPr>
            <a:xfrm>
              <a:off x="2989965" y="1280037"/>
              <a:ext cx="713795" cy="646331"/>
            </a:xfrm>
            <a:prstGeom prst="rect">
              <a:avLst/>
            </a:prstGeom>
            <a:noFill/>
          </p:spPr>
          <p:txBody>
            <a:bodyPr wrap="square" rtlCol="0">
              <a:spAutoFit/>
            </a:bodyPr>
            <a:lstStyle/>
            <a:p>
              <a:pPr algn="ctr"/>
              <a:r>
                <a:rPr lang="nl-NL" sz="3600" b="1" dirty="0">
                  <a:solidFill>
                    <a:schemeClr val="bg1"/>
                  </a:solidFill>
                  <a:latin typeface="Effra" panose="02000506080000020004" pitchFamily="2" charset="0"/>
                </a:rPr>
                <a:t>€</a:t>
              </a:r>
            </a:p>
          </p:txBody>
        </p:sp>
      </p:grpSp>
      <p:cxnSp>
        <p:nvCxnSpPr>
          <p:cNvPr id="30" name="Rechte verbindingslijn 29">
            <a:extLst>
              <a:ext uri="{FF2B5EF4-FFF2-40B4-BE49-F238E27FC236}">
                <a16:creationId xmlns:a16="http://schemas.microsoft.com/office/drawing/2014/main" id="{9665CAF9-E33C-0DF3-72FD-454B317C9408}"/>
              </a:ext>
            </a:extLst>
          </p:cNvPr>
          <p:cNvCxnSpPr>
            <a:cxnSpLocks/>
          </p:cNvCxnSpPr>
          <p:nvPr/>
        </p:nvCxnSpPr>
        <p:spPr>
          <a:xfrm>
            <a:off x="7023268" y="1088571"/>
            <a:ext cx="0" cy="528320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Groep 49">
            <a:extLst>
              <a:ext uri="{FF2B5EF4-FFF2-40B4-BE49-F238E27FC236}">
                <a16:creationId xmlns:a16="http://schemas.microsoft.com/office/drawing/2014/main" id="{3B1162B3-598C-B3CB-F08F-D0DC0E887750}"/>
              </a:ext>
            </a:extLst>
          </p:cNvPr>
          <p:cNvGrpSpPr/>
          <p:nvPr/>
        </p:nvGrpSpPr>
        <p:grpSpPr>
          <a:xfrm>
            <a:off x="1388931" y="3976241"/>
            <a:ext cx="1315084" cy="1587461"/>
            <a:chOff x="1388931" y="3976241"/>
            <a:chExt cx="1315084" cy="1587461"/>
          </a:xfrm>
        </p:grpSpPr>
        <p:grpSp>
          <p:nvGrpSpPr>
            <p:cNvPr id="24" name="Groep 23">
              <a:extLst>
                <a:ext uri="{FF2B5EF4-FFF2-40B4-BE49-F238E27FC236}">
                  <a16:creationId xmlns:a16="http://schemas.microsoft.com/office/drawing/2014/main" id="{5C644D20-EEF4-0BD0-092B-2C96E12AC0F4}"/>
                </a:ext>
              </a:extLst>
            </p:cNvPr>
            <p:cNvGrpSpPr/>
            <p:nvPr/>
          </p:nvGrpSpPr>
          <p:grpSpPr>
            <a:xfrm>
              <a:off x="1388931" y="3976241"/>
              <a:ext cx="1315084" cy="1553289"/>
              <a:chOff x="961392" y="4433174"/>
              <a:chExt cx="1125264" cy="1309625"/>
            </a:xfrm>
            <a:effectLst>
              <a:outerShdw blurRad="25400" dist="25400" dir="2700000" algn="tl" rotWithShape="0">
                <a:prstClr val="black">
                  <a:alpha val="40000"/>
                </a:prstClr>
              </a:outerShdw>
            </a:effectLst>
          </p:grpSpPr>
          <p:sp>
            <p:nvSpPr>
              <p:cNvPr id="21" name="Vrije vorm: vorm 20">
                <a:extLst>
                  <a:ext uri="{FF2B5EF4-FFF2-40B4-BE49-F238E27FC236}">
                    <a16:creationId xmlns:a16="http://schemas.microsoft.com/office/drawing/2014/main" id="{D7B08FA4-E565-FD99-25B8-0C5BD1400887}"/>
                  </a:ext>
                </a:extLst>
              </p:cNvPr>
              <p:cNvSpPr/>
              <p:nvPr/>
            </p:nvSpPr>
            <p:spPr>
              <a:xfrm>
                <a:off x="961392" y="5180167"/>
                <a:ext cx="1125264" cy="562632"/>
              </a:xfrm>
              <a:custGeom>
                <a:avLst/>
                <a:gdLst>
                  <a:gd name="connsiteX0" fmla="*/ 1125264 w 1125264"/>
                  <a:gd name="connsiteY0" fmla="*/ 281316 h 562632"/>
                  <a:gd name="connsiteX1" fmla="*/ 1069001 w 1125264"/>
                  <a:gd name="connsiteY1" fmla="*/ 168790 h 562632"/>
                  <a:gd name="connsiteX2" fmla="*/ 794718 w 1125264"/>
                  <a:gd name="connsiteY2" fmla="*/ 35165 h 562632"/>
                  <a:gd name="connsiteX3" fmla="*/ 562632 w 1125264"/>
                  <a:gd name="connsiteY3" fmla="*/ 0 h 562632"/>
                  <a:gd name="connsiteX4" fmla="*/ 330546 w 1125264"/>
                  <a:gd name="connsiteY4" fmla="*/ 35165 h 562632"/>
                  <a:gd name="connsiteX5" fmla="*/ 56263 w 1125264"/>
                  <a:gd name="connsiteY5" fmla="*/ 168790 h 562632"/>
                  <a:gd name="connsiteX6" fmla="*/ 0 w 1125264"/>
                  <a:gd name="connsiteY6" fmla="*/ 281316 h 562632"/>
                  <a:gd name="connsiteX7" fmla="*/ 0 w 1125264"/>
                  <a:gd name="connsiteY7" fmla="*/ 562632 h 562632"/>
                  <a:gd name="connsiteX8" fmla="*/ 1125264 w 1125264"/>
                  <a:gd name="connsiteY8" fmla="*/ 562632 h 56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264" h="562632">
                    <a:moveTo>
                      <a:pt x="1125264" y="281316"/>
                    </a:moveTo>
                    <a:cubicBezTo>
                      <a:pt x="1124346" y="237265"/>
                      <a:pt x="1103691" y="195956"/>
                      <a:pt x="1069001" y="168790"/>
                    </a:cubicBezTo>
                    <a:cubicBezTo>
                      <a:pt x="991639" y="105494"/>
                      <a:pt x="893178" y="63296"/>
                      <a:pt x="794718" y="35165"/>
                    </a:cubicBezTo>
                    <a:cubicBezTo>
                      <a:pt x="719496" y="12137"/>
                      <a:pt x="641299" y="290"/>
                      <a:pt x="562632" y="0"/>
                    </a:cubicBezTo>
                    <a:cubicBezTo>
                      <a:pt x="484052" y="1356"/>
                      <a:pt x="406002" y="13181"/>
                      <a:pt x="330546" y="35165"/>
                    </a:cubicBezTo>
                    <a:cubicBezTo>
                      <a:pt x="232214" y="63859"/>
                      <a:pt x="139468" y="109043"/>
                      <a:pt x="56263" y="168790"/>
                    </a:cubicBezTo>
                    <a:cubicBezTo>
                      <a:pt x="21573" y="195956"/>
                      <a:pt x="918" y="237265"/>
                      <a:pt x="0" y="281316"/>
                    </a:cubicBezTo>
                    <a:lnTo>
                      <a:pt x="0" y="562632"/>
                    </a:lnTo>
                    <a:lnTo>
                      <a:pt x="1125264" y="562632"/>
                    </a:lnTo>
                    <a:close/>
                  </a:path>
                </a:pathLst>
              </a:custGeom>
              <a:solidFill>
                <a:srgbClr val="652EA3"/>
              </a:solidFill>
              <a:ln w="17562"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1BDD9AFE-DDD5-10C0-B70D-5A727D95625B}"/>
                  </a:ext>
                </a:extLst>
              </p:cNvPr>
              <p:cNvSpPr/>
              <p:nvPr/>
            </p:nvSpPr>
            <p:spPr>
              <a:xfrm>
                <a:off x="1163763" y="4433174"/>
                <a:ext cx="727729" cy="757483"/>
              </a:xfrm>
              <a:custGeom>
                <a:avLst/>
                <a:gdLst>
                  <a:gd name="connsiteX0" fmla="*/ 661093 w 727729"/>
                  <a:gd name="connsiteY0" fmla="*/ 599302 h 757483"/>
                  <a:gd name="connsiteX1" fmla="*/ 707334 w 727729"/>
                  <a:gd name="connsiteY1" fmla="*/ 266294 h 757483"/>
                  <a:gd name="connsiteX2" fmla="*/ 634192 w 727729"/>
                  <a:gd name="connsiteY2" fmla="*/ 110164 h 757483"/>
                  <a:gd name="connsiteX3" fmla="*/ 542940 w 727729"/>
                  <a:gd name="connsiteY3" fmla="*/ 108933 h 757483"/>
                  <a:gd name="connsiteX4" fmla="*/ 399996 w 727729"/>
                  <a:gd name="connsiteY4" fmla="*/ 12407 h 757483"/>
                  <a:gd name="connsiteX5" fmla="*/ 131691 w 727729"/>
                  <a:gd name="connsiteY5" fmla="*/ 46692 h 757483"/>
                  <a:gd name="connsiteX6" fmla="*/ 29187 w 727729"/>
                  <a:gd name="connsiteY6" fmla="*/ 305327 h 757483"/>
                  <a:gd name="connsiteX7" fmla="*/ 39033 w 727729"/>
                  <a:gd name="connsiteY7" fmla="*/ 656972 h 757483"/>
                  <a:gd name="connsiteX8" fmla="*/ 0 w 727729"/>
                  <a:gd name="connsiteY8" fmla="*/ 754553 h 757483"/>
                  <a:gd name="connsiteX9" fmla="*/ 164394 w 727729"/>
                  <a:gd name="connsiteY9" fmla="*/ 736971 h 757483"/>
                  <a:gd name="connsiteX10" fmla="*/ 248437 w 727729"/>
                  <a:gd name="connsiteY10" fmla="*/ 670862 h 757483"/>
                  <a:gd name="connsiteX11" fmla="*/ 70153 w 727729"/>
                  <a:gd name="connsiteY11" fmla="*/ 450381 h 757483"/>
                  <a:gd name="connsiteX12" fmla="*/ 77010 w 727729"/>
                  <a:gd name="connsiteY12" fmla="*/ 355788 h 757483"/>
                  <a:gd name="connsiteX13" fmla="*/ 171954 w 727729"/>
                  <a:gd name="connsiteY13" fmla="*/ 324316 h 757483"/>
                  <a:gd name="connsiteX14" fmla="*/ 348832 w 727729"/>
                  <a:gd name="connsiteY14" fmla="*/ 274558 h 757483"/>
                  <a:gd name="connsiteX15" fmla="*/ 523248 w 727729"/>
                  <a:gd name="connsiteY15" fmla="*/ 154999 h 757483"/>
                  <a:gd name="connsiteX16" fmla="*/ 548113 w 727729"/>
                  <a:gd name="connsiteY16" fmla="*/ 155189 h 757483"/>
                  <a:gd name="connsiteX17" fmla="*/ 552962 w 727729"/>
                  <a:gd name="connsiteY17" fmla="*/ 164845 h 757483"/>
                  <a:gd name="connsiteX18" fmla="*/ 582500 w 727729"/>
                  <a:gd name="connsiteY18" fmla="*/ 246426 h 757483"/>
                  <a:gd name="connsiteX19" fmla="*/ 608522 w 727729"/>
                  <a:gd name="connsiteY19" fmla="*/ 269283 h 757483"/>
                  <a:gd name="connsiteX20" fmla="*/ 638060 w 727729"/>
                  <a:gd name="connsiteY20" fmla="*/ 296887 h 757483"/>
                  <a:gd name="connsiteX21" fmla="*/ 659159 w 727729"/>
                  <a:gd name="connsiteY21" fmla="*/ 376711 h 757483"/>
                  <a:gd name="connsiteX22" fmla="*/ 464347 w 727729"/>
                  <a:gd name="connsiteY22" fmla="*/ 672444 h 757483"/>
                  <a:gd name="connsiteX23" fmla="*/ 547511 w 727729"/>
                  <a:gd name="connsiteY23" fmla="*/ 739257 h 757483"/>
                  <a:gd name="connsiteX24" fmla="*/ 727729 w 727729"/>
                  <a:gd name="connsiteY24" fmla="*/ 724664 h 757483"/>
                  <a:gd name="connsiteX25" fmla="*/ 661093 w 727729"/>
                  <a:gd name="connsiteY25" fmla="*/ 599302 h 75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27729" h="757483">
                    <a:moveTo>
                      <a:pt x="661093" y="599302"/>
                    </a:moveTo>
                    <a:cubicBezTo>
                      <a:pt x="644917" y="536006"/>
                      <a:pt x="706806" y="377766"/>
                      <a:pt x="707334" y="266294"/>
                    </a:cubicBezTo>
                    <a:cubicBezTo>
                      <a:pt x="707334" y="177152"/>
                      <a:pt x="682016" y="137241"/>
                      <a:pt x="634192" y="110164"/>
                    </a:cubicBezTo>
                    <a:cubicBezTo>
                      <a:pt x="606588" y="94516"/>
                      <a:pt x="542940" y="108933"/>
                      <a:pt x="542940" y="108933"/>
                    </a:cubicBezTo>
                    <a:cubicBezTo>
                      <a:pt x="542940" y="108933"/>
                      <a:pt x="510061" y="46692"/>
                      <a:pt x="399996" y="12407"/>
                    </a:cubicBezTo>
                    <a:cubicBezTo>
                      <a:pt x="309555" y="-12217"/>
                      <a:pt x="213035" y="117"/>
                      <a:pt x="131691" y="46692"/>
                    </a:cubicBezTo>
                    <a:cubicBezTo>
                      <a:pt x="63648" y="90648"/>
                      <a:pt x="30769" y="138999"/>
                      <a:pt x="29187" y="305327"/>
                    </a:cubicBezTo>
                    <a:cubicBezTo>
                      <a:pt x="27780" y="457765"/>
                      <a:pt x="48703" y="593148"/>
                      <a:pt x="39033" y="656972"/>
                    </a:cubicBezTo>
                    <a:cubicBezTo>
                      <a:pt x="34574" y="692300"/>
                      <a:pt x="21136" y="725896"/>
                      <a:pt x="0" y="754553"/>
                    </a:cubicBezTo>
                    <a:cubicBezTo>
                      <a:pt x="0" y="754553"/>
                      <a:pt x="105493" y="768092"/>
                      <a:pt x="164394" y="736971"/>
                    </a:cubicBezTo>
                    <a:cubicBezTo>
                      <a:pt x="194034" y="717084"/>
                      <a:pt x="222129" y="694985"/>
                      <a:pt x="248437" y="670862"/>
                    </a:cubicBezTo>
                    <a:cubicBezTo>
                      <a:pt x="158202" y="628777"/>
                      <a:pt x="92421" y="547426"/>
                      <a:pt x="70153" y="450381"/>
                    </a:cubicBezTo>
                    <a:cubicBezTo>
                      <a:pt x="67867" y="441941"/>
                      <a:pt x="52571" y="386733"/>
                      <a:pt x="77010" y="355788"/>
                    </a:cubicBezTo>
                    <a:cubicBezTo>
                      <a:pt x="90373" y="338206"/>
                      <a:pt x="120966" y="333283"/>
                      <a:pt x="171954" y="324316"/>
                    </a:cubicBezTo>
                    <a:cubicBezTo>
                      <a:pt x="232989" y="316275"/>
                      <a:pt x="292556" y="299520"/>
                      <a:pt x="348832" y="274558"/>
                    </a:cubicBezTo>
                    <a:cubicBezTo>
                      <a:pt x="412093" y="242746"/>
                      <a:pt x="470761" y="202529"/>
                      <a:pt x="523248" y="154999"/>
                    </a:cubicBezTo>
                    <a:cubicBezTo>
                      <a:pt x="530166" y="148186"/>
                      <a:pt x="541298" y="148270"/>
                      <a:pt x="548113" y="155189"/>
                    </a:cubicBezTo>
                    <a:cubicBezTo>
                      <a:pt x="550702" y="157819"/>
                      <a:pt x="552399" y="161196"/>
                      <a:pt x="552962" y="164845"/>
                    </a:cubicBezTo>
                    <a:cubicBezTo>
                      <a:pt x="557148" y="193768"/>
                      <a:pt x="567200" y="221528"/>
                      <a:pt x="582500" y="246426"/>
                    </a:cubicBezTo>
                    <a:cubicBezTo>
                      <a:pt x="589666" y="255608"/>
                      <a:pt x="598493" y="263362"/>
                      <a:pt x="608522" y="269283"/>
                    </a:cubicBezTo>
                    <a:cubicBezTo>
                      <a:pt x="620212" y="276288"/>
                      <a:pt x="630282" y="285696"/>
                      <a:pt x="638060" y="296887"/>
                    </a:cubicBezTo>
                    <a:cubicBezTo>
                      <a:pt x="650756" y="321666"/>
                      <a:pt x="657952" y="348894"/>
                      <a:pt x="659159" y="376711"/>
                    </a:cubicBezTo>
                    <a:cubicBezTo>
                      <a:pt x="658009" y="505016"/>
                      <a:pt x="581777" y="620738"/>
                      <a:pt x="464347" y="672444"/>
                    </a:cubicBezTo>
                    <a:cubicBezTo>
                      <a:pt x="486501" y="691961"/>
                      <a:pt x="515512" y="716048"/>
                      <a:pt x="547511" y="739257"/>
                    </a:cubicBezTo>
                    <a:cubicBezTo>
                      <a:pt x="600258" y="777410"/>
                      <a:pt x="727729" y="724664"/>
                      <a:pt x="727729" y="724664"/>
                    </a:cubicBezTo>
                    <a:cubicBezTo>
                      <a:pt x="727729" y="724664"/>
                      <a:pt x="686587" y="700049"/>
                      <a:pt x="661093" y="599302"/>
                    </a:cubicBezTo>
                    <a:close/>
                  </a:path>
                </a:pathLst>
              </a:custGeom>
              <a:solidFill>
                <a:srgbClr val="652EA3"/>
              </a:solidFill>
              <a:ln w="17562"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E29070F6-5FBF-8686-6C30-6675ADEF101B}"/>
                  </a:ext>
                </a:extLst>
              </p:cNvPr>
              <p:cNvSpPr/>
              <p:nvPr/>
            </p:nvSpPr>
            <p:spPr>
              <a:xfrm>
                <a:off x="1261814" y="4633886"/>
                <a:ext cx="525943" cy="458369"/>
              </a:xfrm>
              <a:custGeom>
                <a:avLst/>
                <a:gdLst>
                  <a:gd name="connsiteX0" fmla="*/ 525944 w 525943"/>
                  <a:gd name="connsiteY0" fmla="*/ 177053 h 458369"/>
                  <a:gd name="connsiteX1" fmla="*/ 510823 w 525943"/>
                  <a:gd name="connsiteY1" fmla="*/ 115691 h 458369"/>
                  <a:gd name="connsiteX2" fmla="*/ 491131 w 525943"/>
                  <a:gd name="connsiteY2" fmla="*/ 98109 h 458369"/>
                  <a:gd name="connsiteX3" fmla="*/ 455966 w 525943"/>
                  <a:gd name="connsiteY3" fmla="*/ 67340 h 458369"/>
                  <a:gd name="connsiteX4" fmla="*/ 425901 w 525943"/>
                  <a:gd name="connsiteY4" fmla="*/ 0 h 458369"/>
                  <a:gd name="connsiteX5" fmla="*/ 265902 w 525943"/>
                  <a:gd name="connsiteY5" fmla="*/ 105494 h 458369"/>
                  <a:gd name="connsiteX6" fmla="*/ 79179 w 525943"/>
                  <a:gd name="connsiteY6" fmla="*/ 158240 h 458369"/>
                  <a:gd name="connsiteX7" fmla="*/ 6037 w 525943"/>
                  <a:gd name="connsiteY7" fmla="*/ 176702 h 458369"/>
                  <a:gd name="connsiteX8" fmla="*/ 6037 w 525943"/>
                  <a:gd name="connsiteY8" fmla="*/ 240174 h 458369"/>
                  <a:gd name="connsiteX9" fmla="*/ 262210 w 525943"/>
                  <a:gd name="connsiteY9" fmla="*/ 458369 h 458369"/>
                  <a:gd name="connsiteX10" fmla="*/ 525944 w 525943"/>
                  <a:gd name="connsiteY10" fmla="*/ 177053 h 45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943" h="458369">
                    <a:moveTo>
                      <a:pt x="525944" y="177053"/>
                    </a:moveTo>
                    <a:cubicBezTo>
                      <a:pt x="525005" y="155802"/>
                      <a:pt x="519865" y="134946"/>
                      <a:pt x="510823" y="115691"/>
                    </a:cubicBezTo>
                    <a:cubicBezTo>
                      <a:pt x="505673" y="108416"/>
                      <a:pt x="498941" y="102404"/>
                      <a:pt x="491131" y="98109"/>
                    </a:cubicBezTo>
                    <a:cubicBezTo>
                      <a:pt x="477684" y="90009"/>
                      <a:pt x="465779" y="79593"/>
                      <a:pt x="455966" y="67340"/>
                    </a:cubicBezTo>
                    <a:cubicBezTo>
                      <a:pt x="441820" y="46973"/>
                      <a:pt x="431620" y="24130"/>
                      <a:pt x="425901" y="0"/>
                    </a:cubicBezTo>
                    <a:cubicBezTo>
                      <a:pt x="376813" y="41215"/>
                      <a:pt x="323124" y="76613"/>
                      <a:pt x="265902" y="105494"/>
                    </a:cubicBezTo>
                    <a:cubicBezTo>
                      <a:pt x="206504" y="131916"/>
                      <a:pt x="143623" y="149679"/>
                      <a:pt x="79179" y="158240"/>
                    </a:cubicBezTo>
                    <a:cubicBezTo>
                      <a:pt x="49465" y="163515"/>
                      <a:pt x="12366" y="170020"/>
                      <a:pt x="6037" y="176702"/>
                    </a:cubicBezTo>
                    <a:cubicBezTo>
                      <a:pt x="-4513" y="190416"/>
                      <a:pt x="938" y="225404"/>
                      <a:pt x="6037" y="240174"/>
                    </a:cubicBezTo>
                    <a:cubicBezTo>
                      <a:pt x="36102" y="366942"/>
                      <a:pt x="143705" y="458369"/>
                      <a:pt x="262210" y="458369"/>
                    </a:cubicBezTo>
                    <a:cubicBezTo>
                      <a:pt x="402868" y="458369"/>
                      <a:pt x="525944" y="326854"/>
                      <a:pt x="525944" y="177053"/>
                    </a:cubicBezTo>
                    <a:close/>
                  </a:path>
                </a:pathLst>
              </a:custGeom>
              <a:solidFill>
                <a:srgbClr val="945DE8"/>
              </a:solidFill>
              <a:ln w="17562" cap="flat">
                <a:noFill/>
                <a:prstDash val="solid"/>
                <a:miter/>
              </a:ln>
            </p:spPr>
            <p:txBody>
              <a:bodyPr rtlCol="0" anchor="ctr"/>
              <a:lstStyle/>
              <a:p>
                <a:endParaRPr lang="nl-NL"/>
              </a:p>
            </p:txBody>
          </p:sp>
        </p:grpSp>
        <p:sp>
          <p:nvSpPr>
            <p:cNvPr id="33" name="Tekstvak 32">
              <a:extLst>
                <a:ext uri="{FF2B5EF4-FFF2-40B4-BE49-F238E27FC236}">
                  <a16:creationId xmlns:a16="http://schemas.microsoft.com/office/drawing/2014/main" id="{1DA12CBF-3188-88BE-5A5A-A8DD84B26804}"/>
                </a:ext>
              </a:extLst>
            </p:cNvPr>
            <p:cNvSpPr txBox="1"/>
            <p:nvPr/>
          </p:nvSpPr>
          <p:spPr>
            <a:xfrm>
              <a:off x="1388931" y="4978927"/>
              <a:ext cx="1315084" cy="584775"/>
            </a:xfrm>
            <a:prstGeom prst="rect">
              <a:avLst/>
            </a:prstGeom>
            <a:noFill/>
          </p:spPr>
          <p:txBody>
            <a:bodyPr wrap="square" rtlCol="0">
              <a:spAutoFit/>
            </a:bodyPr>
            <a:lstStyle/>
            <a:p>
              <a:pPr algn="ctr"/>
              <a:r>
                <a:rPr lang="nl-NL" sz="3200" b="1" dirty="0">
                  <a:solidFill>
                    <a:schemeClr val="bg1"/>
                  </a:solidFill>
                  <a:latin typeface="Effra" panose="02000506080000020004" pitchFamily="2" charset="0"/>
                </a:rPr>
                <a:t>Lener</a:t>
              </a:r>
            </a:p>
          </p:txBody>
        </p:sp>
      </p:grpSp>
      <p:sp>
        <p:nvSpPr>
          <p:cNvPr id="34" name="Tekstvak 33">
            <a:extLst>
              <a:ext uri="{FF2B5EF4-FFF2-40B4-BE49-F238E27FC236}">
                <a16:creationId xmlns:a16="http://schemas.microsoft.com/office/drawing/2014/main" id="{57DC7022-D2EC-54BA-5976-39F465825C72}"/>
              </a:ext>
            </a:extLst>
          </p:cNvPr>
          <p:cNvSpPr txBox="1"/>
          <p:nvPr/>
        </p:nvSpPr>
        <p:spPr>
          <a:xfrm>
            <a:off x="736817" y="5529251"/>
            <a:ext cx="2619312" cy="461665"/>
          </a:xfrm>
          <a:prstGeom prst="rect">
            <a:avLst/>
          </a:prstGeom>
          <a:noFill/>
        </p:spPr>
        <p:txBody>
          <a:bodyPr wrap="square" rtlCol="0">
            <a:spAutoFit/>
          </a:bodyPr>
          <a:lstStyle/>
          <a:p>
            <a:pPr algn="ctr"/>
            <a:r>
              <a:rPr lang="nl-NL" sz="2400" b="1" i="1" dirty="0">
                <a:solidFill>
                  <a:srgbClr val="652EA3"/>
                </a:solidFill>
                <a:latin typeface="Effra" panose="02000506080000020004" pitchFamily="2" charset="0"/>
              </a:rPr>
              <a:t>Hypotheekgever</a:t>
            </a:r>
          </a:p>
        </p:txBody>
      </p:sp>
      <p:sp>
        <p:nvSpPr>
          <p:cNvPr id="35" name="Tekstvak 34">
            <a:extLst>
              <a:ext uri="{FF2B5EF4-FFF2-40B4-BE49-F238E27FC236}">
                <a16:creationId xmlns:a16="http://schemas.microsoft.com/office/drawing/2014/main" id="{0B817864-425D-486C-1429-44279B359B0C}"/>
              </a:ext>
            </a:extLst>
          </p:cNvPr>
          <p:cNvSpPr txBox="1"/>
          <p:nvPr/>
        </p:nvSpPr>
        <p:spPr>
          <a:xfrm>
            <a:off x="3892517" y="5529251"/>
            <a:ext cx="2619312" cy="461665"/>
          </a:xfrm>
          <a:prstGeom prst="rect">
            <a:avLst/>
          </a:prstGeom>
          <a:noFill/>
        </p:spPr>
        <p:txBody>
          <a:bodyPr wrap="square" rtlCol="0">
            <a:spAutoFit/>
          </a:bodyPr>
          <a:lstStyle/>
          <a:p>
            <a:pPr algn="ctr"/>
            <a:r>
              <a:rPr lang="nl-NL" sz="2400" b="1" i="1" dirty="0">
                <a:solidFill>
                  <a:srgbClr val="652EA3"/>
                </a:solidFill>
                <a:latin typeface="Effra" panose="02000506080000020004" pitchFamily="2" charset="0"/>
              </a:rPr>
              <a:t>Onderpand</a:t>
            </a:r>
          </a:p>
        </p:txBody>
      </p:sp>
      <p:sp>
        <p:nvSpPr>
          <p:cNvPr id="36" name="Tekstvak 35">
            <a:extLst>
              <a:ext uri="{FF2B5EF4-FFF2-40B4-BE49-F238E27FC236}">
                <a16:creationId xmlns:a16="http://schemas.microsoft.com/office/drawing/2014/main" id="{F59AB95D-15E9-289C-6BE2-8F27F5EB05B5}"/>
              </a:ext>
            </a:extLst>
          </p:cNvPr>
          <p:cNvSpPr txBox="1"/>
          <p:nvPr/>
        </p:nvSpPr>
        <p:spPr>
          <a:xfrm>
            <a:off x="2372764" y="932939"/>
            <a:ext cx="2619312" cy="461665"/>
          </a:xfrm>
          <a:prstGeom prst="rect">
            <a:avLst/>
          </a:prstGeom>
          <a:noFill/>
        </p:spPr>
        <p:txBody>
          <a:bodyPr wrap="square" rtlCol="0">
            <a:spAutoFit/>
          </a:bodyPr>
          <a:lstStyle/>
          <a:p>
            <a:pPr algn="ctr"/>
            <a:r>
              <a:rPr lang="nl-NL" sz="2400" b="1" i="1" dirty="0">
                <a:solidFill>
                  <a:srgbClr val="652EA3"/>
                </a:solidFill>
                <a:latin typeface="Effra" panose="02000506080000020004" pitchFamily="2" charset="0"/>
              </a:rPr>
              <a:t>Hypotheeknemer</a:t>
            </a:r>
          </a:p>
        </p:txBody>
      </p:sp>
      <p:pic>
        <p:nvPicPr>
          <p:cNvPr id="37" name="Graphic 36" descr="Lijn met pijl: Curve in wijzerzin met effen opvulling">
            <a:extLst>
              <a:ext uri="{FF2B5EF4-FFF2-40B4-BE49-F238E27FC236}">
                <a16:creationId xmlns:a16="http://schemas.microsoft.com/office/drawing/2014/main" id="{C191D891-0750-640E-AC00-F7366831E7E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5249904" flipH="1" flipV="1">
            <a:off x="1505588" y="2257120"/>
            <a:ext cx="1664262" cy="1664262"/>
          </a:xfrm>
          <a:prstGeom prst="rect">
            <a:avLst/>
          </a:prstGeom>
        </p:spPr>
      </p:pic>
      <p:sp>
        <p:nvSpPr>
          <p:cNvPr id="39" name="Rechthoek: afgeronde hoeken 38">
            <a:extLst>
              <a:ext uri="{FF2B5EF4-FFF2-40B4-BE49-F238E27FC236}">
                <a16:creationId xmlns:a16="http://schemas.microsoft.com/office/drawing/2014/main" id="{6CBE1AD4-D07E-CA33-E13B-E44E282C1076}"/>
              </a:ext>
            </a:extLst>
          </p:cNvPr>
          <p:cNvSpPr/>
          <p:nvPr/>
        </p:nvSpPr>
        <p:spPr>
          <a:xfrm>
            <a:off x="7422381" y="2895703"/>
            <a:ext cx="4407670" cy="1221163"/>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nl-NL" sz="2000" b="0" i="0" u="none" strike="noStrike" kern="1200" cap="none" spc="0" normalizeH="0" baseline="0" noProof="0" dirty="0">
                <a:ln>
                  <a:noFill/>
                </a:ln>
                <a:solidFill>
                  <a:prstClr val="white"/>
                </a:solidFill>
                <a:effectLst/>
                <a:uLnTx/>
                <a:uFillTx/>
                <a:latin typeface="Effra" panose="02000506080000020004" pitchFamily="2" charset="0"/>
              </a:rPr>
              <a:t>De</a:t>
            </a:r>
            <a:r>
              <a:rPr kumimoji="0" lang="nl-NL" sz="2000" b="0" i="0" u="none" strike="noStrike" kern="1200" cap="none" spc="0" normalizeH="0" noProof="0" dirty="0">
                <a:ln>
                  <a:noFill/>
                </a:ln>
                <a:solidFill>
                  <a:prstClr val="white"/>
                </a:solidFill>
                <a:effectLst/>
                <a:uLnTx/>
                <a:uFillTx/>
                <a:latin typeface="Effra" panose="02000506080000020004" pitchFamily="2" charset="0"/>
              </a:rPr>
              <a:t> bank, die </a:t>
            </a:r>
            <a:r>
              <a:rPr kumimoji="0" lang="nl-NL" sz="2000" b="1" i="0" u="none" strike="noStrike" kern="1200" cap="none" spc="0" normalizeH="0" noProof="0" dirty="0">
                <a:ln>
                  <a:noFill/>
                </a:ln>
                <a:solidFill>
                  <a:prstClr val="white"/>
                </a:solidFill>
                <a:effectLst/>
                <a:uLnTx/>
                <a:uFillTx/>
                <a:latin typeface="Effra" panose="02000506080000020004" pitchFamily="2" charset="0"/>
              </a:rPr>
              <a:t>neemt</a:t>
            </a:r>
            <a:r>
              <a:rPr kumimoji="0" lang="nl-NL" sz="2000" b="0" i="0" u="none" strike="noStrike" kern="1200" cap="none" spc="0" normalizeH="0" noProof="0" dirty="0">
                <a:ln>
                  <a:noFill/>
                </a:ln>
                <a:solidFill>
                  <a:prstClr val="white"/>
                </a:solidFill>
                <a:effectLst/>
                <a:uLnTx/>
                <a:uFillTx/>
                <a:latin typeface="Effra" panose="02000506080000020004" pitchFamily="2" charset="0"/>
              </a:rPr>
              <a:t> het huis als </a:t>
            </a:r>
            <a:r>
              <a:rPr kumimoji="0" lang="nl-NL" sz="2000" b="1" i="0" u="none" strike="noStrike" kern="1200" cap="none" spc="0" normalizeH="0" noProof="0" dirty="0">
                <a:ln>
                  <a:noFill/>
                </a:ln>
                <a:solidFill>
                  <a:prstClr val="white"/>
                </a:solidFill>
                <a:effectLst/>
                <a:uLnTx/>
                <a:uFillTx/>
                <a:latin typeface="Effra" panose="02000506080000020004" pitchFamily="2" charset="0"/>
              </a:rPr>
              <a:t>onderpand</a:t>
            </a:r>
            <a:r>
              <a:rPr kumimoji="0" lang="nl-NL" sz="2000" b="0" i="0" u="none" strike="noStrike" kern="1200" cap="none" spc="0" normalizeH="0" noProof="0" dirty="0">
                <a:ln>
                  <a:noFill/>
                </a:ln>
                <a:solidFill>
                  <a:prstClr val="white"/>
                </a:solidFill>
                <a:effectLst/>
                <a:uLnTx/>
                <a:uFillTx/>
                <a:latin typeface="Effra" panose="02000506080000020004" pitchFamily="2" charset="0"/>
              </a:rPr>
              <a:t> en krijgt hypotheekrecht.</a:t>
            </a:r>
            <a:endParaRPr kumimoji="0" lang="nl-NL" sz="2000" b="0" i="0"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40" name="Rechthoek: afgeronde hoeken 39">
            <a:extLst>
              <a:ext uri="{FF2B5EF4-FFF2-40B4-BE49-F238E27FC236}">
                <a16:creationId xmlns:a16="http://schemas.microsoft.com/office/drawing/2014/main" id="{2D6B2A77-2E96-B21E-BDEC-DE0AF4B20E0E}"/>
              </a:ext>
            </a:extLst>
          </p:cNvPr>
          <p:cNvSpPr/>
          <p:nvPr/>
        </p:nvSpPr>
        <p:spPr>
          <a:xfrm>
            <a:off x="7929953" y="2735423"/>
            <a:ext cx="3392524"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Hypotheeknemer</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41" name="Rechthoek: afgeronde hoeken 40">
            <a:extLst>
              <a:ext uri="{FF2B5EF4-FFF2-40B4-BE49-F238E27FC236}">
                <a16:creationId xmlns:a16="http://schemas.microsoft.com/office/drawing/2014/main" id="{EFFE767D-631C-B301-7424-CD8A4543F5F9}"/>
              </a:ext>
            </a:extLst>
          </p:cNvPr>
          <p:cNvSpPr/>
          <p:nvPr/>
        </p:nvSpPr>
        <p:spPr>
          <a:xfrm>
            <a:off x="7422381" y="1253296"/>
            <a:ext cx="4407670" cy="1221163"/>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nl-NL" sz="2000" b="0" i="0" u="none" strike="noStrike" kern="1200" cap="none" spc="0" normalizeH="0" baseline="0" noProof="0" dirty="0">
                <a:ln>
                  <a:noFill/>
                </a:ln>
                <a:solidFill>
                  <a:prstClr val="white"/>
                </a:solidFill>
                <a:effectLst/>
                <a:uLnTx/>
                <a:uFillTx/>
                <a:latin typeface="Effra" panose="02000506080000020004" pitchFamily="2" charset="0"/>
              </a:rPr>
              <a:t>De</a:t>
            </a:r>
            <a:r>
              <a:rPr kumimoji="0" lang="nl-NL" sz="2000" b="0" i="0" u="none" strike="noStrike" kern="1200" cap="none" spc="0" normalizeH="0" noProof="0" dirty="0">
                <a:ln>
                  <a:noFill/>
                </a:ln>
                <a:solidFill>
                  <a:prstClr val="white"/>
                </a:solidFill>
                <a:effectLst/>
                <a:uLnTx/>
                <a:uFillTx/>
                <a:latin typeface="Effra" panose="02000506080000020004" pitchFamily="2" charset="0"/>
              </a:rPr>
              <a:t> lener, die </a:t>
            </a:r>
            <a:r>
              <a:rPr kumimoji="0" lang="nl-NL" sz="2000" b="1" i="0" u="none" strike="noStrike" kern="1200" cap="none" spc="0" normalizeH="0" noProof="0" dirty="0">
                <a:ln>
                  <a:noFill/>
                </a:ln>
                <a:solidFill>
                  <a:prstClr val="white"/>
                </a:solidFill>
                <a:effectLst/>
                <a:uLnTx/>
                <a:uFillTx/>
                <a:latin typeface="Effra" panose="02000506080000020004" pitchFamily="2" charset="0"/>
              </a:rPr>
              <a:t>geeft</a:t>
            </a:r>
            <a:r>
              <a:rPr kumimoji="0" lang="nl-NL" sz="2000" b="0" i="0" u="none" strike="noStrike" kern="1200" cap="none" spc="0" normalizeH="0" noProof="0" dirty="0">
                <a:ln>
                  <a:noFill/>
                </a:ln>
                <a:solidFill>
                  <a:prstClr val="white"/>
                </a:solidFill>
                <a:effectLst/>
                <a:uLnTx/>
                <a:uFillTx/>
                <a:latin typeface="Effra" panose="02000506080000020004" pitchFamily="2" charset="0"/>
              </a:rPr>
              <a:t> het huis als </a:t>
            </a:r>
            <a:r>
              <a:rPr kumimoji="0" lang="nl-NL" sz="2000" b="1" i="0" u="none" strike="noStrike" kern="1200" cap="none" spc="0" normalizeH="0" noProof="0" dirty="0">
                <a:ln>
                  <a:noFill/>
                </a:ln>
                <a:solidFill>
                  <a:prstClr val="white"/>
                </a:solidFill>
                <a:effectLst/>
                <a:uLnTx/>
                <a:uFillTx/>
                <a:latin typeface="Effra" panose="02000506080000020004" pitchFamily="2" charset="0"/>
              </a:rPr>
              <a:t>onderpand</a:t>
            </a:r>
            <a:r>
              <a:rPr kumimoji="0" lang="nl-NL" sz="2000" b="0" i="0" u="none" strike="noStrike" kern="1200" cap="none" spc="0" normalizeH="0" noProof="0" dirty="0">
                <a:ln>
                  <a:noFill/>
                </a:ln>
                <a:solidFill>
                  <a:prstClr val="white"/>
                </a:solidFill>
                <a:effectLst/>
                <a:uLnTx/>
                <a:uFillTx/>
                <a:latin typeface="Effra" panose="02000506080000020004" pitchFamily="2" charset="0"/>
              </a:rPr>
              <a:t> en geeft hypotheekrecht.</a:t>
            </a:r>
            <a:endParaRPr kumimoji="0" lang="nl-NL" sz="2000" b="0" i="0"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42" name="Rechthoek: afgeronde hoeken 41">
            <a:extLst>
              <a:ext uri="{FF2B5EF4-FFF2-40B4-BE49-F238E27FC236}">
                <a16:creationId xmlns:a16="http://schemas.microsoft.com/office/drawing/2014/main" id="{83A9D164-35B2-7C0D-3F46-3E9D7DFC8166}"/>
              </a:ext>
            </a:extLst>
          </p:cNvPr>
          <p:cNvSpPr/>
          <p:nvPr/>
        </p:nvSpPr>
        <p:spPr>
          <a:xfrm>
            <a:off x="7929953" y="1093016"/>
            <a:ext cx="3392524"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Hypotheekgever</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43" name="Rechthoek: afgeronde hoeken 42">
            <a:extLst>
              <a:ext uri="{FF2B5EF4-FFF2-40B4-BE49-F238E27FC236}">
                <a16:creationId xmlns:a16="http://schemas.microsoft.com/office/drawing/2014/main" id="{3B2D981F-7BA8-DB5E-2A58-E8740763A735}"/>
              </a:ext>
            </a:extLst>
          </p:cNvPr>
          <p:cNvSpPr/>
          <p:nvPr/>
        </p:nvSpPr>
        <p:spPr>
          <a:xfrm>
            <a:off x="7422381" y="5161938"/>
            <a:ext cx="4407670" cy="1221163"/>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nl-NL" sz="2000" b="0" i="0" u="none" strike="noStrike" kern="1200" cap="none" spc="0" normalizeH="0" baseline="0" noProof="0" dirty="0">
                <a:ln>
                  <a:noFill/>
                </a:ln>
                <a:solidFill>
                  <a:prstClr val="white"/>
                </a:solidFill>
                <a:effectLst/>
                <a:uLnTx/>
                <a:uFillTx/>
                <a:latin typeface="Effra" panose="02000506080000020004" pitchFamily="2" charset="0"/>
              </a:rPr>
              <a:t>Het recht om bij </a:t>
            </a:r>
            <a:r>
              <a:rPr kumimoji="0" lang="nl-NL" sz="2000" b="1" i="0" u="none" strike="noStrike" kern="1200" cap="none" spc="0" normalizeH="0" baseline="0" noProof="0" dirty="0">
                <a:ln>
                  <a:noFill/>
                </a:ln>
                <a:solidFill>
                  <a:prstClr val="white"/>
                </a:solidFill>
                <a:effectLst/>
                <a:uLnTx/>
                <a:uFillTx/>
                <a:latin typeface="Effra" panose="02000506080000020004" pitchFamily="2" charset="0"/>
              </a:rPr>
              <a:t>wanbetaling</a:t>
            </a:r>
            <a:r>
              <a:rPr kumimoji="0" lang="nl-NL" sz="2000" b="0" i="0" u="none" strike="noStrike" kern="1200" cap="none" spc="0" normalizeH="0" baseline="0" noProof="0" dirty="0">
                <a:ln>
                  <a:noFill/>
                </a:ln>
                <a:solidFill>
                  <a:prstClr val="white"/>
                </a:solidFill>
                <a:effectLst/>
                <a:uLnTx/>
                <a:uFillTx/>
                <a:latin typeface="Effra" panose="02000506080000020004" pitchFamily="2" charset="0"/>
              </a:rPr>
              <a:t> het onderpand te </a:t>
            </a:r>
            <a:r>
              <a:rPr kumimoji="0" lang="nl-NL" sz="2000" b="1" i="0" u="none" strike="noStrike" kern="1200" cap="none" spc="0" normalizeH="0" baseline="0" noProof="0" dirty="0">
                <a:ln>
                  <a:noFill/>
                </a:ln>
                <a:solidFill>
                  <a:prstClr val="white"/>
                </a:solidFill>
                <a:effectLst/>
                <a:uLnTx/>
                <a:uFillTx/>
                <a:latin typeface="Effra" panose="02000506080000020004" pitchFamily="2" charset="0"/>
              </a:rPr>
              <a:t>verkopen</a:t>
            </a:r>
            <a:r>
              <a:rPr kumimoji="0" lang="nl-NL" sz="2000" b="0" i="0" u="none" strike="noStrike" kern="1200" cap="none" spc="0" normalizeH="0" baseline="0" noProof="0" dirty="0">
                <a:ln>
                  <a:noFill/>
                </a:ln>
                <a:solidFill>
                  <a:prstClr val="white"/>
                </a:solidFill>
                <a:effectLst/>
                <a:uLnTx/>
                <a:uFillTx/>
                <a:latin typeface="Effra" panose="02000506080000020004" pitchFamily="2" charset="0"/>
              </a:rPr>
              <a:t>.</a:t>
            </a:r>
          </a:p>
        </p:txBody>
      </p:sp>
      <p:sp>
        <p:nvSpPr>
          <p:cNvPr id="44" name="Rechthoek: afgeronde hoeken 43">
            <a:extLst>
              <a:ext uri="{FF2B5EF4-FFF2-40B4-BE49-F238E27FC236}">
                <a16:creationId xmlns:a16="http://schemas.microsoft.com/office/drawing/2014/main" id="{9D3029A9-1AC4-E2B1-225E-236AF282BA51}"/>
              </a:ext>
            </a:extLst>
          </p:cNvPr>
          <p:cNvSpPr/>
          <p:nvPr/>
        </p:nvSpPr>
        <p:spPr>
          <a:xfrm>
            <a:off x="7929953" y="5001658"/>
            <a:ext cx="3392524"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Hypotheekrecht</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45" name="Tekstvak 44">
            <a:extLst>
              <a:ext uri="{FF2B5EF4-FFF2-40B4-BE49-F238E27FC236}">
                <a16:creationId xmlns:a16="http://schemas.microsoft.com/office/drawing/2014/main" id="{A9DC18C1-136A-CC0A-35F1-D8250B7EAF2A}"/>
              </a:ext>
            </a:extLst>
          </p:cNvPr>
          <p:cNvSpPr txBox="1"/>
          <p:nvPr/>
        </p:nvSpPr>
        <p:spPr>
          <a:xfrm>
            <a:off x="7060432" y="4375012"/>
            <a:ext cx="51315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Dit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verlaagt</a:t>
            </a:r>
            <a:r>
              <a:rPr kumimoji="0" lang="nl-NL" sz="2400" b="1" i="1" u="none" strike="noStrike" kern="1200" cap="none" spc="0" normalizeH="0" noProof="0" dirty="0">
                <a:ln>
                  <a:noFill/>
                </a:ln>
                <a:solidFill>
                  <a:prstClr val="black"/>
                </a:solidFill>
                <a:effectLst/>
                <a:uLnTx/>
                <a:uFillTx/>
                <a:latin typeface="Effra" panose="02000506080000020004" pitchFamily="2" charset="0"/>
                <a:ea typeface="+mn-ea"/>
                <a:cs typeface="+mn-cs"/>
              </a:rPr>
              <a:t> het </a:t>
            </a:r>
            <a:r>
              <a:rPr kumimoji="0" lang="nl-NL" sz="2400" b="1" i="1" u="none" strike="noStrike" kern="1200" cap="none" spc="0" normalizeH="0" noProof="0" dirty="0">
                <a:ln>
                  <a:noFill/>
                </a:ln>
                <a:solidFill>
                  <a:srgbClr val="945DE8"/>
                </a:solidFill>
                <a:effectLst/>
                <a:uLnTx/>
                <a:uFillTx/>
                <a:latin typeface="Effra" panose="02000506080000020004" pitchFamily="2" charset="0"/>
                <a:ea typeface="+mn-ea"/>
                <a:cs typeface="+mn-cs"/>
              </a:rPr>
              <a:t>risico</a:t>
            </a:r>
            <a:r>
              <a:rPr kumimoji="0" lang="nl-NL" sz="2400" b="1" i="1" u="none" strike="noStrike" kern="1200" cap="none" spc="0" normalizeH="0" noProof="0" dirty="0">
                <a:ln>
                  <a:noFill/>
                </a:ln>
                <a:solidFill>
                  <a:prstClr val="black"/>
                </a:solidFill>
                <a:effectLst/>
                <a:uLnTx/>
                <a:uFillTx/>
                <a:latin typeface="Effra" panose="02000506080000020004" pitchFamily="2" charset="0"/>
                <a:ea typeface="+mn-ea"/>
                <a:cs typeface="+mn-cs"/>
              </a:rPr>
              <a:t> voor de bank!</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pic>
        <p:nvPicPr>
          <p:cNvPr id="47" name="Graphic 46" descr="Lijn met pijl: Curve in wijzerzin met effen opvulling">
            <a:extLst>
              <a:ext uri="{FF2B5EF4-FFF2-40B4-BE49-F238E27FC236}">
                <a16:creationId xmlns:a16="http://schemas.microsoft.com/office/drawing/2014/main" id="{A7E5D35B-2988-C71D-BC8A-6AC166BD6DE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6350096" flipH="1">
            <a:off x="7477532" y="4696890"/>
            <a:ext cx="670705" cy="670705"/>
          </a:xfrm>
          <a:prstGeom prst="rect">
            <a:avLst/>
          </a:prstGeom>
        </p:spPr>
      </p:pic>
      <p:pic>
        <p:nvPicPr>
          <p:cNvPr id="48" name="Graphic 47" descr="Lijn met pijl: Curve in wijzerzin met effen opvulling">
            <a:extLst>
              <a:ext uri="{FF2B5EF4-FFF2-40B4-BE49-F238E27FC236}">
                <a16:creationId xmlns:a16="http://schemas.microsoft.com/office/drawing/2014/main" id="{0718BEDC-985B-9E19-2297-4B53EF64A48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7340957" flipV="1">
            <a:off x="11069116" y="3857565"/>
            <a:ext cx="670705" cy="670705"/>
          </a:xfrm>
          <a:prstGeom prst="rect">
            <a:avLst/>
          </a:prstGeom>
        </p:spPr>
      </p:pic>
      <p:grpSp>
        <p:nvGrpSpPr>
          <p:cNvPr id="17" name="Groep 16">
            <a:extLst>
              <a:ext uri="{FF2B5EF4-FFF2-40B4-BE49-F238E27FC236}">
                <a16:creationId xmlns:a16="http://schemas.microsoft.com/office/drawing/2014/main" id="{3BE48257-1AF3-D957-A8C6-9747A901883F}"/>
              </a:ext>
            </a:extLst>
          </p:cNvPr>
          <p:cNvGrpSpPr/>
          <p:nvPr/>
        </p:nvGrpSpPr>
        <p:grpSpPr>
          <a:xfrm>
            <a:off x="1218626" y="4290726"/>
            <a:ext cx="1166813" cy="1202037"/>
            <a:chOff x="5231411" y="2900306"/>
            <a:chExt cx="2046671" cy="2046671"/>
          </a:xfrm>
          <a:effectLst>
            <a:outerShdw blurRad="25400" dist="25400" dir="2700000" algn="tl" rotWithShape="0">
              <a:prstClr val="black">
                <a:alpha val="40000"/>
              </a:prstClr>
            </a:outerShdw>
          </a:effectLst>
        </p:grpSpPr>
        <p:sp>
          <p:nvSpPr>
            <p:cNvPr id="18" name="Rechthoek 20">
              <a:extLst>
                <a:ext uri="{FF2B5EF4-FFF2-40B4-BE49-F238E27FC236}">
                  <a16:creationId xmlns:a16="http://schemas.microsoft.com/office/drawing/2014/main" id="{D1491CD9-BA76-58AE-E752-1BB4E04A7528}"/>
                </a:ext>
              </a:extLst>
            </p:cNvPr>
            <p:cNvSpPr/>
            <p:nvPr/>
          </p:nvSpPr>
          <p:spPr>
            <a:xfrm>
              <a:off x="5498811" y="3266267"/>
              <a:ext cx="1608723" cy="1352656"/>
            </a:xfrm>
            <a:custGeom>
              <a:avLst/>
              <a:gdLst>
                <a:gd name="connsiteX0" fmla="*/ 0 w 1041218"/>
                <a:gd name="connsiteY0" fmla="*/ 0 h 1078345"/>
                <a:gd name="connsiteX1" fmla="*/ 1041218 w 1041218"/>
                <a:gd name="connsiteY1" fmla="*/ 0 h 1078345"/>
                <a:gd name="connsiteX2" fmla="*/ 1041218 w 1041218"/>
                <a:gd name="connsiteY2" fmla="*/ 1078345 h 1078345"/>
                <a:gd name="connsiteX3" fmla="*/ 0 w 1041218"/>
                <a:gd name="connsiteY3" fmla="*/ 1078345 h 1078345"/>
                <a:gd name="connsiteX4" fmla="*/ 0 w 1041218"/>
                <a:gd name="connsiteY4" fmla="*/ 0 h 1078345"/>
                <a:gd name="connsiteX0" fmla="*/ 0 w 1041218"/>
                <a:gd name="connsiteY0" fmla="*/ 0 h 1078345"/>
                <a:gd name="connsiteX1" fmla="*/ 1041218 w 1041218"/>
                <a:gd name="connsiteY1" fmla="*/ 0 h 1078345"/>
                <a:gd name="connsiteX2" fmla="*/ 1041218 w 1041218"/>
                <a:gd name="connsiteY2" fmla="*/ 1078345 h 1078345"/>
                <a:gd name="connsiteX3" fmla="*/ 64654 w 1041218"/>
                <a:gd name="connsiteY3" fmla="*/ 1078345 h 1078345"/>
                <a:gd name="connsiteX4" fmla="*/ 0 w 1041218"/>
                <a:gd name="connsiteY4" fmla="*/ 0 h 1078345"/>
                <a:gd name="connsiteX0" fmla="*/ 0 w 995036"/>
                <a:gd name="connsiteY0" fmla="*/ 27709 h 1078345"/>
                <a:gd name="connsiteX1" fmla="*/ 995036 w 995036"/>
                <a:gd name="connsiteY1" fmla="*/ 0 h 1078345"/>
                <a:gd name="connsiteX2" fmla="*/ 995036 w 995036"/>
                <a:gd name="connsiteY2" fmla="*/ 1078345 h 1078345"/>
                <a:gd name="connsiteX3" fmla="*/ 18472 w 995036"/>
                <a:gd name="connsiteY3" fmla="*/ 1078345 h 1078345"/>
                <a:gd name="connsiteX4" fmla="*/ 0 w 995036"/>
                <a:gd name="connsiteY4" fmla="*/ 27709 h 1078345"/>
                <a:gd name="connsiteX0" fmla="*/ 0 w 995036"/>
                <a:gd name="connsiteY0" fmla="*/ 0 h 1050636"/>
                <a:gd name="connsiteX1" fmla="*/ 958091 w 995036"/>
                <a:gd name="connsiteY1" fmla="*/ 27709 h 1050636"/>
                <a:gd name="connsiteX2" fmla="*/ 995036 w 995036"/>
                <a:gd name="connsiteY2" fmla="*/ 1050636 h 1050636"/>
                <a:gd name="connsiteX3" fmla="*/ 18472 w 995036"/>
                <a:gd name="connsiteY3" fmla="*/ 1050636 h 1050636"/>
                <a:gd name="connsiteX4" fmla="*/ 0 w 995036"/>
                <a:gd name="connsiteY4" fmla="*/ 0 h 1050636"/>
                <a:gd name="connsiteX0" fmla="*/ 0 w 1253740"/>
                <a:gd name="connsiteY0" fmla="*/ 0 h 1050636"/>
                <a:gd name="connsiteX1" fmla="*/ 958091 w 1253740"/>
                <a:gd name="connsiteY1" fmla="*/ 27709 h 1050636"/>
                <a:gd name="connsiteX2" fmla="*/ 1253740 w 1253740"/>
                <a:gd name="connsiteY2" fmla="*/ 995217 h 1050636"/>
                <a:gd name="connsiteX3" fmla="*/ 995036 w 1253740"/>
                <a:gd name="connsiteY3" fmla="*/ 1050636 h 1050636"/>
                <a:gd name="connsiteX4" fmla="*/ 18472 w 1253740"/>
                <a:gd name="connsiteY4" fmla="*/ 1050636 h 1050636"/>
                <a:gd name="connsiteX5" fmla="*/ 0 w 1253740"/>
                <a:gd name="connsiteY5" fmla="*/ 0 h 1050636"/>
                <a:gd name="connsiteX0" fmla="*/ 0 w 1273239"/>
                <a:gd name="connsiteY0" fmla="*/ 0 h 1050636"/>
                <a:gd name="connsiteX1" fmla="*/ 958091 w 1273239"/>
                <a:gd name="connsiteY1" fmla="*/ 27709 h 1050636"/>
                <a:gd name="connsiteX2" fmla="*/ 1253740 w 1273239"/>
                <a:gd name="connsiteY2" fmla="*/ 995217 h 1050636"/>
                <a:gd name="connsiteX3" fmla="*/ 995036 w 1273239"/>
                <a:gd name="connsiteY3" fmla="*/ 1050636 h 1050636"/>
                <a:gd name="connsiteX4" fmla="*/ 18472 w 1273239"/>
                <a:gd name="connsiteY4" fmla="*/ 1050636 h 1050636"/>
                <a:gd name="connsiteX5" fmla="*/ 0 w 1273239"/>
                <a:gd name="connsiteY5" fmla="*/ 0 h 1050636"/>
                <a:gd name="connsiteX0" fmla="*/ 0 w 1268704"/>
                <a:gd name="connsiteY0" fmla="*/ 0 h 1050636"/>
                <a:gd name="connsiteX1" fmla="*/ 958091 w 1268704"/>
                <a:gd name="connsiteY1" fmla="*/ 27709 h 1050636"/>
                <a:gd name="connsiteX2" fmla="*/ 1207559 w 1268704"/>
                <a:gd name="connsiteY2" fmla="*/ 681181 h 1050636"/>
                <a:gd name="connsiteX3" fmla="*/ 1253740 w 1268704"/>
                <a:gd name="connsiteY3" fmla="*/ 995217 h 1050636"/>
                <a:gd name="connsiteX4" fmla="*/ 995036 w 1268704"/>
                <a:gd name="connsiteY4" fmla="*/ 1050636 h 1050636"/>
                <a:gd name="connsiteX5" fmla="*/ 18472 w 1268704"/>
                <a:gd name="connsiteY5" fmla="*/ 1050636 h 1050636"/>
                <a:gd name="connsiteX6" fmla="*/ 0 w 1268704"/>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203229 w 1482161"/>
                <a:gd name="connsiteY2" fmla="*/ 385040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995036 w 1562540"/>
                <a:gd name="connsiteY5" fmla="*/ 1050636 h 1265092"/>
                <a:gd name="connsiteX6" fmla="*/ 18472 w 1562540"/>
                <a:gd name="connsiteY6" fmla="*/ 1050636 h 1265092"/>
                <a:gd name="connsiteX7" fmla="*/ 0 w 1562540"/>
                <a:gd name="connsiteY7" fmla="*/ 0 h 1265092"/>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537836 w 1562540"/>
                <a:gd name="connsiteY5" fmla="*/ 1152236 h 1265092"/>
                <a:gd name="connsiteX6" fmla="*/ 18472 w 1562540"/>
                <a:gd name="connsiteY6" fmla="*/ 1050636 h 1265092"/>
                <a:gd name="connsiteX7" fmla="*/ 0 w 1562540"/>
                <a:gd name="connsiteY7" fmla="*/ 0 h 1265092"/>
                <a:gd name="connsiteX0" fmla="*/ 0 w 1562540"/>
                <a:gd name="connsiteY0" fmla="*/ 0 h 1352656"/>
                <a:gd name="connsiteX1" fmla="*/ 958091 w 1562540"/>
                <a:gd name="connsiteY1" fmla="*/ 27709 h 1352656"/>
                <a:gd name="connsiteX2" fmla="*/ 1098454 w 1562540"/>
                <a:gd name="connsiteY2" fmla="*/ 489815 h 1352656"/>
                <a:gd name="connsiteX3" fmla="*/ 1475413 w 1562540"/>
                <a:gd name="connsiteY3" fmla="*/ 727363 h 1352656"/>
                <a:gd name="connsiteX4" fmla="*/ 1552190 w 1562540"/>
                <a:gd name="connsiteY4" fmla="*/ 1265092 h 1352656"/>
                <a:gd name="connsiteX5" fmla="*/ 749203 w 1562540"/>
                <a:gd name="connsiteY5" fmla="*/ 1350240 h 1352656"/>
                <a:gd name="connsiteX6" fmla="*/ 537836 w 1562540"/>
                <a:gd name="connsiteY6" fmla="*/ 1152236 h 1352656"/>
                <a:gd name="connsiteX7" fmla="*/ 18472 w 1562540"/>
                <a:gd name="connsiteY7" fmla="*/ 1050636 h 1352656"/>
                <a:gd name="connsiteX8" fmla="*/ 0 w 1562540"/>
                <a:gd name="connsiteY8" fmla="*/ 0 h 1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40" h="1352656">
                  <a:moveTo>
                    <a:pt x="0" y="0"/>
                  </a:moveTo>
                  <a:lnTo>
                    <a:pt x="958091" y="27709"/>
                  </a:lnTo>
                  <a:cubicBezTo>
                    <a:pt x="1158629" y="91882"/>
                    <a:pt x="936034" y="424006"/>
                    <a:pt x="1098454" y="489815"/>
                  </a:cubicBezTo>
                  <a:cubicBezTo>
                    <a:pt x="1184674" y="606424"/>
                    <a:pt x="1466995" y="625667"/>
                    <a:pt x="1475413" y="727363"/>
                  </a:cubicBezTo>
                  <a:cubicBezTo>
                    <a:pt x="1524688" y="888614"/>
                    <a:pt x="1587610" y="1203516"/>
                    <a:pt x="1552190" y="1265092"/>
                  </a:cubicBezTo>
                  <a:cubicBezTo>
                    <a:pt x="1368136" y="1243733"/>
                    <a:pt x="933257" y="1371599"/>
                    <a:pt x="749203" y="1350240"/>
                  </a:cubicBezTo>
                  <a:lnTo>
                    <a:pt x="537836" y="1152236"/>
                  </a:lnTo>
                  <a:lnTo>
                    <a:pt x="18472" y="10506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Graphic 18" descr="Munten met effen opvulling">
              <a:extLst>
                <a:ext uri="{FF2B5EF4-FFF2-40B4-BE49-F238E27FC236}">
                  <a16:creationId xmlns:a16="http://schemas.microsoft.com/office/drawing/2014/main" id="{9EDECFBE-5865-3CAF-BA42-4EDF7CD6AEC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1411" y="2900306"/>
              <a:ext cx="2046671" cy="2046671"/>
            </a:xfrm>
            <a:prstGeom prst="rect">
              <a:avLst/>
            </a:prstGeom>
            <a:effectLst/>
          </p:spPr>
        </p:pic>
      </p:grpSp>
      <p:sp>
        <p:nvSpPr>
          <p:cNvPr id="49" name="Rechthoek: afgeronde hoeken 48">
            <a:extLst>
              <a:ext uri="{FF2B5EF4-FFF2-40B4-BE49-F238E27FC236}">
                <a16:creationId xmlns:a16="http://schemas.microsoft.com/office/drawing/2014/main" id="{368D5FD5-24CD-2BC9-D086-9218CB11DCA1}"/>
              </a:ext>
            </a:extLst>
          </p:cNvPr>
          <p:cNvSpPr/>
          <p:nvPr/>
        </p:nvSpPr>
        <p:spPr>
          <a:xfrm>
            <a:off x="430375" y="1974536"/>
            <a:ext cx="2619312"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noProof="0" dirty="0">
                <a:solidFill>
                  <a:prstClr val="white"/>
                </a:solidFill>
                <a:latin typeface="Effra Heavy" panose="02000906080000020004" pitchFamily="2" charset="0"/>
              </a:rPr>
              <a:t>Aflossing + Interest</a:t>
            </a:r>
            <a:endParaRPr kumimoji="0" lang="nl-NL" sz="2000" b="0" i="0" u="none" strike="noStrike" kern="1200" cap="none" spc="0" normalizeH="0" baseline="0" noProof="0" dirty="0">
              <a:ln>
                <a:noFill/>
              </a:ln>
              <a:solidFill>
                <a:prstClr val="white"/>
              </a:solidFill>
              <a:effectLst/>
              <a:uLnTx/>
              <a:uFillTx/>
              <a:latin typeface="Effra Heavy" panose="02000906080000020004" pitchFamily="2" charset="0"/>
            </a:endParaRPr>
          </a:p>
        </p:txBody>
      </p:sp>
      <p:grpSp>
        <p:nvGrpSpPr>
          <p:cNvPr id="51" name="Groep 50">
            <a:extLst>
              <a:ext uri="{FF2B5EF4-FFF2-40B4-BE49-F238E27FC236}">
                <a16:creationId xmlns:a16="http://schemas.microsoft.com/office/drawing/2014/main" id="{68F54FC5-3E31-2E94-323B-F894C8B00423}"/>
              </a:ext>
            </a:extLst>
          </p:cNvPr>
          <p:cNvGrpSpPr/>
          <p:nvPr/>
        </p:nvGrpSpPr>
        <p:grpSpPr>
          <a:xfrm>
            <a:off x="3104712" y="2189158"/>
            <a:ext cx="1166813" cy="1202037"/>
            <a:chOff x="5231411" y="2900306"/>
            <a:chExt cx="2046671" cy="2046671"/>
          </a:xfrm>
          <a:effectLst>
            <a:outerShdw blurRad="25400" dist="25400" dir="2700000" algn="tl" rotWithShape="0">
              <a:prstClr val="black">
                <a:alpha val="40000"/>
              </a:prstClr>
            </a:outerShdw>
          </a:effectLst>
        </p:grpSpPr>
        <p:sp>
          <p:nvSpPr>
            <p:cNvPr id="52" name="Rechthoek 20">
              <a:extLst>
                <a:ext uri="{FF2B5EF4-FFF2-40B4-BE49-F238E27FC236}">
                  <a16:creationId xmlns:a16="http://schemas.microsoft.com/office/drawing/2014/main" id="{7C8908FA-FFB7-FC7A-634E-6F01665C2495}"/>
                </a:ext>
              </a:extLst>
            </p:cNvPr>
            <p:cNvSpPr/>
            <p:nvPr/>
          </p:nvSpPr>
          <p:spPr>
            <a:xfrm>
              <a:off x="5498811" y="3266267"/>
              <a:ext cx="1608723" cy="1352656"/>
            </a:xfrm>
            <a:custGeom>
              <a:avLst/>
              <a:gdLst>
                <a:gd name="connsiteX0" fmla="*/ 0 w 1041218"/>
                <a:gd name="connsiteY0" fmla="*/ 0 h 1078345"/>
                <a:gd name="connsiteX1" fmla="*/ 1041218 w 1041218"/>
                <a:gd name="connsiteY1" fmla="*/ 0 h 1078345"/>
                <a:gd name="connsiteX2" fmla="*/ 1041218 w 1041218"/>
                <a:gd name="connsiteY2" fmla="*/ 1078345 h 1078345"/>
                <a:gd name="connsiteX3" fmla="*/ 0 w 1041218"/>
                <a:gd name="connsiteY3" fmla="*/ 1078345 h 1078345"/>
                <a:gd name="connsiteX4" fmla="*/ 0 w 1041218"/>
                <a:gd name="connsiteY4" fmla="*/ 0 h 1078345"/>
                <a:gd name="connsiteX0" fmla="*/ 0 w 1041218"/>
                <a:gd name="connsiteY0" fmla="*/ 0 h 1078345"/>
                <a:gd name="connsiteX1" fmla="*/ 1041218 w 1041218"/>
                <a:gd name="connsiteY1" fmla="*/ 0 h 1078345"/>
                <a:gd name="connsiteX2" fmla="*/ 1041218 w 1041218"/>
                <a:gd name="connsiteY2" fmla="*/ 1078345 h 1078345"/>
                <a:gd name="connsiteX3" fmla="*/ 64654 w 1041218"/>
                <a:gd name="connsiteY3" fmla="*/ 1078345 h 1078345"/>
                <a:gd name="connsiteX4" fmla="*/ 0 w 1041218"/>
                <a:gd name="connsiteY4" fmla="*/ 0 h 1078345"/>
                <a:gd name="connsiteX0" fmla="*/ 0 w 995036"/>
                <a:gd name="connsiteY0" fmla="*/ 27709 h 1078345"/>
                <a:gd name="connsiteX1" fmla="*/ 995036 w 995036"/>
                <a:gd name="connsiteY1" fmla="*/ 0 h 1078345"/>
                <a:gd name="connsiteX2" fmla="*/ 995036 w 995036"/>
                <a:gd name="connsiteY2" fmla="*/ 1078345 h 1078345"/>
                <a:gd name="connsiteX3" fmla="*/ 18472 w 995036"/>
                <a:gd name="connsiteY3" fmla="*/ 1078345 h 1078345"/>
                <a:gd name="connsiteX4" fmla="*/ 0 w 995036"/>
                <a:gd name="connsiteY4" fmla="*/ 27709 h 1078345"/>
                <a:gd name="connsiteX0" fmla="*/ 0 w 995036"/>
                <a:gd name="connsiteY0" fmla="*/ 0 h 1050636"/>
                <a:gd name="connsiteX1" fmla="*/ 958091 w 995036"/>
                <a:gd name="connsiteY1" fmla="*/ 27709 h 1050636"/>
                <a:gd name="connsiteX2" fmla="*/ 995036 w 995036"/>
                <a:gd name="connsiteY2" fmla="*/ 1050636 h 1050636"/>
                <a:gd name="connsiteX3" fmla="*/ 18472 w 995036"/>
                <a:gd name="connsiteY3" fmla="*/ 1050636 h 1050636"/>
                <a:gd name="connsiteX4" fmla="*/ 0 w 995036"/>
                <a:gd name="connsiteY4" fmla="*/ 0 h 1050636"/>
                <a:gd name="connsiteX0" fmla="*/ 0 w 1253740"/>
                <a:gd name="connsiteY0" fmla="*/ 0 h 1050636"/>
                <a:gd name="connsiteX1" fmla="*/ 958091 w 1253740"/>
                <a:gd name="connsiteY1" fmla="*/ 27709 h 1050636"/>
                <a:gd name="connsiteX2" fmla="*/ 1253740 w 1253740"/>
                <a:gd name="connsiteY2" fmla="*/ 995217 h 1050636"/>
                <a:gd name="connsiteX3" fmla="*/ 995036 w 1253740"/>
                <a:gd name="connsiteY3" fmla="*/ 1050636 h 1050636"/>
                <a:gd name="connsiteX4" fmla="*/ 18472 w 1253740"/>
                <a:gd name="connsiteY4" fmla="*/ 1050636 h 1050636"/>
                <a:gd name="connsiteX5" fmla="*/ 0 w 1253740"/>
                <a:gd name="connsiteY5" fmla="*/ 0 h 1050636"/>
                <a:gd name="connsiteX0" fmla="*/ 0 w 1273239"/>
                <a:gd name="connsiteY0" fmla="*/ 0 h 1050636"/>
                <a:gd name="connsiteX1" fmla="*/ 958091 w 1273239"/>
                <a:gd name="connsiteY1" fmla="*/ 27709 h 1050636"/>
                <a:gd name="connsiteX2" fmla="*/ 1253740 w 1273239"/>
                <a:gd name="connsiteY2" fmla="*/ 995217 h 1050636"/>
                <a:gd name="connsiteX3" fmla="*/ 995036 w 1273239"/>
                <a:gd name="connsiteY3" fmla="*/ 1050636 h 1050636"/>
                <a:gd name="connsiteX4" fmla="*/ 18472 w 1273239"/>
                <a:gd name="connsiteY4" fmla="*/ 1050636 h 1050636"/>
                <a:gd name="connsiteX5" fmla="*/ 0 w 1273239"/>
                <a:gd name="connsiteY5" fmla="*/ 0 h 1050636"/>
                <a:gd name="connsiteX0" fmla="*/ 0 w 1268704"/>
                <a:gd name="connsiteY0" fmla="*/ 0 h 1050636"/>
                <a:gd name="connsiteX1" fmla="*/ 958091 w 1268704"/>
                <a:gd name="connsiteY1" fmla="*/ 27709 h 1050636"/>
                <a:gd name="connsiteX2" fmla="*/ 1207559 w 1268704"/>
                <a:gd name="connsiteY2" fmla="*/ 681181 h 1050636"/>
                <a:gd name="connsiteX3" fmla="*/ 1253740 w 1268704"/>
                <a:gd name="connsiteY3" fmla="*/ 995217 h 1050636"/>
                <a:gd name="connsiteX4" fmla="*/ 995036 w 1268704"/>
                <a:gd name="connsiteY4" fmla="*/ 1050636 h 1050636"/>
                <a:gd name="connsiteX5" fmla="*/ 18472 w 1268704"/>
                <a:gd name="connsiteY5" fmla="*/ 1050636 h 1050636"/>
                <a:gd name="connsiteX6" fmla="*/ 0 w 1268704"/>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203229 w 1482161"/>
                <a:gd name="connsiteY2" fmla="*/ 385040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995036 w 1562540"/>
                <a:gd name="connsiteY5" fmla="*/ 1050636 h 1265092"/>
                <a:gd name="connsiteX6" fmla="*/ 18472 w 1562540"/>
                <a:gd name="connsiteY6" fmla="*/ 1050636 h 1265092"/>
                <a:gd name="connsiteX7" fmla="*/ 0 w 1562540"/>
                <a:gd name="connsiteY7" fmla="*/ 0 h 1265092"/>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537836 w 1562540"/>
                <a:gd name="connsiteY5" fmla="*/ 1152236 h 1265092"/>
                <a:gd name="connsiteX6" fmla="*/ 18472 w 1562540"/>
                <a:gd name="connsiteY6" fmla="*/ 1050636 h 1265092"/>
                <a:gd name="connsiteX7" fmla="*/ 0 w 1562540"/>
                <a:gd name="connsiteY7" fmla="*/ 0 h 1265092"/>
                <a:gd name="connsiteX0" fmla="*/ 0 w 1562540"/>
                <a:gd name="connsiteY0" fmla="*/ 0 h 1352656"/>
                <a:gd name="connsiteX1" fmla="*/ 958091 w 1562540"/>
                <a:gd name="connsiteY1" fmla="*/ 27709 h 1352656"/>
                <a:gd name="connsiteX2" fmla="*/ 1098454 w 1562540"/>
                <a:gd name="connsiteY2" fmla="*/ 489815 h 1352656"/>
                <a:gd name="connsiteX3" fmla="*/ 1475413 w 1562540"/>
                <a:gd name="connsiteY3" fmla="*/ 727363 h 1352656"/>
                <a:gd name="connsiteX4" fmla="*/ 1552190 w 1562540"/>
                <a:gd name="connsiteY4" fmla="*/ 1265092 h 1352656"/>
                <a:gd name="connsiteX5" fmla="*/ 749203 w 1562540"/>
                <a:gd name="connsiteY5" fmla="*/ 1350240 h 1352656"/>
                <a:gd name="connsiteX6" fmla="*/ 537836 w 1562540"/>
                <a:gd name="connsiteY6" fmla="*/ 1152236 h 1352656"/>
                <a:gd name="connsiteX7" fmla="*/ 18472 w 1562540"/>
                <a:gd name="connsiteY7" fmla="*/ 1050636 h 1352656"/>
                <a:gd name="connsiteX8" fmla="*/ 0 w 1562540"/>
                <a:gd name="connsiteY8" fmla="*/ 0 h 1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40" h="1352656">
                  <a:moveTo>
                    <a:pt x="0" y="0"/>
                  </a:moveTo>
                  <a:lnTo>
                    <a:pt x="958091" y="27709"/>
                  </a:lnTo>
                  <a:cubicBezTo>
                    <a:pt x="1158629" y="91882"/>
                    <a:pt x="936034" y="424006"/>
                    <a:pt x="1098454" y="489815"/>
                  </a:cubicBezTo>
                  <a:cubicBezTo>
                    <a:pt x="1184674" y="606424"/>
                    <a:pt x="1466995" y="625667"/>
                    <a:pt x="1475413" y="727363"/>
                  </a:cubicBezTo>
                  <a:cubicBezTo>
                    <a:pt x="1524688" y="888614"/>
                    <a:pt x="1587610" y="1203516"/>
                    <a:pt x="1552190" y="1265092"/>
                  </a:cubicBezTo>
                  <a:cubicBezTo>
                    <a:pt x="1368136" y="1243733"/>
                    <a:pt x="933257" y="1371599"/>
                    <a:pt x="749203" y="1350240"/>
                  </a:cubicBezTo>
                  <a:lnTo>
                    <a:pt x="537836" y="1152236"/>
                  </a:lnTo>
                  <a:lnTo>
                    <a:pt x="18472" y="10506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3" name="Graphic 52" descr="Munten met effen opvulling">
              <a:extLst>
                <a:ext uri="{FF2B5EF4-FFF2-40B4-BE49-F238E27FC236}">
                  <a16:creationId xmlns:a16="http://schemas.microsoft.com/office/drawing/2014/main" id="{F3204C66-2BF2-C8F9-77C7-1CA72CF2F69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1411" y="2900306"/>
              <a:ext cx="2046671" cy="2046671"/>
            </a:xfrm>
            <a:prstGeom prst="rect">
              <a:avLst/>
            </a:prstGeom>
            <a:effectLst/>
          </p:spPr>
        </p:pic>
      </p:grpSp>
    </p:spTree>
    <p:extLst>
      <p:ext uri="{BB962C8B-B14F-4D97-AF65-F5344CB8AC3E}">
        <p14:creationId xmlns:p14="http://schemas.microsoft.com/office/powerpoint/2010/main" val="7304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150"/>
                            </p:stCondLst>
                            <p:childTnLst>
                              <p:par>
                                <p:cTn id="11" presetID="1" presetClass="entr" presetSubtype="0" fill="hold" nodeType="afterEffect">
                                  <p:stCondLst>
                                    <p:cond delay="15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par>
                          <p:cTn id="17" fill="hold">
                            <p:stCondLst>
                              <p:cond delay="0"/>
                            </p:stCondLst>
                            <p:childTnLst>
                              <p:par>
                                <p:cTn id="18" presetID="42" presetClass="path" presetSubtype="0" accel="50000" decel="50000" fill="hold" nodeType="afterEffect">
                                  <p:stCondLst>
                                    <p:cond delay="0"/>
                                  </p:stCondLst>
                                  <p:childTnLst>
                                    <p:animMotion origin="layout" path="M -3.95833E-6 -2.96296E-6 L -0.13619 0.34607 " pathEditMode="relative" rAng="0" ptsTypes="AA">
                                      <p:cBhvr>
                                        <p:cTn id="19" dur="500" fill="hold"/>
                                        <p:tgtEl>
                                          <p:spTgt spid="51"/>
                                        </p:tgtEl>
                                        <p:attrNameLst>
                                          <p:attrName>ppt_x</p:attrName>
                                          <p:attrName>ppt_y</p:attrName>
                                        </p:attrNameLst>
                                      </p:cBhvr>
                                      <p:rCtr x="-6810" y="17292"/>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13619 0.34607 L 0.12409 0.3456 " pathEditMode="relative" rAng="0" ptsTypes="AA">
                                      <p:cBhvr>
                                        <p:cTn id="23" dur="500" fill="hold"/>
                                        <p:tgtEl>
                                          <p:spTgt spid="51"/>
                                        </p:tgtEl>
                                        <p:attrNameLst>
                                          <p:attrName>ppt_x</p:attrName>
                                          <p:attrName>ppt_y</p:attrName>
                                        </p:attrNameLst>
                                      </p:cBhvr>
                                      <p:rCtr x="13008" y="-23"/>
                                    </p:animMotion>
                                  </p:childTnLst>
                                </p:cTn>
                              </p:par>
                            </p:childTnLst>
                          </p:cTn>
                        </p:par>
                        <p:par>
                          <p:cTn id="24" fill="hold">
                            <p:stCondLst>
                              <p:cond delay="500"/>
                            </p:stCondLst>
                            <p:childTnLst>
                              <p:par>
                                <p:cTn id="25" presetID="1" presetClass="exit" presetSubtype="0" fill="hold" nodeType="afterEffect">
                                  <p:stCondLst>
                                    <p:cond delay="100"/>
                                  </p:stCondLst>
                                  <p:childTnLst>
                                    <p:set>
                                      <p:cBhvr>
                                        <p:cTn id="26" dur="1" fill="hold">
                                          <p:stCondLst>
                                            <p:cond delay="0"/>
                                          </p:stCondLst>
                                        </p:cTn>
                                        <p:tgtEl>
                                          <p:spTgt spid="5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0.00299 0.03797 L 0.00208 -0.28101 " pathEditMode="relative" rAng="0" ptsTypes="AA">
                                      <p:cBhvr>
                                        <p:cTn id="32" dur="500" fill="hold"/>
                                        <p:tgtEl>
                                          <p:spTgt spid="17"/>
                                        </p:tgtEl>
                                        <p:attrNameLst>
                                          <p:attrName>ppt_x</p:attrName>
                                          <p:attrName>ppt_y</p:attrName>
                                        </p:attrNameLst>
                                      </p:cBhvr>
                                      <p:rCtr x="-52" y="-15949"/>
                                    </p:animMotion>
                                  </p:childTnLst>
                                </p:cTn>
                              </p:par>
                              <p:par>
                                <p:cTn id="33" presetID="22" presetClass="entr" presetSubtype="4"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0208 -0.28101 L 0.15468 -0.30649 " pathEditMode="relative" rAng="0" ptsTypes="AA">
                                      <p:cBhvr>
                                        <p:cTn id="42" dur="500" fill="hold"/>
                                        <p:tgtEl>
                                          <p:spTgt spid="17"/>
                                        </p:tgtEl>
                                        <p:attrNameLst>
                                          <p:attrName>ppt_x</p:attrName>
                                          <p:attrName>ppt_y</p:attrName>
                                        </p:attrNameLst>
                                      </p:cBhvr>
                                      <p:rCtr x="7617" y="-1435"/>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22" presetClass="entr" presetSubtype="1"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up)">
                                      <p:cBhvr>
                                        <p:cTn id="55" dur="2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par>
                                <p:cTn id="62" presetID="22" presetClass="entr" presetSubtype="1"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up)">
                                      <p:cBhvr>
                                        <p:cTn id="64" dur="2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22" presetClass="entr" presetSubtype="1"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up)">
                                      <p:cBhvr>
                                        <p:cTn id="71" dur="2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left)">
                                      <p:cBhvr>
                                        <p:cTn id="76" dur="250"/>
                                        <p:tgtEl>
                                          <p:spTgt spid="45"/>
                                        </p:tgtEl>
                                      </p:cBhvr>
                                    </p:animEffect>
                                  </p:childTnLst>
                                </p:cTn>
                              </p:par>
                              <p:par>
                                <p:cTn id="77" presetID="22" presetClass="entr" presetSubtype="1"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up)">
                                      <p:cBhvr>
                                        <p:cTn id="79" dur="100"/>
                                        <p:tgtEl>
                                          <p:spTgt spid="47"/>
                                        </p:tgtEl>
                                      </p:cBhvr>
                                    </p:animEffect>
                                  </p:childTnLst>
                                </p:cTn>
                              </p:par>
                              <p:par>
                                <p:cTn id="80" presetID="22" presetClass="entr" presetSubtype="4" fill="hold" nodeType="withEffect">
                                  <p:stCondLst>
                                    <p:cond delay="200"/>
                                  </p:stCondLst>
                                  <p:childTnLst>
                                    <p:set>
                                      <p:cBhvr>
                                        <p:cTn id="81" dur="1" fill="hold">
                                          <p:stCondLst>
                                            <p:cond delay="0"/>
                                          </p:stCondLst>
                                        </p:cTn>
                                        <p:tgtEl>
                                          <p:spTgt spid="48"/>
                                        </p:tgtEl>
                                        <p:attrNameLst>
                                          <p:attrName>style.visibility</p:attrName>
                                        </p:attrNameLst>
                                      </p:cBhvr>
                                      <p:to>
                                        <p:strVal val="visible"/>
                                      </p:to>
                                    </p:set>
                                    <p:animEffect transition="in" filter="wipe(down)">
                                      <p:cBhvr>
                                        <p:cTn id="82" dur="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9" grpId="0" animBg="1"/>
      <p:bldP spid="40" grpId="0" animBg="1"/>
      <p:bldP spid="41" grpId="0" animBg="1"/>
      <p:bldP spid="42" grpId="0" animBg="1"/>
      <p:bldP spid="43" grpId="0" animBg="1"/>
      <p:bldP spid="44" grpId="0" animBg="1"/>
      <p:bldP spid="45" grpId="0"/>
      <p:bldP spid="49"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D7216-839F-BC74-2E12-1770A79B10EA}"/>
            </a:ext>
          </a:extLst>
        </p:cNvPr>
        <p:cNvGrpSpPr/>
        <p:nvPr/>
      </p:nvGrpSpPr>
      <p:grpSpPr>
        <a:xfrm>
          <a:off x="0" y="0"/>
          <a:ext cx="0" cy="0"/>
          <a:chOff x="0" y="0"/>
          <a:chExt cx="0" cy="0"/>
        </a:xfrm>
      </p:grpSpPr>
      <p:grpSp>
        <p:nvGrpSpPr>
          <p:cNvPr id="72" name="Groep 71">
            <a:extLst>
              <a:ext uri="{FF2B5EF4-FFF2-40B4-BE49-F238E27FC236}">
                <a16:creationId xmlns:a16="http://schemas.microsoft.com/office/drawing/2014/main" id="{F74DD5E3-320E-FD2B-73C7-9BA61DD12FCF}"/>
              </a:ext>
            </a:extLst>
          </p:cNvPr>
          <p:cNvGrpSpPr/>
          <p:nvPr/>
        </p:nvGrpSpPr>
        <p:grpSpPr>
          <a:xfrm>
            <a:off x="838446" y="1533770"/>
            <a:ext cx="4151950" cy="2981019"/>
            <a:chOff x="1082551" y="1853952"/>
            <a:chExt cx="4105785" cy="2769130"/>
          </a:xfrm>
        </p:grpSpPr>
        <p:grpSp>
          <p:nvGrpSpPr>
            <p:cNvPr id="70" name="Groep 69">
              <a:extLst>
                <a:ext uri="{FF2B5EF4-FFF2-40B4-BE49-F238E27FC236}">
                  <a16:creationId xmlns:a16="http://schemas.microsoft.com/office/drawing/2014/main" id="{B0D8E4E0-9A19-C512-8020-22467710A5EB}"/>
                </a:ext>
              </a:extLst>
            </p:cNvPr>
            <p:cNvGrpSpPr/>
            <p:nvPr/>
          </p:nvGrpSpPr>
          <p:grpSpPr>
            <a:xfrm>
              <a:off x="1082551" y="1853952"/>
              <a:ext cx="4105785" cy="2769130"/>
              <a:chOff x="1273935" y="1764770"/>
              <a:chExt cx="3496726" cy="2042496"/>
            </a:xfrm>
          </p:grpSpPr>
          <p:grpSp>
            <p:nvGrpSpPr>
              <p:cNvPr id="69" name="Groep 68">
                <a:extLst>
                  <a:ext uri="{FF2B5EF4-FFF2-40B4-BE49-F238E27FC236}">
                    <a16:creationId xmlns:a16="http://schemas.microsoft.com/office/drawing/2014/main" id="{1DB01E29-E785-3CD8-3F4C-81B2EACD252E}"/>
                  </a:ext>
                </a:extLst>
              </p:cNvPr>
              <p:cNvGrpSpPr/>
              <p:nvPr/>
            </p:nvGrpSpPr>
            <p:grpSpPr>
              <a:xfrm>
                <a:off x="1273935" y="1764770"/>
                <a:ext cx="3496726" cy="2042496"/>
                <a:chOff x="1273935" y="1764770"/>
                <a:chExt cx="3496726" cy="2042496"/>
              </a:xfrm>
            </p:grpSpPr>
            <p:sp>
              <p:nvSpPr>
                <p:cNvPr id="62" name="Rechthoek 61">
                  <a:extLst>
                    <a:ext uri="{FF2B5EF4-FFF2-40B4-BE49-F238E27FC236}">
                      <a16:creationId xmlns:a16="http://schemas.microsoft.com/office/drawing/2014/main" id="{204AD103-5DAB-5338-598D-B133DBE149C2}"/>
                    </a:ext>
                  </a:extLst>
                </p:cNvPr>
                <p:cNvSpPr/>
                <p:nvPr/>
              </p:nvSpPr>
              <p:spPr>
                <a:xfrm>
                  <a:off x="1559817" y="3053135"/>
                  <a:ext cx="3201319" cy="594049"/>
                </a:xfrm>
                <a:prstGeom prst="rect">
                  <a:avLst/>
                </a:prstGeom>
                <a:solidFill>
                  <a:srgbClr val="652EA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3" name="Rechthoekige driehoek 62">
                  <a:extLst>
                    <a:ext uri="{FF2B5EF4-FFF2-40B4-BE49-F238E27FC236}">
                      <a16:creationId xmlns:a16="http://schemas.microsoft.com/office/drawing/2014/main" id="{955EF5E7-4551-D0E5-93BE-1ACA5951360F}"/>
                    </a:ext>
                  </a:extLst>
                </p:cNvPr>
                <p:cNvSpPr/>
                <p:nvPr/>
              </p:nvSpPr>
              <p:spPr>
                <a:xfrm>
                  <a:off x="1555739" y="2153595"/>
                  <a:ext cx="3191894" cy="905777"/>
                </a:xfrm>
                <a:prstGeom prst="rtTriangle">
                  <a:avLst/>
                </a:prstGeom>
                <a:solidFill>
                  <a:srgbClr val="AE83ED">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61" name="Chart 10">
                  <a:extLst>
                    <a:ext uri="{FF2B5EF4-FFF2-40B4-BE49-F238E27FC236}">
                      <a16:creationId xmlns:a16="http://schemas.microsoft.com/office/drawing/2014/main" id="{5EBC8915-4226-E62F-1B5E-07443E5D6D74}"/>
                    </a:ext>
                  </a:extLst>
                </p:cNvPr>
                <p:cNvGraphicFramePr/>
                <p:nvPr>
                  <p:extLst>
                    <p:ext uri="{D42A27DB-BD31-4B8C-83A1-F6EECF244321}">
                      <p14:modId xmlns:p14="http://schemas.microsoft.com/office/powerpoint/2010/main" val="937031136"/>
                    </p:ext>
                  </p:extLst>
                </p:nvPr>
              </p:nvGraphicFramePr>
              <p:xfrm>
                <a:off x="1273935" y="1764770"/>
                <a:ext cx="3496726" cy="2042496"/>
              </p:xfrm>
              <a:graphic>
                <a:graphicData uri="http://schemas.openxmlformats.org/drawingml/2006/chart">
                  <c:chart xmlns:c="http://schemas.openxmlformats.org/drawingml/2006/chart" xmlns:r="http://schemas.openxmlformats.org/officeDocument/2006/relationships" r:id="rId2"/>
                </a:graphicData>
              </a:graphic>
            </p:graphicFrame>
          </p:grpSp>
          <p:cxnSp>
            <p:nvCxnSpPr>
              <p:cNvPr id="65" name="Rechte verbindingslijn 64">
                <a:extLst>
                  <a:ext uri="{FF2B5EF4-FFF2-40B4-BE49-F238E27FC236}">
                    <a16:creationId xmlns:a16="http://schemas.microsoft.com/office/drawing/2014/main" id="{FA939D59-5C28-EAB7-8C3B-990C1FC213DC}"/>
                  </a:ext>
                </a:extLst>
              </p:cNvPr>
              <p:cNvCxnSpPr>
                <a:cxnSpLocks/>
              </p:cNvCxnSpPr>
              <p:nvPr/>
            </p:nvCxnSpPr>
            <p:spPr>
              <a:xfrm>
                <a:off x="1567253" y="2147360"/>
                <a:ext cx="3191894" cy="905256"/>
              </a:xfrm>
              <a:prstGeom prst="line">
                <a:avLst/>
              </a:prstGeom>
              <a:ln w="5715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1F04DA28-1A0E-A259-2A63-698A1BD532A0}"/>
                  </a:ext>
                </a:extLst>
              </p:cNvPr>
              <p:cNvCxnSpPr>
                <a:cxnSpLocks/>
              </p:cNvCxnSpPr>
              <p:nvPr/>
            </p:nvCxnSpPr>
            <p:spPr>
              <a:xfrm>
                <a:off x="1552675" y="3053135"/>
                <a:ext cx="3206472" cy="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grpSp>
        <p:sp>
          <p:nvSpPr>
            <p:cNvPr id="67" name="Tekstvak 66">
              <a:extLst>
                <a:ext uri="{FF2B5EF4-FFF2-40B4-BE49-F238E27FC236}">
                  <a16:creationId xmlns:a16="http://schemas.microsoft.com/office/drawing/2014/main" id="{5D92E3C2-67A1-631F-773D-09B35AA34A65}"/>
                </a:ext>
              </a:extLst>
            </p:cNvPr>
            <p:cNvSpPr txBox="1"/>
            <p:nvPr/>
          </p:nvSpPr>
          <p:spPr>
            <a:xfrm>
              <a:off x="2484043" y="3761460"/>
              <a:ext cx="1715020" cy="461665"/>
            </a:xfrm>
            <a:prstGeom prst="rect">
              <a:avLst/>
            </a:prstGeom>
            <a:noFill/>
          </p:spPr>
          <p:txBody>
            <a:bodyPr wrap="square" rtlCol="0">
              <a:spAutoFit/>
            </a:bodyPr>
            <a:lstStyle/>
            <a:p>
              <a:pPr algn="ctr"/>
              <a:r>
                <a:rPr lang="nl-NL" sz="2400" dirty="0">
                  <a:solidFill>
                    <a:schemeClr val="bg1"/>
                  </a:solidFill>
                  <a:effectLst>
                    <a:outerShdw blurRad="25400" dist="25400" dir="2700000" algn="tl" rotWithShape="0">
                      <a:prstClr val="black">
                        <a:alpha val="40000"/>
                      </a:prstClr>
                    </a:outerShdw>
                  </a:effectLst>
                  <a:latin typeface="Effra" panose="02000506080000020004" pitchFamily="2" charset="0"/>
                </a:rPr>
                <a:t>Aflossing</a:t>
              </a:r>
            </a:p>
          </p:txBody>
        </p:sp>
        <p:sp>
          <p:nvSpPr>
            <p:cNvPr id="68" name="Tekstvak 67">
              <a:extLst>
                <a:ext uri="{FF2B5EF4-FFF2-40B4-BE49-F238E27FC236}">
                  <a16:creationId xmlns:a16="http://schemas.microsoft.com/office/drawing/2014/main" id="{167F31C5-DBC8-A158-882A-609CD86D9530}"/>
                </a:ext>
              </a:extLst>
            </p:cNvPr>
            <p:cNvSpPr txBox="1"/>
            <p:nvPr/>
          </p:nvSpPr>
          <p:spPr>
            <a:xfrm>
              <a:off x="2517860" y="3115784"/>
              <a:ext cx="1548938" cy="461665"/>
            </a:xfrm>
            <a:prstGeom prst="rect">
              <a:avLst/>
            </a:prstGeom>
            <a:noFill/>
          </p:spPr>
          <p:txBody>
            <a:bodyPr wrap="square" rtlCol="0">
              <a:spAutoFit/>
            </a:bodyPr>
            <a:lstStyle/>
            <a:p>
              <a:pPr algn="ctr"/>
              <a:r>
                <a:rPr lang="nl-NL" sz="2400" dirty="0">
                  <a:solidFill>
                    <a:schemeClr val="bg1"/>
                  </a:solidFill>
                  <a:effectLst>
                    <a:outerShdw blurRad="25400" dist="25400" dir="2700000" algn="tl" rotWithShape="0">
                      <a:prstClr val="black">
                        <a:alpha val="40000"/>
                      </a:prstClr>
                    </a:outerShdw>
                  </a:effectLst>
                  <a:latin typeface="Effra" panose="02000506080000020004" pitchFamily="2" charset="0"/>
                </a:rPr>
                <a:t>Interest</a:t>
              </a:r>
            </a:p>
          </p:txBody>
        </p:sp>
      </p:grpSp>
      <p:sp>
        <p:nvSpPr>
          <p:cNvPr id="2" name="Tekstvak 1">
            <a:extLst>
              <a:ext uri="{FF2B5EF4-FFF2-40B4-BE49-F238E27FC236}">
                <a16:creationId xmlns:a16="http://schemas.microsoft.com/office/drawing/2014/main" id="{90BA9424-54CB-3C2D-385A-22C9ED17499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Hypotheken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rPr>
              <a:t>(verschillende soorten)</a:t>
            </a:r>
          </a:p>
        </p:txBody>
      </p:sp>
      <p:cxnSp>
        <p:nvCxnSpPr>
          <p:cNvPr id="30" name="Rechte verbindingslijn 29">
            <a:extLst>
              <a:ext uri="{FF2B5EF4-FFF2-40B4-BE49-F238E27FC236}">
                <a16:creationId xmlns:a16="http://schemas.microsoft.com/office/drawing/2014/main" id="{A312BF21-B935-40E2-2CB2-276F3024FC90}"/>
              </a:ext>
            </a:extLst>
          </p:cNvPr>
          <p:cNvCxnSpPr>
            <a:cxnSpLocks/>
          </p:cNvCxnSpPr>
          <p:nvPr/>
        </p:nvCxnSpPr>
        <p:spPr>
          <a:xfrm>
            <a:off x="6096000" y="1076279"/>
            <a:ext cx="0" cy="5481911"/>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Rechthoek: afgeronde hoeken 39">
            <a:extLst>
              <a:ext uri="{FF2B5EF4-FFF2-40B4-BE49-F238E27FC236}">
                <a16:creationId xmlns:a16="http://schemas.microsoft.com/office/drawing/2014/main" id="{4AFC20AE-5B55-96F3-8861-506377E77F8E}"/>
              </a:ext>
            </a:extLst>
          </p:cNvPr>
          <p:cNvSpPr/>
          <p:nvPr/>
        </p:nvSpPr>
        <p:spPr>
          <a:xfrm>
            <a:off x="1158499" y="1076279"/>
            <a:ext cx="3693970" cy="418623"/>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Lineaire hypotheek</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42" name="Rechthoek: afgeronde hoeken 41">
            <a:extLst>
              <a:ext uri="{FF2B5EF4-FFF2-40B4-BE49-F238E27FC236}">
                <a16:creationId xmlns:a16="http://schemas.microsoft.com/office/drawing/2014/main" id="{F82EC6C8-7DF8-548E-0B06-86A7683159C8}"/>
              </a:ext>
            </a:extLst>
          </p:cNvPr>
          <p:cNvSpPr/>
          <p:nvPr/>
        </p:nvSpPr>
        <p:spPr>
          <a:xfrm>
            <a:off x="7335554" y="1076279"/>
            <a:ext cx="3693970" cy="389595"/>
          </a:xfrm>
          <a:prstGeom prst="roundRect">
            <a:avLst>
              <a:gd name="adj" fmla="val 50000"/>
            </a:avLst>
          </a:prstGeom>
          <a:solidFill>
            <a:schemeClr val="accent3"/>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Annuïteitenhypotheek</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5" name="Rechthoek: afgeronde hoeken 4">
            <a:extLst>
              <a:ext uri="{FF2B5EF4-FFF2-40B4-BE49-F238E27FC236}">
                <a16:creationId xmlns:a16="http://schemas.microsoft.com/office/drawing/2014/main" id="{063A6A91-AD3C-B868-4ED3-F952EFFC2E34}"/>
              </a:ext>
            </a:extLst>
          </p:cNvPr>
          <p:cNvSpPr/>
          <p:nvPr/>
        </p:nvSpPr>
        <p:spPr>
          <a:xfrm>
            <a:off x="4603423" y="5281840"/>
            <a:ext cx="2985154" cy="576000"/>
          </a:xfrm>
          <a:prstGeom prst="roundRect">
            <a:avLst>
              <a:gd name="adj" fmla="val 8065"/>
            </a:avLst>
          </a:prstGeom>
          <a:solidFill>
            <a:srgbClr val="945DE8"/>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Maandlasten</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7" name="Rechthoek: afgeronde hoeken 6">
            <a:extLst>
              <a:ext uri="{FF2B5EF4-FFF2-40B4-BE49-F238E27FC236}">
                <a16:creationId xmlns:a16="http://schemas.microsoft.com/office/drawing/2014/main" id="{6C1C07D7-9737-2BDA-C2DD-39E8E1065757}"/>
              </a:ext>
            </a:extLst>
          </p:cNvPr>
          <p:cNvSpPr/>
          <p:nvPr/>
        </p:nvSpPr>
        <p:spPr>
          <a:xfrm>
            <a:off x="4603423" y="4531580"/>
            <a:ext cx="2985154" cy="576000"/>
          </a:xfrm>
          <a:prstGeom prst="roundRect">
            <a:avLst>
              <a:gd name="adj" fmla="val 8065"/>
            </a:avLst>
          </a:prstGeom>
          <a:solidFill>
            <a:srgbClr val="945DE8"/>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Belastingvoordeel</a:t>
            </a:r>
            <a:endParaRPr kumimoji="0" lang="nl-NL" sz="24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8" name="Rechthoek: afgeronde hoeken 7">
            <a:extLst>
              <a:ext uri="{FF2B5EF4-FFF2-40B4-BE49-F238E27FC236}">
                <a16:creationId xmlns:a16="http://schemas.microsoft.com/office/drawing/2014/main" id="{ACD4EFF7-BC50-94F0-508F-242A60E8D8AA}"/>
              </a:ext>
            </a:extLst>
          </p:cNvPr>
          <p:cNvSpPr/>
          <p:nvPr/>
        </p:nvSpPr>
        <p:spPr>
          <a:xfrm>
            <a:off x="4603423" y="6032100"/>
            <a:ext cx="2985154" cy="576000"/>
          </a:xfrm>
          <a:prstGeom prst="roundRect">
            <a:avLst>
              <a:gd name="adj" fmla="val 8065"/>
            </a:avLst>
          </a:prstGeom>
          <a:solidFill>
            <a:srgbClr val="945DE8"/>
          </a:solidFill>
          <a:ln w="38100" cap="flat">
            <a:noFill/>
            <a:prstDash val="dash"/>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noProof="0" dirty="0">
                <a:solidFill>
                  <a:prstClr val="white"/>
                </a:solidFill>
                <a:latin typeface="Effra Heavy" panose="02000906080000020004" pitchFamily="2" charset="0"/>
              </a:rPr>
              <a:t>Totale uitgaven</a:t>
            </a:r>
            <a:endParaRPr lang="nl-NL" sz="1200" noProof="0" dirty="0">
              <a:solidFill>
                <a:prstClr val="white"/>
              </a:solidFill>
              <a:latin typeface="Effra Heavy" panose="0200090608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dirty="0">
                <a:ln>
                  <a:noFill/>
                </a:ln>
                <a:solidFill>
                  <a:prstClr val="white"/>
                </a:solidFill>
                <a:effectLst/>
                <a:uLnTx/>
                <a:uFillTx/>
                <a:latin typeface="Effra Heavy" panose="02000906080000020004" pitchFamily="2" charset="0"/>
              </a:rPr>
              <a:t>(bij</a:t>
            </a:r>
            <a:r>
              <a:rPr lang="nl-NL" sz="1200" dirty="0">
                <a:solidFill>
                  <a:prstClr val="white"/>
                </a:solidFill>
                <a:latin typeface="Effra Heavy" panose="02000906080000020004" pitchFamily="2" charset="0"/>
              </a:rPr>
              <a:t> gelijk interestpercentage)</a:t>
            </a:r>
            <a:endParaRPr kumimoji="0" lang="nl-NL" sz="1200" b="0" i="0" u="none" strike="noStrike" kern="1200" cap="none" spc="0" normalizeH="0" baseline="0" noProof="0" dirty="0">
              <a:ln>
                <a:noFill/>
              </a:ln>
              <a:solidFill>
                <a:prstClr val="white"/>
              </a:solidFill>
              <a:effectLst/>
              <a:uLnTx/>
              <a:uFillTx/>
              <a:latin typeface="Effra Heavy" panose="02000906080000020004" pitchFamily="2" charset="0"/>
            </a:endParaRPr>
          </a:p>
        </p:txBody>
      </p:sp>
      <p:sp>
        <p:nvSpPr>
          <p:cNvPr id="12" name="Tekstvak 11">
            <a:extLst>
              <a:ext uri="{FF2B5EF4-FFF2-40B4-BE49-F238E27FC236}">
                <a16:creationId xmlns:a16="http://schemas.microsoft.com/office/drawing/2014/main" id="{8A2441DD-CCAF-59EA-BAA9-4A134570A6AA}"/>
              </a:ext>
            </a:extLst>
          </p:cNvPr>
          <p:cNvSpPr txBox="1"/>
          <p:nvPr/>
        </p:nvSpPr>
        <p:spPr>
          <a:xfrm>
            <a:off x="1383819" y="4557348"/>
            <a:ext cx="20719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Kleiner</a:t>
            </a:r>
          </a:p>
        </p:txBody>
      </p:sp>
      <p:sp>
        <p:nvSpPr>
          <p:cNvPr id="13" name="Tekstvak 12">
            <a:extLst>
              <a:ext uri="{FF2B5EF4-FFF2-40B4-BE49-F238E27FC236}">
                <a16:creationId xmlns:a16="http://schemas.microsoft.com/office/drawing/2014/main" id="{86AD1F7B-2F3E-4B6A-BAFD-4BB7572C7B42}"/>
              </a:ext>
            </a:extLst>
          </p:cNvPr>
          <p:cNvSpPr txBox="1"/>
          <p:nvPr/>
        </p:nvSpPr>
        <p:spPr>
          <a:xfrm>
            <a:off x="161217" y="5309253"/>
            <a:ext cx="4517130" cy="523220"/>
          </a:xfrm>
          <a:prstGeom prst="rect">
            <a:avLst/>
          </a:prstGeom>
          <a:noFill/>
          <a:effectLst>
            <a:outerShdw blurRad="25400" dist="254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Beginnen hoog, maar dalen</a:t>
            </a:r>
          </a:p>
        </p:txBody>
      </p:sp>
      <p:sp>
        <p:nvSpPr>
          <p:cNvPr id="20" name="Tekstvak 19">
            <a:extLst>
              <a:ext uri="{FF2B5EF4-FFF2-40B4-BE49-F238E27FC236}">
                <a16:creationId xmlns:a16="http://schemas.microsoft.com/office/drawing/2014/main" id="{EC37F513-DCBF-3B7D-C8A7-F0028B39A53A}"/>
              </a:ext>
            </a:extLst>
          </p:cNvPr>
          <p:cNvSpPr txBox="1"/>
          <p:nvPr/>
        </p:nvSpPr>
        <p:spPr>
          <a:xfrm>
            <a:off x="161217" y="6032100"/>
            <a:ext cx="4517130" cy="523220"/>
          </a:xfrm>
          <a:prstGeom prst="rect">
            <a:avLst/>
          </a:prstGeom>
          <a:noFill/>
          <a:effectLst>
            <a:outerShdw blurRad="25400" dist="254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Lager</a:t>
            </a:r>
          </a:p>
        </p:txBody>
      </p:sp>
      <p:sp>
        <p:nvSpPr>
          <p:cNvPr id="32" name="Tekstvak 31">
            <a:extLst>
              <a:ext uri="{FF2B5EF4-FFF2-40B4-BE49-F238E27FC236}">
                <a16:creationId xmlns:a16="http://schemas.microsoft.com/office/drawing/2014/main" id="{6F175878-7605-503A-7BE0-17D8311DD991}"/>
              </a:ext>
            </a:extLst>
          </p:cNvPr>
          <p:cNvSpPr txBox="1"/>
          <p:nvPr/>
        </p:nvSpPr>
        <p:spPr>
          <a:xfrm>
            <a:off x="7513653" y="4557348"/>
            <a:ext cx="4517128" cy="523220"/>
          </a:xfrm>
          <a:prstGeom prst="rect">
            <a:avLst/>
          </a:prstGeom>
          <a:noFill/>
          <a:effectLst>
            <a:outerShdw blurRad="25400" dist="254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Groter</a:t>
            </a:r>
          </a:p>
        </p:txBody>
      </p:sp>
      <p:sp>
        <p:nvSpPr>
          <p:cNvPr id="46" name="Tekstvak 45">
            <a:extLst>
              <a:ext uri="{FF2B5EF4-FFF2-40B4-BE49-F238E27FC236}">
                <a16:creationId xmlns:a16="http://schemas.microsoft.com/office/drawing/2014/main" id="{784E50C9-7D25-0118-84FF-A42DFDFEF9B2}"/>
              </a:ext>
            </a:extLst>
          </p:cNvPr>
          <p:cNvSpPr txBox="1"/>
          <p:nvPr/>
        </p:nvSpPr>
        <p:spPr>
          <a:xfrm>
            <a:off x="7513653" y="6058490"/>
            <a:ext cx="4517130" cy="523220"/>
          </a:xfrm>
          <a:prstGeom prst="rect">
            <a:avLst/>
          </a:prstGeom>
          <a:noFill/>
          <a:effectLst>
            <a:outerShdw blurRad="25400" dist="254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Hoger</a:t>
            </a:r>
          </a:p>
        </p:txBody>
      </p:sp>
      <p:grpSp>
        <p:nvGrpSpPr>
          <p:cNvPr id="80" name="Groep 79">
            <a:extLst>
              <a:ext uri="{FF2B5EF4-FFF2-40B4-BE49-F238E27FC236}">
                <a16:creationId xmlns:a16="http://schemas.microsoft.com/office/drawing/2014/main" id="{F1DA0D5E-3FC0-70FB-8822-136CCEF61361}"/>
              </a:ext>
            </a:extLst>
          </p:cNvPr>
          <p:cNvGrpSpPr/>
          <p:nvPr/>
        </p:nvGrpSpPr>
        <p:grpSpPr>
          <a:xfrm>
            <a:off x="6954642" y="1562789"/>
            <a:ext cx="4151950" cy="2952000"/>
            <a:chOff x="6954642" y="2011086"/>
            <a:chExt cx="4151950" cy="2952000"/>
          </a:xfrm>
        </p:grpSpPr>
        <p:grpSp>
          <p:nvGrpSpPr>
            <p:cNvPr id="79" name="Groep 78">
              <a:extLst>
                <a:ext uri="{FF2B5EF4-FFF2-40B4-BE49-F238E27FC236}">
                  <a16:creationId xmlns:a16="http://schemas.microsoft.com/office/drawing/2014/main" id="{C3280E9E-7DC4-8B88-C4C3-B9ABF54C4A3E}"/>
                </a:ext>
              </a:extLst>
            </p:cNvPr>
            <p:cNvGrpSpPr/>
            <p:nvPr/>
          </p:nvGrpSpPr>
          <p:grpSpPr>
            <a:xfrm>
              <a:off x="7290847" y="3003387"/>
              <a:ext cx="3801189" cy="1735987"/>
              <a:chOff x="7305136" y="4811515"/>
              <a:chExt cx="3801189" cy="1735987"/>
            </a:xfrm>
          </p:grpSpPr>
          <p:sp>
            <p:nvSpPr>
              <p:cNvPr id="78" name="Vrije vorm: vorm 77">
                <a:extLst>
                  <a:ext uri="{FF2B5EF4-FFF2-40B4-BE49-F238E27FC236}">
                    <a16:creationId xmlns:a16="http://schemas.microsoft.com/office/drawing/2014/main" id="{0008B5A4-0AF9-AF71-CF41-77B37F69F5A1}"/>
                  </a:ext>
                </a:extLst>
              </p:cNvPr>
              <p:cNvSpPr/>
              <p:nvPr/>
            </p:nvSpPr>
            <p:spPr>
              <a:xfrm>
                <a:off x="7305136" y="4811515"/>
                <a:ext cx="3801189" cy="1443692"/>
              </a:xfrm>
              <a:custGeom>
                <a:avLst/>
                <a:gdLst>
                  <a:gd name="connsiteX0" fmla="*/ 0 w 3801189"/>
                  <a:gd name="connsiteY0" fmla="*/ 0 h 1443692"/>
                  <a:gd name="connsiteX1" fmla="*/ 3801189 w 3801189"/>
                  <a:gd name="connsiteY1" fmla="*/ 0 h 1443692"/>
                  <a:gd name="connsiteX2" fmla="*/ 3801189 w 3801189"/>
                  <a:gd name="connsiteY2" fmla="*/ 1443692 h 1443692"/>
                  <a:gd name="connsiteX3" fmla="*/ 3565059 w 3801189"/>
                  <a:gd name="connsiteY3" fmla="*/ 1370678 h 1443692"/>
                  <a:gd name="connsiteX4" fmla="*/ 1905355 w 3801189"/>
                  <a:gd name="connsiteY4" fmla="*/ 695234 h 1443692"/>
                  <a:gd name="connsiteX5" fmla="*/ 228879 w 3801189"/>
                  <a:gd name="connsiteY5" fmla="*/ 443796 h 1443692"/>
                  <a:gd name="connsiteX6" fmla="*/ 0 w 3801189"/>
                  <a:gd name="connsiteY6" fmla="*/ 414261 h 144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189" h="1443692">
                    <a:moveTo>
                      <a:pt x="0" y="0"/>
                    </a:moveTo>
                    <a:lnTo>
                      <a:pt x="3801189" y="0"/>
                    </a:lnTo>
                    <a:lnTo>
                      <a:pt x="3801189" y="1443692"/>
                    </a:lnTo>
                    <a:lnTo>
                      <a:pt x="3565059" y="1370678"/>
                    </a:lnTo>
                    <a:cubicBezTo>
                      <a:pt x="2997594" y="1172677"/>
                      <a:pt x="2494166" y="852515"/>
                      <a:pt x="1905355" y="695234"/>
                    </a:cubicBezTo>
                    <a:cubicBezTo>
                      <a:pt x="1150691" y="519708"/>
                      <a:pt x="744261" y="504739"/>
                      <a:pt x="228879" y="443796"/>
                    </a:cubicBezTo>
                    <a:lnTo>
                      <a:pt x="0" y="414261"/>
                    </a:lnTo>
                    <a:close/>
                  </a:path>
                </a:pathLst>
              </a:custGeom>
              <a:solidFill>
                <a:srgbClr val="652E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p>
            </p:txBody>
          </p:sp>
          <p:sp>
            <p:nvSpPr>
              <p:cNvPr id="77" name="Stroomdiagram: Handmatige invoer 73">
                <a:extLst>
                  <a:ext uri="{FF2B5EF4-FFF2-40B4-BE49-F238E27FC236}">
                    <a16:creationId xmlns:a16="http://schemas.microsoft.com/office/drawing/2014/main" id="{7D3D66FC-156B-B917-0807-4F5FD5F895AF}"/>
                  </a:ext>
                </a:extLst>
              </p:cNvPr>
              <p:cNvSpPr/>
              <p:nvPr/>
            </p:nvSpPr>
            <p:spPr>
              <a:xfrm flipH="1">
                <a:off x="7313047" y="5215087"/>
                <a:ext cx="3793101" cy="13324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63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638 h 10000"/>
                  <a:gd name="connsiteX0" fmla="*/ 0 w 10017"/>
                  <a:gd name="connsiteY0" fmla="*/ 7731 h 10000"/>
                  <a:gd name="connsiteX1" fmla="*/ 10017 w 10017"/>
                  <a:gd name="connsiteY1" fmla="*/ 0 h 10000"/>
                  <a:gd name="connsiteX2" fmla="*/ 10017 w 10017"/>
                  <a:gd name="connsiteY2" fmla="*/ 10000 h 10000"/>
                  <a:gd name="connsiteX3" fmla="*/ 17 w 10017"/>
                  <a:gd name="connsiteY3" fmla="*/ 10000 h 10000"/>
                  <a:gd name="connsiteX4" fmla="*/ 0 w 10017"/>
                  <a:gd name="connsiteY4" fmla="*/ 7731 h 10000"/>
                  <a:gd name="connsiteX0" fmla="*/ 0 w 10017"/>
                  <a:gd name="connsiteY0" fmla="*/ 7731 h 10000"/>
                  <a:gd name="connsiteX1" fmla="*/ 5011 w 10017"/>
                  <a:gd name="connsiteY1" fmla="*/ 2033 h 10000"/>
                  <a:gd name="connsiteX2" fmla="*/ 10017 w 10017"/>
                  <a:gd name="connsiteY2" fmla="*/ 0 h 10000"/>
                  <a:gd name="connsiteX3" fmla="*/ 10017 w 10017"/>
                  <a:gd name="connsiteY3" fmla="*/ 10000 h 10000"/>
                  <a:gd name="connsiteX4" fmla="*/ 17 w 10017"/>
                  <a:gd name="connsiteY4" fmla="*/ 10000 h 10000"/>
                  <a:gd name="connsiteX5" fmla="*/ 0 w 10017"/>
                  <a:gd name="connsiteY5" fmla="*/ 7731 h 10000"/>
                  <a:gd name="connsiteX0" fmla="*/ 0 w 10017"/>
                  <a:gd name="connsiteY0" fmla="*/ 7731 h 10000"/>
                  <a:gd name="connsiteX1" fmla="*/ 5011 w 10017"/>
                  <a:gd name="connsiteY1" fmla="*/ 2033 h 10000"/>
                  <a:gd name="connsiteX2" fmla="*/ 10017 w 10017"/>
                  <a:gd name="connsiteY2" fmla="*/ 0 h 10000"/>
                  <a:gd name="connsiteX3" fmla="*/ 10017 w 10017"/>
                  <a:gd name="connsiteY3" fmla="*/ 10000 h 10000"/>
                  <a:gd name="connsiteX4" fmla="*/ 17 w 10017"/>
                  <a:gd name="connsiteY4" fmla="*/ 10000 h 10000"/>
                  <a:gd name="connsiteX5" fmla="*/ 0 w 10017"/>
                  <a:gd name="connsiteY5" fmla="*/ 7731 h 10000"/>
                  <a:gd name="connsiteX0" fmla="*/ 0 w 10017"/>
                  <a:gd name="connsiteY0" fmla="*/ 7827 h 10096"/>
                  <a:gd name="connsiteX1" fmla="*/ 5011 w 10017"/>
                  <a:gd name="connsiteY1" fmla="*/ 2129 h 10096"/>
                  <a:gd name="connsiteX2" fmla="*/ 10017 w 10017"/>
                  <a:gd name="connsiteY2" fmla="*/ 0 h 10096"/>
                  <a:gd name="connsiteX3" fmla="*/ 10017 w 10017"/>
                  <a:gd name="connsiteY3" fmla="*/ 10096 h 10096"/>
                  <a:gd name="connsiteX4" fmla="*/ 17 w 10017"/>
                  <a:gd name="connsiteY4" fmla="*/ 10096 h 10096"/>
                  <a:gd name="connsiteX5" fmla="*/ 0 w 10017"/>
                  <a:gd name="connsiteY5" fmla="*/ 7827 h 1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 h="10096">
                    <a:moveTo>
                      <a:pt x="0" y="7827"/>
                    </a:moveTo>
                    <a:cubicBezTo>
                      <a:pt x="1768" y="6465"/>
                      <a:pt x="3243" y="3491"/>
                      <a:pt x="5011" y="2129"/>
                    </a:cubicBezTo>
                    <a:cubicBezTo>
                      <a:pt x="7277" y="609"/>
                      <a:pt x="8348" y="678"/>
                      <a:pt x="10017" y="0"/>
                    </a:cubicBezTo>
                    <a:lnTo>
                      <a:pt x="10017" y="10096"/>
                    </a:lnTo>
                    <a:lnTo>
                      <a:pt x="17" y="10096"/>
                    </a:lnTo>
                    <a:cubicBezTo>
                      <a:pt x="11" y="9340"/>
                      <a:pt x="6" y="8583"/>
                      <a:pt x="0" y="7827"/>
                    </a:cubicBezTo>
                    <a:close/>
                  </a:path>
                </a:pathLst>
              </a:custGeom>
              <a:solidFill>
                <a:srgbClr val="AE83E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3" name="Groep 72">
              <a:extLst>
                <a:ext uri="{FF2B5EF4-FFF2-40B4-BE49-F238E27FC236}">
                  <a16:creationId xmlns:a16="http://schemas.microsoft.com/office/drawing/2014/main" id="{0F63C3DE-22BC-1AFB-7CA5-81BAB89791AC}"/>
                </a:ext>
              </a:extLst>
            </p:cNvPr>
            <p:cNvGrpSpPr/>
            <p:nvPr/>
          </p:nvGrpSpPr>
          <p:grpSpPr>
            <a:xfrm>
              <a:off x="6954642" y="2011086"/>
              <a:ext cx="4151950" cy="2952000"/>
              <a:chOff x="7313828" y="2402388"/>
              <a:chExt cx="3496726" cy="2042496"/>
            </a:xfrm>
          </p:grpSpPr>
          <p:graphicFrame>
            <p:nvGraphicFramePr>
              <p:cNvPr id="54" name="Chart 10">
                <a:extLst>
                  <a:ext uri="{FF2B5EF4-FFF2-40B4-BE49-F238E27FC236}">
                    <a16:creationId xmlns:a16="http://schemas.microsoft.com/office/drawing/2014/main" id="{5489E63A-E1D5-AE7B-627B-DA728C01EDAD}"/>
                  </a:ext>
                </a:extLst>
              </p:cNvPr>
              <p:cNvGraphicFramePr/>
              <p:nvPr>
                <p:extLst>
                  <p:ext uri="{D42A27DB-BD31-4B8C-83A1-F6EECF244321}">
                    <p14:modId xmlns:p14="http://schemas.microsoft.com/office/powerpoint/2010/main" val="2242118931"/>
                  </p:ext>
                </p:extLst>
              </p:nvPr>
            </p:nvGraphicFramePr>
            <p:xfrm>
              <a:off x="7313828" y="2402388"/>
              <a:ext cx="3496726" cy="2042496"/>
            </p:xfrm>
            <a:graphic>
              <a:graphicData uri="http://schemas.openxmlformats.org/drawingml/2006/chart">
                <c:chart xmlns:c="http://schemas.openxmlformats.org/drawingml/2006/chart" xmlns:r="http://schemas.openxmlformats.org/officeDocument/2006/relationships" r:id="rId3"/>
              </a:graphicData>
            </a:graphic>
          </p:graphicFrame>
          <p:cxnSp>
            <p:nvCxnSpPr>
              <p:cNvPr id="56" name="Rechte verbindingslijn 55">
                <a:extLst>
                  <a:ext uri="{FF2B5EF4-FFF2-40B4-BE49-F238E27FC236}">
                    <a16:creationId xmlns:a16="http://schemas.microsoft.com/office/drawing/2014/main" id="{242BE5DB-65D1-C137-39DC-31FF1BFCFBD0}"/>
                  </a:ext>
                </a:extLst>
              </p:cNvPr>
              <p:cNvCxnSpPr>
                <a:cxnSpLocks/>
              </p:cNvCxnSpPr>
              <p:nvPr/>
            </p:nvCxnSpPr>
            <p:spPr>
              <a:xfrm>
                <a:off x="7604733" y="3074060"/>
                <a:ext cx="3200400" cy="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sp>
            <p:nvSpPr>
              <p:cNvPr id="57" name="Vrije vorm: vorm 56">
                <a:extLst>
                  <a:ext uri="{FF2B5EF4-FFF2-40B4-BE49-F238E27FC236}">
                    <a16:creationId xmlns:a16="http://schemas.microsoft.com/office/drawing/2014/main" id="{32DBBA2F-355F-6291-F16A-E88843CF9D8C}"/>
                  </a:ext>
                </a:extLst>
              </p:cNvPr>
              <p:cNvSpPr/>
              <p:nvPr/>
            </p:nvSpPr>
            <p:spPr>
              <a:xfrm>
                <a:off x="7600930" y="3378979"/>
                <a:ext cx="3182269" cy="718746"/>
              </a:xfrm>
              <a:custGeom>
                <a:avLst/>
                <a:gdLst>
                  <a:gd name="connsiteX0" fmla="*/ 0 w 6188766"/>
                  <a:gd name="connsiteY0" fmla="*/ 0 h 1444487"/>
                  <a:gd name="connsiteX1" fmla="*/ 3061252 w 6188766"/>
                  <a:gd name="connsiteY1" fmla="*/ 371061 h 1444487"/>
                  <a:gd name="connsiteX2" fmla="*/ 6188766 w 6188766"/>
                  <a:gd name="connsiteY2" fmla="*/ 1444487 h 1444487"/>
                </a:gdLst>
                <a:ahLst/>
                <a:cxnLst>
                  <a:cxn ang="0">
                    <a:pos x="connsiteX0" y="connsiteY0"/>
                  </a:cxn>
                  <a:cxn ang="0">
                    <a:pos x="connsiteX1" y="connsiteY1"/>
                  </a:cxn>
                  <a:cxn ang="0">
                    <a:pos x="connsiteX2" y="connsiteY2"/>
                  </a:cxn>
                </a:cxnLst>
                <a:rect l="l" t="t" r="r" b="b"/>
                <a:pathLst>
                  <a:path w="6188766" h="1444487">
                    <a:moveTo>
                      <a:pt x="0" y="0"/>
                    </a:moveTo>
                    <a:cubicBezTo>
                      <a:pt x="1014895" y="65156"/>
                      <a:pt x="2029791" y="130313"/>
                      <a:pt x="3061252" y="371061"/>
                    </a:cubicBezTo>
                    <a:cubicBezTo>
                      <a:pt x="4092713" y="611809"/>
                      <a:pt x="5585792" y="1270000"/>
                      <a:pt x="6188766" y="1444487"/>
                    </a:cubicBezTo>
                  </a:path>
                </a:pathLst>
              </a:custGeom>
              <a:noFill/>
              <a:ln w="5715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Tekstvak 57">
                <a:extLst>
                  <a:ext uri="{FF2B5EF4-FFF2-40B4-BE49-F238E27FC236}">
                    <a16:creationId xmlns:a16="http://schemas.microsoft.com/office/drawing/2014/main" id="{E88ADC91-E94B-8314-E36A-C5060C170351}"/>
                  </a:ext>
                </a:extLst>
              </p:cNvPr>
              <p:cNvSpPr txBox="1"/>
              <p:nvPr/>
            </p:nvSpPr>
            <p:spPr>
              <a:xfrm>
                <a:off x="8412470" y="3683341"/>
                <a:ext cx="1548938" cy="461665"/>
              </a:xfrm>
              <a:prstGeom prst="rect">
                <a:avLst/>
              </a:prstGeom>
              <a:noFill/>
            </p:spPr>
            <p:txBody>
              <a:bodyPr wrap="square" rtlCol="0">
                <a:spAutoFit/>
              </a:bodyPr>
              <a:lstStyle/>
              <a:p>
                <a:pPr algn="ctr"/>
                <a:r>
                  <a:rPr lang="nl-NL" sz="2400" dirty="0">
                    <a:solidFill>
                      <a:schemeClr val="bg1"/>
                    </a:solidFill>
                    <a:effectLst>
                      <a:outerShdw blurRad="25400" dist="25400" dir="2700000" algn="tl" rotWithShape="0">
                        <a:prstClr val="black">
                          <a:alpha val="40000"/>
                        </a:prstClr>
                      </a:outerShdw>
                    </a:effectLst>
                    <a:latin typeface="Effra" panose="02000506080000020004" pitchFamily="2" charset="0"/>
                  </a:rPr>
                  <a:t>Interest</a:t>
                </a:r>
              </a:p>
            </p:txBody>
          </p:sp>
          <p:sp>
            <p:nvSpPr>
              <p:cNvPr id="59" name="Tekstvak 58">
                <a:extLst>
                  <a:ext uri="{FF2B5EF4-FFF2-40B4-BE49-F238E27FC236}">
                    <a16:creationId xmlns:a16="http://schemas.microsoft.com/office/drawing/2014/main" id="{C7181EC0-0FAB-D9AD-B26E-1BAC0F47E6A6}"/>
                  </a:ext>
                </a:extLst>
              </p:cNvPr>
              <p:cNvSpPr txBox="1"/>
              <p:nvPr/>
            </p:nvSpPr>
            <p:spPr>
              <a:xfrm>
                <a:off x="8329429" y="3107249"/>
                <a:ext cx="1715020" cy="461665"/>
              </a:xfrm>
              <a:prstGeom prst="rect">
                <a:avLst/>
              </a:prstGeom>
              <a:noFill/>
            </p:spPr>
            <p:txBody>
              <a:bodyPr wrap="square" rtlCol="0">
                <a:spAutoFit/>
              </a:bodyPr>
              <a:lstStyle/>
              <a:p>
                <a:pPr algn="ctr"/>
                <a:r>
                  <a:rPr lang="nl-NL" sz="2400" dirty="0">
                    <a:solidFill>
                      <a:schemeClr val="bg1"/>
                    </a:solidFill>
                    <a:effectLst>
                      <a:outerShdw blurRad="25400" dist="25400" dir="2700000" algn="tl" rotWithShape="0">
                        <a:prstClr val="black">
                          <a:alpha val="40000"/>
                        </a:prstClr>
                      </a:outerShdw>
                    </a:effectLst>
                    <a:latin typeface="Effra" panose="02000506080000020004" pitchFamily="2" charset="0"/>
                  </a:rPr>
                  <a:t>Aflossing</a:t>
                </a:r>
              </a:p>
            </p:txBody>
          </p:sp>
        </p:grpSp>
      </p:grpSp>
      <p:sp>
        <p:nvSpPr>
          <p:cNvPr id="81" name="Tekstvak 80">
            <a:extLst>
              <a:ext uri="{FF2B5EF4-FFF2-40B4-BE49-F238E27FC236}">
                <a16:creationId xmlns:a16="http://schemas.microsoft.com/office/drawing/2014/main" id="{3D816BA3-4087-07DB-C746-C250977F2D05}"/>
              </a:ext>
            </a:extLst>
          </p:cNvPr>
          <p:cNvSpPr txBox="1"/>
          <p:nvPr/>
        </p:nvSpPr>
        <p:spPr>
          <a:xfrm>
            <a:off x="4098411" y="3370588"/>
            <a:ext cx="107779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Blijft gelijk</a:t>
            </a:r>
          </a:p>
        </p:txBody>
      </p:sp>
      <p:sp>
        <p:nvSpPr>
          <p:cNvPr id="82" name="Tekstvak 81">
            <a:extLst>
              <a:ext uri="{FF2B5EF4-FFF2-40B4-BE49-F238E27FC236}">
                <a16:creationId xmlns:a16="http://schemas.microsoft.com/office/drawing/2014/main" id="{9692AF96-CD5F-AEC2-E11A-4809B29CAC8D}"/>
              </a:ext>
            </a:extLst>
          </p:cNvPr>
          <p:cNvSpPr txBox="1"/>
          <p:nvPr/>
        </p:nvSpPr>
        <p:spPr>
          <a:xfrm>
            <a:off x="1133425" y="2862810"/>
            <a:ext cx="11421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Daalt</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83" name="Tekstvak 82">
            <a:extLst>
              <a:ext uri="{FF2B5EF4-FFF2-40B4-BE49-F238E27FC236}">
                <a16:creationId xmlns:a16="http://schemas.microsoft.com/office/drawing/2014/main" id="{CB2CAE3F-DE81-A5AF-723B-03949BD1A584}"/>
              </a:ext>
            </a:extLst>
          </p:cNvPr>
          <p:cNvSpPr txBox="1"/>
          <p:nvPr/>
        </p:nvSpPr>
        <p:spPr>
          <a:xfrm>
            <a:off x="7290317" y="3404513"/>
            <a:ext cx="11421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Daalt</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84" name="Tekstvak 83">
            <a:extLst>
              <a:ext uri="{FF2B5EF4-FFF2-40B4-BE49-F238E27FC236}">
                <a16:creationId xmlns:a16="http://schemas.microsoft.com/office/drawing/2014/main" id="{EE7828FA-0D77-4C31-CDFE-12B52DAFC485}"/>
              </a:ext>
            </a:extLst>
          </p:cNvPr>
          <p:cNvSpPr txBox="1"/>
          <p:nvPr/>
        </p:nvSpPr>
        <p:spPr>
          <a:xfrm>
            <a:off x="10048867" y="2566010"/>
            <a:ext cx="11421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Stijgt</a:t>
            </a:r>
            <a:endPar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85" name="Tekstvak 84">
            <a:extLst>
              <a:ext uri="{FF2B5EF4-FFF2-40B4-BE49-F238E27FC236}">
                <a16:creationId xmlns:a16="http://schemas.microsoft.com/office/drawing/2014/main" id="{8C47865D-BCC6-8DAB-9095-165DCC2BCBC1}"/>
              </a:ext>
            </a:extLst>
          </p:cNvPr>
          <p:cNvSpPr txBox="1"/>
          <p:nvPr/>
        </p:nvSpPr>
        <p:spPr>
          <a:xfrm>
            <a:off x="6168157" y="2862588"/>
            <a:ext cx="107779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Blijft gelijk</a:t>
            </a:r>
          </a:p>
        </p:txBody>
      </p:sp>
      <p:sp>
        <p:nvSpPr>
          <p:cNvPr id="86" name="Linkeraccolade 85">
            <a:extLst>
              <a:ext uri="{FF2B5EF4-FFF2-40B4-BE49-F238E27FC236}">
                <a16:creationId xmlns:a16="http://schemas.microsoft.com/office/drawing/2014/main" id="{EC97B070-EAD4-2C7C-2D60-A774B6051FB0}"/>
              </a:ext>
            </a:extLst>
          </p:cNvPr>
          <p:cNvSpPr/>
          <p:nvPr/>
        </p:nvSpPr>
        <p:spPr>
          <a:xfrm>
            <a:off x="7056843" y="2454128"/>
            <a:ext cx="238699" cy="1903191"/>
          </a:xfrm>
          <a:prstGeom prst="leftBrace">
            <a:avLst>
              <a:gd name="adj1" fmla="val 120064"/>
              <a:gd name="adj2" fmla="val 46035"/>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7" name="Tekstvak 86">
            <a:extLst>
              <a:ext uri="{FF2B5EF4-FFF2-40B4-BE49-F238E27FC236}">
                <a16:creationId xmlns:a16="http://schemas.microsoft.com/office/drawing/2014/main" id="{038FD9BB-95AE-2F37-746C-FEEB0A776257}"/>
              </a:ext>
            </a:extLst>
          </p:cNvPr>
          <p:cNvSpPr txBox="1"/>
          <p:nvPr/>
        </p:nvSpPr>
        <p:spPr>
          <a:xfrm>
            <a:off x="7513653" y="5309253"/>
            <a:ext cx="4517130" cy="523220"/>
          </a:xfrm>
          <a:prstGeom prst="rect">
            <a:avLst/>
          </a:prstGeom>
          <a:noFill/>
          <a:effectLst>
            <a:outerShdw blurRad="25400" dist="254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Beginnen laag, maar stijgen</a:t>
            </a:r>
          </a:p>
        </p:txBody>
      </p:sp>
      <p:pic>
        <p:nvPicPr>
          <p:cNvPr id="88" name="Graphic 87" descr="Lijn met pijl: Curve in wijzerzin met effen opvulling">
            <a:extLst>
              <a:ext uri="{FF2B5EF4-FFF2-40B4-BE49-F238E27FC236}">
                <a16:creationId xmlns:a16="http://schemas.microsoft.com/office/drawing/2014/main" id="{B544361C-B3BD-75FA-C15B-CC069E58A09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342601" flipV="1">
            <a:off x="9587903" y="2269487"/>
            <a:ext cx="670705" cy="670705"/>
          </a:xfrm>
          <a:prstGeom prst="rect">
            <a:avLst/>
          </a:prstGeom>
          <a:effectLst>
            <a:outerShdw blurRad="25400" dist="25400" dir="2700000" algn="tl" rotWithShape="0">
              <a:prstClr val="black">
                <a:alpha val="40000"/>
              </a:prstClr>
            </a:outerShdw>
          </a:effectLst>
        </p:spPr>
      </p:pic>
      <p:pic>
        <p:nvPicPr>
          <p:cNvPr id="100" name="Graphic 99" descr="Lijn met pijl: Curve in wijzerzin met effen opvulling">
            <a:extLst>
              <a:ext uri="{FF2B5EF4-FFF2-40B4-BE49-F238E27FC236}">
                <a16:creationId xmlns:a16="http://schemas.microsoft.com/office/drawing/2014/main" id="{18DE23C4-D3D7-78C5-9633-80685424A36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342601" flipH="1">
            <a:off x="8119034" y="3580055"/>
            <a:ext cx="670705" cy="670705"/>
          </a:xfrm>
          <a:prstGeom prst="rect">
            <a:avLst/>
          </a:prstGeom>
          <a:effectLst>
            <a:outerShdw blurRad="25400" dist="25400" dir="2700000" algn="tl" rotWithShape="0">
              <a:prstClr val="black">
                <a:alpha val="40000"/>
              </a:prstClr>
            </a:outerShdw>
          </a:effectLst>
        </p:spPr>
      </p:pic>
      <p:pic>
        <p:nvPicPr>
          <p:cNvPr id="113" name="Graphic 112" descr="Lijn met pijl: Curve in wijzerzin met effen opvulling">
            <a:extLst>
              <a:ext uri="{FF2B5EF4-FFF2-40B4-BE49-F238E27FC236}">
                <a16:creationId xmlns:a16="http://schemas.microsoft.com/office/drawing/2014/main" id="{29675DDC-CB37-3386-975A-429E9C42B2A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8257399" flipH="1" flipV="1">
            <a:off x="1923053" y="2558429"/>
            <a:ext cx="670705" cy="670705"/>
          </a:xfrm>
          <a:prstGeom prst="rect">
            <a:avLst/>
          </a:prstGeom>
          <a:effectLst>
            <a:outerShdw blurRad="25400" dist="25400" dir="2700000" algn="tl" rotWithShape="0">
              <a:prstClr val="black">
                <a:alpha val="40000"/>
              </a:prstClr>
            </a:outerShdw>
          </a:effectLst>
        </p:spPr>
      </p:pic>
      <p:pic>
        <p:nvPicPr>
          <p:cNvPr id="114" name="Graphic 113" descr="Lijn met pijl: Curve in wijzerzin met effen opvulling">
            <a:extLst>
              <a:ext uri="{FF2B5EF4-FFF2-40B4-BE49-F238E27FC236}">
                <a16:creationId xmlns:a16="http://schemas.microsoft.com/office/drawing/2014/main" id="{468114AA-068F-D55F-45F0-58967B53A2E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8257399">
            <a:off x="3427913" y="3772709"/>
            <a:ext cx="670705" cy="670705"/>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2947557115"/>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22" presetClass="entr" presetSubtype="2"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wipe(right)">
                                      <p:cBhvr>
                                        <p:cTn id="15" dur="150"/>
                                        <p:tgtEl>
                                          <p:spTgt spid="114"/>
                                        </p:tgtEl>
                                      </p:cBhvr>
                                    </p:animEffect>
                                  </p:childTnLst>
                                </p:cTn>
                              </p:par>
                              <p:par>
                                <p:cTn id="16" presetID="22" presetClass="entr" presetSubtype="8" fill="hold" nodeType="with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wipe(left)">
                                      <p:cBhvr>
                                        <p:cTn id="18" dur="150"/>
                                        <p:tgtEl>
                                          <p:spTgt spid="1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22" presetClass="entr" presetSubtype="8"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left)">
                                      <p:cBhvr>
                                        <p:cTn id="31" dur="150"/>
                                        <p:tgtEl>
                                          <p:spTgt spid="100"/>
                                        </p:tgtEl>
                                      </p:cBhvr>
                                    </p:animEffect>
                                  </p:childTnLst>
                                </p:cTn>
                              </p:par>
                              <p:par>
                                <p:cTn id="32" presetID="22" presetClass="entr" presetSubtype="2" fill="hold"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wipe(right)">
                                      <p:cBhvr>
                                        <p:cTn id="34" dur="150"/>
                                        <p:tgtEl>
                                          <p:spTgt spid="8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42" fill="hold" grpId="0"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barn(outHorizontal)">
                                      <p:cBhvr>
                                        <p:cTn id="39" dur="150"/>
                                        <p:tgtEl>
                                          <p:spTgt spid="86"/>
                                        </p:tgtEl>
                                      </p:cBhvr>
                                    </p:animEffect>
                                  </p:childTnLst>
                                </p:cTn>
                              </p:par>
                            </p:childTnLst>
                          </p:cTn>
                        </p:par>
                        <p:par>
                          <p:cTn id="40" fill="hold">
                            <p:stCondLst>
                              <p:cond delay="150"/>
                            </p:stCondLst>
                            <p:childTnLst>
                              <p:par>
                                <p:cTn id="41" presetID="1" presetClass="entr" presetSubtype="0"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outVertical)">
                                      <p:cBhvr>
                                        <p:cTn id="47" dur="200"/>
                                        <p:tgtEl>
                                          <p:spTgt spid="7"/>
                                        </p:tgtEl>
                                      </p:cBhvr>
                                    </p:animEffect>
                                  </p:childTnLst>
                                </p:cTn>
                              </p:par>
                            </p:childTnLst>
                          </p:cTn>
                        </p:par>
                        <p:par>
                          <p:cTn id="48" fill="hold">
                            <p:stCondLst>
                              <p:cond delay="200"/>
                            </p:stCondLst>
                            <p:childTnLst>
                              <p:par>
                                <p:cTn id="49" presetID="1"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par>
                          <p:cTn id="51" fill="hold">
                            <p:stCondLst>
                              <p:cond delay="200"/>
                            </p:stCondLst>
                            <p:childTnLst>
                              <p:par>
                                <p:cTn id="52" presetID="1" presetClass="entr" presetSubtype="0"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arn(outVertical)">
                                      <p:cBhvr>
                                        <p:cTn id="58" dur="200"/>
                                        <p:tgtEl>
                                          <p:spTgt spid="5"/>
                                        </p:tgtEl>
                                      </p:cBhvr>
                                    </p:animEffect>
                                  </p:childTnLst>
                                </p:cTn>
                              </p:par>
                            </p:childTnLst>
                          </p:cTn>
                        </p:par>
                        <p:par>
                          <p:cTn id="59" fill="hold">
                            <p:stCondLst>
                              <p:cond delay="200"/>
                            </p:stCondLst>
                            <p:childTnLst>
                              <p:par>
                                <p:cTn id="60" presetID="1" presetClass="entr" presetSubtype="0"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childTnLst>
                                </p:cTn>
                              </p:par>
                            </p:childTnLst>
                          </p:cTn>
                        </p:par>
                        <p:par>
                          <p:cTn id="62" fill="hold">
                            <p:stCondLst>
                              <p:cond delay="200"/>
                            </p:stCondLst>
                            <p:childTnLst>
                              <p:par>
                                <p:cTn id="63" presetID="1"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37"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outVertical)">
                                      <p:cBhvr>
                                        <p:cTn id="69" dur="200"/>
                                        <p:tgtEl>
                                          <p:spTgt spid="8"/>
                                        </p:tgtEl>
                                      </p:cBhvr>
                                    </p:animEffect>
                                  </p:childTnLst>
                                </p:cTn>
                              </p:par>
                            </p:childTnLst>
                          </p:cTn>
                        </p:par>
                        <p:par>
                          <p:cTn id="70" fill="hold">
                            <p:stCondLst>
                              <p:cond delay="200"/>
                            </p:stCondLst>
                            <p:childTnLst>
                              <p:par>
                                <p:cTn id="71" presetID="1"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par>
                          <p:cTn id="73" fill="hold">
                            <p:stCondLst>
                              <p:cond delay="200"/>
                            </p:stCondLst>
                            <p:childTnLst>
                              <p:par>
                                <p:cTn id="74" presetID="1"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2" grpId="0"/>
      <p:bldP spid="13" grpId="0"/>
      <p:bldP spid="20" grpId="0"/>
      <p:bldP spid="32" grpId="0"/>
      <p:bldP spid="46" grpId="0"/>
      <p:bldP spid="81" grpId="0"/>
      <p:bldP spid="82" grpId="0"/>
      <p:bldP spid="83" grpId="0"/>
      <p:bldP spid="84" grpId="0"/>
      <p:bldP spid="85" grpId="0"/>
      <p:bldP spid="86" grpId="0" animBg="1"/>
      <p:bldP spid="87"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7823A-5F39-9F8A-BA46-777994C8877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976D4FA-29F2-D48C-4A66-C2D620B09DFA}"/>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Annuïteitenlening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rPr>
              <a:t>(examenvraag 1)</a:t>
            </a:r>
          </a:p>
        </p:txBody>
      </p:sp>
      <p:pic>
        <p:nvPicPr>
          <p:cNvPr id="6" name="Afbeelding 5">
            <a:extLst>
              <a:ext uri="{FF2B5EF4-FFF2-40B4-BE49-F238E27FC236}">
                <a16:creationId xmlns:a16="http://schemas.microsoft.com/office/drawing/2014/main" id="{A79728F5-2FE5-B795-27AC-503BB08435F8}"/>
              </a:ext>
            </a:extLst>
          </p:cNvPr>
          <p:cNvPicPr>
            <a:picLocks noChangeAspect="1"/>
          </p:cNvPicPr>
          <p:nvPr/>
        </p:nvPicPr>
        <p:blipFill>
          <a:blip r:embed="rId2"/>
          <a:srcRect b="78733"/>
          <a:stretch/>
        </p:blipFill>
        <p:spPr>
          <a:xfrm>
            <a:off x="438150" y="1200835"/>
            <a:ext cx="11315700" cy="1160336"/>
          </a:xfrm>
          <a:prstGeom prst="rect">
            <a:avLst/>
          </a:prstGeom>
          <a:ln w="38100">
            <a:solidFill>
              <a:srgbClr val="945DE8"/>
            </a:solidFill>
          </a:ln>
          <a:effectLst>
            <a:outerShdw blurRad="25400" dist="25400" dir="2700000" algn="tl" rotWithShape="0">
              <a:prstClr val="black">
                <a:alpha val="40000"/>
              </a:prstClr>
            </a:outerShdw>
          </a:effectLst>
        </p:spPr>
      </p:pic>
      <p:sp>
        <p:nvSpPr>
          <p:cNvPr id="7" name="Tekstvak 6">
            <a:extLst>
              <a:ext uri="{FF2B5EF4-FFF2-40B4-BE49-F238E27FC236}">
                <a16:creationId xmlns:a16="http://schemas.microsoft.com/office/drawing/2014/main" id="{57E988AA-A258-AD71-E687-76FE89B7BEA3}"/>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sp>
        <p:nvSpPr>
          <p:cNvPr id="10" name="Tekstvak 9">
            <a:extLst>
              <a:ext uri="{FF2B5EF4-FFF2-40B4-BE49-F238E27FC236}">
                <a16:creationId xmlns:a16="http://schemas.microsoft.com/office/drawing/2014/main" id="{A5DA0732-5C96-D5FD-3932-57C1599F0ED7}"/>
              </a:ext>
            </a:extLst>
          </p:cNvPr>
          <p:cNvSpPr txBox="1"/>
          <p:nvPr/>
        </p:nvSpPr>
        <p:spPr>
          <a:xfrm>
            <a:off x="438150" y="3223263"/>
            <a:ext cx="113157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Met een </a:t>
            </a:r>
            <a:r>
              <a:rPr lang="nl-NL" sz="2800" b="1" i="1" dirty="0">
                <a:solidFill>
                  <a:srgbClr val="945DE8"/>
                </a:solidFill>
                <a:latin typeface="Effra" panose="02000506080000020004" pitchFamily="2" charset="0"/>
              </a:rPr>
              <a:t>lineaire lening </a:t>
            </a:r>
            <a:r>
              <a:rPr lang="nl-NL" sz="2800" b="1" i="1" dirty="0">
                <a:solidFill>
                  <a:prstClr val="black"/>
                </a:solidFill>
                <a:latin typeface="Effra" panose="02000506080000020004" pitchFamily="2" charset="0"/>
              </a:rPr>
              <a:t>los je in het begin van de looptijd </a:t>
            </a:r>
            <a:r>
              <a:rPr lang="nl-NL" sz="2800" b="1" i="1" dirty="0">
                <a:solidFill>
                  <a:srgbClr val="945DE8"/>
                </a:solidFill>
                <a:latin typeface="Effra" panose="02000506080000020004" pitchFamily="2" charset="0"/>
              </a:rPr>
              <a:t>grotere delen </a:t>
            </a:r>
            <a:r>
              <a:rPr lang="nl-NL" sz="2800" b="1" i="1" dirty="0">
                <a:solidFill>
                  <a:prstClr val="black"/>
                </a:solidFill>
                <a:latin typeface="Effra" panose="02000506080000020004" pitchFamily="2" charset="0"/>
              </a:rPr>
              <a:t>af dan bij een </a:t>
            </a:r>
            <a:r>
              <a:rPr lang="nl-NL" sz="2800" b="1" i="1" dirty="0">
                <a:solidFill>
                  <a:srgbClr val="945DE8"/>
                </a:solidFill>
                <a:latin typeface="Effra" panose="02000506080000020004" pitchFamily="2" charset="0"/>
              </a:rPr>
              <a:t>annuïteitenlening</a:t>
            </a:r>
            <a:r>
              <a:rPr lang="nl-NL" sz="2800" b="1" i="1" dirty="0">
                <a:solidFill>
                  <a:prstClr val="black"/>
                </a:solidFill>
                <a:latin typeface="Effra" panose="02000506080000020004" pitchFamily="2" charset="0"/>
              </a:rPr>
              <a: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11" name="Tekstballon: rechthoek met afgeronde hoeken 10">
            <a:extLst>
              <a:ext uri="{FF2B5EF4-FFF2-40B4-BE49-F238E27FC236}">
                <a16:creationId xmlns:a16="http://schemas.microsoft.com/office/drawing/2014/main" id="{A788EEC0-8065-51B1-A984-2C20EE1F9B75}"/>
              </a:ext>
            </a:extLst>
          </p:cNvPr>
          <p:cNvSpPr/>
          <p:nvPr/>
        </p:nvSpPr>
        <p:spPr>
          <a:xfrm>
            <a:off x="7200900" y="2621533"/>
            <a:ext cx="2449051" cy="619081"/>
          </a:xfrm>
          <a:prstGeom prst="wedgeRoundRectCallout">
            <a:avLst>
              <a:gd name="adj1" fmla="val 57961"/>
              <a:gd name="adj2" fmla="val 5667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2000" b="1" i="1" dirty="0">
                <a:solidFill>
                  <a:prstClr val="white"/>
                </a:solidFill>
                <a:latin typeface="Effra" panose="02000506080000020004" pitchFamily="2" charset="0"/>
              </a:rPr>
              <a:t>Verschil benoemen</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12" name="Graphic 11" descr="Vinkje met effen opvulling">
            <a:extLst>
              <a:ext uri="{FF2B5EF4-FFF2-40B4-BE49-F238E27FC236}">
                <a16:creationId xmlns:a16="http://schemas.microsoft.com/office/drawing/2014/main" id="{7DCA7356-CCF9-F91D-901C-27A5B1B5788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2718" y="2240750"/>
            <a:ext cx="1037964" cy="1037964"/>
          </a:xfrm>
          <a:prstGeom prst="rect">
            <a:avLst/>
          </a:prstGeom>
          <a:effectLst>
            <a:outerShdw blurRad="50800" dist="38100" dir="2700000" algn="tl" rotWithShape="0">
              <a:prstClr val="black">
                <a:alpha val="40000"/>
              </a:prstClr>
            </a:outerShdw>
          </a:effectLst>
        </p:spPr>
      </p:pic>
      <p:sp>
        <p:nvSpPr>
          <p:cNvPr id="13" name="Tekstvak 12">
            <a:extLst>
              <a:ext uri="{FF2B5EF4-FFF2-40B4-BE49-F238E27FC236}">
                <a16:creationId xmlns:a16="http://schemas.microsoft.com/office/drawing/2014/main" id="{8D71629F-2C00-D18F-9798-0601C155647F}"/>
              </a:ext>
            </a:extLst>
          </p:cNvPr>
          <p:cNvSpPr txBox="1"/>
          <p:nvPr/>
        </p:nvSpPr>
        <p:spPr>
          <a:xfrm>
            <a:off x="438150" y="4336057"/>
            <a:ext cx="113157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Hierdoor blijft er bij een annuïteitenlening </a:t>
            </a:r>
            <a:r>
              <a:rPr lang="nl-NL" sz="2800" b="1" i="1" dirty="0">
                <a:solidFill>
                  <a:srgbClr val="945DE8"/>
                </a:solidFill>
                <a:latin typeface="Effra" panose="02000506080000020004" pitchFamily="2" charset="0"/>
              </a:rPr>
              <a:t>langer een grotere schuld </a:t>
            </a:r>
            <a:r>
              <a:rPr lang="nl-NL" sz="2800" b="1" i="1" dirty="0">
                <a:solidFill>
                  <a:prstClr val="black"/>
                </a:solidFill>
                <a:latin typeface="Effra" panose="02000506080000020004" pitchFamily="2" charset="0"/>
              </a:rPr>
              <a:t>open staan, waardoor de </a:t>
            </a:r>
            <a:r>
              <a:rPr lang="nl-NL" sz="2800" b="1" i="1" dirty="0">
                <a:solidFill>
                  <a:srgbClr val="945DE8"/>
                </a:solidFill>
                <a:latin typeface="Effra" panose="02000506080000020004" pitchFamily="2" charset="0"/>
              </a:rPr>
              <a:t>interest langer hoog </a:t>
            </a:r>
            <a:r>
              <a:rPr lang="nl-NL" sz="2800" b="1" i="1" dirty="0">
                <a:solidFill>
                  <a:prstClr val="black"/>
                </a:solidFill>
                <a:latin typeface="Effra" panose="02000506080000020004" pitchFamily="2" charset="0"/>
              </a:rPr>
              <a:t>blijft.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14" name="Tekstballon: rechthoek met afgeronde hoeken 13">
            <a:extLst>
              <a:ext uri="{FF2B5EF4-FFF2-40B4-BE49-F238E27FC236}">
                <a16:creationId xmlns:a16="http://schemas.microsoft.com/office/drawing/2014/main" id="{3745BFF0-F131-7407-7DA3-E18443FAA979}"/>
              </a:ext>
            </a:extLst>
          </p:cNvPr>
          <p:cNvSpPr/>
          <p:nvPr/>
        </p:nvSpPr>
        <p:spPr>
          <a:xfrm>
            <a:off x="394049" y="2677084"/>
            <a:ext cx="2687608" cy="619081"/>
          </a:xfrm>
          <a:prstGeom prst="wedgeRoundRectCallout">
            <a:avLst>
              <a:gd name="adj1" fmla="val 57961"/>
              <a:gd name="adj2" fmla="val 5667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nl-NL" sz="2000" b="1" i="1" dirty="0">
                <a:solidFill>
                  <a:prstClr val="white"/>
                </a:solidFill>
                <a:latin typeface="Effra" panose="02000506080000020004" pitchFamily="2" charset="0"/>
              </a:rPr>
              <a:t>Beide zaken noemen</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15" name="Graphic 14" descr="Vinkje met effen opvulling">
            <a:extLst>
              <a:ext uri="{FF2B5EF4-FFF2-40B4-BE49-F238E27FC236}">
                <a16:creationId xmlns:a16="http://schemas.microsoft.com/office/drawing/2014/main" id="{72529E45-DB32-4D0D-5564-41A094FC3E1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8676" y="2240750"/>
            <a:ext cx="1037964" cy="1037964"/>
          </a:xfrm>
          <a:prstGeom prst="rect">
            <a:avLst/>
          </a:prstGeom>
          <a:effectLst>
            <a:outerShdw blurRad="50800" dist="38100" dir="2700000" algn="tl" rotWithShape="0">
              <a:prstClr val="black">
                <a:alpha val="40000"/>
              </a:prstClr>
            </a:outerShdw>
          </a:effectLst>
        </p:spPr>
      </p:pic>
      <p:sp>
        <p:nvSpPr>
          <p:cNvPr id="16" name="Tekstballon: rechthoek met afgeronde hoeken 15">
            <a:extLst>
              <a:ext uri="{FF2B5EF4-FFF2-40B4-BE49-F238E27FC236}">
                <a16:creationId xmlns:a16="http://schemas.microsoft.com/office/drawing/2014/main" id="{2949AE95-6F99-83BF-0FE1-E2DF2C487EF1}"/>
              </a:ext>
            </a:extLst>
          </p:cNvPr>
          <p:cNvSpPr/>
          <p:nvPr/>
        </p:nvSpPr>
        <p:spPr>
          <a:xfrm>
            <a:off x="5737817" y="4037092"/>
            <a:ext cx="1755183" cy="619081"/>
          </a:xfrm>
          <a:prstGeom prst="wedgeRoundRectCallout">
            <a:avLst>
              <a:gd name="adj1" fmla="val -34184"/>
              <a:gd name="adj2" fmla="val 91551"/>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nl-NL" sz="2000" b="1" i="1" dirty="0">
                <a:solidFill>
                  <a:prstClr val="white"/>
                </a:solidFill>
                <a:latin typeface="Effra" panose="02000506080000020004" pitchFamily="2" charset="0"/>
              </a:rPr>
              <a:t>Conclusie</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17" name="Graphic 16" descr="Vinkje met effen opvulling">
            <a:extLst>
              <a:ext uri="{FF2B5EF4-FFF2-40B4-BE49-F238E27FC236}">
                <a16:creationId xmlns:a16="http://schemas.microsoft.com/office/drawing/2014/main" id="{9D6A285C-AA85-FA99-722F-8D0BFB6CDCE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2696" y="3688948"/>
            <a:ext cx="1037964" cy="1037964"/>
          </a:xfrm>
          <a:prstGeom prst="rect">
            <a:avLst/>
          </a:prstGeom>
          <a:effectLst>
            <a:outerShdw blurRad="50800" dist="38100" dir="2700000" algn="tl" rotWithShape="0">
              <a:prstClr val="black">
                <a:alpha val="40000"/>
              </a:prstClr>
            </a:outerShdw>
          </a:effectLst>
        </p:spPr>
      </p:pic>
      <p:cxnSp>
        <p:nvCxnSpPr>
          <p:cNvPr id="18" name="Rechte verbindingslijn 17">
            <a:extLst>
              <a:ext uri="{FF2B5EF4-FFF2-40B4-BE49-F238E27FC236}">
                <a16:creationId xmlns:a16="http://schemas.microsoft.com/office/drawing/2014/main" id="{8BA05A92-5749-ECA8-6BA1-7A06061A2D87}"/>
              </a:ext>
            </a:extLst>
          </p:cNvPr>
          <p:cNvCxnSpPr>
            <a:cxnSpLocks/>
          </p:cNvCxnSpPr>
          <p:nvPr/>
        </p:nvCxnSpPr>
        <p:spPr>
          <a:xfrm>
            <a:off x="485775" y="5448300"/>
            <a:ext cx="11220450" cy="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0" name="Groep 29">
            <a:extLst>
              <a:ext uri="{FF2B5EF4-FFF2-40B4-BE49-F238E27FC236}">
                <a16:creationId xmlns:a16="http://schemas.microsoft.com/office/drawing/2014/main" id="{145DC3CA-06B3-7281-6D34-8639B46E07B1}"/>
              </a:ext>
            </a:extLst>
          </p:cNvPr>
          <p:cNvGrpSpPr/>
          <p:nvPr/>
        </p:nvGrpSpPr>
        <p:grpSpPr>
          <a:xfrm>
            <a:off x="1952625" y="5635766"/>
            <a:ext cx="8286750" cy="651576"/>
            <a:chOff x="1952625" y="5635766"/>
            <a:chExt cx="8286750" cy="651576"/>
          </a:xfrm>
        </p:grpSpPr>
        <p:sp>
          <p:nvSpPr>
            <p:cNvPr id="21" name="Rechthoek 20">
              <a:extLst>
                <a:ext uri="{FF2B5EF4-FFF2-40B4-BE49-F238E27FC236}">
                  <a16:creationId xmlns:a16="http://schemas.microsoft.com/office/drawing/2014/main" id="{265E2488-9BE7-EE3B-9F2C-4962C9E74802}"/>
                </a:ext>
              </a:extLst>
            </p:cNvPr>
            <p:cNvSpPr/>
            <p:nvPr/>
          </p:nvSpPr>
          <p:spPr>
            <a:xfrm>
              <a:off x="1952625" y="5635766"/>
              <a:ext cx="8286750" cy="65157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p:sp>
          <p:nvSpPr>
            <p:cNvPr id="23" name="Tekstvak 22">
              <a:extLst>
                <a:ext uri="{FF2B5EF4-FFF2-40B4-BE49-F238E27FC236}">
                  <a16:creationId xmlns:a16="http://schemas.microsoft.com/office/drawing/2014/main" id="{4AEF11BE-06CD-F7C2-A809-EA4E51496464}"/>
                </a:ext>
              </a:extLst>
            </p:cNvPr>
            <p:cNvSpPr txBox="1"/>
            <p:nvPr/>
          </p:nvSpPr>
          <p:spPr>
            <a:xfrm>
              <a:off x="4837659" y="5712212"/>
              <a:ext cx="1487620" cy="461665"/>
            </a:xfrm>
            <a:prstGeom prst="rect">
              <a:avLst/>
            </a:prstGeom>
            <a:noFill/>
          </p:spPr>
          <p:txBody>
            <a:bodyPr wrap="square" rtlCol="0">
              <a:spAutoFit/>
            </a:bodyPr>
            <a:lstStyle/>
            <a:p>
              <a:pPr algn="ctr"/>
              <a:r>
                <a:rPr lang="nl-NL" sz="2400" b="1" i="1" dirty="0">
                  <a:solidFill>
                    <a:srgbClr val="945DE8"/>
                  </a:solidFill>
                </a:rPr>
                <a:t>annuïteit</a:t>
              </a:r>
            </a:p>
          </p:txBody>
        </p:sp>
        <p:sp>
          <p:nvSpPr>
            <p:cNvPr id="24" name="Tekstvak 23">
              <a:extLst>
                <a:ext uri="{FF2B5EF4-FFF2-40B4-BE49-F238E27FC236}">
                  <a16:creationId xmlns:a16="http://schemas.microsoft.com/office/drawing/2014/main" id="{F38D42C0-5608-2AED-7606-9DE10B7236CF}"/>
                </a:ext>
              </a:extLst>
            </p:cNvPr>
            <p:cNvSpPr txBox="1"/>
            <p:nvPr/>
          </p:nvSpPr>
          <p:spPr>
            <a:xfrm>
              <a:off x="2482248" y="5712212"/>
              <a:ext cx="2136987" cy="461665"/>
            </a:xfrm>
            <a:prstGeom prst="rect">
              <a:avLst/>
            </a:prstGeom>
            <a:noFill/>
          </p:spPr>
          <p:txBody>
            <a:bodyPr wrap="square" rtlCol="0">
              <a:spAutoFit/>
            </a:bodyPr>
            <a:lstStyle/>
            <a:p>
              <a:pPr algn="ctr"/>
              <a:r>
                <a:rPr lang="nl-NL" sz="2400" b="1" i="1" dirty="0">
                  <a:solidFill>
                    <a:srgbClr val="945DE8"/>
                  </a:solidFill>
                </a:rPr>
                <a:t>Totale interest</a:t>
              </a:r>
            </a:p>
          </p:txBody>
        </p:sp>
        <p:sp>
          <p:nvSpPr>
            <p:cNvPr id="25" name="Tekstvak 24">
              <a:extLst>
                <a:ext uri="{FF2B5EF4-FFF2-40B4-BE49-F238E27FC236}">
                  <a16:creationId xmlns:a16="http://schemas.microsoft.com/office/drawing/2014/main" id="{D8D14BE8-48CD-F771-477A-97E47460A428}"/>
                </a:ext>
              </a:extLst>
            </p:cNvPr>
            <p:cNvSpPr txBox="1"/>
            <p:nvPr/>
          </p:nvSpPr>
          <p:spPr>
            <a:xfrm>
              <a:off x="7606287" y="5712211"/>
              <a:ext cx="2216957" cy="461665"/>
            </a:xfrm>
            <a:prstGeom prst="rect">
              <a:avLst/>
            </a:prstGeom>
            <a:noFill/>
          </p:spPr>
          <p:txBody>
            <a:bodyPr wrap="square" rtlCol="0">
              <a:spAutoFit/>
            </a:bodyPr>
            <a:lstStyle/>
            <a:p>
              <a:pPr algn="ctr"/>
              <a:r>
                <a:rPr lang="nl-NL" sz="2400" b="1" i="1" dirty="0">
                  <a:solidFill>
                    <a:srgbClr val="945DE8"/>
                  </a:solidFill>
                </a:rPr>
                <a:t>beginschuld</a:t>
              </a:r>
            </a:p>
          </p:txBody>
        </p:sp>
        <p:sp>
          <p:nvSpPr>
            <p:cNvPr id="26" name="Is gelijk aan 25">
              <a:extLst>
                <a:ext uri="{FF2B5EF4-FFF2-40B4-BE49-F238E27FC236}">
                  <a16:creationId xmlns:a16="http://schemas.microsoft.com/office/drawing/2014/main" id="{0DE7F28E-5FB4-0139-C460-BCE28A2B7B4E}"/>
                </a:ext>
              </a:extLst>
            </p:cNvPr>
            <p:cNvSpPr/>
            <p:nvPr/>
          </p:nvSpPr>
          <p:spPr>
            <a:xfrm>
              <a:off x="4533796" y="5797987"/>
              <a:ext cx="395778" cy="318216"/>
            </a:xfrm>
            <a:prstGeom prst="mathEqual">
              <a:avLst>
                <a:gd name="adj1" fmla="val 14540"/>
                <a:gd name="adj2" fmla="val 17746"/>
              </a:avLst>
            </a:prstGeom>
            <a:solidFill>
              <a:srgbClr val="652EA3"/>
            </a:solidFill>
            <a:ln>
              <a:solidFill>
                <a:srgbClr val="652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7" name="Tekstvak 26">
              <a:extLst>
                <a:ext uri="{FF2B5EF4-FFF2-40B4-BE49-F238E27FC236}">
                  <a16:creationId xmlns:a16="http://schemas.microsoft.com/office/drawing/2014/main" id="{BBA80D4C-B6FB-203E-CB52-373464D2478F}"/>
                </a:ext>
              </a:extLst>
            </p:cNvPr>
            <p:cNvSpPr txBox="1"/>
            <p:nvPr/>
          </p:nvSpPr>
          <p:spPr>
            <a:xfrm>
              <a:off x="5935937" y="5705712"/>
              <a:ext cx="1843518" cy="461665"/>
            </a:xfrm>
            <a:prstGeom prst="rect">
              <a:avLst/>
            </a:prstGeom>
            <a:noFill/>
          </p:spPr>
          <p:txBody>
            <a:bodyPr wrap="square" rtlCol="0">
              <a:spAutoFit/>
            </a:bodyPr>
            <a:lstStyle/>
            <a:p>
              <a:pPr algn="ctr"/>
              <a:r>
                <a:rPr lang="nl-NL" sz="2400" b="1" i="1" dirty="0">
                  <a:solidFill>
                    <a:srgbClr val="652EA3"/>
                  </a:solidFill>
                </a:rPr>
                <a:t>X</a:t>
              </a:r>
              <a:r>
                <a:rPr lang="nl-NL" sz="2400" b="1" i="1" dirty="0">
                  <a:solidFill>
                    <a:srgbClr val="945DE8"/>
                  </a:solidFill>
                </a:rPr>
                <a:t> looptijd</a:t>
              </a:r>
            </a:p>
          </p:txBody>
        </p:sp>
        <p:sp>
          <p:nvSpPr>
            <p:cNvPr id="29" name="Minteken 28">
              <a:extLst>
                <a:ext uri="{FF2B5EF4-FFF2-40B4-BE49-F238E27FC236}">
                  <a16:creationId xmlns:a16="http://schemas.microsoft.com/office/drawing/2014/main" id="{6CED7503-FB6C-DE9B-45A1-032CA1D93D79}"/>
                </a:ext>
              </a:extLst>
            </p:cNvPr>
            <p:cNvSpPr/>
            <p:nvPr/>
          </p:nvSpPr>
          <p:spPr>
            <a:xfrm>
              <a:off x="7481883" y="5797987"/>
              <a:ext cx="395778" cy="318216"/>
            </a:xfrm>
            <a:prstGeom prst="mathMinus">
              <a:avLst>
                <a:gd name="adj1" fmla="val 17533"/>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86273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outVertical)">
                                      <p:cBhvr>
                                        <p:cTn id="33" dur="250"/>
                                        <p:tgtEl>
                                          <p:spTgt spid="18"/>
                                        </p:tgtEl>
                                      </p:cBhvr>
                                    </p:animEffect>
                                  </p:childTnLst>
                                </p:cTn>
                              </p:par>
                            </p:childTnLst>
                          </p:cTn>
                        </p:par>
                        <p:par>
                          <p:cTn id="34" fill="hold">
                            <p:stCondLst>
                              <p:cond delay="25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4" grpId="0" animBg="1"/>
      <p:bldP spid="16"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C01EC-D647-32B4-2CCA-9B976464D14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0C81AA6-83D3-E1A0-8194-E4838523BB2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Annuïteitenlening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rPr>
              <a:t>(examenvraag 2)</a:t>
            </a:r>
          </a:p>
        </p:txBody>
      </p:sp>
      <p:pic>
        <p:nvPicPr>
          <p:cNvPr id="5" name="Afbeelding 4">
            <a:extLst>
              <a:ext uri="{FF2B5EF4-FFF2-40B4-BE49-F238E27FC236}">
                <a16:creationId xmlns:a16="http://schemas.microsoft.com/office/drawing/2014/main" id="{35A05A16-BEFE-4CB7-1374-E7295F88B090}"/>
              </a:ext>
            </a:extLst>
          </p:cNvPr>
          <p:cNvPicPr>
            <a:picLocks noChangeAspect="1"/>
          </p:cNvPicPr>
          <p:nvPr/>
        </p:nvPicPr>
        <p:blipFill>
          <a:blip r:embed="rId2"/>
          <a:srcRect t="20133"/>
          <a:stretch/>
        </p:blipFill>
        <p:spPr>
          <a:xfrm>
            <a:off x="1750505" y="1075175"/>
            <a:ext cx="8690991" cy="3346834"/>
          </a:xfrm>
          <a:prstGeom prst="rect">
            <a:avLst/>
          </a:prstGeom>
          <a:ln w="38100">
            <a:solidFill>
              <a:srgbClr val="945DE8"/>
            </a:solidFill>
          </a:ln>
          <a:effectLst/>
        </p:spPr>
      </p:pic>
      <p:sp>
        <p:nvSpPr>
          <p:cNvPr id="4" name="Tekstvak 3">
            <a:extLst>
              <a:ext uri="{FF2B5EF4-FFF2-40B4-BE49-F238E27FC236}">
                <a16:creationId xmlns:a16="http://schemas.microsoft.com/office/drawing/2014/main" id="{3CB638E6-201F-6394-E15B-2F4A88C80FB4}"/>
              </a:ext>
            </a:extLst>
          </p:cNvPr>
          <p:cNvSpPr txBox="1"/>
          <p:nvPr/>
        </p:nvSpPr>
        <p:spPr>
          <a:xfrm>
            <a:off x="4044148" y="1056125"/>
            <a:ext cx="41037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i="1" dirty="0">
                <a:solidFill>
                  <a:srgbClr val="652EA3"/>
                </a:solidFill>
                <a:latin typeface="Effra" panose="02000506080000020004" pitchFamily="2" charset="0"/>
              </a:rPr>
              <a:t>Beginschuld:</a:t>
            </a:r>
            <a:r>
              <a:rPr lang="nl-NL" sz="2000" b="1" i="1" dirty="0">
                <a:solidFill>
                  <a:prstClr val="black"/>
                </a:solidFill>
                <a:latin typeface="Effra" panose="02000506080000020004" pitchFamily="2" charset="0"/>
              </a:rPr>
              <a:t> €62.412,46</a:t>
            </a:r>
            <a:endParaRPr kumimoji="0" lang="nl-NL" sz="20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6" name="Rechthoek: afgeronde hoeken 5">
            <a:extLst>
              <a:ext uri="{FF2B5EF4-FFF2-40B4-BE49-F238E27FC236}">
                <a16:creationId xmlns:a16="http://schemas.microsoft.com/office/drawing/2014/main" id="{734A9359-4B6B-EF2B-0EDF-9C7DA4489AA3}"/>
              </a:ext>
            </a:extLst>
          </p:cNvPr>
          <p:cNvSpPr/>
          <p:nvPr/>
        </p:nvSpPr>
        <p:spPr>
          <a:xfrm>
            <a:off x="666749" y="4654015"/>
            <a:ext cx="5076826"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Totale interest</a:t>
            </a:r>
            <a:r>
              <a:rPr kumimoji="0" lang="nl-NL" sz="1600" b="0" i="0" u="none" strike="noStrike" kern="1200" cap="none" spc="0" normalizeH="0" noProof="0" dirty="0">
                <a:ln>
                  <a:noFill/>
                </a:ln>
                <a:solidFill>
                  <a:prstClr val="white"/>
                </a:solidFill>
                <a:effectLst/>
                <a:uLnTx/>
                <a:uFillTx/>
                <a:latin typeface="Effra" panose="02000506080000020004" pitchFamily="2" charset="0"/>
                <a:ea typeface="+mn-ea"/>
                <a:cs typeface="+mn-cs"/>
              </a:rPr>
              <a:t> berekenen</a:t>
            </a:r>
            <a:endPar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7" name="Rechthoek: afgeronde hoeken 6">
            <a:extLst>
              <a:ext uri="{FF2B5EF4-FFF2-40B4-BE49-F238E27FC236}">
                <a16:creationId xmlns:a16="http://schemas.microsoft.com/office/drawing/2014/main" id="{1D11136E-8920-EDA8-51DE-F3C6938FE6F2}"/>
              </a:ext>
            </a:extLst>
          </p:cNvPr>
          <p:cNvSpPr/>
          <p:nvPr/>
        </p:nvSpPr>
        <p:spPr>
          <a:xfrm>
            <a:off x="373334" y="4615988"/>
            <a:ext cx="368045"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1</a:t>
            </a:r>
          </a:p>
        </p:txBody>
      </p:sp>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CD485BD9-4002-9243-2439-D23B7631061F}"/>
                  </a:ext>
                </a:extLst>
              </p:cNvPr>
              <p:cNvSpPr txBox="1"/>
              <p:nvPr/>
            </p:nvSpPr>
            <p:spPr>
              <a:xfrm>
                <a:off x="373334" y="5022036"/>
                <a:ext cx="5522641"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€182,06</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×12×35</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−€62.412,46=</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𝟏𝟒</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𝟎𝟓𝟐</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𝟕𝟒</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8" name="Tekstvak 7">
                <a:extLst>
                  <a:ext uri="{FF2B5EF4-FFF2-40B4-BE49-F238E27FC236}">
                    <a16:creationId xmlns:a16="http://schemas.microsoft.com/office/drawing/2014/main" id="{CD485BD9-4002-9243-2439-D23B7631061F}"/>
                  </a:ext>
                </a:extLst>
              </p:cNvPr>
              <p:cNvSpPr txBox="1">
                <a:spLocks noRot="1" noChangeAspect="1" noMove="1" noResize="1" noEditPoints="1" noAdjustHandles="1" noChangeArrowheads="1" noChangeShapeType="1" noTextEdit="1"/>
              </p:cNvSpPr>
              <p:nvPr/>
            </p:nvSpPr>
            <p:spPr>
              <a:xfrm>
                <a:off x="373334" y="5022036"/>
                <a:ext cx="5522641" cy="307777"/>
              </a:xfrm>
              <a:prstGeom prst="rect">
                <a:avLst/>
              </a:prstGeom>
              <a:blipFill>
                <a:blip r:embed="rId3"/>
                <a:stretch>
                  <a:fillRect l="-1545" b="-8000"/>
                </a:stretch>
              </a:blipFill>
            </p:spPr>
            <p:txBody>
              <a:bodyPr/>
              <a:lstStyle/>
              <a:p>
                <a:r>
                  <a:rPr lang="nl-NL">
                    <a:noFill/>
                  </a:rPr>
                  <a:t> </a:t>
                </a:r>
              </a:p>
            </p:txBody>
          </p:sp>
        </mc:Fallback>
      </mc:AlternateContent>
      <p:sp>
        <p:nvSpPr>
          <p:cNvPr id="9" name="Rechthoek: afgeronde hoeken 8">
            <a:extLst>
              <a:ext uri="{FF2B5EF4-FFF2-40B4-BE49-F238E27FC236}">
                <a16:creationId xmlns:a16="http://schemas.microsoft.com/office/drawing/2014/main" id="{F2C6CC49-411A-AFBC-EC1D-E8C649D912ED}"/>
              </a:ext>
            </a:extLst>
          </p:cNvPr>
          <p:cNvSpPr/>
          <p:nvPr/>
        </p:nvSpPr>
        <p:spPr>
          <a:xfrm>
            <a:off x="666749" y="5609921"/>
            <a:ext cx="5076826"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Interest</a:t>
            </a:r>
            <a:r>
              <a:rPr kumimoji="0" lang="nl-NL" sz="1600" b="0" i="0" u="none" strike="noStrike" kern="1200" cap="none" spc="0" normalizeH="0" noProof="0" dirty="0">
                <a:ln>
                  <a:noFill/>
                </a:ln>
                <a:solidFill>
                  <a:prstClr val="white"/>
                </a:solidFill>
                <a:effectLst/>
                <a:uLnTx/>
                <a:uFillTx/>
                <a:latin typeface="Effra" panose="02000506080000020004" pitchFamily="2" charset="0"/>
                <a:ea typeface="+mn-ea"/>
                <a:cs typeface="+mn-cs"/>
              </a:rPr>
              <a:t> van de eerste 5 jaren</a:t>
            </a:r>
            <a:endPar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0" name="Rechthoek: afgeronde hoeken 9">
            <a:extLst>
              <a:ext uri="{FF2B5EF4-FFF2-40B4-BE49-F238E27FC236}">
                <a16:creationId xmlns:a16="http://schemas.microsoft.com/office/drawing/2014/main" id="{A8FB3D64-EBAF-2CF4-6454-5E939BAA17EB}"/>
              </a:ext>
            </a:extLst>
          </p:cNvPr>
          <p:cNvSpPr/>
          <p:nvPr/>
        </p:nvSpPr>
        <p:spPr>
          <a:xfrm>
            <a:off x="373334" y="5571894"/>
            <a:ext cx="368045"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2</a:t>
            </a:r>
          </a:p>
        </p:txBody>
      </p:sp>
      <mc:AlternateContent xmlns:mc="http://schemas.openxmlformats.org/markup-compatibility/2006" xmlns:a14="http://schemas.microsoft.com/office/drawing/2010/main">
        <mc:Choice Requires="a14">
          <p:sp>
            <p:nvSpPr>
              <p:cNvPr id="11" name="Tekstvak 10">
                <a:extLst>
                  <a:ext uri="{FF2B5EF4-FFF2-40B4-BE49-F238E27FC236}">
                    <a16:creationId xmlns:a16="http://schemas.microsoft.com/office/drawing/2014/main" id="{F39B7735-4540-D47C-4CE8-27A0126B93EF}"/>
                  </a:ext>
                </a:extLst>
              </p:cNvPr>
              <p:cNvSpPr txBox="1"/>
              <p:nvPr/>
            </p:nvSpPr>
            <p:spPr>
              <a:xfrm>
                <a:off x="373334" y="5977942"/>
                <a:ext cx="5370241" cy="307777"/>
              </a:xfrm>
              <a:prstGeom prst="rect">
                <a:avLst/>
              </a:prstGeom>
              <a:noFill/>
            </p:spPr>
            <p:txBody>
              <a:bodyPr wrap="square" lIns="0" tIns="0" rIns="0" bIns="0" rtlCol="0">
                <a:spAutoFit/>
              </a:bodyPr>
              <a:lstStyle/>
              <a:p>
                <a:pPr lvl="0">
                  <a:defRPr/>
                </a:pPr>
                <a14:m>
                  <m:oMathPara xmlns:m="http://schemas.openxmlformats.org/officeDocument/2006/math">
                    <m:oMathParaPr>
                      <m:jc m:val="left"/>
                    </m:oMathParaPr>
                    <m:oMath xmlns:m="http://schemas.openxmlformats.org/officeDocument/2006/math">
                      <m:r>
                        <a:rPr lang="nl-NL" sz="2000" b="0" i="1" smtClean="0">
                          <a:solidFill>
                            <a:prstClr val="black">
                              <a:lumMod val="95000"/>
                              <a:lumOff val="5000"/>
                            </a:prstClr>
                          </a:solidFill>
                          <a:latin typeface="Cambria Math" panose="02040503050406030204" pitchFamily="18" charset="0"/>
                          <a:ea typeface="Cambria Math" panose="02040503050406030204" pitchFamily="18" charset="0"/>
                        </a:rPr>
                        <m:t>€14.052,74</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×0,251</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𝟑</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𝟓𝟐𝟕</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𝟐𝟒</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11" name="Tekstvak 10">
                <a:extLst>
                  <a:ext uri="{FF2B5EF4-FFF2-40B4-BE49-F238E27FC236}">
                    <a16:creationId xmlns:a16="http://schemas.microsoft.com/office/drawing/2014/main" id="{F39B7735-4540-D47C-4CE8-27A0126B93EF}"/>
                  </a:ext>
                </a:extLst>
              </p:cNvPr>
              <p:cNvSpPr txBox="1">
                <a:spLocks noRot="1" noChangeAspect="1" noMove="1" noResize="1" noEditPoints="1" noAdjustHandles="1" noChangeArrowheads="1" noChangeShapeType="1" noTextEdit="1"/>
              </p:cNvSpPr>
              <p:nvPr/>
            </p:nvSpPr>
            <p:spPr>
              <a:xfrm>
                <a:off x="373334" y="5977942"/>
                <a:ext cx="5370241" cy="307777"/>
              </a:xfrm>
              <a:prstGeom prst="rect">
                <a:avLst/>
              </a:prstGeom>
              <a:blipFill>
                <a:blip r:embed="rId4"/>
                <a:stretch>
                  <a:fillRect l="-1589" b="-8000"/>
                </a:stretch>
              </a:blipFill>
            </p:spPr>
            <p:txBody>
              <a:bodyPr/>
              <a:lstStyle/>
              <a:p>
                <a:r>
                  <a:rPr lang="nl-NL">
                    <a:noFill/>
                  </a:rPr>
                  <a:t> </a:t>
                </a:r>
              </a:p>
            </p:txBody>
          </p:sp>
        </mc:Fallback>
      </mc:AlternateContent>
      <p:sp>
        <p:nvSpPr>
          <p:cNvPr id="12" name="Rechthoek: afgeronde hoeken 11">
            <a:extLst>
              <a:ext uri="{FF2B5EF4-FFF2-40B4-BE49-F238E27FC236}">
                <a16:creationId xmlns:a16="http://schemas.microsoft.com/office/drawing/2014/main" id="{9A40D588-07E9-7378-5002-8AEA3B0E2897}"/>
              </a:ext>
            </a:extLst>
          </p:cNvPr>
          <p:cNvSpPr/>
          <p:nvPr/>
        </p:nvSpPr>
        <p:spPr>
          <a:xfrm>
            <a:off x="6699972" y="4654015"/>
            <a:ext cx="5076826"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Aflossing van de eerste 5 jaren</a:t>
            </a:r>
          </a:p>
        </p:txBody>
      </p:sp>
      <p:sp>
        <p:nvSpPr>
          <p:cNvPr id="13" name="Rechthoek: afgeronde hoeken 12">
            <a:extLst>
              <a:ext uri="{FF2B5EF4-FFF2-40B4-BE49-F238E27FC236}">
                <a16:creationId xmlns:a16="http://schemas.microsoft.com/office/drawing/2014/main" id="{E07AEF80-4922-8D3E-4B51-2F2AAEFACB17}"/>
              </a:ext>
            </a:extLst>
          </p:cNvPr>
          <p:cNvSpPr/>
          <p:nvPr/>
        </p:nvSpPr>
        <p:spPr>
          <a:xfrm>
            <a:off x="6406557" y="4615988"/>
            <a:ext cx="368045"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3</a:t>
            </a:r>
          </a:p>
        </p:txBody>
      </p:sp>
      <mc:AlternateContent xmlns:mc="http://schemas.openxmlformats.org/markup-compatibility/2006" xmlns:a14="http://schemas.microsoft.com/office/drawing/2010/main">
        <mc:Choice Requires="a14">
          <p:sp>
            <p:nvSpPr>
              <p:cNvPr id="14" name="Tekstvak 13">
                <a:extLst>
                  <a:ext uri="{FF2B5EF4-FFF2-40B4-BE49-F238E27FC236}">
                    <a16:creationId xmlns:a16="http://schemas.microsoft.com/office/drawing/2014/main" id="{189D73D4-399F-49CB-9782-EC3919334548}"/>
                  </a:ext>
                </a:extLst>
              </p:cNvPr>
              <p:cNvSpPr txBox="1"/>
              <p:nvPr/>
            </p:nvSpPr>
            <p:spPr>
              <a:xfrm>
                <a:off x="6406558" y="5022036"/>
                <a:ext cx="528972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€182,06</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×12×5</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−€3.527,24=</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𝟕</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𝟑𝟗𝟔</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𝟑𝟔</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14" name="Tekstvak 13">
                <a:extLst>
                  <a:ext uri="{FF2B5EF4-FFF2-40B4-BE49-F238E27FC236}">
                    <a16:creationId xmlns:a16="http://schemas.microsoft.com/office/drawing/2014/main" id="{189D73D4-399F-49CB-9782-EC3919334548}"/>
                  </a:ext>
                </a:extLst>
              </p:cNvPr>
              <p:cNvSpPr txBox="1">
                <a:spLocks noRot="1" noChangeAspect="1" noMove="1" noResize="1" noEditPoints="1" noAdjustHandles="1" noChangeArrowheads="1" noChangeShapeType="1" noTextEdit="1"/>
              </p:cNvSpPr>
              <p:nvPr/>
            </p:nvSpPr>
            <p:spPr>
              <a:xfrm>
                <a:off x="6406558" y="5022036"/>
                <a:ext cx="5289724" cy="307777"/>
              </a:xfrm>
              <a:prstGeom prst="rect">
                <a:avLst/>
              </a:prstGeom>
              <a:blipFill>
                <a:blip r:embed="rId5"/>
                <a:stretch>
                  <a:fillRect l="-1728" b="-8000"/>
                </a:stretch>
              </a:blipFill>
            </p:spPr>
            <p:txBody>
              <a:bodyPr/>
              <a:lstStyle/>
              <a:p>
                <a:r>
                  <a:rPr lang="nl-NL">
                    <a:noFill/>
                  </a:rPr>
                  <a:t> </a:t>
                </a:r>
              </a:p>
            </p:txBody>
          </p:sp>
        </mc:Fallback>
      </mc:AlternateContent>
      <p:sp>
        <p:nvSpPr>
          <p:cNvPr id="15" name="Rechthoek: afgeronde hoeken 14">
            <a:extLst>
              <a:ext uri="{FF2B5EF4-FFF2-40B4-BE49-F238E27FC236}">
                <a16:creationId xmlns:a16="http://schemas.microsoft.com/office/drawing/2014/main" id="{B7CB76FA-F6CD-E7F1-6ADC-A9B6F0527F72}"/>
              </a:ext>
            </a:extLst>
          </p:cNvPr>
          <p:cNvSpPr/>
          <p:nvPr/>
        </p:nvSpPr>
        <p:spPr>
          <a:xfrm>
            <a:off x="6699972" y="5609921"/>
            <a:ext cx="5076826"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Restschuld</a:t>
            </a:r>
            <a:r>
              <a:rPr kumimoji="0" lang="nl-NL" sz="1600" b="0" i="0" u="none" strike="noStrike" kern="1200" cap="none" spc="0" normalizeH="0" noProof="0" dirty="0">
                <a:ln>
                  <a:noFill/>
                </a:ln>
                <a:solidFill>
                  <a:prstClr val="white"/>
                </a:solidFill>
                <a:effectLst/>
                <a:uLnTx/>
                <a:uFillTx/>
                <a:latin typeface="Effra" panose="02000506080000020004" pitchFamily="2" charset="0"/>
                <a:ea typeface="+mn-ea"/>
                <a:cs typeface="+mn-cs"/>
              </a:rPr>
              <a:t> op 1 januari 2031</a:t>
            </a:r>
            <a:endPar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6" name="Rechthoek: afgeronde hoeken 15">
            <a:extLst>
              <a:ext uri="{FF2B5EF4-FFF2-40B4-BE49-F238E27FC236}">
                <a16:creationId xmlns:a16="http://schemas.microsoft.com/office/drawing/2014/main" id="{A9A3BB40-7CC2-9131-7337-0D56997EAE11}"/>
              </a:ext>
            </a:extLst>
          </p:cNvPr>
          <p:cNvSpPr/>
          <p:nvPr/>
        </p:nvSpPr>
        <p:spPr>
          <a:xfrm>
            <a:off x="6406557" y="5571894"/>
            <a:ext cx="368045"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4</a:t>
            </a:r>
          </a:p>
        </p:txBody>
      </p:sp>
      <mc:AlternateContent xmlns:mc="http://schemas.openxmlformats.org/markup-compatibility/2006" xmlns:a14="http://schemas.microsoft.com/office/drawing/2010/main">
        <mc:Choice Requires="a14">
          <p:sp>
            <p:nvSpPr>
              <p:cNvPr id="17" name="Tekstvak 16">
                <a:extLst>
                  <a:ext uri="{FF2B5EF4-FFF2-40B4-BE49-F238E27FC236}">
                    <a16:creationId xmlns:a16="http://schemas.microsoft.com/office/drawing/2014/main" id="{6DBA8B75-1A2C-F93F-2538-E3966BA91FDF}"/>
                  </a:ext>
                </a:extLst>
              </p:cNvPr>
              <p:cNvSpPr txBox="1"/>
              <p:nvPr/>
            </p:nvSpPr>
            <p:spPr>
              <a:xfrm>
                <a:off x="6406557" y="5977942"/>
                <a:ext cx="5370241" cy="307777"/>
              </a:xfrm>
              <a:prstGeom prst="rect">
                <a:avLst/>
              </a:prstGeom>
              <a:noFill/>
            </p:spPr>
            <p:txBody>
              <a:bodyPr wrap="square" lIns="0" tIns="0" rIns="0" bIns="0" rtlCol="0">
                <a:spAutoFit/>
              </a:bodyPr>
              <a:lstStyle/>
              <a:p>
                <a:pPr lvl="0">
                  <a:defRPr/>
                </a:pPr>
                <a14:m>
                  <m:oMathPara xmlns:m="http://schemas.openxmlformats.org/officeDocument/2006/math">
                    <m:oMathParaPr>
                      <m:jc m:val="left"/>
                    </m:oMathParaPr>
                    <m:oMath xmlns:m="http://schemas.openxmlformats.org/officeDocument/2006/math">
                      <m:r>
                        <a:rPr lang="nl-NL" sz="2000" b="0" i="1" smtClean="0">
                          <a:solidFill>
                            <a:prstClr val="black">
                              <a:lumMod val="95000"/>
                              <a:lumOff val="5000"/>
                            </a:prstClr>
                          </a:solidFill>
                          <a:latin typeface="Cambria Math" panose="02040503050406030204" pitchFamily="18" charset="0"/>
                          <a:ea typeface="Cambria Math" panose="02040503050406030204" pitchFamily="18" charset="0"/>
                        </a:rPr>
                        <m:t>€62.412</m:t>
                      </m:r>
                      <m:r>
                        <a:rPr lang="nl-NL" sz="2000" b="1" i="1" smtClean="0">
                          <a:solidFill>
                            <a:prstClr val="black">
                              <a:lumMod val="95000"/>
                              <a:lumOff val="5000"/>
                            </a:prstClr>
                          </a:solidFill>
                          <a:latin typeface="Cambria Math" panose="02040503050406030204" pitchFamily="18" charset="0"/>
                          <a:ea typeface="Cambria Math" panose="02040503050406030204" pitchFamily="18" charset="0"/>
                        </a:rPr>
                        <m:t>,</m:t>
                      </m:r>
                      <m:r>
                        <a:rPr lang="nl-NL" sz="2000" b="0" i="1" smtClean="0">
                          <a:solidFill>
                            <a:prstClr val="black">
                              <a:lumMod val="95000"/>
                              <a:lumOff val="5000"/>
                            </a:prstClr>
                          </a:solidFill>
                          <a:latin typeface="Cambria Math" panose="02040503050406030204" pitchFamily="18" charset="0"/>
                          <a:ea typeface="Cambria Math" panose="02040503050406030204" pitchFamily="18" charset="0"/>
                        </a:rPr>
                        <m:t>46</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−€7.396,36</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𝟓𝟓</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𝟎𝟏𝟔</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cs typeface="+mn-cs"/>
                        </a:rPr>
                        <m:t>𝟏𝟎</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17" name="Tekstvak 16">
                <a:extLst>
                  <a:ext uri="{FF2B5EF4-FFF2-40B4-BE49-F238E27FC236}">
                    <a16:creationId xmlns:a16="http://schemas.microsoft.com/office/drawing/2014/main" id="{6DBA8B75-1A2C-F93F-2538-E3966BA91FDF}"/>
                  </a:ext>
                </a:extLst>
              </p:cNvPr>
              <p:cNvSpPr txBox="1">
                <a:spLocks noRot="1" noChangeAspect="1" noMove="1" noResize="1" noEditPoints="1" noAdjustHandles="1" noChangeArrowheads="1" noChangeShapeType="1" noTextEdit="1"/>
              </p:cNvSpPr>
              <p:nvPr/>
            </p:nvSpPr>
            <p:spPr>
              <a:xfrm>
                <a:off x="6406557" y="5977942"/>
                <a:ext cx="5370241" cy="307777"/>
              </a:xfrm>
              <a:prstGeom prst="rect">
                <a:avLst/>
              </a:prstGeom>
              <a:blipFill>
                <a:blip r:embed="rId6"/>
                <a:stretch>
                  <a:fillRect l="-1703" b="-8000"/>
                </a:stretch>
              </a:blipFill>
            </p:spPr>
            <p:txBody>
              <a:bodyPr/>
              <a:lstStyle/>
              <a:p>
                <a:r>
                  <a:rPr lang="nl-NL">
                    <a:noFill/>
                  </a:rPr>
                  <a:t> </a:t>
                </a:r>
              </a:p>
            </p:txBody>
          </p:sp>
        </mc:Fallback>
      </mc:AlternateContent>
      <p:sp>
        <p:nvSpPr>
          <p:cNvPr id="18" name="Rechthoek 17">
            <a:extLst>
              <a:ext uri="{FF2B5EF4-FFF2-40B4-BE49-F238E27FC236}">
                <a16:creationId xmlns:a16="http://schemas.microsoft.com/office/drawing/2014/main" id="{03A4A010-CEE1-63C2-2E32-547BA802299D}"/>
              </a:ext>
            </a:extLst>
          </p:cNvPr>
          <p:cNvSpPr/>
          <p:nvPr/>
        </p:nvSpPr>
        <p:spPr>
          <a:xfrm>
            <a:off x="4682381" y="1094225"/>
            <a:ext cx="2847131"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805537F8-1A2E-BFD3-61BC-BA09780F6BDD}"/>
              </a:ext>
            </a:extLst>
          </p:cNvPr>
          <p:cNvSpPr/>
          <p:nvPr/>
        </p:nvSpPr>
        <p:spPr>
          <a:xfrm>
            <a:off x="5971010" y="2974942"/>
            <a:ext cx="803592"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0FAE3804-C232-A6A2-B09E-B69783A647D6}"/>
              </a:ext>
            </a:extLst>
          </p:cNvPr>
          <p:cNvSpPr/>
          <p:nvPr/>
        </p:nvSpPr>
        <p:spPr>
          <a:xfrm>
            <a:off x="4142210" y="4094977"/>
            <a:ext cx="3745746"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C331BA28-5A89-B5EE-2173-71396947DAE9}"/>
              </a:ext>
            </a:extLst>
          </p:cNvPr>
          <p:cNvSpPr/>
          <p:nvPr/>
        </p:nvSpPr>
        <p:spPr>
          <a:xfrm>
            <a:off x="7937962" y="1598572"/>
            <a:ext cx="727408"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F7865728-15F7-E38F-6DB7-FD2CC0F153E7}"/>
              </a:ext>
            </a:extLst>
          </p:cNvPr>
          <p:cNvSpPr/>
          <p:nvPr/>
        </p:nvSpPr>
        <p:spPr>
          <a:xfrm>
            <a:off x="4280585" y="5002883"/>
            <a:ext cx="1504858"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20FB9051-1F94-7F75-5A87-8DD193106894}"/>
              </a:ext>
            </a:extLst>
          </p:cNvPr>
          <p:cNvSpPr/>
          <p:nvPr/>
        </p:nvSpPr>
        <p:spPr>
          <a:xfrm>
            <a:off x="330199" y="5968865"/>
            <a:ext cx="1336675"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4" name="Verbindingslijn: gebogen 23">
            <a:extLst>
              <a:ext uri="{FF2B5EF4-FFF2-40B4-BE49-F238E27FC236}">
                <a16:creationId xmlns:a16="http://schemas.microsoft.com/office/drawing/2014/main" id="{D921A0A4-912B-BF40-C37C-B77A84A6E566}"/>
              </a:ext>
            </a:extLst>
          </p:cNvPr>
          <p:cNvCxnSpPr>
            <a:cxnSpLocks/>
            <a:stCxn id="22" idx="3"/>
            <a:endCxn id="23" idx="2"/>
          </p:cNvCxnSpPr>
          <p:nvPr/>
        </p:nvCxnSpPr>
        <p:spPr>
          <a:xfrm flipH="1">
            <a:off x="998537" y="5175924"/>
            <a:ext cx="4786906" cy="1139023"/>
          </a:xfrm>
          <a:prstGeom prst="bentConnector4">
            <a:avLst>
              <a:gd name="adj1" fmla="val -4776"/>
              <a:gd name="adj2" fmla="val 120070"/>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27" name="Rechthoek 26">
            <a:extLst>
              <a:ext uri="{FF2B5EF4-FFF2-40B4-BE49-F238E27FC236}">
                <a16:creationId xmlns:a16="http://schemas.microsoft.com/office/drawing/2014/main" id="{B2152677-50CE-5A23-FE9B-4579C74593D3}"/>
              </a:ext>
            </a:extLst>
          </p:cNvPr>
          <p:cNvSpPr/>
          <p:nvPr/>
        </p:nvSpPr>
        <p:spPr>
          <a:xfrm>
            <a:off x="8591396" y="5002883"/>
            <a:ext cx="1204210"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A95EE479-49B3-76E1-5F68-AE087FDFFA43}"/>
              </a:ext>
            </a:extLst>
          </p:cNvPr>
          <p:cNvSpPr/>
          <p:nvPr/>
        </p:nvSpPr>
        <p:spPr>
          <a:xfrm>
            <a:off x="2844850" y="5957335"/>
            <a:ext cx="1336675"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9" name="Verbindingslijn: gebogen 28">
            <a:extLst>
              <a:ext uri="{FF2B5EF4-FFF2-40B4-BE49-F238E27FC236}">
                <a16:creationId xmlns:a16="http://schemas.microsoft.com/office/drawing/2014/main" id="{256FDCCC-4DA7-5D9D-A91D-15D14DC657AC}"/>
              </a:ext>
            </a:extLst>
          </p:cNvPr>
          <p:cNvCxnSpPr>
            <a:cxnSpLocks/>
            <a:stCxn id="28" idx="3"/>
            <a:endCxn id="27" idx="2"/>
          </p:cNvCxnSpPr>
          <p:nvPr/>
        </p:nvCxnSpPr>
        <p:spPr>
          <a:xfrm flipV="1">
            <a:off x="4181525" y="5348965"/>
            <a:ext cx="5011976" cy="781411"/>
          </a:xfrm>
          <a:prstGeom prst="bentConnector2">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36" name="Rechthoek 35">
            <a:extLst>
              <a:ext uri="{FF2B5EF4-FFF2-40B4-BE49-F238E27FC236}">
                <a16:creationId xmlns:a16="http://schemas.microsoft.com/office/drawing/2014/main" id="{E00DB9D8-BD7C-FFBA-6DDB-B7DC924A6D1C}"/>
              </a:ext>
            </a:extLst>
          </p:cNvPr>
          <p:cNvSpPr/>
          <p:nvPr/>
        </p:nvSpPr>
        <p:spPr>
          <a:xfrm>
            <a:off x="10054527" y="5002883"/>
            <a:ext cx="1323812"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7" name="Verbindingslijn: gebogen 36">
            <a:extLst>
              <a:ext uri="{FF2B5EF4-FFF2-40B4-BE49-F238E27FC236}">
                <a16:creationId xmlns:a16="http://schemas.microsoft.com/office/drawing/2014/main" id="{53574BAF-2C4F-5D6C-17D4-6E9132D38A57}"/>
              </a:ext>
            </a:extLst>
          </p:cNvPr>
          <p:cNvCxnSpPr>
            <a:cxnSpLocks/>
            <a:stCxn id="36" idx="3"/>
            <a:endCxn id="40" idx="2"/>
          </p:cNvCxnSpPr>
          <p:nvPr/>
        </p:nvCxnSpPr>
        <p:spPr>
          <a:xfrm flipH="1">
            <a:off x="8524005" y="5175924"/>
            <a:ext cx="2854334" cy="1139023"/>
          </a:xfrm>
          <a:prstGeom prst="bentConnector4">
            <a:avLst>
              <a:gd name="adj1" fmla="val -17019"/>
              <a:gd name="adj2" fmla="val 120070"/>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40" name="Rechthoek 39">
            <a:extLst>
              <a:ext uri="{FF2B5EF4-FFF2-40B4-BE49-F238E27FC236}">
                <a16:creationId xmlns:a16="http://schemas.microsoft.com/office/drawing/2014/main" id="{A490E955-84F1-5392-644A-8FC0B41534FE}"/>
              </a:ext>
            </a:extLst>
          </p:cNvPr>
          <p:cNvSpPr/>
          <p:nvPr/>
        </p:nvSpPr>
        <p:spPr>
          <a:xfrm>
            <a:off x="7923059" y="5968865"/>
            <a:ext cx="1201892"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100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2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2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22" presetClass="entr" presetSubtype="2"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right)">
                                      <p:cBhvr>
                                        <p:cTn id="53" dur="200"/>
                                        <p:tgtEl>
                                          <p:spTgt spid="24"/>
                                        </p:tgtEl>
                                      </p:cBhvr>
                                    </p:animEffect>
                                  </p:childTnLst>
                                </p:cTn>
                              </p:par>
                            </p:childTnLst>
                          </p:cTn>
                        </p:par>
                        <p:par>
                          <p:cTn id="54" fill="hold">
                            <p:stCondLst>
                              <p:cond delay="200"/>
                            </p:stCondLst>
                            <p:childTnLst>
                              <p:par>
                                <p:cTn id="55" presetID="1"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4"/>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2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22" presetClass="entr" presetSubtype="8"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200"/>
                                        <p:tgtEl>
                                          <p:spTgt spid="29"/>
                                        </p:tgtEl>
                                      </p:cBhvr>
                                    </p:animEffect>
                                  </p:childTnLst>
                                </p:cTn>
                              </p:par>
                            </p:childTnLst>
                          </p:cTn>
                        </p:par>
                        <p:par>
                          <p:cTn id="83" fill="hold">
                            <p:stCondLst>
                              <p:cond delay="200"/>
                            </p:stCondLst>
                            <p:childTnLst>
                              <p:par>
                                <p:cTn id="84" presetID="1"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childTnLst>
                                </p:cTn>
                              </p:par>
                              <p:par>
                                <p:cTn id="92" presetID="1" presetClass="exit" presetSubtype="0" fill="hold" grpId="1" nodeType="withEffect">
                                  <p:stCondLst>
                                    <p:cond delay="0"/>
                                  </p:stCondLst>
                                  <p:childTnLst>
                                    <p:set>
                                      <p:cBhvr>
                                        <p:cTn id="93" dur="1" fill="hold">
                                          <p:stCondLst>
                                            <p:cond delay="0"/>
                                          </p:stCondLst>
                                        </p:cTn>
                                        <p:tgtEl>
                                          <p:spTgt spid="27"/>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29"/>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2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wipe(left)">
                                      <p:cBhvr>
                                        <p:cTn id="102" dur="200"/>
                                        <p:tgtEl>
                                          <p:spTgt spid="17"/>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par>
                                <p:cTn id="107" presetID="22" presetClass="entr" presetSubtype="2" fill="hold"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right)">
                                      <p:cBhvr>
                                        <p:cTn id="109" dur="200"/>
                                        <p:tgtEl>
                                          <p:spTgt spid="37"/>
                                        </p:tgtEl>
                                      </p:cBhvr>
                                    </p:animEffect>
                                  </p:childTnLst>
                                </p:cTn>
                              </p:par>
                            </p:childTnLst>
                          </p:cTn>
                        </p:par>
                        <p:par>
                          <p:cTn id="110" fill="hold">
                            <p:stCondLst>
                              <p:cond delay="200"/>
                            </p:stCondLst>
                            <p:childTnLst>
                              <p:par>
                                <p:cTn id="111" presetID="1" presetClass="entr" presetSubtype="0" fill="hold" grpId="0" nodeType="afterEffect">
                                  <p:stCondLst>
                                    <p:cond delay="0"/>
                                  </p:stCondLst>
                                  <p:childTnLst>
                                    <p:set>
                                      <p:cBhvr>
                                        <p:cTn id="1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p:bldP spid="12" grpId="0" animBg="1"/>
      <p:bldP spid="13" grpId="0" animBg="1"/>
      <p:bldP spid="14" grpId="0"/>
      <p:bldP spid="15" grpId="0" animBg="1"/>
      <p:bldP spid="16" grpId="0" animBg="1"/>
      <p:bldP spid="17" grpId="0"/>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7" grpId="0" animBg="1"/>
      <p:bldP spid="27" grpId="1" animBg="1"/>
      <p:bldP spid="28" grpId="0" animBg="1"/>
      <p:bldP spid="28" grpId="1" animBg="1"/>
      <p:bldP spid="36" grpId="0" animBg="1"/>
      <p:bldP spid="40"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E8FC4-27B5-B868-0008-E1129593BF3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F6FA00F-3BD7-C483-B11A-46DB6C8FC21B}"/>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Hypothecaire leningen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V</a:t>
            </a:r>
            <a:r>
              <a:rPr kumimoji="0" lang="nl-NL" sz="2800" b="0" i="0" u="none" strike="noStrike" kern="1200" cap="none" spc="0" normalizeH="0" baseline="0" noProof="0" dirty="0" err="1">
                <a:ln>
                  <a:noFill/>
                </a:ln>
                <a:solidFill>
                  <a:prstClr val="black"/>
                </a:solidFill>
                <a:effectLst/>
                <a:uLnTx/>
                <a:uFillTx/>
                <a:latin typeface="Effra" panose="02000506080000020004" pitchFamily="2" charset="0"/>
                <a:ea typeface="+mn-ea"/>
                <a:cs typeface="+mn-cs"/>
              </a:rPr>
              <a:t>eelgemaakte</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fouten)</a:t>
            </a:r>
          </a:p>
        </p:txBody>
      </p:sp>
      <p:sp>
        <p:nvSpPr>
          <p:cNvPr id="3" name="Rechthoek: afgeronde hoeken 2">
            <a:extLst>
              <a:ext uri="{FF2B5EF4-FFF2-40B4-BE49-F238E27FC236}">
                <a16:creationId xmlns:a16="http://schemas.microsoft.com/office/drawing/2014/main" id="{45E0014C-023E-3A6D-164F-6D63A2E528B5}"/>
              </a:ext>
            </a:extLst>
          </p:cNvPr>
          <p:cNvSpPr/>
          <p:nvPr/>
        </p:nvSpPr>
        <p:spPr>
          <a:xfrm>
            <a:off x="352712"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b="1" dirty="0">
                <a:solidFill>
                  <a:schemeClr val="bg1"/>
                </a:solidFill>
                <a:latin typeface="Effra" panose="02000506080000020004" pitchFamily="2" charset="0"/>
              </a:rPr>
              <a:t>Interest </a:t>
            </a:r>
            <a:r>
              <a:rPr lang="nl-NL" sz="2400" dirty="0">
                <a:solidFill>
                  <a:schemeClr val="bg1"/>
                </a:solidFill>
                <a:latin typeface="Effra" panose="02000506080000020004" pitchFamily="2" charset="0"/>
              </a:rPr>
              <a:t>van de schuldrest aftrekken.</a:t>
            </a:r>
          </a:p>
        </p:txBody>
      </p:sp>
      <p:cxnSp>
        <p:nvCxnSpPr>
          <p:cNvPr id="4" name="Rechte verbindingslijn 3">
            <a:extLst>
              <a:ext uri="{FF2B5EF4-FFF2-40B4-BE49-F238E27FC236}">
                <a16:creationId xmlns:a16="http://schemas.microsoft.com/office/drawing/2014/main" id="{81B590E1-7788-8F5D-9653-461376294D5B}"/>
              </a:ext>
            </a:extLst>
          </p:cNvPr>
          <p:cNvCxnSpPr>
            <a:cxnSpLocks/>
          </p:cNvCxnSpPr>
          <p:nvPr/>
        </p:nvCxnSpPr>
        <p:spPr>
          <a:xfrm>
            <a:off x="4064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F3A1AF4E-1F1A-78F9-C7FA-2ECB23AA7555}"/>
              </a:ext>
            </a:extLst>
          </p:cNvPr>
          <p:cNvCxnSpPr>
            <a:cxnSpLocks/>
          </p:cNvCxnSpPr>
          <p:nvPr/>
        </p:nvCxnSpPr>
        <p:spPr>
          <a:xfrm>
            <a:off x="8128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hthoek: afgeronde hoeken 5">
            <a:extLst>
              <a:ext uri="{FF2B5EF4-FFF2-40B4-BE49-F238E27FC236}">
                <a16:creationId xmlns:a16="http://schemas.microsoft.com/office/drawing/2014/main" id="{D9CDD0CF-419A-F741-6DC7-9E3E496B778A}"/>
              </a:ext>
            </a:extLst>
          </p:cNvPr>
          <p:cNvSpPr/>
          <p:nvPr/>
        </p:nvSpPr>
        <p:spPr>
          <a:xfrm>
            <a:off x="4323487"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b="1" dirty="0">
                <a:solidFill>
                  <a:schemeClr val="bg1"/>
                </a:solidFill>
                <a:latin typeface="Effra" panose="02000506080000020004" pitchFamily="2" charset="0"/>
              </a:rPr>
              <a:t>Hypotheekgever</a:t>
            </a:r>
            <a:r>
              <a:rPr lang="nl-NL" sz="2400" dirty="0">
                <a:solidFill>
                  <a:schemeClr val="bg1"/>
                </a:solidFill>
                <a:latin typeface="Effra" panose="02000506080000020004" pitchFamily="2" charset="0"/>
              </a:rPr>
              <a:t> en </a:t>
            </a:r>
          </a:p>
          <a:p>
            <a:pPr algn="ctr"/>
            <a:r>
              <a:rPr lang="nl-NL" sz="2400" dirty="0">
                <a:solidFill>
                  <a:schemeClr val="bg1"/>
                </a:solidFill>
                <a:latin typeface="Effra" panose="02000506080000020004" pitchFamily="2" charset="0"/>
              </a:rPr>
              <a:t>-</a:t>
            </a:r>
            <a:r>
              <a:rPr lang="nl-NL" sz="2400" b="1" dirty="0">
                <a:solidFill>
                  <a:schemeClr val="bg1"/>
                </a:solidFill>
                <a:latin typeface="Effra" panose="02000506080000020004" pitchFamily="2" charset="0"/>
              </a:rPr>
              <a:t>nemer</a:t>
            </a:r>
            <a:r>
              <a:rPr lang="nl-NL" sz="2400" dirty="0">
                <a:solidFill>
                  <a:schemeClr val="bg1"/>
                </a:solidFill>
                <a:latin typeface="Effra" panose="02000506080000020004" pitchFamily="2" charset="0"/>
              </a:rPr>
              <a:t> verwisselen.</a:t>
            </a:r>
          </a:p>
        </p:txBody>
      </p:sp>
      <p:sp>
        <p:nvSpPr>
          <p:cNvPr id="7" name="Rechthoek: afgeronde hoeken 6">
            <a:extLst>
              <a:ext uri="{FF2B5EF4-FFF2-40B4-BE49-F238E27FC236}">
                <a16:creationId xmlns:a16="http://schemas.microsoft.com/office/drawing/2014/main" id="{A5BF46F1-ED45-275B-9BC2-E0F3A3E59646}"/>
              </a:ext>
            </a:extLst>
          </p:cNvPr>
          <p:cNvSpPr/>
          <p:nvPr/>
        </p:nvSpPr>
        <p:spPr>
          <a:xfrm>
            <a:off x="8417001"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dirty="0">
                <a:solidFill>
                  <a:schemeClr val="bg1"/>
                </a:solidFill>
                <a:latin typeface="Effra" panose="02000506080000020004" pitchFamily="2" charset="0"/>
              </a:rPr>
              <a:t>Interest als </a:t>
            </a:r>
            <a:r>
              <a:rPr lang="nl-NL" sz="2400" b="1" dirty="0">
                <a:solidFill>
                  <a:schemeClr val="bg1"/>
                </a:solidFill>
                <a:latin typeface="Effra" panose="02000506080000020004" pitchFamily="2" charset="0"/>
              </a:rPr>
              <a:t>percentage van de aflossing</a:t>
            </a:r>
            <a:r>
              <a:rPr lang="nl-NL" sz="2400" dirty="0">
                <a:solidFill>
                  <a:schemeClr val="bg1"/>
                </a:solidFill>
                <a:latin typeface="Effra" panose="02000506080000020004" pitchFamily="2" charset="0"/>
              </a:rPr>
              <a:t> nemen.</a:t>
            </a:r>
          </a:p>
        </p:txBody>
      </p:sp>
      <p:sp>
        <p:nvSpPr>
          <p:cNvPr id="8" name="Tekstvak 7">
            <a:extLst>
              <a:ext uri="{FF2B5EF4-FFF2-40B4-BE49-F238E27FC236}">
                <a16:creationId xmlns:a16="http://schemas.microsoft.com/office/drawing/2014/main" id="{29123656-B92F-AF62-5FC0-04C61C2438C7}"/>
              </a:ext>
            </a:extLst>
          </p:cNvPr>
          <p:cNvSpPr txBox="1"/>
          <p:nvPr/>
        </p:nvSpPr>
        <p:spPr>
          <a:xfrm>
            <a:off x="149594" y="4642585"/>
            <a:ext cx="3914402"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Haal, bijv. bij annuïteiten, dus niet de hele annuïteit van de schuldrest af.</a:t>
            </a:r>
          </a:p>
          <a:p>
            <a:pPr algn="ctr"/>
            <a:r>
              <a:rPr lang="nl-NL" sz="2400" b="1" i="1" dirty="0">
                <a:latin typeface="Effra" panose="02000506080000020004" pitchFamily="2" charset="0"/>
              </a:rPr>
              <a:t>Dan is er geen verschil tussen interest en aflossing.</a:t>
            </a:r>
          </a:p>
        </p:txBody>
      </p:sp>
      <p:sp>
        <p:nvSpPr>
          <p:cNvPr id="9" name="Tekstvak 8">
            <a:extLst>
              <a:ext uri="{FF2B5EF4-FFF2-40B4-BE49-F238E27FC236}">
                <a16:creationId xmlns:a16="http://schemas.microsoft.com/office/drawing/2014/main" id="{B55A5CD9-02F3-5E5D-F8FD-5E1EBC1C896B}"/>
              </a:ext>
            </a:extLst>
          </p:cNvPr>
          <p:cNvSpPr txBox="1"/>
          <p:nvPr/>
        </p:nvSpPr>
        <p:spPr>
          <a:xfrm>
            <a:off x="149594" y="2404729"/>
            <a:ext cx="3914402" cy="1569660"/>
          </a:xfrm>
          <a:prstGeom prst="rect">
            <a:avLst/>
          </a:prstGeom>
          <a:noFill/>
        </p:spPr>
        <p:txBody>
          <a:bodyPr wrap="square" rtlCol="0">
            <a:spAutoFit/>
          </a:bodyPr>
          <a:lstStyle/>
          <a:p>
            <a:pPr algn="ctr"/>
            <a:r>
              <a:rPr lang="nl-NL" sz="2400" b="1" i="1" dirty="0">
                <a:latin typeface="Effra" panose="02000506080000020004" pitchFamily="2" charset="0"/>
              </a:rPr>
              <a:t>De </a:t>
            </a:r>
            <a:r>
              <a:rPr lang="nl-NL" sz="2400" b="1" i="1" dirty="0">
                <a:solidFill>
                  <a:srgbClr val="00B050"/>
                </a:solidFill>
                <a:latin typeface="Effra" panose="02000506080000020004" pitchFamily="2" charset="0"/>
              </a:rPr>
              <a:t>schuld</a:t>
            </a:r>
            <a:r>
              <a:rPr lang="nl-NL" sz="2400" b="1" i="1" dirty="0">
                <a:latin typeface="Effra" panose="02000506080000020004" pitchFamily="2" charset="0"/>
              </a:rPr>
              <a:t> wordt alleen </a:t>
            </a:r>
            <a:r>
              <a:rPr lang="nl-NL" sz="2400" b="1" i="1" dirty="0">
                <a:solidFill>
                  <a:srgbClr val="00B050"/>
                </a:solidFill>
                <a:latin typeface="Effra" panose="02000506080000020004" pitchFamily="2" charset="0"/>
              </a:rPr>
              <a:t>minder</a:t>
            </a:r>
            <a:r>
              <a:rPr lang="nl-NL" sz="2400" b="1" i="1" dirty="0">
                <a:latin typeface="Effra" panose="02000506080000020004" pitchFamily="2" charset="0"/>
              </a:rPr>
              <a:t> door </a:t>
            </a:r>
            <a:r>
              <a:rPr lang="nl-NL" sz="2400" b="1" i="1" dirty="0">
                <a:solidFill>
                  <a:srgbClr val="00B050"/>
                </a:solidFill>
                <a:latin typeface="Effra" panose="02000506080000020004" pitchFamily="2" charset="0"/>
              </a:rPr>
              <a:t>aflossing</a:t>
            </a:r>
            <a:r>
              <a:rPr lang="nl-NL" sz="2400" b="1" i="1" dirty="0">
                <a:latin typeface="Effra" panose="02000506080000020004" pitchFamily="2" charset="0"/>
              </a:rPr>
              <a:t>. </a:t>
            </a:r>
            <a:r>
              <a:rPr lang="nl-NL" sz="2400" b="1" i="1" dirty="0">
                <a:solidFill>
                  <a:srgbClr val="00B050"/>
                </a:solidFill>
                <a:latin typeface="Effra" panose="02000506080000020004" pitchFamily="2" charset="0"/>
              </a:rPr>
              <a:t>Interest</a:t>
            </a:r>
            <a:r>
              <a:rPr lang="nl-NL" sz="2400" b="1" i="1" dirty="0">
                <a:latin typeface="Effra" panose="02000506080000020004" pitchFamily="2" charset="0"/>
              </a:rPr>
              <a:t> zorgt voor een </a:t>
            </a:r>
            <a:r>
              <a:rPr lang="nl-NL" sz="2400" b="1" i="1" dirty="0">
                <a:solidFill>
                  <a:srgbClr val="00B050"/>
                </a:solidFill>
                <a:latin typeface="Effra" panose="02000506080000020004" pitchFamily="2" charset="0"/>
              </a:rPr>
              <a:t>extra betaling</a:t>
            </a:r>
            <a:r>
              <a:rPr lang="nl-NL" sz="2400" b="1" i="1" dirty="0">
                <a:latin typeface="Effra" panose="02000506080000020004" pitchFamily="2" charset="0"/>
              </a:rPr>
              <a:t>.</a:t>
            </a:r>
          </a:p>
        </p:txBody>
      </p:sp>
      <p:sp>
        <p:nvSpPr>
          <p:cNvPr id="10" name="Tekstvak 9">
            <a:extLst>
              <a:ext uri="{FF2B5EF4-FFF2-40B4-BE49-F238E27FC236}">
                <a16:creationId xmlns:a16="http://schemas.microsoft.com/office/drawing/2014/main" id="{397A6F2D-E531-1CC2-160D-AF2D119CFF76}"/>
              </a:ext>
            </a:extLst>
          </p:cNvPr>
          <p:cNvSpPr txBox="1"/>
          <p:nvPr/>
        </p:nvSpPr>
        <p:spPr>
          <a:xfrm>
            <a:off x="4180322" y="4642585"/>
            <a:ext cx="3831355"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Zeg dus niet dat de lener de hypotheek “neemt” door het geld te lenen. </a:t>
            </a:r>
          </a:p>
          <a:p>
            <a:pPr algn="ctr"/>
            <a:r>
              <a:rPr lang="nl-NL" sz="2400" b="1" i="1" dirty="0">
                <a:latin typeface="Effra" panose="02000506080000020004" pitchFamily="2" charset="0"/>
              </a:rPr>
              <a:t>Dan haal je de boel door elkaar!</a:t>
            </a:r>
          </a:p>
        </p:txBody>
      </p:sp>
      <p:sp>
        <p:nvSpPr>
          <p:cNvPr id="11" name="Tekstvak 10">
            <a:extLst>
              <a:ext uri="{FF2B5EF4-FFF2-40B4-BE49-F238E27FC236}">
                <a16:creationId xmlns:a16="http://schemas.microsoft.com/office/drawing/2014/main" id="{32B85EFC-EB13-3847-8A13-1C29F207602C}"/>
              </a:ext>
            </a:extLst>
          </p:cNvPr>
          <p:cNvSpPr txBox="1"/>
          <p:nvPr/>
        </p:nvSpPr>
        <p:spPr>
          <a:xfrm>
            <a:off x="4180323" y="2404729"/>
            <a:ext cx="3831355" cy="1569660"/>
          </a:xfrm>
          <a:prstGeom prst="rect">
            <a:avLst/>
          </a:prstGeom>
          <a:noFill/>
        </p:spPr>
        <p:txBody>
          <a:bodyPr wrap="square" rtlCol="0">
            <a:spAutoFit/>
          </a:bodyPr>
          <a:lstStyle/>
          <a:p>
            <a:pPr algn="ctr"/>
            <a:r>
              <a:rPr lang="nl-NL" sz="2400" b="1" i="1" dirty="0">
                <a:latin typeface="Effra" panose="02000506080000020004" pitchFamily="2" charset="0"/>
              </a:rPr>
              <a:t>De </a:t>
            </a:r>
            <a:r>
              <a:rPr lang="nl-NL" sz="2400" b="1" i="1" dirty="0">
                <a:solidFill>
                  <a:srgbClr val="00B050"/>
                </a:solidFill>
                <a:latin typeface="Effra" panose="02000506080000020004" pitchFamily="2" charset="0"/>
              </a:rPr>
              <a:t>hypotheeknemer</a:t>
            </a:r>
            <a:r>
              <a:rPr lang="nl-NL" sz="2400" b="1" i="1" dirty="0">
                <a:latin typeface="Effra" panose="02000506080000020004" pitchFamily="2" charset="0"/>
              </a:rPr>
              <a:t> </a:t>
            </a:r>
          </a:p>
          <a:p>
            <a:pPr algn="ctr"/>
            <a:r>
              <a:rPr lang="nl-NL" sz="2400" b="1" i="1" dirty="0">
                <a:latin typeface="Effra" panose="02000506080000020004" pitchFamily="2" charset="0"/>
              </a:rPr>
              <a:t>is de </a:t>
            </a:r>
            <a:r>
              <a:rPr lang="nl-NL" sz="2400" b="1" i="1" dirty="0">
                <a:solidFill>
                  <a:srgbClr val="00B050"/>
                </a:solidFill>
                <a:latin typeface="Effra" panose="02000506080000020004" pitchFamily="2" charset="0"/>
              </a:rPr>
              <a:t>bank</a:t>
            </a:r>
            <a:r>
              <a:rPr lang="nl-NL" sz="2400" b="1" i="1" dirty="0">
                <a:latin typeface="Effra" panose="02000506080000020004" pitchFamily="2" charset="0"/>
              </a:rPr>
              <a:t>. </a:t>
            </a:r>
          </a:p>
          <a:p>
            <a:pPr algn="ctr"/>
            <a:r>
              <a:rPr lang="nl-NL" sz="2400" b="1" i="1" dirty="0">
                <a:latin typeface="Effra" panose="02000506080000020004" pitchFamily="2" charset="0"/>
              </a:rPr>
              <a:t>Degene die het </a:t>
            </a:r>
            <a:r>
              <a:rPr lang="nl-NL" sz="2400" b="1" i="1" dirty="0">
                <a:solidFill>
                  <a:srgbClr val="00B050"/>
                </a:solidFill>
                <a:latin typeface="Effra" panose="02000506080000020004" pitchFamily="2" charset="0"/>
              </a:rPr>
              <a:t>geld leent</a:t>
            </a:r>
            <a:r>
              <a:rPr lang="nl-NL" sz="2400" b="1" i="1" dirty="0">
                <a:latin typeface="Effra" panose="02000506080000020004" pitchFamily="2" charset="0"/>
              </a:rPr>
              <a:t>, is de </a:t>
            </a:r>
            <a:r>
              <a:rPr lang="nl-NL" sz="2400" b="1" i="1" dirty="0">
                <a:solidFill>
                  <a:srgbClr val="00B050"/>
                </a:solidFill>
                <a:latin typeface="Effra" panose="02000506080000020004" pitchFamily="2" charset="0"/>
              </a:rPr>
              <a:t>hypotheekgever</a:t>
            </a:r>
            <a:r>
              <a:rPr lang="nl-NL" sz="2400" b="1" i="1" dirty="0">
                <a:latin typeface="Effra" panose="02000506080000020004" pitchFamily="2" charset="0"/>
              </a:rPr>
              <a:t>.</a:t>
            </a:r>
          </a:p>
        </p:txBody>
      </p:sp>
      <p:sp>
        <p:nvSpPr>
          <p:cNvPr id="12" name="Tekstvak 11">
            <a:extLst>
              <a:ext uri="{FF2B5EF4-FFF2-40B4-BE49-F238E27FC236}">
                <a16:creationId xmlns:a16="http://schemas.microsoft.com/office/drawing/2014/main" id="{4D190715-BA18-68A1-2F1A-471671D5047C}"/>
              </a:ext>
            </a:extLst>
          </p:cNvPr>
          <p:cNvSpPr txBox="1"/>
          <p:nvPr/>
        </p:nvSpPr>
        <p:spPr>
          <a:xfrm>
            <a:off x="8211052" y="4642585"/>
            <a:ext cx="3831355"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Bereken de interest dus niet als percentage van de aflossing.</a:t>
            </a:r>
          </a:p>
          <a:p>
            <a:pPr algn="ctr"/>
            <a:r>
              <a:rPr lang="nl-NL" sz="2400" b="1" i="1" dirty="0">
                <a:latin typeface="Effra" panose="02000506080000020004" pitchFamily="2" charset="0"/>
              </a:rPr>
              <a:t>Dan kom je veel lager uit dan realistisch is.</a:t>
            </a:r>
          </a:p>
        </p:txBody>
      </p:sp>
      <p:sp>
        <p:nvSpPr>
          <p:cNvPr id="13" name="Tekstvak 12">
            <a:extLst>
              <a:ext uri="{FF2B5EF4-FFF2-40B4-BE49-F238E27FC236}">
                <a16:creationId xmlns:a16="http://schemas.microsoft.com/office/drawing/2014/main" id="{F0FE6B24-B4C5-A5D6-010B-FEDFBD16C92D}"/>
              </a:ext>
            </a:extLst>
          </p:cNvPr>
          <p:cNvSpPr txBox="1"/>
          <p:nvPr/>
        </p:nvSpPr>
        <p:spPr>
          <a:xfrm>
            <a:off x="8211052" y="2404729"/>
            <a:ext cx="3831355" cy="1569660"/>
          </a:xfrm>
          <a:prstGeom prst="rect">
            <a:avLst/>
          </a:prstGeom>
          <a:noFill/>
        </p:spPr>
        <p:txBody>
          <a:bodyPr wrap="square" rtlCol="0">
            <a:spAutoFit/>
          </a:bodyPr>
          <a:lstStyle/>
          <a:p>
            <a:pPr algn="ctr"/>
            <a:r>
              <a:rPr lang="nl-NL" sz="2400" b="1" i="1" dirty="0">
                <a:solidFill>
                  <a:srgbClr val="00B050"/>
                </a:solidFill>
                <a:latin typeface="Effra" panose="02000506080000020004" pitchFamily="2" charset="0"/>
              </a:rPr>
              <a:t>Interest</a:t>
            </a:r>
            <a:r>
              <a:rPr lang="nl-NL" sz="2400" b="1" i="1" dirty="0">
                <a:latin typeface="Effra" panose="02000506080000020004" pitchFamily="2" charset="0"/>
              </a:rPr>
              <a:t> is altijd een </a:t>
            </a:r>
            <a:r>
              <a:rPr lang="nl-NL" sz="2400" b="1" i="1" dirty="0">
                <a:solidFill>
                  <a:srgbClr val="00B050"/>
                </a:solidFill>
                <a:latin typeface="Effra" panose="02000506080000020004" pitchFamily="2" charset="0"/>
              </a:rPr>
              <a:t>percentage van de schuld </a:t>
            </a:r>
            <a:r>
              <a:rPr lang="nl-NL" sz="2400" b="1" i="1" dirty="0">
                <a:latin typeface="Effra" panose="02000506080000020004" pitchFamily="2" charset="0"/>
              </a:rPr>
              <a:t>aan het begin of eind van een periode.</a:t>
            </a:r>
          </a:p>
        </p:txBody>
      </p:sp>
      <p:sp>
        <p:nvSpPr>
          <p:cNvPr id="14" name="Tekstvak 13">
            <a:extLst>
              <a:ext uri="{FF2B5EF4-FFF2-40B4-BE49-F238E27FC236}">
                <a16:creationId xmlns:a16="http://schemas.microsoft.com/office/drawing/2014/main" id="{9B603AFC-2112-7970-140D-043ADFC19B44}"/>
              </a:ext>
            </a:extLst>
          </p:cNvPr>
          <p:cNvSpPr txBox="1"/>
          <p:nvPr/>
        </p:nvSpPr>
        <p:spPr>
          <a:xfrm>
            <a:off x="1312348"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15" name="Tekstvak 14">
            <a:extLst>
              <a:ext uri="{FF2B5EF4-FFF2-40B4-BE49-F238E27FC236}">
                <a16:creationId xmlns:a16="http://schemas.microsoft.com/office/drawing/2014/main" id="{9B101FF4-90EB-547C-10EF-1A8B4BC560AD}"/>
              </a:ext>
            </a:extLst>
          </p:cNvPr>
          <p:cNvSpPr txBox="1"/>
          <p:nvPr/>
        </p:nvSpPr>
        <p:spPr>
          <a:xfrm>
            <a:off x="5301553"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16" name="Tekstvak 15">
            <a:extLst>
              <a:ext uri="{FF2B5EF4-FFF2-40B4-BE49-F238E27FC236}">
                <a16:creationId xmlns:a16="http://schemas.microsoft.com/office/drawing/2014/main" id="{FD2540AA-3C5B-6AC2-8AFA-47E7ABD48CE4}"/>
              </a:ext>
            </a:extLst>
          </p:cNvPr>
          <p:cNvSpPr txBox="1"/>
          <p:nvPr/>
        </p:nvSpPr>
        <p:spPr>
          <a:xfrm>
            <a:off x="9361713"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18" name="Tekstvak 17">
            <a:extLst>
              <a:ext uri="{FF2B5EF4-FFF2-40B4-BE49-F238E27FC236}">
                <a16:creationId xmlns:a16="http://schemas.microsoft.com/office/drawing/2014/main" id="{383F89DD-4E31-27EA-9389-1770F3EEDB17}"/>
              </a:ext>
            </a:extLst>
          </p:cNvPr>
          <p:cNvSpPr txBox="1"/>
          <p:nvPr/>
        </p:nvSpPr>
        <p:spPr>
          <a:xfrm>
            <a:off x="1112974"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
        <p:nvSpPr>
          <p:cNvPr id="19" name="Tekstvak 18">
            <a:extLst>
              <a:ext uri="{FF2B5EF4-FFF2-40B4-BE49-F238E27FC236}">
                <a16:creationId xmlns:a16="http://schemas.microsoft.com/office/drawing/2014/main" id="{2389A37B-8010-1A21-7030-67C70BBB80A8}"/>
              </a:ext>
            </a:extLst>
          </p:cNvPr>
          <p:cNvSpPr txBox="1"/>
          <p:nvPr/>
        </p:nvSpPr>
        <p:spPr>
          <a:xfrm>
            <a:off x="5102179"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
        <p:nvSpPr>
          <p:cNvPr id="20" name="Tekstvak 19">
            <a:extLst>
              <a:ext uri="{FF2B5EF4-FFF2-40B4-BE49-F238E27FC236}">
                <a16:creationId xmlns:a16="http://schemas.microsoft.com/office/drawing/2014/main" id="{45FD3A3A-027D-EA33-B500-A0FBC5390179}"/>
              </a:ext>
            </a:extLst>
          </p:cNvPr>
          <p:cNvSpPr txBox="1"/>
          <p:nvPr/>
        </p:nvSpPr>
        <p:spPr>
          <a:xfrm>
            <a:off x="9162339"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Tree>
    <p:extLst>
      <p:ext uri="{BB962C8B-B14F-4D97-AF65-F5344CB8AC3E}">
        <p14:creationId xmlns:p14="http://schemas.microsoft.com/office/powerpoint/2010/main" val="309554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250"/>
                                        <p:tgtEl>
                                          <p:spTgt spid="4"/>
                                        </p:tgtEl>
                                      </p:cBhvr>
                                    </p:animEffect>
                                  </p:childTnLst>
                                </p:cTn>
                              </p:par>
                              <p:par>
                                <p:cTn id="8" presetID="16" presetClass="entr" presetSubtype="4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p:bldP spid="9" grpId="0"/>
      <p:bldP spid="10" grpId="0"/>
      <p:bldP spid="11" grpId="0"/>
      <p:bldP spid="12" grpId="0"/>
      <p:bldP spid="13" grpId="0"/>
      <p:bldP spid="14" grpId="0"/>
      <p:bldP spid="15" grpId="0"/>
      <p:bldP spid="16" grpId="0"/>
      <p:bldP spid="18" grpId="0"/>
      <p:bldP spid="19" grpId="0"/>
      <p:bldP spid="20"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81434-7094-82FA-C2A9-9FFAC38AC1C9}"/>
            </a:ext>
          </a:extLst>
        </p:cNvPr>
        <p:cNvGrpSpPr/>
        <p:nvPr/>
      </p:nvGrpSpPr>
      <p:grpSpPr>
        <a:xfrm>
          <a:off x="0" y="0"/>
          <a:ext cx="0" cy="0"/>
          <a:chOff x="0" y="0"/>
          <a:chExt cx="0" cy="0"/>
        </a:xfrm>
      </p:grpSpPr>
    </p:spTree>
    <p:extLst>
      <p:ext uri="{BB962C8B-B14F-4D97-AF65-F5344CB8AC3E}">
        <p14:creationId xmlns:p14="http://schemas.microsoft.com/office/powerpoint/2010/main" val="238190550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DEE10-DC6C-CA06-85A5-E16E71A314C6}"/>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8C620AD9-C9CC-B02C-44CA-EE518B1AAB57}"/>
              </a:ext>
            </a:extLst>
          </p:cNvPr>
          <p:cNvSpPr txBox="1"/>
          <p:nvPr/>
        </p:nvSpPr>
        <p:spPr>
          <a:xfrm>
            <a:off x="319314" y="3477850"/>
            <a:ext cx="11553372" cy="1107996"/>
          </a:xfrm>
          <a:prstGeom prst="rect">
            <a:avLst/>
          </a:prstGeom>
          <a:noFill/>
        </p:spPr>
        <p:txBody>
          <a:bodyPr wrap="square" rtlCol="0">
            <a:spAutoFit/>
          </a:bodyPr>
          <a:lstStyle/>
          <a:p>
            <a:pPr algn="ctr"/>
            <a:r>
              <a:rPr lang="nl-NL" sz="6600" b="1" dirty="0">
                <a:solidFill>
                  <a:srgbClr val="945DE8"/>
                </a:solidFill>
                <a:effectLst>
                  <a:outerShdw blurRad="25400" dist="25400" dir="2700000" algn="tl" rotWithShape="0">
                    <a:prstClr val="black">
                      <a:alpha val="40000"/>
                    </a:prstClr>
                  </a:outerShdw>
                </a:effectLst>
                <a:latin typeface="Effra" panose="02000506080000020004" pitchFamily="2" charset="0"/>
              </a:rPr>
              <a:t>Maatschappelijke behoeften</a:t>
            </a:r>
          </a:p>
        </p:txBody>
      </p:sp>
      <p:cxnSp>
        <p:nvCxnSpPr>
          <p:cNvPr id="6" name="Rechte verbindingslijn 5">
            <a:extLst>
              <a:ext uri="{FF2B5EF4-FFF2-40B4-BE49-F238E27FC236}">
                <a16:creationId xmlns:a16="http://schemas.microsoft.com/office/drawing/2014/main" id="{80F2607B-480E-DCA1-31AB-FCA94DE44BDD}"/>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9051339D-7DE7-A509-2A75-EB6AA6B48844}"/>
              </a:ext>
            </a:extLst>
          </p:cNvPr>
          <p:cNvSpPr txBox="1"/>
          <p:nvPr/>
        </p:nvSpPr>
        <p:spPr>
          <a:xfrm>
            <a:off x="319314" y="195212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MVO </a:t>
            </a:r>
            <a:r>
              <a:rPr lang="nl-NL" sz="8000" b="1" i="1" dirty="0">
                <a:solidFill>
                  <a:srgbClr val="945DE8"/>
                </a:solidFill>
                <a:effectLst>
                  <a:outerShdw blurRad="25400" dist="25400" dir="2700000" algn="tl" rotWithShape="0">
                    <a:prstClr val="black">
                      <a:alpha val="40000"/>
                    </a:prstClr>
                  </a:outerShdw>
                </a:effectLst>
                <a:latin typeface="Effra" panose="02000506080000020004" pitchFamily="2" charset="0"/>
              </a:rPr>
              <a:t>&amp;</a:t>
            </a:r>
            <a:endParaRPr lang="nl-NL" sz="11500" b="1" i="1" dirty="0">
              <a:solidFill>
                <a:srgbClr val="945DE8"/>
              </a:solidFill>
              <a:effectLst>
                <a:outerShdw blurRad="25400" dist="25400" dir="2700000" algn="tl" rotWithShape="0">
                  <a:prstClr val="black">
                    <a:alpha val="40000"/>
                  </a:prstClr>
                </a:outerShdw>
              </a:effectLst>
              <a:latin typeface="Effra" panose="02000506080000020004" pitchFamily="2" charset="0"/>
            </a:endParaRPr>
          </a:p>
        </p:txBody>
      </p:sp>
      <p:sp>
        <p:nvSpPr>
          <p:cNvPr id="2" name="Tekstvak 1">
            <a:extLst>
              <a:ext uri="{FF2B5EF4-FFF2-40B4-BE49-F238E27FC236}">
                <a16:creationId xmlns:a16="http://schemas.microsoft.com/office/drawing/2014/main" id="{4DB0E7F3-8235-CA39-3D7C-52F59E3C5031}"/>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138244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09D13-D475-F5B3-2A96-6CE06CDC5FD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2C5163A-0506-63A6-9ABC-9C2D0B4AF0D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Maatschappelijke behoeften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3" name="Freeform 1">
            <a:extLst>
              <a:ext uri="{FF2B5EF4-FFF2-40B4-BE49-F238E27FC236}">
                <a16:creationId xmlns:a16="http://schemas.microsoft.com/office/drawing/2014/main" id="{41C7617E-DC00-E757-675C-11094EECA8EC}"/>
              </a:ext>
            </a:extLst>
          </p:cNvPr>
          <p:cNvSpPr/>
          <p:nvPr/>
        </p:nvSpPr>
        <p:spPr>
          <a:xfrm>
            <a:off x="1496545" y="825271"/>
            <a:ext cx="2783982" cy="1882761"/>
          </a:xfrm>
          <a:custGeom>
            <a:avLst/>
            <a:gdLst>
              <a:gd name="connsiteX0" fmla="*/ 1422148 w 2658398"/>
              <a:gd name="connsiteY0" fmla="*/ 0 h 1752708"/>
              <a:gd name="connsiteX1" fmla="*/ 2532223 w 2658398"/>
              <a:gd name="connsiteY1" fmla="*/ 281081 h 1752708"/>
              <a:gd name="connsiteX2" fmla="*/ 2658398 w 2658398"/>
              <a:gd name="connsiteY2" fmla="*/ 357734 h 1752708"/>
              <a:gd name="connsiteX3" fmla="*/ 1539890 w 2658398"/>
              <a:gd name="connsiteY3" fmla="*/ 1170378 h 1752708"/>
              <a:gd name="connsiteX4" fmla="*/ 1422147 w 2658398"/>
              <a:gd name="connsiteY4" fmla="*/ 1164432 h 1752708"/>
              <a:gd name="connsiteX5" fmla="*/ 456583 w 2658398"/>
              <a:gd name="connsiteY5" fmla="*/ 1677819 h 1752708"/>
              <a:gd name="connsiteX6" fmla="*/ 411087 w 2658398"/>
              <a:gd name="connsiteY6" fmla="*/ 1752708 h 1752708"/>
              <a:gd name="connsiteX7" fmla="*/ 0 w 2658398"/>
              <a:gd name="connsiteY7" fmla="*/ 487512 h 1752708"/>
              <a:gd name="connsiteX8" fmla="*/ 120058 w 2658398"/>
              <a:gd name="connsiteY8" fmla="*/ 397733 h 1752708"/>
              <a:gd name="connsiteX9" fmla="*/ 1422148 w 2658398"/>
              <a:gd name="connsiteY9" fmla="*/ 0 h 175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8398" h="1752708">
                <a:moveTo>
                  <a:pt x="1422148" y="0"/>
                </a:moveTo>
                <a:cubicBezTo>
                  <a:pt x="1824084" y="0"/>
                  <a:pt x="2202239" y="101823"/>
                  <a:pt x="2532223" y="281081"/>
                </a:cubicBezTo>
                <a:lnTo>
                  <a:pt x="2658398" y="357734"/>
                </a:lnTo>
                <a:lnTo>
                  <a:pt x="1539890" y="1170378"/>
                </a:lnTo>
                <a:lnTo>
                  <a:pt x="1422147" y="1164432"/>
                </a:lnTo>
                <a:cubicBezTo>
                  <a:pt x="1020212" y="1164432"/>
                  <a:pt x="665840" y="1368078"/>
                  <a:pt x="456583" y="1677819"/>
                </a:cubicBezTo>
                <a:lnTo>
                  <a:pt x="411087" y="1752708"/>
                </a:lnTo>
                <a:lnTo>
                  <a:pt x="0" y="487512"/>
                </a:lnTo>
                <a:lnTo>
                  <a:pt x="120058" y="397733"/>
                </a:lnTo>
                <a:cubicBezTo>
                  <a:pt x="491748" y="146625"/>
                  <a:pt x="939825" y="0"/>
                  <a:pt x="1422148" y="0"/>
                </a:cubicBezTo>
                <a:close/>
              </a:path>
            </a:pathLst>
          </a:custGeom>
          <a:solidFill>
            <a:srgbClr val="945DE8"/>
          </a:solid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Freeform 2">
            <a:extLst>
              <a:ext uri="{FF2B5EF4-FFF2-40B4-BE49-F238E27FC236}">
                <a16:creationId xmlns:a16="http://schemas.microsoft.com/office/drawing/2014/main" id="{F5B6B145-14EA-E1B2-4CD2-00683566490E}"/>
              </a:ext>
            </a:extLst>
          </p:cNvPr>
          <p:cNvSpPr/>
          <p:nvPr/>
        </p:nvSpPr>
        <p:spPr>
          <a:xfrm>
            <a:off x="3245291" y="1267586"/>
            <a:ext cx="2179464" cy="2667201"/>
          </a:xfrm>
          <a:custGeom>
            <a:avLst/>
            <a:gdLst>
              <a:gd name="connsiteX0" fmla="*/ 1073138 w 2081150"/>
              <a:gd name="connsiteY0" fmla="*/ 0 h 2482962"/>
              <a:gd name="connsiteX1" fmla="*/ 1233660 w 2081150"/>
              <a:gd name="connsiteY1" fmla="*/ 120037 h 2482962"/>
              <a:gd name="connsiteX2" fmla="*/ 2081150 w 2081150"/>
              <a:gd name="connsiteY2" fmla="*/ 1917101 h 2482962"/>
              <a:gd name="connsiteX3" fmla="*/ 2033836 w 2081150"/>
              <a:gd name="connsiteY3" fmla="*/ 2386448 h 2482962"/>
              <a:gd name="connsiteX4" fmla="*/ 2009020 w 2081150"/>
              <a:gd name="connsiteY4" fmla="*/ 2482962 h 2482962"/>
              <a:gd name="connsiteX5" fmla="*/ 889817 w 2081150"/>
              <a:gd name="connsiteY5" fmla="*/ 1669813 h 2482962"/>
              <a:gd name="connsiteX6" fmla="*/ 864366 w 2081150"/>
              <a:gd name="connsiteY6" fmla="*/ 1570835 h 2482962"/>
              <a:gd name="connsiteX7" fmla="*/ 98552 w 2081150"/>
              <a:gd name="connsiteY7" fmla="*/ 805021 h 2482962"/>
              <a:gd name="connsiteX8" fmla="*/ 0 w 2081150"/>
              <a:gd name="connsiteY8" fmla="*/ 779680 h 2482962"/>
              <a:gd name="connsiteX9" fmla="*/ 1073138 w 2081150"/>
              <a:gd name="connsiteY9" fmla="*/ 0 h 24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1150" h="2482962">
                <a:moveTo>
                  <a:pt x="1073138" y="0"/>
                </a:moveTo>
                <a:lnTo>
                  <a:pt x="1233660" y="120037"/>
                </a:lnTo>
                <a:cubicBezTo>
                  <a:pt x="1751244" y="547185"/>
                  <a:pt x="2081150" y="1193616"/>
                  <a:pt x="2081150" y="1917101"/>
                </a:cubicBezTo>
                <a:cubicBezTo>
                  <a:pt x="2081150" y="2077876"/>
                  <a:pt x="2064858" y="2234845"/>
                  <a:pt x="2033836" y="2386448"/>
                </a:cubicBezTo>
                <a:lnTo>
                  <a:pt x="2009020" y="2482962"/>
                </a:lnTo>
                <a:lnTo>
                  <a:pt x="889817" y="1669813"/>
                </a:lnTo>
                <a:lnTo>
                  <a:pt x="864366" y="1570835"/>
                </a:lnTo>
                <a:cubicBezTo>
                  <a:pt x="750959" y="1206217"/>
                  <a:pt x="463170" y="918429"/>
                  <a:pt x="98552" y="805021"/>
                </a:cubicBezTo>
                <a:lnTo>
                  <a:pt x="0" y="779680"/>
                </a:lnTo>
                <a:lnTo>
                  <a:pt x="1073138" y="0"/>
                </a:lnTo>
                <a:close/>
              </a:path>
            </a:pathLst>
          </a:custGeom>
          <a:solidFill>
            <a:srgbClr val="AE83ED"/>
          </a:solid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reeform 3">
            <a:extLst>
              <a:ext uri="{FF2B5EF4-FFF2-40B4-BE49-F238E27FC236}">
                <a16:creationId xmlns:a16="http://schemas.microsoft.com/office/drawing/2014/main" id="{88771209-828D-202F-12F9-1BAAC0AE646D}"/>
              </a:ext>
            </a:extLst>
          </p:cNvPr>
          <p:cNvSpPr/>
          <p:nvPr/>
        </p:nvSpPr>
        <p:spPr>
          <a:xfrm>
            <a:off x="546996" y="1415096"/>
            <a:ext cx="1545384" cy="2761080"/>
          </a:xfrm>
          <a:custGeom>
            <a:avLst/>
            <a:gdLst>
              <a:gd name="connsiteX0" fmla="*/ 828475 w 1475673"/>
              <a:gd name="connsiteY0" fmla="*/ 0 h 2570357"/>
              <a:gd name="connsiteX1" fmla="*/ 1258060 w 1475673"/>
              <a:gd name="connsiteY1" fmla="*/ 1322128 h 2570357"/>
              <a:gd name="connsiteX2" fmla="*/ 1255938 w 1475673"/>
              <a:gd name="connsiteY2" fmla="*/ 1326533 h 2570357"/>
              <a:gd name="connsiteX3" fmla="*/ 1164431 w 1475673"/>
              <a:gd name="connsiteY3" fmla="*/ 1779782 h 2570357"/>
              <a:gd name="connsiteX4" fmla="*/ 1430331 w 1475673"/>
              <a:gd name="connsiteY4" fmla="*/ 2520468 h 2570357"/>
              <a:gd name="connsiteX5" fmla="*/ 1475673 w 1475673"/>
              <a:gd name="connsiteY5" fmla="*/ 2570357 h 2570357"/>
              <a:gd name="connsiteX6" fmla="*/ 140585 w 1475673"/>
              <a:gd name="connsiteY6" fmla="*/ 2570357 h 2570357"/>
              <a:gd name="connsiteX7" fmla="*/ 104701 w 1475673"/>
              <a:gd name="connsiteY7" fmla="*/ 2472315 h 2570357"/>
              <a:gd name="connsiteX8" fmla="*/ 0 w 1475673"/>
              <a:gd name="connsiteY8" fmla="*/ 1779782 h 2570357"/>
              <a:gd name="connsiteX9" fmla="*/ 682108 w 1475673"/>
              <a:gd name="connsiteY9" fmla="*/ 133027 h 2570357"/>
              <a:gd name="connsiteX10" fmla="*/ 828475 w 1475673"/>
              <a:gd name="connsiteY10" fmla="*/ 0 h 25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673" h="2570357">
                <a:moveTo>
                  <a:pt x="828475" y="0"/>
                </a:moveTo>
                <a:lnTo>
                  <a:pt x="1258060" y="1322128"/>
                </a:lnTo>
                <a:lnTo>
                  <a:pt x="1255938" y="1326533"/>
                </a:lnTo>
                <a:cubicBezTo>
                  <a:pt x="1197015" y="1465844"/>
                  <a:pt x="1164431" y="1619008"/>
                  <a:pt x="1164431" y="1779782"/>
                </a:cubicBezTo>
                <a:cubicBezTo>
                  <a:pt x="1164431" y="2061137"/>
                  <a:pt x="1264218" y="2319186"/>
                  <a:pt x="1430331" y="2520468"/>
                </a:cubicBezTo>
                <a:lnTo>
                  <a:pt x="1475673" y="2570357"/>
                </a:lnTo>
                <a:lnTo>
                  <a:pt x="140585" y="2570357"/>
                </a:lnTo>
                <a:lnTo>
                  <a:pt x="104701" y="2472315"/>
                </a:lnTo>
                <a:cubicBezTo>
                  <a:pt x="36656" y="2253544"/>
                  <a:pt x="0" y="2020944"/>
                  <a:pt x="0" y="1779782"/>
                </a:cubicBezTo>
                <a:cubicBezTo>
                  <a:pt x="0" y="1136684"/>
                  <a:pt x="260667" y="554468"/>
                  <a:pt x="682108" y="133027"/>
                </a:cubicBezTo>
                <a:lnTo>
                  <a:pt x="828475" y="0"/>
                </a:lnTo>
                <a:close/>
              </a:path>
            </a:pathLst>
          </a:custGeom>
          <a:solidFill>
            <a:srgbClr val="652EA3"/>
          </a:solid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Freeform 4">
            <a:extLst>
              <a:ext uri="{FF2B5EF4-FFF2-40B4-BE49-F238E27FC236}">
                <a16:creationId xmlns:a16="http://schemas.microsoft.com/office/drawing/2014/main" id="{80D9EED6-E35A-1E99-65BB-E25CCDAD1AD3}"/>
              </a:ext>
            </a:extLst>
          </p:cNvPr>
          <p:cNvSpPr/>
          <p:nvPr/>
        </p:nvSpPr>
        <p:spPr>
          <a:xfrm>
            <a:off x="3162335" y="3201766"/>
            <a:ext cx="2160679" cy="2617699"/>
          </a:xfrm>
          <a:custGeom>
            <a:avLst/>
            <a:gdLst>
              <a:gd name="connsiteX0" fmla="*/ 990047 w 2063212"/>
              <a:gd name="connsiteY0" fmla="*/ 0 h 2436880"/>
              <a:gd name="connsiteX1" fmla="*/ 2063212 w 2063212"/>
              <a:gd name="connsiteY1" fmla="*/ 779700 h 2436880"/>
              <a:gd name="connsiteX2" fmla="*/ 2055663 w 2063212"/>
              <a:gd name="connsiteY2" fmla="*/ 809058 h 2436880"/>
              <a:gd name="connsiteX3" fmla="*/ 69614 w 2063212"/>
              <a:gd name="connsiteY3" fmla="*/ 2433364 h 2436880"/>
              <a:gd name="connsiteX4" fmla="*/ 0 w 2063212"/>
              <a:gd name="connsiteY4" fmla="*/ 2436880 h 2436880"/>
              <a:gd name="connsiteX5" fmla="*/ 429783 w 2063212"/>
              <a:gd name="connsiteY5" fmla="*/ 1114143 h 2436880"/>
              <a:gd name="connsiteX6" fmla="*/ 482544 w 2063212"/>
              <a:gd name="connsiteY6" fmla="*/ 1082089 h 2436880"/>
              <a:gd name="connsiteX7" fmla="*/ 995931 w 2063212"/>
              <a:gd name="connsiteY7" fmla="*/ 116525 h 2436880"/>
              <a:gd name="connsiteX8" fmla="*/ 990047 w 2063212"/>
              <a:gd name="connsiteY8" fmla="*/ 0 h 243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212" h="2436880">
                <a:moveTo>
                  <a:pt x="990047" y="0"/>
                </a:moveTo>
                <a:lnTo>
                  <a:pt x="2063212" y="779700"/>
                </a:lnTo>
                <a:lnTo>
                  <a:pt x="2055663" y="809058"/>
                </a:lnTo>
                <a:cubicBezTo>
                  <a:pt x="1783484" y="1684141"/>
                  <a:pt x="1009089" y="2337956"/>
                  <a:pt x="69614" y="2433364"/>
                </a:cubicBezTo>
                <a:lnTo>
                  <a:pt x="0" y="2436880"/>
                </a:lnTo>
                <a:lnTo>
                  <a:pt x="429783" y="1114143"/>
                </a:lnTo>
                <a:lnTo>
                  <a:pt x="482544" y="1082089"/>
                </a:lnTo>
                <a:cubicBezTo>
                  <a:pt x="792285" y="872833"/>
                  <a:pt x="995931" y="518461"/>
                  <a:pt x="995931" y="116525"/>
                </a:cubicBezTo>
                <a:lnTo>
                  <a:pt x="990047" y="0"/>
                </a:lnTo>
                <a:close/>
              </a:path>
            </a:pathLst>
          </a:custGeom>
          <a:solidFill>
            <a:srgbClr val="B995EF"/>
          </a:solid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reeform 5">
            <a:extLst>
              <a:ext uri="{FF2B5EF4-FFF2-40B4-BE49-F238E27FC236}">
                <a16:creationId xmlns:a16="http://schemas.microsoft.com/office/drawing/2014/main" id="{CE9DB764-7C82-BC71-7EB2-60BAE8649710}"/>
              </a:ext>
            </a:extLst>
          </p:cNvPr>
          <p:cNvSpPr/>
          <p:nvPr/>
        </p:nvSpPr>
        <p:spPr>
          <a:xfrm>
            <a:off x="730036" y="4276544"/>
            <a:ext cx="2758213" cy="1552061"/>
          </a:xfrm>
          <a:custGeom>
            <a:avLst/>
            <a:gdLst>
              <a:gd name="connsiteX0" fmla="*/ 0 w 2633791"/>
              <a:gd name="connsiteY0" fmla="*/ 0 h 1444852"/>
              <a:gd name="connsiteX1" fmla="*/ 1397417 w 2633791"/>
              <a:gd name="connsiteY1" fmla="*/ 0 h 1444852"/>
              <a:gd name="connsiteX2" fmla="*/ 1413393 w 2633791"/>
              <a:gd name="connsiteY2" fmla="*/ 14520 h 1444852"/>
              <a:gd name="connsiteX3" fmla="*/ 2154079 w 2633791"/>
              <a:gd name="connsiteY3" fmla="*/ 280420 h 1444852"/>
              <a:gd name="connsiteX4" fmla="*/ 2607328 w 2633791"/>
              <a:gd name="connsiteY4" fmla="*/ 188913 h 1444852"/>
              <a:gd name="connsiteX5" fmla="*/ 2633791 w 2633791"/>
              <a:gd name="connsiteY5" fmla="*/ 176165 h 1444852"/>
              <a:gd name="connsiteX6" fmla="*/ 2222696 w 2633791"/>
              <a:gd name="connsiteY6" fmla="*/ 1441387 h 1444852"/>
              <a:gd name="connsiteX7" fmla="*/ 2154080 w 2633791"/>
              <a:gd name="connsiteY7" fmla="*/ 1444852 h 1444852"/>
              <a:gd name="connsiteX8" fmla="*/ 8231 w 2633791"/>
              <a:gd name="connsiteY8" fmla="*/ 22488 h 1444852"/>
              <a:gd name="connsiteX9" fmla="*/ 0 w 2633791"/>
              <a:gd name="connsiteY9" fmla="*/ 0 h 144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3791" h="1444852">
                <a:moveTo>
                  <a:pt x="0" y="0"/>
                </a:moveTo>
                <a:lnTo>
                  <a:pt x="1397417" y="0"/>
                </a:lnTo>
                <a:lnTo>
                  <a:pt x="1413393" y="14520"/>
                </a:lnTo>
                <a:cubicBezTo>
                  <a:pt x="1614676" y="180634"/>
                  <a:pt x="1872724" y="280420"/>
                  <a:pt x="2154079" y="280420"/>
                </a:cubicBezTo>
                <a:cubicBezTo>
                  <a:pt x="2314853" y="280420"/>
                  <a:pt x="2468018" y="247837"/>
                  <a:pt x="2607328" y="188913"/>
                </a:cubicBezTo>
                <a:lnTo>
                  <a:pt x="2633791" y="176165"/>
                </a:lnTo>
                <a:lnTo>
                  <a:pt x="2222696" y="1441387"/>
                </a:lnTo>
                <a:lnTo>
                  <a:pt x="2154080" y="1444852"/>
                </a:lnTo>
                <a:cubicBezTo>
                  <a:pt x="1189433" y="1444852"/>
                  <a:pt x="361771" y="858352"/>
                  <a:pt x="8231" y="22488"/>
                </a:cubicBezTo>
                <a:lnTo>
                  <a:pt x="0" y="0"/>
                </a:lnTo>
                <a:close/>
              </a:path>
            </a:pathLst>
          </a:custGeom>
          <a:solidFill>
            <a:srgbClr val="7030A0"/>
          </a:solid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3D7C258B-CEBB-AC89-F023-CFC084A68F2A}"/>
              </a:ext>
            </a:extLst>
          </p:cNvPr>
          <p:cNvSpPr txBox="1"/>
          <p:nvPr/>
        </p:nvSpPr>
        <p:spPr>
          <a:xfrm rot="3747430">
            <a:off x="3054777" y="2112544"/>
            <a:ext cx="2216794" cy="1285322"/>
          </a:xfrm>
          <a:prstGeom prst="rect">
            <a:avLst/>
          </a:prstGeom>
          <a:noFill/>
          <a:effectLst>
            <a:innerShdw blurRad="114300">
              <a:prstClr val="black"/>
            </a:innerShdw>
          </a:effectLst>
        </p:spPr>
        <p:txBody>
          <a:bodyPr spcFirstLastPara="1" wrap="square" numCol="1" rtlCol="0">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000" b="1" noProof="0" dirty="0">
                <a:solidFill>
                  <a:schemeClr val="bg1"/>
                </a:solidFill>
                <a:effectLst>
                  <a:outerShdw blurRad="25400" dist="25400" dir="8100000" algn="tr" rotWithShape="0">
                    <a:prstClr val="black">
                      <a:alpha val="40000"/>
                    </a:prstClr>
                  </a:outerShdw>
                </a:effectLst>
                <a:latin typeface="Effra" panose="02000506080000020004" pitchFamily="2" charset="0"/>
              </a:rPr>
              <a:t>Werkgelegenheid</a:t>
            </a:r>
          </a:p>
        </p:txBody>
      </p:sp>
      <p:sp>
        <p:nvSpPr>
          <p:cNvPr id="9" name="TextBox 8">
            <a:extLst>
              <a:ext uri="{FF2B5EF4-FFF2-40B4-BE49-F238E27FC236}">
                <a16:creationId xmlns:a16="http://schemas.microsoft.com/office/drawing/2014/main" id="{F81F04C8-AC08-4731-85CA-01ADDDD9528E}"/>
              </a:ext>
            </a:extLst>
          </p:cNvPr>
          <p:cNvSpPr txBox="1"/>
          <p:nvPr/>
        </p:nvSpPr>
        <p:spPr>
          <a:xfrm rot="20729637">
            <a:off x="1714449" y="1683070"/>
            <a:ext cx="2161156" cy="1318412"/>
          </a:xfrm>
          <a:prstGeom prst="rect">
            <a:avLst/>
          </a:prstGeom>
          <a:noFill/>
          <a:effectLst>
            <a:innerShdw blurRad="114300">
              <a:prstClr val="black"/>
            </a:innerShdw>
          </a:effectLst>
        </p:spPr>
        <p:txBody>
          <a:bodyPr spcFirstLastPara="1" wrap="square" numCol="1" rtlCol="0">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000" b="1" noProof="0" dirty="0">
                <a:solidFill>
                  <a:schemeClr val="bg1"/>
                </a:solidFill>
                <a:effectLst>
                  <a:outerShdw blurRad="25400" dist="25400" dir="8100000" algn="tr" rotWithShape="0">
                    <a:prstClr val="black">
                      <a:alpha val="40000"/>
                    </a:prstClr>
                  </a:outerShdw>
                </a:effectLst>
                <a:latin typeface="Effra" panose="02000506080000020004" pitchFamily="2" charset="0"/>
              </a:rPr>
              <a:t>Producten </a:t>
            </a:r>
          </a:p>
          <a:p>
            <a:pPr algn="ctr"/>
            <a:r>
              <a:rPr lang="nl-NL" sz="2000" b="1" noProof="0" dirty="0">
                <a:solidFill>
                  <a:schemeClr val="bg1"/>
                </a:solidFill>
                <a:effectLst>
                  <a:outerShdw blurRad="25400" dist="25400" dir="8100000" algn="tr" rotWithShape="0">
                    <a:prstClr val="black">
                      <a:alpha val="40000"/>
                    </a:prstClr>
                  </a:outerShdw>
                </a:effectLst>
                <a:latin typeface="Effra" panose="02000506080000020004" pitchFamily="2" charset="0"/>
              </a:rPr>
              <a:t>&amp; diensten</a:t>
            </a:r>
          </a:p>
        </p:txBody>
      </p:sp>
      <p:sp>
        <p:nvSpPr>
          <p:cNvPr id="10" name="TextBox 9">
            <a:extLst>
              <a:ext uri="{FF2B5EF4-FFF2-40B4-BE49-F238E27FC236}">
                <a16:creationId xmlns:a16="http://schemas.microsoft.com/office/drawing/2014/main" id="{DF6FE414-5F86-BBA4-87DE-F448850AC281}"/>
              </a:ext>
            </a:extLst>
          </p:cNvPr>
          <p:cNvSpPr txBox="1"/>
          <p:nvPr/>
        </p:nvSpPr>
        <p:spPr>
          <a:xfrm rot="16613274">
            <a:off x="750158" y="2556060"/>
            <a:ext cx="2216794" cy="1285322"/>
          </a:xfrm>
          <a:prstGeom prst="rect">
            <a:avLst/>
          </a:prstGeom>
          <a:noFill/>
          <a:effectLst>
            <a:innerShdw blurRad="114300">
              <a:prstClr val="black"/>
            </a:innerShdw>
          </a:effectLst>
        </p:spPr>
        <p:txBody>
          <a:bodyPr spcFirstLastPara="1" wrap="square" numCol="1" rtlCol="0">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000" b="1" noProof="0" dirty="0">
                <a:solidFill>
                  <a:schemeClr val="bg1"/>
                </a:solidFill>
                <a:effectLst>
                  <a:outerShdw blurRad="25400" dist="25400" dir="8100000" algn="tr" rotWithShape="0">
                    <a:prstClr val="black">
                      <a:alpha val="40000"/>
                    </a:prstClr>
                  </a:outerShdw>
                </a:effectLst>
                <a:latin typeface="Effra" panose="02000506080000020004" pitchFamily="2" charset="0"/>
              </a:rPr>
              <a:t>Inkomens</a:t>
            </a:r>
          </a:p>
        </p:txBody>
      </p:sp>
      <p:sp>
        <p:nvSpPr>
          <p:cNvPr id="11" name="TextBox 10">
            <a:extLst>
              <a:ext uri="{FF2B5EF4-FFF2-40B4-BE49-F238E27FC236}">
                <a16:creationId xmlns:a16="http://schemas.microsoft.com/office/drawing/2014/main" id="{F59FA30A-36D1-18FF-8113-0B2586F30969}"/>
              </a:ext>
            </a:extLst>
          </p:cNvPr>
          <p:cNvSpPr txBox="1"/>
          <p:nvPr/>
        </p:nvSpPr>
        <p:spPr>
          <a:xfrm rot="1439434">
            <a:off x="1429580" y="3803954"/>
            <a:ext cx="2161156" cy="1318412"/>
          </a:xfrm>
          <a:prstGeom prst="rect">
            <a:avLst/>
          </a:prstGeom>
          <a:noFill/>
          <a:effectLst>
            <a:innerShdw blurRad="114300">
              <a:prstClr val="black"/>
            </a:innerShdw>
          </a:effectLst>
        </p:spPr>
        <p:txBody>
          <a:bodyPr spcFirstLastPara="1" wrap="square" numCol="1"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000" b="1" noProof="0" dirty="0">
                <a:solidFill>
                  <a:schemeClr val="bg1"/>
                </a:solidFill>
                <a:effectLst>
                  <a:outerShdw blurRad="25400" dist="25400" dir="8100000" algn="tr" rotWithShape="0">
                    <a:prstClr val="black">
                      <a:alpha val="40000"/>
                    </a:prstClr>
                  </a:outerShdw>
                </a:effectLst>
                <a:latin typeface="Effra" panose="02000506080000020004" pitchFamily="2" charset="0"/>
              </a:rPr>
              <a:t>Belastingen</a:t>
            </a:r>
          </a:p>
        </p:txBody>
      </p:sp>
      <p:sp>
        <p:nvSpPr>
          <p:cNvPr id="12" name="TextBox 11">
            <a:extLst>
              <a:ext uri="{FF2B5EF4-FFF2-40B4-BE49-F238E27FC236}">
                <a16:creationId xmlns:a16="http://schemas.microsoft.com/office/drawing/2014/main" id="{D943234B-BB0C-6E91-3912-F5EA28992040}"/>
              </a:ext>
            </a:extLst>
          </p:cNvPr>
          <p:cNvSpPr txBox="1"/>
          <p:nvPr/>
        </p:nvSpPr>
        <p:spPr>
          <a:xfrm rot="18734043">
            <a:off x="2823481" y="3486774"/>
            <a:ext cx="2216794" cy="1285322"/>
          </a:xfrm>
          <a:prstGeom prst="rect">
            <a:avLst/>
          </a:prstGeom>
          <a:noFill/>
          <a:effectLst>
            <a:innerShdw blurRad="114300">
              <a:prstClr val="black"/>
            </a:innerShdw>
          </a:effectLst>
        </p:spPr>
        <p:txBody>
          <a:bodyPr spcFirstLastPara="1" wrap="square" numCol="1"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000" b="1" noProof="0" dirty="0">
                <a:solidFill>
                  <a:schemeClr val="bg1"/>
                </a:solidFill>
                <a:effectLst>
                  <a:outerShdw blurRad="25400" dist="25400" dir="8100000" algn="tr" rotWithShape="0">
                    <a:prstClr val="black">
                      <a:alpha val="40000"/>
                    </a:prstClr>
                  </a:outerShdw>
                </a:effectLst>
                <a:latin typeface="Effra" panose="02000506080000020004" pitchFamily="2" charset="0"/>
              </a:rPr>
              <a:t>Innovatie</a:t>
            </a:r>
          </a:p>
        </p:txBody>
      </p:sp>
      <p:sp>
        <p:nvSpPr>
          <p:cNvPr id="13" name="TextBox 12">
            <a:extLst>
              <a:ext uri="{FF2B5EF4-FFF2-40B4-BE49-F238E27FC236}">
                <a16:creationId xmlns:a16="http://schemas.microsoft.com/office/drawing/2014/main" id="{83E24EDF-E89C-F55B-DA8B-DDBF556E0508}"/>
              </a:ext>
            </a:extLst>
          </p:cNvPr>
          <p:cNvSpPr txBox="1"/>
          <p:nvPr/>
        </p:nvSpPr>
        <p:spPr>
          <a:xfrm>
            <a:off x="1659888" y="2958744"/>
            <a:ext cx="2629667"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3200" b="1" noProof="0" dirty="0">
                <a:solidFill>
                  <a:schemeClr val="bg2">
                    <a:lumMod val="50000"/>
                  </a:schemeClr>
                </a:solidFill>
                <a:effectLst>
                  <a:outerShdw blurRad="25400" dist="25400" dir="2700000" algn="tl">
                    <a:srgbClr val="000000">
                      <a:alpha val="43137"/>
                    </a:srgbClr>
                  </a:outerShdw>
                </a:effectLst>
                <a:latin typeface="Effra" panose="02000506080000020004" pitchFamily="2" charset="0"/>
              </a:rPr>
              <a:t>Organisatie</a:t>
            </a:r>
          </a:p>
        </p:txBody>
      </p:sp>
      <p:sp>
        <p:nvSpPr>
          <p:cNvPr id="26" name="Tekstvak 25">
            <a:extLst>
              <a:ext uri="{FF2B5EF4-FFF2-40B4-BE49-F238E27FC236}">
                <a16:creationId xmlns:a16="http://schemas.microsoft.com/office/drawing/2014/main" id="{BB37DC9C-DF4F-FEE5-7948-C31220CDB317}"/>
              </a:ext>
            </a:extLst>
          </p:cNvPr>
          <p:cNvSpPr txBox="1"/>
          <p:nvPr/>
        </p:nvSpPr>
        <p:spPr>
          <a:xfrm>
            <a:off x="278474" y="5832994"/>
            <a:ext cx="522012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i="1" dirty="0">
                <a:solidFill>
                  <a:prstClr val="black"/>
                </a:solidFill>
                <a:latin typeface="Effra" panose="02000506080000020004" pitchFamily="2" charset="0"/>
              </a:rPr>
              <a:t>Organisaties voorzien in verschillende </a:t>
            </a:r>
            <a:r>
              <a:rPr lang="nl-NL" sz="2400" b="1" i="1" dirty="0">
                <a:solidFill>
                  <a:srgbClr val="945DE8"/>
                </a:solidFill>
                <a:latin typeface="Effra" panose="02000506080000020004" pitchFamily="2" charset="0"/>
              </a:rPr>
              <a:t>maatschappelijke behoeften</a:t>
            </a:r>
            <a:r>
              <a:rPr lang="nl-NL" sz="2400" b="1" i="1" dirty="0">
                <a:solidFill>
                  <a:prstClr val="black"/>
                </a:solidFill>
                <a:latin typeface="Effra" panose="02000506080000020004" pitchFamily="2" charset="0"/>
              </a:rPr>
              <a:t>.</a:t>
            </a:r>
            <a:endParaRPr kumimoji="0" lang="nl-NL" sz="2400" b="1" i="1" u="none" strike="noStrike" kern="1200" cap="none" spc="0" normalizeH="0" baseline="0" noProof="0" dirty="0">
              <a:ln>
                <a:noFill/>
              </a:ln>
              <a:solidFill>
                <a:prstClr val="black"/>
              </a:solidFill>
              <a:effectLst/>
              <a:uLnTx/>
              <a:uFillTx/>
              <a:latin typeface="Effra" panose="02000506080000020004" pitchFamily="2" charset="0"/>
            </a:endParaRPr>
          </a:p>
        </p:txBody>
      </p:sp>
      <p:cxnSp>
        <p:nvCxnSpPr>
          <p:cNvPr id="27" name="Rechte verbindingslijn 26">
            <a:extLst>
              <a:ext uri="{FF2B5EF4-FFF2-40B4-BE49-F238E27FC236}">
                <a16:creationId xmlns:a16="http://schemas.microsoft.com/office/drawing/2014/main" id="{AA962EFC-2D2B-244C-D305-1CBD08CDD0A0}"/>
              </a:ext>
            </a:extLst>
          </p:cNvPr>
          <p:cNvCxnSpPr>
            <a:cxnSpLocks/>
          </p:cNvCxnSpPr>
          <p:nvPr/>
        </p:nvCxnSpPr>
        <p:spPr>
          <a:xfrm>
            <a:off x="5744397" y="1147057"/>
            <a:ext cx="0" cy="4681548"/>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Verbindingslijn: gebogen 28">
            <a:extLst>
              <a:ext uri="{FF2B5EF4-FFF2-40B4-BE49-F238E27FC236}">
                <a16:creationId xmlns:a16="http://schemas.microsoft.com/office/drawing/2014/main" id="{ED9F7F58-D696-FD24-EE21-61EDC2607EDD}"/>
              </a:ext>
            </a:extLst>
          </p:cNvPr>
          <p:cNvCxnSpPr>
            <a:cxnSpLocks/>
            <a:stCxn id="26" idx="3"/>
            <a:endCxn id="32" idx="2"/>
          </p:cNvCxnSpPr>
          <p:nvPr/>
        </p:nvCxnSpPr>
        <p:spPr>
          <a:xfrm flipV="1">
            <a:off x="5498598" y="5622047"/>
            <a:ext cx="3445842" cy="626446"/>
          </a:xfrm>
          <a:prstGeom prst="bentConnector2">
            <a:avLst/>
          </a:prstGeom>
          <a:ln w="6985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32" name="Rechthoek: afgeronde hoeken 31">
            <a:extLst>
              <a:ext uri="{FF2B5EF4-FFF2-40B4-BE49-F238E27FC236}">
                <a16:creationId xmlns:a16="http://schemas.microsoft.com/office/drawing/2014/main" id="{4BB381C9-AA7B-6785-F114-275BDE7C5F60}"/>
              </a:ext>
            </a:extLst>
          </p:cNvPr>
          <p:cNvSpPr/>
          <p:nvPr/>
        </p:nvSpPr>
        <p:spPr>
          <a:xfrm>
            <a:off x="6165781" y="3949134"/>
            <a:ext cx="5557318" cy="1672913"/>
          </a:xfrm>
          <a:prstGeom prst="roundRect">
            <a:avLst/>
          </a:prstGeom>
          <a:solidFill>
            <a:schemeClr val="bg1">
              <a:lumMod val="75000"/>
            </a:schemeClr>
          </a:solidFill>
          <a:ln w="13921" cap="flat">
            <a:noFill/>
            <a:prstDash val="solid"/>
            <a:miter/>
          </a:ln>
          <a:effectLst>
            <a:outerShdw blurRad="25400" dist="25400" dir="2700000" algn="tl" rotWithShape="0">
              <a:prstClr val="black">
                <a:alpha val="40000"/>
              </a:prstClr>
            </a:outerShdw>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white"/>
                </a:solidFill>
                <a:effectLst/>
                <a:uLnTx/>
                <a:uFillTx/>
                <a:latin typeface="Effra" panose="02000506080000020004" pitchFamily="2" charset="0"/>
              </a:rPr>
              <a:t>Organisaties die hun </a:t>
            </a:r>
            <a:r>
              <a:rPr kumimoji="0" lang="nl-NL" sz="2800" b="1" i="1" u="none" strike="noStrike" kern="1200" cap="none" spc="0" normalizeH="0" baseline="0" noProof="0" dirty="0">
                <a:ln>
                  <a:noFill/>
                </a:ln>
                <a:solidFill>
                  <a:srgbClr val="945DE8"/>
                </a:solidFill>
                <a:effectLst/>
                <a:uLnTx/>
                <a:uFillTx/>
                <a:latin typeface="Effra" panose="02000506080000020004" pitchFamily="2" charset="0"/>
              </a:rPr>
              <a:t>impact</a:t>
            </a:r>
            <a:r>
              <a:rPr kumimoji="0" lang="nl-NL" sz="2800" b="1" i="1" u="none" strike="noStrike" kern="1200" cap="none" spc="0" normalizeH="0" noProof="0" dirty="0">
                <a:ln>
                  <a:noFill/>
                </a:ln>
                <a:solidFill>
                  <a:srgbClr val="945DE8"/>
                </a:solidFill>
                <a:effectLst/>
                <a:uLnTx/>
                <a:uFillTx/>
                <a:latin typeface="Effra" panose="02000506080000020004" pitchFamily="2" charset="0"/>
              </a:rPr>
              <a:t> </a:t>
            </a:r>
            <a:r>
              <a:rPr kumimoji="0" lang="nl-NL" sz="2800" b="1" i="1" u="none" strike="noStrike" kern="1200" cap="none" spc="0" normalizeH="0" noProof="0" dirty="0">
                <a:ln>
                  <a:noFill/>
                </a:ln>
                <a:solidFill>
                  <a:schemeClr val="bg1"/>
                </a:solidFill>
                <a:effectLst/>
                <a:uLnTx/>
                <a:uFillTx/>
                <a:latin typeface="Effra" panose="02000506080000020004" pitchFamily="2" charset="0"/>
              </a:rPr>
              <a:t>op de </a:t>
            </a:r>
            <a:r>
              <a:rPr kumimoji="0" lang="nl-NL" sz="2800" b="1" i="1" u="none" strike="noStrike" kern="1200" cap="none" spc="0" normalizeH="0" noProof="0" dirty="0">
                <a:ln>
                  <a:noFill/>
                </a:ln>
                <a:solidFill>
                  <a:srgbClr val="945DE8"/>
                </a:solidFill>
                <a:effectLst/>
                <a:uLnTx/>
                <a:uFillTx/>
                <a:latin typeface="Effra" panose="02000506080000020004" pitchFamily="2" charset="0"/>
              </a:rPr>
              <a:t>samenleving</a:t>
            </a:r>
            <a:r>
              <a:rPr kumimoji="0" lang="nl-NL" sz="2800" b="1" i="1" u="none" strike="noStrike" kern="1200" cap="none" spc="0" normalizeH="0" noProof="0" dirty="0">
                <a:ln>
                  <a:noFill/>
                </a:ln>
                <a:solidFill>
                  <a:prstClr val="white"/>
                </a:solidFill>
                <a:effectLst/>
                <a:uLnTx/>
                <a:uFillTx/>
                <a:latin typeface="Effra" panose="02000506080000020004" pitchFamily="2" charset="0"/>
              </a:rPr>
              <a:t> en het </a:t>
            </a:r>
            <a:r>
              <a:rPr kumimoji="0" lang="nl-NL" sz="2800" b="1" i="1" u="none" strike="noStrike" kern="1200" cap="none" spc="0" normalizeH="0" noProof="0" dirty="0">
                <a:ln>
                  <a:noFill/>
                </a:ln>
                <a:solidFill>
                  <a:srgbClr val="945DE8"/>
                </a:solidFill>
                <a:effectLst/>
                <a:uLnTx/>
                <a:uFillTx/>
                <a:latin typeface="Effra" panose="02000506080000020004" pitchFamily="2" charset="0"/>
              </a:rPr>
              <a:t>milieu</a:t>
            </a:r>
            <a:r>
              <a:rPr kumimoji="0" lang="nl-NL" sz="2800" b="1" i="1" u="none" strike="noStrike" kern="1200" cap="none" spc="0" normalizeH="0" noProof="0" dirty="0">
                <a:ln>
                  <a:noFill/>
                </a:ln>
                <a:solidFill>
                  <a:prstClr val="white"/>
                </a:solidFill>
                <a:effectLst/>
                <a:uLnTx/>
                <a:uFillTx/>
                <a:latin typeface="Effra" panose="02000506080000020004" pitchFamily="2" charset="0"/>
              </a:rPr>
              <a:t> serieus nemen doen aan </a:t>
            </a:r>
            <a:r>
              <a:rPr kumimoji="0" lang="nl-NL" sz="2800" b="1" i="1" u="none" strike="noStrike" kern="1200" cap="none" spc="0" normalizeH="0" noProof="0" dirty="0">
                <a:ln>
                  <a:noFill/>
                </a:ln>
                <a:solidFill>
                  <a:srgbClr val="945DE8"/>
                </a:solidFill>
                <a:effectLst/>
                <a:uLnTx/>
                <a:uFillTx/>
                <a:latin typeface="Effra" panose="02000506080000020004" pitchFamily="2" charset="0"/>
              </a:rPr>
              <a:t>MVO</a:t>
            </a:r>
            <a:r>
              <a:rPr kumimoji="0" lang="nl-NL" sz="2800" b="1" i="1" u="none" strike="noStrike" kern="1200" cap="none" spc="0" normalizeH="0" noProof="0" dirty="0">
                <a:ln>
                  <a:noFill/>
                </a:ln>
                <a:solidFill>
                  <a:prstClr val="white"/>
                </a:solidFill>
                <a:effectLst/>
                <a:uLnTx/>
                <a:uFillTx/>
                <a:latin typeface="Effra" panose="02000506080000020004" pitchFamily="2" charset="0"/>
              </a:rPr>
              <a:t>.</a:t>
            </a:r>
            <a:endParaRPr kumimoji="0" lang="nl-NL" sz="2800" b="1" i="1" u="none" strike="noStrike" kern="1200" cap="none" spc="0" normalizeH="0" baseline="0" noProof="0" dirty="0">
              <a:ln>
                <a:noFill/>
              </a:ln>
              <a:solidFill>
                <a:prstClr val="white"/>
              </a:solidFill>
              <a:effectLst/>
              <a:uLnTx/>
              <a:uFillTx/>
              <a:latin typeface="Effra" panose="02000506080000020004" pitchFamily="2" charset="0"/>
            </a:endParaRPr>
          </a:p>
        </p:txBody>
      </p:sp>
      <p:sp>
        <p:nvSpPr>
          <p:cNvPr id="33" name="Rechthoek: afgeronde hoeken 32">
            <a:extLst>
              <a:ext uri="{FF2B5EF4-FFF2-40B4-BE49-F238E27FC236}">
                <a16:creationId xmlns:a16="http://schemas.microsoft.com/office/drawing/2014/main" id="{5950AF0F-CB30-5270-EF7D-21BC946CC026}"/>
              </a:ext>
            </a:extLst>
          </p:cNvPr>
          <p:cNvSpPr/>
          <p:nvPr/>
        </p:nvSpPr>
        <p:spPr>
          <a:xfrm>
            <a:off x="6295759" y="3197835"/>
            <a:ext cx="5297362" cy="782270"/>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nl-NL" sz="2400" b="1" u="none" strike="noStrike" kern="1200" cap="none" spc="0" normalizeH="0" baseline="0" noProof="0" dirty="0">
                <a:ln>
                  <a:noFill/>
                </a:ln>
                <a:solidFill>
                  <a:prstClr val="white"/>
                </a:solidFill>
                <a:effectLst/>
                <a:uLnTx/>
                <a:uFillTx/>
                <a:latin typeface="Effra" panose="02000506080000020004" pitchFamily="2" charset="0"/>
              </a:rPr>
              <a:t>Maatschappelijk Verantwoord Ondernemen</a:t>
            </a:r>
          </a:p>
        </p:txBody>
      </p:sp>
      <p:grpSp>
        <p:nvGrpSpPr>
          <p:cNvPr id="38" name="Groep 37">
            <a:extLst>
              <a:ext uri="{FF2B5EF4-FFF2-40B4-BE49-F238E27FC236}">
                <a16:creationId xmlns:a16="http://schemas.microsoft.com/office/drawing/2014/main" id="{5A98C602-94C0-D38A-AB02-A4BF7F63A2A9}"/>
              </a:ext>
            </a:extLst>
          </p:cNvPr>
          <p:cNvGrpSpPr/>
          <p:nvPr/>
        </p:nvGrpSpPr>
        <p:grpSpPr>
          <a:xfrm>
            <a:off x="6474468" y="915899"/>
            <a:ext cx="1280842" cy="2646878"/>
            <a:chOff x="980971" y="930686"/>
            <a:chExt cx="1015623" cy="2646878"/>
          </a:xfrm>
        </p:grpSpPr>
        <p:sp>
          <p:nvSpPr>
            <p:cNvPr id="39" name="Tekstvak 38">
              <a:extLst>
                <a:ext uri="{FF2B5EF4-FFF2-40B4-BE49-F238E27FC236}">
                  <a16:creationId xmlns:a16="http://schemas.microsoft.com/office/drawing/2014/main" id="{29987857-813C-3F8A-5A52-9D1E3D121920}"/>
                </a:ext>
              </a:extLst>
            </p:cNvPr>
            <p:cNvSpPr txBox="1"/>
            <p:nvPr/>
          </p:nvSpPr>
          <p:spPr>
            <a:xfrm>
              <a:off x="980971" y="930686"/>
              <a:ext cx="76583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6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P</a:t>
              </a:r>
            </a:p>
          </p:txBody>
        </p:sp>
        <p:sp>
          <p:nvSpPr>
            <p:cNvPr id="40" name="Tekstvak 39">
              <a:extLst>
                <a:ext uri="{FF2B5EF4-FFF2-40B4-BE49-F238E27FC236}">
                  <a16:creationId xmlns:a16="http://schemas.microsoft.com/office/drawing/2014/main" id="{45A81F53-B5C0-CE05-385C-F3B3CCC34AC1}"/>
                </a:ext>
              </a:extLst>
            </p:cNvPr>
            <p:cNvSpPr txBox="1"/>
            <p:nvPr/>
          </p:nvSpPr>
          <p:spPr>
            <a:xfrm>
              <a:off x="1230764" y="2631850"/>
              <a:ext cx="76583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effectLst>
                    <a:outerShdw blurRad="25400" dist="25400" dir="2700000" algn="tl" rotWithShape="0">
                      <a:prstClr val="black">
                        <a:alpha val="40000"/>
                      </a:prstClr>
                    </a:outerShdw>
                  </a:effectLst>
                  <a:latin typeface="Effra" panose="02000506080000020004" pitchFamily="2" charset="0"/>
                </a:rPr>
                <a:t>e</a:t>
              </a:r>
              <a:r>
                <a:rPr kumimoji="0" lang="nl-NL" sz="2400"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ople</a:t>
              </a:r>
              <a:endParaRPr kumimoji="0" lang="nl-NL" sz="24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grpSp>
      <p:grpSp>
        <p:nvGrpSpPr>
          <p:cNvPr id="41" name="Groep 40">
            <a:extLst>
              <a:ext uri="{FF2B5EF4-FFF2-40B4-BE49-F238E27FC236}">
                <a16:creationId xmlns:a16="http://schemas.microsoft.com/office/drawing/2014/main" id="{E874D2FF-3EE0-9AE0-43C0-32F09541D7EF}"/>
              </a:ext>
            </a:extLst>
          </p:cNvPr>
          <p:cNvGrpSpPr/>
          <p:nvPr/>
        </p:nvGrpSpPr>
        <p:grpSpPr>
          <a:xfrm>
            <a:off x="8493594" y="915899"/>
            <a:ext cx="1284972" cy="2646878"/>
            <a:chOff x="980971" y="930686"/>
            <a:chExt cx="1018898" cy="2646878"/>
          </a:xfrm>
        </p:grpSpPr>
        <p:sp>
          <p:nvSpPr>
            <p:cNvPr id="42" name="Tekstvak 41">
              <a:extLst>
                <a:ext uri="{FF2B5EF4-FFF2-40B4-BE49-F238E27FC236}">
                  <a16:creationId xmlns:a16="http://schemas.microsoft.com/office/drawing/2014/main" id="{320DB22B-3565-3E08-2922-447DB473DEDD}"/>
                </a:ext>
              </a:extLst>
            </p:cNvPr>
            <p:cNvSpPr txBox="1"/>
            <p:nvPr/>
          </p:nvSpPr>
          <p:spPr>
            <a:xfrm>
              <a:off x="980971" y="930686"/>
              <a:ext cx="76583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6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P</a:t>
              </a:r>
            </a:p>
          </p:txBody>
        </p:sp>
        <p:sp>
          <p:nvSpPr>
            <p:cNvPr id="43" name="Tekstvak 42">
              <a:extLst>
                <a:ext uri="{FF2B5EF4-FFF2-40B4-BE49-F238E27FC236}">
                  <a16:creationId xmlns:a16="http://schemas.microsoft.com/office/drawing/2014/main" id="{BE8BE1D4-4CE4-7C32-B84B-D0153EE7593D}"/>
                </a:ext>
              </a:extLst>
            </p:cNvPr>
            <p:cNvSpPr txBox="1"/>
            <p:nvPr/>
          </p:nvSpPr>
          <p:spPr>
            <a:xfrm>
              <a:off x="1236168" y="2631850"/>
              <a:ext cx="763701"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effectLst>
                    <a:outerShdw blurRad="25400" dist="25400" dir="2700000" algn="tl" rotWithShape="0">
                      <a:prstClr val="black">
                        <a:alpha val="40000"/>
                      </a:prstClr>
                    </a:outerShdw>
                  </a:effectLst>
                  <a:latin typeface="Effra" panose="02000506080000020004" pitchFamily="2" charset="0"/>
                </a:rPr>
                <a:t>l</a:t>
              </a:r>
              <a:r>
                <a:rPr kumimoji="0" lang="nl-NL" sz="2400"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anet</a:t>
              </a:r>
              <a:endParaRPr kumimoji="0" lang="nl-NL" sz="24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grpSp>
      <p:grpSp>
        <p:nvGrpSpPr>
          <p:cNvPr id="44" name="Groep 43">
            <a:extLst>
              <a:ext uri="{FF2B5EF4-FFF2-40B4-BE49-F238E27FC236}">
                <a16:creationId xmlns:a16="http://schemas.microsoft.com/office/drawing/2014/main" id="{FB7E6BB7-EC65-D535-9CD2-6E0031FE43FE}"/>
              </a:ext>
            </a:extLst>
          </p:cNvPr>
          <p:cNvGrpSpPr/>
          <p:nvPr/>
        </p:nvGrpSpPr>
        <p:grpSpPr>
          <a:xfrm>
            <a:off x="10516849" y="915899"/>
            <a:ext cx="1284973" cy="2646878"/>
            <a:chOff x="980971" y="930686"/>
            <a:chExt cx="1018899" cy="2646878"/>
          </a:xfrm>
        </p:grpSpPr>
        <p:sp>
          <p:nvSpPr>
            <p:cNvPr id="45" name="Tekstvak 44">
              <a:extLst>
                <a:ext uri="{FF2B5EF4-FFF2-40B4-BE49-F238E27FC236}">
                  <a16:creationId xmlns:a16="http://schemas.microsoft.com/office/drawing/2014/main" id="{3D6FED3A-2BC1-26A3-7AD8-615E81D92FE8}"/>
                </a:ext>
              </a:extLst>
            </p:cNvPr>
            <p:cNvSpPr txBox="1"/>
            <p:nvPr/>
          </p:nvSpPr>
          <p:spPr>
            <a:xfrm>
              <a:off x="980971" y="930686"/>
              <a:ext cx="76583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600" b="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P</a:t>
              </a:r>
            </a:p>
          </p:txBody>
        </p:sp>
        <p:sp>
          <p:nvSpPr>
            <p:cNvPr id="46" name="Tekstvak 45">
              <a:extLst>
                <a:ext uri="{FF2B5EF4-FFF2-40B4-BE49-F238E27FC236}">
                  <a16:creationId xmlns:a16="http://schemas.microsoft.com/office/drawing/2014/main" id="{D99F8C84-1901-B386-0603-2BDBCAD0CAA2}"/>
                </a:ext>
              </a:extLst>
            </p:cNvPr>
            <p:cNvSpPr txBox="1"/>
            <p:nvPr/>
          </p:nvSpPr>
          <p:spPr>
            <a:xfrm>
              <a:off x="1234039" y="2628537"/>
              <a:ext cx="765831"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effectLst>
                    <a:outerShdw blurRad="25400" dist="25400" dir="2700000" algn="tl" rotWithShape="0">
                      <a:prstClr val="black">
                        <a:alpha val="40000"/>
                      </a:prstClr>
                    </a:outerShdw>
                  </a:effectLst>
                  <a:latin typeface="Effra" panose="02000506080000020004" pitchFamily="2" charset="0"/>
                </a:rPr>
                <a:t>r</a:t>
              </a:r>
              <a:r>
                <a:rPr kumimoji="0" lang="nl-NL" sz="2400"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ofit</a:t>
              </a:r>
              <a:endParaRPr kumimoji="0" lang="nl-NL" sz="24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grpSp>
    </p:spTree>
    <p:extLst>
      <p:ext uri="{BB962C8B-B14F-4D97-AF65-F5344CB8AC3E}">
        <p14:creationId xmlns:p14="http://schemas.microsoft.com/office/powerpoint/2010/main" val="133054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grpId="0" nodeType="withEffect">
                                  <p:stCondLst>
                                    <p:cond delay="10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100"/>
                            </p:stCondLst>
                            <p:childTnLst>
                              <p:par>
                                <p:cTn id="13" presetID="1" presetClass="entr" presetSubtype="0" fill="hold" grpId="0" nodeType="afterEffect">
                                  <p:stCondLst>
                                    <p:cond delay="10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10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200"/>
                            </p:stCondLst>
                            <p:childTnLst>
                              <p:par>
                                <p:cTn id="18" presetID="1" presetClass="entr" presetSubtype="0" fill="hold" grpId="0" nodeType="afterEffect">
                                  <p:stCondLst>
                                    <p:cond delay="10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1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300"/>
                            </p:stCondLst>
                            <p:childTnLst>
                              <p:par>
                                <p:cTn id="23" presetID="1" presetClass="entr" presetSubtype="0" fill="hold" grpId="0" nodeType="afterEffect">
                                  <p:stCondLst>
                                    <p:cond delay="10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10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400"/>
                            </p:stCondLst>
                            <p:childTnLst>
                              <p:par>
                                <p:cTn id="28" presetID="1" presetClass="entr" presetSubtype="0" fill="hold" grpId="0" nodeType="afterEffect">
                                  <p:stCondLst>
                                    <p:cond delay="10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10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200"/>
                                        <p:tgtEl>
                                          <p:spTgt spid="29"/>
                                        </p:tgtEl>
                                      </p:cBhvr>
                                    </p:animEffect>
                                  </p:childTnLst>
                                </p:cTn>
                              </p:par>
                            </p:childTnLst>
                          </p:cTn>
                        </p:par>
                        <p:par>
                          <p:cTn id="37" fill="hold">
                            <p:stCondLst>
                              <p:cond delay="200"/>
                            </p:stCondLst>
                            <p:childTnLst>
                              <p:par>
                                <p:cTn id="38" presetID="1"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par>
                                <p:cTn id="40" presetID="16" presetClass="entr" presetSubtype="37"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outVertical)">
                                      <p:cBhvr>
                                        <p:cTn id="42" dur="2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6F792-963E-1F86-707B-91335EA6F26D}"/>
            </a:ext>
          </a:extLst>
        </p:cNvPr>
        <p:cNvGrpSpPr/>
        <p:nvPr/>
      </p:nvGrpSpPr>
      <p:grpSpPr>
        <a:xfrm>
          <a:off x="0" y="0"/>
          <a:ext cx="0" cy="0"/>
          <a:chOff x="0" y="0"/>
          <a:chExt cx="0" cy="0"/>
        </a:xfrm>
      </p:grpSpPr>
      <p:cxnSp>
        <p:nvCxnSpPr>
          <p:cNvPr id="57" name="Rechte verbindingslijn 56">
            <a:extLst>
              <a:ext uri="{FF2B5EF4-FFF2-40B4-BE49-F238E27FC236}">
                <a16:creationId xmlns:a16="http://schemas.microsoft.com/office/drawing/2014/main" id="{42046612-5171-61E8-21DD-749B0B78E747}"/>
              </a:ext>
            </a:extLst>
          </p:cNvPr>
          <p:cNvCxnSpPr>
            <a:cxnSpLocks/>
          </p:cNvCxnSpPr>
          <p:nvPr/>
        </p:nvCxnSpPr>
        <p:spPr>
          <a:xfrm>
            <a:off x="399028" y="4541605"/>
            <a:ext cx="11393945" cy="0"/>
          </a:xfrm>
          <a:prstGeom prst="line">
            <a:avLst/>
          </a:prstGeom>
          <a:ln w="1968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C965CD30-DC03-4121-5782-5174080152FD}"/>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Balansposten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(Veranderingen en boekwaardes)</a:t>
            </a:r>
          </a:p>
        </p:txBody>
      </p:sp>
      <p:grpSp>
        <p:nvGrpSpPr>
          <p:cNvPr id="24" name="Groep 23">
            <a:extLst>
              <a:ext uri="{FF2B5EF4-FFF2-40B4-BE49-F238E27FC236}">
                <a16:creationId xmlns:a16="http://schemas.microsoft.com/office/drawing/2014/main" id="{F651421A-B595-F6BA-8408-CE1F533CB3F1}"/>
              </a:ext>
            </a:extLst>
          </p:cNvPr>
          <p:cNvGrpSpPr/>
          <p:nvPr/>
        </p:nvGrpSpPr>
        <p:grpSpPr>
          <a:xfrm>
            <a:off x="3972099" y="943998"/>
            <a:ext cx="4247802" cy="3228291"/>
            <a:chOff x="292101" y="943998"/>
            <a:chExt cx="6096000" cy="3228291"/>
          </a:xfrm>
        </p:grpSpPr>
        <p:sp>
          <p:nvSpPr>
            <p:cNvPr id="20" name="Rechthoek: afgeronde hoeken 19">
              <a:extLst>
                <a:ext uri="{FF2B5EF4-FFF2-40B4-BE49-F238E27FC236}">
                  <a16:creationId xmlns:a16="http://schemas.microsoft.com/office/drawing/2014/main" id="{DB389A39-83D6-9BF0-9FC2-9C095A47B619}"/>
                </a:ext>
              </a:extLst>
            </p:cNvPr>
            <p:cNvSpPr/>
            <p:nvPr/>
          </p:nvSpPr>
          <p:spPr>
            <a:xfrm>
              <a:off x="292101" y="968096"/>
              <a:ext cx="6096000" cy="3081373"/>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3" name="Rechte verbindingslijn 2">
              <a:extLst>
                <a:ext uri="{FF2B5EF4-FFF2-40B4-BE49-F238E27FC236}">
                  <a16:creationId xmlns:a16="http://schemas.microsoft.com/office/drawing/2014/main" id="{6049A782-0BD3-2F53-CE33-66370243BAD5}"/>
                </a:ext>
              </a:extLst>
            </p:cNvPr>
            <p:cNvCxnSpPr>
              <a:cxnSpLocks/>
            </p:cNvCxnSpPr>
            <p:nvPr/>
          </p:nvCxnSpPr>
          <p:spPr>
            <a:xfrm>
              <a:off x="590600" y="1290576"/>
              <a:ext cx="54990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83FF2061-223F-C7AA-EAFB-C78D26CFAC28}"/>
                </a:ext>
              </a:extLst>
            </p:cNvPr>
            <p:cNvCxnSpPr>
              <a:cxnSpLocks/>
            </p:cNvCxnSpPr>
            <p:nvPr/>
          </p:nvCxnSpPr>
          <p:spPr>
            <a:xfrm>
              <a:off x="3340100" y="1340648"/>
              <a:ext cx="0" cy="2599531"/>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0B85404C-8C74-D163-C971-5CEEE83FD293}"/>
                </a:ext>
              </a:extLst>
            </p:cNvPr>
            <p:cNvSpPr txBox="1"/>
            <p:nvPr/>
          </p:nvSpPr>
          <p:spPr>
            <a:xfrm>
              <a:off x="494914" y="1290576"/>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VA</a:t>
              </a:r>
            </a:p>
          </p:txBody>
        </p:sp>
        <p:sp>
          <p:nvSpPr>
            <p:cNvPr id="6" name="Tekstvak 5">
              <a:extLst>
                <a:ext uri="{FF2B5EF4-FFF2-40B4-BE49-F238E27FC236}">
                  <a16:creationId xmlns:a16="http://schemas.microsoft.com/office/drawing/2014/main" id="{46E5761F-6EEB-FAC5-8680-DCA24E9EE58C}"/>
                </a:ext>
              </a:extLst>
            </p:cNvPr>
            <p:cNvSpPr txBox="1"/>
            <p:nvPr/>
          </p:nvSpPr>
          <p:spPr>
            <a:xfrm>
              <a:off x="494914" y="2131268"/>
              <a:ext cx="2958845"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VLA</a:t>
              </a:r>
            </a:p>
          </p:txBody>
        </p:sp>
        <p:sp>
          <p:nvSpPr>
            <p:cNvPr id="7" name="Tekstvak 6">
              <a:extLst>
                <a:ext uri="{FF2B5EF4-FFF2-40B4-BE49-F238E27FC236}">
                  <a16:creationId xmlns:a16="http://schemas.microsoft.com/office/drawing/2014/main" id="{C96230F4-1669-A6C4-8B51-A34F60CE2734}"/>
                </a:ext>
              </a:extLst>
            </p:cNvPr>
            <p:cNvSpPr txBox="1"/>
            <p:nvPr/>
          </p:nvSpPr>
          <p:spPr>
            <a:xfrm>
              <a:off x="494914" y="2971960"/>
              <a:ext cx="2059598"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LM</a:t>
              </a:r>
            </a:p>
          </p:txBody>
        </p:sp>
        <p:sp>
          <p:nvSpPr>
            <p:cNvPr id="8" name="Tekstvak 7">
              <a:extLst>
                <a:ext uri="{FF2B5EF4-FFF2-40B4-BE49-F238E27FC236}">
                  <a16:creationId xmlns:a16="http://schemas.microsoft.com/office/drawing/2014/main" id="{D8791E46-E782-2F6B-1C30-1CB80C7D8DBF}"/>
                </a:ext>
              </a:extLst>
            </p:cNvPr>
            <p:cNvSpPr txBox="1"/>
            <p:nvPr/>
          </p:nvSpPr>
          <p:spPr>
            <a:xfrm>
              <a:off x="4153026" y="1290576"/>
              <a:ext cx="205959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9" name="Tekstvak 8">
              <a:extLst>
                <a:ext uri="{FF2B5EF4-FFF2-40B4-BE49-F238E27FC236}">
                  <a16:creationId xmlns:a16="http://schemas.microsoft.com/office/drawing/2014/main" id="{DDC29B1D-5704-EF3F-3CE9-9BDEF5D8A7A6}"/>
                </a:ext>
              </a:extLst>
            </p:cNvPr>
            <p:cNvSpPr txBox="1"/>
            <p:nvPr/>
          </p:nvSpPr>
          <p:spPr>
            <a:xfrm>
              <a:off x="3463125" y="2131268"/>
              <a:ext cx="2749502"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7200" b="1" dirty="0">
                  <a:solidFill>
                    <a:prstClr val="black"/>
                  </a:solidFill>
                  <a:effectLst>
                    <a:outerShdw blurRad="25400" dist="25400" dir="2700000" algn="tl" rotWithShape="0">
                      <a:prstClr val="black">
                        <a:alpha val="40000"/>
                      </a:prstClr>
                    </a:outerShdw>
                  </a:effectLst>
                  <a:latin typeface="Effra" panose="02000506080000020004" pitchFamily="2" charset="0"/>
                </a:rPr>
                <a:t>LVV</a:t>
              </a:r>
              <a:endPar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10" name="Tekstvak 9">
              <a:extLst>
                <a:ext uri="{FF2B5EF4-FFF2-40B4-BE49-F238E27FC236}">
                  <a16:creationId xmlns:a16="http://schemas.microsoft.com/office/drawing/2014/main" id="{31A2F72C-FB70-F5BD-2164-AD882A769A4A}"/>
                </a:ext>
              </a:extLst>
            </p:cNvPr>
            <p:cNvSpPr txBox="1"/>
            <p:nvPr/>
          </p:nvSpPr>
          <p:spPr>
            <a:xfrm>
              <a:off x="3253781" y="2971960"/>
              <a:ext cx="2958843"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2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KVV</a:t>
              </a:r>
            </a:p>
          </p:txBody>
        </p:sp>
        <p:sp>
          <p:nvSpPr>
            <p:cNvPr id="14" name="Tekstvak 13">
              <a:extLst>
                <a:ext uri="{FF2B5EF4-FFF2-40B4-BE49-F238E27FC236}">
                  <a16:creationId xmlns:a16="http://schemas.microsoft.com/office/drawing/2014/main" id="{B54999E2-6F35-5367-0C49-53089C4EDCED}"/>
                </a:ext>
              </a:extLst>
            </p:cNvPr>
            <p:cNvSpPr txBox="1"/>
            <p:nvPr/>
          </p:nvSpPr>
          <p:spPr>
            <a:xfrm>
              <a:off x="2650200" y="943998"/>
              <a:ext cx="1379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a:t>
              </a:r>
            </a:p>
          </p:txBody>
        </p:sp>
        <p:sp>
          <p:nvSpPr>
            <p:cNvPr id="15" name="Tekstvak 14">
              <a:extLst>
                <a:ext uri="{FF2B5EF4-FFF2-40B4-BE49-F238E27FC236}">
                  <a16:creationId xmlns:a16="http://schemas.microsoft.com/office/drawing/2014/main" id="{ACCE8481-112A-9E8E-4C26-C2C1FA41C925}"/>
                </a:ext>
              </a:extLst>
            </p:cNvPr>
            <p:cNvSpPr txBox="1"/>
            <p:nvPr/>
          </p:nvSpPr>
          <p:spPr>
            <a:xfrm>
              <a:off x="447835"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D</a:t>
              </a:r>
            </a:p>
          </p:txBody>
        </p:sp>
        <p:sp>
          <p:nvSpPr>
            <p:cNvPr id="16" name="Tekstvak 15">
              <a:extLst>
                <a:ext uri="{FF2B5EF4-FFF2-40B4-BE49-F238E27FC236}">
                  <a16:creationId xmlns:a16="http://schemas.microsoft.com/office/drawing/2014/main" id="{7AAC4825-F70F-EDF6-3CAA-7DB0B3257868}"/>
                </a:ext>
              </a:extLst>
            </p:cNvPr>
            <p:cNvSpPr txBox="1"/>
            <p:nvPr/>
          </p:nvSpPr>
          <p:spPr>
            <a:xfrm>
              <a:off x="5778213" y="943998"/>
              <a:ext cx="4478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C</a:t>
              </a:r>
            </a:p>
          </p:txBody>
        </p:sp>
      </p:grpSp>
      <p:sp>
        <p:nvSpPr>
          <p:cNvPr id="21" name="Tekstvak 20">
            <a:extLst>
              <a:ext uri="{FF2B5EF4-FFF2-40B4-BE49-F238E27FC236}">
                <a16:creationId xmlns:a16="http://schemas.microsoft.com/office/drawing/2014/main" id="{5A66A69F-4BE2-D236-8B14-05B97CC9F221}"/>
              </a:ext>
            </a:extLst>
          </p:cNvPr>
          <p:cNvSpPr txBox="1"/>
          <p:nvPr/>
        </p:nvSpPr>
        <p:spPr>
          <a:xfrm>
            <a:off x="189449" y="1581421"/>
            <a:ext cx="3715974"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noProof="0" dirty="0">
                <a:ln>
                  <a:noFill/>
                </a:ln>
                <a:solidFill>
                  <a:prstClr val="black"/>
                </a:solidFill>
                <a:effectLst/>
                <a:uLnTx/>
                <a:uFillTx/>
                <a:latin typeface="Effra" panose="02000506080000020004" pitchFamily="2" charset="0"/>
              </a:rPr>
              <a:t>Toont </a:t>
            </a:r>
            <a:r>
              <a:rPr lang="nl-NL" sz="2800" b="1" dirty="0">
                <a:solidFill>
                  <a:prstClr val="black"/>
                </a:solidFill>
                <a:latin typeface="Effra" panose="02000506080000020004" pitchFamily="2" charset="0"/>
              </a:rPr>
              <a:t>de </a:t>
            </a:r>
            <a:r>
              <a:rPr lang="nl-NL" sz="2800" b="1" dirty="0">
                <a:solidFill>
                  <a:srgbClr val="945DE8"/>
                </a:solidFill>
                <a:latin typeface="Effra" panose="02000506080000020004" pitchFamily="2" charset="0"/>
              </a:rPr>
              <a:t>boekwaarde</a:t>
            </a:r>
            <a:r>
              <a:rPr lang="nl-NL" sz="2800" b="1" dirty="0">
                <a:solidFill>
                  <a:prstClr val="black"/>
                </a:solidFill>
                <a:latin typeface="Effra" panose="02000506080000020004" pitchFamily="2" charset="0"/>
              </a:rPr>
              <a:t> van alle </a:t>
            </a:r>
            <a:r>
              <a:rPr lang="nl-NL" sz="2800" b="1" dirty="0">
                <a:solidFill>
                  <a:srgbClr val="945DE8"/>
                </a:solidFill>
                <a:latin typeface="Effra" panose="02000506080000020004" pitchFamily="2" charset="0"/>
              </a:rPr>
              <a:t>bezittingen</a:t>
            </a:r>
            <a:r>
              <a:rPr lang="nl-NL" sz="2800" b="1" dirty="0">
                <a:solidFill>
                  <a:prstClr val="black"/>
                </a:solidFill>
                <a:latin typeface="Effra" panose="02000506080000020004" pitchFamily="2" charset="0"/>
              </a:rPr>
              <a:t>, </a:t>
            </a:r>
            <a:r>
              <a:rPr lang="nl-NL" sz="2800" b="1" dirty="0">
                <a:solidFill>
                  <a:srgbClr val="945DE8"/>
                </a:solidFill>
                <a:latin typeface="Effra" panose="02000506080000020004" pitchFamily="2" charset="0"/>
              </a:rPr>
              <a:t>schulden</a:t>
            </a:r>
            <a:r>
              <a:rPr lang="nl-NL" sz="2800" b="1" dirty="0">
                <a:solidFill>
                  <a:prstClr val="black"/>
                </a:solidFill>
                <a:latin typeface="Effra" panose="02000506080000020004" pitchFamily="2" charset="0"/>
              </a:rPr>
              <a:t> en het </a:t>
            </a:r>
            <a:r>
              <a:rPr lang="nl-NL" sz="2800" b="1" dirty="0">
                <a:solidFill>
                  <a:srgbClr val="945DE8"/>
                </a:solidFill>
                <a:latin typeface="Effra" panose="02000506080000020004" pitchFamily="2" charset="0"/>
              </a:rPr>
              <a:t>eigen vermogen </a:t>
            </a:r>
            <a:r>
              <a:rPr lang="nl-NL" sz="2800" b="1" dirty="0">
                <a:latin typeface="Effra" panose="02000506080000020004" pitchFamily="2" charset="0"/>
              </a:rPr>
              <a:t>op een bepaald </a:t>
            </a:r>
            <a:r>
              <a:rPr lang="nl-NL" sz="2800" b="1" dirty="0">
                <a:solidFill>
                  <a:srgbClr val="945DE8"/>
                </a:solidFill>
                <a:latin typeface="Effra" panose="02000506080000020004" pitchFamily="2" charset="0"/>
              </a:rPr>
              <a:t>moment</a:t>
            </a:r>
            <a:r>
              <a:rPr lang="nl-NL" sz="2800" b="1" dirty="0">
                <a:solidFill>
                  <a:prstClr val="black"/>
                </a:solidFill>
                <a:latin typeface="Effra" panose="02000506080000020004" pitchFamily="2" charset="0"/>
              </a:rPr>
              <a:t>.</a:t>
            </a:r>
            <a:endParaRPr kumimoji="0" lang="nl-NL" sz="2800" b="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1" name="Tekstvak 10">
            <a:extLst>
              <a:ext uri="{FF2B5EF4-FFF2-40B4-BE49-F238E27FC236}">
                <a16:creationId xmlns:a16="http://schemas.microsoft.com/office/drawing/2014/main" id="{63FE86C0-0B37-E434-16D8-23732D1BE922}"/>
              </a:ext>
            </a:extLst>
          </p:cNvPr>
          <p:cNvSpPr txBox="1"/>
          <p:nvPr/>
        </p:nvSpPr>
        <p:spPr>
          <a:xfrm>
            <a:off x="940067" y="5509848"/>
            <a:ext cx="1031186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Geef per financieel feit aan </a:t>
            </a:r>
            <a:r>
              <a:rPr kumimoji="0" lang="nl-NL" sz="36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welke balansposten </a:t>
            </a:r>
            <a:r>
              <a:rPr kumimoji="0" lang="nl-NL" sz="36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hierdoor veranderen en met</a:t>
            </a:r>
            <a:r>
              <a:rPr kumimoji="0" lang="nl-NL" sz="3600" b="1" i="1" u="none" strike="noStrike" kern="1200" cap="none" spc="0" normalizeH="0" noProof="0" dirty="0">
                <a:ln>
                  <a:noFill/>
                </a:ln>
                <a:solidFill>
                  <a:prstClr val="black"/>
                </a:solidFill>
                <a:effectLst/>
                <a:uLnTx/>
                <a:uFillTx/>
                <a:latin typeface="Effra" panose="02000506080000020004" pitchFamily="2" charset="0"/>
                <a:ea typeface="+mn-ea"/>
                <a:cs typeface="+mn-cs"/>
              </a:rPr>
              <a:t> </a:t>
            </a:r>
            <a:r>
              <a:rPr kumimoji="0" lang="nl-NL" sz="3600" b="1" i="1" u="none" strike="noStrike" kern="1200" cap="none" spc="0" normalizeH="0" noProof="0" dirty="0">
                <a:ln>
                  <a:noFill/>
                </a:ln>
                <a:solidFill>
                  <a:srgbClr val="945DE8"/>
                </a:solidFill>
                <a:effectLst/>
                <a:uLnTx/>
                <a:uFillTx/>
                <a:latin typeface="Effra" panose="02000506080000020004" pitchFamily="2" charset="0"/>
                <a:ea typeface="+mn-ea"/>
                <a:cs typeface="+mn-cs"/>
              </a:rPr>
              <a:t>welk bedrag</a:t>
            </a:r>
            <a:r>
              <a:rPr kumimoji="0" lang="nl-NL" sz="3600" b="1" i="1" u="none" strike="noStrike" kern="1200" cap="none" spc="0" normalizeH="0" noProof="0" dirty="0">
                <a:ln>
                  <a:noFill/>
                </a:ln>
                <a:solidFill>
                  <a:prstClr val="black"/>
                </a:solidFill>
                <a:effectLst/>
                <a:uLnTx/>
                <a:uFillTx/>
                <a:latin typeface="Effra" panose="02000506080000020004" pitchFamily="2" charset="0"/>
                <a:ea typeface="+mn-ea"/>
                <a:cs typeface="+mn-cs"/>
              </a:rPr>
              <a:t>.</a:t>
            </a:r>
            <a:endParaRPr kumimoji="0" lang="nl-NL" sz="36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12" name="Rechthoek: afgeronde hoeken 11">
            <a:extLst>
              <a:ext uri="{FF2B5EF4-FFF2-40B4-BE49-F238E27FC236}">
                <a16:creationId xmlns:a16="http://schemas.microsoft.com/office/drawing/2014/main" id="{FF4025B1-7856-023A-E22B-F9DAA6444472}"/>
              </a:ext>
            </a:extLst>
          </p:cNvPr>
          <p:cNvSpPr/>
          <p:nvPr/>
        </p:nvSpPr>
        <p:spPr>
          <a:xfrm>
            <a:off x="281185" y="1241491"/>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De balans</a:t>
            </a:r>
          </a:p>
        </p:txBody>
      </p:sp>
      <p:sp>
        <p:nvSpPr>
          <p:cNvPr id="13" name="Rechthoek: afgeronde hoeken 12">
            <a:extLst>
              <a:ext uri="{FF2B5EF4-FFF2-40B4-BE49-F238E27FC236}">
                <a16:creationId xmlns:a16="http://schemas.microsoft.com/office/drawing/2014/main" id="{6B7CC085-5F36-D68F-26F3-052B27CD1016}"/>
              </a:ext>
            </a:extLst>
          </p:cNvPr>
          <p:cNvSpPr/>
          <p:nvPr/>
        </p:nvSpPr>
        <p:spPr>
          <a:xfrm>
            <a:off x="8361225" y="1241491"/>
            <a:ext cx="3545026" cy="376964"/>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Financieel feit</a:t>
            </a:r>
          </a:p>
        </p:txBody>
      </p:sp>
      <p:sp>
        <p:nvSpPr>
          <p:cNvPr id="17" name="Tekstvak 16">
            <a:extLst>
              <a:ext uri="{FF2B5EF4-FFF2-40B4-BE49-F238E27FC236}">
                <a16:creationId xmlns:a16="http://schemas.microsoft.com/office/drawing/2014/main" id="{A96DF32E-4C0B-4F06-EACB-1532334E51DB}"/>
              </a:ext>
            </a:extLst>
          </p:cNvPr>
          <p:cNvSpPr txBox="1"/>
          <p:nvPr/>
        </p:nvSpPr>
        <p:spPr>
          <a:xfrm>
            <a:off x="8286577" y="1581421"/>
            <a:ext cx="371597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noProof="0" dirty="0">
                <a:ln>
                  <a:noFill/>
                </a:ln>
                <a:solidFill>
                  <a:srgbClr val="945DE8"/>
                </a:solidFill>
                <a:effectLst/>
                <a:uLnTx/>
                <a:uFillTx/>
                <a:latin typeface="Effra" panose="02000506080000020004" pitchFamily="2" charset="0"/>
              </a:rPr>
              <a:t>Gebeurtenissen</a:t>
            </a:r>
            <a:r>
              <a:rPr kumimoji="0" lang="nl-NL" sz="2800" b="1" u="none" strike="noStrike" kern="1200" cap="none" spc="0" normalizeH="0" noProof="0" dirty="0">
                <a:ln>
                  <a:noFill/>
                </a:ln>
                <a:solidFill>
                  <a:prstClr val="black"/>
                </a:solidFill>
                <a:effectLst/>
                <a:uLnTx/>
                <a:uFillTx/>
                <a:latin typeface="Effra" panose="02000506080000020004" pitchFamily="2" charset="0"/>
              </a:rPr>
              <a:t> met gevolgen voor de </a:t>
            </a:r>
            <a:r>
              <a:rPr kumimoji="0" lang="nl-NL" sz="2800" b="1" u="none" strike="noStrike" kern="1200" cap="none" spc="0" normalizeH="0" noProof="0" dirty="0">
                <a:ln>
                  <a:noFill/>
                </a:ln>
                <a:solidFill>
                  <a:srgbClr val="945DE8"/>
                </a:solidFill>
                <a:effectLst/>
                <a:uLnTx/>
                <a:uFillTx/>
                <a:latin typeface="Effra" panose="02000506080000020004" pitchFamily="2" charset="0"/>
              </a:rPr>
              <a:t>boekwaardes</a:t>
            </a:r>
            <a:r>
              <a:rPr kumimoji="0" lang="nl-NL" sz="2800" b="1" u="none" strike="noStrike" kern="1200" cap="none" spc="0" normalizeH="0" noProof="0" dirty="0">
                <a:ln>
                  <a:noFill/>
                </a:ln>
                <a:solidFill>
                  <a:prstClr val="black"/>
                </a:solidFill>
                <a:effectLst/>
                <a:uLnTx/>
                <a:uFillTx/>
                <a:latin typeface="Effra" panose="02000506080000020004" pitchFamily="2" charset="0"/>
              </a:rPr>
              <a:t> van balansposten.</a:t>
            </a:r>
            <a:endParaRPr kumimoji="0" lang="nl-NL" sz="2800" b="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8" name="Tekstvak 17">
            <a:extLst>
              <a:ext uri="{FF2B5EF4-FFF2-40B4-BE49-F238E27FC236}">
                <a16:creationId xmlns:a16="http://schemas.microsoft.com/office/drawing/2014/main" id="{1E7D6C7C-1B34-76D0-1FB8-232FF89B25A9}"/>
              </a:ext>
            </a:extLst>
          </p:cNvPr>
          <p:cNvSpPr txBox="1"/>
          <p:nvPr/>
        </p:nvSpPr>
        <p:spPr>
          <a:xfrm>
            <a:off x="1771048" y="4780870"/>
            <a:ext cx="864990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u="none" strike="noStrike" kern="1200" cap="none" spc="0" normalizeH="0" baseline="0" noProof="0" dirty="0">
                <a:ln>
                  <a:noFill/>
                </a:ln>
                <a:solidFill>
                  <a:srgbClr val="C00000"/>
                </a:solidFill>
                <a:effectLst/>
                <a:uLnTx/>
                <a:uFillTx/>
                <a:latin typeface="Effra" panose="02000506080000020004" pitchFamily="2" charset="0"/>
                <a:ea typeface="+mn-ea"/>
                <a:cs typeface="+mn-cs"/>
              </a:rPr>
              <a:t>Voorbeeldvraagstelling:</a:t>
            </a:r>
          </a:p>
        </p:txBody>
      </p:sp>
      <p:sp>
        <p:nvSpPr>
          <p:cNvPr id="19" name="Tekstballon: rechthoek met afgeronde hoeken 18">
            <a:extLst>
              <a:ext uri="{FF2B5EF4-FFF2-40B4-BE49-F238E27FC236}">
                <a16:creationId xmlns:a16="http://schemas.microsoft.com/office/drawing/2014/main" id="{850B44F4-F11D-E2B7-AC61-EA9235F0CEFA}"/>
              </a:ext>
            </a:extLst>
          </p:cNvPr>
          <p:cNvSpPr/>
          <p:nvPr/>
        </p:nvSpPr>
        <p:spPr>
          <a:xfrm>
            <a:off x="6035851" y="3812652"/>
            <a:ext cx="5580142" cy="1026348"/>
          </a:xfrm>
          <a:prstGeom prst="wedgeRoundRectCallout">
            <a:avLst>
              <a:gd name="adj1" fmla="val 10903"/>
              <a:gd name="adj2" fmla="val 107946"/>
              <a:gd name="adj3" fmla="val 16667"/>
            </a:avLst>
          </a:prstGeom>
          <a:solidFill>
            <a:srgbClr val="945EE8"/>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i="1" dirty="0">
                <a:solidFill>
                  <a:prstClr val="white"/>
                </a:solidFill>
                <a:latin typeface="Effra" panose="02000506080000020004" pitchFamily="2" charset="0"/>
              </a:rPr>
              <a:t>Download </a:t>
            </a:r>
            <a:r>
              <a:rPr lang="nl-NL" sz="2800" b="1" i="1" dirty="0">
                <a:solidFill>
                  <a:prstClr val="white"/>
                </a:solidFill>
                <a:latin typeface="Effra" panose="02000506080000020004" pitchFamily="2" charset="0"/>
              </a:rPr>
              <a:t>ná dit spreekuur </a:t>
            </a:r>
            <a:r>
              <a:rPr lang="nl-NL" sz="2800" i="1" dirty="0">
                <a:solidFill>
                  <a:prstClr val="white"/>
                </a:solidFill>
                <a:latin typeface="Effra" panose="02000506080000020004" pitchFamily="2" charset="0"/>
              </a:rPr>
              <a:t>de PowerPoint voor </a:t>
            </a:r>
            <a:r>
              <a:rPr lang="nl-NL" sz="2800" b="1" i="1" dirty="0">
                <a:solidFill>
                  <a:prstClr val="white"/>
                </a:solidFill>
                <a:latin typeface="Effra" panose="02000506080000020004" pitchFamily="2" charset="0"/>
              </a:rPr>
              <a:t>6 voorbeelden</a:t>
            </a:r>
            <a:r>
              <a:rPr lang="nl-NL" sz="2800" i="1" dirty="0">
                <a:solidFill>
                  <a:prstClr val="white"/>
                </a:solidFill>
                <a:latin typeface="Effra" panose="02000506080000020004" pitchFamily="2" charset="0"/>
              </a:rPr>
              <a:t>!</a:t>
            </a:r>
            <a:endParaRPr kumimoji="0" lang="nl-NL" sz="2800" b="0" i="1" u="none" strike="noStrike" kern="1200" cap="none" spc="0" normalizeH="0" baseline="0" noProof="0" dirty="0">
              <a:ln>
                <a:noFill/>
              </a:ln>
              <a:solidFill>
                <a:prstClr val="white"/>
              </a:solidFill>
              <a:effectLst/>
              <a:uLnTx/>
              <a:uFillTx/>
              <a:latin typeface="Effra" panose="02000506080000020004" pitchFamily="2" charset="0"/>
            </a:endParaRPr>
          </a:p>
        </p:txBody>
      </p:sp>
    </p:spTree>
    <p:extLst>
      <p:ext uri="{BB962C8B-B14F-4D97-AF65-F5344CB8AC3E}">
        <p14:creationId xmlns:p14="http://schemas.microsoft.com/office/powerpoint/2010/main" val="298367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22" presetClass="entr" presetSubtype="2"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right)">
                                      <p:cBhvr>
                                        <p:cTn id="22" dur="250"/>
                                        <p:tgtEl>
                                          <p:spTgt spid="57"/>
                                        </p:tgtEl>
                                      </p:cBhvr>
                                    </p:animEffect>
                                  </p:childTnLst>
                                </p:cTn>
                              </p:par>
                            </p:childTnLst>
                          </p:cTn>
                        </p:par>
                        <p:par>
                          <p:cTn id="23" fill="hold">
                            <p:stCondLst>
                              <p:cond delay="25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P spid="12" grpId="0" animBg="1"/>
      <p:bldP spid="13" grpId="0" animBg="1"/>
      <p:bldP spid="17" grpId="0"/>
      <p:bldP spid="18" grpId="0"/>
      <p:bldP spid="19"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C69B8-514C-7B86-F6B4-2A32B4302AEE}"/>
            </a:ext>
          </a:extLst>
        </p:cNvPr>
        <p:cNvGrpSpPr/>
        <p:nvPr/>
      </p:nvGrpSpPr>
      <p:grpSpPr>
        <a:xfrm>
          <a:off x="0" y="0"/>
          <a:ext cx="0" cy="0"/>
          <a:chOff x="0" y="0"/>
          <a:chExt cx="0" cy="0"/>
        </a:xfrm>
      </p:grpSpPr>
    </p:spTree>
    <p:extLst>
      <p:ext uri="{BB962C8B-B14F-4D97-AF65-F5344CB8AC3E}">
        <p14:creationId xmlns:p14="http://schemas.microsoft.com/office/powerpoint/2010/main" val="132826912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53837-B1F3-54F7-7FBF-821548490CB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3FB5A61-D489-2A10-D549-E6C0654D77E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Break-evenanalyse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V</a:t>
            </a:r>
            <a:r>
              <a:rPr kumimoji="0" lang="nl-NL" sz="2800" b="0" i="0" u="none" strike="noStrike" kern="1200" cap="none" spc="0" normalizeH="0" baseline="0" noProof="0" dirty="0" err="1">
                <a:ln>
                  <a:noFill/>
                </a:ln>
                <a:solidFill>
                  <a:prstClr val="black"/>
                </a:solidFill>
                <a:effectLst/>
                <a:uLnTx/>
                <a:uFillTx/>
                <a:latin typeface="Effra" panose="02000506080000020004" pitchFamily="2" charset="0"/>
                <a:ea typeface="+mn-ea"/>
                <a:cs typeface="+mn-cs"/>
              </a:rPr>
              <a:t>eelgemaakte</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fouten)</a:t>
            </a:r>
          </a:p>
        </p:txBody>
      </p:sp>
      <p:sp>
        <p:nvSpPr>
          <p:cNvPr id="3" name="Rechthoek: afgeronde hoeken 2">
            <a:extLst>
              <a:ext uri="{FF2B5EF4-FFF2-40B4-BE49-F238E27FC236}">
                <a16:creationId xmlns:a16="http://schemas.microsoft.com/office/drawing/2014/main" id="{401D6000-78B5-8D2C-C583-36654179C361}"/>
              </a:ext>
            </a:extLst>
          </p:cNvPr>
          <p:cNvSpPr/>
          <p:nvPr/>
        </p:nvSpPr>
        <p:spPr>
          <a:xfrm>
            <a:off x="352712"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b="1" dirty="0">
                <a:solidFill>
                  <a:schemeClr val="bg1"/>
                </a:solidFill>
                <a:latin typeface="Effra" panose="02000506080000020004" pitchFamily="2" charset="0"/>
              </a:rPr>
              <a:t>Omzetbelasting </a:t>
            </a:r>
            <a:r>
              <a:rPr lang="nl-NL" sz="2400" dirty="0">
                <a:solidFill>
                  <a:schemeClr val="bg1"/>
                </a:solidFill>
                <a:latin typeface="Effra" panose="02000506080000020004" pitchFamily="2" charset="0"/>
              </a:rPr>
              <a:t>(</a:t>
            </a:r>
            <a:r>
              <a:rPr lang="nl-NL" sz="2400" b="1" dirty="0">
                <a:solidFill>
                  <a:schemeClr val="bg1"/>
                </a:solidFill>
                <a:latin typeface="Effra" panose="02000506080000020004" pitchFamily="2" charset="0"/>
              </a:rPr>
              <a:t>btw</a:t>
            </a:r>
            <a:r>
              <a:rPr lang="nl-NL" sz="2400" dirty="0">
                <a:solidFill>
                  <a:schemeClr val="bg1"/>
                </a:solidFill>
                <a:latin typeface="Effra" panose="02000506080000020004" pitchFamily="2" charset="0"/>
              </a:rPr>
              <a:t>) onterecht meenemen.</a:t>
            </a:r>
          </a:p>
        </p:txBody>
      </p:sp>
      <p:cxnSp>
        <p:nvCxnSpPr>
          <p:cNvPr id="4" name="Rechte verbindingslijn 3">
            <a:extLst>
              <a:ext uri="{FF2B5EF4-FFF2-40B4-BE49-F238E27FC236}">
                <a16:creationId xmlns:a16="http://schemas.microsoft.com/office/drawing/2014/main" id="{FECB790D-0685-6F55-4B25-23720EE83DD4}"/>
              </a:ext>
            </a:extLst>
          </p:cNvPr>
          <p:cNvCxnSpPr>
            <a:cxnSpLocks/>
          </p:cNvCxnSpPr>
          <p:nvPr/>
        </p:nvCxnSpPr>
        <p:spPr>
          <a:xfrm>
            <a:off x="4064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C2F6D0A4-CBBF-3F67-3A5E-86555C9B0C8B}"/>
              </a:ext>
            </a:extLst>
          </p:cNvPr>
          <p:cNvCxnSpPr>
            <a:cxnSpLocks/>
          </p:cNvCxnSpPr>
          <p:nvPr/>
        </p:nvCxnSpPr>
        <p:spPr>
          <a:xfrm>
            <a:off x="8128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hthoek: afgeronde hoeken 5">
            <a:extLst>
              <a:ext uri="{FF2B5EF4-FFF2-40B4-BE49-F238E27FC236}">
                <a16:creationId xmlns:a16="http://schemas.microsoft.com/office/drawing/2014/main" id="{4D66B8C7-FA25-10D5-0E02-3246945D6EB3}"/>
              </a:ext>
            </a:extLst>
          </p:cNvPr>
          <p:cNvSpPr/>
          <p:nvPr/>
        </p:nvSpPr>
        <p:spPr>
          <a:xfrm>
            <a:off x="4323487"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b="1" dirty="0">
                <a:solidFill>
                  <a:schemeClr val="bg1"/>
                </a:solidFill>
                <a:latin typeface="Effra" panose="02000506080000020004" pitchFamily="2" charset="0"/>
              </a:rPr>
              <a:t>Inkoopwaarde</a:t>
            </a:r>
            <a:r>
              <a:rPr lang="nl-NL" sz="2400" dirty="0">
                <a:solidFill>
                  <a:schemeClr val="bg1"/>
                </a:solidFill>
                <a:latin typeface="Effra" panose="02000506080000020004" pitchFamily="2" charset="0"/>
              </a:rPr>
              <a:t> en dekkingsbijdrage.</a:t>
            </a:r>
          </a:p>
        </p:txBody>
      </p:sp>
      <p:sp>
        <p:nvSpPr>
          <p:cNvPr id="7" name="Rechthoek: afgeronde hoeken 6">
            <a:extLst>
              <a:ext uri="{FF2B5EF4-FFF2-40B4-BE49-F238E27FC236}">
                <a16:creationId xmlns:a16="http://schemas.microsoft.com/office/drawing/2014/main" id="{27D7E492-F0D9-2E33-3462-6A33066D30FB}"/>
              </a:ext>
            </a:extLst>
          </p:cNvPr>
          <p:cNvSpPr/>
          <p:nvPr/>
        </p:nvSpPr>
        <p:spPr>
          <a:xfrm>
            <a:off x="8417001"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dirty="0">
                <a:solidFill>
                  <a:schemeClr val="bg1"/>
                </a:solidFill>
                <a:latin typeface="Effra" panose="02000506080000020004" pitchFamily="2" charset="0"/>
              </a:rPr>
              <a:t>Onjuiste manier van </a:t>
            </a:r>
            <a:r>
              <a:rPr lang="nl-NL" sz="2400" b="1" dirty="0">
                <a:solidFill>
                  <a:schemeClr val="bg1"/>
                </a:solidFill>
                <a:latin typeface="Effra" panose="02000506080000020004" pitchFamily="2" charset="0"/>
              </a:rPr>
              <a:t>afronden</a:t>
            </a:r>
            <a:r>
              <a:rPr lang="nl-NL" sz="2400" dirty="0">
                <a:solidFill>
                  <a:schemeClr val="bg1"/>
                </a:solidFill>
                <a:latin typeface="Effra" panose="02000506080000020004" pitchFamily="2" charset="0"/>
              </a:rPr>
              <a:t>.</a:t>
            </a:r>
          </a:p>
        </p:txBody>
      </p:sp>
      <p:sp>
        <p:nvSpPr>
          <p:cNvPr id="8" name="Tekstvak 7">
            <a:extLst>
              <a:ext uri="{FF2B5EF4-FFF2-40B4-BE49-F238E27FC236}">
                <a16:creationId xmlns:a16="http://schemas.microsoft.com/office/drawing/2014/main" id="{2D83BB1E-2361-027B-853B-A7E3C48FE9C5}"/>
              </a:ext>
            </a:extLst>
          </p:cNvPr>
          <p:cNvSpPr txBox="1"/>
          <p:nvPr/>
        </p:nvSpPr>
        <p:spPr>
          <a:xfrm>
            <a:off x="149594" y="4642585"/>
            <a:ext cx="3914402"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Voeg dus geen btw toe aan enkele bedragen waar dat niet in zit.</a:t>
            </a:r>
          </a:p>
          <a:p>
            <a:pPr algn="ctr"/>
            <a:r>
              <a:rPr lang="nl-NL" sz="2400" b="1" i="1" dirty="0">
                <a:latin typeface="Effra" panose="02000506080000020004" pitchFamily="2" charset="0"/>
              </a:rPr>
              <a:t>Liever altijd btw eraf, </a:t>
            </a:r>
          </a:p>
          <a:p>
            <a:pPr algn="ctr"/>
            <a:r>
              <a:rPr lang="nl-NL" sz="2400" b="1" i="1" dirty="0">
                <a:latin typeface="Effra" panose="02000506080000020004" pitchFamily="2" charset="0"/>
              </a:rPr>
              <a:t>dan altijd erbij.</a:t>
            </a:r>
          </a:p>
        </p:txBody>
      </p:sp>
      <p:sp>
        <p:nvSpPr>
          <p:cNvPr id="9" name="Tekstvak 8">
            <a:extLst>
              <a:ext uri="{FF2B5EF4-FFF2-40B4-BE49-F238E27FC236}">
                <a16:creationId xmlns:a16="http://schemas.microsoft.com/office/drawing/2014/main" id="{FB4BC85E-424C-1CCA-B4D4-637937CECA07}"/>
              </a:ext>
            </a:extLst>
          </p:cNvPr>
          <p:cNvSpPr txBox="1"/>
          <p:nvPr/>
        </p:nvSpPr>
        <p:spPr>
          <a:xfrm>
            <a:off x="149594" y="2404729"/>
            <a:ext cx="3914402" cy="1569660"/>
          </a:xfrm>
          <a:prstGeom prst="rect">
            <a:avLst/>
          </a:prstGeom>
          <a:noFill/>
        </p:spPr>
        <p:txBody>
          <a:bodyPr wrap="square" rtlCol="0">
            <a:spAutoFit/>
          </a:bodyPr>
          <a:lstStyle/>
          <a:p>
            <a:pPr algn="ctr"/>
            <a:r>
              <a:rPr lang="nl-NL" sz="2400" b="1" i="1" dirty="0">
                <a:latin typeface="Effra" panose="02000506080000020004" pitchFamily="2" charset="0"/>
              </a:rPr>
              <a:t>Bij alle thema’s over </a:t>
            </a:r>
            <a:r>
              <a:rPr lang="nl-NL" sz="2400" b="1" i="1" dirty="0">
                <a:solidFill>
                  <a:srgbClr val="00B050"/>
                </a:solidFill>
                <a:latin typeface="Effra" panose="02000506080000020004" pitchFamily="2" charset="0"/>
              </a:rPr>
              <a:t>kosten,</a:t>
            </a:r>
            <a:r>
              <a:rPr lang="nl-NL" sz="2400" b="1" i="1" dirty="0">
                <a:latin typeface="Effra" panose="02000506080000020004" pitchFamily="2" charset="0"/>
              </a:rPr>
              <a:t> ook bij de BEA en BEO, reken je met </a:t>
            </a:r>
            <a:r>
              <a:rPr lang="nl-NL" sz="2400" b="1" i="1" dirty="0">
                <a:solidFill>
                  <a:srgbClr val="00B050"/>
                </a:solidFill>
                <a:latin typeface="Effra" panose="02000506080000020004" pitchFamily="2" charset="0"/>
              </a:rPr>
              <a:t>bedragen exclusief omzetbelasting </a:t>
            </a:r>
            <a:r>
              <a:rPr lang="nl-NL" sz="2400" b="1" i="1" dirty="0">
                <a:latin typeface="Effra" panose="02000506080000020004" pitchFamily="2" charset="0"/>
              </a:rPr>
              <a:t>(</a:t>
            </a:r>
            <a:r>
              <a:rPr lang="nl-NL" sz="2400" b="1" i="1" dirty="0">
                <a:solidFill>
                  <a:srgbClr val="00B050"/>
                </a:solidFill>
                <a:latin typeface="Effra" panose="02000506080000020004" pitchFamily="2" charset="0"/>
              </a:rPr>
              <a:t>btw</a:t>
            </a:r>
            <a:r>
              <a:rPr lang="nl-NL" sz="2400" b="1" i="1" dirty="0">
                <a:latin typeface="Effra" panose="02000506080000020004" pitchFamily="2" charset="0"/>
              </a:rPr>
              <a:t>).</a:t>
            </a:r>
          </a:p>
        </p:txBody>
      </p:sp>
      <p:sp>
        <p:nvSpPr>
          <p:cNvPr id="10" name="Tekstvak 9">
            <a:extLst>
              <a:ext uri="{FF2B5EF4-FFF2-40B4-BE49-F238E27FC236}">
                <a16:creationId xmlns:a16="http://schemas.microsoft.com/office/drawing/2014/main" id="{300479B5-7170-4FC3-9DD4-90F2ED9B7B3F}"/>
              </a:ext>
            </a:extLst>
          </p:cNvPr>
          <p:cNvSpPr txBox="1"/>
          <p:nvPr/>
        </p:nvSpPr>
        <p:spPr>
          <a:xfrm>
            <a:off x="4180322" y="4642585"/>
            <a:ext cx="3831355"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Vergeet dus niet de inkoopprijs of -kosten, die zijn ook variabel. </a:t>
            </a:r>
          </a:p>
          <a:p>
            <a:pPr algn="ctr"/>
            <a:r>
              <a:rPr lang="nl-NL" sz="2400" b="1" i="1" dirty="0">
                <a:latin typeface="Effra" panose="02000506080000020004" pitchFamily="2" charset="0"/>
              </a:rPr>
              <a:t>Anders krijg je een te hoge dekkingsbijdrage.</a:t>
            </a:r>
          </a:p>
        </p:txBody>
      </p:sp>
      <p:sp>
        <p:nvSpPr>
          <p:cNvPr id="11" name="Tekstvak 10">
            <a:extLst>
              <a:ext uri="{FF2B5EF4-FFF2-40B4-BE49-F238E27FC236}">
                <a16:creationId xmlns:a16="http://schemas.microsoft.com/office/drawing/2014/main" id="{18B3BEFA-6D47-AAFD-CC0B-9C45891A8A52}"/>
              </a:ext>
            </a:extLst>
          </p:cNvPr>
          <p:cNvSpPr txBox="1"/>
          <p:nvPr/>
        </p:nvSpPr>
        <p:spPr>
          <a:xfrm>
            <a:off x="4180323" y="2404729"/>
            <a:ext cx="3831355" cy="1569660"/>
          </a:xfrm>
          <a:prstGeom prst="rect">
            <a:avLst/>
          </a:prstGeom>
          <a:noFill/>
        </p:spPr>
        <p:txBody>
          <a:bodyPr wrap="square" rtlCol="0">
            <a:spAutoFit/>
          </a:bodyPr>
          <a:lstStyle/>
          <a:p>
            <a:pPr algn="ctr"/>
            <a:r>
              <a:rPr lang="nl-NL" sz="2400" b="1" i="1" dirty="0">
                <a:latin typeface="Effra" panose="02000506080000020004" pitchFamily="2" charset="0"/>
              </a:rPr>
              <a:t>De dekkingsbijdrage (P-V) bereken je door </a:t>
            </a:r>
            <a:r>
              <a:rPr lang="nl-NL" sz="2400" b="1" i="1" dirty="0">
                <a:solidFill>
                  <a:srgbClr val="00B050"/>
                </a:solidFill>
                <a:latin typeface="Effra" panose="02000506080000020004" pitchFamily="2" charset="0"/>
              </a:rPr>
              <a:t>álle variabele kosten p.p.</a:t>
            </a:r>
            <a:r>
              <a:rPr lang="nl-NL" sz="2400" b="1" i="1" dirty="0">
                <a:latin typeface="Effra" panose="02000506080000020004" pitchFamily="2" charset="0"/>
              </a:rPr>
              <a:t> van de prijs af te halen.</a:t>
            </a:r>
          </a:p>
        </p:txBody>
      </p:sp>
      <p:sp>
        <p:nvSpPr>
          <p:cNvPr id="12" name="Tekstvak 11">
            <a:extLst>
              <a:ext uri="{FF2B5EF4-FFF2-40B4-BE49-F238E27FC236}">
                <a16:creationId xmlns:a16="http://schemas.microsoft.com/office/drawing/2014/main" id="{CAB0003F-A52B-C2B3-58C7-0750F54491B5}"/>
              </a:ext>
            </a:extLst>
          </p:cNvPr>
          <p:cNvSpPr txBox="1"/>
          <p:nvPr/>
        </p:nvSpPr>
        <p:spPr>
          <a:xfrm>
            <a:off x="8211052" y="4642585"/>
            <a:ext cx="3831355"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Geef je antwoord op een BEA-vraag dus niet in decimalen.</a:t>
            </a:r>
          </a:p>
          <a:p>
            <a:pPr algn="ctr"/>
            <a:r>
              <a:rPr lang="nl-NL" sz="2400" b="1" i="1" dirty="0">
                <a:latin typeface="Effra" panose="02000506080000020004" pitchFamily="2" charset="0"/>
              </a:rPr>
              <a:t>Halve producten verkopen gaat niet!</a:t>
            </a:r>
          </a:p>
        </p:txBody>
      </p:sp>
      <p:sp>
        <p:nvSpPr>
          <p:cNvPr id="13" name="Tekstvak 12">
            <a:extLst>
              <a:ext uri="{FF2B5EF4-FFF2-40B4-BE49-F238E27FC236}">
                <a16:creationId xmlns:a16="http://schemas.microsoft.com/office/drawing/2014/main" id="{3C5731E6-6F86-E720-E79E-A60E6D20E83F}"/>
              </a:ext>
            </a:extLst>
          </p:cNvPr>
          <p:cNvSpPr txBox="1"/>
          <p:nvPr/>
        </p:nvSpPr>
        <p:spPr>
          <a:xfrm>
            <a:off x="8211052" y="2404729"/>
            <a:ext cx="3831355" cy="1569660"/>
          </a:xfrm>
          <a:prstGeom prst="rect">
            <a:avLst/>
          </a:prstGeom>
          <a:noFill/>
        </p:spPr>
        <p:txBody>
          <a:bodyPr wrap="square" rtlCol="0">
            <a:spAutoFit/>
          </a:bodyPr>
          <a:lstStyle/>
          <a:p>
            <a:pPr algn="ctr"/>
            <a:r>
              <a:rPr lang="nl-NL" sz="2400" b="1" i="1" dirty="0">
                <a:latin typeface="Effra" panose="02000506080000020004" pitchFamily="2" charset="0"/>
              </a:rPr>
              <a:t>Een </a:t>
            </a:r>
            <a:r>
              <a:rPr lang="nl-NL" sz="2400" b="1" i="1" dirty="0">
                <a:solidFill>
                  <a:srgbClr val="00B050"/>
                </a:solidFill>
                <a:latin typeface="Effra" panose="02000506080000020004" pitchFamily="2" charset="0"/>
              </a:rPr>
              <a:t>break-evenafzet</a:t>
            </a:r>
            <a:r>
              <a:rPr lang="nl-NL" sz="2400" b="1" i="1" dirty="0">
                <a:latin typeface="Effra" panose="02000506080000020004" pitchFamily="2" charset="0"/>
              </a:rPr>
              <a:t> rond je </a:t>
            </a:r>
            <a:r>
              <a:rPr lang="nl-NL" sz="2400" b="1" i="1" dirty="0">
                <a:solidFill>
                  <a:srgbClr val="00B050"/>
                </a:solidFill>
                <a:latin typeface="Effra" panose="02000506080000020004" pitchFamily="2" charset="0"/>
              </a:rPr>
              <a:t>altijd naar boven</a:t>
            </a:r>
            <a:r>
              <a:rPr lang="nl-NL" sz="2400" b="1" i="1" dirty="0">
                <a:latin typeface="Effra" panose="02000506080000020004" pitchFamily="2" charset="0"/>
              </a:rPr>
              <a:t> af op </a:t>
            </a:r>
            <a:r>
              <a:rPr lang="nl-NL" sz="2400" b="1" i="1" dirty="0">
                <a:solidFill>
                  <a:srgbClr val="00B050"/>
                </a:solidFill>
                <a:latin typeface="Effra" panose="02000506080000020004" pitchFamily="2" charset="0"/>
              </a:rPr>
              <a:t>hele producten</a:t>
            </a:r>
            <a:r>
              <a:rPr lang="nl-NL" sz="2400" b="1" i="1" dirty="0">
                <a:latin typeface="Effra" panose="02000506080000020004" pitchFamily="2" charset="0"/>
              </a:rPr>
              <a:t>. Ook al is dat wiskundig niet juist.</a:t>
            </a:r>
          </a:p>
        </p:txBody>
      </p:sp>
      <p:sp>
        <p:nvSpPr>
          <p:cNvPr id="14" name="Tekstvak 13">
            <a:extLst>
              <a:ext uri="{FF2B5EF4-FFF2-40B4-BE49-F238E27FC236}">
                <a16:creationId xmlns:a16="http://schemas.microsoft.com/office/drawing/2014/main" id="{94F2F2B5-145C-7D63-3A2A-7E564C40DE9B}"/>
              </a:ext>
            </a:extLst>
          </p:cNvPr>
          <p:cNvSpPr txBox="1"/>
          <p:nvPr/>
        </p:nvSpPr>
        <p:spPr>
          <a:xfrm>
            <a:off x="1312348"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15" name="Tekstvak 14">
            <a:extLst>
              <a:ext uri="{FF2B5EF4-FFF2-40B4-BE49-F238E27FC236}">
                <a16:creationId xmlns:a16="http://schemas.microsoft.com/office/drawing/2014/main" id="{FA49B07F-6D12-4DCA-98EF-D42E486B9EA1}"/>
              </a:ext>
            </a:extLst>
          </p:cNvPr>
          <p:cNvSpPr txBox="1"/>
          <p:nvPr/>
        </p:nvSpPr>
        <p:spPr>
          <a:xfrm>
            <a:off x="5301553"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16" name="Tekstvak 15">
            <a:extLst>
              <a:ext uri="{FF2B5EF4-FFF2-40B4-BE49-F238E27FC236}">
                <a16:creationId xmlns:a16="http://schemas.microsoft.com/office/drawing/2014/main" id="{02BB40FE-436D-D542-D876-D7E63BDAD6E8}"/>
              </a:ext>
            </a:extLst>
          </p:cNvPr>
          <p:cNvSpPr txBox="1"/>
          <p:nvPr/>
        </p:nvSpPr>
        <p:spPr>
          <a:xfrm>
            <a:off x="9361713"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18" name="Tekstvak 17">
            <a:extLst>
              <a:ext uri="{FF2B5EF4-FFF2-40B4-BE49-F238E27FC236}">
                <a16:creationId xmlns:a16="http://schemas.microsoft.com/office/drawing/2014/main" id="{64C55C36-1676-D605-0D08-64CD8BCF5DA5}"/>
              </a:ext>
            </a:extLst>
          </p:cNvPr>
          <p:cNvSpPr txBox="1"/>
          <p:nvPr/>
        </p:nvSpPr>
        <p:spPr>
          <a:xfrm>
            <a:off x="1112974"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
        <p:nvSpPr>
          <p:cNvPr id="19" name="Tekstvak 18">
            <a:extLst>
              <a:ext uri="{FF2B5EF4-FFF2-40B4-BE49-F238E27FC236}">
                <a16:creationId xmlns:a16="http://schemas.microsoft.com/office/drawing/2014/main" id="{552CA2D2-45C6-86DA-4237-F59E75F2CBAF}"/>
              </a:ext>
            </a:extLst>
          </p:cNvPr>
          <p:cNvSpPr txBox="1"/>
          <p:nvPr/>
        </p:nvSpPr>
        <p:spPr>
          <a:xfrm>
            <a:off x="5102179"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
        <p:nvSpPr>
          <p:cNvPr id="20" name="Tekstvak 19">
            <a:extLst>
              <a:ext uri="{FF2B5EF4-FFF2-40B4-BE49-F238E27FC236}">
                <a16:creationId xmlns:a16="http://schemas.microsoft.com/office/drawing/2014/main" id="{A5A0757C-CC1A-7B5E-3C1D-E83354C86707}"/>
              </a:ext>
            </a:extLst>
          </p:cNvPr>
          <p:cNvSpPr txBox="1"/>
          <p:nvPr/>
        </p:nvSpPr>
        <p:spPr>
          <a:xfrm>
            <a:off x="9162339"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Tree>
    <p:extLst>
      <p:ext uri="{BB962C8B-B14F-4D97-AF65-F5344CB8AC3E}">
        <p14:creationId xmlns:p14="http://schemas.microsoft.com/office/powerpoint/2010/main" val="17852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250"/>
                                        <p:tgtEl>
                                          <p:spTgt spid="4"/>
                                        </p:tgtEl>
                                      </p:cBhvr>
                                    </p:animEffect>
                                  </p:childTnLst>
                                </p:cTn>
                              </p:par>
                              <p:par>
                                <p:cTn id="8" presetID="16" presetClass="entr" presetSubtype="4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p:bldP spid="9" grpId="0"/>
      <p:bldP spid="10" grpId="0"/>
      <p:bldP spid="11" grpId="0"/>
      <p:bldP spid="12" grpId="0"/>
      <p:bldP spid="13" grpId="0"/>
      <p:bldP spid="14" grpId="0"/>
      <p:bldP spid="15" grpId="0"/>
      <p:bldP spid="16"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3C405-009D-CE70-A8AA-5CF3A9F2DD94}"/>
            </a:ext>
          </a:extLst>
        </p:cNvPr>
        <p:cNvGrpSpPr/>
        <p:nvPr/>
      </p:nvGrpSpPr>
      <p:grpSpPr>
        <a:xfrm>
          <a:off x="0" y="0"/>
          <a:ext cx="0" cy="0"/>
          <a:chOff x="0" y="0"/>
          <a:chExt cx="0" cy="0"/>
        </a:xfrm>
      </p:grpSpPr>
    </p:spTree>
    <p:extLst>
      <p:ext uri="{BB962C8B-B14F-4D97-AF65-F5344CB8AC3E}">
        <p14:creationId xmlns:p14="http://schemas.microsoft.com/office/powerpoint/2010/main" val="133898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8673B-028E-23AB-2719-E34F69C133EB}"/>
            </a:ext>
          </a:extLst>
        </p:cNvPr>
        <p:cNvGrpSpPr/>
        <p:nvPr/>
      </p:nvGrpSpPr>
      <p:grpSpPr>
        <a:xfrm>
          <a:off x="0" y="0"/>
          <a:ext cx="0" cy="0"/>
          <a:chOff x="0" y="0"/>
          <a:chExt cx="0" cy="0"/>
        </a:xfrm>
      </p:grpSpPr>
      <p:grpSp>
        <p:nvGrpSpPr>
          <p:cNvPr id="57" name="Groep 56">
            <a:extLst>
              <a:ext uri="{FF2B5EF4-FFF2-40B4-BE49-F238E27FC236}">
                <a16:creationId xmlns:a16="http://schemas.microsoft.com/office/drawing/2014/main" id="{2CF04D8D-C3F6-58A3-D3B9-792042F333AE}"/>
              </a:ext>
            </a:extLst>
          </p:cNvPr>
          <p:cNvGrpSpPr/>
          <p:nvPr/>
        </p:nvGrpSpPr>
        <p:grpSpPr>
          <a:xfrm>
            <a:off x="841859" y="5012454"/>
            <a:ext cx="792000" cy="792000"/>
            <a:chOff x="-757751" y="5352550"/>
            <a:chExt cx="792000" cy="792000"/>
          </a:xfrm>
          <a:effectLst>
            <a:outerShdw blurRad="25400" dist="25400" dir="2700000" algn="tl" rotWithShape="0">
              <a:prstClr val="black">
                <a:alpha val="40000"/>
              </a:prstClr>
            </a:outerShdw>
          </a:effectLst>
        </p:grpSpPr>
        <p:sp>
          <p:nvSpPr>
            <p:cNvPr id="52" name="Ovaal 51">
              <a:extLst>
                <a:ext uri="{FF2B5EF4-FFF2-40B4-BE49-F238E27FC236}">
                  <a16:creationId xmlns:a16="http://schemas.microsoft.com/office/drawing/2014/main" id="{0273D676-09FB-ABAB-B251-BBA2F1BBBEB6}"/>
                </a:ext>
              </a:extLst>
            </p:cNvPr>
            <p:cNvSpPr/>
            <p:nvPr/>
          </p:nvSpPr>
          <p:spPr>
            <a:xfrm>
              <a:off x="-610931" y="5486940"/>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6" name="Graphic 35" descr="Badge: 6 met effen opvulling">
              <a:extLst>
                <a:ext uri="{FF2B5EF4-FFF2-40B4-BE49-F238E27FC236}">
                  <a16:creationId xmlns:a16="http://schemas.microsoft.com/office/drawing/2014/main" id="{7C0EA10B-99B1-A808-2B45-B701B341B9A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57751" y="5352550"/>
              <a:ext cx="792000" cy="792000"/>
            </a:xfrm>
            <a:prstGeom prst="rect">
              <a:avLst/>
            </a:prstGeom>
          </p:spPr>
        </p:pic>
      </p:grpSp>
      <p:grpSp>
        <p:nvGrpSpPr>
          <p:cNvPr id="58" name="Groep 57">
            <a:extLst>
              <a:ext uri="{FF2B5EF4-FFF2-40B4-BE49-F238E27FC236}">
                <a16:creationId xmlns:a16="http://schemas.microsoft.com/office/drawing/2014/main" id="{76F858C5-0C84-5586-9427-2EDD81BD2ADC}"/>
              </a:ext>
            </a:extLst>
          </p:cNvPr>
          <p:cNvGrpSpPr/>
          <p:nvPr/>
        </p:nvGrpSpPr>
        <p:grpSpPr>
          <a:xfrm>
            <a:off x="841859" y="4256317"/>
            <a:ext cx="792000" cy="792000"/>
            <a:chOff x="-364041" y="4689643"/>
            <a:chExt cx="792000" cy="792000"/>
          </a:xfrm>
          <a:effectLst>
            <a:outerShdw blurRad="25400" dist="25400" dir="2700000" algn="tl" rotWithShape="0">
              <a:prstClr val="black">
                <a:alpha val="40000"/>
              </a:prstClr>
            </a:outerShdw>
          </a:effectLst>
        </p:grpSpPr>
        <p:sp>
          <p:nvSpPr>
            <p:cNvPr id="51" name="Ovaal 50">
              <a:extLst>
                <a:ext uri="{FF2B5EF4-FFF2-40B4-BE49-F238E27FC236}">
                  <a16:creationId xmlns:a16="http://schemas.microsoft.com/office/drawing/2014/main" id="{97965A6C-3B75-1A28-9B34-5DBC2CDB4EAE}"/>
                </a:ext>
              </a:extLst>
            </p:cNvPr>
            <p:cNvSpPr/>
            <p:nvPr/>
          </p:nvSpPr>
          <p:spPr>
            <a:xfrm>
              <a:off x="-219751" y="4824033"/>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8" name="Graphic 37" descr="Badge 5 met effen opvulling">
              <a:extLst>
                <a:ext uri="{FF2B5EF4-FFF2-40B4-BE49-F238E27FC236}">
                  <a16:creationId xmlns:a16="http://schemas.microsoft.com/office/drawing/2014/main" id="{C8560B38-D288-158B-39CB-7F9B9541A38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4041" y="4689643"/>
              <a:ext cx="792000" cy="792000"/>
            </a:xfrm>
            <a:prstGeom prst="rect">
              <a:avLst/>
            </a:prstGeom>
          </p:spPr>
        </p:pic>
      </p:grpSp>
      <p:grpSp>
        <p:nvGrpSpPr>
          <p:cNvPr id="56" name="Groep 55">
            <a:extLst>
              <a:ext uri="{FF2B5EF4-FFF2-40B4-BE49-F238E27FC236}">
                <a16:creationId xmlns:a16="http://schemas.microsoft.com/office/drawing/2014/main" id="{36193F83-37DB-72A6-4974-FEA9782702DA}"/>
              </a:ext>
            </a:extLst>
          </p:cNvPr>
          <p:cNvGrpSpPr/>
          <p:nvPr/>
        </p:nvGrpSpPr>
        <p:grpSpPr>
          <a:xfrm>
            <a:off x="841859" y="3500182"/>
            <a:ext cx="792000" cy="792000"/>
            <a:chOff x="-817566" y="4251434"/>
            <a:chExt cx="792000" cy="792000"/>
          </a:xfrm>
          <a:effectLst>
            <a:outerShdw blurRad="25400" dist="25400" dir="2700000" algn="tl" rotWithShape="0">
              <a:prstClr val="black">
                <a:alpha val="40000"/>
              </a:prstClr>
            </a:outerShdw>
          </a:effectLst>
        </p:grpSpPr>
        <p:sp>
          <p:nvSpPr>
            <p:cNvPr id="50" name="Ovaal 49">
              <a:extLst>
                <a:ext uri="{FF2B5EF4-FFF2-40B4-BE49-F238E27FC236}">
                  <a16:creationId xmlns:a16="http://schemas.microsoft.com/office/drawing/2014/main" id="{F45E5A70-9FE5-C1B8-8521-4A921F74A8E2}"/>
                </a:ext>
              </a:extLst>
            </p:cNvPr>
            <p:cNvSpPr/>
            <p:nvPr/>
          </p:nvSpPr>
          <p:spPr>
            <a:xfrm>
              <a:off x="-675566" y="4392638"/>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Badge 4 met effen opvulling">
              <a:extLst>
                <a:ext uri="{FF2B5EF4-FFF2-40B4-BE49-F238E27FC236}">
                  <a16:creationId xmlns:a16="http://schemas.microsoft.com/office/drawing/2014/main" id="{4382FDF6-94CE-06D7-40C6-DFA3EA22F76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17566" y="4251434"/>
              <a:ext cx="792000" cy="792000"/>
            </a:xfrm>
            <a:prstGeom prst="rect">
              <a:avLst/>
            </a:prstGeom>
          </p:spPr>
        </p:pic>
      </p:grpSp>
      <p:grpSp>
        <p:nvGrpSpPr>
          <p:cNvPr id="55" name="Groep 54">
            <a:extLst>
              <a:ext uri="{FF2B5EF4-FFF2-40B4-BE49-F238E27FC236}">
                <a16:creationId xmlns:a16="http://schemas.microsoft.com/office/drawing/2014/main" id="{79CCCD2D-05E5-B11D-95B7-90464AA03FA4}"/>
              </a:ext>
            </a:extLst>
          </p:cNvPr>
          <p:cNvGrpSpPr/>
          <p:nvPr/>
        </p:nvGrpSpPr>
        <p:grpSpPr>
          <a:xfrm>
            <a:off x="841859" y="2744047"/>
            <a:ext cx="792000" cy="792000"/>
            <a:chOff x="-846542" y="3429000"/>
            <a:chExt cx="792000" cy="792000"/>
          </a:xfrm>
          <a:effectLst>
            <a:outerShdw blurRad="25400" dist="25400" dir="2700000" algn="tl" rotWithShape="0">
              <a:prstClr val="black">
                <a:alpha val="40000"/>
              </a:prstClr>
            </a:outerShdw>
          </a:effectLst>
        </p:grpSpPr>
        <p:sp>
          <p:nvSpPr>
            <p:cNvPr id="49" name="Ovaal 48">
              <a:extLst>
                <a:ext uri="{FF2B5EF4-FFF2-40B4-BE49-F238E27FC236}">
                  <a16:creationId xmlns:a16="http://schemas.microsoft.com/office/drawing/2014/main" id="{F80E0A80-9472-C882-0A76-49042044AAA6}"/>
                </a:ext>
              </a:extLst>
            </p:cNvPr>
            <p:cNvSpPr/>
            <p:nvPr/>
          </p:nvSpPr>
          <p:spPr>
            <a:xfrm>
              <a:off x="-704542" y="3577776"/>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2" name="Graphic 41" descr="Badge 3 met effen opvulling">
              <a:extLst>
                <a:ext uri="{FF2B5EF4-FFF2-40B4-BE49-F238E27FC236}">
                  <a16:creationId xmlns:a16="http://schemas.microsoft.com/office/drawing/2014/main" id="{29904E99-F70C-E4A6-F016-AA14701F2F3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6542" y="3429000"/>
              <a:ext cx="792000" cy="792000"/>
            </a:xfrm>
            <a:prstGeom prst="rect">
              <a:avLst/>
            </a:prstGeom>
          </p:spPr>
        </p:pic>
      </p:grpSp>
      <p:grpSp>
        <p:nvGrpSpPr>
          <p:cNvPr id="54" name="Groep 53">
            <a:extLst>
              <a:ext uri="{FF2B5EF4-FFF2-40B4-BE49-F238E27FC236}">
                <a16:creationId xmlns:a16="http://schemas.microsoft.com/office/drawing/2014/main" id="{9B1DC9EA-0A78-D85C-ED55-E0F199BC664C}"/>
              </a:ext>
            </a:extLst>
          </p:cNvPr>
          <p:cNvGrpSpPr/>
          <p:nvPr/>
        </p:nvGrpSpPr>
        <p:grpSpPr>
          <a:xfrm>
            <a:off x="841859" y="1987912"/>
            <a:ext cx="792000" cy="792000"/>
            <a:chOff x="-214346" y="2665773"/>
            <a:chExt cx="792000" cy="792000"/>
          </a:xfrm>
          <a:effectLst>
            <a:outerShdw blurRad="25400" dist="25400" dir="2700000" algn="tl" rotWithShape="0">
              <a:prstClr val="black">
                <a:alpha val="40000"/>
              </a:prstClr>
            </a:outerShdw>
          </a:effectLst>
        </p:grpSpPr>
        <p:sp>
          <p:nvSpPr>
            <p:cNvPr id="48" name="Ovaal 47">
              <a:extLst>
                <a:ext uri="{FF2B5EF4-FFF2-40B4-BE49-F238E27FC236}">
                  <a16:creationId xmlns:a16="http://schemas.microsoft.com/office/drawing/2014/main" id="{446426F3-7B1F-6E95-9597-A0129FB4E5DA}"/>
                </a:ext>
              </a:extLst>
            </p:cNvPr>
            <p:cNvSpPr/>
            <p:nvPr/>
          </p:nvSpPr>
          <p:spPr>
            <a:xfrm>
              <a:off x="-70263" y="2800163"/>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4" name="Graphic 43" descr="Badge met effen opvulling">
              <a:extLst>
                <a:ext uri="{FF2B5EF4-FFF2-40B4-BE49-F238E27FC236}">
                  <a16:creationId xmlns:a16="http://schemas.microsoft.com/office/drawing/2014/main" id="{EE46DC29-7D41-0F2C-A7D3-C8F1EDBF73D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4346" y="2665773"/>
              <a:ext cx="792000" cy="792000"/>
            </a:xfrm>
            <a:prstGeom prst="rect">
              <a:avLst/>
            </a:prstGeom>
          </p:spPr>
        </p:pic>
      </p:grpSp>
      <p:grpSp>
        <p:nvGrpSpPr>
          <p:cNvPr id="53" name="Groep 52">
            <a:extLst>
              <a:ext uri="{FF2B5EF4-FFF2-40B4-BE49-F238E27FC236}">
                <a16:creationId xmlns:a16="http://schemas.microsoft.com/office/drawing/2014/main" id="{464CC80D-B367-40C2-C58E-6783289A6B5C}"/>
              </a:ext>
            </a:extLst>
          </p:cNvPr>
          <p:cNvGrpSpPr/>
          <p:nvPr/>
        </p:nvGrpSpPr>
        <p:grpSpPr>
          <a:xfrm>
            <a:off x="841859" y="1231777"/>
            <a:ext cx="792000" cy="792000"/>
            <a:chOff x="-21989" y="1668311"/>
            <a:chExt cx="792000" cy="792000"/>
          </a:xfrm>
          <a:effectLst>
            <a:outerShdw blurRad="25400" dist="25400" dir="2700000" algn="tl" rotWithShape="0">
              <a:prstClr val="black">
                <a:alpha val="40000"/>
              </a:prstClr>
            </a:outerShdw>
          </a:effectLst>
        </p:grpSpPr>
        <p:sp>
          <p:nvSpPr>
            <p:cNvPr id="47" name="Ovaal 46">
              <a:extLst>
                <a:ext uri="{FF2B5EF4-FFF2-40B4-BE49-F238E27FC236}">
                  <a16:creationId xmlns:a16="http://schemas.microsoft.com/office/drawing/2014/main" id="{3A1BAEA3-C3EB-629E-C31D-E9DB03F18D46}"/>
                </a:ext>
              </a:extLst>
            </p:cNvPr>
            <p:cNvSpPr/>
            <p:nvPr/>
          </p:nvSpPr>
          <p:spPr>
            <a:xfrm>
              <a:off x="122094" y="1802701"/>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6" name="Graphic 45" descr="Badge: 1 met effen opvulling">
              <a:extLst>
                <a:ext uri="{FF2B5EF4-FFF2-40B4-BE49-F238E27FC236}">
                  <a16:creationId xmlns:a16="http://schemas.microsoft.com/office/drawing/2014/main" id="{C91F2E09-B3B2-6EF5-01BA-F074C9F46EA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1989" y="1668311"/>
              <a:ext cx="792000" cy="792000"/>
            </a:xfrm>
            <a:prstGeom prst="rect">
              <a:avLst/>
            </a:prstGeom>
          </p:spPr>
        </p:pic>
      </p:grpSp>
      <p:sp>
        <p:nvSpPr>
          <p:cNvPr id="2" name="Tekstvak 1">
            <a:extLst>
              <a:ext uri="{FF2B5EF4-FFF2-40B4-BE49-F238E27FC236}">
                <a16:creationId xmlns:a16="http://schemas.microsoft.com/office/drawing/2014/main" id="{8C5FDD8E-C5DA-BBBE-6C31-64BF1ADD6CD9}"/>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Structuur van het examen</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cxnSp>
        <p:nvCxnSpPr>
          <p:cNvPr id="3" name="Rechte verbindingslijn 2">
            <a:extLst>
              <a:ext uri="{FF2B5EF4-FFF2-40B4-BE49-F238E27FC236}">
                <a16:creationId xmlns:a16="http://schemas.microsoft.com/office/drawing/2014/main" id="{D76AB955-5AE6-2C4D-AF4C-5B9387AF7E07}"/>
              </a:ext>
            </a:extLst>
          </p:cNvPr>
          <p:cNvCxnSpPr>
            <a:cxnSpLocks/>
          </p:cNvCxnSpPr>
          <p:nvPr/>
        </p:nvCxnSpPr>
        <p:spPr>
          <a:xfrm>
            <a:off x="1963505" y="1253290"/>
            <a:ext cx="0" cy="5172910"/>
          </a:xfrm>
          <a:prstGeom prst="line">
            <a:avLst/>
          </a:prstGeom>
          <a:ln w="111125">
            <a:solidFill>
              <a:srgbClr val="945EE8"/>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D2A4F19B-EF30-9D39-CD4E-94AC3AD51503}"/>
              </a:ext>
            </a:extLst>
          </p:cNvPr>
          <p:cNvSpPr txBox="1"/>
          <p:nvPr/>
        </p:nvSpPr>
        <p:spPr>
          <a:xfrm>
            <a:off x="481393" y="730070"/>
            <a:ext cx="1482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Opgave</a:t>
            </a:r>
          </a:p>
        </p:txBody>
      </p:sp>
      <p:sp>
        <p:nvSpPr>
          <p:cNvPr id="7" name="Tekstvak 6">
            <a:extLst>
              <a:ext uri="{FF2B5EF4-FFF2-40B4-BE49-F238E27FC236}">
                <a16:creationId xmlns:a16="http://schemas.microsoft.com/office/drawing/2014/main" id="{7BB8706E-18F6-9342-13A6-857501E0E03D}"/>
              </a:ext>
            </a:extLst>
          </p:cNvPr>
          <p:cNvSpPr txBox="1"/>
          <p:nvPr/>
        </p:nvSpPr>
        <p:spPr>
          <a:xfrm>
            <a:off x="2191670" y="730070"/>
            <a:ext cx="9624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Tijd</a:t>
            </a:r>
          </a:p>
        </p:txBody>
      </p:sp>
      <p:sp>
        <p:nvSpPr>
          <p:cNvPr id="9" name="Tekstvak 8">
            <a:extLst>
              <a:ext uri="{FF2B5EF4-FFF2-40B4-BE49-F238E27FC236}">
                <a16:creationId xmlns:a16="http://schemas.microsoft.com/office/drawing/2014/main" id="{E3C79F27-FD1A-340A-8120-4F094C462AF5}"/>
              </a:ext>
            </a:extLst>
          </p:cNvPr>
          <p:cNvSpPr txBox="1"/>
          <p:nvPr/>
        </p:nvSpPr>
        <p:spPr>
          <a:xfrm>
            <a:off x="2191669" y="1366167"/>
            <a:ext cx="143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15 min.</a:t>
            </a:r>
          </a:p>
        </p:txBody>
      </p:sp>
      <p:sp>
        <p:nvSpPr>
          <p:cNvPr id="11" name="Tekstvak 10">
            <a:extLst>
              <a:ext uri="{FF2B5EF4-FFF2-40B4-BE49-F238E27FC236}">
                <a16:creationId xmlns:a16="http://schemas.microsoft.com/office/drawing/2014/main" id="{7B18E940-FB34-430D-8304-803A3DCC2EDC}"/>
              </a:ext>
            </a:extLst>
          </p:cNvPr>
          <p:cNvSpPr txBox="1"/>
          <p:nvPr/>
        </p:nvSpPr>
        <p:spPr>
          <a:xfrm>
            <a:off x="2191670" y="2122302"/>
            <a:ext cx="13220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panose="02000506080000020004" pitchFamily="2" charset="0"/>
              </a:rPr>
              <a:t>50</a:t>
            </a: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min.</a:t>
            </a:r>
          </a:p>
        </p:txBody>
      </p:sp>
      <p:sp>
        <p:nvSpPr>
          <p:cNvPr id="13" name="Tekstvak 12">
            <a:extLst>
              <a:ext uri="{FF2B5EF4-FFF2-40B4-BE49-F238E27FC236}">
                <a16:creationId xmlns:a16="http://schemas.microsoft.com/office/drawing/2014/main" id="{1CBDE61B-878C-1FEC-1387-D37881B07F15}"/>
              </a:ext>
            </a:extLst>
          </p:cNvPr>
          <p:cNvSpPr txBox="1"/>
          <p:nvPr/>
        </p:nvSpPr>
        <p:spPr>
          <a:xfrm>
            <a:off x="2191669" y="2878437"/>
            <a:ext cx="143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15 min.</a:t>
            </a:r>
          </a:p>
        </p:txBody>
      </p:sp>
      <p:sp>
        <p:nvSpPr>
          <p:cNvPr id="15" name="Tekstvak 14">
            <a:extLst>
              <a:ext uri="{FF2B5EF4-FFF2-40B4-BE49-F238E27FC236}">
                <a16:creationId xmlns:a16="http://schemas.microsoft.com/office/drawing/2014/main" id="{9287AC21-8F7E-1DD8-8205-D2BFFA6C10D7}"/>
              </a:ext>
            </a:extLst>
          </p:cNvPr>
          <p:cNvSpPr txBox="1"/>
          <p:nvPr/>
        </p:nvSpPr>
        <p:spPr>
          <a:xfrm>
            <a:off x="2191669" y="3634572"/>
            <a:ext cx="143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15 min.</a:t>
            </a:r>
          </a:p>
        </p:txBody>
      </p:sp>
      <p:sp>
        <p:nvSpPr>
          <p:cNvPr id="17" name="Tekstvak 16">
            <a:extLst>
              <a:ext uri="{FF2B5EF4-FFF2-40B4-BE49-F238E27FC236}">
                <a16:creationId xmlns:a16="http://schemas.microsoft.com/office/drawing/2014/main" id="{0FF9A040-FB03-E318-FA9B-DDC479C6FA8E}"/>
              </a:ext>
            </a:extLst>
          </p:cNvPr>
          <p:cNvSpPr txBox="1"/>
          <p:nvPr/>
        </p:nvSpPr>
        <p:spPr>
          <a:xfrm>
            <a:off x="2191670" y="4390707"/>
            <a:ext cx="13220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50 min.</a:t>
            </a:r>
          </a:p>
        </p:txBody>
      </p:sp>
      <p:sp>
        <p:nvSpPr>
          <p:cNvPr id="19" name="Tekstvak 18">
            <a:extLst>
              <a:ext uri="{FF2B5EF4-FFF2-40B4-BE49-F238E27FC236}">
                <a16:creationId xmlns:a16="http://schemas.microsoft.com/office/drawing/2014/main" id="{62755330-3330-A30F-0570-4282AC682CC7}"/>
              </a:ext>
            </a:extLst>
          </p:cNvPr>
          <p:cNvSpPr txBox="1"/>
          <p:nvPr/>
        </p:nvSpPr>
        <p:spPr>
          <a:xfrm>
            <a:off x="2191669" y="5146843"/>
            <a:ext cx="143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15 min.</a:t>
            </a:r>
          </a:p>
        </p:txBody>
      </p:sp>
      <p:sp>
        <p:nvSpPr>
          <p:cNvPr id="20" name="Tekstvak 19">
            <a:extLst>
              <a:ext uri="{FF2B5EF4-FFF2-40B4-BE49-F238E27FC236}">
                <a16:creationId xmlns:a16="http://schemas.microsoft.com/office/drawing/2014/main" id="{B0448C63-3B7B-F113-6956-97C102678804}"/>
              </a:ext>
            </a:extLst>
          </p:cNvPr>
          <p:cNvSpPr txBox="1"/>
          <p:nvPr/>
        </p:nvSpPr>
        <p:spPr>
          <a:xfrm>
            <a:off x="647272" y="5902980"/>
            <a:ext cx="11811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Totaal</a:t>
            </a:r>
          </a:p>
        </p:txBody>
      </p:sp>
      <p:sp>
        <p:nvSpPr>
          <p:cNvPr id="21" name="Tekstvak 20">
            <a:extLst>
              <a:ext uri="{FF2B5EF4-FFF2-40B4-BE49-F238E27FC236}">
                <a16:creationId xmlns:a16="http://schemas.microsoft.com/office/drawing/2014/main" id="{18863F69-1359-2448-419E-C8A637805E7A}"/>
              </a:ext>
            </a:extLst>
          </p:cNvPr>
          <p:cNvSpPr txBox="1"/>
          <p:nvPr/>
        </p:nvSpPr>
        <p:spPr>
          <a:xfrm>
            <a:off x="2191669" y="5902980"/>
            <a:ext cx="17638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160 min.</a:t>
            </a:r>
          </a:p>
        </p:txBody>
      </p:sp>
      <p:cxnSp>
        <p:nvCxnSpPr>
          <p:cNvPr id="22" name="Rechte verbindingslijn 21">
            <a:extLst>
              <a:ext uri="{FF2B5EF4-FFF2-40B4-BE49-F238E27FC236}">
                <a16:creationId xmlns:a16="http://schemas.microsoft.com/office/drawing/2014/main" id="{6D053E80-4E0A-2EA8-A8E5-15181BDDB9EC}"/>
              </a:ext>
            </a:extLst>
          </p:cNvPr>
          <p:cNvCxnSpPr>
            <a:cxnSpLocks/>
          </p:cNvCxnSpPr>
          <p:nvPr/>
        </p:nvCxnSpPr>
        <p:spPr>
          <a:xfrm flipH="1">
            <a:off x="2191669" y="5809750"/>
            <a:ext cx="1250174" cy="0"/>
          </a:xfrm>
          <a:prstGeom prst="line">
            <a:avLst/>
          </a:prstGeom>
          <a:ln w="76200">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Rechthoek: afgeronde hoeken 30">
            <a:extLst>
              <a:ext uri="{FF2B5EF4-FFF2-40B4-BE49-F238E27FC236}">
                <a16:creationId xmlns:a16="http://schemas.microsoft.com/office/drawing/2014/main" id="{0A19064D-6F9D-A1B7-0323-5B576DFB9AAF}"/>
              </a:ext>
            </a:extLst>
          </p:cNvPr>
          <p:cNvSpPr/>
          <p:nvPr/>
        </p:nvSpPr>
        <p:spPr>
          <a:xfrm>
            <a:off x="4850094" y="1236846"/>
            <a:ext cx="2639267" cy="58228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Korte</a:t>
            </a:r>
            <a:r>
              <a:rPr kumimoji="0" lang="nl-NL" sz="2400" b="0" i="0" u="none" strike="noStrike" kern="1200" cap="none" spc="0" normalizeH="0" noProof="0" dirty="0">
                <a:ln>
                  <a:noFill/>
                </a:ln>
                <a:solidFill>
                  <a:prstClr val="white"/>
                </a:solidFill>
                <a:effectLst/>
                <a:uLnTx/>
                <a:uFillTx/>
                <a:latin typeface="Effra" panose="02000506080000020004" pitchFamily="2" charset="0"/>
                <a:ea typeface="+mn-ea"/>
                <a:cs typeface="+mn-cs"/>
              </a:rPr>
              <a:t> opgave</a:t>
            </a:r>
            <a:endPar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32" name="Rechthoek: afgeronde hoeken 31">
            <a:extLst>
              <a:ext uri="{FF2B5EF4-FFF2-40B4-BE49-F238E27FC236}">
                <a16:creationId xmlns:a16="http://schemas.microsoft.com/office/drawing/2014/main" id="{A7E3A430-E060-5CE2-591A-1524CF6A907D}"/>
              </a:ext>
            </a:extLst>
          </p:cNvPr>
          <p:cNvSpPr/>
          <p:nvPr/>
        </p:nvSpPr>
        <p:spPr>
          <a:xfrm>
            <a:off x="4324390" y="1224695"/>
            <a:ext cx="807294" cy="606582"/>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Heavy" panose="02000906080000020004" pitchFamily="2" charset="0"/>
                <a:ea typeface="+mn-ea"/>
                <a:cs typeface="+mn-cs"/>
              </a:rPr>
              <a:t>4 x</a:t>
            </a:r>
          </a:p>
        </p:txBody>
      </p:sp>
      <p:sp>
        <p:nvSpPr>
          <p:cNvPr id="33" name="Rechthoek: afgeronde hoeken 32">
            <a:extLst>
              <a:ext uri="{FF2B5EF4-FFF2-40B4-BE49-F238E27FC236}">
                <a16:creationId xmlns:a16="http://schemas.microsoft.com/office/drawing/2014/main" id="{E955BABA-A7B2-6E82-2F6E-465267F8E344}"/>
              </a:ext>
            </a:extLst>
          </p:cNvPr>
          <p:cNvSpPr/>
          <p:nvPr/>
        </p:nvSpPr>
        <p:spPr>
          <a:xfrm>
            <a:off x="8785130" y="1232319"/>
            <a:ext cx="2639267" cy="58228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Bronnen</a:t>
            </a:r>
            <a:r>
              <a:rPr kumimoji="0" lang="nl-NL" sz="2400" b="0" i="0" u="none" strike="noStrike" kern="1200" cap="none" spc="0" normalizeH="0" noProof="0" dirty="0">
                <a:ln>
                  <a:noFill/>
                </a:ln>
                <a:solidFill>
                  <a:prstClr val="white"/>
                </a:solidFill>
                <a:effectLst/>
                <a:uLnTx/>
                <a:uFillTx/>
                <a:latin typeface="Effra" panose="02000506080000020004" pitchFamily="2" charset="0"/>
                <a:ea typeface="+mn-ea"/>
                <a:cs typeface="+mn-cs"/>
              </a:rPr>
              <a:t>opgave</a:t>
            </a:r>
            <a:endPar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34" name="Rechthoek: afgeronde hoeken 33">
            <a:extLst>
              <a:ext uri="{FF2B5EF4-FFF2-40B4-BE49-F238E27FC236}">
                <a16:creationId xmlns:a16="http://schemas.microsoft.com/office/drawing/2014/main" id="{B405A47F-25ED-73B4-95C8-B7CE37C2D760}"/>
              </a:ext>
            </a:extLst>
          </p:cNvPr>
          <p:cNvSpPr/>
          <p:nvPr/>
        </p:nvSpPr>
        <p:spPr>
          <a:xfrm>
            <a:off x="8259426" y="1220168"/>
            <a:ext cx="807294" cy="606582"/>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Heavy" panose="02000906080000020004" pitchFamily="2" charset="0"/>
                <a:ea typeface="+mn-ea"/>
                <a:cs typeface="+mn-cs"/>
              </a:rPr>
              <a:t>2 x</a:t>
            </a:r>
          </a:p>
        </p:txBody>
      </p:sp>
      <p:grpSp>
        <p:nvGrpSpPr>
          <p:cNvPr id="59" name="Groep 58">
            <a:extLst>
              <a:ext uri="{FF2B5EF4-FFF2-40B4-BE49-F238E27FC236}">
                <a16:creationId xmlns:a16="http://schemas.microsoft.com/office/drawing/2014/main" id="{B9024ED8-2612-6F9A-4077-FCC0DC0B5C2A}"/>
              </a:ext>
            </a:extLst>
          </p:cNvPr>
          <p:cNvGrpSpPr/>
          <p:nvPr/>
        </p:nvGrpSpPr>
        <p:grpSpPr>
          <a:xfrm>
            <a:off x="6691103" y="1852302"/>
            <a:ext cx="792000" cy="792000"/>
            <a:chOff x="-757751" y="5352550"/>
            <a:chExt cx="792000" cy="792000"/>
          </a:xfrm>
          <a:effectLst>
            <a:outerShdw blurRad="25400" dist="25400" dir="2700000" algn="tl" rotWithShape="0">
              <a:prstClr val="black">
                <a:alpha val="40000"/>
              </a:prstClr>
            </a:outerShdw>
          </a:effectLst>
        </p:grpSpPr>
        <p:sp>
          <p:nvSpPr>
            <p:cNvPr id="60" name="Ovaal 59">
              <a:extLst>
                <a:ext uri="{FF2B5EF4-FFF2-40B4-BE49-F238E27FC236}">
                  <a16:creationId xmlns:a16="http://schemas.microsoft.com/office/drawing/2014/main" id="{BCBC091D-F033-937B-3247-6C0C3B302E90}"/>
                </a:ext>
              </a:extLst>
            </p:cNvPr>
            <p:cNvSpPr/>
            <p:nvPr/>
          </p:nvSpPr>
          <p:spPr>
            <a:xfrm>
              <a:off x="-610931" y="5486940"/>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1" name="Graphic 60" descr="Badge: 6 met effen opvulling">
              <a:extLst>
                <a:ext uri="{FF2B5EF4-FFF2-40B4-BE49-F238E27FC236}">
                  <a16:creationId xmlns:a16="http://schemas.microsoft.com/office/drawing/2014/main" id="{7AE2128D-0F9F-8C04-0CB3-F71C7D9D3E8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57751" y="5352550"/>
              <a:ext cx="792000" cy="792000"/>
            </a:xfrm>
            <a:prstGeom prst="rect">
              <a:avLst/>
            </a:prstGeom>
          </p:spPr>
        </p:pic>
      </p:grpSp>
      <p:grpSp>
        <p:nvGrpSpPr>
          <p:cNvPr id="62" name="Groep 61">
            <a:extLst>
              <a:ext uri="{FF2B5EF4-FFF2-40B4-BE49-F238E27FC236}">
                <a16:creationId xmlns:a16="http://schemas.microsoft.com/office/drawing/2014/main" id="{30AAB49C-E6AF-FCAA-06AD-9D99A19EA86D}"/>
              </a:ext>
            </a:extLst>
          </p:cNvPr>
          <p:cNvGrpSpPr/>
          <p:nvPr/>
        </p:nvGrpSpPr>
        <p:grpSpPr>
          <a:xfrm>
            <a:off x="9894968" y="1852302"/>
            <a:ext cx="792000" cy="792000"/>
            <a:chOff x="-364041" y="4689643"/>
            <a:chExt cx="792000" cy="792000"/>
          </a:xfrm>
          <a:effectLst>
            <a:outerShdw blurRad="25400" dist="25400" dir="2700000" algn="tl" rotWithShape="0">
              <a:prstClr val="black">
                <a:alpha val="40000"/>
              </a:prstClr>
            </a:outerShdw>
          </a:effectLst>
        </p:grpSpPr>
        <p:sp>
          <p:nvSpPr>
            <p:cNvPr id="63" name="Ovaal 62">
              <a:extLst>
                <a:ext uri="{FF2B5EF4-FFF2-40B4-BE49-F238E27FC236}">
                  <a16:creationId xmlns:a16="http://schemas.microsoft.com/office/drawing/2014/main" id="{1AF5AA9A-B124-26C0-1E56-4341C5DB0074}"/>
                </a:ext>
              </a:extLst>
            </p:cNvPr>
            <p:cNvSpPr/>
            <p:nvPr/>
          </p:nvSpPr>
          <p:spPr>
            <a:xfrm>
              <a:off x="-219751" y="4824033"/>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4" name="Graphic 63" descr="Badge 5 met effen opvulling">
              <a:extLst>
                <a:ext uri="{FF2B5EF4-FFF2-40B4-BE49-F238E27FC236}">
                  <a16:creationId xmlns:a16="http://schemas.microsoft.com/office/drawing/2014/main" id="{079BF551-F541-5710-E6AC-6C4A4C924D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4041" y="4689643"/>
              <a:ext cx="792000" cy="792000"/>
            </a:xfrm>
            <a:prstGeom prst="rect">
              <a:avLst/>
            </a:prstGeom>
          </p:spPr>
        </p:pic>
      </p:grpSp>
      <p:grpSp>
        <p:nvGrpSpPr>
          <p:cNvPr id="65" name="Groep 64">
            <a:extLst>
              <a:ext uri="{FF2B5EF4-FFF2-40B4-BE49-F238E27FC236}">
                <a16:creationId xmlns:a16="http://schemas.microsoft.com/office/drawing/2014/main" id="{3E76C7B1-805E-6FD3-252D-F5A48D7B2881}"/>
              </a:ext>
            </a:extLst>
          </p:cNvPr>
          <p:cNvGrpSpPr/>
          <p:nvPr/>
        </p:nvGrpSpPr>
        <p:grpSpPr>
          <a:xfrm>
            <a:off x="5923130" y="1852302"/>
            <a:ext cx="792000" cy="792000"/>
            <a:chOff x="-817566" y="4251434"/>
            <a:chExt cx="792000" cy="792000"/>
          </a:xfrm>
          <a:effectLst>
            <a:outerShdw blurRad="25400" dist="25400" dir="2700000" algn="tl" rotWithShape="0">
              <a:prstClr val="black">
                <a:alpha val="40000"/>
              </a:prstClr>
            </a:outerShdw>
          </a:effectLst>
        </p:grpSpPr>
        <p:sp>
          <p:nvSpPr>
            <p:cNvPr id="66" name="Ovaal 65">
              <a:extLst>
                <a:ext uri="{FF2B5EF4-FFF2-40B4-BE49-F238E27FC236}">
                  <a16:creationId xmlns:a16="http://schemas.microsoft.com/office/drawing/2014/main" id="{593CA428-37BF-2160-6349-606563977EEE}"/>
                </a:ext>
              </a:extLst>
            </p:cNvPr>
            <p:cNvSpPr/>
            <p:nvPr/>
          </p:nvSpPr>
          <p:spPr>
            <a:xfrm>
              <a:off x="-675566" y="4392638"/>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7" name="Graphic 66" descr="Badge 4 met effen opvulling">
              <a:extLst>
                <a:ext uri="{FF2B5EF4-FFF2-40B4-BE49-F238E27FC236}">
                  <a16:creationId xmlns:a16="http://schemas.microsoft.com/office/drawing/2014/main" id="{757415D1-3EB3-E16B-BF08-F789DD10D27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17566" y="4251434"/>
              <a:ext cx="792000" cy="792000"/>
            </a:xfrm>
            <a:prstGeom prst="rect">
              <a:avLst/>
            </a:prstGeom>
          </p:spPr>
        </p:pic>
      </p:grpSp>
      <p:grpSp>
        <p:nvGrpSpPr>
          <p:cNvPr id="68" name="Groep 67">
            <a:extLst>
              <a:ext uri="{FF2B5EF4-FFF2-40B4-BE49-F238E27FC236}">
                <a16:creationId xmlns:a16="http://schemas.microsoft.com/office/drawing/2014/main" id="{1A1D227E-1D6C-3C1C-23C1-0FCC53229192}"/>
              </a:ext>
            </a:extLst>
          </p:cNvPr>
          <p:cNvGrpSpPr/>
          <p:nvPr/>
        </p:nvGrpSpPr>
        <p:grpSpPr>
          <a:xfrm>
            <a:off x="5155156" y="1852302"/>
            <a:ext cx="792000" cy="792000"/>
            <a:chOff x="-846542" y="3429000"/>
            <a:chExt cx="792000" cy="792000"/>
          </a:xfrm>
          <a:effectLst>
            <a:outerShdw blurRad="25400" dist="25400" dir="2700000" algn="tl" rotWithShape="0">
              <a:prstClr val="black">
                <a:alpha val="40000"/>
              </a:prstClr>
            </a:outerShdw>
          </a:effectLst>
        </p:grpSpPr>
        <p:sp>
          <p:nvSpPr>
            <p:cNvPr id="69" name="Ovaal 68">
              <a:extLst>
                <a:ext uri="{FF2B5EF4-FFF2-40B4-BE49-F238E27FC236}">
                  <a16:creationId xmlns:a16="http://schemas.microsoft.com/office/drawing/2014/main" id="{9133EB35-223F-2787-3135-48B5DCBFAE97}"/>
                </a:ext>
              </a:extLst>
            </p:cNvPr>
            <p:cNvSpPr/>
            <p:nvPr/>
          </p:nvSpPr>
          <p:spPr>
            <a:xfrm>
              <a:off x="-704542" y="3577776"/>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0" name="Graphic 69" descr="Badge 3 met effen opvulling">
              <a:extLst>
                <a:ext uri="{FF2B5EF4-FFF2-40B4-BE49-F238E27FC236}">
                  <a16:creationId xmlns:a16="http://schemas.microsoft.com/office/drawing/2014/main" id="{16E5EDF9-CFE4-46C1-2BD6-03D39A2ABF2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6542" y="3429000"/>
              <a:ext cx="792000" cy="792000"/>
            </a:xfrm>
            <a:prstGeom prst="rect">
              <a:avLst/>
            </a:prstGeom>
          </p:spPr>
        </p:pic>
      </p:grpSp>
      <p:grpSp>
        <p:nvGrpSpPr>
          <p:cNvPr id="71" name="Groep 70">
            <a:extLst>
              <a:ext uri="{FF2B5EF4-FFF2-40B4-BE49-F238E27FC236}">
                <a16:creationId xmlns:a16="http://schemas.microsoft.com/office/drawing/2014/main" id="{4BBA5823-2EA3-D584-5E0F-B73751574D47}"/>
              </a:ext>
            </a:extLst>
          </p:cNvPr>
          <p:cNvGrpSpPr/>
          <p:nvPr/>
        </p:nvGrpSpPr>
        <p:grpSpPr>
          <a:xfrm>
            <a:off x="8936178" y="1852302"/>
            <a:ext cx="792000" cy="792000"/>
            <a:chOff x="-214346" y="2665773"/>
            <a:chExt cx="792000" cy="792000"/>
          </a:xfrm>
          <a:effectLst>
            <a:outerShdw blurRad="25400" dist="25400" dir="2700000" algn="tl" rotWithShape="0">
              <a:prstClr val="black">
                <a:alpha val="40000"/>
              </a:prstClr>
            </a:outerShdw>
          </a:effectLst>
        </p:grpSpPr>
        <p:sp>
          <p:nvSpPr>
            <p:cNvPr id="72" name="Ovaal 71">
              <a:extLst>
                <a:ext uri="{FF2B5EF4-FFF2-40B4-BE49-F238E27FC236}">
                  <a16:creationId xmlns:a16="http://schemas.microsoft.com/office/drawing/2014/main" id="{7304AED2-A1F6-6D7F-FF43-5C6E84DF3E88}"/>
                </a:ext>
              </a:extLst>
            </p:cNvPr>
            <p:cNvSpPr/>
            <p:nvPr/>
          </p:nvSpPr>
          <p:spPr>
            <a:xfrm>
              <a:off x="-70263" y="2800163"/>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3" name="Graphic 72" descr="Badge met effen opvulling">
              <a:extLst>
                <a:ext uri="{FF2B5EF4-FFF2-40B4-BE49-F238E27FC236}">
                  <a16:creationId xmlns:a16="http://schemas.microsoft.com/office/drawing/2014/main" id="{93B19A51-AD79-81FA-CCA4-6498F9AF086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4346" y="2665773"/>
              <a:ext cx="792000" cy="792000"/>
            </a:xfrm>
            <a:prstGeom prst="rect">
              <a:avLst/>
            </a:prstGeom>
          </p:spPr>
        </p:pic>
      </p:grpSp>
      <p:grpSp>
        <p:nvGrpSpPr>
          <p:cNvPr id="74" name="Groep 73">
            <a:extLst>
              <a:ext uri="{FF2B5EF4-FFF2-40B4-BE49-F238E27FC236}">
                <a16:creationId xmlns:a16="http://schemas.microsoft.com/office/drawing/2014/main" id="{87DCD73B-88A0-DE57-6477-7FE9F9C072F2}"/>
              </a:ext>
            </a:extLst>
          </p:cNvPr>
          <p:cNvGrpSpPr/>
          <p:nvPr/>
        </p:nvGrpSpPr>
        <p:grpSpPr>
          <a:xfrm>
            <a:off x="4387182" y="1852302"/>
            <a:ext cx="792000" cy="792000"/>
            <a:chOff x="-21989" y="1668311"/>
            <a:chExt cx="792000" cy="792000"/>
          </a:xfrm>
          <a:effectLst>
            <a:outerShdw blurRad="25400" dist="25400" dir="2700000" algn="tl" rotWithShape="0">
              <a:prstClr val="black">
                <a:alpha val="40000"/>
              </a:prstClr>
            </a:outerShdw>
          </a:effectLst>
        </p:grpSpPr>
        <p:sp>
          <p:nvSpPr>
            <p:cNvPr id="75" name="Ovaal 74">
              <a:extLst>
                <a:ext uri="{FF2B5EF4-FFF2-40B4-BE49-F238E27FC236}">
                  <a16:creationId xmlns:a16="http://schemas.microsoft.com/office/drawing/2014/main" id="{2BF7CC89-AE26-13B3-F809-EC414EFB970A}"/>
                </a:ext>
              </a:extLst>
            </p:cNvPr>
            <p:cNvSpPr/>
            <p:nvPr/>
          </p:nvSpPr>
          <p:spPr>
            <a:xfrm>
              <a:off x="122094" y="1802701"/>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6" name="Graphic 75" descr="Badge: 1 met effen opvulling">
              <a:extLst>
                <a:ext uri="{FF2B5EF4-FFF2-40B4-BE49-F238E27FC236}">
                  <a16:creationId xmlns:a16="http://schemas.microsoft.com/office/drawing/2014/main" id="{EF65ACB8-ADBF-0A9B-45A9-E3C725FDE7D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1989" y="1668311"/>
              <a:ext cx="792000" cy="792000"/>
            </a:xfrm>
            <a:prstGeom prst="rect">
              <a:avLst/>
            </a:prstGeom>
          </p:spPr>
        </p:pic>
      </p:grpSp>
      <p:sp>
        <p:nvSpPr>
          <p:cNvPr id="77" name="Rechthoek 76">
            <a:extLst>
              <a:ext uri="{FF2B5EF4-FFF2-40B4-BE49-F238E27FC236}">
                <a16:creationId xmlns:a16="http://schemas.microsoft.com/office/drawing/2014/main" id="{84E7DF91-A357-15AA-A85E-B2BC874C9628}"/>
              </a:ext>
            </a:extLst>
          </p:cNvPr>
          <p:cNvSpPr/>
          <p:nvPr/>
        </p:nvSpPr>
        <p:spPr>
          <a:xfrm>
            <a:off x="5250327" y="3225800"/>
            <a:ext cx="5798671" cy="33464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p:cxnSp>
        <p:nvCxnSpPr>
          <p:cNvPr id="78" name="Verbindingslijn: gebogen 77">
            <a:extLst>
              <a:ext uri="{FF2B5EF4-FFF2-40B4-BE49-F238E27FC236}">
                <a16:creationId xmlns:a16="http://schemas.microsoft.com/office/drawing/2014/main" id="{417443D2-F6A7-8F48-4768-46A94205FB17}"/>
              </a:ext>
            </a:extLst>
          </p:cNvPr>
          <p:cNvCxnSpPr>
            <a:cxnSpLocks/>
            <a:stCxn id="79" idx="1"/>
            <a:endCxn id="80" idx="1"/>
          </p:cNvCxnSpPr>
          <p:nvPr/>
        </p:nvCxnSpPr>
        <p:spPr>
          <a:xfrm rot="10800000" flipH="1" flipV="1">
            <a:off x="5797631" y="3816315"/>
            <a:ext cx="359859" cy="719394"/>
          </a:xfrm>
          <a:prstGeom prst="bentConnector3">
            <a:avLst>
              <a:gd name="adj1" fmla="val -63525"/>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sp>
        <p:nvSpPr>
          <p:cNvPr id="79" name="Rechthoek: afgeronde hoeken 78">
            <a:extLst>
              <a:ext uri="{FF2B5EF4-FFF2-40B4-BE49-F238E27FC236}">
                <a16:creationId xmlns:a16="http://schemas.microsoft.com/office/drawing/2014/main" id="{265026A5-4467-7B0A-E7FC-3EA1910BF051}"/>
              </a:ext>
            </a:extLst>
          </p:cNvPr>
          <p:cNvSpPr/>
          <p:nvPr/>
        </p:nvSpPr>
        <p:spPr>
          <a:xfrm>
            <a:off x="5797632" y="3513024"/>
            <a:ext cx="4889336" cy="606582"/>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Heavy" panose="02000906080000020004" pitchFamily="2" charset="0"/>
                <a:ea typeface="+mn-ea"/>
                <a:cs typeface="+mn-cs"/>
              </a:rPr>
              <a:t>Algemene</a:t>
            </a:r>
            <a:r>
              <a:rPr kumimoji="0" lang="nl-NL" sz="2800" b="0" i="0" u="none" strike="noStrike" kern="1200" cap="none" spc="0" normalizeH="0" noProof="0" dirty="0">
                <a:ln>
                  <a:noFill/>
                </a:ln>
                <a:solidFill>
                  <a:prstClr val="white"/>
                </a:solidFill>
                <a:effectLst/>
                <a:uLnTx/>
                <a:uFillTx/>
                <a:latin typeface="Effra Heavy" panose="02000906080000020004" pitchFamily="2" charset="0"/>
                <a:ea typeface="+mn-ea"/>
                <a:cs typeface="+mn-cs"/>
              </a:rPr>
              <a:t> tips</a:t>
            </a:r>
            <a:endParaRPr kumimoji="0" lang="nl-NL" sz="2800" b="0" i="0" u="none" strike="noStrike" kern="1200" cap="none" spc="0" normalizeH="0" baseline="0" noProof="0" dirty="0">
              <a:ln>
                <a:noFill/>
              </a:ln>
              <a:solidFill>
                <a:prstClr val="white"/>
              </a:solidFill>
              <a:effectLst/>
              <a:uLnTx/>
              <a:uFillTx/>
              <a:latin typeface="Effra Heavy" panose="02000906080000020004" pitchFamily="2" charset="0"/>
              <a:ea typeface="+mn-ea"/>
              <a:cs typeface="+mn-cs"/>
            </a:endParaRPr>
          </a:p>
        </p:txBody>
      </p:sp>
      <p:sp>
        <p:nvSpPr>
          <p:cNvPr id="80" name="Rechthoek: afgeronde hoeken 79">
            <a:extLst>
              <a:ext uri="{FF2B5EF4-FFF2-40B4-BE49-F238E27FC236}">
                <a16:creationId xmlns:a16="http://schemas.microsoft.com/office/drawing/2014/main" id="{6C60E1C5-EDC0-F68D-9514-9FA3028A872E}"/>
              </a:ext>
            </a:extLst>
          </p:cNvPr>
          <p:cNvSpPr/>
          <p:nvPr/>
        </p:nvSpPr>
        <p:spPr>
          <a:xfrm>
            <a:off x="6157491" y="4244569"/>
            <a:ext cx="4529478" cy="58228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Bepaal</a:t>
            </a:r>
            <a:r>
              <a:rPr kumimoji="0" lang="nl-NL" sz="2400" b="0" i="0" u="none" strike="noStrike" kern="1200" cap="none" spc="0" normalizeH="0" noProof="0" dirty="0">
                <a:ln>
                  <a:noFill/>
                </a:ln>
                <a:solidFill>
                  <a:prstClr val="white"/>
                </a:solidFill>
                <a:effectLst/>
                <a:uLnTx/>
                <a:uFillTx/>
                <a:latin typeface="Effra" panose="02000506080000020004" pitchFamily="2" charset="0"/>
                <a:ea typeface="+mn-ea"/>
                <a:cs typeface="+mn-cs"/>
              </a:rPr>
              <a:t> je volgorde van opgaven</a:t>
            </a:r>
            <a:endPar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81" name="Rechthoek: afgeronde hoeken 80">
            <a:extLst>
              <a:ext uri="{FF2B5EF4-FFF2-40B4-BE49-F238E27FC236}">
                <a16:creationId xmlns:a16="http://schemas.microsoft.com/office/drawing/2014/main" id="{2C96A98C-D52D-5EB3-91D2-20EDA9A8220B}"/>
              </a:ext>
            </a:extLst>
          </p:cNvPr>
          <p:cNvSpPr/>
          <p:nvPr/>
        </p:nvSpPr>
        <p:spPr>
          <a:xfrm>
            <a:off x="6157491" y="4962218"/>
            <a:ext cx="4529478" cy="58228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solidFill>
                  <a:prstClr val="white"/>
                </a:solidFill>
                <a:latin typeface="Effra" panose="02000506080000020004" pitchFamily="2" charset="0"/>
              </a:rPr>
              <a:t>Schrijf/markeer op het materiaal</a:t>
            </a:r>
            <a:endPar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82" name="Rechthoek: afgeronde hoeken 81">
            <a:extLst>
              <a:ext uri="{FF2B5EF4-FFF2-40B4-BE49-F238E27FC236}">
                <a16:creationId xmlns:a16="http://schemas.microsoft.com/office/drawing/2014/main" id="{CB7645C1-9BD2-B70F-D38C-F8AC09CC3FEA}"/>
              </a:ext>
            </a:extLst>
          </p:cNvPr>
          <p:cNvSpPr/>
          <p:nvPr/>
        </p:nvSpPr>
        <p:spPr>
          <a:xfrm>
            <a:off x="6157491" y="5679867"/>
            <a:ext cx="4529478" cy="58228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Houd witregels</a:t>
            </a:r>
            <a:r>
              <a:rPr kumimoji="0" lang="nl-NL" sz="2400" b="0" i="0" u="none" strike="noStrike" kern="1200" cap="none" spc="0" normalizeH="0" noProof="0" dirty="0">
                <a:ln>
                  <a:noFill/>
                </a:ln>
                <a:solidFill>
                  <a:prstClr val="white"/>
                </a:solidFill>
                <a:effectLst/>
                <a:uLnTx/>
                <a:uFillTx/>
                <a:latin typeface="Effra" panose="02000506080000020004" pitchFamily="2" charset="0"/>
                <a:ea typeface="+mn-ea"/>
                <a:cs typeface="+mn-cs"/>
              </a:rPr>
              <a:t> over </a:t>
            </a:r>
            <a:endPar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83" name="Verbindingslijn: gebogen 82">
            <a:extLst>
              <a:ext uri="{FF2B5EF4-FFF2-40B4-BE49-F238E27FC236}">
                <a16:creationId xmlns:a16="http://schemas.microsoft.com/office/drawing/2014/main" id="{02F39889-5354-7AA9-54D6-AA61F939389C}"/>
              </a:ext>
            </a:extLst>
          </p:cNvPr>
          <p:cNvCxnSpPr>
            <a:cxnSpLocks/>
            <a:stCxn id="79" idx="1"/>
            <a:endCxn id="81" idx="1"/>
          </p:cNvCxnSpPr>
          <p:nvPr/>
        </p:nvCxnSpPr>
        <p:spPr>
          <a:xfrm rot="10800000" flipH="1" flipV="1">
            <a:off x="5797631" y="3816314"/>
            <a:ext cx="359859" cy="1437043"/>
          </a:xfrm>
          <a:prstGeom prst="bentConnector3">
            <a:avLst>
              <a:gd name="adj1" fmla="val -63525"/>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cxnSp>
        <p:nvCxnSpPr>
          <p:cNvPr id="84" name="Verbindingslijn: gebogen 83">
            <a:extLst>
              <a:ext uri="{FF2B5EF4-FFF2-40B4-BE49-F238E27FC236}">
                <a16:creationId xmlns:a16="http://schemas.microsoft.com/office/drawing/2014/main" id="{64B1A527-D20F-AE31-B01B-9D09FAC86939}"/>
              </a:ext>
            </a:extLst>
          </p:cNvPr>
          <p:cNvCxnSpPr>
            <a:cxnSpLocks/>
            <a:stCxn id="79" idx="1"/>
            <a:endCxn id="82" idx="1"/>
          </p:cNvCxnSpPr>
          <p:nvPr/>
        </p:nvCxnSpPr>
        <p:spPr>
          <a:xfrm rot="10800000" flipH="1" flipV="1">
            <a:off x="5797631" y="3816315"/>
            <a:ext cx="359859" cy="2154692"/>
          </a:xfrm>
          <a:prstGeom prst="bentConnector3">
            <a:avLst>
              <a:gd name="adj1" fmla="val -63525"/>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pic>
        <p:nvPicPr>
          <p:cNvPr id="86" name="Graphic 85" descr="Lijn met pijl: Curve in wijzerzin met effen opvulling">
            <a:extLst>
              <a:ext uri="{FF2B5EF4-FFF2-40B4-BE49-F238E27FC236}">
                <a16:creationId xmlns:a16="http://schemas.microsoft.com/office/drawing/2014/main" id="{192CB1F4-7851-54BD-ACE2-E0353B70635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4231377" flipH="1" flipV="1">
            <a:off x="3529087" y="5445778"/>
            <a:ext cx="914400" cy="914400"/>
          </a:xfrm>
          <a:prstGeom prst="rect">
            <a:avLst/>
          </a:prstGeom>
        </p:spPr>
      </p:pic>
      <p:sp>
        <p:nvSpPr>
          <p:cNvPr id="87" name="Rechthoek: afgeronde hoeken 86">
            <a:extLst>
              <a:ext uri="{FF2B5EF4-FFF2-40B4-BE49-F238E27FC236}">
                <a16:creationId xmlns:a16="http://schemas.microsoft.com/office/drawing/2014/main" id="{8F43E153-74ED-9EE7-620E-EF0B6660753C}"/>
              </a:ext>
            </a:extLst>
          </p:cNvPr>
          <p:cNvSpPr/>
          <p:nvPr/>
        </p:nvSpPr>
        <p:spPr>
          <a:xfrm>
            <a:off x="3544093" y="4555490"/>
            <a:ext cx="1564948" cy="852963"/>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dirty="0">
                <a:solidFill>
                  <a:prstClr val="white"/>
                </a:solidFill>
                <a:latin typeface="Effra" panose="02000506080000020004" pitchFamily="2" charset="0"/>
              </a:rPr>
              <a:t>Speling:</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prstClr val="white"/>
                </a:solidFill>
                <a:latin typeface="Effra" panose="02000506080000020004" pitchFamily="2" charset="0"/>
              </a:rPr>
              <a:t>20 min. </a:t>
            </a:r>
            <a:endParaRPr kumimoji="0" lang="nl-NL" sz="2800" b="1" i="0" u="none" strike="noStrike" kern="1200" cap="none" spc="0" normalizeH="0" baseline="0" noProof="0" dirty="0">
              <a:ln>
                <a:noFill/>
              </a:ln>
              <a:solidFill>
                <a:prstClr val="white"/>
              </a:solidFill>
              <a:effectLst/>
              <a:uLnTx/>
              <a:uFillTx/>
              <a:latin typeface="Effra" panose="02000506080000020004" pitchFamily="2" charset="0"/>
            </a:endParaRPr>
          </a:p>
        </p:txBody>
      </p:sp>
    </p:spTree>
    <p:extLst>
      <p:ext uri="{BB962C8B-B14F-4D97-AF65-F5344CB8AC3E}">
        <p14:creationId xmlns:p14="http://schemas.microsoft.com/office/powerpoint/2010/main" val="2621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50"/>
                                        <p:tgtEl>
                                          <p:spTgt spid="3"/>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100"/>
                                  </p:stCondLst>
                                  <p:childTnLst>
                                    <p:set>
                                      <p:cBhvr>
                                        <p:cTn id="20" dur="1" fill="hold">
                                          <p:stCondLst>
                                            <p:cond delay="0"/>
                                          </p:stCondLst>
                                        </p:cTn>
                                        <p:tgtEl>
                                          <p:spTgt spid="54"/>
                                        </p:tgtEl>
                                        <p:attrNameLst>
                                          <p:attrName>style.visibility</p:attrName>
                                        </p:attrNameLst>
                                      </p:cBhvr>
                                      <p:to>
                                        <p:strVal val="visible"/>
                                      </p:to>
                                    </p:set>
                                  </p:childTnLst>
                                </p:cTn>
                              </p:par>
                            </p:childTnLst>
                          </p:cTn>
                        </p:par>
                        <p:par>
                          <p:cTn id="21" fill="hold">
                            <p:stCondLst>
                              <p:cond delay="100"/>
                            </p:stCondLst>
                            <p:childTnLst>
                              <p:par>
                                <p:cTn id="22" presetID="1" presetClass="entr" presetSubtype="0" fill="hold" nodeType="afterEffect">
                                  <p:stCondLst>
                                    <p:cond delay="100"/>
                                  </p:stCondLst>
                                  <p:childTnLst>
                                    <p:set>
                                      <p:cBhvr>
                                        <p:cTn id="23" dur="1" fill="hold">
                                          <p:stCondLst>
                                            <p:cond delay="0"/>
                                          </p:stCondLst>
                                        </p:cTn>
                                        <p:tgtEl>
                                          <p:spTgt spid="55"/>
                                        </p:tgtEl>
                                        <p:attrNameLst>
                                          <p:attrName>style.visibility</p:attrName>
                                        </p:attrNameLst>
                                      </p:cBhvr>
                                      <p:to>
                                        <p:strVal val="visible"/>
                                      </p:to>
                                    </p:set>
                                  </p:childTnLst>
                                </p:cTn>
                              </p:par>
                            </p:childTnLst>
                          </p:cTn>
                        </p:par>
                        <p:par>
                          <p:cTn id="24" fill="hold">
                            <p:stCondLst>
                              <p:cond delay="200"/>
                            </p:stCondLst>
                            <p:childTnLst>
                              <p:par>
                                <p:cTn id="25" presetID="1" presetClass="entr" presetSubtype="0" fill="hold" nodeType="afterEffect">
                                  <p:stCondLst>
                                    <p:cond delay="100"/>
                                  </p:stCondLst>
                                  <p:childTnLst>
                                    <p:set>
                                      <p:cBhvr>
                                        <p:cTn id="26" dur="1" fill="hold">
                                          <p:stCondLst>
                                            <p:cond delay="0"/>
                                          </p:stCondLst>
                                        </p:cTn>
                                        <p:tgtEl>
                                          <p:spTgt spid="56"/>
                                        </p:tgtEl>
                                        <p:attrNameLst>
                                          <p:attrName>style.visibility</p:attrName>
                                        </p:attrNameLst>
                                      </p:cBhvr>
                                      <p:to>
                                        <p:strVal val="visible"/>
                                      </p:to>
                                    </p:set>
                                  </p:childTnLst>
                                </p:cTn>
                              </p:par>
                            </p:childTnLst>
                          </p:cTn>
                        </p:par>
                        <p:par>
                          <p:cTn id="27" fill="hold">
                            <p:stCondLst>
                              <p:cond delay="300"/>
                            </p:stCondLst>
                            <p:childTnLst>
                              <p:par>
                                <p:cTn id="28" presetID="1" presetClass="entr" presetSubtype="0" fill="hold" nodeType="afterEffect">
                                  <p:stCondLst>
                                    <p:cond delay="100"/>
                                  </p:stCondLst>
                                  <p:childTnLst>
                                    <p:set>
                                      <p:cBhvr>
                                        <p:cTn id="29" dur="1" fill="hold">
                                          <p:stCondLst>
                                            <p:cond delay="0"/>
                                          </p:stCondLst>
                                        </p:cTn>
                                        <p:tgtEl>
                                          <p:spTgt spid="58"/>
                                        </p:tgtEl>
                                        <p:attrNameLst>
                                          <p:attrName>style.visibility</p:attrName>
                                        </p:attrNameLst>
                                      </p:cBhvr>
                                      <p:to>
                                        <p:strVal val="visible"/>
                                      </p:to>
                                    </p:set>
                                  </p:childTnLst>
                                </p:cTn>
                              </p:par>
                            </p:childTnLst>
                          </p:cTn>
                        </p:par>
                        <p:par>
                          <p:cTn id="30" fill="hold">
                            <p:stCondLst>
                              <p:cond delay="400"/>
                            </p:stCondLst>
                            <p:childTnLst>
                              <p:par>
                                <p:cTn id="31" presetID="1" presetClass="entr" presetSubtype="0" fill="hold" nodeType="afterEffect">
                                  <p:stCondLst>
                                    <p:cond delay="10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150"/>
                                        <p:tgtEl>
                                          <p:spTgt spid="22"/>
                                        </p:tgtEl>
                                      </p:cBhvr>
                                    </p:animEffect>
                                  </p:childTnLst>
                                </p:cTn>
                              </p:par>
                            </p:childTnLst>
                          </p:cTn>
                        </p:par>
                        <p:par>
                          <p:cTn id="66" fill="hold">
                            <p:stCondLst>
                              <p:cond delay="150"/>
                            </p:stCondLst>
                            <p:childTnLst>
                              <p:par>
                                <p:cTn id="67" presetID="1"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par>
                                <p:cTn id="73" presetID="22" presetClass="entr" presetSubtype="1" fill="hold"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wipe(up)">
                                      <p:cBhvr>
                                        <p:cTn id="75" dur="200"/>
                                        <p:tgtEl>
                                          <p:spTgt spid="86"/>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par>
                                <p:cTn id="80" presetID="22" presetClass="entr" presetSubtype="8"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200"/>
                                        <p:tgtEl>
                                          <p:spTgt spid="31"/>
                                        </p:tgtEl>
                                      </p:cBhvr>
                                    </p:animEffect>
                                  </p:childTnLst>
                                </p:cTn>
                              </p:par>
                            </p:childTnLst>
                          </p:cTn>
                        </p:par>
                        <p:par>
                          <p:cTn id="83" fill="hold">
                            <p:stCondLst>
                              <p:cond delay="200"/>
                            </p:stCondLst>
                            <p:childTnLst>
                              <p:par>
                                <p:cTn id="84" presetID="1" presetClass="entr" presetSubtype="0" fill="hold" nodeType="afterEffect">
                                  <p:stCondLst>
                                    <p:cond delay="0"/>
                                  </p:stCondLst>
                                  <p:childTnLst>
                                    <p:set>
                                      <p:cBhvr>
                                        <p:cTn id="85" dur="1" fill="hold">
                                          <p:stCondLst>
                                            <p:cond delay="0"/>
                                          </p:stCondLst>
                                        </p:cTn>
                                        <p:tgtEl>
                                          <p:spTgt spid="74"/>
                                        </p:tgtEl>
                                        <p:attrNameLst>
                                          <p:attrName>style.visibility</p:attrName>
                                        </p:attrNameLst>
                                      </p:cBhvr>
                                      <p:to>
                                        <p:strVal val="visible"/>
                                      </p:to>
                                    </p:set>
                                  </p:childTnLst>
                                </p:cTn>
                              </p:par>
                            </p:childTnLst>
                          </p:cTn>
                        </p:par>
                        <p:par>
                          <p:cTn id="86" fill="hold">
                            <p:stCondLst>
                              <p:cond delay="200"/>
                            </p:stCondLst>
                            <p:childTnLst>
                              <p:par>
                                <p:cTn id="87" presetID="1" presetClass="entr" presetSubtype="0" fill="hold" nodeType="afterEffect">
                                  <p:stCondLst>
                                    <p:cond delay="100"/>
                                  </p:stCondLst>
                                  <p:childTnLst>
                                    <p:set>
                                      <p:cBhvr>
                                        <p:cTn id="88" dur="1" fill="hold">
                                          <p:stCondLst>
                                            <p:cond delay="0"/>
                                          </p:stCondLst>
                                        </p:cTn>
                                        <p:tgtEl>
                                          <p:spTgt spid="68"/>
                                        </p:tgtEl>
                                        <p:attrNameLst>
                                          <p:attrName>style.visibility</p:attrName>
                                        </p:attrNameLst>
                                      </p:cBhvr>
                                      <p:to>
                                        <p:strVal val="visible"/>
                                      </p:to>
                                    </p:set>
                                  </p:childTnLst>
                                </p:cTn>
                              </p:par>
                            </p:childTnLst>
                          </p:cTn>
                        </p:par>
                        <p:par>
                          <p:cTn id="89" fill="hold">
                            <p:stCondLst>
                              <p:cond delay="300"/>
                            </p:stCondLst>
                            <p:childTnLst>
                              <p:par>
                                <p:cTn id="90" presetID="1" presetClass="entr" presetSubtype="0" fill="hold" nodeType="afterEffect">
                                  <p:stCondLst>
                                    <p:cond delay="100"/>
                                  </p:stCondLst>
                                  <p:childTnLst>
                                    <p:set>
                                      <p:cBhvr>
                                        <p:cTn id="91" dur="1" fill="hold">
                                          <p:stCondLst>
                                            <p:cond delay="0"/>
                                          </p:stCondLst>
                                        </p:cTn>
                                        <p:tgtEl>
                                          <p:spTgt spid="65"/>
                                        </p:tgtEl>
                                        <p:attrNameLst>
                                          <p:attrName>style.visibility</p:attrName>
                                        </p:attrNameLst>
                                      </p:cBhvr>
                                      <p:to>
                                        <p:strVal val="visible"/>
                                      </p:to>
                                    </p:set>
                                  </p:childTnLst>
                                </p:cTn>
                              </p:par>
                            </p:childTnLst>
                          </p:cTn>
                        </p:par>
                        <p:par>
                          <p:cTn id="92" fill="hold">
                            <p:stCondLst>
                              <p:cond delay="400"/>
                            </p:stCondLst>
                            <p:childTnLst>
                              <p:par>
                                <p:cTn id="93" presetID="1" presetClass="entr" presetSubtype="0" fill="hold" nodeType="afterEffect">
                                  <p:stCondLst>
                                    <p:cond delay="100"/>
                                  </p:stCondLst>
                                  <p:childTnLst>
                                    <p:set>
                                      <p:cBhvr>
                                        <p:cTn id="94" dur="1" fill="hold">
                                          <p:stCondLst>
                                            <p:cond delay="0"/>
                                          </p:stCondLst>
                                        </p:cTn>
                                        <p:tgtEl>
                                          <p:spTgt spid="5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par>
                                <p:cTn id="99" presetID="22" presetClass="entr" presetSubtype="8"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wipe(left)">
                                      <p:cBhvr>
                                        <p:cTn id="101" dur="200"/>
                                        <p:tgtEl>
                                          <p:spTgt spid="33"/>
                                        </p:tgtEl>
                                      </p:cBhvr>
                                    </p:animEffect>
                                  </p:childTnLst>
                                </p:cTn>
                              </p:par>
                            </p:childTnLst>
                          </p:cTn>
                        </p:par>
                        <p:par>
                          <p:cTn id="102" fill="hold">
                            <p:stCondLst>
                              <p:cond delay="200"/>
                            </p:stCondLst>
                            <p:childTnLst>
                              <p:par>
                                <p:cTn id="103" presetID="1" presetClass="entr" presetSubtype="0" fill="hold" nodeType="after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childTnLst>
                          </p:cTn>
                        </p:par>
                        <p:par>
                          <p:cTn id="105" fill="hold">
                            <p:stCondLst>
                              <p:cond delay="200"/>
                            </p:stCondLst>
                            <p:childTnLst>
                              <p:par>
                                <p:cTn id="106" presetID="1" presetClass="entr" presetSubtype="0" fill="hold" nodeType="afterEffect">
                                  <p:stCondLst>
                                    <p:cond delay="100"/>
                                  </p:stCondLst>
                                  <p:childTnLst>
                                    <p:set>
                                      <p:cBhvr>
                                        <p:cTn id="107" dur="1" fill="hold">
                                          <p:stCondLst>
                                            <p:cond delay="0"/>
                                          </p:stCondLst>
                                        </p:cTn>
                                        <p:tgtEl>
                                          <p:spTgt spid="62"/>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77"/>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79"/>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80"/>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78"/>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81"/>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83"/>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82"/>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P spid="20" grpId="0"/>
      <p:bldP spid="21" grpId="0"/>
      <p:bldP spid="31" grpId="0" animBg="1"/>
      <p:bldP spid="32" grpId="0" animBg="1"/>
      <p:bldP spid="33" grpId="0" animBg="1"/>
      <p:bldP spid="34" grpId="0" animBg="1"/>
      <p:bldP spid="77" grpId="0" animBg="1"/>
      <p:bldP spid="79" grpId="0" animBg="1"/>
      <p:bldP spid="80" grpId="0" animBg="1"/>
      <p:bldP spid="81" grpId="0" animBg="1"/>
      <p:bldP spid="82" grpId="0" animBg="1"/>
      <p:bldP spid="8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A6B3C-114C-4A67-C8AB-4F2E160FE5C9}"/>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49EE5210-1B2E-A342-6A7E-2F0BCB46BAA4}"/>
              </a:ext>
            </a:extLst>
          </p:cNvPr>
          <p:cNvSpPr txBox="1"/>
          <p:nvPr/>
        </p:nvSpPr>
        <p:spPr>
          <a:xfrm>
            <a:off x="319314" y="3092680"/>
            <a:ext cx="1155337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Resultaat berekenen</a:t>
            </a:r>
            <a:endParaRPr kumimoji="0" lang="nl-NL" sz="8800" b="1" i="0"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cxnSp>
        <p:nvCxnSpPr>
          <p:cNvPr id="6" name="Rechte verbindingslijn 5">
            <a:extLst>
              <a:ext uri="{FF2B5EF4-FFF2-40B4-BE49-F238E27FC236}">
                <a16:creationId xmlns:a16="http://schemas.microsoft.com/office/drawing/2014/main" id="{56F58D2B-8C1B-8B57-B00E-EE2A1F1E18EA}"/>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3CD5C425-5304-F2E4-A4EA-1D4BC8AD2DA3}"/>
              </a:ext>
            </a:extLst>
          </p:cNvPr>
          <p:cNvSpPr txBox="1"/>
          <p:nvPr/>
        </p:nvSpPr>
        <p:spPr>
          <a:xfrm>
            <a:off x="319314" y="1566952"/>
            <a:ext cx="11553372"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500" b="1" i="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Opties</a:t>
            </a:r>
          </a:p>
        </p:txBody>
      </p:sp>
      <p:sp>
        <p:nvSpPr>
          <p:cNvPr id="2" name="Tekstvak 1">
            <a:extLst>
              <a:ext uri="{FF2B5EF4-FFF2-40B4-BE49-F238E27FC236}">
                <a16:creationId xmlns:a16="http://schemas.microsoft.com/office/drawing/2014/main" id="{9A9302A5-D5A8-A263-4E63-8DD3EF6B72BF}"/>
              </a:ext>
            </a:extLst>
          </p:cNvPr>
          <p:cNvSpPr txBox="1"/>
          <p:nvPr/>
        </p:nvSpPr>
        <p:spPr>
          <a:xfrm>
            <a:off x="1168400" y="4585846"/>
            <a:ext cx="28549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652EA3"/>
                </a:solidFill>
                <a:effectLst/>
                <a:uLnTx/>
                <a:uFillTx/>
                <a:latin typeface="Effra" panose="02000506080000020004" pitchFamily="2" charset="0"/>
                <a:ea typeface="+mn-ea"/>
                <a:cs typeface="+mn-cs"/>
              </a:rPr>
              <a:t>Patrick</a:t>
            </a:r>
          </a:p>
        </p:txBody>
      </p:sp>
    </p:spTree>
    <p:extLst>
      <p:ext uri="{BB962C8B-B14F-4D97-AF65-F5344CB8AC3E}">
        <p14:creationId xmlns:p14="http://schemas.microsoft.com/office/powerpoint/2010/main" val="209870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CFE63-2002-7FE7-7D28-3729923D3D03}"/>
            </a:ext>
          </a:extLst>
        </p:cNvPr>
        <p:cNvGrpSpPr/>
        <p:nvPr/>
      </p:nvGrpSpPr>
      <p:grpSpPr>
        <a:xfrm>
          <a:off x="0" y="0"/>
          <a:ext cx="0" cy="0"/>
          <a:chOff x="0" y="0"/>
          <a:chExt cx="0" cy="0"/>
        </a:xfrm>
      </p:grpSpPr>
      <p:sp>
        <p:nvSpPr>
          <p:cNvPr id="133" name="Rechthoek 132">
            <a:extLst>
              <a:ext uri="{FF2B5EF4-FFF2-40B4-BE49-F238E27FC236}">
                <a16:creationId xmlns:a16="http://schemas.microsoft.com/office/drawing/2014/main" id="{6F027864-7A5B-304E-E0CD-886B8F9E0480}"/>
              </a:ext>
            </a:extLst>
          </p:cNvPr>
          <p:cNvSpPr/>
          <p:nvPr/>
        </p:nvSpPr>
        <p:spPr>
          <a:xfrm>
            <a:off x="1267137" y="2000988"/>
            <a:ext cx="3544141" cy="3176474"/>
          </a:xfrm>
          <a:prstGeom prst="rect">
            <a:avLst/>
          </a:prstGeom>
          <a:solidFill>
            <a:schemeClr val="bg1"/>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hthoek 133">
            <a:extLst>
              <a:ext uri="{FF2B5EF4-FFF2-40B4-BE49-F238E27FC236}">
                <a16:creationId xmlns:a16="http://schemas.microsoft.com/office/drawing/2014/main" id="{C019D18C-863A-C8CF-683A-C8B0DCC00E4A}"/>
              </a:ext>
            </a:extLst>
          </p:cNvPr>
          <p:cNvSpPr/>
          <p:nvPr/>
        </p:nvSpPr>
        <p:spPr>
          <a:xfrm>
            <a:off x="7386902" y="2000988"/>
            <a:ext cx="3544141" cy="3176474"/>
          </a:xfrm>
          <a:prstGeom prst="rect">
            <a:avLst/>
          </a:prstGeom>
          <a:solidFill>
            <a:schemeClr val="bg1"/>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hthoekige driehoek 96">
            <a:extLst>
              <a:ext uri="{FF2B5EF4-FFF2-40B4-BE49-F238E27FC236}">
                <a16:creationId xmlns:a16="http://schemas.microsoft.com/office/drawing/2014/main" id="{217C29C4-D8B9-0717-45F0-7E22D2CB3278}"/>
              </a:ext>
            </a:extLst>
          </p:cNvPr>
          <p:cNvSpPr/>
          <p:nvPr/>
        </p:nvSpPr>
        <p:spPr>
          <a:xfrm flipH="1">
            <a:off x="3415612" y="2964185"/>
            <a:ext cx="1381699" cy="1279425"/>
          </a:xfrm>
          <a:prstGeom prst="rtTriangl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8" name="Groep 97">
            <a:extLst>
              <a:ext uri="{FF2B5EF4-FFF2-40B4-BE49-F238E27FC236}">
                <a16:creationId xmlns:a16="http://schemas.microsoft.com/office/drawing/2014/main" id="{D61C3AF0-AEE4-FDA1-A9EC-43BCED2D751A}"/>
              </a:ext>
            </a:extLst>
          </p:cNvPr>
          <p:cNvGrpSpPr/>
          <p:nvPr/>
        </p:nvGrpSpPr>
        <p:grpSpPr>
          <a:xfrm flipV="1">
            <a:off x="1332585" y="4243092"/>
            <a:ext cx="2054076" cy="591695"/>
            <a:chOff x="1318250" y="1880714"/>
            <a:chExt cx="2583943" cy="434588"/>
          </a:xfrm>
        </p:grpSpPr>
        <p:sp>
          <p:nvSpPr>
            <p:cNvPr id="99" name="Rechthoek 98">
              <a:extLst>
                <a:ext uri="{FF2B5EF4-FFF2-40B4-BE49-F238E27FC236}">
                  <a16:creationId xmlns:a16="http://schemas.microsoft.com/office/drawing/2014/main" id="{73FBD3F3-04A3-FDEF-A4CD-2E4FA05A85A5}"/>
                </a:ext>
              </a:extLst>
            </p:cNvPr>
            <p:cNvSpPr/>
            <p:nvPr/>
          </p:nvSpPr>
          <p:spPr>
            <a:xfrm flipV="1">
              <a:off x="1318250" y="1880714"/>
              <a:ext cx="1745764" cy="434588"/>
            </a:xfrm>
            <a:prstGeom prst="rect">
              <a:avLst/>
            </a:prstGeom>
            <a:solidFill>
              <a:srgbClr val="E71E1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Rechthoekige driehoek 99">
              <a:extLst>
                <a:ext uri="{FF2B5EF4-FFF2-40B4-BE49-F238E27FC236}">
                  <a16:creationId xmlns:a16="http://schemas.microsoft.com/office/drawing/2014/main" id="{DC29547B-DEA9-8ABD-AFCA-2A6A7EEF109C}"/>
                </a:ext>
              </a:extLst>
            </p:cNvPr>
            <p:cNvSpPr/>
            <p:nvPr/>
          </p:nvSpPr>
          <p:spPr>
            <a:xfrm rot="10800000" flipH="1" flipV="1">
              <a:off x="3064724" y="1882606"/>
              <a:ext cx="837469" cy="432000"/>
            </a:xfrm>
            <a:prstGeom prst="rtTriangle">
              <a:avLst/>
            </a:prstGeom>
            <a:solidFill>
              <a:srgbClr val="E71E1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kstvak 1">
            <a:extLst>
              <a:ext uri="{FF2B5EF4-FFF2-40B4-BE49-F238E27FC236}">
                <a16:creationId xmlns:a16="http://schemas.microsoft.com/office/drawing/2014/main" id="{776C74FA-82F6-40CD-D1AC-5C6E85AEE29B}"/>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Callopties</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cxnSp>
        <p:nvCxnSpPr>
          <p:cNvPr id="3" name="Rechte verbindingslijn 2">
            <a:extLst>
              <a:ext uri="{FF2B5EF4-FFF2-40B4-BE49-F238E27FC236}">
                <a16:creationId xmlns:a16="http://schemas.microsoft.com/office/drawing/2014/main" id="{A94C3598-1A63-9E91-E37D-79B3571D29A4}"/>
              </a:ext>
            </a:extLst>
          </p:cNvPr>
          <p:cNvCxnSpPr>
            <a:cxnSpLocks/>
          </p:cNvCxnSpPr>
          <p:nvPr/>
        </p:nvCxnSpPr>
        <p:spPr>
          <a:xfrm>
            <a:off x="6096000" y="1329369"/>
            <a:ext cx="0" cy="5252208"/>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hthoek: afgeronde hoeken 4">
            <a:extLst>
              <a:ext uri="{FF2B5EF4-FFF2-40B4-BE49-F238E27FC236}">
                <a16:creationId xmlns:a16="http://schemas.microsoft.com/office/drawing/2014/main" id="{602D60E9-8F37-4DA8-BBA9-FEF0ECC1B2D1}"/>
              </a:ext>
            </a:extLst>
          </p:cNvPr>
          <p:cNvSpPr/>
          <p:nvPr/>
        </p:nvSpPr>
        <p:spPr>
          <a:xfrm>
            <a:off x="1267137" y="1329369"/>
            <a:ext cx="3545026" cy="523219"/>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Optiehouder</a:t>
            </a:r>
          </a:p>
        </p:txBody>
      </p:sp>
      <p:sp>
        <p:nvSpPr>
          <p:cNvPr id="6" name="Rechthoek: afgeronde hoeken 5">
            <a:extLst>
              <a:ext uri="{FF2B5EF4-FFF2-40B4-BE49-F238E27FC236}">
                <a16:creationId xmlns:a16="http://schemas.microsoft.com/office/drawing/2014/main" id="{8C822FC0-8AC5-73A1-D0BA-9AFBB462D6B6}"/>
              </a:ext>
            </a:extLst>
          </p:cNvPr>
          <p:cNvSpPr/>
          <p:nvPr/>
        </p:nvSpPr>
        <p:spPr>
          <a:xfrm>
            <a:off x="7379838" y="1329369"/>
            <a:ext cx="3545026" cy="523219"/>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Optieschrijver</a:t>
            </a:r>
          </a:p>
        </p:txBody>
      </p:sp>
      <p:grpSp>
        <p:nvGrpSpPr>
          <p:cNvPr id="59" name="Groep 58">
            <a:extLst>
              <a:ext uri="{FF2B5EF4-FFF2-40B4-BE49-F238E27FC236}">
                <a16:creationId xmlns:a16="http://schemas.microsoft.com/office/drawing/2014/main" id="{24755A8F-E93A-04A3-1ADF-FB20E1C86583}"/>
              </a:ext>
            </a:extLst>
          </p:cNvPr>
          <p:cNvGrpSpPr/>
          <p:nvPr/>
        </p:nvGrpSpPr>
        <p:grpSpPr>
          <a:xfrm>
            <a:off x="1283278" y="2009462"/>
            <a:ext cx="3528000" cy="3168000"/>
            <a:chOff x="1283278" y="2009462"/>
            <a:chExt cx="3528000" cy="3168000"/>
          </a:xfrm>
        </p:grpSpPr>
        <p:grpSp>
          <p:nvGrpSpPr>
            <p:cNvPr id="7" name="Groep 6">
              <a:extLst>
                <a:ext uri="{FF2B5EF4-FFF2-40B4-BE49-F238E27FC236}">
                  <a16:creationId xmlns:a16="http://schemas.microsoft.com/office/drawing/2014/main" id="{FE0A49A3-1A29-C2AC-3DE1-D6D0E1C56715}"/>
                </a:ext>
              </a:extLst>
            </p:cNvPr>
            <p:cNvGrpSpPr/>
            <p:nvPr/>
          </p:nvGrpSpPr>
          <p:grpSpPr>
            <a:xfrm>
              <a:off x="1338572" y="2013020"/>
              <a:ext cx="3458562" cy="3160114"/>
              <a:chOff x="4044950" y="804554"/>
              <a:chExt cx="4320000" cy="4320000"/>
            </a:xfrm>
          </p:grpSpPr>
          <p:cxnSp>
            <p:nvCxnSpPr>
              <p:cNvPr id="8" name="Rechte verbindingslijn 7">
                <a:extLst>
                  <a:ext uri="{FF2B5EF4-FFF2-40B4-BE49-F238E27FC236}">
                    <a16:creationId xmlns:a16="http://schemas.microsoft.com/office/drawing/2014/main" id="{AC63751C-973D-D9BB-CB62-16F18713BF42}"/>
                  </a:ext>
                </a:extLst>
              </p:cNvPr>
              <p:cNvCxnSpPr>
                <a:cxnSpLocks/>
              </p:cNvCxnSpPr>
              <p:nvPr/>
            </p:nvCxnSpPr>
            <p:spPr>
              <a:xfrm>
                <a:off x="4044950" y="512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046FAF7-94F2-B705-268A-62ABE1C2498D}"/>
                  </a:ext>
                </a:extLst>
              </p:cNvPr>
              <p:cNvCxnSpPr>
                <a:cxnSpLocks/>
              </p:cNvCxnSpPr>
              <p:nvPr/>
            </p:nvCxnSpPr>
            <p:spPr>
              <a:xfrm>
                <a:off x="404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E01DE795-3786-0299-FD41-3E8A8842C000}"/>
                  </a:ext>
                </a:extLst>
              </p:cNvPr>
              <p:cNvCxnSpPr>
                <a:cxnSpLocks/>
              </p:cNvCxnSpPr>
              <p:nvPr/>
            </p:nvCxnSpPr>
            <p:spPr>
              <a:xfrm>
                <a:off x="4044950" y="469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0AFC7A2F-91DB-A14C-9CCE-B389244467AB}"/>
                  </a:ext>
                </a:extLst>
              </p:cNvPr>
              <p:cNvCxnSpPr>
                <a:cxnSpLocks/>
              </p:cNvCxnSpPr>
              <p:nvPr/>
            </p:nvCxnSpPr>
            <p:spPr>
              <a:xfrm>
                <a:off x="4044950" y="426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CC06A713-07A7-8E36-5B04-7E3FC98979A9}"/>
                  </a:ext>
                </a:extLst>
              </p:cNvPr>
              <p:cNvCxnSpPr>
                <a:cxnSpLocks/>
              </p:cNvCxnSpPr>
              <p:nvPr/>
            </p:nvCxnSpPr>
            <p:spPr>
              <a:xfrm>
                <a:off x="4044950" y="382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255C83F6-BA2F-A0A9-05C4-DF1F8691C22F}"/>
                  </a:ext>
                </a:extLst>
              </p:cNvPr>
              <p:cNvCxnSpPr>
                <a:cxnSpLocks/>
              </p:cNvCxnSpPr>
              <p:nvPr/>
            </p:nvCxnSpPr>
            <p:spPr>
              <a:xfrm>
                <a:off x="4044950" y="339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99CAA4E5-5983-F88B-F131-DB7D854CADD9}"/>
                  </a:ext>
                </a:extLst>
              </p:cNvPr>
              <p:cNvCxnSpPr>
                <a:cxnSpLocks/>
              </p:cNvCxnSpPr>
              <p:nvPr/>
            </p:nvCxnSpPr>
            <p:spPr>
              <a:xfrm>
                <a:off x="4044950" y="296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1EFABACB-9B4E-379C-5CAD-D7781F9372F9}"/>
                  </a:ext>
                </a:extLst>
              </p:cNvPr>
              <p:cNvCxnSpPr>
                <a:cxnSpLocks/>
              </p:cNvCxnSpPr>
              <p:nvPr/>
            </p:nvCxnSpPr>
            <p:spPr>
              <a:xfrm>
                <a:off x="4044950" y="253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14F1861B-C26F-E06C-490F-682021005B4C}"/>
                  </a:ext>
                </a:extLst>
              </p:cNvPr>
              <p:cNvCxnSpPr>
                <a:cxnSpLocks/>
              </p:cNvCxnSpPr>
              <p:nvPr/>
            </p:nvCxnSpPr>
            <p:spPr>
              <a:xfrm>
                <a:off x="4044950" y="210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6A9747A2-0E03-7963-8FBB-7FD0760CBD59}"/>
                  </a:ext>
                </a:extLst>
              </p:cNvPr>
              <p:cNvCxnSpPr>
                <a:cxnSpLocks/>
              </p:cNvCxnSpPr>
              <p:nvPr/>
            </p:nvCxnSpPr>
            <p:spPr>
              <a:xfrm>
                <a:off x="4044950" y="166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D71D7A65-9816-ED37-6E4F-591DF9F9E103}"/>
                  </a:ext>
                </a:extLst>
              </p:cNvPr>
              <p:cNvCxnSpPr>
                <a:cxnSpLocks/>
              </p:cNvCxnSpPr>
              <p:nvPr/>
            </p:nvCxnSpPr>
            <p:spPr>
              <a:xfrm>
                <a:off x="4044950" y="123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47CF5427-B1A5-99BA-FA93-330EA4D6634C}"/>
                  </a:ext>
                </a:extLst>
              </p:cNvPr>
              <p:cNvCxnSpPr>
                <a:cxnSpLocks/>
              </p:cNvCxnSpPr>
              <p:nvPr/>
            </p:nvCxnSpPr>
            <p:spPr>
              <a:xfrm>
                <a:off x="4044950" y="80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528656AB-6848-7B19-8559-68F49F14E2E0}"/>
                  </a:ext>
                </a:extLst>
              </p:cNvPr>
              <p:cNvCxnSpPr>
                <a:cxnSpLocks/>
              </p:cNvCxnSpPr>
              <p:nvPr/>
            </p:nvCxnSpPr>
            <p:spPr>
              <a:xfrm>
                <a:off x="447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94163447-4FDF-57EA-03DA-A1B780B2C07C}"/>
                  </a:ext>
                </a:extLst>
              </p:cNvPr>
              <p:cNvCxnSpPr>
                <a:cxnSpLocks/>
              </p:cNvCxnSpPr>
              <p:nvPr/>
            </p:nvCxnSpPr>
            <p:spPr>
              <a:xfrm>
                <a:off x="490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EDE9150-FD75-5B69-1354-785A810BFF0B}"/>
                  </a:ext>
                </a:extLst>
              </p:cNvPr>
              <p:cNvCxnSpPr>
                <a:cxnSpLocks/>
              </p:cNvCxnSpPr>
              <p:nvPr/>
            </p:nvCxnSpPr>
            <p:spPr>
              <a:xfrm>
                <a:off x="534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5300B796-DC1A-84F8-B197-C84A2007C738}"/>
                  </a:ext>
                </a:extLst>
              </p:cNvPr>
              <p:cNvCxnSpPr>
                <a:cxnSpLocks/>
              </p:cNvCxnSpPr>
              <p:nvPr/>
            </p:nvCxnSpPr>
            <p:spPr>
              <a:xfrm>
                <a:off x="577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E1FCC010-3966-C15A-4FD8-918A3F0EF1DD}"/>
                  </a:ext>
                </a:extLst>
              </p:cNvPr>
              <p:cNvCxnSpPr>
                <a:cxnSpLocks/>
              </p:cNvCxnSpPr>
              <p:nvPr/>
            </p:nvCxnSpPr>
            <p:spPr>
              <a:xfrm>
                <a:off x="620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1BCCC368-DFE8-343B-9606-859BF1593CC3}"/>
                  </a:ext>
                </a:extLst>
              </p:cNvPr>
              <p:cNvCxnSpPr>
                <a:cxnSpLocks/>
              </p:cNvCxnSpPr>
              <p:nvPr/>
            </p:nvCxnSpPr>
            <p:spPr>
              <a:xfrm>
                <a:off x="663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78D3ABC1-1836-DB90-7532-81A26F3F2C56}"/>
                  </a:ext>
                </a:extLst>
              </p:cNvPr>
              <p:cNvCxnSpPr>
                <a:cxnSpLocks/>
              </p:cNvCxnSpPr>
              <p:nvPr/>
            </p:nvCxnSpPr>
            <p:spPr>
              <a:xfrm>
                <a:off x="706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2FBD21CE-8DEE-8B85-506B-CF7BCF2E37E7}"/>
                  </a:ext>
                </a:extLst>
              </p:cNvPr>
              <p:cNvCxnSpPr>
                <a:cxnSpLocks/>
              </p:cNvCxnSpPr>
              <p:nvPr/>
            </p:nvCxnSpPr>
            <p:spPr>
              <a:xfrm>
                <a:off x="750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A3FC9C72-A81D-2E21-F3FC-51CE51251201}"/>
                  </a:ext>
                </a:extLst>
              </p:cNvPr>
              <p:cNvCxnSpPr>
                <a:cxnSpLocks/>
              </p:cNvCxnSpPr>
              <p:nvPr/>
            </p:nvCxnSpPr>
            <p:spPr>
              <a:xfrm>
                <a:off x="793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334E5838-9184-C59F-7B15-124C91524874}"/>
                  </a:ext>
                </a:extLst>
              </p:cNvPr>
              <p:cNvCxnSpPr>
                <a:cxnSpLocks/>
              </p:cNvCxnSpPr>
              <p:nvPr/>
            </p:nvCxnSpPr>
            <p:spPr>
              <a:xfrm>
                <a:off x="836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6" name="Rechte verbindingslijn 55">
              <a:extLst>
                <a:ext uri="{FF2B5EF4-FFF2-40B4-BE49-F238E27FC236}">
                  <a16:creationId xmlns:a16="http://schemas.microsoft.com/office/drawing/2014/main" id="{23C46B56-CB90-079E-D901-C6D340BF3E42}"/>
                </a:ext>
              </a:extLst>
            </p:cNvPr>
            <p:cNvCxnSpPr/>
            <p:nvPr/>
          </p:nvCxnSpPr>
          <p:spPr>
            <a:xfrm>
              <a:off x="1311587" y="2009462"/>
              <a:ext cx="0" cy="316800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3820A48A-A466-8FEA-8F7E-63569345FDEA}"/>
                </a:ext>
              </a:extLst>
            </p:cNvPr>
            <p:cNvCxnSpPr>
              <a:cxnSpLocks/>
            </p:cNvCxnSpPr>
            <p:nvPr/>
          </p:nvCxnSpPr>
          <p:spPr>
            <a:xfrm flipH="1">
              <a:off x="1283278" y="4233567"/>
              <a:ext cx="3528000"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ep 62">
            <a:extLst>
              <a:ext uri="{FF2B5EF4-FFF2-40B4-BE49-F238E27FC236}">
                <a16:creationId xmlns:a16="http://schemas.microsoft.com/office/drawing/2014/main" id="{599AB6B6-2558-A8D0-73D2-998C5757004D}"/>
              </a:ext>
            </a:extLst>
          </p:cNvPr>
          <p:cNvGrpSpPr/>
          <p:nvPr/>
        </p:nvGrpSpPr>
        <p:grpSpPr>
          <a:xfrm>
            <a:off x="1332585" y="2961053"/>
            <a:ext cx="3462552" cy="1896070"/>
            <a:chOff x="1332585" y="2961053"/>
            <a:chExt cx="3462552" cy="1896070"/>
          </a:xfrm>
        </p:grpSpPr>
        <p:cxnSp>
          <p:nvCxnSpPr>
            <p:cNvPr id="86" name="Rechte verbindingslijn 85">
              <a:extLst>
                <a:ext uri="{FF2B5EF4-FFF2-40B4-BE49-F238E27FC236}">
                  <a16:creationId xmlns:a16="http://schemas.microsoft.com/office/drawing/2014/main" id="{19A6F2CC-08BF-5507-2E06-7B704F8BEC3E}"/>
                </a:ext>
              </a:extLst>
            </p:cNvPr>
            <p:cNvCxnSpPr>
              <a:cxnSpLocks/>
            </p:cNvCxnSpPr>
            <p:nvPr/>
          </p:nvCxnSpPr>
          <p:spPr>
            <a:xfrm flipH="1">
              <a:off x="1332585" y="4857123"/>
              <a:ext cx="1412272" cy="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57A6E6DB-9CF8-315F-BB03-06DF23049EA6}"/>
                </a:ext>
              </a:extLst>
            </p:cNvPr>
            <p:cNvCxnSpPr>
              <a:cxnSpLocks/>
            </p:cNvCxnSpPr>
            <p:nvPr/>
          </p:nvCxnSpPr>
          <p:spPr>
            <a:xfrm flipH="1">
              <a:off x="2721997" y="2961053"/>
              <a:ext cx="2073140" cy="189607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grpSp>
      <p:sp>
        <p:nvSpPr>
          <p:cNvPr id="105" name="Tekstvak 104">
            <a:extLst>
              <a:ext uri="{FF2B5EF4-FFF2-40B4-BE49-F238E27FC236}">
                <a16:creationId xmlns:a16="http://schemas.microsoft.com/office/drawing/2014/main" id="{4202C1A6-09AD-4936-09E5-1DC53A9F0AA9}"/>
              </a:ext>
            </a:extLst>
          </p:cNvPr>
          <p:cNvSpPr txBox="1"/>
          <p:nvPr/>
        </p:nvSpPr>
        <p:spPr>
          <a:xfrm>
            <a:off x="2247943" y="3317962"/>
            <a:ext cx="11421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U+P</a:t>
            </a:r>
          </a:p>
        </p:txBody>
      </p:sp>
      <p:pic>
        <p:nvPicPr>
          <p:cNvPr id="106" name="Graphic 105" descr="Lijn met pijl: Curve in wijzerzin met effen opvulling">
            <a:extLst>
              <a:ext uri="{FF2B5EF4-FFF2-40B4-BE49-F238E27FC236}">
                <a16:creationId xmlns:a16="http://schemas.microsoft.com/office/drawing/2014/main" id="{4BBCC3D7-9DD1-4B1D-DA5E-35025EA08BD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0244206">
            <a:off x="2898913" y="3559246"/>
            <a:ext cx="670705" cy="670705"/>
          </a:xfrm>
          <a:prstGeom prst="rect">
            <a:avLst/>
          </a:prstGeom>
          <a:effectLst>
            <a:outerShdw blurRad="25400" dist="25400" dir="2700000" algn="tl" rotWithShape="0">
              <a:prstClr val="black">
                <a:alpha val="40000"/>
              </a:prstClr>
            </a:outerShdw>
          </a:effectLst>
        </p:spPr>
      </p:pic>
      <p:sp>
        <p:nvSpPr>
          <p:cNvPr id="107" name="Tekstvak 106">
            <a:extLst>
              <a:ext uri="{FF2B5EF4-FFF2-40B4-BE49-F238E27FC236}">
                <a16:creationId xmlns:a16="http://schemas.microsoft.com/office/drawing/2014/main" id="{3DED4A47-9C80-26DE-A6CF-43BD8C511277}"/>
              </a:ext>
            </a:extLst>
          </p:cNvPr>
          <p:cNvSpPr txBox="1"/>
          <p:nvPr/>
        </p:nvSpPr>
        <p:spPr>
          <a:xfrm>
            <a:off x="3421273" y="4634464"/>
            <a:ext cx="465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U</a:t>
            </a:r>
          </a:p>
        </p:txBody>
      </p:sp>
      <p:pic>
        <p:nvPicPr>
          <p:cNvPr id="108" name="Graphic 107" descr="Lijn met pijl: Curve in wijzerzin met effen opvulling">
            <a:extLst>
              <a:ext uri="{FF2B5EF4-FFF2-40B4-BE49-F238E27FC236}">
                <a16:creationId xmlns:a16="http://schemas.microsoft.com/office/drawing/2014/main" id="{86316F2F-9C30-7D79-34B5-6CDE382205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7023044" flipH="1" flipV="1">
            <a:off x="2774492" y="4627955"/>
            <a:ext cx="670705" cy="670705"/>
          </a:xfrm>
          <a:prstGeom prst="rect">
            <a:avLst/>
          </a:prstGeom>
          <a:effectLst>
            <a:outerShdw blurRad="25400" dist="25400" dir="2700000" algn="tl" rotWithShape="0">
              <a:prstClr val="black">
                <a:alpha val="40000"/>
              </a:prstClr>
            </a:outerShdw>
          </a:effectLst>
        </p:spPr>
      </p:pic>
      <p:cxnSp>
        <p:nvCxnSpPr>
          <p:cNvPr id="110" name="Rechte verbindingslijn met pijl 109">
            <a:extLst>
              <a:ext uri="{FF2B5EF4-FFF2-40B4-BE49-F238E27FC236}">
                <a16:creationId xmlns:a16="http://schemas.microsoft.com/office/drawing/2014/main" id="{5D2E0F4C-24F4-120C-2556-217211985C39}"/>
              </a:ext>
            </a:extLst>
          </p:cNvPr>
          <p:cNvCxnSpPr>
            <a:cxnSpLocks/>
          </p:cNvCxnSpPr>
          <p:nvPr/>
        </p:nvCxnSpPr>
        <p:spPr>
          <a:xfrm flipV="1">
            <a:off x="1168400" y="2000988"/>
            <a:ext cx="0" cy="79200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113" name="Tekstvak 112">
            <a:extLst>
              <a:ext uri="{FF2B5EF4-FFF2-40B4-BE49-F238E27FC236}">
                <a16:creationId xmlns:a16="http://schemas.microsoft.com/office/drawing/2014/main" id="{A5EE34EB-9787-8F40-BBC1-53CEB7CB3363}"/>
              </a:ext>
            </a:extLst>
          </p:cNvPr>
          <p:cNvSpPr txBox="1"/>
          <p:nvPr/>
        </p:nvSpPr>
        <p:spPr>
          <a:xfrm>
            <a:off x="985575" y="3994267"/>
            <a:ext cx="336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0</a:t>
            </a:r>
          </a:p>
        </p:txBody>
      </p:sp>
      <p:sp>
        <p:nvSpPr>
          <p:cNvPr id="116" name="Tekstvak 115">
            <a:extLst>
              <a:ext uri="{FF2B5EF4-FFF2-40B4-BE49-F238E27FC236}">
                <a16:creationId xmlns:a16="http://schemas.microsoft.com/office/drawing/2014/main" id="{BDF62A83-74B5-3BE5-DA32-305B853E5BF7}"/>
              </a:ext>
            </a:extLst>
          </p:cNvPr>
          <p:cNvSpPr txBox="1"/>
          <p:nvPr/>
        </p:nvSpPr>
        <p:spPr>
          <a:xfrm>
            <a:off x="101601" y="5359041"/>
            <a:ext cx="599439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De calloptiehouder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speculeert</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op een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stijging </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van de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waarde</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van het onderliggende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aandeel</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p:txBody>
      </p:sp>
      <p:sp>
        <p:nvSpPr>
          <p:cNvPr id="117" name="Tekstvak 116">
            <a:extLst>
              <a:ext uri="{FF2B5EF4-FFF2-40B4-BE49-F238E27FC236}">
                <a16:creationId xmlns:a16="http://schemas.microsoft.com/office/drawing/2014/main" id="{CA600615-75E0-3DC0-D499-CA1C976E67F8}"/>
              </a:ext>
            </a:extLst>
          </p:cNvPr>
          <p:cNvSpPr txBox="1"/>
          <p:nvPr/>
        </p:nvSpPr>
        <p:spPr>
          <a:xfrm>
            <a:off x="6243314" y="5359041"/>
            <a:ext cx="56997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De calloptieschrijver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speculeert</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op een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daling </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van de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waarde</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van het onderliggende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aandeel</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p:txBody>
      </p:sp>
      <p:cxnSp>
        <p:nvCxnSpPr>
          <p:cNvPr id="118" name="Rechte verbindingslijn met pijl 117">
            <a:extLst>
              <a:ext uri="{FF2B5EF4-FFF2-40B4-BE49-F238E27FC236}">
                <a16:creationId xmlns:a16="http://schemas.microsoft.com/office/drawing/2014/main" id="{BA5846AC-8991-8FD7-78E5-91297FD80D38}"/>
              </a:ext>
            </a:extLst>
          </p:cNvPr>
          <p:cNvCxnSpPr>
            <a:cxnSpLocks/>
          </p:cNvCxnSpPr>
          <p:nvPr/>
        </p:nvCxnSpPr>
        <p:spPr>
          <a:xfrm>
            <a:off x="3992258" y="4340271"/>
            <a:ext cx="819020" cy="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121" name="Tekstvak 120">
            <a:extLst>
              <a:ext uri="{FF2B5EF4-FFF2-40B4-BE49-F238E27FC236}">
                <a16:creationId xmlns:a16="http://schemas.microsoft.com/office/drawing/2014/main" id="{48FFFF97-4250-B111-2779-F032099AF479}"/>
              </a:ext>
            </a:extLst>
          </p:cNvPr>
          <p:cNvSpPr txBox="1"/>
          <p:nvPr/>
        </p:nvSpPr>
        <p:spPr>
          <a:xfrm>
            <a:off x="3668292" y="4312248"/>
            <a:ext cx="12382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Aandelenkoers</a:t>
            </a:r>
          </a:p>
        </p:txBody>
      </p:sp>
      <p:sp>
        <p:nvSpPr>
          <p:cNvPr id="123" name="Tekstvak 122">
            <a:extLst>
              <a:ext uri="{FF2B5EF4-FFF2-40B4-BE49-F238E27FC236}">
                <a16:creationId xmlns:a16="http://schemas.microsoft.com/office/drawing/2014/main" id="{8E81520B-3606-6DAD-F793-95A8F2284B50}"/>
              </a:ext>
            </a:extLst>
          </p:cNvPr>
          <p:cNvSpPr txBox="1"/>
          <p:nvPr/>
        </p:nvSpPr>
        <p:spPr>
          <a:xfrm rot="16200000">
            <a:off x="502682" y="2305345"/>
            <a:ext cx="103441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Rendement</a:t>
            </a:r>
          </a:p>
        </p:txBody>
      </p:sp>
      <p:sp>
        <p:nvSpPr>
          <p:cNvPr id="31" name="Rechthoekige driehoek 30">
            <a:extLst>
              <a:ext uri="{FF2B5EF4-FFF2-40B4-BE49-F238E27FC236}">
                <a16:creationId xmlns:a16="http://schemas.microsoft.com/office/drawing/2014/main" id="{E05E9480-D271-AACB-5B8A-70067F03552A}"/>
              </a:ext>
            </a:extLst>
          </p:cNvPr>
          <p:cNvSpPr/>
          <p:nvPr/>
        </p:nvSpPr>
        <p:spPr>
          <a:xfrm flipH="1" flipV="1">
            <a:off x="9535918" y="2951681"/>
            <a:ext cx="1381699" cy="1279425"/>
          </a:xfrm>
          <a:prstGeom prst="rtTriangl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ep 31">
            <a:extLst>
              <a:ext uri="{FF2B5EF4-FFF2-40B4-BE49-F238E27FC236}">
                <a16:creationId xmlns:a16="http://schemas.microsoft.com/office/drawing/2014/main" id="{84974703-3779-5846-C322-2128FF0E46CB}"/>
              </a:ext>
            </a:extLst>
          </p:cNvPr>
          <p:cNvGrpSpPr/>
          <p:nvPr/>
        </p:nvGrpSpPr>
        <p:grpSpPr>
          <a:xfrm>
            <a:off x="7443059" y="2342509"/>
            <a:ext cx="2054076" cy="591695"/>
            <a:chOff x="1318250" y="1880714"/>
            <a:chExt cx="2583943" cy="434588"/>
          </a:xfrm>
        </p:grpSpPr>
        <p:sp>
          <p:nvSpPr>
            <p:cNvPr id="33" name="Rechthoek 32">
              <a:extLst>
                <a:ext uri="{FF2B5EF4-FFF2-40B4-BE49-F238E27FC236}">
                  <a16:creationId xmlns:a16="http://schemas.microsoft.com/office/drawing/2014/main" id="{D10D9464-916E-1F8D-83CA-CF7951CAB41A}"/>
                </a:ext>
              </a:extLst>
            </p:cNvPr>
            <p:cNvSpPr/>
            <p:nvPr/>
          </p:nvSpPr>
          <p:spPr>
            <a:xfrm flipV="1">
              <a:off x="1318250" y="1880714"/>
              <a:ext cx="1745764" cy="434588"/>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hthoekige driehoek 33">
              <a:extLst>
                <a:ext uri="{FF2B5EF4-FFF2-40B4-BE49-F238E27FC236}">
                  <a16:creationId xmlns:a16="http://schemas.microsoft.com/office/drawing/2014/main" id="{D4DD12AA-A683-87AD-1051-7D1F39BDC81A}"/>
                </a:ext>
              </a:extLst>
            </p:cNvPr>
            <p:cNvSpPr/>
            <p:nvPr/>
          </p:nvSpPr>
          <p:spPr>
            <a:xfrm rot="10800000" flipH="1" flipV="1">
              <a:off x="3064724" y="1882606"/>
              <a:ext cx="837469" cy="432000"/>
            </a:xfrm>
            <a:prstGeom prst="rtTriangl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 name="Groep 34">
            <a:extLst>
              <a:ext uri="{FF2B5EF4-FFF2-40B4-BE49-F238E27FC236}">
                <a16:creationId xmlns:a16="http://schemas.microsoft.com/office/drawing/2014/main" id="{CF5DB000-2E9A-97E6-5616-8F13DAC2C7F3}"/>
              </a:ext>
            </a:extLst>
          </p:cNvPr>
          <p:cNvGrpSpPr/>
          <p:nvPr/>
        </p:nvGrpSpPr>
        <p:grpSpPr>
          <a:xfrm>
            <a:off x="7393752" y="2009462"/>
            <a:ext cx="3528000" cy="3168000"/>
            <a:chOff x="1283278" y="2009462"/>
            <a:chExt cx="3528000" cy="3168000"/>
          </a:xfrm>
        </p:grpSpPr>
        <p:grpSp>
          <p:nvGrpSpPr>
            <p:cNvPr id="36" name="Groep 35">
              <a:extLst>
                <a:ext uri="{FF2B5EF4-FFF2-40B4-BE49-F238E27FC236}">
                  <a16:creationId xmlns:a16="http://schemas.microsoft.com/office/drawing/2014/main" id="{5A5F6F76-7AC0-6FE8-3693-FA666CE975C2}"/>
                </a:ext>
              </a:extLst>
            </p:cNvPr>
            <p:cNvGrpSpPr/>
            <p:nvPr/>
          </p:nvGrpSpPr>
          <p:grpSpPr>
            <a:xfrm>
              <a:off x="1338572" y="2013020"/>
              <a:ext cx="3458562" cy="3160114"/>
              <a:chOff x="4044950" y="804554"/>
              <a:chExt cx="4320000" cy="4320000"/>
            </a:xfrm>
          </p:grpSpPr>
          <p:cxnSp>
            <p:nvCxnSpPr>
              <p:cNvPr id="39" name="Rechte verbindingslijn 38">
                <a:extLst>
                  <a:ext uri="{FF2B5EF4-FFF2-40B4-BE49-F238E27FC236}">
                    <a16:creationId xmlns:a16="http://schemas.microsoft.com/office/drawing/2014/main" id="{87286437-9914-8D92-7FDD-B6614A25D755}"/>
                  </a:ext>
                </a:extLst>
              </p:cNvPr>
              <p:cNvCxnSpPr>
                <a:cxnSpLocks/>
              </p:cNvCxnSpPr>
              <p:nvPr/>
            </p:nvCxnSpPr>
            <p:spPr>
              <a:xfrm>
                <a:off x="4044950" y="512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6DAF7B6-DA5E-56F4-6552-47AB50BB92E1}"/>
                  </a:ext>
                </a:extLst>
              </p:cNvPr>
              <p:cNvCxnSpPr>
                <a:cxnSpLocks/>
              </p:cNvCxnSpPr>
              <p:nvPr/>
            </p:nvCxnSpPr>
            <p:spPr>
              <a:xfrm>
                <a:off x="404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5251D9EE-B1BF-18F4-672B-474FA0AD28B1}"/>
                  </a:ext>
                </a:extLst>
              </p:cNvPr>
              <p:cNvCxnSpPr>
                <a:cxnSpLocks/>
              </p:cNvCxnSpPr>
              <p:nvPr/>
            </p:nvCxnSpPr>
            <p:spPr>
              <a:xfrm>
                <a:off x="4044950" y="469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47BC56E5-B6CA-D25D-DC3F-BC4991130289}"/>
                  </a:ext>
                </a:extLst>
              </p:cNvPr>
              <p:cNvCxnSpPr>
                <a:cxnSpLocks/>
              </p:cNvCxnSpPr>
              <p:nvPr/>
            </p:nvCxnSpPr>
            <p:spPr>
              <a:xfrm>
                <a:off x="4044950" y="426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3206136C-F848-A649-8B9C-F8467CB42F91}"/>
                  </a:ext>
                </a:extLst>
              </p:cNvPr>
              <p:cNvCxnSpPr>
                <a:cxnSpLocks/>
              </p:cNvCxnSpPr>
              <p:nvPr/>
            </p:nvCxnSpPr>
            <p:spPr>
              <a:xfrm>
                <a:off x="4044950" y="382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4BDEBC53-050A-DF6A-79D1-E2AEFF764A3A}"/>
                  </a:ext>
                </a:extLst>
              </p:cNvPr>
              <p:cNvCxnSpPr>
                <a:cxnSpLocks/>
              </p:cNvCxnSpPr>
              <p:nvPr/>
            </p:nvCxnSpPr>
            <p:spPr>
              <a:xfrm>
                <a:off x="4044950" y="339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C7C818F0-64D3-939F-9566-9C9CCF8B831A}"/>
                  </a:ext>
                </a:extLst>
              </p:cNvPr>
              <p:cNvCxnSpPr>
                <a:cxnSpLocks/>
              </p:cNvCxnSpPr>
              <p:nvPr/>
            </p:nvCxnSpPr>
            <p:spPr>
              <a:xfrm>
                <a:off x="4044950" y="296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82384D80-4737-2458-1C90-A0775474A2FA}"/>
                  </a:ext>
                </a:extLst>
              </p:cNvPr>
              <p:cNvCxnSpPr>
                <a:cxnSpLocks/>
              </p:cNvCxnSpPr>
              <p:nvPr/>
            </p:nvCxnSpPr>
            <p:spPr>
              <a:xfrm>
                <a:off x="4044950" y="253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84337CC9-F77C-96D0-4530-7C21F385F84F}"/>
                  </a:ext>
                </a:extLst>
              </p:cNvPr>
              <p:cNvCxnSpPr>
                <a:cxnSpLocks/>
              </p:cNvCxnSpPr>
              <p:nvPr/>
            </p:nvCxnSpPr>
            <p:spPr>
              <a:xfrm>
                <a:off x="4044950" y="210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EFECA95E-FB2D-1571-A109-8658EEDAD265}"/>
                  </a:ext>
                </a:extLst>
              </p:cNvPr>
              <p:cNvCxnSpPr>
                <a:cxnSpLocks/>
              </p:cNvCxnSpPr>
              <p:nvPr/>
            </p:nvCxnSpPr>
            <p:spPr>
              <a:xfrm>
                <a:off x="4044950" y="166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E9386A36-A9FE-3EF5-CD28-A27C6B2A2330}"/>
                  </a:ext>
                </a:extLst>
              </p:cNvPr>
              <p:cNvCxnSpPr>
                <a:cxnSpLocks/>
              </p:cNvCxnSpPr>
              <p:nvPr/>
            </p:nvCxnSpPr>
            <p:spPr>
              <a:xfrm>
                <a:off x="4044950" y="123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EBE8C3EC-A88E-5903-A882-77BB7664521C}"/>
                  </a:ext>
                </a:extLst>
              </p:cNvPr>
              <p:cNvCxnSpPr>
                <a:cxnSpLocks/>
              </p:cNvCxnSpPr>
              <p:nvPr/>
            </p:nvCxnSpPr>
            <p:spPr>
              <a:xfrm>
                <a:off x="4044950" y="80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583F8C38-8429-AEC5-949A-D690B4CC89F3}"/>
                  </a:ext>
                </a:extLst>
              </p:cNvPr>
              <p:cNvCxnSpPr>
                <a:cxnSpLocks/>
              </p:cNvCxnSpPr>
              <p:nvPr/>
            </p:nvCxnSpPr>
            <p:spPr>
              <a:xfrm>
                <a:off x="447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0B0A2A89-3559-0493-BF92-EDD31C6C1F25}"/>
                  </a:ext>
                </a:extLst>
              </p:cNvPr>
              <p:cNvCxnSpPr>
                <a:cxnSpLocks/>
              </p:cNvCxnSpPr>
              <p:nvPr/>
            </p:nvCxnSpPr>
            <p:spPr>
              <a:xfrm>
                <a:off x="490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48E60497-D3D5-425E-23B9-49D3B3E63C3F}"/>
                  </a:ext>
                </a:extLst>
              </p:cNvPr>
              <p:cNvCxnSpPr>
                <a:cxnSpLocks/>
              </p:cNvCxnSpPr>
              <p:nvPr/>
            </p:nvCxnSpPr>
            <p:spPr>
              <a:xfrm>
                <a:off x="534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C9478BA0-266F-36DF-5008-A6FF503FFAB2}"/>
                  </a:ext>
                </a:extLst>
              </p:cNvPr>
              <p:cNvCxnSpPr>
                <a:cxnSpLocks/>
              </p:cNvCxnSpPr>
              <p:nvPr/>
            </p:nvCxnSpPr>
            <p:spPr>
              <a:xfrm>
                <a:off x="577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825D2B06-DA60-84FE-7C5A-C38602878E4E}"/>
                  </a:ext>
                </a:extLst>
              </p:cNvPr>
              <p:cNvCxnSpPr>
                <a:cxnSpLocks/>
              </p:cNvCxnSpPr>
              <p:nvPr/>
            </p:nvCxnSpPr>
            <p:spPr>
              <a:xfrm>
                <a:off x="620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1113240C-75EE-2A29-8C6F-7DA619798D8C}"/>
                  </a:ext>
                </a:extLst>
              </p:cNvPr>
              <p:cNvCxnSpPr>
                <a:cxnSpLocks/>
              </p:cNvCxnSpPr>
              <p:nvPr/>
            </p:nvCxnSpPr>
            <p:spPr>
              <a:xfrm>
                <a:off x="663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8A47B9B8-7899-9140-F283-41C784FB2CBB}"/>
                  </a:ext>
                </a:extLst>
              </p:cNvPr>
              <p:cNvCxnSpPr>
                <a:cxnSpLocks/>
              </p:cNvCxnSpPr>
              <p:nvPr/>
            </p:nvCxnSpPr>
            <p:spPr>
              <a:xfrm>
                <a:off x="706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C1E08FBC-8BC7-6768-602E-33C38000B93C}"/>
                  </a:ext>
                </a:extLst>
              </p:cNvPr>
              <p:cNvCxnSpPr>
                <a:cxnSpLocks/>
              </p:cNvCxnSpPr>
              <p:nvPr/>
            </p:nvCxnSpPr>
            <p:spPr>
              <a:xfrm>
                <a:off x="750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EF8ADF94-B9F7-234D-398F-0DEC30D1B305}"/>
                  </a:ext>
                </a:extLst>
              </p:cNvPr>
              <p:cNvCxnSpPr>
                <a:cxnSpLocks/>
              </p:cNvCxnSpPr>
              <p:nvPr/>
            </p:nvCxnSpPr>
            <p:spPr>
              <a:xfrm>
                <a:off x="793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F9AF1D2C-0717-0EEF-C7D4-4E0A397A04E9}"/>
                  </a:ext>
                </a:extLst>
              </p:cNvPr>
              <p:cNvCxnSpPr>
                <a:cxnSpLocks/>
              </p:cNvCxnSpPr>
              <p:nvPr/>
            </p:nvCxnSpPr>
            <p:spPr>
              <a:xfrm>
                <a:off x="836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37" name="Rechte verbindingslijn 36">
              <a:extLst>
                <a:ext uri="{FF2B5EF4-FFF2-40B4-BE49-F238E27FC236}">
                  <a16:creationId xmlns:a16="http://schemas.microsoft.com/office/drawing/2014/main" id="{92B33B1A-7830-BD9A-96CF-E1FBB3E192AE}"/>
                </a:ext>
              </a:extLst>
            </p:cNvPr>
            <p:cNvCxnSpPr/>
            <p:nvPr/>
          </p:nvCxnSpPr>
          <p:spPr>
            <a:xfrm>
              <a:off x="1311587" y="2009462"/>
              <a:ext cx="0" cy="316800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5AAFCB98-1443-0748-4687-22BE5D752E32}"/>
                </a:ext>
              </a:extLst>
            </p:cNvPr>
            <p:cNvCxnSpPr>
              <a:cxnSpLocks/>
            </p:cNvCxnSpPr>
            <p:nvPr/>
          </p:nvCxnSpPr>
          <p:spPr>
            <a:xfrm flipH="1">
              <a:off x="1283278" y="2961053"/>
              <a:ext cx="3528000"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ep 63">
            <a:extLst>
              <a:ext uri="{FF2B5EF4-FFF2-40B4-BE49-F238E27FC236}">
                <a16:creationId xmlns:a16="http://schemas.microsoft.com/office/drawing/2014/main" id="{CDA6F0E4-B4F1-F4BD-CD24-524F4CF1D753}"/>
              </a:ext>
            </a:extLst>
          </p:cNvPr>
          <p:cNvGrpSpPr/>
          <p:nvPr/>
        </p:nvGrpSpPr>
        <p:grpSpPr>
          <a:xfrm>
            <a:off x="7443059" y="2323051"/>
            <a:ext cx="3462552" cy="1896070"/>
            <a:chOff x="7443059" y="2323051"/>
            <a:chExt cx="3462552" cy="1896070"/>
          </a:xfrm>
        </p:grpSpPr>
        <p:cxnSp>
          <p:nvCxnSpPr>
            <p:cNvPr id="111" name="Rechte verbindingslijn 110">
              <a:extLst>
                <a:ext uri="{FF2B5EF4-FFF2-40B4-BE49-F238E27FC236}">
                  <a16:creationId xmlns:a16="http://schemas.microsoft.com/office/drawing/2014/main" id="{112976B9-4096-F827-0BD1-1A661952C4CA}"/>
                </a:ext>
              </a:extLst>
            </p:cNvPr>
            <p:cNvCxnSpPr>
              <a:cxnSpLocks/>
            </p:cNvCxnSpPr>
            <p:nvPr/>
          </p:nvCxnSpPr>
          <p:spPr>
            <a:xfrm flipH="1">
              <a:off x="7443059" y="2333136"/>
              <a:ext cx="1412272" cy="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8A7A50CE-2D2E-13A8-1ED4-CC8D74925564}"/>
                </a:ext>
              </a:extLst>
            </p:cNvPr>
            <p:cNvCxnSpPr>
              <a:cxnSpLocks/>
            </p:cNvCxnSpPr>
            <p:nvPr/>
          </p:nvCxnSpPr>
          <p:spPr>
            <a:xfrm flipH="1" flipV="1">
              <a:off x="8832471" y="2323051"/>
              <a:ext cx="2073140" cy="189607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grpSp>
      <p:sp>
        <p:nvSpPr>
          <p:cNvPr id="119" name="Tekstvak 118">
            <a:extLst>
              <a:ext uri="{FF2B5EF4-FFF2-40B4-BE49-F238E27FC236}">
                <a16:creationId xmlns:a16="http://schemas.microsoft.com/office/drawing/2014/main" id="{CB8DDE2D-4576-95F4-234D-BB9DC3A8D882}"/>
              </a:ext>
            </a:extLst>
          </p:cNvPr>
          <p:cNvSpPr txBox="1"/>
          <p:nvPr/>
        </p:nvSpPr>
        <p:spPr>
          <a:xfrm>
            <a:off x="8276087" y="3295194"/>
            <a:ext cx="9912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U+P</a:t>
            </a:r>
          </a:p>
        </p:txBody>
      </p:sp>
      <p:pic>
        <p:nvPicPr>
          <p:cNvPr id="125" name="Graphic 124" descr="Lijn met pijl: Curve in wijzerzin met effen opvulling">
            <a:extLst>
              <a:ext uri="{FF2B5EF4-FFF2-40B4-BE49-F238E27FC236}">
                <a16:creationId xmlns:a16="http://schemas.microsoft.com/office/drawing/2014/main" id="{F07F9D1D-B143-5FC7-0A90-89FA567DDDB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1355794" flipV="1">
            <a:off x="9009388" y="2947603"/>
            <a:ext cx="670705" cy="670705"/>
          </a:xfrm>
          <a:prstGeom prst="rect">
            <a:avLst/>
          </a:prstGeom>
          <a:effectLst>
            <a:outerShdw blurRad="25400" dist="25400" dir="2700000" algn="tl" rotWithShape="0">
              <a:prstClr val="black">
                <a:alpha val="40000"/>
              </a:prstClr>
            </a:outerShdw>
          </a:effectLst>
        </p:spPr>
      </p:pic>
      <p:sp>
        <p:nvSpPr>
          <p:cNvPr id="126" name="Tekstvak 125">
            <a:extLst>
              <a:ext uri="{FF2B5EF4-FFF2-40B4-BE49-F238E27FC236}">
                <a16:creationId xmlns:a16="http://schemas.microsoft.com/office/drawing/2014/main" id="{0EA9D652-ACD3-3DCA-DE5D-BC392C19D56D}"/>
              </a:ext>
            </a:extLst>
          </p:cNvPr>
          <p:cNvSpPr txBox="1"/>
          <p:nvPr/>
        </p:nvSpPr>
        <p:spPr>
          <a:xfrm>
            <a:off x="9490651" y="2099186"/>
            <a:ext cx="465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U</a:t>
            </a:r>
          </a:p>
        </p:txBody>
      </p:sp>
      <p:cxnSp>
        <p:nvCxnSpPr>
          <p:cNvPr id="127" name="Rechte verbindingslijn met pijl 126">
            <a:extLst>
              <a:ext uri="{FF2B5EF4-FFF2-40B4-BE49-F238E27FC236}">
                <a16:creationId xmlns:a16="http://schemas.microsoft.com/office/drawing/2014/main" id="{66BF2116-F51A-F339-BFFC-9757B7E0A2DC}"/>
              </a:ext>
            </a:extLst>
          </p:cNvPr>
          <p:cNvCxnSpPr>
            <a:cxnSpLocks/>
          </p:cNvCxnSpPr>
          <p:nvPr/>
        </p:nvCxnSpPr>
        <p:spPr>
          <a:xfrm flipV="1">
            <a:off x="7278874" y="2000988"/>
            <a:ext cx="0" cy="79200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128" name="Tekstvak 127">
            <a:extLst>
              <a:ext uri="{FF2B5EF4-FFF2-40B4-BE49-F238E27FC236}">
                <a16:creationId xmlns:a16="http://schemas.microsoft.com/office/drawing/2014/main" id="{36ED661B-5F12-5C76-00DB-3ADC6492897D}"/>
              </a:ext>
            </a:extLst>
          </p:cNvPr>
          <p:cNvSpPr txBox="1"/>
          <p:nvPr/>
        </p:nvSpPr>
        <p:spPr>
          <a:xfrm>
            <a:off x="7096049" y="2730220"/>
            <a:ext cx="336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0</a:t>
            </a:r>
          </a:p>
        </p:txBody>
      </p:sp>
      <p:cxnSp>
        <p:nvCxnSpPr>
          <p:cNvPr id="129" name="Rechte verbindingslijn met pijl 128">
            <a:extLst>
              <a:ext uri="{FF2B5EF4-FFF2-40B4-BE49-F238E27FC236}">
                <a16:creationId xmlns:a16="http://schemas.microsoft.com/office/drawing/2014/main" id="{D95C703B-41CA-4CEB-A38B-4CE6591ACA7A}"/>
              </a:ext>
            </a:extLst>
          </p:cNvPr>
          <p:cNvCxnSpPr>
            <a:cxnSpLocks/>
          </p:cNvCxnSpPr>
          <p:nvPr/>
        </p:nvCxnSpPr>
        <p:spPr>
          <a:xfrm>
            <a:off x="10102732" y="2860813"/>
            <a:ext cx="819020" cy="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130" name="Tekstvak 129">
            <a:extLst>
              <a:ext uri="{FF2B5EF4-FFF2-40B4-BE49-F238E27FC236}">
                <a16:creationId xmlns:a16="http://schemas.microsoft.com/office/drawing/2014/main" id="{C3BF1CC5-4493-1367-4772-BE8A26DB7093}"/>
              </a:ext>
            </a:extLst>
          </p:cNvPr>
          <p:cNvSpPr txBox="1"/>
          <p:nvPr/>
        </p:nvSpPr>
        <p:spPr>
          <a:xfrm>
            <a:off x="9778766" y="2588950"/>
            <a:ext cx="12382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Aandelenkoers</a:t>
            </a:r>
          </a:p>
        </p:txBody>
      </p:sp>
      <p:sp>
        <p:nvSpPr>
          <p:cNvPr id="131" name="Tekstvak 130">
            <a:extLst>
              <a:ext uri="{FF2B5EF4-FFF2-40B4-BE49-F238E27FC236}">
                <a16:creationId xmlns:a16="http://schemas.microsoft.com/office/drawing/2014/main" id="{B98EEA96-2243-BBB5-420F-954BACFB793C}"/>
              </a:ext>
            </a:extLst>
          </p:cNvPr>
          <p:cNvSpPr txBox="1"/>
          <p:nvPr/>
        </p:nvSpPr>
        <p:spPr>
          <a:xfrm rot="16200000">
            <a:off x="6613156" y="2305345"/>
            <a:ext cx="103441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Rendement</a:t>
            </a:r>
          </a:p>
        </p:txBody>
      </p:sp>
      <p:pic>
        <p:nvPicPr>
          <p:cNvPr id="132" name="Graphic 131" descr="Lijn met pijl: Curve in wijzerzin met effen opvulling">
            <a:extLst>
              <a:ext uri="{FF2B5EF4-FFF2-40B4-BE49-F238E27FC236}">
                <a16:creationId xmlns:a16="http://schemas.microsoft.com/office/drawing/2014/main" id="{7644ACA4-3E42-13CC-D97A-6FE458B5AC3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4576956" flipH="1">
            <a:off x="8864986" y="1885259"/>
            <a:ext cx="670705" cy="670705"/>
          </a:xfrm>
          <a:prstGeom prst="rect">
            <a:avLst/>
          </a:prstGeom>
          <a:effectLst>
            <a:outerShdw blurRad="25400" dist="25400" dir="2700000" algn="tl" rotWithShape="0">
              <a:prstClr val="black">
                <a:alpha val="40000"/>
              </a:prstClr>
            </a:outerShdw>
          </a:effectLst>
        </p:spPr>
      </p:pic>
      <p:sp>
        <p:nvSpPr>
          <p:cNvPr id="30" name="Tekstvak 29">
            <a:extLst>
              <a:ext uri="{FF2B5EF4-FFF2-40B4-BE49-F238E27FC236}">
                <a16:creationId xmlns:a16="http://schemas.microsoft.com/office/drawing/2014/main" id="{2777305A-3D7C-1919-A5AF-0A301CA82C45}"/>
              </a:ext>
            </a:extLst>
          </p:cNvPr>
          <p:cNvSpPr txBox="1"/>
          <p:nvPr/>
        </p:nvSpPr>
        <p:spPr>
          <a:xfrm>
            <a:off x="1564431" y="4288495"/>
            <a:ext cx="5297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P</a:t>
            </a:r>
          </a:p>
        </p:txBody>
      </p:sp>
      <p:sp>
        <p:nvSpPr>
          <p:cNvPr id="60" name="Linkeraccolade 59">
            <a:extLst>
              <a:ext uri="{FF2B5EF4-FFF2-40B4-BE49-F238E27FC236}">
                <a16:creationId xmlns:a16="http://schemas.microsoft.com/office/drawing/2014/main" id="{8EA2D281-9DA5-CDD1-D442-0CFC3C441922}"/>
              </a:ext>
            </a:extLst>
          </p:cNvPr>
          <p:cNvSpPr/>
          <p:nvPr/>
        </p:nvSpPr>
        <p:spPr>
          <a:xfrm flipH="1">
            <a:off x="1385418" y="4219121"/>
            <a:ext cx="238699" cy="638001"/>
          </a:xfrm>
          <a:prstGeom prst="leftBrace">
            <a:avLst>
              <a:gd name="adj1" fmla="val 120064"/>
              <a:gd name="adj2" fmla="val 46035"/>
            </a:avLst>
          </a:prstGeom>
          <a:ln w="57150">
            <a:solidFill>
              <a:srgbClr val="E71E1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Tekstvak 60">
            <a:extLst>
              <a:ext uri="{FF2B5EF4-FFF2-40B4-BE49-F238E27FC236}">
                <a16:creationId xmlns:a16="http://schemas.microsoft.com/office/drawing/2014/main" id="{8669CB4A-CBF7-8152-7651-011AD1B58F8A}"/>
              </a:ext>
            </a:extLst>
          </p:cNvPr>
          <p:cNvSpPr txBox="1"/>
          <p:nvPr/>
        </p:nvSpPr>
        <p:spPr>
          <a:xfrm>
            <a:off x="7675519" y="2397954"/>
            <a:ext cx="5297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P</a:t>
            </a:r>
          </a:p>
        </p:txBody>
      </p:sp>
      <p:sp>
        <p:nvSpPr>
          <p:cNvPr id="62" name="Linkeraccolade 61">
            <a:extLst>
              <a:ext uri="{FF2B5EF4-FFF2-40B4-BE49-F238E27FC236}">
                <a16:creationId xmlns:a16="http://schemas.microsoft.com/office/drawing/2014/main" id="{34010953-00C9-FC01-4577-0A73A0FBFE52}"/>
              </a:ext>
            </a:extLst>
          </p:cNvPr>
          <p:cNvSpPr/>
          <p:nvPr/>
        </p:nvSpPr>
        <p:spPr>
          <a:xfrm flipH="1">
            <a:off x="7496506" y="2328580"/>
            <a:ext cx="238699" cy="638001"/>
          </a:xfrm>
          <a:prstGeom prst="leftBrace">
            <a:avLst>
              <a:gd name="adj1" fmla="val 120064"/>
              <a:gd name="adj2" fmla="val 46035"/>
            </a:avLst>
          </a:prstGeom>
          <a:ln w="57150">
            <a:solidFill>
              <a:srgbClr val="E71E1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Tekstvak 64">
            <a:extLst>
              <a:ext uri="{FF2B5EF4-FFF2-40B4-BE49-F238E27FC236}">
                <a16:creationId xmlns:a16="http://schemas.microsoft.com/office/drawing/2014/main" id="{61B371AE-74EF-5CFF-4738-9BA84576BFDF}"/>
              </a:ext>
            </a:extLst>
          </p:cNvPr>
          <p:cNvSpPr txBox="1"/>
          <p:nvPr/>
        </p:nvSpPr>
        <p:spPr>
          <a:xfrm>
            <a:off x="1130300" y="842792"/>
            <a:ext cx="9931400" cy="461665"/>
          </a:xfrm>
          <a:prstGeom prst="rect">
            <a:avLst/>
          </a:prstGeom>
          <a:noFill/>
        </p:spPr>
        <p:txBody>
          <a:bodyPr wrap="square" rtlCol="0">
            <a:spAutoFit/>
          </a:bodyPr>
          <a:lstStyle/>
          <a:p>
            <a:pPr algn="ctr">
              <a:defRPr/>
            </a:pPr>
            <a:r>
              <a:rPr lang="nl-NL" sz="2400" i="1" dirty="0">
                <a:solidFill>
                  <a:prstClr val="black"/>
                </a:solidFill>
                <a:latin typeface="Effra" panose="02000506080000020004" pitchFamily="2" charset="0"/>
              </a:rPr>
              <a:t>Het recht om het onderliggende aandeel te </a:t>
            </a:r>
            <a:r>
              <a:rPr lang="nl-NL" sz="2400" b="1" i="1" dirty="0">
                <a:solidFill>
                  <a:srgbClr val="652EA3"/>
                </a:solidFill>
                <a:latin typeface="Effra" panose="02000506080000020004" pitchFamily="2" charset="0"/>
              </a:rPr>
              <a:t>kopen</a:t>
            </a:r>
            <a:r>
              <a:rPr lang="nl-NL" sz="2400" i="1" dirty="0">
                <a:solidFill>
                  <a:prstClr val="black"/>
                </a:solidFill>
                <a:latin typeface="Effra" panose="02000506080000020004" pitchFamily="2" charset="0"/>
              </a:rPr>
              <a:t> voor een uitoefenprijs.</a:t>
            </a:r>
          </a:p>
        </p:txBody>
      </p:sp>
    </p:spTree>
    <p:extLst>
      <p:ext uri="{BB962C8B-B14F-4D97-AF65-F5344CB8AC3E}">
        <p14:creationId xmlns:p14="http://schemas.microsoft.com/office/powerpoint/2010/main" val="333374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wipe(down)">
                                      <p:cBhvr>
                                        <p:cTn id="13" dur="150"/>
                                        <p:tgtEl>
                                          <p:spTgt spid="110"/>
                                        </p:tgtEl>
                                      </p:cBhvr>
                                    </p:animEffect>
                                  </p:childTnLst>
                                </p:cTn>
                              </p:par>
                              <p:par>
                                <p:cTn id="14" presetID="22" presetClass="entr" presetSubtype="8" fill="hold"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150"/>
                                        <p:tgtEl>
                                          <p:spTgt spid="118"/>
                                        </p:tgtEl>
                                      </p:cBhvr>
                                    </p:animEffect>
                                  </p:childTnLst>
                                </p:cTn>
                              </p:par>
                            </p:childTnLst>
                          </p:cTn>
                        </p:par>
                        <p:par>
                          <p:cTn id="17" fill="hold">
                            <p:stCondLst>
                              <p:cond delay="150"/>
                            </p:stCondLst>
                            <p:childTnLst>
                              <p:par>
                                <p:cTn id="18" presetID="1" presetClass="entr" presetSubtype="0" fill="hold" grpId="0" nodeType="afterEffect">
                                  <p:stCondLst>
                                    <p:cond delay="0"/>
                                  </p:stCondLst>
                                  <p:childTnLst>
                                    <p:set>
                                      <p:cBhvr>
                                        <p:cTn id="19" dur="1" fill="hold">
                                          <p:stCondLst>
                                            <p:cond delay="0"/>
                                          </p:stCondLst>
                                        </p:cTn>
                                        <p:tgtEl>
                                          <p:spTgt spid="123"/>
                                        </p:tgtEl>
                                        <p:attrNameLst>
                                          <p:attrName>style.visibility</p:attrName>
                                        </p:attrNameLst>
                                      </p:cBhvr>
                                      <p:to>
                                        <p:strVal val="visible"/>
                                      </p:to>
                                    </p:set>
                                  </p:childTnLst>
                                </p:cTn>
                              </p:par>
                            </p:childTnLst>
                          </p:cTn>
                        </p:par>
                        <p:par>
                          <p:cTn id="20" fill="hold">
                            <p:stCondLst>
                              <p:cond delay="150"/>
                            </p:stCondLst>
                            <p:childTnLst>
                              <p:par>
                                <p:cTn id="21" presetID="1" presetClass="entr" presetSubtype="0" fill="hold" grpId="0" nodeType="after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ipe(left)">
                                      <p:cBhvr>
                                        <p:cTn id="27" dur="200"/>
                                        <p:tgtEl>
                                          <p:spTgt spid="98"/>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200"/>
                                        <p:tgtEl>
                                          <p:spTgt spid="97"/>
                                        </p:tgtEl>
                                      </p:cBhvr>
                                    </p:animEffect>
                                  </p:childTnLst>
                                </p:cTn>
                              </p:par>
                              <p:par>
                                <p:cTn id="31" presetID="22" presetClass="entr" presetSubtype="8"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400"/>
                                        <p:tgtEl>
                                          <p:spTgt spid="6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7"/>
                                        </p:tgtEl>
                                        <p:attrNameLst>
                                          <p:attrName>style.visibility</p:attrName>
                                        </p:attrNameLst>
                                      </p:cBhvr>
                                      <p:to>
                                        <p:strVal val="visible"/>
                                      </p:to>
                                    </p:set>
                                  </p:childTnLst>
                                </p:cTn>
                              </p:par>
                              <p:par>
                                <p:cTn id="38" presetID="22" presetClass="entr" presetSubtype="2" fill="hold" nodeType="with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wipe(right)">
                                      <p:cBhvr>
                                        <p:cTn id="40" dur="200"/>
                                        <p:tgtEl>
                                          <p:spTgt spid="10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22" presetClass="entr" presetSubtype="1" fill="hold" nodeType="with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wipe(up)">
                                      <p:cBhvr>
                                        <p:cTn id="47" dur="200"/>
                                        <p:tgtEl>
                                          <p:spTgt spid="10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par>
                                <p:cTn id="52" presetID="16" presetClass="entr" presetSubtype="42" fill="hold" grpId="0"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barn(outHorizontal)">
                                      <p:cBhvr>
                                        <p:cTn id="54" dur="15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8"/>
                                        </p:tgtEl>
                                        <p:attrNameLst>
                                          <p:attrName>style.visibility</p:attrName>
                                        </p:attrNameLst>
                                      </p:cBhvr>
                                      <p:to>
                                        <p:strVal val="visible"/>
                                      </p:to>
                                    </p:set>
                                  </p:childTnLst>
                                </p:cTn>
                              </p:par>
                              <p:par>
                                <p:cTn id="67" presetID="22" presetClass="entr" presetSubtype="4" fill="hold" nodeType="withEffect">
                                  <p:stCondLst>
                                    <p:cond delay="0"/>
                                  </p:stCondLst>
                                  <p:childTnLst>
                                    <p:set>
                                      <p:cBhvr>
                                        <p:cTn id="68" dur="1" fill="hold">
                                          <p:stCondLst>
                                            <p:cond delay="0"/>
                                          </p:stCondLst>
                                        </p:cTn>
                                        <p:tgtEl>
                                          <p:spTgt spid="127"/>
                                        </p:tgtEl>
                                        <p:attrNameLst>
                                          <p:attrName>style.visibility</p:attrName>
                                        </p:attrNameLst>
                                      </p:cBhvr>
                                      <p:to>
                                        <p:strVal val="visible"/>
                                      </p:to>
                                    </p:set>
                                    <p:animEffect transition="in" filter="wipe(down)">
                                      <p:cBhvr>
                                        <p:cTn id="69" dur="150"/>
                                        <p:tgtEl>
                                          <p:spTgt spid="127"/>
                                        </p:tgtEl>
                                      </p:cBhvr>
                                    </p:animEffect>
                                  </p:childTnLst>
                                </p:cTn>
                              </p:par>
                              <p:par>
                                <p:cTn id="70" presetID="22" presetClass="entr" presetSubtype="8" fill="hold" nodeType="with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wipe(left)">
                                      <p:cBhvr>
                                        <p:cTn id="72" dur="150"/>
                                        <p:tgtEl>
                                          <p:spTgt spid="129"/>
                                        </p:tgtEl>
                                      </p:cBhvr>
                                    </p:animEffect>
                                  </p:childTnLst>
                                </p:cTn>
                              </p:par>
                            </p:childTnLst>
                          </p:cTn>
                        </p:par>
                        <p:par>
                          <p:cTn id="73" fill="hold">
                            <p:stCondLst>
                              <p:cond delay="150"/>
                            </p:stCondLst>
                            <p:childTnLst>
                              <p:par>
                                <p:cTn id="74" presetID="1" presetClass="entr" presetSubtype="0" fill="hold" grpId="0" nodeType="afterEffect">
                                  <p:stCondLst>
                                    <p:cond delay="0"/>
                                  </p:stCondLst>
                                  <p:childTnLst>
                                    <p:set>
                                      <p:cBhvr>
                                        <p:cTn id="75" dur="1" fill="hold">
                                          <p:stCondLst>
                                            <p:cond delay="0"/>
                                          </p:stCondLst>
                                        </p:cTn>
                                        <p:tgtEl>
                                          <p:spTgt spid="131"/>
                                        </p:tgtEl>
                                        <p:attrNameLst>
                                          <p:attrName>style.visibility</p:attrName>
                                        </p:attrNameLst>
                                      </p:cBhvr>
                                      <p:to>
                                        <p:strVal val="visible"/>
                                      </p:to>
                                    </p:set>
                                  </p:childTnLst>
                                </p:cTn>
                              </p:par>
                            </p:childTnLst>
                          </p:cTn>
                        </p:par>
                        <p:par>
                          <p:cTn id="76" fill="hold">
                            <p:stCondLst>
                              <p:cond delay="150"/>
                            </p:stCondLst>
                            <p:childTnLst>
                              <p:par>
                                <p:cTn id="77" presetID="1" presetClass="entr" presetSubtype="0" fill="hold" grpId="0" nodeType="afterEffect">
                                  <p:stCondLst>
                                    <p:cond delay="0"/>
                                  </p:stCondLst>
                                  <p:childTnLst>
                                    <p:set>
                                      <p:cBhvr>
                                        <p:cTn id="78" dur="1" fill="hold">
                                          <p:stCondLst>
                                            <p:cond delay="0"/>
                                          </p:stCondLst>
                                        </p:cTn>
                                        <p:tgtEl>
                                          <p:spTgt spid="1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200"/>
                                        <p:tgtEl>
                                          <p:spTgt spid="32"/>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200"/>
                                        <p:tgtEl>
                                          <p:spTgt spid="31"/>
                                        </p:tgtEl>
                                      </p:cBhvr>
                                    </p:animEffect>
                                  </p:childTnLst>
                                </p:cTn>
                              </p:par>
                              <p:par>
                                <p:cTn id="87" presetID="22" presetClass="entr" presetSubtype="8" fill="hold"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wipe(left)">
                                      <p:cBhvr>
                                        <p:cTn id="89" dur="400"/>
                                        <p:tgtEl>
                                          <p:spTgt spid="64"/>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26"/>
                                        </p:tgtEl>
                                        <p:attrNameLst>
                                          <p:attrName>style.visibility</p:attrName>
                                        </p:attrNameLst>
                                      </p:cBhvr>
                                      <p:to>
                                        <p:strVal val="visible"/>
                                      </p:to>
                                    </p:set>
                                  </p:childTnLst>
                                </p:cTn>
                              </p:par>
                              <p:par>
                                <p:cTn id="94" presetID="22" presetClass="entr" presetSubtype="2" fill="hold" nodeType="withEffect">
                                  <p:stCondLst>
                                    <p:cond delay="0"/>
                                  </p:stCondLst>
                                  <p:childTnLst>
                                    <p:set>
                                      <p:cBhvr>
                                        <p:cTn id="95" dur="1" fill="hold">
                                          <p:stCondLst>
                                            <p:cond delay="0"/>
                                          </p:stCondLst>
                                        </p:cTn>
                                        <p:tgtEl>
                                          <p:spTgt spid="132"/>
                                        </p:tgtEl>
                                        <p:attrNameLst>
                                          <p:attrName>style.visibility</p:attrName>
                                        </p:attrNameLst>
                                      </p:cBhvr>
                                      <p:to>
                                        <p:strVal val="visible"/>
                                      </p:to>
                                    </p:set>
                                    <p:animEffect transition="in" filter="wipe(right)">
                                      <p:cBhvr>
                                        <p:cTn id="96" dur="200"/>
                                        <p:tgtEl>
                                          <p:spTgt spid="132"/>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9"/>
                                        </p:tgtEl>
                                        <p:attrNameLst>
                                          <p:attrName>style.visibility</p:attrName>
                                        </p:attrNameLst>
                                      </p:cBhvr>
                                      <p:to>
                                        <p:strVal val="visible"/>
                                      </p:to>
                                    </p:set>
                                  </p:childTnLst>
                                </p:cTn>
                              </p:par>
                              <p:par>
                                <p:cTn id="101" presetID="22" presetClass="entr" presetSubtype="4" fill="hold" nodeType="withEffect">
                                  <p:stCondLst>
                                    <p:cond delay="0"/>
                                  </p:stCondLst>
                                  <p:childTnLst>
                                    <p:set>
                                      <p:cBhvr>
                                        <p:cTn id="102" dur="1" fill="hold">
                                          <p:stCondLst>
                                            <p:cond delay="0"/>
                                          </p:stCondLst>
                                        </p:cTn>
                                        <p:tgtEl>
                                          <p:spTgt spid="125"/>
                                        </p:tgtEl>
                                        <p:attrNameLst>
                                          <p:attrName>style.visibility</p:attrName>
                                        </p:attrNameLst>
                                      </p:cBhvr>
                                      <p:to>
                                        <p:strVal val="visible"/>
                                      </p:to>
                                    </p:set>
                                    <p:animEffect transition="in" filter="wipe(down)">
                                      <p:cBhvr>
                                        <p:cTn id="103" dur="200"/>
                                        <p:tgtEl>
                                          <p:spTgt spid="125"/>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61"/>
                                        </p:tgtEl>
                                        <p:attrNameLst>
                                          <p:attrName>style.visibility</p:attrName>
                                        </p:attrNameLst>
                                      </p:cBhvr>
                                      <p:to>
                                        <p:strVal val="visible"/>
                                      </p:to>
                                    </p:set>
                                  </p:childTnLst>
                                </p:cTn>
                              </p:par>
                              <p:par>
                                <p:cTn id="108" presetID="16" presetClass="entr" presetSubtype="42" fill="hold" grpId="0" nodeType="with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barn(outHorizontal)">
                                      <p:cBhvr>
                                        <p:cTn id="110" dur="150"/>
                                        <p:tgtEl>
                                          <p:spTgt spid="62"/>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P spid="97" grpId="0" animBg="1"/>
      <p:bldP spid="105" grpId="0"/>
      <p:bldP spid="107" grpId="0"/>
      <p:bldP spid="113" grpId="0"/>
      <p:bldP spid="116" grpId="0"/>
      <p:bldP spid="117" grpId="0"/>
      <p:bldP spid="121" grpId="0"/>
      <p:bldP spid="123" grpId="0"/>
      <p:bldP spid="31" grpId="0" animBg="1"/>
      <p:bldP spid="119" grpId="0"/>
      <p:bldP spid="126" grpId="0"/>
      <p:bldP spid="128" grpId="0"/>
      <p:bldP spid="130" grpId="0"/>
      <p:bldP spid="131" grpId="0"/>
      <p:bldP spid="30" grpId="0"/>
      <p:bldP spid="60" grpId="0" animBg="1"/>
      <p:bldP spid="61" grpId="0"/>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B776D-3621-3E98-85A0-5727464945EC}"/>
            </a:ext>
          </a:extLst>
        </p:cNvPr>
        <p:cNvGrpSpPr/>
        <p:nvPr/>
      </p:nvGrpSpPr>
      <p:grpSpPr>
        <a:xfrm>
          <a:off x="0" y="0"/>
          <a:ext cx="0" cy="0"/>
          <a:chOff x="0" y="0"/>
          <a:chExt cx="0" cy="0"/>
        </a:xfrm>
      </p:grpSpPr>
      <p:sp>
        <p:nvSpPr>
          <p:cNvPr id="38" name="Rechthoek 37">
            <a:extLst>
              <a:ext uri="{FF2B5EF4-FFF2-40B4-BE49-F238E27FC236}">
                <a16:creationId xmlns:a16="http://schemas.microsoft.com/office/drawing/2014/main" id="{1B473688-2BB4-050A-88E6-3D5AED536F86}"/>
              </a:ext>
            </a:extLst>
          </p:cNvPr>
          <p:cNvSpPr/>
          <p:nvPr/>
        </p:nvSpPr>
        <p:spPr>
          <a:xfrm>
            <a:off x="1267137" y="2000988"/>
            <a:ext cx="3544141" cy="3176474"/>
          </a:xfrm>
          <a:prstGeom prst="rect">
            <a:avLst/>
          </a:prstGeom>
          <a:solidFill>
            <a:schemeClr val="bg1"/>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hthoek 38">
            <a:extLst>
              <a:ext uri="{FF2B5EF4-FFF2-40B4-BE49-F238E27FC236}">
                <a16:creationId xmlns:a16="http://schemas.microsoft.com/office/drawing/2014/main" id="{19943078-808E-0123-F319-A7360A1FDE95}"/>
              </a:ext>
            </a:extLst>
          </p:cNvPr>
          <p:cNvSpPr/>
          <p:nvPr/>
        </p:nvSpPr>
        <p:spPr>
          <a:xfrm>
            <a:off x="7386902" y="2000988"/>
            <a:ext cx="3544141" cy="3176474"/>
          </a:xfrm>
          <a:prstGeom prst="rect">
            <a:avLst/>
          </a:prstGeom>
          <a:solidFill>
            <a:schemeClr val="bg1"/>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hthoekige driehoek 92">
            <a:extLst>
              <a:ext uri="{FF2B5EF4-FFF2-40B4-BE49-F238E27FC236}">
                <a16:creationId xmlns:a16="http://schemas.microsoft.com/office/drawing/2014/main" id="{582EABD2-8643-58E9-9440-AFFF882B8A63}"/>
              </a:ext>
            </a:extLst>
          </p:cNvPr>
          <p:cNvSpPr/>
          <p:nvPr/>
        </p:nvSpPr>
        <p:spPr>
          <a:xfrm flipV="1">
            <a:off x="7449218" y="2964185"/>
            <a:ext cx="1343874" cy="1279425"/>
          </a:xfrm>
          <a:prstGeom prst="rtTriangl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4" name="Groep 93">
            <a:extLst>
              <a:ext uri="{FF2B5EF4-FFF2-40B4-BE49-F238E27FC236}">
                <a16:creationId xmlns:a16="http://schemas.microsoft.com/office/drawing/2014/main" id="{195DE788-D5EC-34D7-0A0B-04E97D1712C1}"/>
              </a:ext>
            </a:extLst>
          </p:cNvPr>
          <p:cNvGrpSpPr/>
          <p:nvPr/>
        </p:nvGrpSpPr>
        <p:grpSpPr>
          <a:xfrm flipH="1">
            <a:off x="8864267" y="2352186"/>
            <a:ext cx="2054076" cy="591695"/>
            <a:chOff x="1318250" y="1880714"/>
            <a:chExt cx="2583943" cy="434588"/>
          </a:xfrm>
        </p:grpSpPr>
        <p:sp>
          <p:nvSpPr>
            <p:cNvPr id="95" name="Rechthoek 94">
              <a:extLst>
                <a:ext uri="{FF2B5EF4-FFF2-40B4-BE49-F238E27FC236}">
                  <a16:creationId xmlns:a16="http://schemas.microsoft.com/office/drawing/2014/main" id="{E9D5AA1C-4C63-F205-9789-97C22AD8D371}"/>
                </a:ext>
              </a:extLst>
            </p:cNvPr>
            <p:cNvSpPr/>
            <p:nvPr/>
          </p:nvSpPr>
          <p:spPr>
            <a:xfrm flipV="1">
              <a:off x="1318250" y="1880714"/>
              <a:ext cx="1745764" cy="434588"/>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Rechthoekige driehoek 95">
              <a:extLst>
                <a:ext uri="{FF2B5EF4-FFF2-40B4-BE49-F238E27FC236}">
                  <a16:creationId xmlns:a16="http://schemas.microsoft.com/office/drawing/2014/main" id="{23978547-1B85-5553-F8D1-E571E8704174}"/>
                </a:ext>
              </a:extLst>
            </p:cNvPr>
            <p:cNvSpPr/>
            <p:nvPr/>
          </p:nvSpPr>
          <p:spPr>
            <a:xfrm rot="10800000" flipH="1" flipV="1">
              <a:off x="3064724" y="1882606"/>
              <a:ext cx="837469" cy="432000"/>
            </a:xfrm>
            <a:prstGeom prst="rtTriangl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7" name="Rechthoekige driehoek 96">
            <a:extLst>
              <a:ext uri="{FF2B5EF4-FFF2-40B4-BE49-F238E27FC236}">
                <a16:creationId xmlns:a16="http://schemas.microsoft.com/office/drawing/2014/main" id="{9E6AE3FE-29E2-D4F1-F7D6-70210AB2E133}"/>
              </a:ext>
            </a:extLst>
          </p:cNvPr>
          <p:cNvSpPr/>
          <p:nvPr/>
        </p:nvSpPr>
        <p:spPr>
          <a:xfrm>
            <a:off x="1315825" y="2964185"/>
            <a:ext cx="1381699" cy="1279425"/>
          </a:xfrm>
          <a:prstGeom prst="rtTriangl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8" name="Groep 97">
            <a:extLst>
              <a:ext uri="{FF2B5EF4-FFF2-40B4-BE49-F238E27FC236}">
                <a16:creationId xmlns:a16="http://schemas.microsoft.com/office/drawing/2014/main" id="{0F2B1667-1963-4042-3314-0C5EC86EC22C}"/>
              </a:ext>
            </a:extLst>
          </p:cNvPr>
          <p:cNvGrpSpPr/>
          <p:nvPr/>
        </p:nvGrpSpPr>
        <p:grpSpPr>
          <a:xfrm flipH="1" flipV="1">
            <a:off x="2739221" y="4243092"/>
            <a:ext cx="2054076" cy="591695"/>
            <a:chOff x="1318250" y="1880714"/>
            <a:chExt cx="2583943" cy="434588"/>
          </a:xfrm>
        </p:grpSpPr>
        <p:sp>
          <p:nvSpPr>
            <p:cNvPr id="99" name="Rechthoek 98">
              <a:extLst>
                <a:ext uri="{FF2B5EF4-FFF2-40B4-BE49-F238E27FC236}">
                  <a16:creationId xmlns:a16="http://schemas.microsoft.com/office/drawing/2014/main" id="{374B0F9C-B68A-3AC1-6C40-354BC5C48EC5}"/>
                </a:ext>
              </a:extLst>
            </p:cNvPr>
            <p:cNvSpPr/>
            <p:nvPr/>
          </p:nvSpPr>
          <p:spPr>
            <a:xfrm flipV="1">
              <a:off x="1318250" y="1880714"/>
              <a:ext cx="1745764" cy="434588"/>
            </a:xfrm>
            <a:prstGeom prst="rect">
              <a:avLst/>
            </a:prstGeom>
            <a:solidFill>
              <a:srgbClr val="E71E1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Rechthoekige driehoek 99">
              <a:extLst>
                <a:ext uri="{FF2B5EF4-FFF2-40B4-BE49-F238E27FC236}">
                  <a16:creationId xmlns:a16="http://schemas.microsoft.com/office/drawing/2014/main" id="{E9EBCA7D-7D0C-F7DA-4F68-A6249F8AE776}"/>
                </a:ext>
              </a:extLst>
            </p:cNvPr>
            <p:cNvSpPr/>
            <p:nvPr/>
          </p:nvSpPr>
          <p:spPr>
            <a:xfrm rot="10800000" flipH="1" flipV="1">
              <a:off x="3064724" y="1882606"/>
              <a:ext cx="837469" cy="432000"/>
            </a:xfrm>
            <a:prstGeom prst="rtTriangle">
              <a:avLst/>
            </a:prstGeom>
            <a:solidFill>
              <a:srgbClr val="E71E1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kstvak 1">
            <a:extLst>
              <a:ext uri="{FF2B5EF4-FFF2-40B4-BE49-F238E27FC236}">
                <a16:creationId xmlns:a16="http://schemas.microsoft.com/office/drawing/2014/main" id="{BDF9CE8C-9353-153F-E145-33A96095CE4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Putopties</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grpSp>
        <p:nvGrpSpPr>
          <p:cNvPr id="59" name="Groep 58">
            <a:extLst>
              <a:ext uri="{FF2B5EF4-FFF2-40B4-BE49-F238E27FC236}">
                <a16:creationId xmlns:a16="http://schemas.microsoft.com/office/drawing/2014/main" id="{A26D07B8-F265-533D-AB1F-A3A00C1BDD68}"/>
              </a:ext>
            </a:extLst>
          </p:cNvPr>
          <p:cNvGrpSpPr/>
          <p:nvPr/>
        </p:nvGrpSpPr>
        <p:grpSpPr>
          <a:xfrm>
            <a:off x="1283278" y="2009462"/>
            <a:ext cx="3528000" cy="3168000"/>
            <a:chOff x="1283278" y="2009462"/>
            <a:chExt cx="3528000" cy="3168000"/>
          </a:xfrm>
        </p:grpSpPr>
        <p:grpSp>
          <p:nvGrpSpPr>
            <p:cNvPr id="7" name="Groep 6">
              <a:extLst>
                <a:ext uri="{FF2B5EF4-FFF2-40B4-BE49-F238E27FC236}">
                  <a16:creationId xmlns:a16="http://schemas.microsoft.com/office/drawing/2014/main" id="{A97572D9-5FC7-D3F8-5974-4E28A51A1C70}"/>
                </a:ext>
              </a:extLst>
            </p:cNvPr>
            <p:cNvGrpSpPr/>
            <p:nvPr/>
          </p:nvGrpSpPr>
          <p:grpSpPr>
            <a:xfrm>
              <a:off x="1338572" y="2013020"/>
              <a:ext cx="3458562" cy="3160114"/>
              <a:chOff x="4044950" y="804554"/>
              <a:chExt cx="4320000" cy="4320000"/>
            </a:xfrm>
          </p:grpSpPr>
          <p:cxnSp>
            <p:nvCxnSpPr>
              <p:cNvPr id="8" name="Rechte verbindingslijn 7">
                <a:extLst>
                  <a:ext uri="{FF2B5EF4-FFF2-40B4-BE49-F238E27FC236}">
                    <a16:creationId xmlns:a16="http://schemas.microsoft.com/office/drawing/2014/main" id="{8D76B2C7-EDB2-9C57-698E-49627B83D7DA}"/>
                  </a:ext>
                </a:extLst>
              </p:cNvPr>
              <p:cNvCxnSpPr>
                <a:cxnSpLocks/>
              </p:cNvCxnSpPr>
              <p:nvPr/>
            </p:nvCxnSpPr>
            <p:spPr>
              <a:xfrm>
                <a:off x="4044950" y="512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50F3BE33-B1EE-E5C2-9153-E30FDFC92EEC}"/>
                  </a:ext>
                </a:extLst>
              </p:cNvPr>
              <p:cNvCxnSpPr>
                <a:cxnSpLocks/>
              </p:cNvCxnSpPr>
              <p:nvPr/>
            </p:nvCxnSpPr>
            <p:spPr>
              <a:xfrm>
                <a:off x="404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AC97827-01FC-8476-4BBE-E884094BE2E4}"/>
                  </a:ext>
                </a:extLst>
              </p:cNvPr>
              <p:cNvCxnSpPr>
                <a:cxnSpLocks/>
              </p:cNvCxnSpPr>
              <p:nvPr/>
            </p:nvCxnSpPr>
            <p:spPr>
              <a:xfrm>
                <a:off x="4044950" y="469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F7E0D218-78D4-A6C7-5C0A-79AF439A4C97}"/>
                  </a:ext>
                </a:extLst>
              </p:cNvPr>
              <p:cNvCxnSpPr>
                <a:cxnSpLocks/>
              </p:cNvCxnSpPr>
              <p:nvPr/>
            </p:nvCxnSpPr>
            <p:spPr>
              <a:xfrm>
                <a:off x="4044950" y="426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46B8DBB0-86B8-7078-55F1-DB03C70E69DD}"/>
                  </a:ext>
                </a:extLst>
              </p:cNvPr>
              <p:cNvCxnSpPr>
                <a:cxnSpLocks/>
              </p:cNvCxnSpPr>
              <p:nvPr/>
            </p:nvCxnSpPr>
            <p:spPr>
              <a:xfrm>
                <a:off x="4044950" y="382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6912BEE0-B82C-F1AF-28B7-8E7E5FF41BD7}"/>
                  </a:ext>
                </a:extLst>
              </p:cNvPr>
              <p:cNvCxnSpPr>
                <a:cxnSpLocks/>
              </p:cNvCxnSpPr>
              <p:nvPr/>
            </p:nvCxnSpPr>
            <p:spPr>
              <a:xfrm>
                <a:off x="4044950" y="339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F36F7147-372A-078C-CBFA-3B3D36C08589}"/>
                  </a:ext>
                </a:extLst>
              </p:cNvPr>
              <p:cNvCxnSpPr>
                <a:cxnSpLocks/>
              </p:cNvCxnSpPr>
              <p:nvPr/>
            </p:nvCxnSpPr>
            <p:spPr>
              <a:xfrm>
                <a:off x="4044950" y="296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63822645-08CA-8111-E231-00BEDB947C9D}"/>
                  </a:ext>
                </a:extLst>
              </p:cNvPr>
              <p:cNvCxnSpPr>
                <a:cxnSpLocks/>
              </p:cNvCxnSpPr>
              <p:nvPr/>
            </p:nvCxnSpPr>
            <p:spPr>
              <a:xfrm>
                <a:off x="4044950" y="253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3FFF5EAE-E13D-68E7-2D95-9782CA81E02B}"/>
                  </a:ext>
                </a:extLst>
              </p:cNvPr>
              <p:cNvCxnSpPr>
                <a:cxnSpLocks/>
              </p:cNvCxnSpPr>
              <p:nvPr/>
            </p:nvCxnSpPr>
            <p:spPr>
              <a:xfrm>
                <a:off x="4044950" y="210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84FEA62C-FE1D-E414-BEC5-CEA802A78639}"/>
                  </a:ext>
                </a:extLst>
              </p:cNvPr>
              <p:cNvCxnSpPr>
                <a:cxnSpLocks/>
              </p:cNvCxnSpPr>
              <p:nvPr/>
            </p:nvCxnSpPr>
            <p:spPr>
              <a:xfrm>
                <a:off x="4044950" y="166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751D5C17-06B2-1F2D-2EB9-7364363AED05}"/>
                  </a:ext>
                </a:extLst>
              </p:cNvPr>
              <p:cNvCxnSpPr>
                <a:cxnSpLocks/>
              </p:cNvCxnSpPr>
              <p:nvPr/>
            </p:nvCxnSpPr>
            <p:spPr>
              <a:xfrm>
                <a:off x="4044950" y="123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4C718B75-5386-0635-4228-B7108E6C0204}"/>
                  </a:ext>
                </a:extLst>
              </p:cNvPr>
              <p:cNvCxnSpPr>
                <a:cxnSpLocks/>
              </p:cNvCxnSpPr>
              <p:nvPr/>
            </p:nvCxnSpPr>
            <p:spPr>
              <a:xfrm>
                <a:off x="4044950" y="80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CBD531F6-6489-E32F-51D9-F097FA086816}"/>
                  </a:ext>
                </a:extLst>
              </p:cNvPr>
              <p:cNvCxnSpPr>
                <a:cxnSpLocks/>
              </p:cNvCxnSpPr>
              <p:nvPr/>
            </p:nvCxnSpPr>
            <p:spPr>
              <a:xfrm>
                <a:off x="447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CFE6C0C2-0146-85F3-D9D5-8D64BC4927CB}"/>
                  </a:ext>
                </a:extLst>
              </p:cNvPr>
              <p:cNvCxnSpPr>
                <a:cxnSpLocks/>
              </p:cNvCxnSpPr>
              <p:nvPr/>
            </p:nvCxnSpPr>
            <p:spPr>
              <a:xfrm>
                <a:off x="490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D3772053-3A94-0AB7-5448-5BAA4DB2E30C}"/>
                  </a:ext>
                </a:extLst>
              </p:cNvPr>
              <p:cNvCxnSpPr>
                <a:cxnSpLocks/>
              </p:cNvCxnSpPr>
              <p:nvPr/>
            </p:nvCxnSpPr>
            <p:spPr>
              <a:xfrm>
                <a:off x="534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57B9A130-4302-C1F4-CD8A-C6FD9D6B70FC}"/>
                  </a:ext>
                </a:extLst>
              </p:cNvPr>
              <p:cNvCxnSpPr>
                <a:cxnSpLocks/>
              </p:cNvCxnSpPr>
              <p:nvPr/>
            </p:nvCxnSpPr>
            <p:spPr>
              <a:xfrm>
                <a:off x="577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ABC419FF-61EB-5CA1-43EC-F772652C05B8}"/>
                  </a:ext>
                </a:extLst>
              </p:cNvPr>
              <p:cNvCxnSpPr>
                <a:cxnSpLocks/>
              </p:cNvCxnSpPr>
              <p:nvPr/>
            </p:nvCxnSpPr>
            <p:spPr>
              <a:xfrm>
                <a:off x="620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090D48C-5259-8283-45D8-B6DE174CD206}"/>
                  </a:ext>
                </a:extLst>
              </p:cNvPr>
              <p:cNvCxnSpPr>
                <a:cxnSpLocks/>
              </p:cNvCxnSpPr>
              <p:nvPr/>
            </p:nvCxnSpPr>
            <p:spPr>
              <a:xfrm>
                <a:off x="663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16DCC6C9-A14A-783F-A7E9-9DC22CA43759}"/>
                  </a:ext>
                </a:extLst>
              </p:cNvPr>
              <p:cNvCxnSpPr>
                <a:cxnSpLocks/>
              </p:cNvCxnSpPr>
              <p:nvPr/>
            </p:nvCxnSpPr>
            <p:spPr>
              <a:xfrm>
                <a:off x="706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0DDF3556-0905-0FB5-87F7-BA7A415253BB}"/>
                  </a:ext>
                </a:extLst>
              </p:cNvPr>
              <p:cNvCxnSpPr>
                <a:cxnSpLocks/>
              </p:cNvCxnSpPr>
              <p:nvPr/>
            </p:nvCxnSpPr>
            <p:spPr>
              <a:xfrm>
                <a:off x="750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CC22FEE-76F1-F0CB-CFBA-5B306F6160A2}"/>
                  </a:ext>
                </a:extLst>
              </p:cNvPr>
              <p:cNvCxnSpPr>
                <a:cxnSpLocks/>
              </p:cNvCxnSpPr>
              <p:nvPr/>
            </p:nvCxnSpPr>
            <p:spPr>
              <a:xfrm>
                <a:off x="793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73247136-44F2-54CE-5D15-E2E6B7E5E2A0}"/>
                  </a:ext>
                </a:extLst>
              </p:cNvPr>
              <p:cNvCxnSpPr>
                <a:cxnSpLocks/>
              </p:cNvCxnSpPr>
              <p:nvPr/>
            </p:nvCxnSpPr>
            <p:spPr>
              <a:xfrm>
                <a:off x="836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6" name="Rechte verbindingslijn 55">
              <a:extLst>
                <a:ext uri="{FF2B5EF4-FFF2-40B4-BE49-F238E27FC236}">
                  <a16:creationId xmlns:a16="http://schemas.microsoft.com/office/drawing/2014/main" id="{BA9654F2-A385-2674-D0F6-A4D01CE990B0}"/>
                </a:ext>
              </a:extLst>
            </p:cNvPr>
            <p:cNvCxnSpPr/>
            <p:nvPr/>
          </p:nvCxnSpPr>
          <p:spPr>
            <a:xfrm>
              <a:off x="1311587" y="2009462"/>
              <a:ext cx="0" cy="316800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B4E44AF8-00B3-2C4B-7291-581151470364}"/>
                </a:ext>
              </a:extLst>
            </p:cNvPr>
            <p:cNvCxnSpPr>
              <a:cxnSpLocks/>
            </p:cNvCxnSpPr>
            <p:nvPr/>
          </p:nvCxnSpPr>
          <p:spPr>
            <a:xfrm flipH="1">
              <a:off x="1283278" y="4233567"/>
              <a:ext cx="3528000"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ep 59">
            <a:extLst>
              <a:ext uri="{FF2B5EF4-FFF2-40B4-BE49-F238E27FC236}">
                <a16:creationId xmlns:a16="http://schemas.microsoft.com/office/drawing/2014/main" id="{74681578-E01B-8DE3-0C28-A15544BBD740}"/>
              </a:ext>
            </a:extLst>
          </p:cNvPr>
          <p:cNvGrpSpPr/>
          <p:nvPr/>
        </p:nvGrpSpPr>
        <p:grpSpPr>
          <a:xfrm>
            <a:off x="7396864" y="2009462"/>
            <a:ext cx="3528000" cy="3168000"/>
            <a:chOff x="1283278" y="2009462"/>
            <a:chExt cx="3528000" cy="3168000"/>
          </a:xfrm>
        </p:grpSpPr>
        <p:grpSp>
          <p:nvGrpSpPr>
            <p:cNvPr id="61" name="Groep 60">
              <a:extLst>
                <a:ext uri="{FF2B5EF4-FFF2-40B4-BE49-F238E27FC236}">
                  <a16:creationId xmlns:a16="http://schemas.microsoft.com/office/drawing/2014/main" id="{A93F994F-ADDD-C79B-BC09-5FB8E8F8EB1C}"/>
                </a:ext>
              </a:extLst>
            </p:cNvPr>
            <p:cNvGrpSpPr/>
            <p:nvPr/>
          </p:nvGrpSpPr>
          <p:grpSpPr>
            <a:xfrm>
              <a:off x="1338572" y="2013020"/>
              <a:ext cx="3458562" cy="3160114"/>
              <a:chOff x="4044950" y="804554"/>
              <a:chExt cx="4320000" cy="4320000"/>
            </a:xfrm>
          </p:grpSpPr>
          <p:cxnSp>
            <p:nvCxnSpPr>
              <p:cNvPr id="64" name="Rechte verbindingslijn 63">
                <a:extLst>
                  <a:ext uri="{FF2B5EF4-FFF2-40B4-BE49-F238E27FC236}">
                    <a16:creationId xmlns:a16="http://schemas.microsoft.com/office/drawing/2014/main" id="{F62A122C-BCF7-2AB9-5110-9C878C5E4956}"/>
                  </a:ext>
                </a:extLst>
              </p:cNvPr>
              <p:cNvCxnSpPr>
                <a:cxnSpLocks/>
              </p:cNvCxnSpPr>
              <p:nvPr/>
            </p:nvCxnSpPr>
            <p:spPr>
              <a:xfrm>
                <a:off x="4044950" y="512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8005CE85-B955-3514-71B5-05D65A779A41}"/>
                  </a:ext>
                </a:extLst>
              </p:cNvPr>
              <p:cNvCxnSpPr>
                <a:cxnSpLocks/>
              </p:cNvCxnSpPr>
              <p:nvPr/>
            </p:nvCxnSpPr>
            <p:spPr>
              <a:xfrm>
                <a:off x="404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50158EF4-5AB6-E99A-257F-2F8790D12020}"/>
                  </a:ext>
                </a:extLst>
              </p:cNvPr>
              <p:cNvCxnSpPr>
                <a:cxnSpLocks/>
              </p:cNvCxnSpPr>
              <p:nvPr/>
            </p:nvCxnSpPr>
            <p:spPr>
              <a:xfrm>
                <a:off x="4044950" y="469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EC4EB0BD-9C3E-0FD7-22EC-D4CE48083339}"/>
                  </a:ext>
                </a:extLst>
              </p:cNvPr>
              <p:cNvCxnSpPr>
                <a:cxnSpLocks/>
              </p:cNvCxnSpPr>
              <p:nvPr/>
            </p:nvCxnSpPr>
            <p:spPr>
              <a:xfrm>
                <a:off x="4044950" y="426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C26714DF-5472-8AF8-D3C5-68F57B95D27D}"/>
                  </a:ext>
                </a:extLst>
              </p:cNvPr>
              <p:cNvCxnSpPr>
                <a:cxnSpLocks/>
              </p:cNvCxnSpPr>
              <p:nvPr/>
            </p:nvCxnSpPr>
            <p:spPr>
              <a:xfrm>
                <a:off x="4044950" y="382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6DA8866C-E4FC-789E-342A-916A2EE4C0FB}"/>
                  </a:ext>
                </a:extLst>
              </p:cNvPr>
              <p:cNvCxnSpPr>
                <a:cxnSpLocks/>
              </p:cNvCxnSpPr>
              <p:nvPr/>
            </p:nvCxnSpPr>
            <p:spPr>
              <a:xfrm>
                <a:off x="4044950" y="339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E5BE1569-D1BF-49C2-B171-4F54A2D4BF09}"/>
                  </a:ext>
                </a:extLst>
              </p:cNvPr>
              <p:cNvCxnSpPr>
                <a:cxnSpLocks/>
              </p:cNvCxnSpPr>
              <p:nvPr/>
            </p:nvCxnSpPr>
            <p:spPr>
              <a:xfrm>
                <a:off x="4044950" y="296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CD7D8B0F-DE5B-4BF4-1502-BDEBD0F37F13}"/>
                  </a:ext>
                </a:extLst>
              </p:cNvPr>
              <p:cNvCxnSpPr>
                <a:cxnSpLocks/>
              </p:cNvCxnSpPr>
              <p:nvPr/>
            </p:nvCxnSpPr>
            <p:spPr>
              <a:xfrm>
                <a:off x="4044950" y="2532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16A14A82-8E94-F708-EF44-B4C2F9E0069F}"/>
                  </a:ext>
                </a:extLst>
              </p:cNvPr>
              <p:cNvCxnSpPr>
                <a:cxnSpLocks/>
              </p:cNvCxnSpPr>
              <p:nvPr/>
            </p:nvCxnSpPr>
            <p:spPr>
              <a:xfrm>
                <a:off x="4044950" y="2100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7DB47BC7-16D9-1EE2-C1F5-F3D22EB7230D}"/>
                  </a:ext>
                </a:extLst>
              </p:cNvPr>
              <p:cNvCxnSpPr>
                <a:cxnSpLocks/>
              </p:cNvCxnSpPr>
              <p:nvPr/>
            </p:nvCxnSpPr>
            <p:spPr>
              <a:xfrm>
                <a:off x="4044950" y="1668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1627B585-CE36-9DF9-439C-3FAB5355C78E}"/>
                  </a:ext>
                </a:extLst>
              </p:cNvPr>
              <p:cNvCxnSpPr>
                <a:cxnSpLocks/>
              </p:cNvCxnSpPr>
              <p:nvPr/>
            </p:nvCxnSpPr>
            <p:spPr>
              <a:xfrm>
                <a:off x="4044950" y="1236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BA05C5F5-7FA0-284B-9ECE-B933B536704C}"/>
                  </a:ext>
                </a:extLst>
              </p:cNvPr>
              <p:cNvCxnSpPr>
                <a:cxnSpLocks/>
              </p:cNvCxnSpPr>
              <p:nvPr/>
            </p:nvCxnSpPr>
            <p:spPr>
              <a:xfrm>
                <a:off x="4044950" y="804554"/>
                <a:ext cx="432000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930EDF3F-57D8-D359-3CC0-B5B78F39FF01}"/>
                  </a:ext>
                </a:extLst>
              </p:cNvPr>
              <p:cNvCxnSpPr>
                <a:cxnSpLocks/>
              </p:cNvCxnSpPr>
              <p:nvPr/>
            </p:nvCxnSpPr>
            <p:spPr>
              <a:xfrm>
                <a:off x="447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6C61475D-FE0C-49C7-0E90-CF1A6C4D7D54}"/>
                  </a:ext>
                </a:extLst>
              </p:cNvPr>
              <p:cNvCxnSpPr>
                <a:cxnSpLocks/>
              </p:cNvCxnSpPr>
              <p:nvPr/>
            </p:nvCxnSpPr>
            <p:spPr>
              <a:xfrm>
                <a:off x="490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852E7272-5B80-FB9A-D7DD-DAD46518EA55}"/>
                  </a:ext>
                </a:extLst>
              </p:cNvPr>
              <p:cNvCxnSpPr>
                <a:cxnSpLocks/>
              </p:cNvCxnSpPr>
              <p:nvPr/>
            </p:nvCxnSpPr>
            <p:spPr>
              <a:xfrm>
                <a:off x="534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67D98A0E-3B55-F19E-F386-622E1A2131D4}"/>
                  </a:ext>
                </a:extLst>
              </p:cNvPr>
              <p:cNvCxnSpPr>
                <a:cxnSpLocks/>
              </p:cNvCxnSpPr>
              <p:nvPr/>
            </p:nvCxnSpPr>
            <p:spPr>
              <a:xfrm>
                <a:off x="577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AA0DF5AC-A3C8-5E0D-2DF0-FF6FE4EE57BE}"/>
                  </a:ext>
                </a:extLst>
              </p:cNvPr>
              <p:cNvCxnSpPr>
                <a:cxnSpLocks/>
              </p:cNvCxnSpPr>
              <p:nvPr/>
            </p:nvCxnSpPr>
            <p:spPr>
              <a:xfrm>
                <a:off x="620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DFAA8E47-A976-49AA-0C32-D4C365BEBA7B}"/>
                  </a:ext>
                </a:extLst>
              </p:cNvPr>
              <p:cNvCxnSpPr>
                <a:cxnSpLocks/>
              </p:cNvCxnSpPr>
              <p:nvPr/>
            </p:nvCxnSpPr>
            <p:spPr>
              <a:xfrm>
                <a:off x="6636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BF0F91BD-54D4-02BC-E776-EEAB17A5A9F3}"/>
                  </a:ext>
                </a:extLst>
              </p:cNvPr>
              <p:cNvCxnSpPr>
                <a:cxnSpLocks/>
              </p:cNvCxnSpPr>
              <p:nvPr/>
            </p:nvCxnSpPr>
            <p:spPr>
              <a:xfrm>
                <a:off x="7068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9E9E2A77-B21A-E54A-D7D5-8B06CFB08BD7}"/>
                  </a:ext>
                </a:extLst>
              </p:cNvPr>
              <p:cNvCxnSpPr>
                <a:cxnSpLocks/>
              </p:cNvCxnSpPr>
              <p:nvPr/>
            </p:nvCxnSpPr>
            <p:spPr>
              <a:xfrm>
                <a:off x="7500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63D2C36C-346A-40D6-5D6D-8DADC63A269E}"/>
                  </a:ext>
                </a:extLst>
              </p:cNvPr>
              <p:cNvCxnSpPr>
                <a:cxnSpLocks/>
              </p:cNvCxnSpPr>
              <p:nvPr/>
            </p:nvCxnSpPr>
            <p:spPr>
              <a:xfrm>
                <a:off x="7932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BD718308-3C79-36E8-C9A5-7DDBC585D87A}"/>
                  </a:ext>
                </a:extLst>
              </p:cNvPr>
              <p:cNvCxnSpPr>
                <a:cxnSpLocks/>
              </p:cNvCxnSpPr>
              <p:nvPr/>
            </p:nvCxnSpPr>
            <p:spPr>
              <a:xfrm>
                <a:off x="8364950" y="804554"/>
                <a:ext cx="0" cy="43200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62" name="Rechte verbindingslijn 61">
              <a:extLst>
                <a:ext uri="{FF2B5EF4-FFF2-40B4-BE49-F238E27FC236}">
                  <a16:creationId xmlns:a16="http://schemas.microsoft.com/office/drawing/2014/main" id="{732FCD79-FFB1-6439-DC17-22E546EF1E3A}"/>
                </a:ext>
              </a:extLst>
            </p:cNvPr>
            <p:cNvCxnSpPr/>
            <p:nvPr/>
          </p:nvCxnSpPr>
          <p:spPr>
            <a:xfrm>
              <a:off x="1311587" y="2009462"/>
              <a:ext cx="0" cy="316800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5A39D990-200D-2172-7AA4-91D5C677CD54}"/>
                </a:ext>
              </a:extLst>
            </p:cNvPr>
            <p:cNvCxnSpPr>
              <a:cxnSpLocks/>
            </p:cNvCxnSpPr>
            <p:nvPr/>
          </p:nvCxnSpPr>
          <p:spPr>
            <a:xfrm flipH="1">
              <a:off x="1283278" y="2965521"/>
              <a:ext cx="3528000"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Tekstvak 100">
            <a:extLst>
              <a:ext uri="{FF2B5EF4-FFF2-40B4-BE49-F238E27FC236}">
                <a16:creationId xmlns:a16="http://schemas.microsoft.com/office/drawing/2014/main" id="{6F808E33-1B6B-CA2A-928C-17F1F80CC075}"/>
              </a:ext>
            </a:extLst>
          </p:cNvPr>
          <p:cNvSpPr txBox="1"/>
          <p:nvPr/>
        </p:nvSpPr>
        <p:spPr>
          <a:xfrm>
            <a:off x="9193260" y="3295194"/>
            <a:ext cx="8312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U-P</a:t>
            </a:r>
          </a:p>
        </p:txBody>
      </p:sp>
      <p:pic>
        <p:nvPicPr>
          <p:cNvPr id="102" name="Graphic 101" descr="Lijn met pijl: Curve in wijzerzin met effen opvulling">
            <a:extLst>
              <a:ext uri="{FF2B5EF4-FFF2-40B4-BE49-F238E27FC236}">
                <a16:creationId xmlns:a16="http://schemas.microsoft.com/office/drawing/2014/main" id="{22CBD0F6-D28B-BB16-C30C-C42478EAA7A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0244206" flipH="1" flipV="1">
            <a:off x="8658565" y="2981662"/>
            <a:ext cx="670705" cy="670705"/>
          </a:xfrm>
          <a:prstGeom prst="rect">
            <a:avLst/>
          </a:prstGeom>
          <a:effectLst>
            <a:outerShdw blurRad="25400" dist="25400" dir="2700000" algn="tl" rotWithShape="0">
              <a:prstClr val="black">
                <a:alpha val="40000"/>
              </a:prstClr>
            </a:outerShdw>
          </a:effectLst>
        </p:spPr>
      </p:pic>
      <p:sp>
        <p:nvSpPr>
          <p:cNvPr id="103" name="Tekstvak 102">
            <a:extLst>
              <a:ext uri="{FF2B5EF4-FFF2-40B4-BE49-F238E27FC236}">
                <a16:creationId xmlns:a16="http://schemas.microsoft.com/office/drawing/2014/main" id="{83A09A8C-9F89-4205-A7AB-63ECE58CD21D}"/>
              </a:ext>
            </a:extLst>
          </p:cNvPr>
          <p:cNvSpPr txBox="1"/>
          <p:nvPr/>
        </p:nvSpPr>
        <p:spPr>
          <a:xfrm>
            <a:off x="8324112" y="2095149"/>
            <a:ext cx="465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U</a:t>
            </a:r>
          </a:p>
        </p:txBody>
      </p:sp>
      <p:pic>
        <p:nvPicPr>
          <p:cNvPr id="104" name="Graphic 103" descr="Lijn met pijl: Curve in wijzerzin met effen opvulling">
            <a:extLst>
              <a:ext uri="{FF2B5EF4-FFF2-40B4-BE49-F238E27FC236}">
                <a16:creationId xmlns:a16="http://schemas.microsoft.com/office/drawing/2014/main" id="{C695796A-0531-46E4-F77F-D3AD98CB35D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7580056" flipH="1" flipV="1">
            <a:off x="8725732" y="1904879"/>
            <a:ext cx="670705" cy="670705"/>
          </a:xfrm>
          <a:prstGeom prst="rect">
            <a:avLst/>
          </a:prstGeom>
          <a:effectLst>
            <a:outerShdw blurRad="25400" dist="25400" dir="2700000" algn="tl" rotWithShape="0">
              <a:prstClr val="black">
                <a:alpha val="40000"/>
              </a:prstClr>
            </a:outerShdw>
          </a:effectLst>
        </p:spPr>
      </p:pic>
      <p:sp>
        <p:nvSpPr>
          <p:cNvPr id="105" name="Tekstvak 104">
            <a:extLst>
              <a:ext uri="{FF2B5EF4-FFF2-40B4-BE49-F238E27FC236}">
                <a16:creationId xmlns:a16="http://schemas.microsoft.com/office/drawing/2014/main" id="{1A4B2E99-D375-C9E2-F931-196007B53637}"/>
              </a:ext>
            </a:extLst>
          </p:cNvPr>
          <p:cNvSpPr txBox="1"/>
          <p:nvPr/>
        </p:nvSpPr>
        <p:spPr>
          <a:xfrm>
            <a:off x="3088202" y="3317962"/>
            <a:ext cx="893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U-P</a:t>
            </a:r>
          </a:p>
        </p:txBody>
      </p:sp>
      <p:pic>
        <p:nvPicPr>
          <p:cNvPr id="106" name="Graphic 105" descr="Lijn met pijl: Curve in wijzerzin met effen opvulling">
            <a:extLst>
              <a:ext uri="{FF2B5EF4-FFF2-40B4-BE49-F238E27FC236}">
                <a16:creationId xmlns:a16="http://schemas.microsoft.com/office/drawing/2014/main" id="{3EEE566F-64CB-B7F9-EBF4-0D008172C2F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1355794" flipH="1">
            <a:off x="2518326" y="3559246"/>
            <a:ext cx="670705" cy="670705"/>
          </a:xfrm>
          <a:prstGeom prst="rect">
            <a:avLst/>
          </a:prstGeom>
          <a:effectLst>
            <a:outerShdw blurRad="25400" dist="25400" dir="2700000" algn="tl" rotWithShape="0">
              <a:prstClr val="black">
                <a:alpha val="40000"/>
              </a:prstClr>
            </a:outerShdw>
          </a:effectLst>
        </p:spPr>
      </p:pic>
      <p:sp>
        <p:nvSpPr>
          <p:cNvPr id="107" name="Tekstvak 106">
            <a:extLst>
              <a:ext uri="{FF2B5EF4-FFF2-40B4-BE49-F238E27FC236}">
                <a16:creationId xmlns:a16="http://schemas.microsoft.com/office/drawing/2014/main" id="{028DA36A-BC16-1370-3A1B-DABB434A959D}"/>
              </a:ext>
            </a:extLst>
          </p:cNvPr>
          <p:cNvSpPr txBox="1"/>
          <p:nvPr/>
        </p:nvSpPr>
        <p:spPr>
          <a:xfrm>
            <a:off x="2232638" y="4634464"/>
            <a:ext cx="465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U</a:t>
            </a:r>
          </a:p>
        </p:txBody>
      </p:sp>
      <p:pic>
        <p:nvPicPr>
          <p:cNvPr id="108" name="Graphic 107" descr="Lijn met pijl: Curve in wijzerzin met effen opvulling">
            <a:extLst>
              <a:ext uri="{FF2B5EF4-FFF2-40B4-BE49-F238E27FC236}">
                <a16:creationId xmlns:a16="http://schemas.microsoft.com/office/drawing/2014/main" id="{DBFEF632-6695-4740-BDB3-56FA42BA4EA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4576956" flipV="1">
            <a:off x="2654448" y="4627955"/>
            <a:ext cx="670705" cy="670705"/>
          </a:xfrm>
          <a:prstGeom prst="rect">
            <a:avLst/>
          </a:prstGeom>
          <a:effectLst>
            <a:outerShdw blurRad="25400" dist="25400" dir="2700000" algn="tl" rotWithShape="0">
              <a:prstClr val="black">
                <a:alpha val="40000"/>
              </a:prstClr>
            </a:outerShdw>
          </a:effectLst>
        </p:spPr>
      </p:pic>
      <p:cxnSp>
        <p:nvCxnSpPr>
          <p:cNvPr id="110" name="Rechte verbindingslijn met pijl 109">
            <a:extLst>
              <a:ext uri="{FF2B5EF4-FFF2-40B4-BE49-F238E27FC236}">
                <a16:creationId xmlns:a16="http://schemas.microsoft.com/office/drawing/2014/main" id="{AE4C310E-63C0-A31B-0E4E-520005C3FE6F}"/>
              </a:ext>
            </a:extLst>
          </p:cNvPr>
          <p:cNvCxnSpPr>
            <a:cxnSpLocks/>
          </p:cNvCxnSpPr>
          <p:nvPr/>
        </p:nvCxnSpPr>
        <p:spPr>
          <a:xfrm flipV="1">
            <a:off x="1168400" y="2000988"/>
            <a:ext cx="0" cy="79200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113" name="Tekstvak 112">
            <a:extLst>
              <a:ext uri="{FF2B5EF4-FFF2-40B4-BE49-F238E27FC236}">
                <a16:creationId xmlns:a16="http://schemas.microsoft.com/office/drawing/2014/main" id="{2DBE42C3-FAFF-FCF6-8F28-57297C8E84F2}"/>
              </a:ext>
            </a:extLst>
          </p:cNvPr>
          <p:cNvSpPr txBox="1"/>
          <p:nvPr/>
        </p:nvSpPr>
        <p:spPr>
          <a:xfrm>
            <a:off x="985575" y="3994267"/>
            <a:ext cx="336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0</a:t>
            </a:r>
          </a:p>
        </p:txBody>
      </p:sp>
      <p:sp>
        <p:nvSpPr>
          <p:cNvPr id="116" name="Tekstvak 115">
            <a:extLst>
              <a:ext uri="{FF2B5EF4-FFF2-40B4-BE49-F238E27FC236}">
                <a16:creationId xmlns:a16="http://schemas.microsoft.com/office/drawing/2014/main" id="{D85AE729-D55C-1E68-F370-BC77E580A90C}"/>
              </a:ext>
            </a:extLst>
          </p:cNvPr>
          <p:cNvSpPr txBox="1"/>
          <p:nvPr/>
        </p:nvSpPr>
        <p:spPr>
          <a:xfrm>
            <a:off x="185413" y="5359041"/>
            <a:ext cx="58267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De putoptiehouder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speculeert</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op 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daling </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van de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waarde</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van het onderliggende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aandeel</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p:txBody>
      </p:sp>
      <p:sp>
        <p:nvSpPr>
          <p:cNvPr id="117" name="Tekstvak 116">
            <a:extLst>
              <a:ext uri="{FF2B5EF4-FFF2-40B4-BE49-F238E27FC236}">
                <a16:creationId xmlns:a16="http://schemas.microsoft.com/office/drawing/2014/main" id="{689D0A7F-44BF-F3E7-57C4-3208B315C5EA}"/>
              </a:ext>
            </a:extLst>
          </p:cNvPr>
          <p:cNvSpPr txBox="1"/>
          <p:nvPr/>
        </p:nvSpPr>
        <p:spPr>
          <a:xfrm>
            <a:off x="6378517" y="5359041"/>
            <a:ext cx="542934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De putoptieschrijver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speculeert</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op een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stijging </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van de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waarde</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van het onderliggende </a:t>
            </a:r>
            <a:r>
              <a:rPr kumimoji="0" lang="nl-NL" sz="24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aandeel</a:t>
            </a:r>
            <a:r>
              <a:rPr kumimoji="0" lang="nl-NL" sz="24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p:txBody>
      </p:sp>
      <p:cxnSp>
        <p:nvCxnSpPr>
          <p:cNvPr id="4" name="Rechte verbindingslijn met pijl 3">
            <a:extLst>
              <a:ext uri="{FF2B5EF4-FFF2-40B4-BE49-F238E27FC236}">
                <a16:creationId xmlns:a16="http://schemas.microsoft.com/office/drawing/2014/main" id="{AC0D0834-9B83-A8E5-47C1-EED63643E89F}"/>
              </a:ext>
            </a:extLst>
          </p:cNvPr>
          <p:cNvCxnSpPr>
            <a:cxnSpLocks/>
          </p:cNvCxnSpPr>
          <p:nvPr/>
        </p:nvCxnSpPr>
        <p:spPr>
          <a:xfrm>
            <a:off x="10105844" y="3072435"/>
            <a:ext cx="819020" cy="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30" name="Tekstvak 29">
            <a:extLst>
              <a:ext uri="{FF2B5EF4-FFF2-40B4-BE49-F238E27FC236}">
                <a16:creationId xmlns:a16="http://schemas.microsoft.com/office/drawing/2014/main" id="{AD917952-0EA6-0CC9-89B3-28FB153DD0B2}"/>
              </a:ext>
            </a:extLst>
          </p:cNvPr>
          <p:cNvSpPr txBox="1"/>
          <p:nvPr/>
        </p:nvSpPr>
        <p:spPr>
          <a:xfrm>
            <a:off x="3668292" y="3855044"/>
            <a:ext cx="12382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Aandelenkoers</a:t>
            </a:r>
          </a:p>
        </p:txBody>
      </p:sp>
      <p:sp>
        <p:nvSpPr>
          <p:cNvPr id="31" name="Tekstvak 30">
            <a:extLst>
              <a:ext uri="{FF2B5EF4-FFF2-40B4-BE49-F238E27FC236}">
                <a16:creationId xmlns:a16="http://schemas.microsoft.com/office/drawing/2014/main" id="{A6CACB25-EFC0-C058-92A2-11D6A1658ADC}"/>
              </a:ext>
            </a:extLst>
          </p:cNvPr>
          <p:cNvSpPr txBox="1"/>
          <p:nvPr/>
        </p:nvSpPr>
        <p:spPr>
          <a:xfrm>
            <a:off x="9785392" y="3041788"/>
            <a:ext cx="12382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Aandelenkoers</a:t>
            </a:r>
          </a:p>
        </p:txBody>
      </p:sp>
      <p:sp>
        <p:nvSpPr>
          <p:cNvPr id="32" name="Tekstvak 31">
            <a:extLst>
              <a:ext uri="{FF2B5EF4-FFF2-40B4-BE49-F238E27FC236}">
                <a16:creationId xmlns:a16="http://schemas.microsoft.com/office/drawing/2014/main" id="{75390637-A3F2-C1A0-9F37-C77B18CCE935}"/>
              </a:ext>
            </a:extLst>
          </p:cNvPr>
          <p:cNvSpPr txBox="1"/>
          <p:nvPr/>
        </p:nvSpPr>
        <p:spPr>
          <a:xfrm rot="16200000">
            <a:off x="502682" y="2305345"/>
            <a:ext cx="103441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Rendement</a:t>
            </a:r>
          </a:p>
        </p:txBody>
      </p:sp>
      <p:cxnSp>
        <p:nvCxnSpPr>
          <p:cNvPr id="34" name="Rechte verbindingslijn met pijl 33">
            <a:extLst>
              <a:ext uri="{FF2B5EF4-FFF2-40B4-BE49-F238E27FC236}">
                <a16:creationId xmlns:a16="http://schemas.microsoft.com/office/drawing/2014/main" id="{B2C6A33F-7ADA-7C22-2A01-58164D300C91}"/>
              </a:ext>
            </a:extLst>
          </p:cNvPr>
          <p:cNvCxnSpPr>
            <a:cxnSpLocks/>
          </p:cNvCxnSpPr>
          <p:nvPr/>
        </p:nvCxnSpPr>
        <p:spPr>
          <a:xfrm>
            <a:off x="3992258" y="4111663"/>
            <a:ext cx="819020" cy="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1C3D14F6-EF38-35B4-BFB8-1A12FB4BC615}"/>
              </a:ext>
            </a:extLst>
          </p:cNvPr>
          <p:cNvCxnSpPr>
            <a:cxnSpLocks/>
          </p:cNvCxnSpPr>
          <p:nvPr/>
        </p:nvCxnSpPr>
        <p:spPr>
          <a:xfrm flipV="1">
            <a:off x="7278874" y="2000988"/>
            <a:ext cx="0" cy="79200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5FAE41D8-0122-6560-C697-9A7E6D27ACA0}"/>
              </a:ext>
            </a:extLst>
          </p:cNvPr>
          <p:cNvSpPr txBox="1"/>
          <p:nvPr/>
        </p:nvSpPr>
        <p:spPr>
          <a:xfrm rot="16200000">
            <a:off x="6613156" y="2305345"/>
            <a:ext cx="103441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Rendement</a:t>
            </a:r>
          </a:p>
        </p:txBody>
      </p:sp>
      <p:sp>
        <p:nvSpPr>
          <p:cNvPr id="37" name="Tekstvak 36">
            <a:extLst>
              <a:ext uri="{FF2B5EF4-FFF2-40B4-BE49-F238E27FC236}">
                <a16:creationId xmlns:a16="http://schemas.microsoft.com/office/drawing/2014/main" id="{22894082-99AD-5E09-F3A4-7872DB3EE136}"/>
              </a:ext>
            </a:extLst>
          </p:cNvPr>
          <p:cNvSpPr txBox="1"/>
          <p:nvPr/>
        </p:nvSpPr>
        <p:spPr>
          <a:xfrm>
            <a:off x="7096049" y="2730220"/>
            <a:ext cx="336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0</a:t>
            </a:r>
          </a:p>
        </p:txBody>
      </p:sp>
      <p:sp>
        <p:nvSpPr>
          <p:cNvPr id="33" name="Tekstvak 32">
            <a:extLst>
              <a:ext uri="{FF2B5EF4-FFF2-40B4-BE49-F238E27FC236}">
                <a16:creationId xmlns:a16="http://schemas.microsoft.com/office/drawing/2014/main" id="{13EA32C2-FA5F-BC90-96A5-A7313E35D046}"/>
              </a:ext>
            </a:extLst>
          </p:cNvPr>
          <p:cNvSpPr txBox="1"/>
          <p:nvPr/>
        </p:nvSpPr>
        <p:spPr>
          <a:xfrm>
            <a:off x="4134031" y="4288495"/>
            <a:ext cx="5297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P</a:t>
            </a:r>
          </a:p>
        </p:txBody>
      </p:sp>
      <p:sp>
        <p:nvSpPr>
          <p:cNvPr id="41" name="Tekstvak 40">
            <a:extLst>
              <a:ext uri="{FF2B5EF4-FFF2-40B4-BE49-F238E27FC236}">
                <a16:creationId xmlns:a16="http://schemas.microsoft.com/office/drawing/2014/main" id="{ED0D6E2F-70A7-481A-44B3-3DEFE251C802}"/>
              </a:ext>
            </a:extLst>
          </p:cNvPr>
          <p:cNvSpPr txBox="1"/>
          <p:nvPr/>
        </p:nvSpPr>
        <p:spPr>
          <a:xfrm>
            <a:off x="10271300" y="2397954"/>
            <a:ext cx="5297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P</a:t>
            </a:r>
          </a:p>
        </p:txBody>
      </p:sp>
      <p:grpSp>
        <p:nvGrpSpPr>
          <p:cNvPr id="43" name="Groep 42">
            <a:extLst>
              <a:ext uri="{FF2B5EF4-FFF2-40B4-BE49-F238E27FC236}">
                <a16:creationId xmlns:a16="http://schemas.microsoft.com/office/drawing/2014/main" id="{775E6B80-45D1-3A9A-A7AF-7A5A63DF330D}"/>
              </a:ext>
            </a:extLst>
          </p:cNvPr>
          <p:cNvGrpSpPr/>
          <p:nvPr/>
        </p:nvGrpSpPr>
        <p:grpSpPr>
          <a:xfrm flipH="1">
            <a:off x="1332585" y="2961053"/>
            <a:ext cx="3462552" cy="1896070"/>
            <a:chOff x="1332585" y="2961053"/>
            <a:chExt cx="3462552" cy="1896070"/>
          </a:xfrm>
        </p:grpSpPr>
        <p:cxnSp>
          <p:nvCxnSpPr>
            <p:cNvPr id="44" name="Rechte verbindingslijn 43">
              <a:extLst>
                <a:ext uri="{FF2B5EF4-FFF2-40B4-BE49-F238E27FC236}">
                  <a16:creationId xmlns:a16="http://schemas.microsoft.com/office/drawing/2014/main" id="{C3543BFC-9E31-CB1D-4D73-4705FCB9FC25}"/>
                </a:ext>
              </a:extLst>
            </p:cNvPr>
            <p:cNvCxnSpPr>
              <a:cxnSpLocks/>
            </p:cNvCxnSpPr>
            <p:nvPr/>
          </p:nvCxnSpPr>
          <p:spPr>
            <a:xfrm flipH="1">
              <a:off x="1332585" y="4857123"/>
              <a:ext cx="1412272" cy="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D38814F9-0A8E-8F12-8F34-F5135E210A4A}"/>
                </a:ext>
              </a:extLst>
            </p:cNvPr>
            <p:cNvCxnSpPr>
              <a:cxnSpLocks/>
            </p:cNvCxnSpPr>
            <p:nvPr/>
          </p:nvCxnSpPr>
          <p:spPr>
            <a:xfrm flipH="1">
              <a:off x="2721997" y="2961053"/>
              <a:ext cx="2073140" cy="189607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grpSp>
      <p:grpSp>
        <p:nvGrpSpPr>
          <p:cNvPr id="46" name="Groep 45">
            <a:extLst>
              <a:ext uri="{FF2B5EF4-FFF2-40B4-BE49-F238E27FC236}">
                <a16:creationId xmlns:a16="http://schemas.microsoft.com/office/drawing/2014/main" id="{98CB89A5-18AB-4D2F-683D-DE4A853BD509}"/>
              </a:ext>
            </a:extLst>
          </p:cNvPr>
          <p:cNvGrpSpPr/>
          <p:nvPr/>
        </p:nvGrpSpPr>
        <p:grpSpPr>
          <a:xfrm flipH="1">
            <a:off x="7443059" y="2323051"/>
            <a:ext cx="3462552" cy="1896070"/>
            <a:chOff x="7443059" y="2323051"/>
            <a:chExt cx="3462552" cy="1896070"/>
          </a:xfrm>
        </p:grpSpPr>
        <p:cxnSp>
          <p:nvCxnSpPr>
            <p:cNvPr id="47" name="Rechte verbindingslijn 46">
              <a:extLst>
                <a:ext uri="{FF2B5EF4-FFF2-40B4-BE49-F238E27FC236}">
                  <a16:creationId xmlns:a16="http://schemas.microsoft.com/office/drawing/2014/main" id="{88AA2FBD-0FFD-3CC5-9A8B-6D0B425FBD93}"/>
                </a:ext>
              </a:extLst>
            </p:cNvPr>
            <p:cNvCxnSpPr>
              <a:cxnSpLocks/>
            </p:cNvCxnSpPr>
            <p:nvPr/>
          </p:nvCxnSpPr>
          <p:spPr>
            <a:xfrm flipH="1">
              <a:off x="7443059" y="2333136"/>
              <a:ext cx="1412272" cy="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CD478B54-86A7-78C3-94D8-5A387642E6F2}"/>
                </a:ext>
              </a:extLst>
            </p:cNvPr>
            <p:cNvCxnSpPr>
              <a:cxnSpLocks/>
            </p:cNvCxnSpPr>
            <p:nvPr/>
          </p:nvCxnSpPr>
          <p:spPr>
            <a:xfrm flipH="1" flipV="1">
              <a:off x="8832471" y="2323051"/>
              <a:ext cx="2073140" cy="1896070"/>
            </a:xfrm>
            <a:prstGeom prst="line">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grpSp>
      <p:sp>
        <p:nvSpPr>
          <p:cNvPr id="40" name="Linkeraccolade 39">
            <a:extLst>
              <a:ext uri="{FF2B5EF4-FFF2-40B4-BE49-F238E27FC236}">
                <a16:creationId xmlns:a16="http://schemas.microsoft.com/office/drawing/2014/main" id="{59365876-2112-CDF3-C0DB-0682717D05E1}"/>
              </a:ext>
            </a:extLst>
          </p:cNvPr>
          <p:cNvSpPr/>
          <p:nvPr/>
        </p:nvSpPr>
        <p:spPr>
          <a:xfrm>
            <a:off x="4541857" y="4219121"/>
            <a:ext cx="238699" cy="638001"/>
          </a:xfrm>
          <a:prstGeom prst="leftBrace">
            <a:avLst>
              <a:gd name="adj1" fmla="val 120064"/>
              <a:gd name="adj2" fmla="val 46035"/>
            </a:avLst>
          </a:prstGeom>
          <a:ln w="57150">
            <a:solidFill>
              <a:srgbClr val="E71E1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Linkeraccolade 41">
            <a:extLst>
              <a:ext uri="{FF2B5EF4-FFF2-40B4-BE49-F238E27FC236}">
                <a16:creationId xmlns:a16="http://schemas.microsoft.com/office/drawing/2014/main" id="{F73C453F-27A2-9E56-B487-7A0FD0C49ADE}"/>
              </a:ext>
            </a:extLst>
          </p:cNvPr>
          <p:cNvSpPr/>
          <p:nvPr/>
        </p:nvSpPr>
        <p:spPr>
          <a:xfrm>
            <a:off x="10669780" y="2328580"/>
            <a:ext cx="238699" cy="638001"/>
          </a:xfrm>
          <a:prstGeom prst="leftBrace">
            <a:avLst>
              <a:gd name="adj1" fmla="val 120064"/>
              <a:gd name="adj2" fmla="val 46035"/>
            </a:avLst>
          </a:prstGeom>
          <a:ln w="57150">
            <a:solidFill>
              <a:srgbClr val="E71E1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9" name="Rechte verbindingslijn 48">
            <a:extLst>
              <a:ext uri="{FF2B5EF4-FFF2-40B4-BE49-F238E27FC236}">
                <a16:creationId xmlns:a16="http://schemas.microsoft.com/office/drawing/2014/main" id="{F628ED0E-A178-D056-2EBA-B93D82E34689}"/>
              </a:ext>
            </a:extLst>
          </p:cNvPr>
          <p:cNvCxnSpPr>
            <a:cxnSpLocks/>
          </p:cNvCxnSpPr>
          <p:nvPr/>
        </p:nvCxnSpPr>
        <p:spPr>
          <a:xfrm>
            <a:off x="6096000" y="1329369"/>
            <a:ext cx="0" cy="5252208"/>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echthoek: afgeronde hoeken 49">
            <a:extLst>
              <a:ext uri="{FF2B5EF4-FFF2-40B4-BE49-F238E27FC236}">
                <a16:creationId xmlns:a16="http://schemas.microsoft.com/office/drawing/2014/main" id="{07CD322C-E6DD-BE15-824A-BA49E2199CAE}"/>
              </a:ext>
            </a:extLst>
          </p:cNvPr>
          <p:cNvSpPr/>
          <p:nvPr/>
        </p:nvSpPr>
        <p:spPr>
          <a:xfrm>
            <a:off x="1267137" y="1329369"/>
            <a:ext cx="3545026" cy="523219"/>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Optiehouder</a:t>
            </a:r>
          </a:p>
        </p:txBody>
      </p:sp>
      <p:sp>
        <p:nvSpPr>
          <p:cNvPr id="51" name="Rechthoek: afgeronde hoeken 50">
            <a:extLst>
              <a:ext uri="{FF2B5EF4-FFF2-40B4-BE49-F238E27FC236}">
                <a16:creationId xmlns:a16="http://schemas.microsoft.com/office/drawing/2014/main" id="{1AF73897-65FC-CC36-745A-29DD759ACD55}"/>
              </a:ext>
            </a:extLst>
          </p:cNvPr>
          <p:cNvSpPr/>
          <p:nvPr/>
        </p:nvSpPr>
        <p:spPr>
          <a:xfrm>
            <a:off x="7379838" y="1329369"/>
            <a:ext cx="3545026" cy="523219"/>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Optieschrijver</a:t>
            </a:r>
          </a:p>
        </p:txBody>
      </p:sp>
      <p:sp>
        <p:nvSpPr>
          <p:cNvPr id="52" name="Tekstvak 51">
            <a:extLst>
              <a:ext uri="{FF2B5EF4-FFF2-40B4-BE49-F238E27FC236}">
                <a16:creationId xmlns:a16="http://schemas.microsoft.com/office/drawing/2014/main" id="{B63A7417-9659-3707-4D7A-DA5F9B1DC4A8}"/>
              </a:ext>
            </a:extLst>
          </p:cNvPr>
          <p:cNvSpPr txBox="1"/>
          <p:nvPr/>
        </p:nvSpPr>
        <p:spPr>
          <a:xfrm>
            <a:off x="1130300" y="842792"/>
            <a:ext cx="9931400" cy="461665"/>
          </a:xfrm>
          <a:prstGeom prst="rect">
            <a:avLst/>
          </a:prstGeom>
          <a:noFill/>
        </p:spPr>
        <p:txBody>
          <a:bodyPr wrap="square" rtlCol="0">
            <a:spAutoFit/>
          </a:bodyPr>
          <a:lstStyle/>
          <a:p>
            <a:pPr algn="ctr">
              <a:defRPr/>
            </a:pPr>
            <a:r>
              <a:rPr lang="nl-NL" sz="2400" i="1" dirty="0">
                <a:solidFill>
                  <a:prstClr val="black"/>
                </a:solidFill>
                <a:latin typeface="Effra" panose="02000506080000020004" pitchFamily="2" charset="0"/>
              </a:rPr>
              <a:t>Het recht om het onderliggende aandeel te </a:t>
            </a:r>
            <a:r>
              <a:rPr lang="nl-NL" sz="2400" b="1" i="1" dirty="0">
                <a:solidFill>
                  <a:srgbClr val="652EA3"/>
                </a:solidFill>
                <a:latin typeface="Effra" panose="02000506080000020004" pitchFamily="2" charset="0"/>
              </a:rPr>
              <a:t>verkopen</a:t>
            </a:r>
            <a:r>
              <a:rPr lang="nl-NL" sz="2400" i="1" dirty="0">
                <a:solidFill>
                  <a:prstClr val="black"/>
                </a:solidFill>
                <a:latin typeface="Effra" panose="02000506080000020004" pitchFamily="2" charset="0"/>
              </a:rPr>
              <a:t> voor een uitoefenprijs.</a:t>
            </a:r>
          </a:p>
        </p:txBody>
      </p:sp>
    </p:spTree>
    <p:extLst>
      <p:ext uri="{BB962C8B-B14F-4D97-AF65-F5344CB8AC3E}">
        <p14:creationId xmlns:p14="http://schemas.microsoft.com/office/powerpoint/2010/main" val="35139366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A798E-DBAC-0AAE-D036-70CE7E47092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4BA51E5-D36F-E443-922A-B1961040D022}"/>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Callopties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R</a:t>
            </a:r>
            <a:r>
              <a:rPr kumimoji="0" lang="nl-NL" sz="2800" b="0" i="0" u="none" strike="noStrike" kern="1200" cap="none" spc="0" normalizeH="0" baseline="0" noProof="0" dirty="0" err="1">
                <a:ln>
                  <a:noFill/>
                </a:ln>
                <a:solidFill>
                  <a:prstClr val="black"/>
                </a:solidFill>
                <a:effectLst/>
                <a:uLnTx/>
                <a:uFillTx/>
                <a:latin typeface="Effra" panose="02000506080000020004" pitchFamily="2" charset="0"/>
                <a:ea typeface="+mn-ea"/>
                <a:cs typeface="+mn-cs"/>
              </a:rPr>
              <a:t>esultaat</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berekenen)</a:t>
            </a:r>
          </a:p>
        </p:txBody>
      </p:sp>
      <p:sp>
        <p:nvSpPr>
          <p:cNvPr id="32" name="Rechthoek: afgeronde hoeken 31">
            <a:extLst>
              <a:ext uri="{FF2B5EF4-FFF2-40B4-BE49-F238E27FC236}">
                <a16:creationId xmlns:a16="http://schemas.microsoft.com/office/drawing/2014/main" id="{CB429CD3-5703-B565-02C0-D417F62BA131}"/>
              </a:ext>
            </a:extLst>
          </p:cNvPr>
          <p:cNvSpPr/>
          <p:nvPr/>
        </p:nvSpPr>
        <p:spPr>
          <a:xfrm>
            <a:off x="2140299" y="875303"/>
            <a:ext cx="2773893" cy="396000"/>
          </a:xfrm>
          <a:prstGeom prst="roundRect">
            <a:avLst/>
          </a:prstGeom>
          <a:solidFill>
            <a:srgbClr val="945D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dirty="0">
                <a:ln>
                  <a:noFill/>
                </a:ln>
                <a:solidFill>
                  <a:prstClr val="white"/>
                </a:solidFill>
                <a:effectLst/>
                <a:uLnTx/>
                <a:uFillTx/>
                <a:latin typeface="Effra" panose="02000506080000020004" pitchFamily="2" charset="0"/>
              </a:rPr>
              <a:t>Optiehouder</a:t>
            </a:r>
          </a:p>
        </p:txBody>
      </p:sp>
      <p:sp>
        <p:nvSpPr>
          <p:cNvPr id="33" name="Rechthoek: afgeronde hoeken 32">
            <a:extLst>
              <a:ext uri="{FF2B5EF4-FFF2-40B4-BE49-F238E27FC236}">
                <a16:creationId xmlns:a16="http://schemas.microsoft.com/office/drawing/2014/main" id="{B8676063-1EEB-6EC0-F4E7-9F77D44956E7}"/>
              </a:ext>
            </a:extLst>
          </p:cNvPr>
          <p:cNvSpPr/>
          <p:nvPr/>
        </p:nvSpPr>
        <p:spPr>
          <a:xfrm>
            <a:off x="7277807" y="875303"/>
            <a:ext cx="2773894" cy="396000"/>
          </a:xfrm>
          <a:prstGeom prst="roundRect">
            <a:avLst/>
          </a:prstGeom>
          <a:solidFill>
            <a:srgbClr val="945D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dirty="0">
                <a:ln>
                  <a:noFill/>
                </a:ln>
                <a:solidFill>
                  <a:prstClr val="white"/>
                </a:solidFill>
                <a:effectLst/>
                <a:uLnTx/>
                <a:uFillTx/>
                <a:latin typeface="Effra" panose="02000506080000020004" pitchFamily="2" charset="0"/>
              </a:rPr>
              <a:t>Optieschrijver</a:t>
            </a:r>
          </a:p>
        </p:txBody>
      </p:sp>
      <p:cxnSp>
        <p:nvCxnSpPr>
          <p:cNvPr id="35" name="Rechte verbindingslijn 34">
            <a:extLst>
              <a:ext uri="{FF2B5EF4-FFF2-40B4-BE49-F238E27FC236}">
                <a16:creationId xmlns:a16="http://schemas.microsoft.com/office/drawing/2014/main" id="{A9936768-F148-D2E1-57D3-6480DAF65A8B}"/>
              </a:ext>
            </a:extLst>
          </p:cNvPr>
          <p:cNvCxnSpPr>
            <a:cxnSpLocks/>
          </p:cNvCxnSpPr>
          <p:nvPr/>
        </p:nvCxnSpPr>
        <p:spPr>
          <a:xfrm flipH="1">
            <a:off x="1758000" y="6393073"/>
            <a:ext cx="8676000" cy="0"/>
          </a:xfrm>
          <a:prstGeom prst="line">
            <a:avLst/>
          </a:prstGeom>
          <a:noFill/>
          <a:ln w="38100" cap="flat" cmpd="sng" algn="ctr">
            <a:solidFill>
              <a:srgbClr val="652EA3"/>
            </a:solidFill>
            <a:prstDash val="solid"/>
            <a:miter lim="800000"/>
          </a:ln>
          <a:effectLst/>
        </p:spPr>
      </p:cxnSp>
      <p:sp>
        <p:nvSpPr>
          <p:cNvPr id="38" name="Tekstvak 37">
            <a:extLst>
              <a:ext uri="{FF2B5EF4-FFF2-40B4-BE49-F238E27FC236}">
                <a16:creationId xmlns:a16="http://schemas.microsoft.com/office/drawing/2014/main" id="{13E35385-9B46-E448-A31C-3B729DE589B6}"/>
              </a:ext>
            </a:extLst>
          </p:cNvPr>
          <p:cNvSpPr txBox="1"/>
          <p:nvPr/>
        </p:nvSpPr>
        <p:spPr>
          <a:xfrm>
            <a:off x="5779301" y="1225006"/>
            <a:ext cx="633398" cy="1446550"/>
          </a:xfrm>
          <a:prstGeom prst="rect">
            <a:avLst/>
          </a:prstGeom>
          <a:noFill/>
        </p:spPr>
        <p:txBody>
          <a:bodyPr wrap="square" rtlCol="0">
            <a:spAutoFit/>
          </a:bodyPr>
          <a:lstStyle/>
          <a:p>
            <a:pPr algn="ctr">
              <a:defRPr/>
            </a:pPr>
            <a:r>
              <a:rPr lang="nl-NL" sz="8800" b="1" dirty="0">
                <a:solidFill>
                  <a:srgbClr val="AE83ED"/>
                </a:solidFill>
                <a:effectLst>
                  <a:outerShdw blurRad="25400" dist="25400" dir="2700000" algn="tl" rotWithShape="0">
                    <a:prstClr val="black">
                      <a:alpha val="40000"/>
                    </a:prstClr>
                  </a:outerShdw>
                </a:effectLst>
                <a:latin typeface="Effra" panose="02000506080000020004" pitchFamily="2" charset="0"/>
              </a:rPr>
              <a:t>O</a:t>
            </a:r>
          </a:p>
        </p:txBody>
      </p:sp>
      <p:sp>
        <p:nvSpPr>
          <p:cNvPr id="39" name="Minteken 38">
            <a:extLst>
              <a:ext uri="{FF2B5EF4-FFF2-40B4-BE49-F238E27FC236}">
                <a16:creationId xmlns:a16="http://schemas.microsoft.com/office/drawing/2014/main" id="{803FE1AF-A069-EA51-2DFD-38730E3C5AE6}"/>
              </a:ext>
            </a:extLst>
          </p:cNvPr>
          <p:cNvSpPr/>
          <p:nvPr/>
        </p:nvSpPr>
        <p:spPr>
          <a:xfrm>
            <a:off x="6486351" y="2482767"/>
            <a:ext cx="554593" cy="1394594"/>
          </a:xfrm>
          <a:prstGeom prst="mathMinus">
            <a:avLst>
              <a:gd name="adj1" fmla="val 4679"/>
            </a:avLst>
          </a:prstGeom>
          <a:solidFill>
            <a:srgbClr val="945DE8"/>
          </a:solidFill>
          <a:ln w="19050" cap="flat" cmpd="sng" algn="ctr">
            <a:solidFill>
              <a:srgbClr val="945DE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40" name="Tekstvak 39">
            <a:extLst>
              <a:ext uri="{FF2B5EF4-FFF2-40B4-BE49-F238E27FC236}">
                <a16:creationId xmlns:a16="http://schemas.microsoft.com/office/drawing/2014/main" id="{2F5238C4-2D37-52ED-37DF-10FF04620573}"/>
              </a:ext>
            </a:extLst>
          </p:cNvPr>
          <p:cNvSpPr txBox="1"/>
          <p:nvPr/>
        </p:nvSpPr>
        <p:spPr>
          <a:xfrm>
            <a:off x="5779301" y="2186679"/>
            <a:ext cx="633398" cy="1446550"/>
          </a:xfrm>
          <a:prstGeom prst="rect">
            <a:avLst/>
          </a:prstGeom>
          <a:noFill/>
        </p:spPr>
        <p:txBody>
          <a:bodyPr wrap="square" rtlCol="0">
            <a:spAutoFit/>
          </a:bodyPr>
          <a:lstStyle/>
          <a:p>
            <a:pPr algn="ctr">
              <a:defRPr/>
            </a:pPr>
            <a:r>
              <a:rPr lang="nl-NL" sz="8800" b="1" dirty="0">
                <a:solidFill>
                  <a:srgbClr val="AE83ED"/>
                </a:solidFill>
                <a:effectLst>
                  <a:outerShdw blurRad="25400" dist="25400" dir="2700000" algn="tl" rotWithShape="0">
                    <a:prstClr val="black">
                      <a:alpha val="40000"/>
                    </a:prstClr>
                  </a:outerShdw>
                </a:effectLst>
                <a:latin typeface="Effra" panose="02000506080000020004" pitchFamily="2" charset="0"/>
              </a:rPr>
              <a:t>I</a:t>
            </a:r>
          </a:p>
        </p:txBody>
      </p:sp>
      <p:sp>
        <p:nvSpPr>
          <p:cNvPr id="41" name="Tekstvak 40">
            <a:extLst>
              <a:ext uri="{FF2B5EF4-FFF2-40B4-BE49-F238E27FC236}">
                <a16:creationId xmlns:a16="http://schemas.microsoft.com/office/drawing/2014/main" id="{91EFB378-7AA1-80AD-5D9C-827308CD8474}"/>
              </a:ext>
            </a:extLst>
          </p:cNvPr>
          <p:cNvSpPr txBox="1"/>
          <p:nvPr/>
        </p:nvSpPr>
        <p:spPr>
          <a:xfrm>
            <a:off x="5779301" y="3148352"/>
            <a:ext cx="633398" cy="1446550"/>
          </a:xfrm>
          <a:prstGeom prst="rect">
            <a:avLst/>
          </a:prstGeom>
          <a:noFill/>
        </p:spPr>
        <p:txBody>
          <a:bodyPr wrap="square" rtlCol="0">
            <a:spAutoFit/>
          </a:bodyPr>
          <a:lstStyle/>
          <a:p>
            <a:pPr algn="ctr">
              <a:defRPr/>
            </a:pPr>
            <a:r>
              <a:rPr lang="nl-NL" sz="8800" b="1" dirty="0">
                <a:solidFill>
                  <a:srgbClr val="AE83ED"/>
                </a:solidFill>
                <a:effectLst>
                  <a:outerShdw blurRad="25400" dist="25400" dir="2700000" algn="tl" rotWithShape="0">
                    <a:prstClr val="black">
                      <a:alpha val="40000"/>
                    </a:prstClr>
                  </a:outerShdw>
                </a:effectLst>
                <a:latin typeface="Effra" panose="02000506080000020004" pitchFamily="2" charset="0"/>
              </a:rPr>
              <a:t>B</a:t>
            </a:r>
          </a:p>
        </p:txBody>
      </p:sp>
      <p:sp>
        <p:nvSpPr>
          <p:cNvPr id="42" name="Tekstvak 41">
            <a:extLst>
              <a:ext uri="{FF2B5EF4-FFF2-40B4-BE49-F238E27FC236}">
                <a16:creationId xmlns:a16="http://schemas.microsoft.com/office/drawing/2014/main" id="{312E489A-3FFB-C8FE-7845-B0BB9269D4E2}"/>
              </a:ext>
            </a:extLst>
          </p:cNvPr>
          <p:cNvSpPr txBox="1"/>
          <p:nvPr/>
        </p:nvSpPr>
        <p:spPr>
          <a:xfrm>
            <a:off x="5779301" y="4110025"/>
            <a:ext cx="633398" cy="1446550"/>
          </a:xfrm>
          <a:prstGeom prst="rect">
            <a:avLst/>
          </a:prstGeom>
          <a:noFill/>
        </p:spPr>
        <p:txBody>
          <a:bodyPr wrap="square" rtlCol="0">
            <a:spAutoFit/>
          </a:bodyPr>
          <a:lstStyle/>
          <a:p>
            <a:pPr algn="ctr">
              <a:defRPr/>
            </a:pPr>
            <a:r>
              <a:rPr lang="nl-NL" sz="8800" b="1" dirty="0">
                <a:solidFill>
                  <a:srgbClr val="AE83ED"/>
                </a:solidFill>
                <a:effectLst>
                  <a:outerShdw blurRad="25400" dist="25400" dir="2700000" algn="tl" rotWithShape="0">
                    <a:prstClr val="black">
                      <a:alpha val="40000"/>
                    </a:prstClr>
                  </a:outerShdw>
                </a:effectLst>
                <a:latin typeface="Effra" panose="02000506080000020004" pitchFamily="2" charset="0"/>
              </a:rPr>
              <a:t>A</a:t>
            </a:r>
          </a:p>
        </p:txBody>
      </p:sp>
      <p:sp>
        <p:nvSpPr>
          <p:cNvPr id="43" name="Tekstvak 42">
            <a:extLst>
              <a:ext uri="{FF2B5EF4-FFF2-40B4-BE49-F238E27FC236}">
                <a16:creationId xmlns:a16="http://schemas.microsoft.com/office/drawing/2014/main" id="{41C3BB4A-FA5F-16F2-EF90-0785812D0890}"/>
              </a:ext>
            </a:extLst>
          </p:cNvPr>
          <p:cNvSpPr txBox="1"/>
          <p:nvPr/>
        </p:nvSpPr>
        <p:spPr>
          <a:xfrm>
            <a:off x="5779301" y="5071699"/>
            <a:ext cx="633398" cy="1446550"/>
          </a:xfrm>
          <a:prstGeom prst="rect">
            <a:avLst/>
          </a:prstGeom>
          <a:noFill/>
        </p:spPr>
        <p:txBody>
          <a:bodyPr wrap="square" rtlCol="0">
            <a:spAutoFit/>
          </a:bodyPr>
          <a:lstStyle/>
          <a:p>
            <a:pPr algn="ctr">
              <a:defRPr/>
            </a:pPr>
            <a:r>
              <a:rPr lang="nl-NL" sz="8800" b="1" dirty="0">
                <a:solidFill>
                  <a:srgbClr val="AE83ED"/>
                </a:solidFill>
                <a:effectLst>
                  <a:outerShdw blurRad="25400" dist="25400" dir="2700000" algn="tl" rotWithShape="0">
                    <a:prstClr val="black">
                      <a:alpha val="40000"/>
                    </a:prstClr>
                  </a:outerShdw>
                </a:effectLst>
                <a:latin typeface="Effra" panose="02000506080000020004" pitchFamily="2" charset="0"/>
              </a:rPr>
              <a:t>B</a:t>
            </a:r>
          </a:p>
        </p:txBody>
      </p:sp>
      <p:cxnSp>
        <p:nvCxnSpPr>
          <p:cNvPr id="44" name="Rechte verbindingslijn 43">
            <a:extLst>
              <a:ext uri="{FF2B5EF4-FFF2-40B4-BE49-F238E27FC236}">
                <a16:creationId xmlns:a16="http://schemas.microsoft.com/office/drawing/2014/main" id="{5E11F20D-0F66-8A33-4767-7CBB9F995FDB}"/>
              </a:ext>
            </a:extLst>
          </p:cNvPr>
          <p:cNvCxnSpPr>
            <a:cxnSpLocks/>
          </p:cNvCxnSpPr>
          <p:nvPr/>
        </p:nvCxnSpPr>
        <p:spPr>
          <a:xfrm>
            <a:off x="5664000" y="5324054"/>
            <a:ext cx="1084783" cy="0"/>
          </a:xfrm>
          <a:prstGeom prst="line">
            <a:avLst/>
          </a:prstGeom>
          <a:noFill/>
          <a:ln w="73025" cap="flat" cmpd="sng" algn="ctr">
            <a:solidFill>
              <a:sysClr val="window" lastClr="FFFFFF">
                <a:lumMod val="75000"/>
              </a:sysClr>
            </a:solidFill>
            <a:prstDash val="solid"/>
            <a:miter lim="800000"/>
          </a:ln>
          <a:effectLst>
            <a:outerShdw blurRad="25400" dist="25400" dir="2700000" algn="tl" rotWithShape="0">
              <a:prstClr val="black">
                <a:alpha val="40000"/>
              </a:prstClr>
            </a:outerShdw>
          </a:effectLst>
        </p:spPr>
      </p:cxnSp>
      <p:sp>
        <p:nvSpPr>
          <p:cNvPr id="45" name="Minteken 44">
            <a:extLst>
              <a:ext uri="{FF2B5EF4-FFF2-40B4-BE49-F238E27FC236}">
                <a16:creationId xmlns:a16="http://schemas.microsoft.com/office/drawing/2014/main" id="{AF491093-895C-4D81-161A-4A347786F1BE}"/>
              </a:ext>
            </a:extLst>
          </p:cNvPr>
          <p:cNvSpPr/>
          <p:nvPr/>
        </p:nvSpPr>
        <p:spPr>
          <a:xfrm>
            <a:off x="7043121" y="4894225"/>
            <a:ext cx="554593" cy="496876"/>
          </a:xfrm>
          <a:prstGeom prst="mathMinus">
            <a:avLst>
              <a:gd name="adj1" fmla="val 12268"/>
            </a:avLst>
          </a:prstGeom>
          <a:solidFill>
            <a:srgbClr val="945DE8"/>
          </a:solidFill>
          <a:ln w="19050" cap="flat" cmpd="sng" algn="ctr">
            <a:solidFill>
              <a:srgbClr val="945DE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92278F"/>
              </a:solidFill>
              <a:effectLst/>
              <a:uLnTx/>
              <a:uFillTx/>
              <a:latin typeface="Aptos" panose="02110004020202020204"/>
              <a:ea typeface="+mn-ea"/>
              <a:cs typeface="+mn-cs"/>
            </a:endParaRPr>
          </a:p>
        </p:txBody>
      </p:sp>
      <p:sp>
        <p:nvSpPr>
          <p:cNvPr id="46" name="Is gelijk aan 45">
            <a:extLst>
              <a:ext uri="{FF2B5EF4-FFF2-40B4-BE49-F238E27FC236}">
                <a16:creationId xmlns:a16="http://schemas.microsoft.com/office/drawing/2014/main" id="{66714F4A-5141-56E4-C8F0-C1C4D3678B60}"/>
              </a:ext>
            </a:extLst>
          </p:cNvPr>
          <p:cNvSpPr/>
          <p:nvPr/>
        </p:nvSpPr>
        <p:spPr>
          <a:xfrm>
            <a:off x="5117148" y="5127746"/>
            <a:ext cx="576727" cy="1334456"/>
          </a:xfrm>
          <a:prstGeom prst="mathEqual">
            <a:avLst>
              <a:gd name="adj1" fmla="val 5273"/>
              <a:gd name="adj2" fmla="val 7991"/>
            </a:avLst>
          </a:prstGeom>
          <a:solidFill>
            <a:srgbClr val="945DE8"/>
          </a:solidFill>
          <a:ln w="19050" cap="flat" cmpd="sng" algn="ctr">
            <a:solidFill>
              <a:srgbClr val="945DE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8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47" name="Is gelijk aan 46">
            <a:extLst>
              <a:ext uri="{FF2B5EF4-FFF2-40B4-BE49-F238E27FC236}">
                <a16:creationId xmlns:a16="http://schemas.microsoft.com/office/drawing/2014/main" id="{8888B46A-D31F-4C4C-CB70-0F98D0D4FAC4}"/>
              </a:ext>
            </a:extLst>
          </p:cNvPr>
          <p:cNvSpPr/>
          <p:nvPr/>
        </p:nvSpPr>
        <p:spPr>
          <a:xfrm>
            <a:off x="5097709" y="3204399"/>
            <a:ext cx="576727" cy="1334456"/>
          </a:xfrm>
          <a:prstGeom prst="mathEqual">
            <a:avLst>
              <a:gd name="adj1" fmla="val 5273"/>
              <a:gd name="adj2" fmla="val 7991"/>
            </a:avLst>
          </a:prstGeom>
          <a:solidFill>
            <a:srgbClr val="945DE8"/>
          </a:solidFill>
          <a:ln w="19050" cap="flat" cmpd="sng" algn="ctr">
            <a:solidFill>
              <a:srgbClr val="945DE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800" b="0" i="0" u="none" strike="noStrike" kern="0" cap="none" spc="0" normalizeH="0" baseline="0" noProof="0">
              <a:ln>
                <a:noFill/>
              </a:ln>
              <a:solidFill>
                <a:srgbClr val="92278F"/>
              </a:solidFill>
              <a:effectLst/>
              <a:uLnTx/>
              <a:uFillTx/>
              <a:latin typeface="Aptos" panose="02110004020202020204"/>
              <a:ea typeface="+mn-ea"/>
              <a:cs typeface="+mn-cs"/>
            </a:endParaRPr>
          </a:p>
        </p:txBody>
      </p:sp>
      <p:pic>
        <p:nvPicPr>
          <p:cNvPr id="49" name="Graphic 48" descr="Lijn met pijl: Curve in wijzerzin met effen opvulling">
            <a:extLst>
              <a:ext uri="{FF2B5EF4-FFF2-40B4-BE49-F238E27FC236}">
                <a16:creationId xmlns:a16="http://schemas.microsoft.com/office/drawing/2014/main" id="{62A8CF80-906C-62BA-FC99-74F7CFC4AFC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896749" flipV="1">
            <a:off x="3750130" y="1316106"/>
            <a:ext cx="2152460" cy="2141086"/>
          </a:xfrm>
          <a:prstGeom prst="rect">
            <a:avLst/>
          </a:prstGeom>
          <a:effectLst>
            <a:outerShdw blurRad="25400" dist="25400" dir="2700000" algn="tl" rotWithShape="0">
              <a:prstClr val="black">
                <a:alpha val="40000"/>
              </a:prstClr>
            </a:outerShdw>
          </a:effectLst>
        </p:spPr>
      </p:pic>
      <p:pic>
        <p:nvPicPr>
          <p:cNvPr id="50" name="Graphic 49" descr="Lijn met pijl: Curve in wijzerzin met effen opvulling">
            <a:extLst>
              <a:ext uri="{FF2B5EF4-FFF2-40B4-BE49-F238E27FC236}">
                <a16:creationId xmlns:a16="http://schemas.microsoft.com/office/drawing/2014/main" id="{EA66DE3F-4D26-DCE1-90CF-4F98B8DD5F9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985643" flipH="1" flipV="1">
            <a:off x="6521483" y="981488"/>
            <a:ext cx="2152460" cy="2141086"/>
          </a:xfrm>
          <a:prstGeom prst="rect">
            <a:avLst/>
          </a:prstGeom>
          <a:effectLst>
            <a:outerShdw blurRad="25400" dist="25400" dir="2700000" algn="tl" rotWithShape="0">
              <a:prstClr val="black">
                <a:alpha val="40000"/>
              </a:prstClr>
            </a:outerShdw>
          </a:effectLst>
        </p:spPr>
      </p:pic>
      <p:sp>
        <p:nvSpPr>
          <p:cNvPr id="51" name="Tekstvak 50">
            <a:extLst>
              <a:ext uri="{FF2B5EF4-FFF2-40B4-BE49-F238E27FC236}">
                <a16:creationId xmlns:a16="http://schemas.microsoft.com/office/drawing/2014/main" id="{CADD0BC8-D36A-52CA-6D30-1896768DD514}"/>
              </a:ext>
            </a:extLst>
          </p:cNvPr>
          <p:cNvSpPr txBox="1"/>
          <p:nvPr/>
        </p:nvSpPr>
        <p:spPr>
          <a:xfrm>
            <a:off x="8091175" y="1566904"/>
            <a:ext cx="2568108" cy="954107"/>
          </a:xfrm>
          <a:prstGeom prst="rect">
            <a:avLst/>
          </a:prstGeom>
          <a:noFill/>
        </p:spPr>
        <p:txBody>
          <a:bodyPr wrap="square" rtlCol="0">
            <a:spAutoFit/>
          </a:bodyPr>
          <a:lstStyle/>
          <a:p>
            <a:pPr algn="ctr">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Staat vast</a:t>
            </a:r>
          </a:p>
          <a:p>
            <a:pPr algn="ctr">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r>
              <a:rPr lang="nl-NL" sz="2800" b="1" i="1" dirty="0">
                <a:solidFill>
                  <a:srgbClr val="652EA3"/>
                </a:solidFill>
                <a:effectLst>
                  <a:outerShdw blurRad="25400" dist="25400" dir="2700000" algn="tl" rotWithShape="0">
                    <a:prstClr val="black">
                      <a:alpha val="40000"/>
                    </a:prstClr>
                  </a:outerShdw>
                </a:effectLst>
                <a:latin typeface="Effra" panose="02000506080000020004" pitchFamily="2" charset="0"/>
              </a:rPr>
              <a:t>uitoefenprijs</a:t>
            </a: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p>
        </p:txBody>
      </p:sp>
      <p:sp>
        <p:nvSpPr>
          <p:cNvPr id="52" name="Tekstvak 51">
            <a:extLst>
              <a:ext uri="{FF2B5EF4-FFF2-40B4-BE49-F238E27FC236}">
                <a16:creationId xmlns:a16="http://schemas.microsoft.com/office/drawing/2014/main" id="{A36B2358-04CE-8C9C-F636-BA8099AD204A}"/>
              </a:ext>
            </a:extLst>
          </p:cNvPr>
          <p:cNvSpPr txBox="1"/>
          <p:nvPr/>
        </p:nvSpPr>
        <p:spPr>
          <a:xfrm>
            <a:off x="2240529" y="2432900"/>
            <a:ext cx="2568108" cy="954107"/>
          </a:xfrm>
          <a:prstGeom prst="rect">
            <a:avLst/>
          </a:prstGeom>
          <a:noFill/>
        </p:spPr>
        <p:txBody>
          <a:bodyPr wrap="square" rtlCol="0">
            <a:spAutoFit/>
          </a:bodyPr>
          <a:lstStyle/>
          <a:p>
            <a:pPr algn="ctr">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Staat vast</a:t>
            </a:r>
          </a:p>
          <a:p>
            <a:pPr algn="ctr">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r>
              <a:rPr lang="nl-NL" sz="2800" b="1" i="1" dirty="0">
                <a:solidFill>
                  <a:srgbClr val="652EA3"/>
                </a:solidFill>
                <a:effectLst>
                  <a:outerShdw blurRad="25400" dist="25400" dir="2700000" algn="tl" rotWithShape="0">
                    <a:prstClr val="black">
                      <a:alpha val="40000"/>
                    </a:prstClr>
                  </a:outerShdw>
                </a:effectLst>
                <a:latin typeface="Effra" panose="02000506080000020004" pitchFamily="2" charset="0"/>
              </a:rPr>
              <a:t>uitoefenprijs</a:t>
            </a: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p>
        </p:txBody>
      </p:sp>
      <p:pic>
        <p:nvPicPr>
          <p:cNvPr id="53" name="Graphic 52" descr="Pijl-rechts met effen opvulling">
            <a:extLst>
              <a:ext uri="{FF2B5EF4-FFF2-40B4-BE49-F238E27FC236}">
                <a16:creationId xmlns:a16="http://schemas.microsoft.com/office/drawing/2014/main" id="{9D48A865-1D92-E52C-4678-47E85051C6D1}"/>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rot="10800000" flipH="1" flipV="1">
            <a:off x="3989359" y="4051281"/>
            <a:ext cx="1304369" cy="1595463"/>
          </a:xfrm>
          <a:prstGeom prst="rect">
            <a:avLst/>
          </a:prstGeom>
          <a:effectLst>
            <a:outerShdw blurRad="25400" dist="25400" dir="2700000" algn="tl" rotWithShape="0">
              <a:prstClr val="black">
                <a:alpha val="40000"/>
              </a:prstClr>
            </a:outerShdw>
          </a:effectLst>
        </p:spPr>
      </p:pic>
      <p:sp>
        <p:nvSpPr>
          <p:cNvPr id="54" name="Tekstvak 53">
            <a:extLst>
              <a:ext uri="{FF2B5EF4-FFF2-40B4-BE49-F238E27FC236}">
                <a16:creationId xmlns:a16="http://schemas.microsoft.com/office/drawing/2014/main" id="{8DD59BE7-4ED4-A619-41ED-4B9D69DE2387}"/>
              </a:ext>
            </a:extLst>
          </p:cNvPr>
          <p:cNvSpPr txBox="1"/>
          <p:nvPr/>
        </p:nvSpPr>
        <p:spPr>
          <a:xfrm>
            <a:off x="8566492" y="4363194"/>
            <a:ext cx="3113384" cy="800219"/>
          </a:xfrm>
          <a:prstGeom prst="rect">
            <a:avLst/>
          </a:prstGeom>
          <a:noFill/>
        </p:spPr>
        <p:txBody>
          <a:bodyPr wrap="square" rtlCol="0">
            <a:spAutoFit/>
          </a:bodyPr>
          <a:lstStyle/>
          <a:p>
            <a:pPr algn="ctr">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Ontvangen premie</a:t>
            </a:r>
          </a:p>
          <a:p>
            <a:pPr algn="ctr">
              <a:defRPr/>
            </a:pPr>
            <a:r>
              <a:rPr lang="nl-NL"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r>
              <a:rPr lang="nl-NL" b="1" i="1" dirty="0">
                <a:solidFill>
                  <a:srgbClr val="652EA3"/>
                </a:solidFill>
                <a:effectLst>
                  <a:outerShdw blurRad="25400" dist="25400" dir="2700000" algn="tl" rotWithShape="0">
                    <a:prstClr val="black">
                      <a:alpha val="40000"/>
                    </a:prstClr>
                  </a:outerShdw>
                </a:effectLst>
                <a:latin typeface="Effra" panose="02000506080000020004" pitchFamily="2" charset="0"/>
              </a:rPr>
              <a:t>verhoogt het resultaat</a:t>
            </a:r>
            <a:r>
              <a:rPr lang="nl-NL"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p>
        </p:txBody>
      </p:sp>
      <p:sp>
        <p:nvSpPr>
          <p:cNvPr id="55" name="Tekstvak 54">
            <a:extLst>
              <a:ext uri="{FF2B5EF4-FFF2-40B4-BE49-F238E27FC236}">
                <a16:creationId xmlns:a16="http://schemas.microsoft.com/office/drawing/2014/main" id="{BA16E620-8002-375D-1988-4505F17D7813}"/>
              </a:ext>
            </a:extLst>
          </p:cNvPr>
          <p:cNvSpPr txBox="1"/>
          <p:nvPr/>
        </p:nvSpPr>
        <p:spPr>
          <a:xfrm>
            <a:off x="1404694" y="4363194"/>
            <a:ext cx="2818292" cy="800219"/>
          </a:xfrm>
          <a:prstGeom prst="rect">
            <a:avLst/>
          </a:prstGeom>
          <a:noFill/>
        </p:spPr>
        <p:txBody>
          <a:bodyPr wrap="square" rtlCol="0">
            <a:spAutoFit/>
          </a:bodyPr>
          <a:lstStyle/>
          <a:p>
            <a:pPr algn="ctr">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Betaalde  premie</a:t>
            </a:r>
          </a:p>
          <a:p>
            <a:pPr algn="ctr">
              <a:defRPr/>
            </a:pPr>
            <a:r>
              <a:rPr lang="nl-NL"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r>
              <a:rPr lang="nl-NL" b="1" i="1" dirty="0">
                <a:solidFill>
                  <a:srgbClr val="652EA3"/>
                </a:solidFill>
                <a:effectLst>
                  <a:outerShdw blurRad="25400" dist="25400" dir="2700000" algn="tl" rotWithShape="0">
                    <a:prstClr val="black">
                      <a:alpha val="40000"/>
                    </a:prstClr>
                  </a:outerShdw>
                </a:effectLst>
                <a:latin typeface="Effra" panose="02000506080000020004" pitchFamily="2" charset="0"/>
              </a:rPr>
              <a:t>verlaagt het resultaat</a:t>
            </a:r>
            <a:r>
              <a:rPr lang="nl-NL"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p>
        </p:txBody>
      </p:sp>
      <p:pic>
        <p:nvPicPr>
          <p:cNvPr id="56" name="Graphic 55" descr="Pijl-rechts met effen opvulling">
            <a:extLst>
              <a:ext uri="{FF2B5EF4-FFF2-40B4-BE49-F238E27FC236}">
                <a16:creationId xmlns:a16="http://schemas.microsoft.com/office/drawing/2014/main" id="{07E04A0B-BEBB-D436-B0D7-013290E192DB}"/>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rot="10800000" flipV="1">
            <a:off x="7580015" y="4051280"/>
            <a:ext cx="1304369" cy="1595463"/>
          </a:xfrm>
          <a:prstGeom prst="rect">
            <a:avLst/>
          </a:prstGeom>
          <a:effectLst>
            <a:outerShdw blurRad="25400" dist="25400" dir="2700000" algn="tl" rotWithShape="0">
              <a:prstClr val="black">
                <a:alpha val="40000"/>
              </a:prstClr>
            </a:outerShdw>
          </a:effectLst>
        </p:spPr>
      </p:pic>
      <p:sp>
        <p:nvSpPr>
          <p:cNvPr id="57" name="Tekstvak 56">
            <a:extLst>
              <a:ext uri="{FF2B5EF4-FFF2-40B4-BE49-F238E27FC236}">
                <a16:creationId xmlns:a16="http://schemas.microsoft.com/office/drawing/2014/main" id="{153CF3A3-8D0F-6AF1-6E0A-59D91D609151}"/>
              </a:ext>
            </a:extLst>
          </p:cNvPr>
          <p:cNvSpPr txBox="1"/>
          <p:nvPr/>
        </p:nvSpPr>
        <p:spPr>
          <a:xfrm>
            <a:off x="381000" y="6402381"/>
            <a:ext cx="11430000" cy="338554"/>
          </a:xfrm>
          <a:prstGeom prst="rect">
            <a:avLst/>
          </a:prstGeom>
          <a:noFill/>
        </p:spPr>
        <p:txBody>
          <a:bodyPr wrap="square" rtlCol="0">
            <a:spAutoFit/>
          </a:bodyPr>
          <a:lstStyle/>
          <a:p>
            <a:pPr algn="ctr">
              <a:defRPr/>
            </a:pPr>
            <a:r>
              <a:rPr lang="nl-NL" sz="1600" b="1" dirty="0">
                <a:solidFill>
                  <a:srgbClr val="AE83ED"/>
                </a:solidFill>
                <a:latin typeface="Effra" panose="02000506080000020004" pitchFamily="2" charset="0"/>
              </a:rPr>
              <a:t>O</a:t>
            </a:r>
            <a:r>
              <a:rPr lang="nl-NL" sz="1600" dirty="0">
                <a:solidFill>
                  <a:prstClr val="black"/>
                </a:solidFill>
                <a:latin typeface="Effra" panose="02000506080000020004" pitchFamily="2" charset="0"/>
              </a:rPr>
              <a:t> = verkoopprijs aandeel   </a:t>
            </a:r>
            <a:r>
              <a:rPr lang="nl-NL" sz="1600" b="1" dirty="0">
                <a:solidFill>
                  <a:srgbClr val="652EA3"/>
                </a:solidFill>
                <a:latin typeface="Effra" panose="02000506080000020004" pitchFamily="2" charset="0"/>
              </a:rPr>
              <a:t>|  </a:t>
            </a:r>
            <a:r>
              <a:rPr lang="nl-NL" sz="1600" dirty="0">
                <a:solidFill>
                  <a:srgbClr val="AE83ED"/>
                </a:solidFill>
                <a:latin typeface="Effra" panose="02000506080000020004" pitchFamily="2" charset="0"/>
              </a:rPr>
              <a:t> </a:t>
            </a:r>
            <a:r>
              <a:rPr lang="nl-NL" sz="1600" b="1" dirty="0">
                <a:solidFill>
                  <a:srgbClr val="AE83ED"/>
                </a:solidFill>
                <a:latin typeface="Effra" panose="02000506080000020004" pitchFamily="2" charset="0"/>
              </a:rPr>
              <a:t>I</a:t>
            </a:r>
            <a:r>
              <a:rPr lang="nl-NL" sz="1600" dirty="0">
                <a:solidFill>
                  <a:srgbClr val="AE83ED"/>
                </a:solidFill>
                <a:latin typeface="Effra" panose="02000506080000020004" pitchFamily="2" charset="0"/>
              </a:rPr>
              <a:t> </a:t>
            </a:r>
            <a:r>
              <a:rPr lang="nl-NL" sz="1600" dirty="0">
                <a:solidFill>
                  <a:prstClr val="black"/>
                </a:solidFill>
                <a:latin typeface="Effra" panose="02000506080000020004" pitchFamily="2" charset="0"/>
              </a:rPr>
              <a:t>= inkoopprijs aandeel   </a:t>
            </a:r>
            <a:r>
              <a:rPr lang="nl-NL" sz="1600" b="1" dirty="0">
                <a:solidFill>
                  <a:srgbClr val="652EA3"/>
                </a:solidFill>
                <a:latin typeface="Effra" panose="02000506080000020004" pitchFamily="2" charset="0"/>
              </a:rPr>
              <a:t>|</a:t>
            </a:r>
            <a:r>
              <a:rPr lang="nl-NL" sz="1600" dirty="0">
                <a:solidFill>
                  <a:prstClr val="black"/>
                </a:solidFill>
                <a:latin typeface="Effra" panose="02000506080000020004" pitchFamily="2" charset="0"/>
              </a:rPr>
              <a:t>   </a:t>
            </a:r>
            <a:r>
              <a:rPr lang="nl-NL" sz="1600" b="1" dirty="0">
                <a:solidFill>
                  <a:srgbClr val="AE83ED"/>
                </a:solidFill>
                <a:latin typeface="Effra" panose="02000506080000020004" pitchFamily="2" charset="0"/>
              </a:rPr>
              <a:t>B</a:t>
            </a:r>
            <a:r>
              <a:rPr lang="nl-NL" sz="1600" b="1" baseline="-25000" dirty="0">
                <a:solidFill>
                  <a:srgbClr val="AE83ED"/>
                </a:solidFill>
                <a:latin typeface="Effra" panose="02000506080000020004" pitchFamily="2" charset="0"/>
              </a:rPr>
              <a:t>1</a:t>
            </a:r>
            <a:r>
              <a:rPr lang="nl-NL" sz="1600" dirty="0">
                <a:solidFill>
                  <a:prstClr val="black"/>
                </a:solidFill>
                <a:latin typeface="Effra" panose="02000506080000020004" pitchFamily="2" charset="0"/>
              </a:rPr>
              <a:t> = koersresultaat   </a:t>
            </a:r>
            <a:r>
              <a:rPr lang="nl-NL" sz="1600" b="1" dirty="0">
                <a:solidFill>
                  <a:srgbClr val="652EA3"/>
                </a:solidFill>
                <a:latin typeface="Effra" panose="02000506080000020004" pitchFamily="2" charset="0"/>
              </a:rPr>
              <a:t>|</a:t>
            </a:r>
            <a:r>
              <a:rPr lang="nl-NL" sz="1600" dirty="0">
                <a:solidFill>
                  <a:prstClr val="black"/>
                </a:solidFill>
                <a:latin typeface="Effra" panose="02000506080000020004" pitchFamily="2" charset="0"/>
              </a:rPr>
              <a:t>   </a:t>
            </a:r>
            <a:r>
              <a:rPr lang="nl-NL" sz="1600" b="1" dirty="0">
                <a:solidFill>
                  <a:srgbClr val="AE83ED"/>
                </a:solidFill>
                <a:latin typeface="Effra" panose="02000506080000020004" pitchFamily="2" charset="0"/>
              </a:rPr>
              <a:t>A</a:t>
            </a:r>
            <a:r>
              <a:rPr lang="nl-NL" sz="1600" dirty="0">
                <a:solidFill>
                  <a:prstClr val="black"/>
                </a:solidFill>
                <a:latin typeface="Effra" panose="02000506080000020004" pitchFamily="2" charset="0"/>
              </a:rPr>
              <a:t> = premie   </a:t>
            </a:r>
            <a:r>
              <a:rPr lang="nl-NL" sz="1600" b="1" dirty="0">
                <a:solidFill>
                  <a:srgbClr val="652EA3"/>
                </a:solidFill>
                <a:latin typeface="Effra" panose="02000506080000020004" pitchFamily="2" charset="0"/>
              </a:rPr>
              <a:t>|  </a:t>
            </a:r>
            <a:r>
              <a:rPr lang="nl-NL" sz="1600" dirty="0">
                <a:solidFill>
                  <a:prstClr val="black"/>
                </a:solidFill>
                <a:latin typeface="Effra" panose="02000506080000020004" pitchFamily="2" charset="0"/>
              </a:rPr>
              <a:t> </a:t>
            </a:r>
            <a:r>
              <a:rPr lang="nl-NL" sz="1600" b="1" dirty="0">
                <a:solidFill>
                  <a:srgbClr val="AE83ED"/>
                </a:solidFill>
                <a:latin typeface="Effra" panose="02000506080000020004" pitchFamily="2" charset="0"/>
              </a:rPr>
              <a:t>B</a:t>
            </a:r>
            <a:r>
              <a:rPr lang="nl-NL" sz="1600" b="1" baseline="-25000" dirty="0">
                <a:solidFill>
                  <a:srgbClr val="AE83ED"/>
                </a:solidFill>
                <a:latin typeface="Effra" panose="02000506080000020004" pitchFamily="2" charset="0"/>
              </a:rPr>
              <a:t>2</a:t>
            </a:r>
            <a:r>
              <a:rPr lang="nl-NL" sz="1600" dirty="0">
                <a:solidFill>
                  <a:prstClr val="black"/>
                </a:solidFill>
                <a:latin typeface="Effra" panose="02000506080000020004" pitchFamily="2" charset="0"/>
              </a:rPr>
              <a:t> = resultaat</a:t>
            </a:r>
          </a:p>
        </p:txBody>
      </p:sp>
      <p:sp>
        <p:nvSpPr>
          <p:cNvPr id="58" name="Tekstvak 57">
            <a:extLst>
              <a:ext uri="{FF2B5EF4-FFF2-40B4-BE49-F238E27FC236}">
                <a16:creationId xmlns:a16="http://schemas.microsoft.com/office/drawing/2014/main" id="{8F551819-2F88-D599-C687-EB570729E58F}"/>
              </a:ext>
            </a:extLst>
          </p:cNvPr>
          <p:cNvSpPr txBox="1"/>
          <p:nvPr/>
        </p:nvSpPr>
        <p:spPr>
          <a:xfrm>
            <a:off x="6410452" y="3849953"/>
            <a:ext cx="200785" cy="523220"/>
          </a:xfrm>
          <a:prstGeom prst="rect">
            <a:avLst/>
          </a:prstGeom>
          <a:noFill/>
        </p:spPr>
        <p:txBody>
          <a:bodyPr wrap="square" rtlCol="0">
            <a:spAutoFit/>
          </a:bodyPr>
          <a:lstStyle/>
          <a:p>
            <a:pPr algn="ctr">
              <a:defRPr/>
            </a:pPr>
            <a:r>
              <a:rPr lang="nl-NL" sz="28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59" name="Tekstvak 58">
            <a:extLst>
              <a:ext uri="{FF2B5EF4-FFF2-40B4-BE49-F238E27FC236}">
                <a16:creationId xmlns:a16="http://schemas.microsoft.com/office/drawing/2014/main" id="{8280E1ED-98E2-186B-7285-71548FF8F921}"/>
              </a:ext>
            </a:extLst>
          </p:cNvPr>
          <p:cNvSpPr txBox="1"/>
          <p:nvPr/>
        </p:nvSpPr>
        <p:spPr>
          <a:xfrm>
            <a:off x="6420104" y="5760229"/>
            <a:ext cx="200785" cy="523220"/>
          </a:xfrm>
          <a:prstGeom prst="rect">
            <a:avLst/>
          </a:prstGeom>
          <a:noFill/>
        </p:spPr>
        <p:txBody>
          <a:bodyPr wrap="square" rtlCol="0">
            <a:spAutoFit/>
          </a:bodyPr>
          <a:lstStyle/>
          <a:p>
            <a:pPr algn="ctr">
              <a:defRPr/>
            </a:pPr>
            <a:r>
              <a:rPr lang="nl-NL" sz="2800" b="1" dirty="0">
                <a:solidFill>
                  <a:srgbClr val="AE83ED"/>
                </a:solidFill>
                <a:effectLst>
                  <a:outerShdw blurRad="25400" dist="25400" dir="2700000" algn="tl" rotWithShape="0">
                    <a:prstClr val="black">
                      <a:alpha val="40000"/>
                    </a:prstClr>
                  </a:outerShdw>
                </a:effectLst>
                <a:latin typeface="Effra" panose="02000506080000020004" pitchFamily="2" charset="0"/>
              </a:rPr>
              <a:t>2</a:t>
            </a:r>
          </a:p>
        </p:txBody>
      </p:sp>
      <p:cxnSp>
        <p:nvCxnSpPr>
          <p:cNvPr id="62" name="Rechte verbindingslijn 61">
            <a:extLst>
              <a:ext uri="{FF2B5EF4-FFF2-40B4-BE49-F238E27FC236}">
                <a16:creationId xmlns:a16="http://schemas.microsoft.com/office/drawing/2014/main" id="{5DE9C18F-64AA-93D5-F71D-160BA3FC5E25}"/>
              </a:ext>
            </a:extLst>
          </p:cNvPr>
          <p:cNvCxnSpPr>
            <a:cxnSpLocks/>
          </p:cNvCxnSpPr>
          <p:nvPr/>
        </p:nvCxnSpPr>
        <p:spPr>
          <a:xfrm>
            <a:off x="5664000" y="3414346"/>
            <a:ext cx="1084783" cy="0"/>
          </a:xfrm>
          <a:prstGeom prst="line">
            <a:avLst/>
          </a:prstGeom>
          <a:noFill/>
          <a:ln w="73025" cap="flat" cmpd="sng" algn="ctr">
            <a:solidFill>
              <a:sysClr val="window" lastClr="FFFFFF">
                <a:lumMod val="75000"/>
              </a:sysClr>
            </a:solidFill>
            <a:prstDash val="solid"/>
            <a:miter lim="800000"/>
          </a:ln>
          <a:effectLst>
            <a:outerShdw blurRad="25400" dist="25400" dir="2700000" algn="tl" rotWithShape="0">
              <a:prstClr val="black">
                <a:alpha val="40000"/>
              </a:prstClr>
            </a:outerShdw>
          </a:effectLst>
        </p:spPr>
      </p:cxnSp>
      <p:sp>
        <p:nvSpPr>
          <p:cNvPr id="63" name="Plusteken 62">
            <a:extLst>
              <a:ext uri="{FF2B5EF4-FFF2-40B4-BE49-F238E27FC236}">
                <a16:creationId xmlns:a16="http://schemas.microsoft.com/office/drawing/2014/main" id="{9070E998-22D7-2AD8-F723-B44DF29A91AA}"/>
              </a:ext>
            </a:extLst>
          </p:cNvPr>
          <p:cNvSpPr/>
          <p:nvPr/>
        </p:nvSpPr>
        <p:spPr>
          <a:xfrm>
            <a:off x="6490832" y="4441158"/>
            <a:ext cx="661651" cy="730960"/>
          </a:xfrm>
          <a:prstGeom prst="mathPlus">
            <a:avLst>
              <a:gd name="adj1" fmla="val 8585"/>
            </a:avLst>
          </a:prstGeom>
          <a:solidFill>
            <a:srgbClr val="945DE8"/>
          </a:solidFill>
          <a:ln w="19050" cap="flat" cmpd="sng" algn="ctr">
            <a:solidFill>
              <a:srgbClr val="945DE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2278F"/>
              </a:solidFill>
              <a:effectLst/>
              <a:uLnTx/>
              <a:uFillTx/>
              <a:latin typeface="Aptos" panose="02110004020202020204"/>
              <a:ea typeface="+mn-ea"/>
              <a:cs typeface="+mn-cs"/>
            </a:endParaRPr>
          </a:p>
        </p:txBody>
      </p:sp>
      <p:cxnSp>
        <p:nvCxnSpPr>
          <p:cNvPr id="64" name="Rechte verbindingslijn 63">
            <a:extLst>
              <a:ext uri="{FF2B5EF4-FFF2-40B4-BE49-F238E27FC236}">
                <a16:creationId xmlns:a16="http://schemas.microsoft.com/office/drawing/2014/main" id="{376961E6-0307-9AB0-F024-756CED62436B}"/>
              </a:ext>
            </a:extLst>
          </p:cNvPr>
          <p:cNvCxnSpPr>
            <a:cxnSpLocks/>
          </p:cNvCxnSpPr>
          <p:nvPr/>
        </p:nvCxnSpPr>
        <p:spPr>
          <a:xfrm flipV="1">
            <a:off x="6833177" y="4694734"/>
            <a:ext cx="460746" cy="576196"/>
          </a:xfrm>
          <a:prstGeom prst="line">
            <a:avLst/>
          </a:prstGeom>
          <a:noFill/>
          <a:ln w="31750" cap="flat" cmpd="sng" algn="ctr">
            <a:solidFill>
              <a:sysClr val="window" lastClr="FFFFFF">
                <a:lumMod val="75000"/>
              </a:sysClr>
            </a:solidFill>
            <a:prstDash val="solid"/>
            <a:miter lim="800000"/>
          </a:ln>
          <a:effectLst>
            <a:outerShdw blurRad="25400" dist="25400" dir="2700000" algn="tl" rotWithShape="0">
              <a:prstClr val="black">
                <a:alpha val="40000"/>
              </a:prstClr>
            </a:outerShdw>
          </a:effectLst>
        </p:spPr>
      </p:cxnSp>
      <p:sp>
        <p:nvSpPr>
          <p:cNvPr id="66" name="Rechthoek: afgeronde hoeken 65">
            <a:extLst>
              <a:ext uri="{FF2B5EF4-FFF2-40B4-BE49-F238E27FC236}">
                <a16:creationId xmlns:a16="http://schemas.microsoft.com/office/drawing/2014/main" id="{A30725E9-23A4-69BD-A8C1-5DE0F87D5F05}"/>
              </a:ext>
            </a:extLst>
          </p:cNvPr>
          <p:cNvSpPr/>
          <p:nvPr/>
        </p:nvSpPr>
        <p:spPr>
          <a:xfrm>
            <a:off x="4435260" y="811694"/>
            <a:ext cx="3321480" cy="523219"/>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600" b="0" i="0" u="none" strike="noStrike" kern="0" cap="none" spc="0" normalizeH="0" baseline="0" noProof="0" dirty="0">
                <a:ln>
                  <a:noFill/>
                </a:ln>
                <a:solidFill>
                  <a:prstClr val="white"/>
                </a:solidFill>
                <a:effectLst/>
                <a:uLnTx/>
                <a:uFillTx/>
                <a:latin typeface="Effra" panose="02000506080000020004" pitchFamily="2" charset="0"/>
              </a:rPr>
              <a:t>Resultaat</a:t>
            </a:r>
          </a:p>
        </p:txBody>
      </p:sp>
    </p:spTree>
    <p:extLst>
      <p:ext uri="{BB962C8B-B14F-4D97-AF65-F5344CB8AC3E}">
        <p14:creationId xmlns:p14="http://schemas.microsoft.com/office/powerpoint/2010/main" val="19032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80"/>
                                  </p:stCondLst>
                                  <p:childTnLst>
                                    <p:set>
                                      <p:cBhvr>
                                        <p:cTn id="9" dur="1" fill="hold">
                                          <p:stCondLst>
                                            <p:cond delay="0"/>
                                          </p:stCondLst>
                                        </p:cTn>
                                        <p:tgtEl>
                                          <p:spTgt spid="40"/>
                                        </p:tgtEl>
                                        <p:attrNameLst>
                                          <p:attrName>style.visibility</p:attrName>
                                        </p:attrNameLst>
                                      </p:cBhvr>
                                      <p:to>
                                        <p:strVal val="visible"/>
                                      </p:to>
                                    </p:set>
                                  </p:childTnLst>
                                </p:cTn>
                              </p:par>
                            </p:childTnLst>
                          </p:cTn>
                        </p:par>
                        <p:par>
                          <p:cTn id="10" fill="hold">
                            <p:stCondLst>
                              <p:cond delay="80"/>
                            </p:stCondLst>
                            <p:childTnLst>
                              <p:par>
                                <p:cTn id="11" presetID="1" presetClass="entr" presetSubtype="0" fill="hold" grpId="0" nodeType="afterEffect">
                                  <p:stCondLst>
                                    <p:cond delay="8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60"/>
                            </p:stCondLst>
                            <p:childTnLst>
                              <p:par>
                                <p:cTn id="14" presetID="1" presetClass="entr" presetSubtype="0" fill="hold" nodeType="afterEffect">
                                  <p:stCondLst>
                                    <p:cond delay="80"/>
                                  </p:stCondLst>
                                  <p:childTnLst>
                                    <p:set>
                                      <p:cBhvr>
                                        <p:cTn id="15" dur="1" fill="hold">
                                          <p:stCondLst>
                                            <p:cond delay="0"/>
                                          </p:stCondLst>
                                        </p:cTn>
                                        <p:tgtEl>
                                          <p:spTgt spid="62"/>
                                        </p:tgtEl>
                                        <p:attrNameLst>
                                          <p:attrName>style.visibility</p:attrName>
                                        </p:attrNameLst>
                                      </p:cBhvr>
                                      <p:to>
                                        <p:strVal val="visible"/>
                                      </p:to>
                                    </p:set>
                                  </p:childTnLst>
                                </p:cTn>
                              </p:par>
                            </p:childTnLst>
                          </p:cTn>
                        </p:par>
                        <p:par>
                          <p:cTn id="16" fill="hold">
                            <p:stCondLst>
                              <p:cond delay="240"/>
                            </p:stCondLst>
                            <p:childTnLst>
                              <p:par>
                                <p:cTn id="17" presetID="1" presetClass="entr" presetSubtype="0" fill="hold" grpId="0" nodeType="afterEffect">
                                  <p:stCondLst>
                                    <p:cond delay="80"/>
                                  </p:stCondLst>
                                  <p:childTnLst>
                                    <p:set>
                                      <p:cBhvr>
                                        <p:cTn id="18" dur="1" fill="hold">
                                          <p:stCondLst>
                                            <p:cond delay="0"/>
                                          </p:stCondLst>
                                        </p:cTn>
                                        <p:tgtEl>
                                          <p:spTgt spid="47"/>
                                        </p:tgtEl>
                                        <p:attrNameLst>
                                          <p:attrName>style.visibility</p:attrName>
                                        </p:attrNameLst>
                                      </p:cBhvr>
                                      <p:to>
                                        <p:strVal val="visible"/>
                                      </p:to>
                                    </p:set>
                                  </p:childTnLst>
                                </p:cTn>
                              </p:par>
                            </p:childTnLst>
                          </p:cTn>
                        </p:par>
                        <p:par>
                          <p:cTn id="19" fill="hold">
                            <p:stCondLst>
                              <p:cond delay="320"/>
                            </p:stCondLst>
                            <p:childTnLst>
                              <p:par>
                                <p:cTn id="20" presetID="1" presetClass="entr" presetSubtype="0" fill="hold" grpId="0" nodeType="afterEffect">
                                  <p:stCondLst>
                                    <p:cond delay="80"/>
                                  </p:stCondLst>
                                  <p:childTnLst>
                                    <p:set>
                                      <p:cBhvr>
                                        <p:cTn id="21" dur="1" fill="hold">
                                          <p:stCondLst>
                                            <p:cond delay="0"/>
                                          </p:stCondLst>
                                        </p:cTn>
                                        <p:tgtEl>
                                          <p:spTgt spid="41"/>
                                        </p:tgtEl>
                                        <p:attrNameLst>
                                          <p:attrName>style.visibility</p:attrName>
                                        </p:attrNameLst>
                                      </p:cBhvr>
                                      <p:to>
                                        <p:strVal val="visible"/>
                                      </p:to>
                                    </p:set>
                                  </p:childTnLst>
                                </p:cTn>
                              </p:par>
                            </p:childTnLst>
                          </p:cTn>
                        </p:par>
                        <p:par>
                          <p:cTn id="22" fill="hold">
                            <p:stCondLst>
                              <p:cond delay="400"/>
                            </p:stCondLst>
                            <p:childTnLst>
                              <p:par>
                                <p:cTn id="23" presetID="1" presetClass="entr" presetSubtype="0" fill="hold" grpId="0" nodeType="afterEffect">
                                  <p:stCondLst>
                                    <p:cond delay="80"/>
                                  </p:stCondLst>
                                  <p:childTnLst>
                                    <p:set>
                                      <p:cBhvr>
                                        <p:cTn id="24" dur="1" fill="hold">
                                          <p:stCondLst>
                                            <p:cond delay="0"/>
                                          </p:stCondLst>
                                        </p:cTn>
                                        <p:tgtEl>
                                          <p:spTgt spid="58"/>
                                        </p:tgtEl>
                                        <p:attrNameLst>
                                          <p:attrName>style.visibility</p:attrName>
                                        </p:attrNameLst>
                                      </p:cBhvr>
                                      <p:to>
                                        <p:strVal val="visible"/>
                                      </p:to>
                                    </p:set>
                                  </p:childTnLst>
                                </p:cTn>
                              </p:par>
                            </p:childTnLst>
                          </p:cTn>
                        </p:par>
                        <p:par>
                          <p:cTn id="25" fill="hold">
                            <p:stCondLst>
                              <p:cond delay="480"/>
                            </p:stCondLst>
                            <p:childTnLst>
                              <p:par>
                                <p:cTn id="26" presetID="1" presetClass="entr" presetSubtype="0" fill="hold" grpId="0" nodeType="afterEffect">
                                  <p:stCondLst>
                                    <p:cond delay="80"/>
                                  </p:stCondLst>
                                  <p:childTnLst>
                                    <p:set>
                                      <p:cBhvr>
                                        <p:cTn id="27" dur="1" fill="hold">
                                          <p:stCondLst>
                                            <p:cond delay="0"/>
                                          </p:stCondLst>
                                        </p:cTn>
                                        <p:tgtEl>
                                          <p:spTgt spid="42"/>
                                        </p:tgtEl>
                                        <p:attrNameLst>
                                          <p:attrName>style.visibility</p:attrName>
                                        </p:attrNameLst>
                                      </p:cBhvr>
                                      <p:to>
                                        <p:strVal val="visible"/>
                                      </p:to>
                                    </p:set>
                                  </p:childTnLst>
                                </p:cTn>
                              </p:par>
                            </p:childTnLst>
                          </p:cTn>
                        </p:par>
                        <p:par>
                          <p:cTn id="28" fill="hold">
                            <p:stCondLst>
                              <p:cond delay="560"/>
                            </p:stCondLst>
                            <p:childTnLst>
                              <p:par>
                                <p:cTn id="29" presetID="1" presetClass="entr" presetSubtype="0" fill="hold" grpId="0" nodeType="afterEffect">
                                  <p:stCondLst>
                                    <p:cond delay="80"/>
                                  </p:stCondLst>
                                  <p:childTnLst>
                                    <p:set>
                                      <p:cBhvr>
                                        <p:cTn id="30" dur="1" fill="hold">
                                          <p:stCondLst>
                                            <p:cond delay="0"/>
                                          </p:stCondLst>
                                        </p:cTn>
                                        <p:tgtEl>
                                          <p:spTgt spid="63"/>
                                        </p:tgtEl>
                                        <p:attrNameLst>
                                          <p:attrName>style.visibility</p:attrName>
                                        </p:attrNameLst>
                                      </p:cBhvr>
                                      <p:to>
                                        <p:strVal val="visible"/>
                                      </p:to>
                                    </p:set>
                                  </p:childTnLst>
                                </p:cTn>
                              </p:par>
                            </p:childTnLst>
                          </p:cTn>
                        </p:par>
                        <p:par>
                          <p:cTn id="31" fill="hold">
                            <p:stCondLst>
                              <p:cond delay="640"/>
                            </p:stCondLst>
                            <p:childTnLst>
                              <p:par>
                                <p:cTn id="32" presetID="1" presetClass="entr" presetSubtype="0" fill="hold" nodeType="afterEffect">
                                  <p:stCondLst>
                                    <p:cond delay="80"/>
                                  </p:stCondLst>
                                  <p:childTnLst>
                                    <p:set>
                                      <p:cBhvr>
                                        <p:cTn id="33" dur="1" fill="hold">
                                          <p:stCondLst>
                                            <p:cond delay="0"/>
                                          </p:stCondLst>
                                        </p:cTn>
                                        <p:tgtEl>
                                          <p:spTgt spid="64"/>
                                        </p:tgtEl>
                                        <p:attrNameLst>
                                          <p:attrName>style.visibility</p:attrName>
                                        </p:attrNameLst>
                                      </p:cBhvr>
                                      <p:to>
                                        <p:strVal val="visible"/>
                                      </p:to>
                                    </p:set>
                                  </p:childTnLst>
                                </p:cTn>
                              </p:par>
                            </p:childTnLst>
                          </p:cTn>
                        </p:par>
                        <p:par>
                          <p:cTn id="34" fill="hold">
                            <p:stCondLst>
                              <p:cond delay="720"/>
                            </p:stCondLst>
                            <p:childTnLst>
                              <p:par>
                                <p:cTn id="35" presetID="1" presetClass="entr" presetSubtype="0" fill="hold" grpId="0" nodeType="afterEffect">
                                  <p:stCondLst>
                                    <p:cond delay="80"/>
                                  </p:stCondLst>
                                  <p:childTnLst>
                                    <p:set>
                                      <p:cBhvr>
                                        <p:cTn id="36" dur="1" fill="hold">
                                          <p:stCondLst>
                                            <p:cond delay="0"/>
                                          </p:stCondLst>
                                        </p:cTn>
                                        <p:tgtEl>
                                          <p:spTgt spid="45"/>
                                        </p:tgtEl>
                                        <p:attrNameLst>
                                          <p:attrName>style.visibility</p:attrName>
                                        </p:attrNameLst>
                                      </p:cBhvr>
                                      <p:to>
                                        <p:strVal val="visible"/>
                                      </p:to>
                                    </p:set>
                                  </p:childTnLst>
                                </p:cTn>
                              </p:par>
                            </p:childTnLst>
                          </p:cTn>
                        </p:par>
                        <p:par>
                          <p:cTn id="37" fill="hold">
                            <p:stCondLst>
                              <p:cond delay="800"/>
                            </p:stCondLst>
                            <p:childTnLst>
                              <p:par>
                                <p:cTn id="38" presetID="1" presetClass="entr" presetSubtype="0" fill="hold" nodeType="afterEffect">
                                  <p:stCondLst>
                                    <p:cond delay="80"/>
                                  </p:stCondLst>
                                  <p:childTnLst>
                                    <p:set>
                                      <p:cBhvr>
                                        <p:cTn id="39" dur="1" fill="hold">
                                          <p:stCondLst>
                                            <p:cond delay="0"/>
                                          </p:stCondLst>
                                        </p:cTn>
                                        <p:tgtEl>
                                          <p:spTgt spid="44"/>
                                        </p:tgtEl>
                                        <p:attrNameLst>
                                          <p:attrName>style.visibility</p:attrName>
                                        </p:attrNameLst>
                                      </p:cBhvr>
                                      <p:to>
                                        <p:strVal val="visible"/>
                                      </p:to>
                                    </p:set>
                                  </p:childTnLst>
                                </p:cTn>
                              </p:par>
                            </p:childTnLst>
                          </p:cTn>
                        </p:par>
                        <p:par>
                          <p:cTn id="40" fill="hold">
                            <p:stCondLst>
                              <p:cond delay="880"/>
                            </p:stCondLst>
                            <p:childTnLst>
                              <p:par>
                                <p:cTn id="41" presetID="1" presetClass="entr" presetSubtype="0" fill="hold" grpId="0" nodeType="afterEffect">
                                  <p:stCondLst>
                                    <p:cond delay="80"/>
                                  </p:stCondLst>
                                  <p:childTnLst>
                                    <p:set>
                                      <p:cBhvr>
                                        <p:cTn id="42" dur="1" fill="hold">
                                          <p:stCondLst>
                                            <p:cond delay="0"/>
                                          </p:stCondLst>
                                        </p:cTn>
                                        <p:tgtEl>
                                          <p:spTgt spid="46"/>
                                        </p:tgtEl>
                                        <p:attrNameLst>
                                          <p:attrName>style.visibility</p:attrName>
                                        </p:attrNameLst>
                                      </p:cBhvr>
                                      <p:to>
                                        <p:strVal val="visible"/>
                                      </p:to>
                                    </p:set>
                                  </p:childTnLst>
                                </p:cTn>
                              </p:par>
                            </p:childTnLst>
                          </p:cTn>
                        </p:par>
                        <p:par>
                          <p:cTn id="43" fill="hold">
                            <p:stCondLst>
                              <p:cond delay="960"/>
                            </p:stCondLst>
                            <p:childTnLst>
                              <p:par>
                                <p:cTn id="44" presetID="1" presetClass="entr" presetSubtype="0" fill="hold" grpId="0" nodeType="afterEffect">
                                  <p:stCondLst>
                                    <p:cond delay="80"/>
                                  </p:stCondLst>
                                  <p:childTnLst>
                                    <p:set>
                                      <p:cBhvr>
                                        <p:cTn id="45" dur="1" fill="hold">
                                          <p:stCondLst>
                                            <p:cond delay="0"/>
                                          </p:stCondLst>
                                        </p:cTn>
                                        <p:tgtEl>
                                          <p:spTgt spid="43"/>
                                        </p:tgtEl>
                                        <p:attrNameLst>
                                          <p:attrName>style.visibility</p:attrName>
                                        </p:attrNameLst>
                                      </p:cBhvr>
                                      <p:to>
                                        <p:strVal val="visible"/>
                                      </p:to>
                                    </p:set>
                                  </p:childTnLst>
                                </p:cTn>
                              </p:par>
                            </p:childTnLst>
                          </p:cTn>
                        </p:par>
                        <p:par>
                          <p:cTn id="46" fill="hold">
                            <p:stCondLst>
                              <p:cond delay="1040"/>
                            </p:stCondLst>
                            <p:childTnLst>
                              <p:par>
                                <p:cTn id="47" presetID="1" presetClass="entr" presetSubtype="0" fill="hold" grpId="0" nodeType="afterEffect">
                                  <p:stCondLst>
                                    <p:cond delay="80"/>
                                  </p:stCondLst>
                                  <p:childTnLst>
                                    <p:set>
                                      <p:cBhvr>
                                        <p:cTn id="48" dur="1" fill="hold">
                                          <p:stCondLst>
                                            <p:cond delay="0"/>
                                          </p:stCondLst>
                                        </p:cTn>
                                        <p:tgtEl>
                                          <p:spTgt spid="59"/>
                                        </p:tgtEl>
                                        <p:attrNameLst>
                                          <p:attrName>style.visibility</p:attrName>
                                        </p:attrNameLst>
                                      </p:cBhvr>
                                      <p:to>
                                        <p:strVal val="visible"/>
                                      </p:to>
                                    </p:set>
                                  </p:childTnLst>
                                </p:cTn>
                              </p:par>
                            </p:childTnLst>
                          </p:cTn>
                        </p:par>
                        <p:par>
                          <p:cTn id="49" fill="hold">
                            <p:stCondLst>
                              <p:cond delay="1120"/>
                            </p:stCondLst>
                            <p:childTnLst>
                              <p:par>
                                <p:cTn id="50" presetID="22" presetClass="entr" presetSubtype="2"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right)">
                                      <p:cBhvr>
                                        <p:cTn id="52" dur="250"/>
                                        <p:tgtEl>
                                          <p:spTgt spid="3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left)">
                                      <p:cBhvr>
                                        <p:cTn id="55" dur="25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25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up)">
                                      <p:cBhvr>
                                        <p:cTn id="65" dur="150"/>
                                        <p:tgtEl>
                                          <p:spTgt spid="49"/>
                                        </p:tgtEl>
                                      </p:cBhvr>
                                    </p:animEffect>
                                  </p:childTnLst>
                                </p:cTn>
                              </p:par>
                            </p:childTnLst>
                          </p:cTn>
                        </p:par>
                        <p:par>
                          <p:cTn id="66" fill="hold">
                            <p:stCondLst>
                              <p:cond delay="150"/>
                            </p:stCondLst>
                            <p:childTnLst>
                              <p:par>
                                <p:cTn id="67" presetID="1"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22" presetClass="entr" presetSubtype="8"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left)">
                                      <p:cBhvr>
                                        <p:cTn id="75" dur="150"/>
                                        <p:tgtEl>
                                          <p:spTgt spid="5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25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right)">
                                      <p:cBhvr>
                                        <p:cTn id="85" dur="150"/>
                                        <p:tgtEl>
                                          <p:spTgt spid="50"/>
                                        </p:tgtEl>
                                      </p:cBhvr>
                                    </p:animEffect>
                                  </p:childTnLst>
                                </p:cTn>
                              </p:par>
                            </p:childTnLst>
                          </p:cTn>
                        </p:par>
                        <p:par>
                          <p:cTn id="86" fill="hold">
                            <p:stCondLst>
                              <p:cond delay="150"/>
                            </p:stCondLst>
                            <p:childTnLst>
                              <p:par>
                                <p:cTn id="87" presetID="1" presetClass="entr" presetSubtype="0"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4"/>
                                        </p:tgtEl>
                                        <p:attrNameLst>
                                          <p:attrName>style.visibility</p:attrName>
                                        </p:attrNameLst>
                                      </p:cBhvr>
                                      <p:to>
                                        <p:strVal val="visible"/>
                                      </p:to>
                                    </p:set>
                                  </p:childTnLst>
                                </p:cTn>
                              </p:par>
                              <p:par>
                                <p:cTn id="93" presetID="22" presetClass="entr" presetSubtype="2" fill="hold" nodeType="with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right)">
                                      <p:cBhvr>
                                        <p:cTn id="95" dur="1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8" grpId="0"/>
      <p:bldP spid="39" grpId="0" animBg="1"/>
      <p:bldP spid="40" grpId="0"/>
      <p:bldP spid="41" grpId="0"/>
      <p:bldP spid="42" grpId="0"/>
      <p:bldP spid="43" grpId="0"/>
      <p:bldP spid="45" grpId="0" animBg="1"/>
      <p:bldP spid="46" grpId="0" animBg="1"/>
      <p:bldP spid="47" grpId="0" animBg="1"/>
      <p:bldP spid="51" grpId="0"/>
      <p:bldP spid="52" grpId="0"/>
      <p:bldP spid="54" grpId="0"/>
      <p:bldP spid="55" grpId="0"/>
      <p:bldP spid="57" grpId="0"/>
      <p:bldP spid="58" grpId="0"/>
      <p:bldP spid="59" grpId="0"/>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5C1F3-521A-7A92-203C-9E47DE0C681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3ED8B31-524B-7E32-DA81-96A9667005C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Putopties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R</a:t>
            </a:r>
            <a:r>
              <a:rPr kumimoji="0" lang="nl-NL" sz="2800" b="0" i="0" u="none" strike="noStrike" kern="1200" cap="none" spc="0" normalizeH="0" baseline="0" noProof="0" dirty="0" err="1">
                <a:ln>
                  <a:noFill/>
                </a:ln>
                <a:solidFill>
                  <a:prstClr val="black"/>
                </a:solidFill>
                <a:effectLst/>
                <a:uLnTx/>
                <a:uFillTx/>
                <a:latin typeface="Effra" panose="02000506080000020004" pitchFamily="2" charset="0"/>
                <a:ea typeface="+mn-ea"/>
                <a:cs typeface="+mn-cs"/>
              </a:rPr>
              <a:t>esultaat</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berekenen)</a:t>
            </a:r>
          </a:p>
        </p:txBody>
      </p:sp>
      <p:sp>
        <p:nvSpPr>
          <p:cNvPr id="32" name="Rechthoek: afgeronde hoeken 31">
            <a:extLst>
              <a:ext uri="{FF2B5EF4-FFF2-40B4-BE49-F238E27FC236}">
                <a16:creationId xmlns:a16="http://schemas.microsoft.com/office/drawing/2014/main" id="{92F2AD58-AA9B-1D36-89EB-51DDF479EB28}"/>
              </a:ext>
            </a:extLst>
          </p:cNvPr>
          <p:cNvSpPr/>
          <p:nvPr/>
        </p:nvSpPr>
        <p:spPr>
          <a:xfrm>
            <a:off x="2140299" y="875303"/>
            <a:ext cx="2773893" cy="396000"/>
          </a:xfrm>
          <a:prstGeom prst="roundRect">
            <a:avLst/>
          </a:prstGeom>
          <a:solidFill>
            <a:srgbClr val="945D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dirty="0">
                <a:ln>
                  <a:noFill/>
                </a:ln>
                <a:solidFill>
                  <a:prstClr val="white"/>
                </a:solidFill>
                <a:effectLst/>
                <a:uLnTx/>
                <a:uFillTx/>
                <a:latin typeface="Effra" panose="02000506080000020004" pitchFamily="2" charset="0"/>
              </a:rPr>
              <a:t>Optiehouder</a:t>
            </a:r>
          </a:p>
        </p:txBody>
      </p:sp>
      <p:sp>
        <p:nvSpPr>
          <p:cNvPr id="33" name="Rechthoek: afgeronde hoeken 32">
            <a:extLst>
              <a:ext uri="{FF2B5EF4-FFF2-40B4-BE49-F238E27FC236}">
                <a16:creationId xmlns:a16="http://schemas.microsoft.com/office/drawing/2014/main" id="{913A5177-69FA-05FB-748B-DC466CFBF9FE}"/>
              </a:ext>
            </a:extLst>
          </p:cNvPr>
          <p:cNvSpPr/>
          <p:nvPr/>
        </p:nvSpPr>
        <p:spPr>
          <a:xfrm>
            <a:off x="7277807" y="875303"/>
            <a:ext cx="2773894" cy="396000"/>
          </a:xfrm>
          <a:prstGeom prst="roundRect">
            <a:avLst/>
          </a:prstGeom>
          <a:solidFill>
            <a:srgbClr val="945D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dirty="0">
                <a:ln>
                  <a:noFill/>
                </a:ln>
                <a:solidFill>
                  <a:prstClr val="white"/>
                </a:solidFill>
                <a:effectLst/>
                <a:uLnTx/>
                <a:uFillTx/>
                <a:latin typeface="Effra" panose="02000506080000020004" pitchFamily="2" charset="0"/>
              </a:rPr>
              <a:t>Optieschrijver</a:t>
            </a:r>
          </a:p>
        </p:txBody>
      </p:sp>
      <p:cxnSp>
        <p:nvCxnSpPr>
          <p:cNvPr id="35" name="Rechte verbindingslijn 34">
            <a:extLst>
              <a:ext uri="{FF2B5EF4-FFF2-40B4-BE49-F238E27FC236}">
                <a16:creationId xmlns:a16="http://schemas.microsoft.com/office/drawing/2014/main" id="{2DA389B5-240F-371E-A344-BEED83E0EA3F}"/>
              </a:ext>
            </a:extLst>
          </p:cNvPr>
          <p:cNvCxnSpPr>
            <a:cxnSpLocks/>
          </p:cNvCxnSpPr>
          <p:nvPr/>
        </p:nvCxnSpPr>
        <p:spPr>
          <a:xfrm flipH="1">
            <a:off x="1758000" y="6393073"/>
            <a:ext cx="8676000" cy="0"/>
          </a:xfrm>
          <a:prstGeom prst="line">
            <a:avLst/>
          </a:prstGeom>
          <a:noFill/>
          <a:ln w="38100" cap="flat" cmpd="sng" algn="ctr">
            <a:solidFill>
              <a:srgbClr val="652EA3"/>
            </a:solidFill>
            <a:prstDash val="solid"/>
            <a:miter lim="800000"/>
          </a:ln>
          <a:effectLst/>
        </p:spPr>
      </p:cxnSp>
      <p:sp>
        <p:nvSpPr>
          <p:cNvPr id="38" name="Tekstvak 37">
            <a:extLst>
              <a:ext uri="{FF2B5EF4-FFF2-40B4-BE49-F238E27FC236}">
                <a16:creationId xmlns:a16="http://schemas.microsoft.com/office/drawing/2014/main" id="{5AFA00DE-3348-8EDD-C91B-1660D29CE039}"/>
              </a:ext>
            </a:extLst>
          </p:cNvPr>
          <p:cNvSpPr txBox="1"/>
          <p:nvPr/>
        </p:nvSpPr>
        <p:spPr>
          <a:xfrm>
            <a:off x="5779301" y="1225006"/>
            <a:ext cx="633398" cy="1446550"/>
          </a:xfrm>
          <a:prstGeom prst="rect">
            <a:avLst/>
          </a:prstGeom>
          <a:noFill/>
        </p:spPr>
        <p:txBody>
          <a:bodyPr wrap="square" rtlCol="0">
            <a:spAutoFit/>
          </a:bodyPr>
          <a:lstStyle/>
          <a:p>
            <a:pPr algn="ctr">
              <a:defRPr/>
            </a:pPr>
            <a:r>
              <a:rPr lang="nl-NL" sz="8800" b="1" dirty="0">
                <a:solidFill>
                  <a:srgbClr val="AE83ED"/>
                </a:solidFill>
                <a:effectLst>
                  <a:outerShdw blurRad="25400" dist="25400" dir="2700000" algn="tl" rotWithShape="0">
                    <a:prstClr val="black">
                      <a:alpha val="40000"/>
                    </a:prstClr>
                  </a:outerShdw>
                </a:effectLst>
                <a:latin typeface="Effra" panose="02000506080000020004" pitchFamily="2" charset="0"/>
              </a:rPr>
              <a:t>O</a:t>
            </a:r>
          </a:p>
        </p:txBody>
      </p:sp>
      <p:sp>
        <p:nvSpPr>
          <p:cNvPr id="39" name="Minteken 38">
            <a:extLst>
              <a:ext uri="{FF2B5EF4-FFF2-40B4-BE49-F238E27FC236}">
                <a16:creationId xmlns:a16="http://schemas.microsoft.com/office/drawing/2014/main" id="{676C3121-6314-61F6-2262-F1A488D9EB63}"/>
              </a:ext>
            </a:extLst>
          </p:cNvPr>
          <p:cNvSpPr/>
          <p:nvPr/>
        </p:nvSpPr>
        <p:spPr>
          <a:xfrm>
            <a:off x="6486351" y="2482767"/>
            <a:ext cx="554593" cy="1394594"/>
          </a:xfrm>
          <a:prstGeom prst="mathMinus">
            <a:avLst>
              <a:gd name="adj1" fmla="val 4679"/>
            </a:avLst>
          </a:prstGeom>
          <a:solidFill>
            <a:srgbClr val="945DE8"/>
          </a:solidFill>
          <a:ln w="19050" cap="flat" cmpd="sng" algn="ctr">
            <a:solidFill>
              <a:srgbClr val="945DE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40" name="Tekstvak 39">
            <a:extLst>
              <a:ext uri="{FF2B5EF4-FFF2-40B4-BE49-F238E27FC236}">
                <a16:creationId xmlns:a16="http://schemas.microsoft.com/office/drawing/2014/main" id="{A4AFCA08-1FF8-A3DC-F216-4FA856C60891}"/>
              </a:ext>
            </a:extLst>
          </p:cNvPr>
          <p:cNvSpPr txBox="1"/>
          <p:nvPr/>
        </p:nvSpPr>
        <p:spPr>
          <a:xfrm>
            <a:off x="5779301" y="2186679"/>
            <a:ext cx="633398" cy="1446550"/>
          </a:xfrm>
          <a:prstGeom prst="rect">
            <a:avLst/>
          </a:prstGeom>
          <a:noFill/>
        </p:spPr>
        <p:txBody>
          <a:bodyPr wrap="square" rtlCol="0">
            <a:spAutoFit/>
          </a:bodyPr>
          <a:lstStyle/>
          <a:p>
            <a:pPr algn="ctr">
              <a:defRPr/>
            </a:pPr>
            <a:r>
              <a:rPr lang="nl-NL" sz="8800" b="1" dirty="0">
                <a:solidFill>
                  <a:srgbClr val="AE83ED"/>
                </a:solidFill>
                <a:effectLst>
                  <a:outerShdw blurRad="25400" dist="25400" dir="2700000" algn="tl" rotWithShape="0">
                    <a:prstClr val="black">
                      <a:alpha val="40000"/>
                    </a:prstClr>
                  </a:outerShdw>
                </a:effectLst>
                <a:latin typeface="Effra" panose="02000506080000020004" pitchFamily="2" charset="0"/>
              </a:rPr>
              <a:t>I</a:t>
            </a:r>
          </a:p>
        </p:txBody>
      </p:sp>
      <p:sp>
        <p:nvSpPr>
          <p:cNvPr id="41" name="Tekstvak 40">
            <a:extLst>
              <a:ext uri="{FF2B5EF4-FFF2-40B4-BE49-F238E27FC236}">
                <a16:creationId xmlns:a16="http://schemas.microsoft.com/office/drawing/2014/main" id="{5824B6D0-7288-0112-F21B-005D67D7C821}"/>
              </a:ext>
            </a:extLst>
          </p:cNvPr>
          <p:cNvSpPr txBox="1"/>
          <p:nvPr/>
        </p:nvSpPr>
        <p:spPr>
          <a:xfrm>
            <a:off x="5779301" y="3148352"/>
            <a:ext cx="633398" cy="1446550"/>
          </a:xfrm>
          <a:prstGeom prst="rect">
            <a:avLst/>
          </a:prstGeom>
          <a:noFill/>
        </p:spPr>
        <p:txBody>
          <a:bodyPr wrap="square" rtlCol="0">
            <a:spAutoFit/>
          </a:bodyPr>
          <a:lstStyle/>
          <a:p>
            <a:pPr algn="ctr">
              <a:defRPr/>
            </a:pPr>
            <a:r>
              <a:rPr lang="nl-NL" sz="8800" b="1" dirty="0">
                <a:solidFill>
                  <a:srgbClr val="AE83ED"/>
                </a:solidFill>
                <a:effectLst>
                  <a:outerShdw blurRad="25400" dist="25400" dir="2700000" algn="tl" rotWithShape="0">
                    <a:prstClr val="black">
                      <a:alpha val="40000"/>
                    </a:prstClr>
                  </a:outerShdw>
                </a:effectLst>
                <a:latin typeface="Effra" panose="02000506080000020004" pitchFamily="2" charset="0"/>
              </a:rPr>
              <a:t>B</a:t>
            </a:r>
          </a:p>
        </p:txBody>
      </p:sp>
      <p:sp>
        <p:nvSpPr>
          <p:cNvPr id="42" name="Tekstvak 41">
            <a:extLst>
              <a:ext uri="{FF2B5EF4-FFF2-40B4-BE49-F238E27FC236}">
                <a16:creationId xmlns:a16="http://schemas.microsoft.com/office/drawing/2014/main" id="{AC934F30-A7DC-5A77-91FE-FFCC8E620A47}"/>
              </a:ext>
            </a:extLst>
          </p:cNvPr>
          <p:cNvSpPr txBox="1"/>
          <p:nvPr/>
        </p:nvSpPr>
        <p:spPr>
          <a:xfrm>
            <a:off x="5779301" y="4110025"/>
            <a:ext cx="633398" cy="1446550"/>
          </a:xfrm>
          <a:prstGeom prst="rect">
            <a:avLst/>
          </a:prstGeom>
          <a:noFill/>
        </p:spPr>
        <p:txBody>
          <a:bodyPr wrap="square" rtlCol="0">
            <a:spAutoFit/>
          </a:bodyPr>
          <a:lstStyle/>
          <a:p>
            <a:pPr algn="ctr">
              <a:defRPr/>
            </a:pPr>
            <a:r>
              <a:rPr lang="nl-NL" sz="8800" b="1" dirty="0">
                <a:solidFill>
                  <a:srgbClr val="AE83ED"/>
                </a:solidFill>
                <a:effectLst>
                  <a:outerShdw blurRad="25400" dist="25400" dir="2700000" algn="tl" rotWithShape="0">
                    <a:prstClr val="black">
                      <a:alpha val="40000"/>
                    </a:prstClr>
                  </a:outerShdw>
                </a:effectLst>
                <a:latin typeface="Effra" panose="02000506080000020004" pitchFamily="2" charset="0"/>
              </a:rPr>
              <a:t>A</a:t>
            </a:r>
          </a:p>
        </p:txBody>
      </p:sp>
      <p:sp>
        <p:nvSpPr>
          <p:cNvPr id="43" name="Tekstvak 42">
            <a:extLst>
              <a:ext uri="{FF2B5EF4-FFF2-40B4-BE49-F238E27FC236}">
                <a16:creationId xmlns:a16="http://schemas.microsoft.com/office/drawing/2014/main" id="{E5ADD460-FA01-4AC0-6B10-D98CD81AC758}"/>
              </a:ext>
            </a:extLst>
          </p:cNvPr>
          <p:cNvSpPr txBox="1"/>
          <p:nvPr/>
        </p:nvSpPr>
        <p:spPr>
          <a:xfrm>
            <a:off x="5779301" y="5071699"/>
            <a:ext cx="633398" cy="1446550"/>
          </a:xfrm>
          <a:prstGeom prst="rect">
            <a:avLst/>
          </a:prstGeom>
          <a:noFill/>
        </p:spPr>
        <p:txBody>
          <a:bodyPr wrap="square" rtlCol="0">
            <a:spAutoFit/>
          </a:bodyPr>
          <a:lstStyle/>
          <a:p>
            <a:pPr algn="ctr">
              <a:defRPr/>
            </a:pPr>
            <a:r>
              <a:rPr lang="nl-NL" sz="8800" b="1" dirty="0">
                <a:solidFill>
                  <a:srgbClr val="AE83ED"/>
                </a:solidFill>
                <a:effectLst>
                  <a:outerShdw blurRad="25400" dist="25400" dir="2700000" algn="tl" rotWithShape="0">
                    <a:prstClr val="black">
                      <a:alpha val="40000"/>
                    </a:prstClr>
                  </a:outerShdw>
                </a:effectLst>
                <a:latin typeface="Effra" panose="02000506080000020004" pitchFamily="2" charset="0"/>
              </a:rPr>
              <a:t>B</a:t>
            </a:r>
          </a:p>
        </p:txBody>
      </p:sp>
      <p:cxnSp>
        <p:nvCxnSpPr>
          <p:cNvPr id="44" name="Rechte verbindingslijn 43">
            <a:extLst>
              <a:ext uri="{FF2B5EF4-FFF2-40B4-BE49-F238E27FC236}">
                <a16:creationId xmlns:a16="http://schemas.microsoft.com/office/drawing/2014/main" id="{49A80AE5-C60B-9FD6-21AF-311B43C7849C}"/>
              </a:ext>
            </a:extLst>
          </p:cNvPr>
          <p:cNvCxnSpPr>
            <a:cxnSpLocks/>
          </p:cNvCxnSpPr>
          <p:nvPr/>
        </p:nvCxnSpPr>
        <p:spPr>
          <a:xfrm>
            <a:off x="5664000" y="5324054"/>
            <a:ext cx="1084783" cy="0"/>
          </a:xfrm>
          <a:prstGeom prst="line">
            <a:avLst/>
          </a:prstGeom>
          <a:noFill/>
          <a:ln w="73025" cap="flat" cmpd="sng" algn="ctr">
            <a:solidFill>
              <a:sysClr val="window" lastClr="FFFFFF">
                <a:lumMod val="75000"/>
              </a:sysClr>
            </a:solidFill>
            <a:prstDash val="solid"/>
            <a:miter lim="800000"/>
          </a:ln>
          <a:effectLst>
            <a:outerShdw blurRad="25400" dist="25400" dir="2700000" algn="tl" rotWithShape="0">
              <a:prstClr val="black">
                <a:alpha val="40000"/>
              </a:prstClr>
            </a:outerShdw>
          </a:effectLst>
        </p:spPr>
      </p:cxnSp>
      <p:sp>
        <p:nvSpPr>
          <p:cNvPr id="45" name="Minteken 44">
            <a:extLst>
              <a:ext uri="{FF2B5EF4-FFF2-40B4-BE49-F238E27FC236}">
                <a16:creationId xmlns:a16="http://schemas.microsoft.com/office/drawing/2014/main" id="{EDC33CCD-F015-45DF-CEB7-2572B2A1C2D7}"/>
              </a:ext>
            </a:extLst>
          </p:cNvPr>
          <p:cNvSpPr/>
          <p:nvPr/>
        </p:nvSpPr>
        <p:spPr>
          <a:xfrm>
            <a:off x="7043121" y="4894225"/>
            <a:ext cx="554593" cy="496876"/>
          </a:xfrm>
          <a:prstGeom prst="mathMinus">
            <a:avLst>
              <a:gd name="adj1" fmla="val 12268"/>
            </a:avLst>
          </a:prstGeom>
          <a:solidFill>
            <a:srgbClr val="945DE8"/>
          </a:solidFill>
          <a:ln w="19050" cap="flat" cmpd="sng" algn="ctr">
            <a:solidFill>
              <a:srgbClr val="945DE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92278F"/>
              </a:solidFill>
              <a:effectLst/>
              <a:uLnTx/>
              <a:uFillTx/>
              <a:latin typeface="Aptos" panose="02110004020202020204"/>
              <a:ea typeface="+mn-ea"/>
              <a:cs typeface="+mn-cs"/>
            </a:endParaRPr>
          </a:p>
        </p:txBody>
      </p:sp>
      <p:sp>
        <p:nvSpPr>
          <p:cNvPr id="46" name="Is gelijk aan 45">
            <a:extLst>
              <a:ext uri="{FF2B5EF4-FFF2-40B4-BE49-F238E27FC236}">
                <a16:creationId xmlns:a16="http://schemas.microsoft.com/office/drawing/2014/main" id="{2727F4F9-0EB5-4E18-E53D-D3B4877A1E9D}"/>
              </a:ext>
            </a:extLst>
          </p:cNvPr>
          <p:cNvSpPr/>
          <p:nvPr/>
        </p:nvSpPr>
        <p:spPr>
          <a:xfrm>
            <a:off x="5117148" y="5127746"/>
            <a:ext cx="576727" cy="1334456"/>
          </a:xfrm>
          <a:prstGeom prst="mathEqual">
            <a:avLst>
              <a:gd name="adj1" fmla="val 5273"/>
              <a:gd name="adj2" fmla="val 7991"/>
            </a:avLst>
          </a:prstGeom>
          <a:solidFill>
            <a:srgbClr val="945DE8"/>
          </a:solidFill>
          <a:ln w="19050" cap="flat" cmpd="sng" algn="ctr">
            <a:solidFill>
              <a:srgbClr val="945DE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8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47" name="Is gelijk aan 46">
            <a:extLst>
              <a:ext uri="{FF2B5EF4-FFF2-40B4-BE49-F238E27FC236}">
                <a16:creationId xmlns:a16="http://schemas.microsoft.com/office/drawing/2014/main" id="{80639060-05BE-0BD3-A659-E4585F73B2B9}"/>
              </a:ext>
            </a:extLst>
          </p:cNvPr>
          <p:cNvSpPr/>
          <p:nvPr/>
        </p:nvSpPr>
        <p:spPr>
          <a:xfrm>
            <a:off x="5097709" y="3204399"/>
            <a:ext cx="576727" cy="1334456"/>
          </a:xfrm>
          <a:prstGeom prst="mathEqual">
            <a:avLst>
              <a:gd name="adj1" fmla="val 5273"/>
              <a:gd name="adj2" fmla="val 7991"/>
            </a:avLst>
          </a:prstGeom>
          <a:solidFill>
            <a:srgbClr val="945DE8"/>
          </a:solidFill>
          <a:ln w="19050" cap="flat" cmpd="sng" algn="ctr">
            <a:solidFill>
              <a:srgbClr val="945DE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8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51" name="Tekstvak 50">
            <a:extLst>
              <a:ext uri="{FF2B5EF4-FFF2-40B4-BE49-F238E27FC236}">
                <a16:creationId xmlns:a16="http://schemas.microsoft.com/office/drawing/2014/main" id="{457950A4-11A7-B954-036B-22C129BE904C}"/>
              </a:ext>
            </a:extLst>
          </p:cNvPr>
          <p:cNvSpPr txBox="1"/>
          <p:nvPr/>
        </p:nvSpPr>
        <p:spPr>
          <a:xfrm>
            <a:off x="7234106" y="2432900"/>
            <a:ext cx="2568108" cy="954107"/>
          </a:xfrm>
          <a:prstGeom prst="rect">
            <a:avLst/>
          </a:prstGeom>
          <a:noFill/>
        </p:spPr>
        <p:txBody>
          <a:bodyPr wrap="square" rtlCol="0">
            <a:spAutoFit/>
          </a:bodyPr>
          <a:lstStyle/>
          <a:p>
            <a:pPr algn="ctr">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Staat vast</a:t>
            </a:r>
          </a:p>
          <a:p>
            <a:pPr algn="ctr">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r>
              <a:rPr lang="nl-NL" sz="2800" b="1" i="1" dirty="0">
                <a:solidFill>
                  <a:srgbClr val="652EA3"/>
                </a:solidFill>
                <a:effectLst>
                  <a:outerShdw blurRad="25400" dist="25400" dir="2700000" algn="tl" rotWithShape="0">
                    <a:prstClr val="black">
                      <a:alpha val="40000"/>
                    </a:prstClr>
                  </a:outerShdw>
                </a:effectLst>
                <a:latin typeface="Effra" panose="02000506080000020004" pitchFamily="2" charset="0"/>
              </a:rPr>
              <a:t>uitoefenprijs</a:t>
            </a: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p>
        </p:txBody>
      </p:sp>
      <p:sp>
        <p:nvSpPr>
          <p:cNvPr id="52" name="Tekstvak 51">
            <a:extLst>
              <a:ext uri="{FF2B5EF4-FFF2-40B4-BE49-F238E27FC236}">
                <a16:creationId xmlns:a16="http://schemas.microsoft.com/office/drawing/2014/main" id="{307C84E7-A6F5-CD96-1FC3-3D3ECD17C21E}"/>
              </a:ext>
            </a:extLst>
          </p:cNvPr>
          <p:cNvSpPr txBox="1"/>
          <p:nvPr/>
        </p:nvSpPr>
        <p:spPr>
          <a:xfrm>
            <a:off x="1494585" y="1566904"/>
            <a:ext cx="2568108" cy="954107"/>
          </a:xfrm>
          <a:prstGeom prst="rect">
            <a:avLst/>
          </a:prstGeom>
          <a:noFill/>
        </p:spPr>
        <p:txBody>
          <a:bodyPr wrap="square" rtlCol="0">
            <a:spAutoFit/>
          </a:bodyPr>
          <a:lstStyle/>
          <a:p>
            <a:pPr algn="ctr">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Staat vast</a:t>
            </a:r>
          </a:p>
          <a:p>
            <a:pPr algn="ctr">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r>
              <a:rPr lang="nl-NL" sz="2800" b="1" i="1" dirty="0">
                <a:solidFill>
                  <a:srgbClr val="652EA3"/>
                </a:solidFill>
                <a:effectLst>
                  <a:outerShdw blurRad="25400" dist="25400" dir="2700000" algn="tl" rotWithShape="0">
                    <a:prstClr val="black">
                      <a:alpha val="40000"/>
                    </a:prstClr>
                  </a:outerShdw>
                </a:effectLst>
                <a:latin typeface="Effra" panose="02000506080000020004" pitchFamily="2" charset="0"/>
              </a:rPr>
              <a:t>uitoefenprijs</a:t>
            </a: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p>
        </p:txBody>
      </p:sp>
      <p:pic>
        <p:nvPicPr>
          <p:cNvPr id="53" name="Graphic 52" descr="Pijl-rechts met effen opvulling">
            <a:extLst>
              <a:ext uri="{FF2B5EF4-FFF2-40B4-BE49-F238E27FC236}">
                <a16:creationId xmlns:a16="http://schemas.microsoft.com/office/drawing/2014/main" id="{CB95E3F5-387A-3CC8-902D-58C029DED837}"/>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rot="10800000" flipH="1" flipV="1">
            <a:off x="3989359" y="4051281"/>
            <a:ext cx="1304369" cy="1595463"/>
          </a:xfrm>
          <a:prstGeom prst="rect">
            <a:avLst/>
          </a:prstGeom>
          <a:effectLst>
            <a:outerShdw blurRad="25400" dist="25400" dir="2700000" algn="tl" rotWithShape="0">
              <a:prstClr val="black">
                <a:alpha val="40000"/>
              </a:prstClr>
            </a:outerShdw>
          </a:effectLst>
        </p:spPr>
      </p:pic>
      <p:sp>
        <p:nvSpPr>
          <p:cNvPr id="54" name="Tekstvak 53">
            <a:extLst>
              <a:ext uri="{FF2B5EF4-FFF2-40B4-BE49-F238E27FC236}">
                <a16:creationId xmlns:a16="http://schemas.microsoft.com/office/drawing/2014/main" id="{7CFD0ED5-BCB5-1109-93EA-86560995A72B}"/>
              </a:ext>
            </a:extLst>
          </p:cNvPr>
          <p:cNvSpPr txBox="1"/>
          <p:nvPr/>
        </p:nvSpPr>
        <p:spPr>
          <a:xfrm>
            <a:off x="8566492" y="4363194"/>
            <a:ext cx="3113384" cy="800219"/>
          </a:xfrm>
          <a:prstGeom prst="rect">
            <a:avLst/>
          </a:prstGeom>
          <a:noFill/>
        </p:spPr>
        <p:txBody>
          <a:bodyPr wrap="square" rtlCol="0">
            <a:spAutoFit/>
          </a:bodyPr>
          <a:lstStyle/>
          <a:p>
            <a:pPr algn="ctr">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Ontvangen premie</a:t>
            </a:r>
          </a:p>
          <a:p>
            <a:pPr algn="ctr">
              <a:defRPr/>
            </a:pPr>
            <a:r>
              <a:rPr lang="nl-NL"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r>
              <a:rPr lang="nl-NL" b="1" i="1" dirty="0">
                <a:solidFill>
                  <a:srgbClr val="652EA3"/>
                </a:solidFill>
                <a:effectLst>
                  <a:outerShdw blurRad="25400" dist="25400" dir="2700000" algn="tl" rotWithShape="0">
                    <a:prstClr val="black">
                      <a:alpha val="40000"/>
                    </a:prstClr>
                  </a:outerShdw>
                </a:effectLst>
                <a:latin typeface="Effra" panose="02000506080000020004" pitchFamily="2" charset="0"/>
              </a:rPr>
              <a:t>verhoogt het resultaat</a:t>
            </a:r>
            <a:r>
              <a:rPr lang="nl-NL"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p>
        </p:txBody>
      </p:sp>
      <p:sp>
        <p:nvSpPr>
          <p:cNvPr id="55" name="Tekstvak 54">
            <a:extLst>
              <a:ext uri="{FF2B5EF4-FFF2-40B4-BE49-F238E27FC236}">
                <a16:creationId xmlns:a16="http://schemas.microsoft.com/office/drawing/2014/main" id="{D8F548A9-82C7-35B8-4E38-050DDA18FCC5}"/>
              </a:ext>
            </a:extLst>
          </p:cNvPr>
          <p:cNvSpPr txBox="1"/>
          <p:nvPr/>
        </p:nvSpPr>
        <p:spPr>
          <a:xfrm>
            <a:off x="1404694" y="4363194"/>
            <a:ext cx="2818292" cy="800219"/>
          </a:xfrm>
          <a:prstGeom prst="rect">
            <a:avLst/>
          </a:prstGeom>
          <a:noFill/>
        </p:spPr>
        <p:txBody>
          <a:bodyPr wrap="square" rtlCol="0">
            <a:spAutoFit/>
          </a:bodyPr>
          <a:lstStyle/>
          <a:p>
            <a:pPr algn="ctr">
              <a:defRPr/>
            </a:pPr>
            <a:r>
              <a:rPr lang="nl-NL" sz="2800" b="1" i="1" dirty="0">
                <a:solidFill>
                  <a:prstClr val="black"/>
                </a:solidFill>
                <a:effectLst>
                  <a:outerShdw blurRad="25400" dist="25400" dir="2700000" algn="tl" rotWithShape="0">
                    <a:prstClr val="black">
                      <a:alpha val="40000"/>
                    </a:prstClr>
                  </a:outerShdw>
                </a:effectLst>
                <a:latin typeface="Effra" panose="02000506080000020004" pitchFamily="2" charset="0"/>
              </a:rPr>
              <a:t>Betaalde  premie</a:t>
            </a:r>
          </a:p>
          <a:p>
            <a:pPr algn="ctr">
              <a:defRPr/>
            </a:pPr>
            <a:r>
              <a:rPr lang="nl-NL"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r>
              <a:rPr lang="nl-NL" b="1" i="1" dirty="0">
                <a:solidFill>
                  <a:srgbClr val="652EA3"/>
                </a:solidFill>
                <a:effectLst>
                  <a:outerShdw blurRad="25400" dist="25400" dir="2700000" algn="tl" rotWithShape="0">
                    <a:prstClr val="black">
                      <a:alpha val="40000"/>
                    </a:prstClr>
                  </a:outerShdw>
                </a:effectLst>
                <a:latin typeface="Effra" panose="02000506080000020004" pitchFamily="2" charset="0"/>
              </a:rPr>
              <a:t>verlaagt het resultaat</a:t>
            </a:r>
            <a:r>
              <a:rPr lang="nl-NL" b="1" i="1" dirty="0">
                <a:solidFill>
                  <a:prstClr val="black"/>
                </a:solidFill>
                <a:effectLst>
                  <a:outerShdw blurRad="25400" dist="25400" dir="2700000" algn="tl" rotWithShape="0">
                    <a:prstClr val="black">
                      <a:alpha val="40000"/>
                    </a:prstClr>
                  </a:outerShdw>
                </a:effectLst>
                <a:latin typeface="Effra" panose="02000506080000020004" pitchFamily="2" charset="0"/>
              </a:rPr>
              <a:t>)</a:t>
            </a:r>
          </a:p>
        </p:txBody>
      </p:sp>
      <p:pic>
        <p:nvPicPr>
          <p:cNvPr id="56" name="Graphic 55" descr="Pijl-rechts met effen opvulling">
            <a:extLst>
              <a:ext uri="{FF2B5EF4-FFF2-40B4-BE49-F238E27FC236}">
                <a16:creationId xmlns:a16="http://schemas.microsoft.com/office/drawing/2014/main" id="{3489A872-3799-0D6D-D60D-0C0C0A8EE85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rot="10800000" flipV="1">
            <a:off x="7580015" y="4051280"/>
            <a:ext cx="1304369" cy="1595463"/>
          </a:xfrm>
          <a:prstGeom prst="rect">
            <a:avLst/>
          </a:prstGeom>
          <a:effectLst>
            <a:outerShdw blurRad="25400" dist="25400" dir="2700000" algn="tl" rotWithShape="0">
              <a:prstClr val="black">
                <a:alpha val="40000"/>
              </a:prstClr>
            </a:outerShdw>
          </a:effectLst>
        </p:spPr>
      </p:pic>
      <p:sp>
        <p:nvSpPr>
          <p:cNvPr id="57" name="Tekstvak 56">
            <a:extLst>
              <a:ext uri="{FF2B5EF4-FFF2-40B4-BE49-F238E27FC236}">
                <a16:creationId xmlns:a16="http://schemas.microsoft.com/office/drawing/2014/main" id="{2DDB915E-1B60-B555-17EC-30648050BC61}"/>
              </a:ext>
            </a:extLst>
          </p:cNvPr>
          <p:cNvSpPr txBox="1"/>
          <p:nvPr/>
        </p:nvSpPr>
        <p:spPr>
          <a:xfrm>
            <a:off x="381000" y="6402381"/>
            <a:ext cx="11430000" cy="338554"/>
          </a:xfrm>
          <a:prstGeom prst="rect">
            <a:avLst/>
          </a:prstGeom>
          <a:noFill/>
        </p:spPr>
        <p:txBody>
          <a:bodyPr wrap="square" rtlCol="0">
            <a:spAutoFit/>
          </a:bodyPr>
          <a:lstStyle/>
          <a:p>
            <a:pPr algn="ctr">
              <a:defRPr/>
            </a:pPr>
            <a:r>
              <a:rPr lang="nl-NL" sz="1600" b="1" dirty="0">
                <a:solidFill>
                  <a:srgbClr val="AE83ED"/>
                </a:solidFill>
                <a:latin typeface="Effra" panose="02000506080000020004" pitchFamily="2" charset="0"/>
              </a:rPr>
              <a:t>O</a:t>
            </a:r>
            <a:r>
              <a:rPr lang="nl-NL" sz="1600" dirty="0">
                <a:solidFill>
                  <a:prstClr val="black"/>
                </a:solidFill>
                <a:latin typeface="Effra" panose="02000506080000020004" pitchFamily="2" charset="0"/>
              </a:rPr>
              <a:t> = verkoopprijs aandeel   </a:t>
            </a:r>
            <a:r>
              <a:rPr lang="nl-NL" sz="1600" b="1" dirty="0">
                <a:solidFill>
                  <a:srgbClr val="652EA3"/>
                </a:solidFill>
                <a:latin typeface="Effra" panose="02000506080000020004" pitchFamily="2" charset="0"/>
              </a:rPr>
              <a:t>|  </a:t>
            </a:r>
            <a:r>
              <a:rPr lang="nl-NL" sz="1600" dirty="0">
                <a:solidFill>
                  <a:srgbClr val="AE83ED"/>
                </a:solidFill>
                <a:latin typeface="Effra" panose="02000506080000020004" pitchFamily="2" charset="0"/>
              </a:rPr>
              <a:t> </a:t>
            </a:r>
            <a:r>
              <a:rPr lang="nl-NL" sz="1600" b="1" dirty="0">
                <a:solidFill>
                  <a:srgbClr val="AE83ED"/>
                </a:solidFill>
                <a:latin typeface="Effra" panose="02000506080000020004" pitchFamily="2" charset="0"/>
              </a:rPr>
              <a:t>I</a:t>
            </a:r>
            <a:r>
              <a:rPr lang="nl-NL" sz="1600" dirty="0">
                <a:solidFill>
                  <a:srgbClr val="AE83ED"/>
                </a:solidFill>
                <a:latin typeface="Effra" panose="02000506080000020004" pitchFamily="2" charset="0"/>
              </a:rPr>
              <a:t> </a:t>
            </a:r>
            <a:r>
              <a:rPr lang="nl-NL" sz="1600" dirty="0">
                <a:solidFill>
                  <a:prstClr val="black"/>
                </a:solidFill>
                <a:latin typeface="Effra" panose="02000506080000020004" pitchFamily="2" charset="0"/>
              </a:rPr>
              <a:t>= inkoopprijs aandeel   </a:t>
            </a:r>
            <a:r>
              <a:rPr lang="nl-NL" sz="1600" b="1" dirty="0">
                <a:solidFill>
                  <a:srgbClr val="652EA3"/>
                </a:solidFill>
                <a:latin typeface="Effra" panose="02000506080000020004" pitchFamily="2" charset="0"/>
              </a:rPr>
              <a:t>|</a:t>
            </a:r>
            <a:r>
              <a:rPr lang="nl-NL" sz="1600" dirty="0">
                <a:solidFill>
                  <a:prstClr val="black"/>
                </a:solidFill>
                <a:latin typeface="Effra" panose="02000506080000020004" pitchFamily="2" charset="0"/>
              </a:rPr>
              <a:t>   </a:t>
            </a:r>
            <a:r>
              <a:rPr lang="nl-NL" sz="1600" b="1" dirty="0">
                <a:solidFill>
                  <a:srgbClr val="AE83ED"/>
                </a:solidFill>
                <a:latin typeface="Effra" panose="02000506080000020004" pitchFamily="2" charset="0"/>
              </a:rPr>
              <a:t>B</a:t>
            </a:r>
            <a:r>
              <a:rPr lang="nl-NL" sz="1600" b="1" baseline="-25000" dirty="0">
                <a:solidFill>
                  <a:srgbClr val="AE83ED"/>
                </a:solidFill>
                <a:latin typeface="Effra" panose="02000506080000020004" pitchFamily="2" charset="0"/>
              </a:rPr>
              <a:t>1</a:t>
            </a:r>
            <a:r>
              <a:rPr lang="nl-NL" sz="1600" dirty="0">
                <a:solidFill>
                  <a:prstClr val="black"/>
                </a:solidFill>
                <a:latin typeface="Effra" panose="02000506080000020004" pitchFamily="2" charset="0"/>
              </a:rPr>
              <a:t> = koersresultaat   </a:t>
            </a:r>
            <a:r>
              <a:rPr lang="nl-NL" sz="1600" b="1" dirty="0">
                <a:solidFill>
                  <a:srgbClr val="652EA3"/>
                </a:solidFill>
                <a:latin typeface="Effra" panose="02000506080000020004" pitchFamily="2" charset="0"/>
              </a:rPr>
              <a:t>|</a:t>
            </a:r>
            <a:r>
              <a:rPr lang="nl-NL" sz="1600" dirty="0">
                <a:solidFill>
                  <a:prstClr val="black"/>
                </a:solidFill>
                <a:latin typeface="Effra" panose="02000506080000020004" pitchFamily="2" charset="0"/>
              </a:rPr>
              <a:t>   </a:t>
            </a:r>
            <a:r>
              <a:rPr lang="nl-NL" sz="1600" b="1" dirty="0">
                <a:solidFill>
                  <a:srgbClr val="AE83ED"/>
                </a:solidFill>
                <a:latin typeface="Effra" panose="02000506080000020004" pitchFamily="2" charset="0"/>
              </a:rPr>
              <a:t>A</a:t>
            </a:r>
            <a:r>
              <a:rPr lang="nl-NL" sz="1600" dirty="0">
                <a:solidFill>
                  <a:prstClr val="black"/>
                </a:solidFill>
                <a:latin typeface="Effra" panose="02000506080000020004" pitchFamily="2" charset="0"/>
              </a:rPr>
              <a:t> = premie   </a:t>
            </a:r>
            <a:r>
              <a:rPr lang="nl-NL" sz="1600" b="1" dirty="0">
                <a:solidFill>
                  <a:srgbClr val="652EA3"/>
                </a:solidFill>
                <a:latin typeface="Effra" panose="02000506080000020004" pitchFamily="2" charset="0"/>
              </a:rPr>
              <a:t>|  </a:t>
            </a:r>
            <a:r>
              <a:rPr lang="nl-NL" sz="1600" dirty="0">
                <a:solidFill>
                  <a:prstClr val="black"/>
                </a:solidFill>
                <a:latin typeface="Effra" panose="02000506080000020004" pitchFamily="2" charset="0"/>
              </a:rPr>
              <a:t> </a:t>
            </a:r>
            <a:r>
              <a:rPr lang="nl-NL" sz="1600" b="1" dirty="0">
                <a:solidFill>
                  <a:srgbClr val="AE83ED"/>
                </a:solidFill>
                <a:latin typeface="Effra" panose="02000506080000020004" pitchFamily="2" charset="0"/>
              </a:rPr>
              <a:t>B</a:t>
            </a:r>
            <a:r>
              <a:rPr lang="nl-NL" sz="1600" b="1" baseline="-25000" dirty="0">
                <a:solidFill>
                  <a:srgbClr val="AE83ED"/>
                </a:solidFill>
                <a:latin typeface="Effra" panose="02000506080000020004" pitchFamily="2" charset="0"/>
              </a:rPr>
              <a:t>2</a:t>
            </a:r>
            <a:r>
              <a:rPr lang="nl-NL" sz="1600" dirty="0">
                <a:solidFill>
                  <a:prstClr val="black"/>
                </a:solidFill>
                <a:latin typeface="Effra" panose="02000506080000020004" pitchFamily="2" charset="0"/>
              </a:rPr>
              <a:t> = resultaat</a:t>
            </a:r>
          </a:p>
        </p:txBody>
      </p:sp>
      <p:sp>
        <p:nvSpPr>
          <p:cNvPr id="58" name="Tekstvak 57">
            <a:extLst>
              <a:ext uri="{FF2B5EF4-FFF2-40B4-BE49-F238E27FC236}">
                <a16:creationId xmlns:a16="http://schemas.microsoft.com/office/drawing/2014/main" id="{F3608FEA-6359-CA67-DBAD-D4D133C21701}"/>
              </a:ext>
            </a:extLst>
          </p:cNvPr>
          <p:cNvSpPr txBox="1"/>
          <p:nvPr/>
        </p:nvSpPr>
        <p:spPr>
          <a:xfrm>
            <a:off x="6410452" y="3849953"/>
            <a:ext cx="200785" cy="523220"/>
          </a:xfrm>
          <a:prstGeom prst="rect">
            <a:avLst/>
          </a:prstGeom>
          <a:noFill/>
        </p:spPr>
        <p:txBody>
          <a:bodyPr wrap="square" rtlCol="0">
            <a:spAutoFit/>
          </a:bodyPr>
          <a:lstStyle/>
          <a:p>
            <a:pPr algn="ctr">
              <a:defRPr/>
            </a:pPr>
            <a:r>
              <a:rPr lang="nl-NL" sz="28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59" name="Tekstvak 58">
            <a:extLst>
              <a:ext uri="{FF2B5EF4-FFF2-40B4-BE49-F238E27FC236}">
                <a16:creationId xmlns:a16="http://schemas.microsoft.com/office/drawing/2014/main" id="{86DD91D6-3406-4D90-DDE8-29C9DE2AAFEB}"/>
              </a:ext>
            </a:extLst>
          </p:cNvPr>
          <p:cNvSpPr txBox="1"/>
          <p:nvPr/>
        </p:nvSpPr>
        <p:spPr>
          <a:xfrm>
            <a:off x="6420104" y="5760229"/>
            <a:ext cx="200785" cy="523220"/>
          </a:xfrm>
          <a:prstGeom prst="rect">
            <a:avLst/>
          </a:prstGeom>
          <a:noFill/>
        </p:spPr>
        <p:txBody>
          <a:bodyPr wrap="square" rtlCol="0">
            <a:spAutoFit/>
          </a:bodyPr>
          <a:lstStyle/>
          <a:p>
            <a:pPr algn="ctr">
              <a:defRPr/>
            </a:pPr>
            <a:r>
              <a:rPr lang="nl-NL" sz="2800" b="1" dirty="0">
                <a:solidFill>
                  <a:srgbClr val="AE83ED"/>
                </a:solidFill>
                <a:effectLst>
                  <a:outerShdw blurRad="25400" dist="25400" dir="2700000" algn="tl" rotWithShape="0">
                    <a:prstClr val="black">
                      <a:alpha val="40000"/>
                    </a:prstClr>
                  </a:outerShdw>
                </a:effectLst>
                <a:latin typeface="Effra" panose="02000506080000020004" pitchFamily="2" charset="0"/>
              </a:rPr>
              <a:t>2</a:t>
            </a:r>
          </a:p>
        </p:txBody>
      </p:sp>
      <p:cxnSp>
        <p:nvCxnSpPr>
          <p:cNvPr id="62" name="Rechte verbindingslijn 61">
            <a:extLst>
              <a:ext uri="{FF2B5EF4-FFF2-40B4-BE49-F238E27FC236}">
                <a16:creationId xmlns:a16="http://schemas.microsoft.com/office/drawing/2014/main" id="{1B946710-8235-FE9B-9B9C-3BAE141BE9AC}"/>
              </a:ext>
            </a:extLst>
          </p:cNvPr>
          <p:cNvCxnSpPr>
            <a:cxnSpLocks/>
          </p:cNvCxnSpPr>
          <p:nvPr/>
        </p:nvCxnSpPr>
        <p:spPr>
          <a:xfrm>
            <a:off x="5664000" y="3414346"/>
            <a:ext cx="1084783" cy="0"/>
          </a:xfrm>
          <a:prstGeom prst="line">
            <a:avLst/>
          </a:prstGeom>
          <a:noFill/>
          <a:ln w="73025" cap="flat" cmpd="sng" algn="ctr">
            <a:solidFill>
              <a:sysClr val="window" lastClr="FFFFFF">
                <a:lumMod val="75000"/>
              </a:sysClr>
            </a:solidFill>
            <a:prstDash val="solid"/>
            <a:miter lim="800000"/>
          </a:ln>
          <a:effectLst>
            <a:outerShdw blurRad="25400" dist="25400" dir="2700000" algn="tl" rotWithShape="0">
              <a:prstClr val="black">
                <a:alpha val="40000"/>
              </a:prstClr>
            </a:outerShdw>
          </a:effectLst>
        </p:spPr>
      </p:cxnSp>
      <p:sp>
        <p:nvSpPr>
          <p:cNvPr id="63" name="Plusteken 62">
            <a:extLst>
              <a:ext uri="{FF2B5EF4-FFF2-40B4-BE49-F238E27FC236}">
                <a16:creationId xmlns:a16="http://schemas.microsoft.com/office/drawing/2014/main" id="{32572C6B-5F1B-3388-EF2D-6113EBC3043E}"/>
              </a:ext>
            </a:extLst>
          </p:cNvPr>
          <p:cNvSpPr/>
          <p:nvPr/>
        </p:nvSpPr>
        <p:spPr>
          <a:xfrm>
            <a:off x="6490832" y="4441158"/>
            <a:ext cx="661651" cy="730960"/>
          </a:xfrm>
          <a:prstGeom prst="mathPlus">
            <a:avLst>
              <a:gd name="adj1" fmla="val 8585"/>
            </a:avLst>
          </a:prstGeom>
          <a:solidFill>
            <a:srgbClr val="945DE8"/>
          </a:solidFill>
          <a:ln w="19050" cap="flat" cmpd="sng" algn="ctr">
            <a:solidFill>
              <a:srgbClr val="945DE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2278F"/>
              </a:solidFill>
              <a:effectLst/>
              <a:uLnTx/>
              <a:uFillTx/>
              <a:latin typeface="Aptos" panose="02110004020202020204"/>
              <a:ea typeface="+mn-ea"/>
              <a:cs typeface="+mn-cs"/>
            </a:endParaRPr>
          </a:p>
        </p:txBody>
      </p:sp>
      <p:cxnSp>
        <p:nvCxnSpPr>
          <p:cNvPr id="64" name="Rechte verbindingslijn 63">
            <a:extLst>
              <a:ext uri="{FF2B5EF4-FFF2-40B4-BE49-F238E27FC236}">
                <a16:creationId xmlns:a16="http://schemas.microsoft.com/office/drawing/2014/main" id="{2CCB3A5A-2F3B-813C-3B58-1A15810ADCDB}"/>
              </a:ext>
            </a:extLst>
          </p:cNvPr>
          <p:cNvCxnSpPr>
            <a:cxnSpLocks/>
          </p:cNvCxnSpPr>
          <p:nvPr/>
        </p:nvCxnSpPr>
        <p:spPr>
          <a:xfrm flipV="1">
            <a:off x="6833177" y="4694734"/>
            <a:ext cx="460746" cy="576196"/>
          </a:xfrm>
          <a:prstGeom prst="line">
            <a:avLst/>
          </a:prstGeom>
          <a:noFill/>
          <a:ln w="31750" cap="flat" cmpd="sng" algn="ctr">
            <a:solidFill>
              <a:sysClr val="window" lastClr="FFFFFF">
                <a:lumMod val="75000"/>
              </a:sysClr>
            </a:solidFill>
            <a:prstDash val="solid"/>
            <a:miter lim="800000"/>
          </a:ln>
          <a:effectLst>
            <a:outerShdw blurRad="25400" dist="25400" dir="2700000" algn="tl" rotWithShape="0">
              <a:prstClr val="black">
                <a:alpha val="40000"/>
              </a:prstClr>
            </a:outerShdw>
          </a:effectLst>
        </p:spPr>
      </p:cxnSp>
      <p:sp>
        <p:nvSpPr>
          <p:cNvPr id="66" name="Rechthoek: afgeronde hoeken 65">
            <a:extLst>
              <a:ext uri="{FF2B5EF4-FFF2-40B4-BE49-F238E27FC236}">
                <a16:creationId xmlns:a16="http://schemas.microsoft.com/office/drawing/2014/main" id="{2C5F7879-C350-6231-D43C-9434D5D60221}"/>
              </a:ext>
            </a:extLst>
          </p:cNvPr>
          <p:cNvSpPr/>
          <p:nvPr/>
        </p:nvSpPr>
        <p:spPr>
          <a:xfrm>
            <a:off x="4435260" y="811694"/>
            <a:ext cx="3321480" cy="523219"/>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600" b="0" i="0" u="none" strike="noStrike" kern="0" cap="none" spc="0" normalizeH="0" baseline="0" noProof="0" dirty="0">
                <a:ln>
                  <a:noFill/>
                </a:ln>
                <a:solidFill>
                  <a:prstClr val="white"/>
                </a:solidFill>
                <a:effectLst/>
                <a:uLnTx/>
                <a:uFillTx/>
                <a:latin typeface="Effra" panose="02000506080000020004" pitchFamily="2" charset="0"/>
              </a:rPr>
              <a:t>Resultaat</a:t>
            </a:r>
          </a:p>
        </p:txBody>
      </p:sp>
      <p:pic>
        <p:nvPicPr>
          <p:cNvPr id="3" name="Graphic 2" descr="Lijn met pijl: Curve in wijzerzin met effen opvulling">
            <a:extLst>
              <a:ext uri="{FF2B5EF4-FFF2-40B4-BE49-F238E27FC236}">
                <a16:creationId xmlns:a16="http://schemas.microsoft.com/office/drawing/2014/main" id="{49D9BB70-01F0-C4F7-11B1-220A59EBCC7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5614357" flipV="1">
            <a:off x="3515106" y="981488"/>
            <a:ext cx="2152460" cy="2141086"/>
          </a:xfrm>
          <a:prstGeom prst="rect">
            <a:avLst/>
          </a:prstGeom>
          <a:effectLst>
            <a:outerShdw blurRad="25400" dist="25400" dir="2700000" algn="tl" rotWithShape="0">
              <a:prstClr val="black">
                <a:alpha val="40000"/>
              </a:prstClr>
            </a:outerShdw>
          </a:effectLst>
        </p:spPr>
      </p:pic>
      <p:pic>
        <p:nvPicPr>
          <p:cNvPr id="4" name="Graphic 3" descr="Lijn met pijl: Curve in wijzerzin met effen opvulling">
            <a:extLst>
              <a:ext uri="{FF2B5EF4-FFF2-40B4-BE49-F238E27FC236}">
                <a16:creationId xmlns:a16="http://schemas.microsoft.com/office/drawing/2014/main" id="{FC7B81C8-FEE4-9D9B-1128-CEB549F8F89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4703251" flipH="1" flipV="1">
            <a:off x="6305969" y="1249431"/>
            <a:ext cx="2152460" cy="2141086"/>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120090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2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50"/>
                                        <p:tgtEl>
                                          <p:spTgt spid="3"/>
                                        </p:tgtEl>
                                      </p:cBhvr>
                                    </p:animEffect>
                                  </p:childTnLst>
                                </p:cTn>
                              </p:par>
                            </p:childTnLst>
                          </p:cTn>
                        </p:par>
                        <p:par>
                          <p:cTn id="13" fill="hold">
                            <p:stCondLst>
                              <p:cond delay="250"/>
                            </p:stCondLst>
                            <p:childTnLst>
                              <p:par>
                                <p:cTn id="14" presetID="1" presetClass="entr" presetSubtype="0"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par>
                                <p:cTn id="20" presetID="22" presetClass="entr" presetSubtype="8"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25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2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250"/>
                                        <p:tgtEl>
                                          <p:spTgt spid="4"/>
                                        </p:tgtEl>
                                      </p:cBhvr>
                                    </p:animEffect>
                                  </p:childTnLst>
                                </p:cTn>
                              </p:par>
                            </p:childTnLst>
                          </p:cTn>
                        </p:par>
                        <p:par>
                          <p:cTn id="33" fill="hold">
                            <p:stCondLst>
                              <p:cond delay="250"/>
                            </p:stCondLst>
                            <p:childTnLst>
                              <p:par>
                                <p:cTn id="34" presetID="1"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par>
                                <p:cTn id="40" presetID="22" presetClass="entr" presetSubtype="2"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right)">
                                      <p:cBhvr>
                                        <p:cTn id="42"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1" grpId="0"/>
      <p:bldP spid="52" grpId="0"/>
      <p:bldP spid="54" grpId="0"/>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85BF9-237E-080F-144F-3D34B3F3E647}"/>
            </a:ext>
          </a:extLst>
        </p:cNvPr>
        <p:cNvGrpSpPr/>
        <p:nvPr/>
      </p:nvGrpSpPr>
      <p:grpSpPr>
        <a:xfrm>
          <a:off x="0" y="0"/>
          <a:ext cx="0" cy="0"/>
          <a:chOff x="0" y="0"/>
          <a:chExt cx="0" cy="0"/>
        </a:xfrm>
      </p:grpSpPr>
    </p:spTree>
    <p:extLst>
      <p:ext uri="{BB962C8B-B14F-4D97-AF65-F5344CB8AC3E}">
        <p14:creationId xmlns:p14="http://schemas.microsoft.com/office/powerpoint/2010/main" val="2682924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B82D2-E0E5-18C3-32C3-458DF78F2A3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87BA1C2E-970E-ADC7-BC14-B38ACF63E8AF}"/>
              </a:ext>
            </a:extLst>
          </p:cNvPr>
          <p:cNvSpPr txBox="1"/>
          <p:nvPr/>
        </p:nvSpPr>
        <p:spPr>
          <a:xfrm>
            <a:off x="319314" y="3092680"/>
            <a:ext cx="1155337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Aandelen &amp; obligaties</a:t>
            </a:r>
            <a:endParaRPr kumimoji="0" lang="nl-NL" sz="8800" b="1" i="0"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cxnSp>
        <p:nvCxnSpPr>
          <p:cNvPr id="6" name="Rechte verbindingslijn 5">
            <a:extLst>
              <a:ext uri="{FF2B5EF4-FFF2-40B4-BE49-F238E27FC236}">
                <a16:creationId xmlns:a16="http://schemas.microsoft.com/office/drawing/2014/main" id="{FC2D9A83-5BB0-396F-A911-72295B8DF000}"/>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197896B7-374A-120D-150D-938384EA6C8E}"/>
              </a:ext>
            </a:extLst>
          </p:cNvPr>
          <p:cNvSpPr txBox="1"/>
          <p:nvPr/>
        </p:nvSpPr>
        <p:spPr>
          <a:xfrm>
            <a:off x="319314" y="1566952"/>
            <a:ext cx="11553372"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500" b="1" i="1" u="none" strike="noStrike" kern="1200" cap="none" spc="0" normalizeH="0" baseline="0" noProof="0" dirty="0">
                <a:ln>
                  <a:noFill/>
                </a:ln>
                <a:solidFill>
                  <a:srgbClr val="652EA3"/>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Beleggen</a:t>
            </a:r>
          </a:p>
        </p:txBody>
      </p:sp>
      <p:sp>
        <p:nvSpPr>
          <p:cNvPr id="2" name="Tekstvak 1">
            <a:extLst>
              <a:ext uri="{FF2B5EF4-FFF2-40B4-BE49-F238E27FC236}">
                <a16:creationId xmlns:a16="http://schemas.microsoft.com/office/drawing/2014/main" id="{A6BA2F5A-3166-BA60-C62D-3B42B3B3FA0B}"/>
              </a:ext>
            </a:extLst>
          </p:cNvPr>
          <p:cNvSpPr txBox="1"/>
          <p:nvPr/>
        </p:nvSpPr>
        <p:spPr>
          <a:xfrm>
            <a:off x="1168400" y="4585846"/>
            <a:ext cx="28549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652EA3"/>
                </a:solidFill>
                <a:effectLst/>
                <a:uLnTx/>
                <a:uFillTx/>
                <a:latin typeface="Effra" panose="02000506080000020004" pitchFamily="2" charset="0"/>
                <a:ea typeface="+mn-ea"/>
                <a:cs typeface="+mn-cs"/>
              </a:rPr>
              <a:t>Patrick</a:t>
            </a:r>
          </a:p>
        </p:txBody>
      </p:sp>
    </p:spTree>
    <p:extLst>
      <p:ext uri="{BB962C8B-B14F-4D97-AF65-F5344CB8AC3E}">
        <p14:creationId xmlns:p14="http://schemas.microsoft.com/office/powerpoint/2010/main" val="281606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7CD76-A369-2B63-483B-3054C9FC11D8}"/>
            </a:ext>
          </a:extLst>
        </p:cNvPr>
        <p:cNvGrpSpPr/>
        <p:nvPr/>
      </p:nvGrpSpPr>
      <p:grpSpPr>
        <a:xfrm>
          <a:off x="0" y="0"/>
          <a:ext cx="0" cy="0"/>
          <a:chOff x="0" y="0"/>
          <a:chExt cx="0" cy="0"/>
        </a:xfrm>
      </p:grpSpPr>
      <p:cxnSp>
        <p:nvCxnSpPr>
          <p:cNvPr id="34" name="Verbindingslijn: gebogen 33">
            <a:extLst>
              <a:ext uri="{FF2B5EF4-FFF2-40B4-BE49-F238E27FC236}">
                <a16:creationId xmlns:a16="http://schemas.microsoft.com/office/drawing/2014/main" id="{1544A83B-1E20-966F-A1AF-71B04699B96F}"/>
              </a:ext>
            </a:extLst>
          </p:cNvPr>
          <p:cNvCxnSpPr>
            <a:cxnSpLocks/>
            <a:stCxn id="28" idx="3"/>
            <a:endCxn id="29" idx="3"/>
          </p:cNvCxnSpPr>
          <p:nvPr/>
        </p:nvCxnSpPr>
        <p:spPr>
          <a:xfrm>
            <a:off x="11264926" y="5008392"/>
            <a:ext cx="12700" cy="869892"/>
          </a:xfrm>
          <a:prstGeom prst="bentConnector3">
            <a:avLst>
              <a:gd name="adj1" fmla="val 1800000"/>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83C26A98-2AE8-C95B-70BD-05F705E1A7D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Beleggen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(Aandelen en obligaties)</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sp>
        <p:nvSpPr>
          <p:cNvPr id="4" name="Rechthoek: afgeronde hoeken 3">
            <a:extLst>
              <a:ext uri="{FF2B5EF4-FFF2-40B4-BE49-F238E27FC236}">
                <a16:creationId xmlns:a16="http://schemas.microsoft.com/office/drawing/2014/main" id="{EF9EABBD-A634-1A85-89E7-7F0E7CE82DDB}"/>
              </a:ext>
            </a:extLst>
          </p:cNvPr>
          <p:cNvSpPr/>
          <p:nvPr/>
        </p:nvSpPr>
        <p:spPr>
          <a:xfrm>
            <a:off x="5151164" y="816767"/>
            <a:ext cx="1889672" cy="606582"/>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Heavy" panose="02000906080000020004" pitchFamily="2" charset="0"/>
                <a:ea typeface="+mn-ea"/>
                <a:cs typeface="+mn-cs"/>
              </a:rPr>
              <a:t>Beleggen</a:t>
            </a:r>
          </a:p>
        </p:txBody>
      </p:sp>
      <p:cxnSp>
        <p:nvCxnSpPr>
          <p:cNvPr id="5" name="Rechte verbindingslijn met pijl 4">
            <a:extLst>
              <a:ext uri="{FF2B5EF4-FFF2-40B4-BE49-F238E27FC236}">
                <a16:creationId xmlns:a16="http://schemas.microsoft.com/office/drawing/2014/main" id="{94CA38FF-8185-1B5B-8F96-10BD56B3BCEF}"/>
              </a:ext>
            </a:extLst>
          </p:cNvPr>
          <p:cNvCxnSpPr>
            <a:cxnSpLocks/>
          </p:cNvCxnSpPr>
          <p:nvPr/>
        </p:nvCxnSpPr>
        <p:spPr>
          <a:xfrm>
            <a:off x="1011421" y="2609935"/>
            <a:ext cx="10169159" cy="0"/>
          </a:xfrm>
          <a:prstGeom prst="straightConnector1">
            <a:avLst/>
          </a:prstGeom>
          <a:ln w="165100">
            <a:gradFill flip="none" rotWithShape="1">
              <a:gsLst>
                <a:gs pos="0">
                  <a:srgbClr val="00B050"/>
                </a:gs>
                <a:gs pos="100000">
                  <a:srgbClr val="E61E16"/>
                </a:gs>
              </a:gsLst>
              <a:lin ang="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597344C8-CB98-D801-0786-299F36FB8750}"/>
              </a:ext>
            </a:extLst>
          </p:cNvPr>
          <p:cNvSpPr txBox="1"/>
          <p:nvPr/>
        </p:nvSpPr>
        <p:spPr>
          <a:xfrm>
            <a:off x="4011191" y="1970510"/>
            <a:ext cx="41696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Risico</a:t>
            </a:r>
          </a:p>
        </p:txBody>
      </p:sp>
      <p:sp>
        <p:nvSpPr>
          <p:cNvPr id="7" name="Tekstvak 6">
            <a:extLst>
              <a:ext uri="{FF2B5EF4-FFF2-40B4-BE49-F238E27FC236}">
                <a16:creationId xmlns:a16="http://schemas.microsoft.com/office/drawing/2014/main" id="{53D7F292-6A81-0387-C090-47261B5DABC8}"/>
              </a:ext>
            </a:extLst>
          </p:cNvPr>
          <p:cNvSpPr txBox="1"/>
          <p:nvPr/>
        </p:nvSpPr>
        <p:spPr>
          <a:xfrm>
            <a:off x="10284160" y="1929414"/>
            <a:ext cx="11575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Meer</a:t>
            </a:r>
          </a:p>
        </p:txBody>
      </p:sp>
      <p:sp>
        <p:nvSpPr>
          <p:cNvPr id="8" name="Tekstvak 7">
            <a:extLst>
              <a:ext uri="{FF2B5EF4-FFF2-40B4-BE49-F238E27FC236}">
                <a16:creationId xmlns:a16="http://schemas.microsoft.com/office/drawing/2014/main" id="{C5A29A8F-3AD8-7CC9-BDDC-72B2F535FFAF}"/>
              </a:ext>
            </a:extLst>
          </p:cNvPr>
          <p:cNvSpPr txBox="1"/>
          <p:nvPr/>
        </p:nvSpPr>
        <p:spPr>
          <a:xfrm>
            <a:off x="852257" y="1929414"/>
            <a:ext cx="11575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Minder</a:t>
            </a:r>
          </a:p>
        </p:txBody>
      </p:sp>
      <p:cxnSp>
        <p:nvCxnSpPr>
          <p:cNvPr id="9" name="Rechte verbindingslijn met pijl 8">
            <a:extLst>
              <a:ext uri="{FF2B5EF4-FFF2-40B4-BE49-F238E27FC236}">
                <a16:creationId xmlns:a16="http://schemas.microsoft.com/office/drawing/2014/main" id="{F06AA6B8-00F4-A1BE-E20B-F471E9AA59C1}"/>
              </a:ext>
            </a:extLst>
          </p:cNvPr>
          <p:cNvCxnSpPr>
            <a:cxnSpLocks/>
          </p:cNvCxnSpPr>
          <p:nvPr/>
        </p:nvCxnSpPr>
        <p:spPr>
          <a:xfrm>
            <a:off x="1011421" y="3844578"/>
            <a:ext cx="10169159" cy="0"/>
          </a:xfrm>
          <a:prstGeom prst="straightConnector1">
            <a:avLst/>
          </a:prstGeom>
          <a:ln w="165100">
            <a:gradFill flip="none" rotWithShape="1">
              <a:gsLst>
                <a:gs pos="0">
                  <a:srgbClr val="E61E16"/>
                </a:gs>
                <a:gs pos="100000">
                  <a:srgbClr val="00B050"/>
                </a:gs>
              </a:gsLst>
              <a:lin ang="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A85820FB-6AB7-F10E-6082-F739DAEB9BFD}"/>
              </a:ext>
            </a:extLst>
          </p:cNvPr>
          <p:cNvSpPr txBox="1"/>
          <p:nvPr/>
        </p:nvSpPr>
        <p:spPr>
          <a:xfrm>
            <a:off x="4011191" y="3957566"/>
            <a:ext cx="41696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Rendement</a:t>
            </a:r>
          </a:p>
        </p:txBody>
      </p:sp>
      <p:sp>
        <p:nvSpPr>
          <p:cNvPr id="11" name="Tekstvak 10">
            <a:extLst>
              <a:ext uri="{FF2B5EF4-FFF2-40B4-BE49-F238E27FC236}">
                <a16:creationId xmlns:a16="http://schemas.microsoft.com/office/drawing/2014/main" id="{512AE52D-4EBA-FCC2-4CA5-283B1B98471D}"/>
              </a:ext>
            </a:extLst>
          </p:cNvPr>
          <p:cNvSpPr txBox="1"/>
          <p:nvPr/>
        </p:nvSpPr>
        <p:spPr>
          <a:xfrm>
            <a:off x="10284160" y="4073742"/>
            <a:ext cx="11575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Hoger</a:t>
            </a:r>
          </a:p>
        </p:txBody>
      </p:sp>
      <p:sp>
        <p:nvSpPr>
          <p:cNvPr id="12" name="Tekstvak 11">
            <a:extLst>
              <a:ext uri="{FF2B5EF4-FFF2-40B4-BE49-F238E27FC236}">
                <a16:creationId xmlns:a16="http://schemas.microsoft.com/office/drawing/2014/main" id="{95C469EF-9D39-F69F-EAF1-1D3952826EC5}"/>
              </a:ext>
            </a:extLst>
          </p:cNvPr>
          <p:cNvSpPr txBox="1"/>
          <p:nvPr/>
        </p:nvSpPr>
        <p:spPr>
          <a:xfrm>
            <a:off x="852257" y="4073742"/>
            <a:ext cx="11575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Lager</a:t>
            </a:r>
          </a:p>
        </p:txBody>
      </p:sp>
      <p:sp>
        <p:nvSpPr>
          <p:cNvPr id="13" name="Rechthoek: afgeronde hoeken 12">
            <a:extLst>
              <a:ext uri="{FF2B5EF4-FFF2-40B4-BE49-F238E27FC236}">
                <a16:creationId xmlns:a16="http://schemas.microsoft.com/office/drawing/2014/main" id="{23C5FE6D-5798-36D8-7966-1566E461AA9C}"/>
              </a:ext>
            </a:extLst>
          </p:cNvPr>
          <p:cNvSpPr/>
          <p:nvPr/>
        </p:nvSpPr>
        <p:spPr>
          <a:xfrm>
            <a:off x="993750" y="2889594"/>
            <a:ext cx="4256364" cy="675326"/>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Obligaties</a:t>
            </a:r>
          </a:p>
        </p:txBody>
      </p:sp>
      <p:sp>
        <p:nvSpPr>
          <p:cNvPr id="14" name="Rechthoek: afgeronde hoeken 13">
            <a:extLst>
              <a:ext uri="{FF2B5EF4-FFF2-40B4-BE49-F238E27FC236}">
                <a16:creationId xmlns:a16="http://schemas.microsoft.com/office/drawing/2014/main" id="{BFDFD665-5613-DD77-9F58-5842BD72CD24}"/>
              </a:ext>
            </a:extLst>
          </p:cNvPr>
          <p:cNvSpPr/>
          <p:nvPr/>
        </p:nvSpPr>
        <p:spPr>
          <a:xfrm>
            <a:off x="7008562" y="2889594"/>
            <a:ext cx="4256364" cy="675326"/>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Aandelen</a:t>
            </a:r>
          </a:p>
        </p:txBody>
      </p:sp>
      <p:sp>
        <p:nvSpPr>
          <p:cNvPr id="15" name="Tekstvak 14">
            <a:extLst>
              <a:ext uri="{FF2B5EF4-FFF2-40B4-BE49-F238E27FC236}">
                <a16:creationId xmlns:a16="http://schemas.microsoft.com/office/drawing/2014/main" id="{6B48DB48-824E-3DB5-08F9-1540FC8E2462}"/>
              </a:ext>
            </a:extLst>
          </p:cNvPr>
          <p:cNvSpPr txBox="1"/>
          <p:nvPr/>
        </p:nvSpPr>
        <p:spPr>
          <a:xfrm>
            <a:off x="2140297" y="1423349"/>
            <a:ext cx="79114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Een belegger zet geld in met als doel hier meer geld mee te verdienen.</a:t>
            </a:r>
          </a:p>
        </p:txBody>
      </p:sp>
      <p:cxnSp>
        <p:nvCxnSpPr>
          <p:cNvPr id="16" name="Rechte verbindingslijn 15">
            <a:extLst>
              <a:ext uri="{FF2B5EF4-FFF2-40B4-BE49-F238E27FC236}">
                <a16:creationId xmlns:a16="http://schemas.microsoft.com/office/drawing/2014/main" id="{DD1AA83C-DD7F-1D97-48EC-2708D3605641}"/>
              </a:ext>
            </a:extLst>
          </p:cNvPr>
          <p:cNvCxnSpPr>
            <a:cxnSpLocks/>
          </p:cNvCxnSpPr>
          <p:nvPr/>
        </p:nvCxnSpPr>
        <p:spPr>
          <a:xfrm flipH="1">
            <a:off x="1958806" y="1823459"/>
            <a:ext cx="8274389" cy="0"/>
          </a:xfrm>
          <a:prstGeom prst="line">
            <a:avLst/>
          </a:prstGeom>
          <a:ln w="57150">
            <a:solidFill>
              <a:srgbClr val="939393"/>
            </a:solidFill>
          </a:ln>
        </p:spPr>
        <p:style>
          <a:lnRef idx="1">
            <a:schemeClr val="accent1"/>
          </a:lnRef>
          <a:fillRef idx="0">
            <a:schemeClr val="accent1"/>
          </a:fillRef>
          <a:effectRef idx="0">
            <a:schemeClr val="accent1"/>
          </a:effectRef>
          <a:fontRef idx="minor">
            <a:schemeClr val="tx1"/>
          </a:fontRef>
        </p:style>
      </p:cxnSp>
      <p:sp>
        <p:nvSpPr>
          <p:cNvPr id="20" name="Rechthoek: afgeronde hoeken 19">
            <a:extLst>
              <a:ext uri="{FF2B5EF4-FFF2-40B4-BE49-F238E27FC236}">
                <a16:creationId xmlns:a16="http://schemas.microsoft.com/office/drawing/2014/main" id="{86A1CF0A-E689-8075-7588-5F6AE3ADB733}"/>
              </a:ext>
            </a:extLst>
          </p:cNvPr>
          <p:cNvSpPr/>
          <p:nvPr/>
        </p:nvSpPr>
        <p:spPr>
          <a:xfrm>
            <a:off x="1011421" y="4648953"/>
            <a:ext cx="4238693" cy="718878"/>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Afhankelijk van de </a:t>
            </a:r>
            <a:r>
              <a:rPr kumimoji="0" lang="nl-NL" sz="18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rentestand</a:t>
            </a: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 die schommelt minder sterk.</a:t>
            </a:r>
          </a:p>
        </p:txBody>
      </p:sp>
      <p:cxnSp>
        <p:nvCxnSpPr>
          <p:cNvPr id="21" name="Verbindingslijn: gebogen 20">
            <a:extLst>
              <a:ext uri="{FF2B5EF4-FFF2-40B4-BE49-F238E27FC236}">
                <a16:creationId xmlns:a16="http://schemas.microsoft.com/office/drawing/2014/main" id="{77418BBF-0A62-261C-0570-08116C798868}"/>
              </a:ext>
            </a:extLst>
          </p:cNvPr>
          <p:cNvCxnSpPr>
            <a:cxnSpLocks/>
            <a:stCxn id="13" idx="1"/>
            <a:endCxn id="20" idx="1"/>
          </p:cNvCxnSpPr>
          <p:nvPr/>
        </p:nvCxnSpPr>
        <p:spPr>
          <a:xfrm rot="10800000" flipH="1" flipV="1">
            <a:off x="993749" y="3227256"/>
            <a:ext cx="17671" cy="1781135"/>
          </a:xfrm>
          <a:prstGeom prst="bentConnector3">
            <a:avLst>
              <a:gd name="adj1" fmla="val -1293645"/>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sp>
        <p:nvSpPr>
          <p:cNvPr id="22" name="Rechthoek: afgeronde hoeken 21">
            <a:extLst>
              <a:ext uri="{FF2B5EF4-FFF2-40B4-BE49-F238E27FC236}">
                <a16:creationId xmlns:a16="http://schemas.microsoft.com/office/drawing/2014/main" id="{701AB56A-B7D0-C3EB-C0BC-D5854C261593}"/>
              </a:ext>
            </a:extLst>
          </p:cNvPr>
          <p:cNvSpPr/>
          <p:nvPr/>
        </p:nvSpPr>
        <p:spPr>
          <a:xfrm>
            <a:off x="1011421" y="5518845"/>
            <a:ext cx="4238693" cy="718878"/>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De belegger krijgt in principe haar </a:t>
            </a:r>
            <a:r>
              <a:rPr kumimoji="0" lang="nl-NL" sz="18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geld terug </a:t>
            </a: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en jaarlijks een </a:t>
            </a:r>
            <a:r>
              <a:rPr kumimoji="0" lang="nl-NL" sz="18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zekere beloning</a:t>
            </a: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t>
            </a:r>
          </a:p>
        </p:txBody>
      </p:sp>
      <p:cxnSp>
        <p:nvCxnSpPr>
          <p:cNvPr id="23" name="Verbindingslijn: gebogen 22">
            <a:extLst>
              <a:ext uri="{FF2B5EF4-FFF2-40B4-BE49-F238E27FC236}">
                <a16:creationId xmlns:a16="http://schemas.microsoft.com/office/drawing/2014/main" id="{5AD4FCA0-1CE3-9353-5149-1E81E9A4E416}"/>
              </a:ext>
            </a:extLst>
          </p:cNvPr>
          <p:cNvCxnSpPr>
            <a:cxnSpLocks/>
            <a:stCxn id="20" idx="1"/>
            <a:endCxn id="22" idx="1"/>
          </p:cNvCxnSpPr>
          <p:nvPr/>
        </p:nvCxnSpPr>
        <p:spPr>
          <a:xfrm rot="10800000" flipV="1">
            <a:off x="1011421" y="5008392"/>
            <a:ext cx="12700" cy="869892"/>
          </a:xfrm>
          <a:prstGeom prst="bentConnector3">
            <a:avLst>
              <a:gd name="adj1" fmla="val 2043748"/>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sp>
        <p:nvSpPr>
          <p:cNvPr id="28" name="Rechthoek: afgeronde hoeken 27">
            <a:extLst>
              <a:ext uri="{FF2B5EF4-FFF2-40B4-BE49-F238E27FC236}">
                <a16:creationId xmlns:a16="http://schemas.microsoft.com/office/drawing/2014/main" id="{B149A03F-FE3E-6154-11AF-1E56EDCEEA43}"/>
              </a:ext>
            </a:extLst>
          </p:cNvPr>
          <p:cNvSpPr/>
          <p:nvPr/>
        </p:nvSpPr>
        <p:spPr>
          <a:xfrm>
            <a:off x="7008562" y="4648953"/>
            <a:ext cx="4256364" cy="718878"/>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Afhankelijk van </a:t>
            </a:r>
            <a:r>
              <a:rPr kumimoji="0" lang="nl-NL" sz="18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winst</a:t>
            </a: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t>
            </a:r>
            <a:r>
              <a:rPr kumimoji="0" lang="nl-NL" sz="18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verwachtingen</a:t>
            </a: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 die schommelt sterker.</a:t>
            </a:r>
          </a:p>
        </p:txBody>
      </p:sp>
      <p:sp>
        <p:nvSpPr>
          <p:cNvPr id="29" name="Rechthoek: afgeronde hoeken 28">
            <a:extLst>
              <a:ext uri="{FF2B5EF4-FFF2-40B4-BE49-F238E27FC236}">
                <a16:creationId xmlns:a16="http://schemas.microsoft.com/office/drawing/2014/main" id="{0AEBEC2A-0861-7A43-3A8C-6811B67E20FB}"/>
              </a:ext>
            </a:extLst>
          </p:cNvPr>
          <p:cNvSpPr/>
          <p:nvPr/>
        </p:nvSpPr>
        <p:spPr>
          <a:xfrm>
            <a:off x="7008562" y="5518845"/>
            <a:ext cx="4256364" cy="718878"/>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De belegger krijgt in principe </a:t>
            </a:r>
            <a:r>
              <a:rPr kumimoji="0" lang="nl-NL" sz="18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geen</a:t>
            </a: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 </a:t>
            </a:r>
            <a:r>
              <a:rPr kumimoji="0" lang="nl-NL" sz="18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geld terug </a:t>
            </a: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en jaarlijks een </a:t>
            </a:r>
            <a:r>
              <a:rPr kumimoji="0" lang="nl-NL" sz="18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onzekere beloning</a:t>
            </a:r>
            <a:r>
              <a:rPr kumimoji="0" lang="nl-NL" sz="1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t>
            </a:r>
          </a:p>
        </p:txBody>
      </p:sp>
      <p:cxnSp>
        <p:nvCxnSpPr>
          <p:cNvPr id="37" name="Verbindingslijn: gebogen 36">
            <a:extLst>
              <a:ext uri="{FF2B5EF4-FFF2-40B4-BE49-F238E27FC236}">
                <a16:creationId xmlns:a16="http://schemas.microsoft.com/office/drawing/2014/main" id="{16FD7286-FE9C-FA64-2297-C739E2AA05CC}"/>
              </a:ext>
            </a:extLst>
          </p:cNvPr>
          <p:cNvCxnSpPr>
            <a:cxnSpLocks/>
            <a:stCxn id="14" idx="3"/>
            <a:endCxn id="28" idx="3"/>
          </p:cNvCxnSpPr>
          <p:nvPr/>
        </p:nvCxnSpPr>
        <p:spPr>
          <a:xfrm>
            <a:off x="11264926" y="3227257"/>
            <a:ext cx="12700" cy="1781135"/>
          </a:xfrm>
          <a:prstGeom prst="bentConnector3">
            <a:avLst>
              <a:gd name="adj1" fmla="val 1800000"/>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sp>
        <p:nvSpPr>
          <p:cNvPr id="40" name="Rechthoek: afgeronde hoeken 39">
            <a:extLst>
              <a:ext uri="{FF2B5EF4-FFF2-40B4-BE49-F238E27FC236}">
                <a16:creationId xmlns:a16="http://schemas.microsoft.com/office/drawing/2014/main" id="{AB97ED30-E0C4-2F94-AAAB-60BF46C1791F}"/>
              </a:ext>
            </a:extLst>
          </p:cNvPr>
          <p:cNvSpPr/>
          <p:nvPr/>
        </p:nvSpPr>
        <p:spPr>
          <a:xfrm>
            <a:off x="5151164" y="4705100"/>
            <a:ext cx="1889672" cy="606582"/>
          </a:xfrm>
          <a:prstGeom prst="roundRect">
            <a:avLst/>
          </a:prstGeom>
          <a:solidFill>
            <a:srgbClr val="939393"/>
          </a:solidFill>
          <a:ln w="13921" cap="flat">
            <a:noFill/>
            <a:prstDash val="solid"/>
            <a:miter/>
          </a:ln>
          <a:effectLst>
            <a:outerShdw blurRad="254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Waarde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(koersverloop)</a:t>
            </a:r>
          </a:p>
        </p:txBody>
      </p:sp>
      <p:sp>
        <p:nvSpPr>
          <p:cNvPr id="41" name="Rechthoek: afgeronde hoeken 40">
            <a:extLst>
              <a:ext uri="{FF2B5EF4-FFF2-40B4-BE49-F238E27FC236}">
                <a16:creationId xmlns:a16="http://schemas.microsoft.com/office/drawing/2014/main" id="{B57A2B55-37C6-47E7-DEBF-12A2742FE6CF}"/>
              </a:ext>
            </a:extLst>
          </p:cNvPr>
          <p:cNvSpPr/>
          <p:nvPr/>
        </p:nvSpPr>
        <p:spPr>
          <a:xfrm>
            <a:off x="5151164" y="5574992"/>
            <a:ext cx="1889672" cy="606582"/>
          </a:xfrm>
          <a:prstGeom prst="roundRect">
            <a:avLst/>
          </a:prstGeom>
          <a:solidFill>
            <a:srgbClr val="939393"/>
          </a:solidFill>
          <a:ln w="13921" cap="flat">
            <a:noFill/>
            <a:prstDash val="solid"/>
            <a:miter/>
          </a:ln>
          <a:effectLst>
            <a:outerShdw blurRad="254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Effra" panose="02000506080000020004" pitchFamily="2" charset="0"/>
                <a:ea typeface="+mn-ea"/>
                <a:cs typeface="+mn-cs"/>
              </a:rPr>
              <a:t>Beloning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b="1" dirty="0">
                <a:solidFill>
                  <a:prstClr val="white"/>
                </a:solidFill>
                <a:latin typeface="Effra" panose="02000506080000020004" pitchFamily="2" charset="0"/>
              </a:rPr>
              <a:t>(opbrengst)</a:t>
            </a:r>
            <a:endParaRPr kumimoji="0" lang="nl-NL" sz="1100" b="1"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367042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250"/>
                                        <p:tgtEl>
                                          <p:spTgt spid="5"/>
                                        </p:tgtEl>
                                      </p:cBhvr>
                                    </p:animEffect>
                                  </p:childTnLst>
                                </p:cTn>
                              </p:par>
                            </p:childTnLst>
                          </p:cTn>
                        </p:par>
                        <p:par>
                          <p:cTn id="20" fill="hold">
                            <p:stCondLst>
                              <p:cond delay="25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25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outVertical)">
                                      <p:cBhvr>
                                        <p:cTn id="34" dur="250"/>
                                        <p:tgtEl>
                                          <p:spTgt spid="9"/>
                                        </p:tgtEl>
                                      </p:cBhvr>
                                    </p:animEffect>
                                  </p:childTnLst>
                                </p:cTn>
                              </p:par>
                            </p:childTnLst>
                          </p:cTn>
                        </p:par>
                        <p:par>
                          <p:cTn id="35" fill="hold">
                            <p:stCondLst>
                              <p:cond delay="250"/>
                            </p:stCondLst>
                            <p:childTnLst>
                              <p:par>
                                <p:cTn id="36" presetID="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par>
                          <p:cTn id="38" fill="hold">
                            <p:stCondLst>
                              <p:cond delay="250"/>
                            </p:stCondLst>
                            <p:childTnLst>
                              <p:par>
                                <p:cTn id="39" presetID="1"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200"/>
                                        <p:tgtEl>
                                          <p:spTgt spid="21"/>
                                        </p:tgtEl>
                                      </p:cBhvr>
                                    </p:animEffect>
                                  </p:childTnLst>
                                </p:cTn>
                              </p:par>
                            </p:childTnLst>
                          </p:cTn>
                        </p:par>
                        <p:par>
                          <p:cTn id="50" fill="hold">
                            <p:stCondLst>
                              <p:cond delay="200"/>
                            </p:stCondLst>
                            <p:childTnLst>
                              <p:par>
                                <p:cTn id="51" presetID="1"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200"/>
                                        <p:tgtEl>
                                          <p:spTgt spid="37"/>
                                        </p:tgtEl>
                                      </p:cBhvr>
                                    </p:animEffect>
                                  </p:childTnLst>
                                </p:cTn>
                              </p:par>
                            </p:childTnLst>
                          </p:cTn>
                        </p:par>
                        <p:par>
                          <p:cTn id="58" fill="hold">
                            <p:stCondLst>
                              <p:cond delay="200"/>
                            </p:stCondLst>
                            <p:childTnLst>
                              <p:par>
                                <p:cTn id="59" presetID="1"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200"/>
                                        <p:tgtEl>
                                          <p:spTgt spid="23"/>
                                        </p:tgtEl>
                                      </p:cBhvr>
                                    </p:animEffect>
                                  </p:childTnLst>
                                </p:cTn>
                              </p:par>
                            </p:childTnLst>
                          </p:cTn>
                        </p:par>
                        <p:par>
                          <p:cTn id="70" fill="hold">
                            <p:stCondLst>
                              <p:cond delay="200"/>
                            </p:stCondLst>
                            <p:childTnLst>
                              <p:par>
                                <p:cTn id="71" presetID="1"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200"/>
                                        <p:tgtEl>
                                          <p:spTgt spid="34"/>
                                        </p:tgtEl>
                                      </p:cBhvr>
                                    </p:animEffect>
                                  </p:childTnLst>
                                </p:cTn>
                              </p:par>
                            </p:childTnLst>
                          </p:cTn>
                        </p:par>
                        <p:par>
                          <p:cTn id="78" fill="hold">
                            <p:stCondLst>
                              <p:cond delay="200"/>
                            </p:stCondLst>
                            <p:childTnLst>
                              <p:par>
                                <p:cTn id="79" presetID="1"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animBg="1"/>
      <p:bldP spid="14" grpId="0" animBg="1"/>
      <p:bldP spid="20" grpId="0" animBg="1"/>
      <p:bldP spid="22" grpId="0" animBg="1"/>
      <p:bldP spid="28" grpId="0" animBg="1"/>
      <p:bldP spid="29" grpId="0" animBg="1"/>
      <p:bldP spid="40" grpId="0" animBg="1"/>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198E5-6D4A-2F3E-BB64-EE696EF2591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08568D3-E5C9-3B14-BAF3-BE8468745B8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Beleggen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V</a:t>
            </a:r>
            <a:r>
              <a:rPr kumimoji="0" lang="nl-NL" sz="2800" b="0" i="0" u="none" strike="noStrike" kern="1200" cap="none" spc="0" normalizeH="0" baseline="0" noProof="0" dirty="0" err="1">
                <a:ln>
                  <a:noFill/>
                </a:ln>
                <a:solidFill>
                  <a:prstClr val="black"/>
                </a:solidFill>
                <a:effectLst/>
                <a:uLnTx/>
                <a:uFillTx/>
                <a:latin typeface="Effra" panose="02000506080000020004" pitchFamily="2" charset="0"/>
                <a:ea typeface="+mn-ea"/>
                <a:cs typeface="+mn-cs"/>
              </a:rPr>
              <a:t>eelgemaakte</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fouten)</a:t>
            </a:r>
          </a:p>
        </p:txBody>
      </p:sp>
      <p:sp>
        <p:nvSpPr>
          <p:cNvPr id="3" name="Rechthoek: afgeronde hoeken 2">
            <a:extLst>
              <a:ext uri="{FF2B5EF4-FFF2-40B4-BE49-F238E27FC236}">
                <a16:creationId xmlns:a16="http://schemas.microsoft.com/office/drawing/2014/main" id="{E56EA28C-9696-934B-26B7-8AA6E9D2770B}"/>
              </a:ext>
            </a:extLst>
          </p:cNvPr>
          <p:cNvSpPr/>
          <p:nvPr/>
        </p:nvSpPr>
        <p:spPr>
          <a:xfrm>
            <a:off x="352712"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dirty="0">
                <a:solidFill>
                  <a:schemeClr val="bg1"/>
                </a:solidFill>
                <a:latin typeface="Effra" panose="02000506080000020004" pitchFamily="2" charset="0"/>
              </a:rPr>
              <a:t>Wanneer de belegger wordt </a:t>
            </a:r>
            <a:r>
              <a:rPr lang="nl-NL" sz="2400" b="1" dirty="0">
                <a:solidFill>
                  <a:schemeClr val="bg1"/>
                </a:solidFill>
                <a:latin typeface="Effra" panose="02000506080000020004" pitchFamily="2" charset="0"/>
              </a:rPr>
              <a:t>terugbetaald</a:t>
            </a:r>
            <a:r>
              <a:rPr lang="nl-NL" sz="2400" dirty="0">
                <a:solidFill>
                  <a:schemeClr val="bg1"/>
                </a:solidFill>
                <a:latin typeface="Effra" panose="02000506080000020004" pitchFamily="2" charset="0"/>
              </a:rPr>
              <a:t>.</a:t>
            </a:r>
          </a:p>
        </p:txBody>
      </p:sp>
      <p:cxnSp>
        <p:nvCxnSpPr>
          <p:cNvPr id="5" name="Rechte verbindingslijn 4">
            <a:extLst>
              <a:ext uri="{FF2B5EF4-FFF2-40B4-BE49-F238E27FC236}">
                <a16:creationId xmlns:a16="http://schemas.microsoft.com/office/drawing/2014/main" id="{08B91E87-1216-5018-61D0-6101CAA5446F}"/>
              </a:ext>
            </a:extLst>
          </p:cNvPr>
          <p:cNvCxnSpPr>
            <a:cxnSpLocks/>
          </p:cNvCxnSpPr>
          <p:nvPr/>
        </p:nvCxnSpPr>
        <p:spPr>
          <a:xfrm>
            <a:off x="4064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0608204-DC04-8EED-490E-2715EB211369}"/>
              </a:ext>
            </a:extLst>
          </p:cNvPr>
          <p:cNvCxnSpPr>
            <a:cxnSpLocks/>
          </p:cNvCxnSpPr>
          <p:nvPr/>
        </p:nvCxnSpPr>
        <p:spPr>
          <a:xfrm>
            <a:off x="8128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hthoek: afgeronde hoeken 6">
            <a:extLst>
              <a:ext uri="{FF2B5EF4-FFF2-40B4-BE49-F238E27FC236}">
                <a16:creationId xmlns:a16="http://schemas.microsoft.com/office/drawing/2014/main" id="{D77FC617-6695-5B66-ADAC-58747151CC50}"/>
              </a:ext>
            </a:extLst>
          </p:cNvPr>
          <p:cNvSpPr/>
          <p:nvPr/>
        </p:nvSpPr>
        <p:spPr>
          <a:xfrm>
            <a:off x="4323487"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dirty="0">
                <a:solidFill>
                  <a:schemeClr val="bg1"/>
                </a:solidFill>
                <a:latin typeface="Effra" panose="02000506080000020004" pitchFamily="2" charset="0"/>
              </a:rPr>
              <a:t>Harde uitspraken over </a:t>
            </a:r>
            <a:r>
              <a:rPr lang="nl-NL" sz="2400" b="1" dirty="0">
                <a:solidFill>
                  <a:schemeClr val="bg1"/>
                </a:solidFill>
                <a:latin typeface="Effra" panose="02000506080000020004" pitchFamily="2" charset="0"/>
              </a:rPr>
              <a:t>onzekere zaken</a:t>
            </a:r>
            <a:r>
              <a:rPr lang="nl-NL" sz="2400" dirty="0">
                <a:solidFill>
                  <a:schemeClr val="bg1"/>
                </a:solidFill>
                <a:latin typeface="Effra" panose="02000506080000020004" pitchFamily="2" charset="0"/>
              </a:rPr>
              <a:t>.</a:t>
            </a:r>
          </a:p>
        </p:txBody>
      </p:sp>
      <p:sp>
        <p:nvSpPr>
          <p:cNvPr id="9" name="Rechthoek: afgeronde hoeken 8">
            <a:extLst>
              <a:ext uri="{FF2B5EF4-FFF2-40B4-BE49-F238E27FC236}">
                <a16:creationId xmlns:a16="http://schemas.microsoft.com/office/drawing/2014/main" id="{6A773E4B-0EBD-53B6-E582-60DE7F7F5F01}"/>
              </a:ext>
            </a:extLst>
          </p:cNvPr>
          <p:cNvSpPr/>
          <p:nvPr/>
        </p:nvSpPr>
        <p:spPr>
          <a:xfrm>
            <a:off x="8417001"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b="1" dirty="0">
                <a:solidFill>
                  <a:schemeClr val="bg1"/>
                </a:solidFill>
                <a:latin typeface="Effra" panose="02000506080000020004" pitchFamily="2" charset="0"/>
              </a:rPr>
              <a:t>Waarde</a:t>
            </a:r>
            <a:r>
              <a:rPr lang="nl-NL" sz="2400" dirty="0">
                <a:solidFill>
                  <a:schemeClr val="bg1"/>
                </a:solidFill>
                <a:latin typeface="Effra" panose="02000506080000020004" pitchFamily="2" charset="0"/>
              </a:rPr>
              <a:t> bespreken zonder oorzaak.</a:t>
            </a:r>
          </a:p>
        </p:txBody>
      </p:sp>
      <p:sp>
        <p:nvSpPr>
          <p:cNvPr id="11" name="Tekstvak 10">
            <a:extLst>
              <a:ext uri="{FF2B5EF4-FFF2-40B4-BE49-F238E27FC236}">
                <a16:creationId xmlns:a16="http://schemas.microsoft.com/office/drawing/2014/main" id="{1A0A2F72-6D81-B2C3-EBC7-B9A3A5918BA8}"/>
              </a:ext>
            </a:extLst>
          </p:cNvPr>
          <p:cNvSpPr txBox="1"/>
          <p:nvPr/>
        </p:nvSpPr>
        <p:spPr>
          <a:xfrm>
            <a:off x="149594" y="4642585"/>
            <a:ext cx="3914402"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Zeg dus niet dat de obligatiehouder altijd pas na de looptijd geld terugkrijgt.</a:t>
            </a:r>
          </a:p>
          <a:p>
            <a:pPr algn="ctr"/>
            <a:r>
              <a:rPr lang="nl-NL" sz="2400" b="1" i="1" dirty="0">
                <a:latin typeface="Effra" panose="02000506080000020004" pitchFamily="2" charset="0"/>
              </a:rPr>
              <a:t>Dan schets je namelijk een incompleet beeld.</a:t>
            </a:r>
          </a:p>
        </p:txBody>
      </p:sp>
      <p:sp>
        <p:nvSpPr>
          <p:cNvPr id="25" name="Tekstvak 24">
            <a:extLst>
              <a:ext uri="{FF2B5EF4-FFF2-40B4-BE49-F238E27FC236}">
                <a16:creationId xmlns:a16="http://schemas.microsoft.com/office/drawing/2014/main" id="{50131FE6-9B33-8E52-4048-42EB23A4F028}"/>
              </a:ext>
            </a:extLst>
          </p:cNvPr>
          <p:cNvSpPr txBox="1"/>
          <p:nvPr/>
        </p:nvSpPr>
        <p:spPr>
          <a:xfrm>
            <a:off x="149594" y="2404729"/>
            <a:ext cx="3914402" cy="1569660"/>
          </a:xfrm>
          <a:prstGeom prst="rect">
            <a:avLst/>
          </a:prstGeom>
          <a:noFill/>
        </p:spPr>
        <p:txBody>
          <a:bodyPr wrap="square" rtlCol="0">
            <a:spAutoFit/>
          </a:bodyPr>
          <a:lstStyle/>
          <a:p>
            <a:pPr algn="ctr"/>
            <a:r>
              <a:rPr lang="nl-NL" sz="2400" b="1" i="1" dirty="0">
                <a:latin typeface="Effra" panose="02000506080000020004" pitchFamily="2" charset="0"/>
              </a:rPr>
              <a:t>Een belegger in </a:t>
            </a:r>
            <a:r>
              <a:rPr lang="nl-NL" sz="2400" b="1" i="1" dirty="0">
                <a:solidFill>
                  <a:srgbClr val="00B050"/>
                </a:solidFill>
                <a:latin typeface="Effra" panose="02000506080000020004" pitchFamily="2" charset="0"/>
              </a:rPr>
              <a:t>obligaties</a:t>
            </a:r>
            <a:r>
              <a:rPr lang="nl-NL" sz="2400" b="1" i="1" dirty="0">
                <a:latin typeface="Effra" panose="02000506080000020004" pitchFamily="2" charset="0"/>
              </a:rPr>
              <a:t> kan die </a:t>
            </a:r>
            <a:r>
              <a:rPr lang="nl-NL" sz="2400" b="1" i="1" dirty="0">
                <a:solidFill>
                  <a:srgbClr val="00B050"/>
                </a:solidFill>
                <a:latin typeface="Effra" panose="02000506080000020004" pitchFamily="2" charset="0"/>
              </a:rPr>
              <a:t>tussentijds</a:t>
            </a:r>
            <a:r>
              <a:rPr lang="nl-NL" sz="2400" b="1" i="1" dirty="0">
                <a:latin typeface="Effra" panose="02000506080000020004" pitchFamily="2" charset="0"/>
              </a:rPr>
              <a:t> gewoon </a:t>
            </a:r>
            <a:r>
              <a:rPr lang="nl-NL" sz="2400" b="1" i="1" dirty="0">
                <a:solidFill>
                  <a:srgbClr val="00B050"/>
                </a:solidFill>
                <a:latin typeface="Effra" panose="02000506080000020004" pitchFamily="2" charset="0"/>
              </a:rPr>
              <a:t>verkopen</a:t>
            </a:r>
            <a:r>
              <a:rPr lang="nl-NL" sz="2400" b="1" i="1" dirty="0">
                <a:latin typeface="Effra" panose="02000506080000020004" pitchFamily="2" charset="0"/>
              </a:rPr>
              <a:t> aan een andere belegger.</a:t>
            </a:r>
          </a:p>
        </p:txBody>
      </p:sp>
      <p:sp>
        <p:nvSpPr>
          <p:cNvPr id="26" name="Tekstvak 25">
            <a:extLst>
              <a:ext uri="{FF2B5EF4-FFF2-40B4-BE49-F238E27FC236}">
                <a16:creationId xmlns:a16="http://schemas.microsoft.com/office/drawing/2014/main" id="{B471068B-4104-5CF7-255E-CA7E58B84805}"/>
              </a:ext>
            </a:extLst>
          </p:cNvPr>
          <p:cNvSpPr txBox="1"/>
          <p:nvPr/>
        </p:nvSpPr>
        <p:spPr>
          <a:xfrm>
            <a:off x="4180322" y="4642585"/>
            <a:ext cx="3831355"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Spreek over de beloningen niet alsof ze gegarandeerd plaatsvinden. </a:t>
            </a:r>
          </a:p>
          <a:p>
            <a:pPr algn="ctr"/>
            <a:r>
              <a:rPr lang="nl-NL" sz="2400" b="1" i="1" dirty="0">
                <a:latin typeface="Effra" panose="02000506080000020004" pitchFamily="2" charset="0"/>
              </a:rPr>
              <a:t>Het kan namelijk voorkomen van niet. </a:t>
            </a:r>
          </a:p>
        </p:txBody>
      </p:sp>
      <p:sp>
        <p:nvSpPr>
          <p:cNvPr id="27" name="Tekstvak 26">
            <a:extLst>
              <a:ext uri="{FF2B5EF4-FFF2-40B4-BE49-F238E27FC236}">
                <a16:creationId xmlns:a16="http://schemas.microsoft.com/office/drawing/2014/main" id="{39F608F5-3DE8-65BE-2731-1A2C7830B302}"/>
              </a:ext>
            </a:extLst>
          </p:cNvPr>
          <p:cNvSpPr txBox="1"/>
          <p:nvPr/>
        </p:nvSpPr>
        <p:spPr>
          <a:xfrm>
            <a:off x="4180323" y="2404729"/>
            <a:ext cx="3831355" cy="1569660"/>
          </a:xfrm>
          <a:prstGeom prst="rect">
            <a:avLst/>
          </a:prstGeom>
          <a:noFill/>
        </p:spPr>
        <p:txBody>
          <a:bodyPr wrap="square" rtlCol="0">
            <a:spAutoFit/>
          </a:bodyPr>
          <a:lstStyle/>
          <a:p>
            <a:pPr algn="ctr"/>
            <a:r>
              <a:rPr lang="nl-NL" sz="2400" b="1" i="1" dirty="0">
                <a:latin typeface="Effra" panose="02000506080000020004" pitchFamily="2" charset="0"/>
              </a:rPr>
              <a:t>Aandeelhouders krijgen </a:t>
            </a:r>
            <a:r>
              <a:rPr lang="nl-NL" sz="2400" b="1" i="1" dirty="0">
                <a:solidFill>
                  <a:srgbClr val="00B050"/>
                </a:solidFill>
                <a:latin typeface="Effra" panose="02000506080000020004" pitchFamily="2" charset="0"/>
              </a:rPr>
              <a:t>in principe</a:t>
            </a:r>
            <a:r>
              <a:rPr lang="nl-NL" sz="2400" b="1" i="1" dirty="0">
                <a:latin typeface="Effra" panose="02000506080000020004" pitchFamily="2" charset="0"/>
              </a:rPr>
              <a:t> </a:t>
            </a:r>
            <a:r>
              <a:rPr lang="nl-NL" sz="2400" b="1" i="1" dirty="0">
                <a:solidFill>
                  <a:srgbClr val="00B050"/>
                </a:solidFill>
                <a:latin typeface="Effra" panose="02000506080000020004" pitchFamily="2" charset="0"/>
              </a:rPr>
              <a:t>dividend</a:t>
            </a:r>
            <a:r>
              <a:rPr lang="nl-NL" sz="2400" b="1" i="1" dirty="0">
                <a:latin typeface="Effra" panose="02000506080000020004" pitchFamily="2" charset="0"/>
              </a:rPr>
              <a:t> en obligatiehouders </a:t>
            </a:r>
            <a:r>
              <a:rPr lang="nl-NL" sz="2400" b="1" i="1" dirty="0">
                <a:solidFill>
                  <a:srgbClr val="00B050"/>
                </a:solidFill>
                <a:latin typeface="Effra" panose="02000506080000020004" pitchFamily="2" charset="0"/>
              </a:rPr>
              <a:t>interest</a:t>
            </a:r>
            <a:r>
              <a:rPr lang="nl-NL" sz="2400" b="1" i="1" dirty="0">
                <a:latin typeface="Effra" panose="02000506080000020004" pitchFamily="2" charset="0"/>
              </a:rPr>
              <a:t>, mits daar geld voor is.</a:t>
            </a:r>
          </a:p>
        </p:txBody>
      </p:sp>
      <p:sp>
        <p:nvSpPr>
          <p:cNvPr id="28" name="Tekstvak 27">
            <a:extLst>
              <a:ext uri="{FF2B5EF4-FFF2-40B4-BE49-F238E27FC236}">
                <a16:creationId xmlns:a16="http://schemas.microsoft.com/office/drawing/2014/main" id="{75B78333-7C85-395A-504A-7D8BCCB33608}"/>
              </a:ext>
            </a:extLst>
          </p:cNvPr>
          <p:cNvSpPr txBox="1"/>
          <p:nvPr/>
        </p:nvSpPr>
        <p:spPr>
          <a:xfrm>
            <a:off x="8211052" y="4642585"/>
            <a:ext cx="3831355"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Zonder vraag en aanbod te bespreken, is je antwoord onvoldoende onderbouwd. </a:t>
            </a:r>
            <a:r>
              <a:rPr lang="nl-NL" sz="2400" b="1" i="1" dirty="0">
                <a:latin typeface="Effra" panose="02000506080000020004" pitchFamily="2" charset="0"/>
              </a:rPr>
              <a:t>Zo laat je punten liggen, zonde!</a:t>
            </a:r>
          </a:p>
        </p:txBody>
      </p:sp>
      <p:sp>
        <p:nvSpPr>
          <p:cNvPr id="29" name="Tekstvak 28">
            <a:extLst>
              <a:ext uri="{FF2B5EF4-FFF2-40B4-BE49-F238E27FC236}">
                <a16:creationId xmlns:a16="http://schemas.microsoft.com/office/drawing/2014/main" id="{7B85624C-DCF0-EFAF-6470-0DA1D5761050}"/>
              </a:ext>
            </a:extLst>
          </p:cNvPr>
          <p:cNvSpPr txBox="1"/>
          <p:nvPr/>
        </p:nvSpPr>
        <p:spPr>
          <a:xfrm>
            <a:off x="8211052" y="2404729"/>
            <a:ext cx="3831355" cy="1569660"/>
          </a:xfrm>
          <a:prstGeom prst="rect">
            <a:avLst/>
          </a:prstGeom>
          <a:noFill/>
        </p:spPr>
        <p:txBody>
          <a:bodyPr wrap="square" rtlCol="0">
            <a:spAutoFit/>
          </a:bodyPr>
          <a:lstStyle/>
          <a:p>
            <a:pPr algn="ctr"/>
            <a:r>
              <a:rPr lang="nl-NL" sz="2400" b="1" i="1" dirty="0">
                <a:latin typeface="Effra" panose="02000506080000020004" pitchFamily="2" charset="0"/>
              </a:rPr>
              <a:t>Verklaar de </a:t>
            </a:r>
            <a:r>
              <a:rPr lang="nl-NL" sz="2400" b="1" i="1" dirty="0">
                <a:solidFill>
                  <a:srgbClr val="00B050"/>
                </a:solidFill>
                <a:latin typeface="Effra" panose="02000506080000020004" pitchFamily="2" charset="0"/>
              </a:rPr>
              <a:t>beurskoers</a:t>
            </a:r>
            <a:r>
              <a:rPr lang="nl-NL" sz="2400" b="1" i="1" dirty="0">
                <a:latin typeface="Effra" panose="02000506080000020004" pitchFamily="2" charset="0"/>
              </a:rPr>
              <a:t> van een </a:t>
            </a:r>
            <a:r>
              <a:rPr lang="nl-NL" sz="2400" b="1" i="1" dirty="0">
                <a:solidFill>
                  <a:srgbClr val="00B050"/>
                </a:solidFill>
                <a:latin typeface="Effra" panose="02000506080000020004" pitchFamily="2" charset="0"/>
              </a:rPr>
              <a:t>aandeel</a:t>
            </a:r>
            <a:r>
              <a:rPr lang="nl-NL" sz="2400" b="1" i="1" dirty="0">
                <a:latin typeface="Effra" panose="02000506080000020004" pitchFamily="2" charset="0"/>
              </a:rPr>
              <a:t> of </a:t>
            </a:r>
            <a:r>
              <a:rPr lang="nl-NL" sz="2400" b="1" i="1" dirty="0">
                <a:solidFill>
                  <a:srgbClr val="00B050"/>
                </a:solidFill>
                <a:latin typeface="Effra" panose="02000506080000020004" pitchFamily="2" charset="0"/>
              </a:rPr>
              <a:t>obligatie</a:t>
            </a:r>
            <a:r>
              <a:rPr lang="nl-NL" sz="2400" b="1" i="1" dirty="0">
                <a:latin typeface="Effra" panose="02000506080000020004" pitchFamily="2" charset="0"/>
              </a:rPr>
              <a:t> door te spreken over </a:t>
            </a:r>
            <a:r>
              <a:rPr lang="nl-NL" sz="2400" b="1" i="1" dirty="0">
                <a:solidFill>
                  <a:srgbClr val="00B050"/>
                </a:solidFill>
                <a:latin typeface="Effra" panose="02000506080000020004" pitchFamily="2" charset="0"/>
              </a:rPr>
              <a:t>vraag</a:t>
            </a:r>
            <a:r>
              <a:rPr lang="nl-NL" sz="2400" b="1" i="1" dirty="0">
                <a:latin typeface="Effra" panose="02000506080000020004" pitchFamily="2" charset="0"/>
              </a:rPr>
              <a:t> en </a:t>
            </a:r>
            <a:r>
              <a:rPr lang="nl-NL" sz="2400" b="1" i="1" dirty="0">
                <a:solidFill>
                  <a:srgbClr val="00B050"/>
                </a:solidFill>
                <a:latin typeface="Effra" panose="02000506080000020004" pitchFamily="2" charset="0"/>
              </a:rPr>
              <a:t>aanbod</a:t>
            </a:r>
            <a:r>
              <a:rPr lang="nl-NL" sz="2400" b="1" i="1" dirty="0">
                <a:latin typeface="Effra" panose="02000506080000020004" pitchFamily="2" charset="0"/>
              </a:rPr>
              <a:t>.</a:t>
            </a:r>
          </a:p>
        </p:txBody>
      </p:sp>
      <p:sp>
        <p:nvSpPr>
          <p:cNvPr id="30" name="Tekstvak 29">
            <a:extLst>
              <a:ext uri="{FF2B5EF4-FFF2-40B4-BE49-F238E27FC236}">
                <a16:creationId xmlns:a16="http://schemas.microsoft.com/office/drawing/2014/main" id="{CE06F7ED-5A70-2D43-467F-DB8A5853AED3}"/>
              </a:ext>
            </a:extLst>
          </p:cNvPr>
          <p:cNvSpPr txBox="1"/>
          <p:nvPr/>
        </p:nvSpPr>
        <p:spPr>
          <a:xfrm>
            <a:off x="1312348"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31" name="Tekstvak 30">
            <a:extLst>
              <a:ext uri="{FF2B5EF4-FFF2-40B4-BE49-F238E27FC236}">
                <a16:creationId xmlns:a16="http://schemas.microsoft.com/office/drawing/2014/main" id="{8887FBD2-9CB2-D7CA-3421-6F6E14834E99}"/>
              </a:ext>
            </a:extLst>
          </p:cNvPr>
          <p:cNvSpPr txBox="1"/>
          <p:nvPr/>
        </p:nvSpPr>
        <p:spPr>
          <a:xfrm>
            <a:off x="5301553"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32" name="Tekstvak 31">
            <a:extLst>
              <a:ext uri="{FF2B5EF4-FFF2-40B4-BE49-F238E27FC236}">
                <a16:creationId xmlns:a16="http://schemas.microsoft.com/office/drawing/2014/main" id="{93677D82-A6A4-B35A-8292-F70738D6C014}"/>
              </a:ext>
            </a:extLst>
          </p:cNvPr>
          <p:cNvSpPr txBox="1"/>
          <p:nvPr/>
        </p:nvSpPr>
        <p:spPr>
          <a:xfrm>
            <a:off x="9361713"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33" name="Tekstvak 32">
            <a:extLst>
              <a:ext uri="{FF2B5EF4-FFF2-40B4-BE49-F238E27FC236}">
                <a16:creationId xmlns:a16="http://schemas.microsoft.com/office/drawing/2014/main" id="{7186DF61-BED5-983C-3057-55F6E1B4BD0E}"/>
              </a:ext>
            </a:extLst>
          </p:cNvPr>
          <p:cNvSpPr txBox="1"/>
          <p:nvPr/>
        </p:nvSpPr>
        <p:spPr>
          <a:xfrm>
            <a:off x="1112974"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
        <p:nvSpPr>
          <p:cNvPr id="34" name="Tekstvak 33">
            <a:extLst>
              <a:ext uri="{FF2B5EF4-FFF2-40B4-BE49-F238E27FC236}">
                <a16:creationId xmlns:a16="http://schemas.microsoft.com/office/drawing/2014/main" id="{83BB0371-2936-6858-F91C-D1D9B42A2054}"/>
              </a:ext>
            </a:extLst>
          </p:cNvPr>
          <p:cNvSpPr txBox="1"/>
          <p:nvPr/>
        </p:nvSpPr>
        <p:spPr>
          <a:xfrm>
            <a:off x="5102179"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
        <p:nvSpPr>
          <p:cNvPr id="35" name="Tekstvak 34">
            <a:extLst>
              <a:ext uri="{FF2B5EF4-FFF2-40B4-BE49-F238E27FC236}">
                <a16:creationId xmlns:a16="http://schemas.microsoft.com/office/drawing/2014/main" id="{E844F747-6117-91FD-1011-43A9D1019331}"/>
              </a:ext>
            </a:extLst>
          </p:cNvPr>
          <p:cNvSpPr txBox="1"/>
          <p:nvPr/>
        </p:nvSpPr>
        <p:spPr>
          <a:xfrm>
            <a:off x="9162339"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Tree>
    <p:extLst>
      <p:ext uri="{BB962C8B-B14F-4D97-AF65-F5344CB8AC3E}">
        <p14:creationId xmlns:p14="http://schemas.microsoft.com/office/powerpoint/2010/main" val="43735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250"/>
                                        <p:tgtEl>
                                          <p:spTgt spid="5"/>
                                        </p:tgtEl>
                                      </p:cBhvr>
                                    </p:animEffect>
                                  </p:childTnLst>
                                </p:cTn>
                              </p:par>
                              <p:par>
                                <p:cTn id="8" presetID="16" presetClass="entr" presetSubtype="4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Horizontal)">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P spid="27" grpId="0"/>
      <p:bldP spid="28" grpId="0"/>
      <p:bldP spid="29" grpId="0"/>
      <p:bldP spid="30" grpId="0"/>
      <p:bldP spid="31" grpId="0"/>
      <p:bldP spid="32" grpId="0"/>
      <p:bldP spid="33" grpId="0"/>
      <p:bldP spid="34"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94CCE-4193-F329-D5C4-34BB8216737A}"/>
            </a:ext>
          </a:extLst>
        </p:cNvPr>
        <p:cNvGrpSpPr/>
        <p:nvPr/>
      </p:nvGrpSpPr>
      <p:grpSpPr>
        <a:xfrm>
          <a:off x="0" y="0"/>
          <a:ext cx="0" cy="0"/>
          <a:chOff x="0" y="0"/>
          <a:chExt cx="0" cy="0"/>
        </a:xfrm>
      </p:grpSpPr>
    </p:spTree>
    <p:extLst>
      <p:ext uri="{BB962C8B-B14F-4D97-AF65-F5344CB8AC3E}">
        <p14:creationId xmlns:p14="http://schemas.microsoft.com/office/powerpoint/2010/main" val="160262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79E96-4E5F-28E0-40F7-268326A83890}"/>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02206B6A-4466-76F1-7191-79FA1E014203}"/>
              </a:ext>
            </a:extLst>
          </p:cNvPr>
          <p:cNvPicPr>
            <a:picLocks noChangeAspect="1"/>
          </p:cNvPicPr>
          <p:nvPr/>
        </p:nvPicPr>
        <p:blipFill>
          <a:blip r:embed="rId3"/>
          <a:stretch>
            <a:fillRect/>
          </a:stretch>
        </p:blipFill>
        <p:spPr>
          <a:xfrm>
            <a:off x="3612124" y="747496"/>
            <a:ext cx="4967753" cy="5920665"/>
          </a:xfrm>
          <a:prstGeom prst="rect">
            <a:avLst/>
          </a:prstGeom>
        </p:spPr>
      </p:pic>
      <p:sp>
        <p:nvSpPr>
          <p:cNvPr id="2" name="Tekstvak 1">
            <a:extLst>
              <a:ext uri="{FF2B5EF4-FFF2-40B4-BE49-F238E27FC236}">
                <a16:creationId xmlns:a16="http://schemas.microsoft.com/office/drawing/2014/main" id="{892742E5-B354-C157-6BEB-8175CBE094F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Structuur van het examen </a:t>
            </a:r>
            <a:r>
              <a:rPr lang="nl-NL" sz="2800" dirty="0">
                <a:solidFill>
                  <a:prstClr val="black"/>
                </a:solidFill>
                <a:latin typeface="Effra" panose="02000506080000020004" pitchFamily="2" charset="0"/>
              </a:rPr>
              <a:t>(vwo)</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23" name="Tekstvak 22">
            <a:extLst>
              <a:ext uri="{FF2B5EF4-FFF2-40B4-BE49-F238E27FC236}">
                <a16:creationId xmlns:a16="http://schemas.microsoft.com/office/drawing/2014/main" id="{108EF2FC-54C6-571B-F869-E202FF5D35AD}"/>
              </a:ext>
            </a:extLst>
          </p:cNvPr>
          <p:cNvSpPr txBox="1"/>
          <p:nvPr/>
        </p:nvSpPr>
        <p:spPr>
          <a:xfrm>
            <a:off x="8755948" y="6445479"/>
            <a:ext cx="335722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CITO, documenten </a:t>
            </a:r>
            <a:r>
              <a:rPr kumimoji="0" lang="nl-NL" sz="1400" b="0" i="0" u="none" strike="noStrike" kern="1200" cap="none" spc="0" normalizeH="0" baseline="0" noProof="0" dirty="0" err="1">
                <a:ln>
                  <a:noFill/>
                </a:ln>
                <a:solidFill>
                  <a:prstClr val="black">
                    <a:alpha val="40000"/>
                  </a:prstClr>
                </a:solidFill>
                <a:effectLst/>
                <a:uLnTx/>
                <a:uFillTx/>
                <a:latin typeface="Effra" panose="02000506080000020004" pitchFamily="2" charset="0"/>
                <a:ea typeface="+mn-ea"/>
                <a:cs typeface="+mn-cs"/>
              </a:rPr>
              <a:t>CE’s</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 vwo - 2026</a:t>
            </a:r>
          </a:p>
        </p:txBody>
      </p:sp>
      <p:sp>
        <p:nvSpPr>
          <p:cNvPr id="24" name="Tekstvak 23">
            <a:extLst>
              <a:ext uri="{FF2B5EF4-FFF2-40B4-BE49-F238E27FC236}">
                <a16:creationId xmlns:a16="http://schemas.microsoft.com/office/drawing/2014/main" id="{7BF4FDBE-E8FA-1990-F955-77B5BD34B066}"/>
              </a:ext>
            </a:extLst>
          </p:cNvPr>
          <p:cNvSpPr txBox="1"/>
          <p:nvPr/>
        </p:nvSpPr>
        <p:spPr>
          <a:xfrm>
            <a:off x="604503" y="1160889"/>
            <a:ext cx="2704402" cy="1862048"/>
          </a:xfrm>
          <a:prstGeom prst="rect">
            <a:avLst/>
          </a:prstGeom>
          <a:noFill/>
        </p:spPr>
        <p:txBody>
          <a:bodyPr wrap="square" rtlCol="0">
            <a:spAutoFit/>
          </a:bodyPr>
          <a:lstStyle/>
          <a:p>
            <a:pPr algn="ctr"/>
            <a:r>
              <a:rPr lang="nl-NL" sz="11500" b="1" dirty="0">
                <a:solidFill>
                  <a:srgbClr val="945DE8"/>
                </a:solidFill>
                <a:latin typeface="Effra" panose="02000506080000020004" pitchFamily="2" charset="0"/>
              </a:rPr>
              <a:t>61</a:t>
            </a:r>
          </a:p>
        </p:txBody>
      </p:sp>
      <p:sp>
        <p:nvSpPr>
          <p:cNvPr id="25" name="Tekstvak 24">
            <a:extLst>
              <a:ext uri="{FF2B5EF4-FFF2-40B4-BE49-F238E27FC236}">
                <a16:creationId xmlns:a16="http://schemas.microsoft.com/office/drawing/2014/main" id="{76B1D729-4657-F469-31CE-980A7F2BED2D}"/>
              </a:ext>
            </a:extLst>
          </p:cNvPr>
          <p:cNvSpPr txBox="1"/>
          <p:nvPr/>
        </p:nvSpPr>
        <p:spPr>
          <a:xfrm>
            <a:off x="604503" y="653057"/>
            <a:ext cx="2704402"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Totaal</a:t>
            </a:r>
          </a:p>
        </p:txBody>
      </p:sp>
      <p:sp>
        <p:nvSpPr>
          <p:cNvPr id="27" name="Tekstvak 26">
            <a:extLst>
              <a:ext uri="{FF2B5EF4-FFF2-40B4-BE49-F238E27FC236}">
                <a16:creationId xmlns:a16="http://schemas.microsoft.com/office/drawing/2014/main" id="{F8660619-A21D-F3B7-7738-A5215375B032}"/>
              </a:ext>
            </a:extLst>
          </p:cNvPr>
          <p:cNvSpPr txBox="1"/>
          <p:nvPr/>
        </p:nvSpPr>
        <p:spPr>
          <a:xfrm>
            <a:off x="604503" y="2413337"/>
            <a:ext cx="2704402"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Punten</a:t>
            </a:r>
          </a:p>
        </p:txBody>
      </p:sp>
      <p:sp>
        <p:nvSpPr>
          <p:cNvPr id="28" name="Tekstvak 27">
            <a:extLst>
              <a:ext uri="{FF2B5EF4-FFF2-40B4-BE49-F238E27FC236}">
                <a16:creationId xmlns:a16="http://schemas.microsoft.com/office/drawing/2014/main" id="{CE580BAF-50F1-33ED-88A1-C2143B4F978F}"/>
              </a:ext>
            </a:extLst>
          </p:cNvPr>
          <p:cNvSpPr txBox="1"/>
          <p:nvPr/>
        </p:nvSpPr>
        <p:spPr>
          <a:xfrm>
            <a:off x="209546" y="3959563"/>
            <a:ext cx="3494316" cy="1200329"/>
          </a:xfrm>
          <a:prstGeom prst="rect">
            <a:avLst/>
          </a:prstGeom>
          <a:noFill/>
        </p:spPr>
        <p:txBody>
          <a:bodyPr wrap="square" rtlCol="0">
            <a:spAutoFit/>
          </a:bodyPr>
          <a:lstStyle/>
          <a:p>
            <a:pPr algn="ctr"/>
            <a:r>
              <a:rPr lang="nl-NL" sz="7200" b="1" dirty="0">
                <a:solidFill>
                  <a:srgbClr val="945DE8"/>
                </a:solidFill>
                <a:latin typeface="Effra" panose="02000506080000020004" pitchFamily="2" charset="0"/>
              </a:rPr>
              <a:t>2,5</a:t>
            </a:r>
            <a:r>
              <a:rPr lang="nl-NL" sz="3600" b="1" dirty="0">
                <a:solidFill>
                  <a:srgbClr val="945DE8"/>
                </a:solidFill>
                <a:latin typeface="Effra" panose="02000506080000020004" pitchFamily="2" charset="0"/>
              </a:rPr>
              <a:t> </a:t>
            </a:r>
            <a:r>
              <a:rPr lang="nl-NL" sz="4400" b="1" dirty="0">
                <a:solidFill>
                  <a:srgbClr val="652EA3"/>
                </a:solidFill>
                <a:latin typeface="Effra" panose="02000506080000020004" pitchFamily="2" charset="0"/>
              </a:rPr>
              <a:t>tot</a:t>
            </a:r>
            <a:r>
              <a:rPr lang="nl-NL" sz="3600" b="1" dirty="0">
                <a:solidFill>
                  <a:srgbClr val="945DE8"/>
                </a:solidFill>
                <a:latin typeface="Effra" panose="02000506080000020004" pitchFamily="2" charset="0"/>
              </a:rPr>
              <a:t> </a:t>
            </a:r>
            <a:r>
              <a:rPr lang="nl-NL" sz="7200" b="1" dirty="0">
                <a:solidFill>
                  <a:srgbClr val="945DE8"/>
                </a:solidFill>
                <a:latin typeface="Effra" panose="02000506080000020004" pitchFamily="2" charset="0"/>
              </a:rPr>
              <a:t>3</a:t>
            </a:r>
          </a:p>
        </p:txBody>
      </p:sp>
      <p:sp>
        <p:nvSpPr>
          <p:cNvPr id="35" name="Tekstvak 34">
            <a:extLst>
              <a:ext uri="{FF2B5EF4-FFF2-40B4-BE49-F238E27FC236}">
                <a16:creationId xmlns:a16="http://schemas.microsoft.com/office/drawing/2014/main" id="{01C25503-E9B7-F151-8900-A131E8A53DFE}"/>
              </a:ext>
            </a:extLst>
          </p:cNvPr>
          <p:cNvSpPr txBox="1"/>
          <p:nvPr/>
        </p:nvSpPr>
        <p:spPr>
          <a:xfrm>
            <a:off x="306608" y="4806736"/>
            <a:ext cx="3300192"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Minuten </a:t>
            </a:r>
          </a:p>
        </p:txBody>
      </p:sp>
      <p:sp>
        <p:nvSpPr>
          <p:cNvPr id="37" name="Tekstvak 36">
            <a:extLst>
              <a:ext uri="{FF2B5EF4-FFF2-40B4-BE49-F238E27FC236}">
                <a16:creationId xmlns:a16="http://schemas.microsoft.com/office/drawing/2014/main" id="{E21B283A-7EA3-8B27-C3EF-290EDDF21088}"/>
              </a:ext>
            </a:extLst>
          </p:cNvPr>
          <p:cNvSpPr txBox="1"/>
          <p:nvPr/>
        </p:nvSpPr>
        <p:spPr>
          <a:xfrm>
            <a:off x="306608" y="5313780"/>
            <a:ext cx="3300192"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per punt</a:t>
            </a:r>
          </a:p>
        </p:txBody>
      </p:sp>
      <p:sp>
        <p:nvSpPr>
          <p:cNvPr id="39" name="Pijl: omlaag 38">
            <a:extLst>
              <a:ext uri="{FF2B5EF4-FFF2-40B4-BE49-F238E27FC236}">
                <a16:creationId xmlns:a16="http://schemas.microsoft.com/office/drawing/2014/main" id="{C2B650D1-216F-7965-9AE0-D2E1C860E562}"/>
              </a:ext>
            </a:extLst>
          </p:cNvPr>
          <p:cNvSpPr/>
          <p:nvPr/>
        </p:nvSpPr>
        <p:spPr>
          <a:xfrm>
            <a:off x="1690004" y="3338155"/>
            <a:ext cx="533400" cy="847173"/>
          </a:xfrm>
          <a:prstGeom prst="downArrow">
            <a:avLst/>
          </a:prstGeom>
          <a:solidFill>
            <a:srgbClr val="E71E14"/>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2647F8F8-2066-489A-1198-D7EFF5081DBE}"/>
              </a:ext>
            </a:extLst>
          </p:cNvPr>
          <p:cNvSpPr/>
          <p:nvPr/>
        </p:nvSpPr>
        <p:spPr>
          <a:xfrm>
            <a:off x="5518068" y="909638"/>
            <a:ext cx="1113641" cy="5721115"/>
          </a:xfrm>
          <a:prstGeom prst="rect">
            <a:avLst/>
          </a:prstGeom>
          <a:noFill/>
          <a:ln w="4445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kstvak 42">
            <a:extLst>
              <a:ext uri="{FF2B5EF4-FFF2-40B4-BE49-F238E27FC236}">
                <a16:creationId xmlns:a16="http://schemas.microsoft.com/office/drawing/2014/main" id="{B0DE1CD0-AD97-4D07-A100-8EEE645227C2}"/>
              </a:ext>
            </a:extLst>
          </p:cNvPr>
          <p:cNvSpPr txBox="1"/>
          <p:nvPr/>
        </p:nvSpPr>
        <p:spPr>
          <a:xfrm>
            <a:off x="8625113" y="2515067"/>
            <a:ext cx="3300192" cy="769441"/>
          </a:xfrm>
          <a:prstGeom prst="rect">
            <a:avLst/>
          </a:prstGeom>
          <a:noFill/>
        </p:spPr>
        <p:txBody>
          <a:bodyPr wrap="square" rtlCol="0">
            <a:spAutoFit/>
          </a:bodyPr>
          <a:lstStyle/>
          <a:p>
            <a:pPr algn="ctr"/>
            <a:r>
              <a:rPr lang="nl-NL" sz="4400" b="1" i="1" dirty="0">
                <a:solidFill>
                  <a:srgbClr val="652EA3"/>
                </a:solidFill>
                <a:latin typeface="Effra" panose="02000506080000020004" pitchFamily="2" charset="0"/>
              </a:rPr>
              <a:t>Open vragen</a:t>
            </a:r>
          </a:p>
        </p:txBody>
      </p:sp>
      <p:sp>
        <p:nvSpPr>
          <p:cNvPr id="45" name="Tekstvak 44">
            <a:extLst>
              <a:ext uri="{FF2B5EF4-FFF2-40B4-BE49-F238E27FC236}">
                <a16:creationId xmlns:a16="http://schemas.microsoft.com/office/drawing/2014/main" id="{7F2B4DED-A2A5-2DE1-85DE-9F4913F0C59C}"/>
              </a:ext>
            </a:extLst>
          </p:cNvPr>
          <p:cNvSpPr txBox="1"/>
          <p:nvPr/>
        </p:nvSpPr>
        <p:spPr>
          <a:xfrm>
            <a:off x="8923008" y="1160889"/>
            <a:ext cx="2704402" cy="1862048"/>
          </a:xfrm>
          <a:prstGeom prst="rect">
            <a:avLst/>
          </a:prstGeom>
          <a:noFill/>
        </p:spPr>
        <p:txBody>
          <a:bodyPr wrap="square" rtlCol="0">
            <a:spAutoFit/>
          </a:bodyPr>
          <a:lstStyle/>
          <a:p>
            <a:pPr algn="ctr"/>
            <a:r>
              <a:rPr lang="nl-NL" sz="11500" b="1" dirty="0">
                <a:solidFill>
                  <a:srgbClr val="945DE8"/>
                </a:solidFill>
                <a:latin typeface="Effra" panose="02000506080000020004" pitchFamily="2" charset="0"/>
              </a:rPr>
              <a:t>29</a:t>
            </a:r>
          </a:p>
        </p:txBody>
      </p:sp>
      <p:sp>
        <p:nvSpPr>
          <p:cNvPr id="85" name="Pijl: omlaag 84">
            <a:extLst>
              <a:ext uri="{FF2B5EF4-FFF2-40B4-BE49-F238E27FC236}">
                <a16:creationId xmlns:a16="http://schemas.microsoft.com/office/drawing/2014/main" id="{63B466B5-8276-00DB-9AED-CB72FF9B4C0D}"/>
              </a:ext>
            </a:extLst>
          </p:cNvPr>
          <p:cNvSpPr/>
          <p:nvPr/>
        </p:nvSpPr>
        <p:spPr>
          <a:xfrm>
            <a:off x="10008509" y="3338155"/>
            <a:ext cx="533400" cy="847173"/>
          </a:xfrm>
          <a:prstGeom prst="downArrow">
            <a:avLst/>
          </a:prstGeom>
          <a:solidFill>
            <a:srgbClr val="E71E14"/>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Tekstvak 85">
            <a:extLst>
              <a:ext uri="{FF2B5EF4-FFF2-40B4-BE49-F238E27FC236}">
                <a16:creationId xmlns:a16="http://schemas.microsoft.com/office/drawing/2014/main" id="{E19AF0C4-EF3B-93D4-A6EC-1D72F2455929}"/>
              </a:ext>
            </a:extLst>
          </p:cNvPr>
          <p:cNvSpPr txBox="1"/>
          <p:nvPr/>
        </p:nvSpPr>
        <p:spPr>
          <a:xfrm>
            <a:off x="8625113" y="4113355"/>
            <a:ext cx="3300192" cy="769441"/>
          </a:xfrm>
          <a:prstGeom prst="rect">
            <a:avLst/>
          </a:prstGeom>
          <a:noFill/>
        </p:spPr>
        <p:txBody>
          <a:bodyPr wrap="square" rtlCol="0">
            <a:spAutoFit/>
          </a:bodyPr>
          <a:lstStyle/>
          <a:p>
            <a:pPr algn="ctr"/>
            <a:r>
              <a:rPr lang="nl-NL" sz="4400" b="1" i="1" dirty="0">
                <a:solidFill>
                  <a:srgbClr val="652EA3"/>
                </a:solidFill>
                <a:latin typeface="Effra" panose="02000506080000020004" pitchFamily="2" charset="0"/>
              </a:rPr>
              <a:t>Kunnen óók</a:t>
            </a:r>
          </a:p>
        </p:txBody>
      </p:sp>
      <p:sp>
        <p:nvSpPr>
          <p:cNvPr id="87" name="Tekstvak 86">
            <a:extLst>
              <a:ext uri="{FF2B5EF4-FFF2-40B4-BE49-F238E27FC236}">
                <a16:creationId xmlns:a16="http://schemas.microsoft.com/office/drawing/2014/main" id="{F2A092FD-F255-43FA-3FC9-2786D0FEE2C3}"/>
              </a:ext>
            </a:extLst>
          </p:cNvPr>
          <p:cNvSpPr txBox="1"/>
          <p:nvPr/>
        </p:nvSpPr>
        <p:spPr>
          <a:xfrm>
            <a:off x="8625113" y="5252363"/>
            <a:ext cx="3300192" cy="769441"/>
          </a:xfrm>
          <a:prstGeom prst="rect">
            <a:avLst/>
          </a:prstGeom>
          <a:noFill/>
        </p:spPr>
        <p:txBody>
          <a:bodyPr wrap="square" rtlCol="0">
            <a:spAutoFit/>
          </a:bodyPr>
          <a:lstStyle/>
          <a:p>
            <a:pPr algn="ctr"/>
            <a:r>
              <a:rPr lang="nl-NL" sz="4400" b="1" i="1" dirty="0">
                <a:solidFill>
                  <a:srgbClr val="652EA3"/>
                </a:solidFill>
                <a:latin typeface="Effra" panose="02000506080000020004" pitchFamily="2" charset="0"/>
              </a:rPr>
              <a:t>zijn</a:t>
            </a:r>
          </a:p>
        </p:txBody>
      </p:sp>
      <p:sp>
        <p:nvSpPr>
          <p:cNvPr id="88" name="Tekstvak 87">
            <a:extLst>
              <a:ext uri="{FF2B5EF4-FFF2-40B4-BE49-F238E27FC236}">
                <a16:creationId xmlns:a16="http://schemas.microsoft.com/office/drawing/2014/main" id="{BF978565-C166-D2E6-7E7F-0425F8C18DBE}"/>
              </a:ext>
            </a:extLst>
          </p:cNvPr>
          <p:cNvSpPr txBox="1"/>
          <p:nvPr/>
        </p:nvSpPr>
        <p:spPr>
          <a:xfrm>
            <a:off x="8494392" y="4578861"/>
            <a:ext cx="3561634" cy="861774"/>
          </a:xfrm>
          <a:prstGeom prst="rect">
            <a:avLst/>
          </a:prstGeom>
          <a:noFill/>
        </p:spPr>
        <p:txBody>
          <a:bodyPr wrap="square" rtlCol="0">
            <a:spAutoFit/>
          </a:bodyPr>
          <a:lstStyle/>
          <a:p>
            <a:pPr algn="ctr"/>
            <a:r>
              <a:rPr lang="nl-NL" sz="5000" b="1" dirty="0">
                <a:solidFill>
                  <a:srgbClr val="945DE8"/>
                </a:solidFill>
                <a:latin typeface="Effra" panose="02000506080000020004" pitchFamily="2" charset="0"/>
              </a:rPr>
              <a:t>Invulvragen</a:t>
            </a:r>
          </a:p>
        </p:txBody>
      </p:sp>
    </p:spTree>
    <p:extLst>
      <p:ext uri="{BB962C8B-B14F-4D97-AF65-F5344CB8AC3E}">
        <p14:creationId xmlns:p14="http://schemas.microsoft.com/office/powerpoint/2010/main" val="155792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150"/>
                                        <p:tgtEl>
                                          <p:spTgt spid="39"/>
                                        </p:tgtEl>
                                      </p:cBhvr>
                                    </p:animEffect>
                                  </p:childTnLst>
                                </p:cTn>
                              </p:par>
                            </p:childTnLst>
                          </p:cTn>
                        </p:par>
                        <p:par>
                          <p:cTn id="16" fill="hold">
                            <p:stCondLst>
                              <p:cond delay="150"/>
                            </p:stCondLst>
                            <p:childTnLst>
                              <p:par>
                                <p:cTn id="17" presetID="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150"/>
                            </p:stCondLst>
                            <p:childTnLst>
                              <p:par>
                                <p:cTn id="20" presetID="1"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150"/>
                            </p:stCondLst>
                            <p:childTnLst>
                              <p:par>
                                <p:cTn id="23" presetID="1"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wipe(up)">
                                      <p:cBhvr>
                                        <p:cTn id="39" dur="150"/>
                                        <p:tgtEl>
                                          <p:spTgt spid="85"/>
                                        </p:tgtEl>
                                      </p:cBhvr>
                                    </p:animEffect>
                                  </p:childTnLst>
                                </p:cTn>
                              </p:par>
                            </p:childTnLst>
                          </p:cTn>
                        </p:par>
                        <p:par>
                          <p:cTn id="40" fill="hold">
                            <p:stCondLst>
                              <p:cond delay="150"/>
                            </p:stCondLst>
                            <p:childTnLst>
                              <p:par>
                                <p:cTn id="41" presetID="1"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35" grpId="0"/>
      <p:bldP spid="37" grpId="0"/>
      <p:bldP spid="39" grpId="0" animBg="1"/>
      <p:bldP spid="41" grpId="0" animBg="1"/>
      <p:bldP spid="43" grpId="0"/>
      <p:bldP spid="45" grpId="0"/>
      <p:bldP spid="85" grpId="0" animBg="1"/>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90E84-73ED-51F9-FE3E-420EAA3A2723}"/>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519AFBFC-1D86-4BA0-AB45-AEB31AC3A5DF}"/>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Rekenen met interest</a:t>
            </a:r>
          </a:p>
        </p:txBody>
      </p:sp>
      <p:cxnSp>
        <p:nvCxnSpPr>
          <p:cNvPr id="6" name="Rechte verbindingslijn 5">
            <a:extLst>
              <a:ext uri="{FF2B5EF4-FFF2-40B4-BE49-F238E27FC236}">
                <a16:creationId xmlns:a16="http://schemas.microsoft.com/office/drawing/2014/main" id="{70D7EBC6-7481-5A75-8811-74595C6C66DE}"/>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715C67EB-8CBD-342E-76FA-D5931AC02801}"/>
              </a:ext>
            </a:extLst>
          </p:cNvPr>
          <p:cNvSpPr txBox="1"/>
          <p:nvPr/>
        </p:nvSpPr>
        <p:spPr>
          <a:xfrm>
            <a:off x="948164" y="4585846"/>
            <a:ext cx="3075195"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Patrick</a:t>
            </a:r>
          </a:p>
        </p:txBody>
      </p:sp>
      <p:sp>
        <p:nvSpPr>
          <p:cNvPr id="5" name="Tekstvak 4">
            <a:extLst>
              <a:ext uri="{FF2B5EF4-FFF2-40B4-BE49-F238E27FC236}">
                <a16:creationId xmlns:a16="http://schemas.microsoft.com/office/drawing/2014/main" id="{0498D57B-E832-F9B2-6DF9-476AE4681F48}"/>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De somformule</a:t>
            </a:r>
          </a:p>
        </p:txBody>
      </p:sp>
    </p:spTree>
    <p:extLst>
      <p:ext uri="{BB962C8B-B14F-4D97-AF65-F5344CB8AC3E}">
        <p14:creationId xmlns:p14="http://schemas.microsoft.com/office/powerpoint/2010/main" val="369325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59AA7-7D1D-9CAD-1424-F0E9AC98C46C}"/>
            </a:ext>
          </a:extLst>
        </p:cNvPr>
        <p:cNvGrpSpPr/>
        <p:nvPr/>
      </p:nvGrpSpPr>
      <p:grpSpPr>
        <a:xfrm>
          <a:off x="0" y="0"/>
          <a:ext cx="0" cy="0"/>
          <a:chOff x="0" y="0"/>
          <a:chExt cx="0" cy="0"/>
        </a:xfrm>
      </p:grpSpPr>
      <p:sp>
        <p:nvSpPr>
          <p:cNvPr id="19" name="Rechthoek: afgeronde hoeken 18">
            <a:extLst>
              <a:ext uri="{FF2B5EF4-FFF2-40B4-BE49-F238E27FC236}">
                <a16:creationId xmlns:a16="http://schemas.microsoft.com/office/drawing/2014/main" id="{7FDCE06F-24E4-CD7D-F5B3-279DAB6B5128}"/>
              </a:ext>
            </a:extLst>
          </p:cNvPr>
          <p:cNvSpPr/>
          <p:nvPr/>
        </p:nvSpPr>
        <p:spPr>
          <a:xfrm>
            <a:off x="2378249" y="950277"/>
            <a:ext cx="7435502" cy="3120156"/>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2" name="Tekstvak 1">
            <a:extLst>
              <a:ext uri="{FF2B5EF4-FFF2-40B4-BE49-F238E27FC236}">
                <a16:creationId xmlns:a16="http://schemas.microsoft.com/office/drawing/2014/main" id="{EF69E3A1-74B0-E678-B748-392B86B2215B}"/>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Somformule</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3" name="Tekstvak 2">
            <a:extLst>
              <a:ext uri="{FF2B5EF4-FFF2-40B4-BE49-F238E27FC236}">
                <a16:creationId xmlns:a16="http://schemas.microsoft.com/office/drawing/2014/main" id="{4C4AB3E8-D46B-3E0E-CDE0-68EA2E14C304}"/>
              </a:ext>
            </a:extLst>
          </p:cNvPr>
          <p:cNvSpPr txBox="1"/>
          <p:nvPr/>
        </p:nvSpPr>
        <p:spPr>
          <a:xfrm>
            <a:off x="2582121" y="1464618"/>
            <a:ext cx="946355" cy="2215991"/>
          </a:xfrm>
          <a:prstGeom prst="rect">
            <a:avLst/>
          </a:prstGeom>
          <a:noFill/>
        </p:spPr>
        <p:txBody>
          <a:bodyPr wrap="square" rtlCol="0">
            <a:spAutoFit/>
          </a:bodyPr>
          <a:lstStyle/>
          <a:p>
            <a:pPr algn="ctr">
              <a:defRPr/>
            </a:pPr>
            <a:r>
              <a:rPr lang="nl-NL" sz="13800" b="1" dirty="0">
                <a:solidFill>
                  <a:srgbClr val="AE83ED"/>
                </a:solidFill>
                <a:effectLst>
                  <a:outerShdw blurRad="25400" dist="25400" dir="2700000" algn="tl" rotWithShape="0">
                    <a:prstClr val="black">
                      <a:alpha val="40000"/>
                    </a:prstClr>
                  </a:outerShdw>
                </a:effectLst>
                <a:latin typeface="Effra" panose="02000506080000020004" pitchFamily="2" charset="0"/>
              </a:rPr>
              <a:t>S</a:t>
            </a:r>
          </a:p>
        </p:txBody>
      </p:sp>
      <p:cxnSp>
        <p:nvCxnSpPr>
          <p:cNvPr id="4" name="Rechte verbindingslijn 3">
            <a:extLst>
              <a:ext uri="{FF2B5EF4-FFF2-40B4-BE49-F238E27FC236}">
                <a16:creationId xmlns:a16="http://schemas.microsoft.com/office/drawing/2014/main" id="{3FDF3136-DF6D-450F-5406-73265C21658D}"/>
              </a:ext>
            </a:extLst>
          </p:cNvPr>
          <p:cNvCxnSpPr>
            <a:cxnSpLocks/>
          </p:cNvCxnSpPr>
          <p:nvPr/>
        </p:nvCxnSpPr>
        <p:spPr>
          <a:xfrm>
            <a:off x="6613623" y="2676750"/>
            <a:ext cx="3035342" cy="0"/>
          </a:xfrm>
          <a:prstGeom prst="line">
            <a:avLst/>
          </a:prstGeom>
          <a:noFill/>
          <a:ln w="73025" cap="flat" cmpd="sng" algn="ctr">
            <a:solidFill>
              <a:srgbClr val="652EA3"/>
            </a:solidFill>
            <a:prstDash val="solid"/>
            <a:miter lim="800000"/>
          </a:ln>
          <a:effectLst>
            <a:outerShdw blurRad="25400" dist="25400" dir="2700000" algn="tl" rotWithShape="0">
              <a:prstClr val="black">
                <a:alpha val="40000"/>
              </a:prstClr>
            </a:outerShdw>
          </a:effectLst>
        </p:spPr>
      </p:cxnSp>
      <p:sp>
        <p:nvSpPr>
          <p:cNvPr id="5" name="Tekstvak 4">
            <a:extLst>
              <a:ext uri="{FF2B5EF4-FFF2-40B4-BE49-F238E27FC236}">
                <a16:creationId xmlns:a16="http://schemas.microsoft.com/office/drawing/2014/main" id="{ECAB98A6-A82C-EAFD-E21B-BEA9261B29AE}"/>
              </a:ext>
            </a:extLst>
          </p:cNvPr>
          <p:cNvSpPr txBox="1"/>
          <p:nvPr/>
        </p:nvSpPr>
        <p:spPr>
          <a:xfrm>
            <a:off x="4546684" y="1309174"/>
            <a:ext cx="946355" cy="2215991"/>
          </a:xfrm>
          <a:prstGeom prst="rect">
            <a:avLst/>
          </a:prstGeom>
          <a:noFill/>
        </p:spPr>
        <p:txBody>
          <a:bodyPr wrap="square" rtlCol="0">
            <a:spAutoFit/>
          </a:bodyPr>
          <a:lstStyle/>
          <a:p>
            <a:pPr algn="ctr">
              <a:defRPr/>
            </a:pPr>
            <a:r>
              <a:rPr lang="nl-NL" sz="13800" b="1" dirty="0">
                <a:solidFill>
                  <a:srgbClr val="AE83ED"/>
                </a:solidFill>
                <a:effectLst>
                  <a:outerShdw blurRad="25400" dist="25400" dir="2700000" algn="tl" rotWithShape="0">
                    <a:prstClr val="black">
                      <a:alpha val="40000"/>
                    </a:prstClr>
                  </a:outerShdw>
                </a:effectLst>
                <a:latin typeface="Effra" panose="02000506080000020004" pitchFamily="2" charset="0"/>
              </a:rPr>
              <a:t>a</a:t>
            </a:r>
          </a:p>
        </p:txBody>
      </p:sp>
      <p:sp>
        <p:nvSpPr>
          <p:cNvPr id="6" name="Tekstvak 5">
            <a:extLst>
              <a:ext uri="{FF2B5EF4-FFF2-40B4-BE49-F238E27FC236}">
                <a16:creationId xmlns:a16="http://schemas.microsoft.com/office/drawing/2014/main" id="{0E39254C-C5B0-4252-53F3-A128B8D614D2}"/>
              </a:ext>
            </a:extLst>
          </p:cNvPr>
          <p:cNvSpPr txBox="1"/>
          <p:nvPr/>
        </p:nvSpPr>
        <p:spPr>
          <a:xfrm>
            <a:off x="6648505" y="802406"/>
            <a:ext cx="946355" cy="2215991"/>
          </a:xfrm>
          <a:prstGeom prst="rect">
            <a:avLst/>
          </a:prstGeom>
          <a:noFill/>
        </p:spPr>
        <p:txBody>
          <a:bodyPr wrap="square" rtlCol="0">
            <a:spAutoFit/>
          </a:bodyPr>
          <a:lstStyle/>
          <a:p>
            <a:pPr algn="ctr">
              <a:defRPr/>
            </a:pPr>
            <a:r>
              <a:rPr lang="nl-NL" sz="138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7" name="Tekstvak 6">
            <a:extLst>
              <a:ext uri="{FF2B5EF4-FFF2-40B4-BE49-F238E27FC236}">
                <a16:creationId xmlns:a16="http://schemas.microsoft.com/office/drawing/2014/main" id="{3AA106F4-F125-9D5C-B379-C4F5821F8485}"/>
              </a:ext>
            </a:extLst>
          </p:cNvPr>
          <p:cNvSpPr txBox="1"/>
          <p:nvPr/>
        </p:nvSpPr>
        <p:spPr>
          <a:xfrm>
            <a:off x="6648505" y="1923721"/>
            <a:ext cx="946355" cy="2215991"/>
          </a:xfrm>
          <a:prstGeom prst="rect">
            <a:avLst/>
          </a:prstGeom>
          <a:noFill/>
        </p:spPr>
        <p:txBody>
          <a:bodyPr wrap="square" rtlCol="0">
            <a:spAutoFit/>
          </a:bodyPr>
          <a:lstStyle/>
          <a:p>
            <a:pPr algn="ctr">
              <a:defRPr/>
            </a:pPr>
            <a:r>
              <a:rPr lang="nl-NL" sz="138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8" name="Tekstvak 7">
            <a:extLst>
              <a:ext uri="{FF2B5EF4-FFF2-40B4-BE49-F238E27FC236}">
                <a16:creationId xmlns:a16="http://schemas.microsoft.com/office/drawing/2014/main" id="{D0AAFACE-F117-2F51-6F4C-4982AD309067}"/>
              </a:ext>
            </a:extLst>
          </p:cNvPr>
          <p:cNvSpPr txBox="1"/>
          <p:nvPr/>
        </p:nvSpPr>
        <p:spPr>
          <a:xfrm>
            <a:off x="8635075" y="2297888"/>
            <a:ext cx="946355" cy="1862048"/>
          </a:xfrm>
          <a:prstGeom prst="rect">
            <a:avLst/>
          </a:prstGeom>
          <a:noFill/>
        </p:spPr>
        <p:txBody>
          <a:bodyPr wrap="square" rtlCol="0">
            <a:spAutoFit/>
          </a:bodyPr>
          <a:lstStyle/>
          <a:p>
            <a:pPr algn="ctr">
              <a:defRPr/>
            </a:pPr>
            <a:r>
              <a:rPr lang="nl-NL" sz="115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9" name="Is gelijk aan 8">
            <a:extLst>
              <a:ext uri="{FF2B5EF4-FFF2-40B4-BE49-F238E27FC236}">
                <a16:creationId xmlns:a16="http://schemas.microsoft.com/office/drawing/2014/main" id="{32E8E9C8-200A-7F25-D3E3-C24EF67983AF}"/>
              </a:ext>
            </a:extLst>
          </p:cNvPr>
          <p:cNvSpPr/>
          <p:nvPr/>
        </p:nvSpPr>
        <p:spPr>
          <a:xfrm>
            <a:off x="3612609" y="1632097"/>
            <a:ext cx="861684" cy="199380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6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10" name="Vermenigvuldigingsteken 9">
            <a:extLst>
              <a:ext uri="{FF2B5EF4-FFF2-40B4-BE49-F238E27FC236}">
                <a16:creationId xmlns:a16="http://schemas.microsoft.com/office/drawing/2014/main" id="{FFC1726C-0E23-321F-6084-E296635B0447}"/>
              </a:ext>
            </a:extLst>
          </p:cNvPr>
          <p:cNvSpPr/>
          <p:nvPr/>
        </p:nvSpPr>
        <p:spPr>
          <a:xfrm>
            <a:off x="5451998" y="2185687"/>
            <a:ext cx="1059249" cy="982127"/>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12" name="Tekstvak 11">
            <a:extLst>
              <a:ext uri="{FF2B5EF4-FFF2-40B4-BE49-F238E27FC236}">
                <a16:creationId xmlns:a16="http://schemas.microsoft.com/office/drawing/2014/main" id="{43EDEC4B-E400-94DE-0788-E2AD2B964BB6}"/>
              </a:ext>
            </a:extLst>
          </p:cNvPr>
          <p:cNvSpPr txBox="1"/>
          <p:nvPr/>
        </p:nvSpPr>
        <p:spPr>
          <a:xfrm>
            <a:off x="7326090" y="697361"/>
            <a:ext cx="946355" cy="1107995"/>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n</a:t>
            </a:r>
          </a:p>
        </p:txBody>
      </p:sp>
      <p:sp>
        <p:nvSpPr>
          <p:cNvPr id="13" name="Tekstvak 12">
            <a:extLst>
              <a:ext uri="{FF2B5EF4-FFF2-40B4-BE49-F238E27FC236}">
                <a16:creationId xmlns:a16="http://schemas.microsoft.com/office/drawing/2014/main" id="{A2FEBD98-9E5D-CA84-5F1E-2464CA58E539}"/>
              </a:ext>
            </a:extLst>
          </p:cNvPr>
          <p:cNvSpPr txBox="1"/>
          <p:nvPr/>
        </p:nvSpPr>
        <p:spPr>
          <a:xfrm>
            <a:off x="8702610" y="950277"/>
            <a:ext cx="946355" cy="1862048"/>
          </a:xfrm>
          <a:prstGeom prst="rect">
            <a:avLst/>
          </a:prstGeom>
          <a:noFill/>
        </p:spPr>
        <p:txBody>
          <a:bodyPr wrap="square" rtlCol="0">
            <a:spAutoFit/>
          </a:bodyPr>
          <a:lstStyle/>
          <a:p>
            <a:pPr algn="ctr">
              <a:defRPr/>
            </a:pPr>
            <a:r>
              <a:rPr lang="nl-NL" sz="115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14" name="Minteken 13">
            <a:extLst>
              <a:ext uri="{FF2B5EF4-FFF2-40B4-BE49-F238E27FC236}">
                <a16:creationId xmlns:a16="http://schemas.microsoft.com/office/drawing/2014/main" id="{7E3FCC51-5802-DFF3-5432-164F042986CE}"/>
              </a:ext>
            </a:extLst>
          </p:cNvPr>
          <p:cNvSpPr/>
          <p:nvPr/>
        </p:nvSpPr>
        <p:spPr>
          <a:xfrm>
            <a:off x="7667251" y="3055613"/>
            <a:ext cx="828613" cy="367787"/>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2800" b="0" i="0" u="none" strike="noStrike" kern="0" cap="none" spc="0" normalizeH="0" baseline="0" noProof="0" dirty="0">
              <a:ln>
                <a:noFill/>
              </a:ln>
              <a:solidFill>
                <a:srgbClr val="92278F"/>
              </a:solidFill>
              <a:effectLst/>
              <a:uLnTx/>
              <a:uFillTx/>
              <a:latin typeface="Aptos" panose="02110004020202020204"/>
              <a:ea typeface="+mn-ea"/>
              <a:cs typeface="+mn-cs"/>
            </a:endParaRPr>
          </a:p>
        </p:txBody>
      </p:sp>
      <p:sp>
        <p:nvSpPr>
          <p:cNvPr id="15" name="Minteken 14">
            <a:extLst>
              <a:ext uri="{FF2B5EF4-FFF2-40B4-BE49-F238E27FC236}">
                <a16:creationId xmlns:a16="http://schemas.microsoft.com/office/drawing/2014/main" id="{16BCB127-058F-4D8B-3EDA-9511B3A0A3EA}"/>
              </a:ext>
            </a:extLst>
          </p:cNvPr>
          <p:cNvSpPr/>
          <p:nvPr/>
        </p:nvSpPr>
        <p:spPr>
          <a:xfrm>
            <a:off x="7940858" y="1873264"/>
            <a:ext cx="828613" cy="367787"/>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28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33" name="Tekstvak 32">
            <a:extLst>
              <a:ext uri="{FF2B5EF4-FFF2-40B4-BE49-F238E27FC236}">
                <a16:creationId xmlns:a16="http://schemas.microsoft.com/office/drawing/2014/main" id="{7775FE59-706D-9FB1-9733-FE1A00921665}"/>
              </a:ext>
            </a:extLst>
          </p:cNvPr>
          <p:cNvSpPr txBox="1"/>
          <p:nvPr/>
        </p:nvSpPr>
        <p:spPr>
          <a:xfrm>
            <a:off x="256437" y="5487323"/>
            <a:ext cx="11679127" cy="1200329"/>
          </a:xfrm>
          <a:prstGeom prst="rect">
            <a:avLst/>
          </a:prstGeom>
          <a:noFill/>
        </p:spPr>
        <p:txBody>
          <a:bodyPr wrap="square" rtlCol="0">
            <a:spAutoFit/>
          </a:bodyPr>
          <a:lstStyle/>
          <a:p>
            <a:pPr lvl="0" algn="ctr">
              <a:defRPr/>
            </a:pPr>
            <a:r>
              <a:rPr kumimoji="0" lang="nl-NL" sz="3600" b="1" i="1" u="none" strike="noStrike" kern="1200" cap="none" spc="0" normalizeH="0" baseline="0" noProof="0" dirty="0">
                <a:ln>
                  <a:noFill/>
                </a:ln>
                <a:effectLst/>
                <a:uLnTx/>
                <a:uFillTx/>
                <a:latin typeface="Effra" panose="02000506080000020004" pitchFamily="2" charset="0"/>
              </a:rPr>
              <a:t>Berekenen</a:t>
            </a:r>
            <a:r>
              <a:rPr kumimoji="0" lang="nl-NL" sz="3600" b="1" i="1" u="none" strike="noStrike" kern="1200" cap="none" spc="0" normalizeH="0" noProof="0" dirty="0">
                <a:ln>
                  <a:noFill/>
                </a:ln>
                <a:effectLst/>
                <a:uLnTx/>
                <a:uFillTx/>
                <a:latin typeface="Effra" panose="02000506080000020004" pitchFamily="2" charset="0"/>
              </a:rPr>
              <a:t> van de </a:t>
            </a:r>
            <a:r>
              <a:rPr kumimoji="0" lang="nl-NL" sz="3600" b="1" i="1" u="none" strike="noStrike" kern="1200" cap="none" spc="0" normalizeH="0" noProof="0" dirty="0">
                <a:ln>
                  <a:noFill/>
                </a:ln>
                <a:solidFill>
                  <a:srgbClr val="945DE8"/>
                </a:solidFill>
                <a:effectLst/>
                <a:uLnTx/>
                <a:uFillTx/>
                <a:latin typeface="Effra" panose="02000506080000020004" pitchFamily="2" charset="0"/>
              </a:rPr>
              <a:t>optelsom</a:t>
            </a:r>
            <a:r>
              <a:rPr kumimoji="0" lang="nl-NL" sz="3600" b="1" i="1" u="none" strike="noStrike" kern="1200" cap="none" spc="0" normalizeH="0" noProof="0" dirty="0">
                <a:ln>
                  <a:noFill/>
                </a:ln>
                <a:effectLst/>
                <a:uLnTx/>
                <a:uFillTx/>
                <a:latin typeface="Effra" panose="02000506080000020004" pitchFamily="2" charset="0"/>
              </a:rPr>
              <a:t> van een </a:t>
            </a:r>
            <a:r>
              <a:rPr kumimoji="0" lang="nl-NL" sz="3600" b="1" i="1" u="none" strike="noStrike" kern="1200" cap="none" spc="0" normalizeH="0" noProof="0" dirty="0">
                <a:ln>
                  <a:noFill/>
                </a:ln>
                <a:solidFill>
                  <a:srgbClr val="945DE8"/>
                </a:solidFill>
                <a:effectLst/>
                <a:uLnTx/>
                <a:uFillTx/>
                <a:latin typeface="Effra" panose="02000506080000020004" pitchFamily="2" charset="0"/>
              </a:rPr>
              <a:t>reeks</a:t>
            </a:r>
            <a:r>
              <a:rPr kumimoji="0" lang="nl-NL" sz="3600" b="1" i="1" u="none" strike="noStrike" kern="1200" cap="none" spc="0" normalizeH="0" noProof="0" dirty="0">
                <a:ln>
                  <a:noFill/>
                </a:ln>
                <a:effectLst/>
                <a:uLnTx/>
                <a:uFillTx/>
                <a:latin typeface="Effra" panose="02000506080000020004" pitchFamily="2" charset="0"/>
              </a:rPr>
              <a:t> </a:t>
            </a:r>
            <a:r>
              <a:rPr kumimoji="0" lang="nl-NL" sz="3600" b="1" i="1" u="none" strike="noStrike" kern="1200" cap="none" spc="0" normalizeH="0" noProof="0" dirty="0">
                <a:ln>
                  <a:noFill/>
                </a:ln>
                <a:solidFill>
                  <a:srgbClr val="945DE8"/>
                </a:solidFill>
                <a:effectLst/>
                <a:uLnTx/>
                <a:uFillTx/>
                <a:latin typeface="Effra" panose="02000506080000020004" pitchFamily="2" charset="0"/>
              </a:rPr>
              <a:t>gelijke</a:t>
            </a:r>
            <a:r>
              <a:rPr kumimoji="0" lang="nl-NL" sz="3600" b="1" i="1" u="none" strike="noStrike" kern="1200" cap="none" spc="0" normalizeH="0" noProof="0" dirty="0">
                <a:ln>
                  <a:noFill/>
                </a:ln>
                <a:effectLst/>
                <a:uLnTx/>
                <a:uFillTx/>
                <a:latin typeface="Effra" panose="02000506080000020004" pitchFamily="2" charset="0"/>
              </a:rPr>
              <a:t> </a:t>
            </a:r>
            <a:r>
              <a:rPr kumimoji="0" lang="nl-NL" sz="3600" b="1" i="1" u="none" strike="noStrike" kern="1200" cap="none" spc="0" normalizeH="0" noProof="0" dirty="0">
                <a:ln>
                  <a:noFill/>
                </a:ln>
                <a:solidFill>
                  <a:srgbClr val="945DE8"/>
                </a:solidFill>
                <a:effectLst/>
                <a:uLnTx/>
                <a:uFillTx/>
                <a:latin typeface="Effra" panose="02000506080000020004" pitchFamily="2" charset="0"/>
              </a:rPr>
              <a:t>stortingen</a:t>
            </a:r>
            <a:r>
              <a:rPr kumimoji="0" lang="nl-NL" sz="3600" b="1" i="1" u="none" strike="noStrike" kern="1200" cap="none" spc="0" normalizeH="0" noProof="0" dirty="0">
                <a:ln>
                  <a:noFill/>
                </a:ln>
                <a:effectLst/>
                <a:uLnTx/>
                <a:uFillTx/>
                <a:latin typeface="Effra" panose="02000506080000020004" pitchFamily="2" charset="0"/>
              </a:rPr>
              <a:t> of </a:t>
            </a:r>
            <a:r>
              <a:rPr kumimoji="0" lang="nl-NL" sz="3600" b="1" i="1" u="none" strike="noStrike" kern="1200" cap="none" spc="0" normalizeH="0" noProof="0" dirty="0">
                <a:ln>
                  <a:noFill/>
                </a:ln>
                <a:solidFill>
                  <a:srgbClr val="945DE8"/>
                </a:solidFill>
                <a:effectLst/>
                <a:uLnTx/>
                <a:uFillTx/>
                <a:latin typeface="Effra" panose="02000506080000020004" pitchFamily="2" charset="0"/>
              </a:rPr>
              <a:t>opnames</a:t>
            </a:r>
            <a:r>
              <a:rPr kumimoji="0" lang="nl-NL" sz="3600" b="1" i="1" u="none" strike="noStrike" kern="1200" cap="none" spc="0" normalizeH="0" noProof="0" dirty="0">
                <a:ln>
                  <a:noFill/>
                </a:ln>
                <a:effectLst/>
                <a:uLnTx/>
                <a:uFillTx/>
                <a:latin typeface="Effra" panose="02000506080000020004" pitchFamily="2" charset="0"/>
              </a:rPr>
              <a:t>, rekening houdend </a:t>
            </a:r>
            <a:r>
              <a:rPr kumimoji="0" lang="nl-NL" sz="3600" b="1" i="1" u="none" strike="noStrike" kern="1200" cap="none" spc="0" normalizeH="0" noProof="0" dirty="0">
                <a:ln>
                  <a:noFill/>
                </a:ln>
                <a:solidFill>
                  <a:srgbClr val="945DE8"/>
                </a:solidFill>
                <a:effectLst/>
                <a:uLnTx/>
                <a:uFillTx/>
                <a:latin typeface="Effra" panose="02000506080000020004" pitchFamily="2" charset="0"/>
              </a:rPr>
              <a:t>met interest</a:t>
            </a:r>
            <a:r>
              <a:rPr kumimoji="0" lang="nl-NL" sz="3600" b="1" i="1" u="none" strike="noStrike" kern="1200" cap="none" spc="0" normalizeH="0" noProof="0" dirty="0">
                <a:ln>
                  <a:noFill/>
                </a:ln>
                <a:effectLst/>
                <a:uLnTx/>
                <a:uFillTx/>
                <a:latin typeface="Effra" panose="02000506080000020004" pitchFamily="2" charset="0"/>
              </a:rPr>
              <a:t>.</a:t>
            </a:r>
            <a:endParaRPr kumimoji="0" lang="nl-NL" sz="36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34" name="Tekstvak 33">
            <a:extLst>
              <a:ext uri="{FF2B5EF4-FFF2-40B4-BE49-F238E27FC236}">
                <a16:creationId xmlns:a16="http://schemas.microsoft.com/office/drawing/2014/main" id="{110AE556-6FDD-C50D-93E0-43FBA7F7F604}"/>
              </a:ext>
            </a:extLst>
          </p:cNvPr>
          <p:cNvSpPr txBox="1"/>
          <p:nvPr/>
        </p:nvSpPr>
        <p:spPr>
          <a:xfrm>
            <a:off x="4368801" y="4436934"/>
            <a:ext cx="3454400" cy="1200329"/>
          </a:xfrm>
          <a:prstGeom prst="rect">
            <a:avLst/>
          </a:prstGeom>
          <a:noFill/>
        </p:spPr>
        <p:txBody>
          <a:bodyPr wrap="square" rtlCol="0">
            <a:spAutoFit/>
          </a:bodyPr>
          <a:lstStyle/>
          <a:p>
            <a:pPr lvl="0" algn="ctr">
              <a:defRPr/>
            </a:pPr>
            <a:r>
              <a:rPr kumimoji="0" lang="nl-NL" sz="7200" b="1" u="none" strike="noStrike" kern="1200" cap="none" spc="0" normalizeH="0" baseline="0" noProof="0" dirty="0">
                <a:ln>
                  <a:noFill/>
                </a:ln>
                <a:solidFill>
                  <a:srgbClr val="C00000"/>
                </a:solidFill>
                <a:effectLst/>
                <a:uLnTx/>
                <a:uFillTx/>
                <a:latin typeface="Effra" panose="02000506080000020004" pitchFamily="2" charset="0"/>
              </a:rPr>
              <a:t>Doel:</a:t>
            </a:r>
          </a:p>
        </p:txBody>
      </p:sp>
      <p:sp>
        <p:nvSpPr>
          <p:cNvPr id="35" name="Tekstvak 34">
            <a:extLst>
              <a:ext uri="{FF2B5EF4-FFF2-40B4-BE49-F238E27FC236}">
                <a16:creationId xmlns:a16="http://schemas.microsoft.com/office/drawing/2014/main" id="{BAB3DFAF-4BDA-E6A8-1885-0DC0D06FB41F}"/>
              </a:ext>
            </a:extLst>
          </p:cNvPr>
          <p:cNvSpPr txBox="1"/>
          <p:nvPr/>
        </p:nvSpPr>
        <p:spPr>
          <a:xfrm>
            <a:off x="756299" y="-1384995"/>
            <a:ext cx="1067940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Somformule twee</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toepassingen: contante waarde &amp; eindwaarde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800" b="1" i="1" baseline="0" dirty="0">
              <a:solidFill>
                <a:prstClr val="black"/>
              </a:solidFill>
              <a:latin typeface="Effra" panose="0200050608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Voorbeeldvragen uit oude examens laten zien</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36" name="Rechthoek 35">
            <a:extLst>
              <a:ext uri="{FF2B5EF4-FFF2-40B4-BE49-F238E27FC236}">
                <a16:creationId xmlns:a16="http://schemas.microsoft.com/office/drawing/2014/main" id="{F80DB04C-7884-A398-80A0-2F7741E0606E}"/>
              </a:ext>
            </a:extLst>
          </p:cNvPr>
          <p:cNvSpPr/>
          <p:nvPr/>
        </p:nvSpPr>
        <p:spPr>
          <a:xfrm>
            <a:off x="8351520" y="5627592"/>
            <a:ext cx="1173480" cy="37886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kstballon: rechthoek met afgeronde hoeken 36">
            <a:extLst>
              <a:ext uri="{FF2B5EF4-FFF2-40B4-BE49-F238E27FC236}">
                <a16:creationId xmlns:a16="http://schemas.microsoft.com/office/drawing/2014/main" id="{7211FC96-D8E1-27F5-D75B-77A322F3D1E2}"/>
              </a:ext>
            </a:extLst>
          </p:cNvPr>
          <p:cNvSpPr/>
          <p:nvPr/>
        </p:nvSpPr>
        <p:spPr>
          <a:xfrm>
            <a:off x="8272444" y="4139631"/>
            <a:ext cx="3663120" cy="1258189"/>
          </a:xfrm>
          <a:prstGeom prst="wedgeRoundRectCallout">
            <a:avLst>
              <a:gd name="adj1" fmla="val -34010"/>
              <a:gd name="adj2" fmla="val 63813"/>
              <a:gd name="adj3" fmla="val 16667"/>
            </a:avLst>
          </a:prstGeom>
          <a:solidFill>
            <a:srgbClr val="945D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dirty="0">
                <a:latin typeface="Effra" panose="02000506080000020004" pitchFamily="2" charset="0"/>
              </a:rPr>
              <a:t>Dus </a:t>
            </a:r>
            <a:r>
              <a:rPr lang="nl-NL" sz="2000" b="1" i="1" dirty="0">
                <a:latin typeface="Effra" panose="02000506080000020004" pitchFamily="2" charset="0"/>
              </a:rPr>
              <a:t>niet</a:t>
            </a:r>
            <a:r>
              <a:rPr lang="nl-NL" sz="2000" b="1" dirty="0">
                <a:latin typeface="Effra" panose="02000506080000020004" pitchFamily="2" charset="0"/>
              </a:rPr>
              <a:t> voor een los bedrag. Gebruik daarvoor:</a:t>
            </a:r>
          </a:p>
          <a:p>
            <a:pPr algn="ctr"/>
            <a:endParaRPr lang="nl-NL" b="1" dirty="0"/>
          </a:p>
          <a:p>
            <a:pPr algn="ctr"/>
            <a:endParaRPr lang="nl-NL" b="1" dirty="0"/>
          </a:p>
        </p:txBody>
      </p:sp>
      <p:sp>
        <p:nvSpPr>
          <p:cNvPr id="38" name="Tekstvak 37">
            <a:extLst>
              <a:ext uri="{FF2B5EF4-FFF2-40B4-BE49-F238E27FC236}">
                <a16:creationId xmlns:a16="http://schemas.microsoft.com/office/drawing/2014/main" id="{7B0B7A0C-994F-92BE-809B-48CC75B7033B}"/>
              </a:ext>
            </a:extLst>
          </p:cNvPr>
          <p:cNvSpPr txBox="1"/>
          <p:nvPr/>
        </p:nvSpPr>
        <p:spPr>
          <a:xfrm>
            <a:off x="8213532" y="4713934"/>
            <a:ext cx="1762318" cy="646331"/>
          </a:xfrm>
          <a:prstGeom prst="rect">
            <a:avLst/>
          </a:prstGeom>
          <a:noFill/>
        </p:spPr>
        <p:txBody>
          <a:bodyPr wrap="square" rtlCol="0">
            <a:spAutoFit/>
          </a:bodyPr>
          <a:lstStyle/>
          <a:p>
            <a:pPr lvl="0" algn="ctr">
              <a:defRPr/>
            </a:pPr>
            <a:r>
              <a:rPr kumimoji="0" lang="nl-NL" sz="3600" b="1" u="none" strike="noStrike" kern="1200" cap="none" spc="0" normalizeH="0" baseline="0" noProof="0" dirty="0">
                <a:ln>
                  <a:noFill/>
                </a:ln>
                <a:solidFill>
                  <a:schemeClr val="bg1"/>
                </a:solidFill>
                <a:effectLst/>
                <a:uLnTx/>
                <a:uFillTx/>
                <a:latin typeface="Effra" panose="02000506080000020004" pitchFamily="2" charset="0"/>
              </a:rPr>
              <a:t>C=E</a:t>
            </a:r>
            <a:r>
              <a:rPr kumimoji="0" lang="nl-NL" sz="2400" b="1" u="none" strike="noStrike" kern="1200" cap="none" spc="0" normalizeH="0" baseline="0" noProof="0" dirty="0">
                <a:ln>
                  <a:noFill/>
                </a:ln>
                <a:solidFill>
                  <a:schemeClr val="bg1"/>
                </a:solidFill>
                <a:effectLst/>
                <a:uLnTx/>
                <a:uFillTx/>
                <a:latin typeface="Effra" panose="02000506080000020004" pitchFamily="2" charset="0"/>
              </a:rPr>
              <a:t> x </a:t>
            </a:r>
            <a:r>
              <a:rPr kumimoji="0" lang="nl-NL" sz="3600" b="1" u="none" strike="noStrike" kern="1200" cap="none" spc="0" normalizeH="0" baseline="0" noProof="0" dirty="0">
                <a:ln>
                  <a:noFill/>
                </a:ln>
                <a:solidFill>
                  <a:schemeClr val="bg1"/>
                </a:solidFill>
                <a:effectLst/>
                <a:uLnTx/>
                <a:uFillTx/>
                <a:latin typeface="Effra" panose="02000506080000020004" pitchFamily="2" charset="0"/>
              </a:rPr>
              <a:t>r</a:t>
            </a:r>
            <a:r>
              <a:rPr kumimoji="0" lang="nl-NL" sz="3600" b="1" u="none" strike="noStrike" kern="1200" cap="none" spc="0" normalizeH="0" baseline="30000" noProof="0" dirty="0">
                <a:ln>
                  <a:noFill/>
                </a:ln>
                <a:solidFill>
                  <a:schemeClr val="bg1"/>
                </a:solidFill>
                <a:effectLst/>
                <a:uLnTx/>
                <a:uFillTx/>
                <a:latin typeface="Effra" panose="02000506080000020004" pitchFamily="2" charset="0"/>
              </a:rPr>
              <a:t>-n</a:t>
            </a:r>
          </a:p>
        </p:txBody>
      </p:sp>
      <p:sp>
        <p:nvSpPr>
          <p:cNvPr id="39" name="Tekstvak 38">
            <a:extLst>
              <a:ext uri="{FF2B5EF4-FFF2-40B4-BE49-F238E27FC236}">
                <a16:creationId xmlns:a16="http://schemas.microsoft.com/office/drawing/2014/main" id="{F6D2C4CF-69B6-A3FC-708F-151E6B9EE834}"/>
              </a:ext>
            </a:extLst>
          </p:cNvPr>
          <p:cNvSpPr txBox="1"/>
          <p:nvPr/>
        </p:nvSpPr>
        <p:spPr>
          <a:xfrm>
            <a:off x="10297707" y="4713934"/>
            <a:ext cx="1762318" cy="646331"/>
          </a:xfrm>
          <a:prstGeom prst="rect">
            <a:avLst/>
          </a:prstGeom>
          <a:noFill/>
        </p:spPr>
        <p:txBody>
          <a:bodyPr wrap="square" rtlCol="0">
            <a:spAutoFit/>
          </a:bodyPr>
          <a:lstStyle/>
          <a:p>
            <a:pPr lvl="0" algn="ctr">
              <a:defRPr/>
            </a:pPr>
            <a:r>
              <a:rPr kumimoji="0" lang="nl-NL" sz="3600" b="1" u="none" strike="noStrike" kern="1200" cap="none" spc="0" normalizeH="0" baseline="0" noProof="0" dirty="0">
                <a:ln>
                  <a:noFill/>
                </a:ln>
                <a:solidFill>
                  <a:schemeClr val="bg1"/>
                </a:solidFill>
                <a:effectLst/>
                <a:uLnTx/>
                <a:uFillTx/>
                <a:latin typeface="Effra" panose="02000506080000020004" pitchFamily="2" charset="0"/>
              </a:rPr>
              <a:t>E=</a:t>
            </a:r>
            <a:r>
              <a:rPr lang="nl-NL" sz="3600" b="1" dirty="0">
                <a:solidFill>
                  <a:schemeClr val="bg1"/>
                </a:solidFill>
                <a:latin typeface="Effra" panose="02000506080000020004" pitchFamily="2" charset="0"/>
              </a:rPr>
              <a:t>C</a:t>
            </a:r>
            <a:r>
              <a:rPr kumimoji="0" lang="nl-NL" sz="2400" b="1" u="none" strike="noStrike" kern="1200" cap="none" spc="0" normalizeH="0" baseline="0" noProof="0" dirty="0">
                <a:ln>
                  <a:noFill/>
                </a:ln>
                <a:solidFill>
                  <a:schemeClr val="bg1"/>
                </a:solidFill>
                <a:effectLst/>
                <a:uLnTx/>
                <a:uFillTx/>
                <a:latin typeface="Effra" panose="02000506080000020004" pitchFamily="2" charset="0"/>
              </a:rPr>
              <a:t> x </a:t>
            </a:r>
            <a:r>
              <a:rPr kumimoji="0" lang="nl-NL" sz="3600" b="1" u="none" strike="noStrike" kern="1200" cap="none" spc="0" normalizeH="0" baseline="0" noProof="0" dirty="0" err="1">
                <a:ln>
                  <a:noFill/>
                </a:ln>
                <a:solidFill>
                  <a:schemeClr val="bg1"/>
                </a:solidFill>
                <a:effectLst/>
                <a:uLnTx/>
                <a:uFillTx/>
                <a:latin typeface="Effra" panose="02000506080000020004" pitchFamily="2" charset="0"/>
              </a:rPr>
              <a:t>r</a:t>
            </a:r>
            <a:r>
              <a:rPr kumimoji="0" lang="nl-NL" sz="3600" b="1" u="none" strike="noStrike" kern="1200" cap="none" spc="0" normalizeH="0" baseline="30000" noProof="0" dirty="0" err="1">
                <a:ln>
                  <a:noFill/>
                </a:ln>
                <a:solidFill>
                  <a:schemeClr val="bg1"/>
                </a:solidFill>
                <a:effectLst/>
                <a:uLnTx/>
                <a:uFillTx/>
                <a:latin typeface="Effra" panose="02000506080000020004" pitchFamily="2" charset="0"/>
              </a:rPr>
              <a:t>n</a:t>
            </a:r>
            <a:endParaRPr kumimoji="0" lang="nl-NL" sz="3600" b="1" u="none" strike="noStrike" kern="1200" cap="none" spc="0" normalizeH="0" baseline="30000" noProof="0" dirty="0">
              <a:ln>
                <a:noFill/>
              </a:ln>
              <a:solidFill>
                <a:schemeClr val="bg1"/>
              </a:solidFill>
              <a:effectLst/>
              <a:uLnTx/>
              <a:uFillTx/>
              <a:latin typeface="Effra" panose="02000506080000020004" pitchFamily="2" charset="0"/>
            </a:endParaRPr>
          </a:p>
        </p:txBody>
      </p:sp>
      <p:sp>
        <p:nvSpPr>
          <p:cNvPr id="40" name="Tekstvak 39">
            <a:extLst>
              <a:ext uri="{FF2B5EF4-FFF2-40B4-BE49-F238E27FC236}">
                <a16:creationId xmlns:a16="http://schemas.microsoft.com/office/drawing/2014/main" id="{1B6674D9-D810-197A-FF8A-36C1EE373CAC}"/>
              </a:ext>
            </a:extLst>
          </p:cNvPr>
          <p:cNvSpPr txBox="1"/>
          <p:nvPr/>
        </p:nvSpPr>
        <p:spPr>
          <a:xfrm>
            <a:off x="9694458" y="4775489"/>
            <a:ext cx="884642" cy="523220"/>
          </a:xfrm>
          <a:prstGeom prst="rect">
            <a:avLst/>
          </a:prstGeom>
          <a:noFill/>
        </p:spPr>
        <p:txBody>
          <a:bodyPr wrap="square" rtlCol="0">
            <a:spAutoFit/>
          </a:bodyPr>
          <a:lstStyle/>
          <a:p>
            <a:pPr lvl="0" algn="ctr">
              <a:defRPr/>
            </a:pPr>
            <a:r>
              <a:rPr lang="nl-NL" sz="2800" b="1" dirty="0">
                <a:solidFill>
                  <a:srgbClr val="C00000"/>
                </a:solidFill>
                <a:latin typeface="Effra" panose="02000506080000020004" pitchFamily="2" charset="0"/>
              </a:rPr>
              <a:t>of</a:t>
            </a:r>
            <a:endParaRPr kumimoji="0" lang="nl-NL" sz="2800" b="1" u="none" strike="noStrike" kern="1200" cap="none" spc="0" normalizeH="0" baseline="30000" noProof="0" dirty="0">
              <a:ln>
                <a:noFill/>
              </a:ln>
              <a:solidFill>
                <a:srgbClr val="C00000"/>
              </a:solidFill>
              <a:effectLst/>
              <a:uLnTx/>
              <a:uFillTx/>
              <a:latin typeface="Effra" panose="02000506080000020004" pitchFamily="2" charset="0"/>
            </a:endParaRPr>
          </a:p>
        </p:txBody>
      </p:sp>
    </p:spTree>
    <p:extLst>
      <p:ext uri="{BB962C8B-B14F-4D97-AF65-F5344CB8AC3E}">
        <p14:creationId xmlns:p14="http://schemas.microsoft.com/office/powerpoint/2010/main" val="74732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 fill="hold"/>
                                        <p:tgtEl>
                                          <p:spTgt spid="19"/>
                                        </p:tgtEl>
                                        <p:attrNameLst>
                                          <p:attrName>ppt_x</p:attrName>
                                        </p:attrNameLst>
                                      </p:cBhvr>
                                      <p:tavLst>
                                        <p:tav tm="0">
                                          <p:val>
                                            <p:strVal val="0-#ppt_w/2"/>
                                          </p:val>
                                        </p:tav>
                                        <p:tav tm="100000">
                                          <p:val>
                                            <p:strVal val="#ppt_x"/>
                                          </p:val>
                                        </p:tav>
                                      </p:tavLst>
                                    </p:anim>
                                    <p:anim calcmode="lin" valueType="num">
                                      <p:cBhvr additive="base">
                                        <p:cTn id="8" dur="25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 presetClass="entr" presetSubtype="0" fill="hold" grpId="0" nodeType="afterEffect">
                                  <p:stCondLst>
                                    <p:cond delay="10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350"/>
                            </p:stCondLst>
                            <p:childTnLst>
                              <p:par>
                                <p:cTn id="13" presetID="1" presetClass="entr" presetSubtype="0" fill="hold" grpId="0" nodeType="afterEffect">
                                  <p:stCondLst>
                                    <p:cond delay="10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450"/>
                            </p:stCondLst>
                            <p:childTnLst>
                              <p:par>
                                <p:cTn id="16" presetID="1" presetClass="entr" presetSubtype="0" fill="hold" grpId="0" nodeType="afterEffect">
                                  <p:stCondLst>
                                    <p:cond delay="10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550"/>
                            </p:stCondLst>
                            <p:childTnLst>
                              <p:par>
                                <p:cTn id="19" presetID="1" presetClass="entr" presetSubtype="0" fill="hold" grpId="0" nodeType="afterEffect">
                                  <p:stCondLst>
                                    <p:cond delay="10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650"/>
                            </p:stCondLst>
                            <p:childTnLst>
                              <p:par>
                                <p:cTn id="22" presetID="1" presetClass="entr" presetSubtype="0" fill="hold" grpId="0" nodeType="afterEffect">
                                  <p:stCondLst>
                                    <p:cond delay="100"/>
                                  </p:stCondLst>
                                  <p:childTnLst>
                                    <p:set>
                                      <p:cBhvr>
                                        <p:cTn id="23" dur="1" fill="hold">
                                          <p:stCondLst>
                                            <p:cond delay="0"/>
                                          </p:stCondLst>
                                        </p:cTn>
                                        <p:tgtEl>
                                          <p:spTgt spid="6"/>
                                        </p:tgtEl>
                                        <p:attrNameLst>
                                          <p:attrName>style.visibility</p:attrName>
                                        </p:attrNameLst>
                                      </p:cBhvr>
                                      <p:to>
                                        <p:strVal val="visible"/>
                                      </p:to>
                                    </p:set>
                                  </p:childTnLst>
                                </p:cTn>
                              </p:par>
                            </p:childTnLst>
                          </p:cTn>
                        </p:par>
                        <p:par>
                          <p:cTn id="24" fill="hold">
                            <p:stCondLst>
                              <p:cond delay="750"/>
                            </p:stCondLst>
                            <p:childTnLst>
                              <p:par>
                                <p:cTn id="25" presetID="1" presetClass="entr" presetSubtype="0" fill="hold" grpId="0" nodeType="afterEffect">
                                  <p:stCondLst>
                                    <p:cond delay="10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850"/>
                            </p:stCondLst>
                            <p:childTnLst>
                              <p:par>
                                <p:cTn id="28" presetID="1" presetClass="entr" presetSubtype="0" fill="hold" grpId="0" nodeType="afterEffect">
                                  <p:stCondLst>
                                    <p:cond delay="10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950"/>
                            </p:stCondLst>
                            <p:childTnLst>
                              <p:par>
                                <p:cTn id="31" presetID="1" presetClass="entr" presetSubtype="0" fill="hold" grpId="0" nodeType="afterEffect">
                                  <p:stCondLst>
                                    <p:cond delay="1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p:stCondLst>
                              <p:cond delay="1050"/>
                            </p:stCondLst>
                            <p:childTnLst>
                              <p:par>
                                <p:cTn id="34" presetID="22" presetClass="entr" presetSubtype="8" fill="hold" nodeType="afterEffect">
                                  <p:stCondLst>
                                    <p:cond delay="10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150"/>
                                        <p:tgtEl>
                                          <p:spTgt spid="4"/>
                                        </p:tgtEl>
                                      </p:cBhvr>
                                    </p:animEffect>
                                  </p:childTnLst>
                                </p:cTn>
                              </p:par>
                            </p:childTnLst>
                          </p:cTn>
                        </p:par>
                        <p:par>
                          <p:cTn id="37" fill="hold">
                            <p:stCondLst>
                              <p:cond delay="1300"/>
                            </p:stCondLst>
                            <p:childTnLst>
                              <p:par>
                                <p:cTn id="38" presetID="1" presetClass="entr" presetSubtype="0" fill="hold" grpId="0" nodeType="afterEffect">
                                  <p:stCondLst>
                                    <p:cond delay="100"/>
                                  </p:stCondLst>
                                  <p:childTnLst>
                                    <p:set>
                                      <p:cBhvr>
                                        <p:cTn id="39" dur="1" fill="hold">
                                          <p:stCondLst>
                                            <p:cond delay="0"/>
                                          </p:stCondLst>
                                        </p:cTn>
                                        <p:tgtEl>
                                          <p:spTgt spid="7"/>
                                        </p:tgtEl>
                                        <p:attrNameLst>
                                          <p:attrName>style.visibility</p:attrName>
                                        </p:attrNameLst>
                                      </p:cBhvr>
                                      <p:to>
                                        <p:strVal val="visible"/>
                                      </p:to>
                                    </p:set>
                                  </p:childTnLst>
                                </p:cTn>
                              </p:par>
                            </p:childTnLst>
                          </p:cTn>
                        </p:par>
                        <p:par>
                          <p:cTn id="40" fill="hold">
                            <p:stCondLst>
                              <p:cond delay="1400"/>
                            </p:stCondLst>
                            <p:childTnLst>
                              <p:par>
                                <p:cTn id="41" presetID="1" presetClass="entr" presetSubtype="0" fill="hold" grpId="0" nodeType="afterEffect">
                                  <p:stCondLst>
                                    <p:cond delay="10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1500"/>
                            </p:stCondLst>
                            <p:childTnLst>
                              <p:par>
                                <p:cTn id="44" presetID="1" presetClass="entr" presetSubtype="0" fill="hold" grpId="0" nodeType="afterEffect">
                                  <p:stCondLst>
                                    <p:cond delay="10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par>
                                <p:cTn id="50" presetID="22" presetClass="entr" presetSubtype="8"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25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heel(1)">
                                      <p:cBhvr>
                                        <p:cTn id="57" dur="250"/>
                                        <p:tgtEl>
                                          <p:spTgt spid="36"/>
                                        </p:tgtEl>
                                      </p:cBhvr>
                                    </p:animEffect>
                                  </p:childTnLst>
                                </p:cTn>
                              </p:par>
                            </p:childTnLst>
                          </p:cTn>
                        </p:par>
                        <p:par>
                          <p:cTn id="58" fill="hold">
                            <p:stCondLst>
                              <p:cond delay="250"/>
                            </p:stCondLst>
                            <p:childTnLst>
                              <p:par>
                                <p:cTn id="59" presetID="1"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5" grpId="0"/>
      <p:bldP spid="6" grpId="0"/>
      <p:bldP spid="7" grpId="0"/>
      <p:bldP spid="8" grpId="0"/>
      <p:bldP spid="9" grpId="0" animBg="1"/>
      <p:bldP spid="10" grpId="0" animBg="1"/>
      <p:bldP spid="12" grpId="0"/>
      <p:bldP spid="13" grpId="0"/>
      <p:bldP spid="14" grpId="0" animBg="1"/>
      <p:bldP spid="15" grpId="0" animBg="1"/>
      <p:bldP spid="33" grpId="0"/>
      <p:bldP spid="34" grpId="0"/>
      <p:bldP spid="36" grpId="0" animBg="1"/>
      <p:bldP spid="37" grpId="0" animBg="1"/>
      <p:bldP spid="38" grpId="0"/>
      <p:bldP spid="39"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BFD25-4519-AAF1-9749-D52A7A5DD1AE}"/>
            </a:ext>
          </a:extLst>
        </p:cNvPr>
        <p:cNvGrpSpPr/>
        <p:nvPr/>
      </p:nvGrpSpPr>
      <p:grpSpPr>
        <a:xfrm>
          <a:off x="0" y="0"/>
          <a:ext cx="0" cy="0"/>
          <a:chOff x="0" y="0"/>
          <a:chExt cx="0" cy="0"/>
        </a:xfrm>
      </p:grpSpPr>
      <p:sp>
        <p:nvSpPr>
          <p:cNvPr id="47" name="Rechthoek: afgeronde hoeken 46">
            <a:extLst>
              <a:ext uri="{FF2B5EF4-FFF2-40B4-BE49-F238E27FC236}">
                <a16:creationId xmlns:a16="http://schemas.microsoft.com/office/drawing/2014/main" id="{3DCFD396-83D0-B41E-9D00-FBEC153C7D3F}"/>
              </a:ext>
            </a:extLst>
          </p:cNvPr>
          <p:cNvSpPr/>
          <p:nvPr/>
        </p:nvSpPr>
        <p:spPr>
          <a:xfrm>
            <a:off x="1123951" y="7106072"/>
            <a:ext cx="9944096" cy="806738"/>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nvGrpSpPr>
          <p:cNvPr id="48" name="Groep 47">
            <a:extLst>
              <a:ext uri="{FF2B5EF4-FFF2-40B4-BE49-F238E27FC236}">
                <a16:creationId xmlns:a16="http://schemas.microsoft.com/office/drawing/2014/main" id="{D650931C-985B-3820-0244-070937A7E0CD}"/>
              </a:ext>
            </a:extLst>
          </p:cNvPr>
          <p:cNvGrpSpPr/>
          <p:nvPr/>
        </p:nvGrpSpPr>
        <p:grpSpPr>
          <a:xfrm>
            <a:off x="1876426" y="3611619"/>
            <a:ext cx="8439148" cy="806738"/>
            <a:chOff x="1123951" y="3617434"/>
            <a:chExt cx="9944096" cy="806738"/>
          </a:xfrm>
        </p:grpSpPr>
        <p:sp>
          <p:nvSpPr>
            <p:cNvPr id="45" name="Rechthoek: afgeronde hoeken 44">
              <a:extLst>
                <a:ext uri="{FF2B5EF4-FFF2-40B4-BE49-F238E27FC236}">
                  <a16:creationId xmlns:a16="http://schemas.microsoft.com/office/drawing/2014/main" id="{71D3755C-F89B-2E9E-E1ED-C6659A99408A}"/>
                </a:ext>
              </a:extLst>
            </p:cNvPr>
            <p:cNvSpPr/>
            <p:nvPr/>
          </p:nvSpPr>
          <p:spPr>
            <a:xfrm>
              <a:off x="1123951" y="3617434"/>
              <a:ext cx="9944096" cy="806738"/>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nvGrpSpPr>
            <p:cNvPr id="36" name="Groep 35">
              <a:extLst>
                <a:ext uri="{FF2B5EF4-FFF2-40B4-BE49-F238E27FC236}">
                  <a16:creationId xmlns:a16="http://schemas.microsoft.com/office/drawing/2014/main" id="{7DDD5751-5331-33FF-BADA-A90A41A13B88}"/>
                </a:ext>
              </a:extLst>
            </p:cNvPr>
            <p:cNvGrpSpPr/>
            <p:nvPr/>
          </p:nvGrpSpPr>
          <p:grpSpPr>
            <a:xfrm>
              <a:off x="1244599" y="3690603"/>
              <a:ext cx="9702800" cy="660400"/>
              <a:chOff x="1319624" y="4127500"/>
              <a:chExt cx="9552752" cy="660400"/>
            </a:xfrm>
          </p:grpSpPr>
          <p:cxnSp>
            <p:nvCxnSpPr>
              <p:cNvPr id="37" name="Rechte verbindingslijn 36">
                <a:extLst>
                  <a:ext uri="{FF2B5EF4-FFF2-40B4-BE49-F238E27FC236}">
                    <a16:creationId xmlns:a16="http://schemas.microsoft.com/office/drawing/2014/main" id="{8C86E0C6-CBD1-4772-4A51-DF1D9722F9EF}"/>
                  </a:ext>
                </a:extLst>
              </p:cNvPr>
              <p:cNvCxnSpPr>
                <a:cxnSpLocks/>
              </p:cNvCxnSpPr>
              <p:nvPr/>
            </p:nvCxnSpPr>
            <p:spPr>
              <a:xfrm>
                <a:off x="1319624"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D8160B3A-20EA-4377-0C3A-5220DD6C8B0A}"/>
                  </a:ext>
                </a:extLst>
              </p:cNvPr>
              <p:cNvCxnSpPr>
                <a:cxnSpLocks/>
              </p:cNvCxnSpPr>
              <p:nvPr/>
            </p:nvCxnSpPr>
            <p:spPr>
              <a:xfrm>
                <a:off x="10872376"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46E64C2D-D9DA-46B5-1CBD-7AEF52BDBD12}"/>
                  </a:ext>
                </a:extLst>
              </p:cNvPr>
              <p:cNvCxnSpPr>
                <a:cxnSpLocks/>
              </p:cNvCxnSpPr>
              <p:nvPr/>
            </p:nvCxnSpPr>
            <p:spPr>
              <a:xfrm>
                <a:off x="1319624" y="4457700"/>
                <a:ext cx="9552752" cy="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grpSp>
      </p:grpSp>
      <p:sp>
        <p:nvSpPr>
          <p:cNvPr id="2" name="Tekstvak 1">
            <a:extLst>
              <a:ext uri="{FF2B5EF4-FFF2-40B4-BE49-F238E27FC236}">
                <a16:creationId xmlns:a16="http://schemas.microsoft.com/office/drawing/2014/main" id="{1FC23C79-BD50-A40E-E957-0332F58266E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Somformule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Maak een tijdlijn!</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p:txBody>
      </p:sp>
      <p:sp>
        <p:nvSpPr>
          <p:cNvPr id="19" name="Rechthoek: afgeronde hoeken 18">
            <a:extLst>
              <a:ext uri="{FF2B5EF4-FFF2-40B4-BE49-F238E27FC236}">
                <a16:creationId xmlns:a16="http://schemas.microsoft.com/office/drawing/2014/main" id="{C1A55F1E-F8C8-D54E-8847-FAD6D8CB1A02}"/>
              </a:ext>
            </a:extLst>
          </p:cNvPr>
          <p:cNvSpPr/>
          <p:nvPr/>
        </p:nvSpPr>
        <p:spPr>
          <a:xfrm>
            <a:off x="3818023" y="997214"/>
            <a:ext cx="4555951" cy="1911812"/>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3" name="Tekstvak 2">
            <a:extLst>
              <a:ext uri="{FF2B5EF4-FFF2-40B4-BE49-F238E27FC236}">
                <a16:creationId xmlns:a16="http://schemas.microsoft.com/office/drawing/2014/main" id="{780D47FE-ED8B-6148-D370-8E88DFEEB477}"/>
              </a:ext>
            </a:extLst>
          </p:cNvPr>
          <p:cNvSpPr txBox="1"/>
          <p:nvPr/>
        </p:nvSpPr>
        <p:spPr>
          <a:xfrm>
            <a:off x="3942941" y="1312366"/>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S</a:t>
            </a:r>
          </a:p>
        </p:txBody>
      </p:sp>
      <p:cxnSp>
        <p:nvCxnSpPr>
          <p:cNvPr id="4" name="Rechte verbindingslijn 3">
            <a:extLst>
              <a:ext uri="{FF2B5EF4-FFF2-40B4-BE49-F238E27FC236}">
                <a16:creationId xmlns:a16="http://schemas.microsoft.com/office/drawing/2014/main" id="{D98BE1C4-611E-E47D-0F0B-7AA2007C034E}"/>
              </a:ext>
            </a:extLst>
          </p:cNvPr>
          <p:cNvCxnSpPr>
            <a:cxnSpLocks/>
          </p:cNvCxnSpPr>
          <p:nvPr/>
        </p:nvCxnSpPr>
        <p:spPr>
          <a:xfrm>
            <a:off x="6413161" y="2055075"/>
            <a:ext cx="1859843" cy="0"/>
          </a:xfrm>
          <a:prstGeom prst="line">
            <a:avLst/>
          </a:prstGeom>
          <a:noFill/>
          <a:ln w="73025" cap="flat" cmpd="sng" algn="ctr">
            <a:solidFill>
              <a:srgbClr val="652EA3"/>
            </a:solidFill>
            <a:prstDash val="solid"/>
            <a:miter lim="800000"/>
          </a:ln>
          <a:effectLst>
            <a:outerShdw blurRad="25400" dist="25400" dir="2700000" algn="tl" rotWithShape="0">
              <a:prstClr val="black">
                <a:alpha val="40000"/>
              </a:prstClr>
            </a:outerShdw>
          </a:effectLst>
        </p:spPr>
      </p:cxnSp>
      <p:sp>
        <p:nvSpPr>
          <p:cNvPr id="5" name="Tekstvak 4">
            <a:extLst>
              <a:ext uri="{FF2B5EF4-FFF2-40B4-BE49-F238E27FC236}">
                <a16:creationId xmlns:a16="http://schemas.microsoft.com/office/drawing/2014/main" id="{A32969B0-B6DB-9585-542A-15A3ED65891B}"/>
              </a:ext>
            </a:extLst>
          </p:cNvPr>
          <p:cNvSpPr txBox="1"/>
          <p:nvPr/>
        </p:nvSpPr>
        <p:spPr>
          <a:xfrm>
            <a:off x="5146687" y="1217121"/>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a</a:t>
            </a:r>
          </a:p>
        </p:txBody>
      </p:sp>
      <p:sp>
        <p:nvSpPr>
          <p:cNvPr id="6" name="Tekstvak 5">
            <a:extLst>
              <a:ext uri="{FF2B5EF4-FFF2-40B4-BE49-F238E27FC236}">
                <a16:creationId xmlns:a16="http://schemas.microsoft.com/office/drawing/2014/main" id="{ECDDB237-3A73-5B21-1458-940EEA2BD34C}"/>
              </a:ext>
            </a:extLst>
          </p:cNvPr>
          <p:cNvSpPr txBox="1"/>
          <p:nvPr/>
        </p:nvSpPr>
        <p:spPr>
          <a:xfrm>
            <a:off x="6434534" y="906609"/>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7" name="Tekstvak 6">
            <a:extLst>
              <a:ext uri="{FF2B5EF4-FFF2-40B4-BE49-F238E27FC236}">
                <a16:creationId xmlns:a16="http://schemas.microsoft.com/office/drawing/2014/main" id="{166FA97D-1A62-6F6B-42E4-97E943D2BCCD}"/>
              </a:ext>
            </a:extLst>
          </p:cNvPr>
          <p:cNvSpPr txBox="1"/>
          <p:nvPr/>
        </p:nvSpPr>
        <p:spPr>
          <a:xfrm>
            <a:off x="6434534" y="1642706"/>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8" name="Tekstvak 7">
            <a:extLst>
              <a:ext uri="{FF2B5EF4-FFF2-40B4-BE49-F238E27FC236}">
                <a16:creationId xmlns:a16="http://schemas.microsoft.com/office/drawing/2014/main" id="{F11F5690-5436-9C7C-C006-EF6D4BF5EAE6}"/>
              </a:ext>
            </a:extLst>
          </p:cNvPr>
          <p:cNvSpPr txBox="1"/>
          <p:nvPr/>
        </p:nvSpPr>
        <p:spPr>
          <a:xfrm>
            <a:off x="7658311" y="1822936"/>
            <a:ext cx="579860"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9" name="Is gelijk aan 8">
            <a:extLst>
              <a:ext uri="{FF2B5EF4-FFF2-40B4-BE49-F238E27FC236}">
                <a16:creationId xmlns:a16="http://schemas.microsoft.com/office/drawing/2014/main" id="{2D1608C7-75E3-FEBE-D7F1-82666AC3DB0B}"/>
              </a:ext>
            </a:extLst>
          </p:cNvPr>
          <p:cNvSpPr/>
          <p:nvPr/>
        </p:nvSpPr>
        <p:spPr>
          <a:xfrm>
            <a:off x="4574351" y="1414985"/>
            <a:ext cx="527979" cy="122166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4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10" name="Vermenigvuldigingsteken 9">
            <a:extLst>
              <a:ext uri="{FF2B5EF4-FFF2-40B4-BE49-F238E27FC236}">
                <a16:creationId xmlns:a16="http://schemas.microsoft.com/office/drawing/2014/main" id="{CB1A0546-F030-D207-CED8-6F5E83696C8B}"/>
              </a:ext>
            </a:extLst>
          </p:cNvPr>
          <p:cNvSpPr/>
          <p:nvPr/>
        </p:nvSpPr>
        <p:spPr>
          <a:xfrm>
            <a:off x="5701399" y="1754186"/>
            <a:ext cx="649033"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2" name="Tekstvak 11">
            <a:extLst>
              <a:ext uri="{FF2B5EF4-FFF2-40B4-BE49-F238E27FC236}">
                <a16:creationId xmlns:a16="http://schemas.microsoft.com/office/drawing/2014/main" id="{178CF72B-3D70-92B7-F44C-A8D12C1D5BED}"/>
              </a:ext>
            </a:extLst>
          </p:cNvPr>
          <p:cNvSpPr txBox="1"/>
          <p:nvPr/>
        </p:nvSpPr>
        <p:spPr>
          <a:xfrm>
            <a:off x="6849710" y="842245"/>
            <a:ext cx="579860" cy="769441"/>
          </a:xfrm>
          <a:prstGeom prst="rect">
            <a:avLst/>
          </a:prstGeom>
          <a:noFill/>
        </p:spPr>
        <p:txBody>
          <a:bodyPr wrap="square" rtlCol="0">
            <a:spAutoFit/>
          </a:bodyPr>
          <a:lstStyle/>
          <a:p>
            <a:pPr algn="ctr">
              <a:defRPr/>
            </a:pPr>
            <a:r>
              <a:rPr lang="nl-NL" sz="4400" b="1" dirty="0">
                <a:solidFill>
                  <a:srgbClr val="AE83ED"/>
                </a:solidFill>
                <a:effectLst>
                  <a:outerShdw blurRad="25400" dist="25400" dir="2700000" algn="tl" rotWithShape="0">
                    <a:prstClr val="black">
                      <a:alpha val="40000"/>
                    </a:prstClr>
                  </a:outerShdw>
                </a:effectLst>
                <a:latin typeface="Effra" panose="02000506080000020004" pitchFamily="2" charset="0"/>
              </a:rPr>
              <a:t>n</a:t>
            </a:r>
          </a:p>
        </p:txBody>
      </p:sp>
      <p:sp>
        <p:nvSpPr>
          <p:cNvPr id="13" name="Tekstvak 12">
            <a:extLst>
              <a:ext uri="{FF2B5EF4-FFF2-40B4-BE49-F238E27FC236}">
                <a16:creationId xmlns:a16="http://schemas.microsoft.com/office/drawing/2014/main" id="{2589ED10-F13A-7516-B6AA-290460FEE763}"/>
              </a:ext>
            </a:extLst>
          </p:cNvPr>
          <p:cNvSpPr txBox="1"/>
          <p:nvPr/>
        </p:nvSpPr>
        <p:spPr>
          <a:xfrm>
            <a:off x="7693144" y="997214"/>
            <a:ext cx="579860"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14" name="Minteken 13">
            <a:extLst>
              <a:ext uri="{FF2B5EF4-FFF2-40B4-BE49-F238E27FC236}">
                <a16:creationId xmlns:a16="http://schemas.microsoft.com/office/drawing/2014/main" id="{0802B31D-669F-E5F2-8E82-6C4D845434A3}"/>
              </a:ext>
            </a:extLst>
          </p:cNvPr>
          <p:cNvSpPr/>
          <p:nvPr/>
        </p:nvSpPr>
        <p:spPr>
          <a:xfrm>
            <a:off x="7058750" y="2338226"/>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92278F"/>
              </a:solidFill>
              <a:effectLst/>
              <a:uLnTx/>
              <a:uFillTx/>
              <a:latin typeface="Aptos" panose="02110004020202020204"/>
              <a:ea typeface="+mn-ea"/>
              <a:cs typeface="+mn-cs"/>
            </a:endParaRPr>
          </a:p>
        </p:txBody>
      </p:sp>
      <p:sp>
        <p:nvSpPr>
          <p:cNvPr id="15" name="Minteken 14">
            <a:extLst>
              <a:ext uri="{FF2B5EF4-FFF2-40B4-BE49-F238E27FC236}">
                <a16:creationId xmlns:a16="http://schemas.microsoft.com/office/drawing/2014/main" id="{AE58E5ED-CBAE-50BD-A442-B9E789E2C0BC}"/>
              </a:ext>
            </a:extLst>
          </p:cNvPr>
          <p:cNvSpPr/>
          <p:nvPr/>
        </p:nvSpPr>
        <p:spPr>
          <a:xfrm>
            <a:off x="7226397" y="1562756"/>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92278F"/>
              </a:solidFill>
              <a:effectLst/>
              <a:uLnTx/>
              <a:uFillTx/>
              <a:latin typeface="Aptos" panose="02110004020202020204"/>
              <a:ea typeface="+mn-ea"/>
              <a:cs typeface="+mn-cs"/>
            </a:endParaRPr>
          </a:p>
        </p:txBody>
      </p:sp>
      <p:grpSp>
        <p:nvGrpSpPr>
          <p:cNvPr id="21" name="Groep 20">
            <a:extLst>
              <a:ext uri="{FF2B5EF4-FFF2-40B4-BE49-F238E27FC236}">
                <a16:creationId xmlns:a16="http://schemas.microsoft.com/office/drawing/2014/main" id="{0400F5F9-9C4B-1CB9-FBED-C145B07C094B}"/>
              </a:ext>
            </a:extLst>
          </p:cNvPr>
          <p:cNvGrpSpPr/>
          <p:nvPr/>
        </p:nvGrpSpPr>
        <p:grpSpPr>
          <a:xfrm>
            <a:off x="1244599" y="7179241"/>
            <a:ext cx="9702800" cy="660400"/>
            <a:chOff x="1319624" y="4127500"/>
            <a:chExt cx="9552752" cy="660400"/>
          </a:xfrm>
        </p:grpSpPr>
        <p:cxnSp>
          <p:nvCxnSpPr>
            <p:cNvPr id="23" name="Rechte verbindingslijn 22">
              <a:extLst>
                <a:ext uri="{FF2B5EF4-FFF2-40B4-BE49-F238E27FC236}">
                  <a16:creationId xmlns:a16="http://schemas.microsoft.com/office/drawing/2014/main" id="{293DE85C-2789-584D-7C3C-B8CAC9D4FAD4}"/>
                </a:ext>
              </a:extLst>
            </p:cNvPr>
            <p:cNvCxnSpPr>
              <a:cxnSpLocks/>
            </p:cNvCxnSpPr>
            <p:nvPr/>
          </p:nvCxnSpPr>
          <p:spPr>
            <a:xfrm>
              <a:off x="1319624"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33A60AB3-6288-474A-7BB6-A9CD9C05B401}"/>
                </a:ext>
              </a:extLst>
            </p:cNvPr>
            <p:cNvCxnSpPr/>
            <p:nvPr/>
          </p:nvCxnSpPr>
          <p:spPr>
            <a:xfrm>
              <a:off x="2911749"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3DFC2F70-DB6A-3ED6-4D53-65E248AFC0C9}"/>
                </a:ext>
              </a:extLst>
            </p:cNvPr>
            <p:cNvCxnSpPr/>
            <p:nvPr/>
          </p:nvCxnSpPr>
          <p:spPr>
            <a:xfrm>
              <a:off x="4503874"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D77D6FED-E735-7DBF-6BF3-CDB0ACCC8BA2}"/>
                </a:ext>
              </a:extLst>
            </p:cNvPr>
            <p:cNvCxnSpPr/>
            <p:nvPr/>
          </p:nvCxnSpPr>
          <p:spPr>
            <a:xfrm>
              <a:off x="6095999"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67EF4A9A-23F9-1F45-AFB3-065000356E4B}"/>
                </a:ext>
              </a:extLst>
            </p:cNvPr>
            <p:cNvCxnSpPr/>
            <p:nvPr/>
          </p:nvCxnSpPr>
          <p:spPr>
            <a:xfrm>
              <a:off x="7688124"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E80FEA-7007-B305-453B-0247C18AEEBF}"/>
                </a:ext>
              </a:extLst>
            </p:cNvPr>
            <p:cNvCxnSpPr/>
            <p:nvPr/>
          </p:nvCxnSpPr>
          <p:spPr>
            <a:xfrm>
              <a:off x="9280249"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F5AC3588-720E-FEE9-9A35-DA5A80518758}"/>
                </a:ext>
              </a:extLst>
            </p:cNvPr>
            <p:cNvCxnSpPr>
              <a:cxnSpLocks/>
            </p:cNvCxnSpPr>
            <p:nvPr/>
          </p:nvCxnSpPr>
          <p:spPr>
            <a:xfrm>
              <a:off x="10872376"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1B790D0-01B0-4B31-5D44-D18A605C36F5}"/>
                </a:ext>
              </a:extLst>
            </p:cNvPr>
            <p:cNvCxnSpPr>
              <a:cxnSpLocks/>
            </p:cNvCxnSpPr>
            <p:nvPr/>
          </p:nvCxnSpPr>
          <p:spPr>
            <a:xfrm>
              <a:off x="1319624" y="4457700"/>
              <a:ext cx="9552752" cy="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grpSp>
      <p:sp>
        <p:nvSpPr>
          <p:cNvPr id="16" name="Vermenigvuldigingsteken 15">
            <a:extLst>
              <a:ext uri="{FF2B5EF4-FFF2-40B4-BE49-F238E27FC236}">
                <a16:creationId xmlns:a16="http://schemas.microsoft.com/office/drawing/2014/main" id="{2AFB4C0F-2EEB-64B9-9369-A2740A63943A}"/>
              </a:ext>
            </a:extLst>
          </p:cNvPr>
          <p:cNvSpPr/>
          <p:nvPr/>
        </p:nvSpPr>
        <p:spPr>
          <a:xfrm>
            <a:off x="1591467" y="3068497"/>
            <a:ext cx="774694" cy="770494"/>
          </a:xfrm>
          <a:prstGeom prst="mathMultiply">
            <a:avLst>
              <a:gd name="adj1" fmla="val 10777"/>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22" name="Bijschrift: pijl-omlaag 21">
            <a:extLst>
              <a:ext uri="{FF2B5EF4-FFF2-40B4-BE49-F238E27FC236}">
                <a16:creationId xmlns:a16="http://schemas.microsoft.com/office/drawing/2014/main" id="{66AB980D-6877-B728-74E2-F7C5C77CEBF9}"/>
              </a:ext>
            </a:extLst>
          </p:cNvPr>
          <p:cNvSpPr/>
          <p:nvPr/>
        </p:nvSpPr>
        <p:spPr>
          <a:xfrm>
            <a:off x="417165" y="1120598"/>
            <a:ext cx="3132376" cy="2122178"/>
          </a:xfrm>
          <a:prstGeom prst="downArrowCallout">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800" b="1" dirty="0">
                <a:effectLst>
                  <a:outerShdw blurRad="38100" dist="38100" dir="2700000" algn="tl">
                    <a:srgbClr val="000000">
                      <a:alpha val="43137"/>
                    </a:srgbClr>
                  </a:outerShdw>
                </a:effectLst>
                <a:latin typeface="Effra" panose="02000506080000020004" pitchFamily="2" charset="0"/>
              </a:rPr>
              <a:t>Contante </a:t>
            </a:r>
          </a:p>
          <a:p>
            <a:pPr algn="ctr"/>
            <a:r>
              <a:rPr lang="nl-NL" sz="4800" b="1" dirty="0">
                <a:effectLst>
                  <a:outerShdw blurRad="38100" dist="38100" dir="2700000" algn="tl">
                    <a:srgbClr val="000000">
                      <a:alpha val="43137"/>
                    </a:srgbClr>
                  </a:outerShdw>
                </a:effectLst>
                <a:latin typeface="Effra" panose="02000506080000020004" pitchFamily="2" charset="0"/>
              </a:rPr>
              <a:t>waarde</a:t>
            </a:r>
          </a:p>
        </p:txBody>
      </p:sp>
      <p:sp>
        <p:nvSpPr>
          <p:cNvPr id="31" name="Bijschrift: pijl-omlaag 30">
            <a:extLst>
              <a:ext uri="{FF2B5EF4-FFF2-40B4-BE49-F238E27FC236}">
                <a16:creationId xmlns:a16="http://schemas.microsoft.com/office/drawing/2014/main" id="{8A851D5B-A6F4-B3A9-A998-2FEB0AB52F65}"/>
              </a:ext>
            </a:extLst>
          </p:cNvPr>
          <p:cNvSpPr/>
          <p:nvPr/>
        </p:nvSpPr>
        <p:spPr>
          <a:xfrm>
            <a:off x="8637548" y="1120598"/>
            <a:ext cx="3132376" cy="2122178"/>
          </a:xfrm>
          <a:prstGeom prst="downArrowCallout">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800" b="1" dirty="0" err="1">
                <a:effectLst>
                  <a:outerShdw blurRad="38100" dist="38100" dir="2700000" algn="tl">
                    <a:srgbClr val="000000">
                      <a:alpha val="43137"/>
                    </a:srgbClr>
                  </a:outerShdw>
                </a:effectLst>
                <a:latin typeface="Effra" panose="02000506080000020004" pitchFamily="2" charset="0"/>
              </a:rPr>
              <a:t>Eind-waarde</a:t>
            </a:r>
            <a:endParaRPr lang="nl-NL" sz="4800" b="1" dirty="0">
              <a:effectLst>
                <a:outerShdw blurRad="38100" dist="38100" dir="2700000" algn="tl">
                  <a:srgbClr val="000000">
                    <a:alpha val="43137"/>
                  </a:srgbClr>
                </a:outerShdw>
              </a:effectLst>
              <a:latin typeface="Effra" panose="02000506080000020004" pitchFamily="2" charset="0"/>
            </a:endParaRPr>
          </a:p>
        </p:txBody>
      </p:sp>
      <p:sp>
        <p:nvSpPr>
          <p:cNvPr id="35" name="Tekstvak 34">
            <a:extLst>
              <a:ext uri="{FF2B5EF4-FFF2-40B4-BE49-F238E27FC236}">
                <a16:creationId xmlns:a16="http://schemas.microsoft.com/office/drawing/2014/main" id="{CC67AD2A-1467-7775-923A-8F022DD4453E}"/>
              </a:ext>
            </a:extLst>
          </p:cNvPr>
          <p:cNvSpPr txBox="1"/>
          <p:nvPr/>
        </p:nvSpPr>
        <p:spPr>
          <a:xfrm>
            <a:off x="756299" y="-1384995"/>
            <a:ext cx="1067940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Somformule twee</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toepassingen: contante waarde &amp; eindwaarde</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Belang van een tijdlijn</a:t>
            </a:r>
            <a:endParaRPr lang="nl-NL" sz="2800" b="1" i="1" baseline="0" dirty="0">
              <a:solidFill>
                <a:prstClr val="black"/>
              </a:solidFill>
              <a:latin typeface="Effra" panose="0200050608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Voorbeeldvragen uit oude examens laten zien</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17" name="Tekstvak 16">
            <a:extLst>
              <a:ext uri="{FF2B5EF4-FFF2-40B4-BE49-F238E27FC236}">
                <a16:creationId xmlns:a16="http://schemas.microsoft.com/office/drawing/2014/main" id="{2435186C-2706-55B8-D371-F3003595B98E}"/>
              </a:ext>
            </a:extLst>
          </p:cNvPr>
          <p:cNvSpPr txBox="1"/>
          <p:nvPr/>
        </p:nvSpPr>
        <p:spPr>
          <a:xfrm>
            <a:off x="4368801" y="4287264"/>
            <a:ext cx="3454400" cy="1200329"/>
          </a:xfrm>
          <a:prstGeom prst="rect">
            <a:avLst/>
          </a:prstGeom>
          <a:noFill/>
        </p:spPr>
        <p:txBody>
          <a:bodyPr wrap="square" rtlCol="0">
            <a:spAutoFit/>
          </a:bodyPr>
          <a:lstStyle/>
          <a:p>
            <a:pPr lvl="0" algn="ctr">
              <a:defRPr/>
            </a:pPr>
            <a:r>
              <a:rPr kumimoji="0" lang="nl-NL" sz="7200" b="1" u="none" strike="noStrike" kern="1200" cap="none" spc="0" normalizeH="0" baseline="0" noProof="0" dirty="0">
                <a:ln>
                  <a:noFill/>
                </a:ln>
                <a:solidFill>
                  <a:srgbClr val="C00000"/>
                </a:solidFill>
                <a:effectLst/>
                <a:uLnTx/>
                <a:uFillTx/>
                <a:latin typeface="Effra" panose="02000506080000020004" pitchFamily="2" charset="0"/>
              </a:rPr>
              <a:t>Tip:</a:t>
            </a:r>
          </a:p>
        </p:txBody>
      </p:sp>
      <p:sp>
        <p:nvSpPr>
          <p:cNvPr id="46" name="Tekstvak 45">
            <a:extLst>
              <a:ext uri="{FF2B5EF4-FFF2-40B4-BE49-F238E27FC236}">
                <a16:creationId xmlns:a16="http://schemas.microsoft.com/office/drawing/2014/main" id="{21DD8FDF-C7CC-5EE1-9561-3E677A43EE27}"/>
              </a:ext>
            </a:extLst>
          </p:cNvPr>
          <p:cNvSpPr txBox="1"/>
          <p:nvPr/>
        </p:nvSpPr>
        <p:spPr>
          <a:xfrm>
            <a:off x="4965604" y="3984084"/>
            <a:ext cx="2260792" cy="461665"/>
          </a:xfrm>
          <a:prstGeom prst="rect">
            <a:avLst/>
          </a:prstGeom>
          <a:noFill/>
        </p:spPr>
        <p:txBody>
          <a:bodyPr wrap="square" rtlCol="0">
            <a:spAutoFit/>
          </a:bodyPr>
          <a:lstStyle/>
          <a:p>
            <a:pPr lvl="0" algn="ctr">
              <a:defRPr/>
            </a:pPr>
            <a:r>
              <a:rPr kumimoji="0" lang="nl-NL" sz="2400" b="1" u="none" strike="noStrike" kern="1200" cap="none" spc="0" normalizeH="0" baseline="0" noProof="0" dirty="0">
                <a:ln>
                  <a:noFill/>
                </a:ln>
                <a:effectLst/>
                <a:uLnTx/>
                <a:uFillTx/>
                <a:latin typeface="Effra" panose="02000506080000020004" pitchFamily="2" charset="0"/>
              </a:rPr>
              <a:t>Tijdlijn</a:t>
            </a:r>
            <a:endParaRPr kumimoji="0" lang="nl-NL" sz="2400" b="1" u="none" strike="noStrike" kern="1200" cap="none" spc="0" normalizeH="0" baseline="0" noProof="0" dirty="0">
              <a:ln>
                <a:noFill/>
              </a:ln>
              <a:solidFill>
                <a:srgbClr val="945DE8"/>
              </a:solidFill>
              <a:effectLst/>
              <a:uLnTx/>
              <a:uFillTx/>
              <a:latin typeface="Effra" panose="02000506080000020004" pitchFamily="2" charset="0"/>
            </a:endParaRPr>
          </a:p>
        </p:txBody>
      </p:sp>
      <p:grpSp>
        <p:nvGrpSpPr>
          <p:cNvPr id="53" name="Groep 52">
            <a:extLst>
              <a:ext uri="{FF2B5EF4-FFF2-40B4-BE49-F238E27FC236}">
                <a16:creationId xmlns:a16="http://schemas.microsoft.com/office/drawing/2014/main" id="{D6AE8C5C-065F-6475-9538-80F290277016}"/>
              </a:ext>
            </a:extLst>
          </p:cNvPr>
          <p:cNvGrpSpPr/>
          <p:nvPr/>
        </p:nvGrpSpPr>
        <p:grpSpPr>
          <a:xfrm>
            <a:off x="152404" y="5351226"/>
            <a:ext cx="11887194" cy="1200329"/>
            <a:chOff x="152404" y="5487323"/>
            <a:chExt cx="11887194" cy="1200329"/>
          </a:xfrm>
        </p:grpSpPr>
        <p:sp>
          <p:nvSpPr>
            <p:cNvPr id="11" name="Tekstvak 10">
              <a:extLst>
                <a:ext uri="{FF2B5EF4-FFF2-40B4-BE49-F238E27FC236}">
                  <a16:creationId xmlns:a16="http://schemas.microsoft.com/office/drawing/2014/main" id="{56A64307-908E-9662-7A7A-2EC53F2C2872}"/>
                </a:ext>
              </a:extLst>
            </p:cNvPr>
            <p:cNvSpPr txBox="1"/>
            <p:nvPr/>
          </p:nvSpPr>
          <p:spPr>
            <a:xfrm>
              <a:off x="152404" y="5487323"/>
              <a:ext cx="11887194" cy="1200329"/>
            </a:xfrm>
            <a:prstGeom prst="rect">
              <a:avLst/>
            </a:prstGeom>
            <a:noFill/>
          </p:spPr>
          <p:txBody>
            <a:bodyPr wrap="square" rtlCol="0">
              <a:spAutoFit/>
            </a:bodyPr>
            <a:lstStyle/>
            <a:p>
              <a:pPr lvl="0" algn="ctr">
                <a:defRPr/>
              </a:pPr>
              <a:r>
                <a:rPr kumimoji="0" lang="nl-NL" sz="3600" b="1" i="1" u="none" strike="noStrike" kern="1200" cap="none" spc="0" normalizeH="0" baseline="0" noProof="0" dirty="0">
                  <a:ln>
                    <a:noFill/>
                  </a:ln>
                  <a:effectLst/>
                  <a:uLnTx/>
                  <a:uFillTx/>
                  <a:latin typeface="Effra" panose="02000506080000020004" pitchFamily="2" charset="0"/>
                </a:rPr>
                <a:t>Maak een </a:t>
              </a:r>
              <a:r>
                <a:rPr kumimoji="0" lang="nl-NL" sz="3600" b="1" i="1" u="none" strike="noStrike" kern="1200" cap="none" spc="0" normalizeH="0" baseline="0" noProof="0" dirty="0">
                  <a:ln>
                    <a:noFill/>
                  </a:ln>
                  <a:solidFill>
                    <a:srgbClr val="945DE8"/>
                  </a:solidFill>
                  <a:effectLst/>
                  <a:uLnTx/>
                  <a:uFillTx/>
                  <a:latin typeface="Effra" panose="02000506080000020004" pitchFamily="2" charset="0"/>
                </a:rPr>
                <a:t>tijdlijn</a:t>
              </a:r>
              <a:r>
                <a:rPr kumimoji="0" lang="nl-NL" sz="3600" b="1" i="1" u="none" strike="noStrike" kern="1200" cap="none" spc="0" normalizeH="0" baseline="0" noProof="0" dirty="0">
                  <a:ln>
                    <a:noFill/>
                  </a:ln>
                  <a:effectLst/>
                  <a:uLnTx/>
                  <a:uFillTx/>
                  <a:latin typeface="Effra" panose="02000506080000020004" pitchFamily="2" charset="0"/>
                </a:rPr>
                <a:t> met daarin: de </a:t>
              </a:r>
              <a:r>
                <a:rPr kumimoji="0" lang="nl-NL" sz="3600" b="1" i="1" u="none" strike="noStrike" kern="1200" cap="none" spc="0" normalizeH="0" baseline="0" noProof="0" dirty="0">
                  <a:ln>
                    <a:noFill/>
                  </a:ln>
                  <a:solidFill>
                    <a:srgbClr val="945DE8"/>
                  </a:solidFill>
                  <a:effectLst/>
                  <a:uLnTx/>
                  <a:uFillTx/>
                  <a:latin typeface="Effra" panose="02000506080000020004" pitchFamily="2" charset="0"/>
                </a:rPr>
                <a:t>eerste storting</a:t>
              </a:r>
              <a:r>
                <a:rPr kumimoji="0" lang="nl-NL" sz="3600" b="1" i="1" u="none" strike="noStrike" kern="1200" cap="none" spc="0" normalizeH="0" baseline="0" noProof="0" dirty="0">
                  <a:ln>
                    <a:noFill/>
                  </a:ln>
                  <a:effectLst/>
                  <a:uLnTx/>
                  <a:uFillTx/>
                  <a:latin typeface="Effra" panose="02000506080000020004" pitchFamily="2" charset="0"/>
                </a:rPr>
                <a:t>/</a:t>
              </a:r>
              <a:r>
                <a:rPr kumimoji="0" lang="nl-NL" sz="3600" b="1" i="1" u="none" strike="noStrike" kern="1200" cap="none" spc="0" normalizeH="0" baseline="0" noProof="0" dirty="0">
                  <a:ln>
                    <a:noFill/>
                  </a:ln>
                  <a:solidFill>
                    <a:srgbClr val="945DE8"/>
                  </a:solidFill>
                  <a:effectLst/>
                  <a:uLnTx/>
                  <a:uFillTx/>
                  <a:latin typeface="Effra" panose="02000506080000020004" pitchFamily="2" charset="0"/>
                </a:rPr>
                <a:t>opname</a:t>
              </a:r>
              <a:r>
                <a:rPr kumimoji="0" lang="nl-NL" sz="3600" b="1" i="1" u="none" strike="noStrike" kern="1200" cap="none" spc="0" normalizeH="0" baseline="0" noProof="0" dirty="0">
                  <a:ln>
                    <a:noFill/>
                  </a:ln>
                  <a:effectLst/>
                  <a:uLnTx/>
                  <a:uFillTx/>
                  <a:latin typeface="Effra" panose="02000506080000020004" pitchFamily="2" charset="0"/>
                </a:rPr>
                <a:t> (    ),</a:t>
              </a:r>
              <a:r>
                <a:rPr kumimoji="0" lang="nl-NL" sz="3600" b="1" i="1" u="none" strike="noStrike" kern="1200" cap="none" spc="0" normalizeH="0" noProof="0" dirty="0">
                  <a:ln>
                    <a:noFill/>
                  </a:ln>
                  <a:effectLst/>
                  <a:uLnTx/>
                  <a:uFillTx/>
                  <a:latin typeface="Effra" panose="02000506080000020004" pitchFamily="2" charset="0"/>
                </a:rPr>
                <a:t> </a:t>
              </a:r>
              <a:r>
                <a:rPr kumimoji="0" lang="nl-NL" sz="3600" b="1" i="1" u="none" strike="noStrike" kern="1200" cap="none" spc="0" normalizeH="0" noProof="0" dirty="0">
                  <a:ln>
                    <a:noFill/>
                  </a:ln>
                  <a:solidFill>
                    <a:srgbClr val="945DE8"/>
                  </a:solidFill>
                  <a:effectLst/>
                  <a:uLnTx/>
                  <a:uFillTx/>
                  <a:latin typeface="Effra" panose="02000506080000020004" pitchFamily="2" charset="0"/>
                </a:rPr>
                <a:t>laatste storting</a:t>
              </a:r>
              <a:r>
                <a:rPr kumimoji="0" lang="nl-NL" sz="3600" b="1" i="1" u="none" strike="noStrike" kern="1200" cap="none" spc="0" normalizeH="0" noProof="0" dirty="0">
                  <a:ln>
                    <a:noFill/>
                  </a:ln>
                  <a:effectLst/>
                  <a:uLnTx/>
                  <a:uFillTx/>
                  <a:latin typeface="Effra" panose="02000506080000020004" pitchFamily="2" charset="0"/>
                </a:rPr>
                <a:t>/</a:t>
              </a:r>
              <a:r>
                <a:rPr kumimoji="0" lang="nl-NL" sz="3600" b="1" i="1" u="none" strike="noStrike" kern="1200" cap="none" spc="0" normalizeH="0" noProof="0" dirty="0">
                  <a:ln>
                    <a:noFill/>
                  </a:ln>
                  <a:solidFill>
                    <a:srgbClr val="945DE8"/>
                  </a:solidFill>
                  <a:effectLst/>
                  <a:uLnTx/>
                  <a:uFillTx/>
                  <a:latin typeface="Effra" panose="02000506080000020004" pitchFamily="2" charset="0"/>
                </a:rPr>
                <a:t>opname</a:t>
              </a:r>
              <a:r>
                <a:rPr kumimoji="0" lang="nl-NL" sz="3600" b="1" i="1" u="none" strike="noStrike" kern="1200" cap="none" spc="0" normalizeH="0" noProof="0" dirty="0">
                  <a:ln>
                    <a:noFill/>
                  </a:ln>
                  <a:effectLst/>
                  <a:uLnTx/>
                  <a:uFillTx/>
                  <a:latin typeface="Effra" panose="02000506080000020004" pitchFamily="2" charset="0"/>
                </a:rPr>
                <a:t> (    ) en het </a:t>
              </a:r>
              <a:r>
                <a:rPr kumimoji="0" lang="nl-NL" sz="3600" b="1" i="1" u="none" strike="noStrike" kern="1200" cap="none" spc="0" normalizeH="0" noProof="0" dirty="0">
                  <a:ln>
                    <a:noFill/>
                  </a:ln>
                  <a:solidFill>
                    <a:srgbClr val="945DE8"/>
                  </a:solidFill>
                  <a:effectLst/>
                  <a:uLnTx/>
                  <a:uFillTx/>
                  <a:latin typeface="Effra" panose="02000506080000020004" pitchFamily="2" charset="0"/>
                </a:rPr>
                <a:t>vraagmoment</a:t>
              </a:r>
              <a:r>
                <a:rPr kumimoji="0" lang="nl-NL" sz="3600" b="1" i="1" u="none" strike="noStrike" kern="1200" cap="none" spc="0" normalizeH="0" noProof="0" dirty="0">
                  <a:ln>
                    <a:noFill/>
                  </a:ln>
                  <a:effectLst/>
                  <a:uLnTx/>
                  <a:uFillTx/>
                  <a:latin typeface="Effra" panose="02000506080000020004" pitchFamily="2" charset="0"/>
                </a:rPr>
                <a:t> (    ).</a:t>
              </a:r>
              <a:endParaRPr kumimoji="0" lang="nl-NL" sz="3600" b="1" i="1" u="none" strike="noStrike" kern="1200" cap="none" spc="0" normalizeH="0" baseline="0" noProof="0" dirty="0">
                <a:ln>
                  <a:noFill/>
                </a:ln>
                <a:solidFill>
                  <a:srgbClr val="945DE8"/>
                </a:solidFill>
                <a:effectLst/>
                <a:uLnTx/>
                <a:uFillTx/>
                <a:latin typeface="Effra" panose="02000506080000020004" pitchFamily="2" charset="0"/>
              </a:endParaRPr>
            </a:p>
          </p:txBody>
        </p:sp>
        <p:cxnSp>
          <p:nvCxnSpPr>
            <p:cNvPr id="49" name="Rechte verbindingslijn met pijl 48">
              <a:extLst>
                <a:ext uri="{FF2B5EF4-FFF2-40B4-BE49-F238E27FC236}">
                  <a16:creationId xmlns:a16="http://schemas.microsoft.com/office/drawing/2014/main" id="{0FC2624B-ACA0-A29A-C22A-8A3FF03E3A1C}"/>
                </a:ext>
              </a:extLst>
            </p:cNvPr>
            <p:cNvCxnSpPr>
              <a:cxnSpLocks/>
            </p:cNvCxnSpPr>
            <p:nvPr/>
          </p:nvCxnSpPr>
          <p:spPr>
            <a:xfrm>
              <a:off x="11505552" y="5555850"/>
              <a:ext cx="3754" cy="531637"/>
            </a:xfrm>
            <a:prstGeom prst="straightConnector1">
              <a:avLst/>
            </a:prstGeom>
            <a:ln w="889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Rechte verbindingslijn met pijl 50">
              <a:extLst>
                <a:ext uri="{FF2B5EF4-FFF2-40B4-BE49-F238E27FC236}">
                  <a16:creationId xmlns:a16="http://schemas.microsoft.com/office/drawing/2014/main" id="{83EDA974-5E60-00BB-D3A6-A73F9E0F8BA8}"/>
                </a:ext>
              </a:extLst>
            </p:cNvPr>
            <p:cNvCxnSpPr>
              <a:cxnSpLocks/>
            </p:cNvCxnSpPr>
            <p:nvPr/>
          </p:nvCxnSpPr>
          <p:spPr>
            <a:xfrm>
              <a:off x="6067825" y="6119808"/>
              <a:ext cx="3754" cy="531637"/>
            </a:xfrm>
            <a:prstGeom prst="straightConnector1">
              <a:avLst/>
            </a:prstGeom>
            <a:ln w="88900">
              <a:solidFill>
                <a:srgbClr val="005A9E"/>
              </a:solidFill>
              <a:tailEnd type="triangle"/>
            </a:ln>
          </p:spPr>
          <p:style>
            <a:lnRef idx="2">
              <a:schemeClr val="accent1"/>
            </a:lnRef>
            <a:fillRef idx="0">
              <a:schemeClr val="accent1"/>
            </a:fillRef>
            <a:effectRef idx="1">
              <a:schemeClr val="accent1"/>
            </a:effectRef>
            <a:fontRef idx="minor">
              <a:schemeClr val="tx1"/>
            </a:fontRef>
          </p:style>
        </p:cxnSp>
        <p:sp>
          <p:nvSpPr>
            <p:cNvPr id="52" name="Vermenigvuldigingsteken 51">
              <a:extLst>
                <a:ext uri="{FF2B5EF4-FFF2-40B4-BE49-F238E27FC236}">
                  <a16:creationId xmlns:a16="http://schemas.microsoft.com/office/drawing/2014/main" id="{C674128F-F2F1-6191-248B-3905A20F08A4}"/>
                </a:ext>
              </a:extLst>
            </p:cNvPr>
            <p:cNvSpPr/>
            <p:nvPr/>
          </p:nvSpPr>
          <p:spPr>
            <a:xfrm>
              <a:off x="10676385" y="6124276"/>
              <a:ext cx="456748" cy="510040"/>
            </a:xfrm>
            <a:prstGeom prst="mathMultiply">
              <a:avLst>
                <a:gd name="adj1" fmla="val 13558"/>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800"/>
            </a:p>
          </p:txBody>
        </p:sp>
      </p:grpSp>
      <p:sp>
        <p:nvSpPr>
          <p:cNvPr id="54" name="Tekstvak 53">
            <a:extLst>
              <a:ext uri="{FF2B5EF4-FFF2-40B4-BE49-F238E27FC236}">
                <a16:creationId xmlns:a16="http://schemas.microsoft.com/office/drawing/2014/main" id="{DCB634DC-0153-AB7C-5982-BEFB74BA3103}"/>
              </a:ext>
            </a:extLst>
          </p:cNvPr>
          <p:cNvSpPr txBox="1"/>
          <p:nvPr/>
        </p:nvSpPr>
        <p:spPr>
          <a:xfrm>
            <a:off x="114300" y="6445479"/>
            <a:ext cx="5016500"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Het tijdlijnlied zingen wordt tijdens het examen niet gewaardeerd.</a:t>
            </a:r>
          </a:p>
        </p:txBody>
      </p:sp>
    </p:spTree>
    <p:extLst>
      <p:ext uri="{BB962C8B-B14F-4D97-AF65-F5344CB8AC3E}">
        <p14:creationId xmlns:p14="http://schemas.microsoft.com/office/powerpoint/2010/main" val="63192322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50"/>
                                        <p:tgtEl>
                                          <p:spTgt spid="48"/>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250"/>
                                        <p:tgtEl>
                                          <p:spTgt spid="22"/>
                                        </p:tgtEl>
                                      </p:cBhvr>
                                    </p:animEffect>
                                  </p:childTnLst>
                                </p:cTn>
                              </p:par>
                            </p:childTnLst>
                          </p:cTn>
                        </p:par>
                        <p:par>
                          <p:cTn id="16" fill="hold">
                            <p:stCondLst>
                              <p:cond delay="250"/>
                            </p:stCondLst>
                            <p:childTnLst>
                              <p:par>
                                <p:cTn id="17" presetID="1" presetClass="entr" presetSubtype="0" fill="hold" grpId="1"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16667E-7 -2.22222E-6 L 0.67552 0.0007 " pathEditMode="relative" rAng="0" ptsTypes="AA">
                                      <p:cBhvr>
                                        <p:cTn id="22" dur="500" fill="hold"/>
                                        <p:tgtEl>
                                          <p:spTgt spid="16"/>
                                        </p:tgtEl>
                                        <p:attrNameLst>
                                          <p:attrName>ppt_x</p:attrName>
                                          <p:attrName>ppt_y</p:attrName>
                                        </p:attrNameLst>
                                      </p:cBhvr>
                                      <p:rCtr x="33776" y="23"/>
                                    </p:animMotion>
                                  </p:childTnLst>
                                </p:cTn>
                              </p:par>
                              <p:par>
                                <p:cTn id="23" presetID="22" presetClass="exit" presetSubtype="4" fill="hold" grpId="1" nodeType="withEffect">
                                  <p:stCondLst>
                                    <p:cond delay="0"/>
                                  </p:stCondLst>
                                  <p:childTnLst>
                                    <p:animEffect transition="out" filter="wipe(down)">
                                      <p:cBhvr>
                                        <p:cTn id="24" dur="250"/>
                                        <p:tgtEl>
                                          <p:spTgt spid="22"/>
                                        </p:tgtEl>
                                      </p:cBhvr>
                                    </p:animEffect>
                                    <p:set>
                                      <p:cBhvr>
                                        <p:cTn id="25" dur="1" fill="hold">
                                          <p:stCondLst>
                                            <p:cond delay="249"/>
                                          </p:stCondLst>
                                        </p:cTn>
                                        <p:tgtEl>
                                          <p:spTgt spid="22"/>
                                        </p:tgtEl>
                                        <p:attrNameLst>
                                          <p:attrName>style.visibility</p:attrName>
                                        </p:attrNameLst>
                                      </p:cBhvr>
                                      <p:to>
                                        <p:strVal val="hidden"/>
                                      </p:to>
                                    </p:set>
                                  </p:childTnLst>
                                </p:cTn>
                              </p:par>
                              <p:par>
                                <p:cTn id="26" presetID="22" presetClass="entr" presetSubtype="1" fill="hold" grpId="0" nodeType="withEffect">
                                  <p:stCondLst>
                                    <p:cond delay="250"/>
                                  </p:stCondLst>
                                  <p:childTnLst>
                                    <p:set>
                                      <p:cBhvr>
                                        <p:cTn id="27" dur="1" fill="hold">
                                          <p:stCondLst>
                                            <p:cond delay="0"/>
                                          </p:stCondLst>
                                        </p:cTn>
                                        <p:tgtEl>
                                          <p:spTgt spid="31"/>
                                        </p:tgtEl>
                                        <p:attrNameLst>
                                          <p:attrName>style.visibility</p:attrName>
                                        </p:attrNameLst>
                                      </p:cBhvr>
                                      <p:to>
                                        <p:strVal val="visible"/>
                                      </p:to>
                                    </p:set>
                                    <p:animEffect transition="in" filter="wipe(up)">
                                      <p:cBhvr>
                                        <p:cTn id="28" dur="25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1"/>
                                        </p:tgtEl>
                                        <p:attrNameLst>
                                          <p:attrName>style.visibility</p:attrName>
                                        </p:attrNameLst>
                                      </p:cBhvr>
                                      <p:to>
                                        <p:strVal val="hidden"/>
                                      </p:to>
                                    </p:set>
                                  </p:childTnLst>
                                </p:cTn>
                              </p:par>
                              <p:par>
                                <p:cTn id="37" presetID="22" presetClass="entr" presetSubtype="8"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left)">
                                      <p:cBhvr>
                                        <p:cTn id="39" dur="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22" grpId="0" animBg="1"/>
      <p:bldP spid="22" grpId="1" animBg="1"/>
      <p:bldP spid="31" grpId="0" animBg="1"/>
      <p:bldP spid="31" grpId="1" animBg="1"/>
      <p:bldP spid="17" grpId="0"/>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080C-8EEB-887B-AEDA-41ABF082ADF2}"/>
            </a:ext>
          </a:extLst>
        </p:cNvPr>
        <p:cNvGrpSpPr/>
        <p:nvPr/>
      </p:nvGrpSpPr>
      <p:grpSpPr>
        <a:xfrm>
          <a:off x="0" y="0"/>
          <a:ext cx="0" cy="0"/>
          <a:chOff x="0" y="0"/>
          <a:chExt cx="0" cy="0"/>
        </a:xfrm>
      </p:grpSpPr>
      <p:sp>
        <p:nvSpPr>
          <p:cNvPr id="36" name="Rechthoek: afgeronde hoeken 35">
            <a:extLst>
              <a:ext uri="{FF2B5EF4-FFF2-40B4-BE49-F238E27FC236}">
                <a16:creationId xmlns:a16="http://schemas.microsoft.com/office/drawing/2014/main" id="{DA73483D-56FD-B85B-F1F5-E3C2DD6BC718}"/>
              </a:ext>
            </a:extLst>
          </p:cNvPr>
          <p:cNvSpPr/>
          <p:nvPr/>
        </p:nvSpPr>
        <p:spPr>
          <a:xfrm>
            <a:off x="756299" y="877812"/>
            <a:ext cx="1308100" cy="5524569"/>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2" name="Tekstvak 1">
            <a:extLst>
              <a:ext uri="{FF2B5EF4-FFF2-40B4-BE49-F238E27FC236}">
                <a16:creationId xmlns:a16="http://schemas.microsoft.com/office/drawing/2014/main" id="{28E96866-8901-AB51-A5EA-EC8F82504FCD}"/>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Somformule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Variabelen op een rijtje</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p:txBody>
      </p:sp>
      <p:sp>
        <p:nvSpPr>
          <p:cNvPr id="38" name="Tekstvak 37">
            <a:extLst>
              <a:ext uri="{FF2B5EF4-FFF2-40B4-BE49-F238E27FC236}">
                <a16:creationId xmlns:a16="http://schemas.microsoft.com/office/drawing/2014/main" id="{2F3D5573-263A-1D1F-ED0C-ACD0B8C9C320}"/>
              </a:ext>
            </a:extLst>
          </p:cNvPr>
          <p:cNvSpPr txBox="1"/>
          <p:nvPr/>
        </p:nvSpPr>
        <p:spPr>
          <a:xfrm>
            <a:off x="920410" y="455619"/>
            <a:ext cx="946355" cy="2215991"/>
          </a:xfrm>
          <a:prstGeom prst="rect">
            <a:avLst/>
          </a:prstGeom>
          <a:noFill/>
        </p:spPr>
        <p:txBody>
          <a:bodyPr wrap="square" rtlCol="0">
            <a:spAutoFit/>
          </a:bodyPr>
          <a:lstStyle/>
          <a:p>
            <a:pPr algn="ctr">
              <a:defRPr/>
            </a:pPr>
            <a:r>
              <a:rPr lang="nl-NL" sz="13800" b="1" dirty="0">
                <a:solidFill>
                  <a:srgbClr val="AE83ED"/>
                </a:solidFill>
                <a:effectLst>
                  <a:outerShdw blurRad="25400" dist="25400" dir="2700000" algn="tl" rotWithShape="0">
                    <a:prstClr val="black">
                      <a:alpha val="40000"/>
                    </a:prstClr>
                  </a:outerShdw>
                </a:effectLst>
                <a:latin typeface="Effra" panose="02000506080000020004" pitchFamily="2" charset="0"/>
              </a:rPr>
              <a:t>S</a:t>
            </a:r>
          </a:p>
        </p:txBody>
      </p:sp>
      <p:sp>
        <p:nvSpPr>
          <p:cNvPr id="40" name="Tekstvak 39">
            <a:extLst>
              <a:ext uri="{FF2B5EF4-FFF2-40B4-BE49-F238E27FC236}">
                <a16:creationId xmlns:a16="http://schemas.microsoft.com/office/drawing/2014/main" id="{D105EABE-CDDD-AA04-9A72-EDE8EF89F80E}"/>
              </a:ext>
            </a:extLst>
          </p:cNvPr>
          <p:cNvSpPr txBox="1"/>
          <p:nvPr/>
        </p:nvSpPr>
        <p:spPr>
          <a:xfrm>
            <a:off x="920410" y="1812194"/>
            <a:ext cx="946355" cy="2215991"/>
          </a:xfrm>
          <a:prstGeom prst="rect">
            <a:avLst/>
          </a:prstGeom>
          <a:noFill/>
        </p:spPr>
        <p:txBody>
          <a:bodyPr wrap="square" rtlCol="0">
            <a:spAutoFit/>
          </a:bodyPr>
          <a:lstStyle/>
          <a:p>
            <a:pPr algn="ctr">
              <a:defRPr/>
            </a:pPr>
            <a:r>
              <a:rPr lang="nl-NL" sz="138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41" name="Tekstvak 40">
            <a:extLst>
              <a:ext uri="{FF2B5EF4-FFF2-40B4-BE49-F238E27FC236}">
                <a16:creationId xmlns:a16="http://schemas.microsoft.com/office/drawing/2014/main" id="{7B4B0C16-83DC-1CF6-6F5C-81601529E7F4}"/>
              </a:ext>
            </a:extLst>
          </p:cNvPr>
          <p:cNvSpPr txBox="1"/>
          <p:nvPr/>
        </p:nvSpPr>
        <p:spPr>
          <a:xfrm>
            <a:off x="920410" y="3168769"/>
            <a:ext cx="946355" cy="2215991"/>
          </a:xfrm>
          <a:prstGeom prst="rect">
            <a:avLst/>
          </a:prstGeom>
          <a:noFill/>
        </p:spPr>
        <p:txBody>
          <a:bodyPr wrap="square" rtlCol="0">
            <a:spAutoFit/>
          </a:bodyPr>
          <a:lstStyle/>
          <a:p>
            <a:pPr algn="ctr">
              <a:defRPr/>
            </a:pPr>
            <a:r>
              <a:rPr lang="nl-NL" sz="13800" b="1" dirty="0">
                <a:solidFill>
                  <a:srgbClr val="AE83ED"/>
                </a:solidFill>
                <a:effectLst>
                  <a:outerShdw blurRad="25400" dist="25400" dir="2700000" algn="tl" rotWithShape="0">
                    <a:prstClr val="black">
                      <a:alpha val="40000"/>
                    </a:prstClr>
                  </a:outerShdw>
                </a:effectLst>
                <a:latin typeface="Effra" panose="02000506080000020004" pitchFamily="2" charset="0"/>
              </a:rPr>
              <a:t>n</a:t>
            </a:r>
          </a:p>
        </p:txBody>
      </p:sp>
      <p:sp>
        <p:nvSpPr>
          <p:cNvPr id="44" name="Is gelijk aan 43">
            <a:extLst>
              <a:ext uri="{FF2B5EF4-FFF2-40B4-BE49-F238E27FC236}">
                <a16:creationId xmlns:a16="http://schemas.microsoft.com/office/drawing/2014/main" id="{CB7DA682-B6E4-D437-00E2-329B0282F600}"/>
              </a:ext>
            </a:extLst>
          </p:cNvPr>
          <p:cNvSpPr/>
          <p:nvPr/>
        </p:nvSpPr>
        <p:spPr>
          <a:xfrm>
            <a:off x="2045296" y="645334"/>
            <a:ext cx="861684" cy="199380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6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46" name="Tekstvak 45">
            <a:extLst>
              <a:ext uri="{FF2B5EF4-FFF2-40B4-BE49-F238E27FC236}">
                <a16:creationId xmlns:a16="http://schemas.microsoft.com/office/drawing/2014/main" id="{A8A5C6FD-71AF-554C-CD68-D39D66AA89AA}"/>
              </a:ext>
            </a:extLst>
          </p:cNvPr>
          <p:cNvSpPr txBox="1"/>
          <p:nvPr/>
        </p:nvSpPr>
        <p:spPr>
          <a:xfrm>
            <a:off x="920410" y="4525345"/>
            <a:ext cx="946355" cy="2215991"/>
          </a:xfrm>
          <a:prstGeom prst="rect">
            <a:avLst/>
          </a:prstGeom>
          <a:noFill/>
        </p:spPr>
        <p:txBody>
          <a:bodyPr wrap="square" rtlCol="0">
            <a:spAutoFit/>
          </a:bodyPr>
          <a:lstStyle/>
          <a:p>
            <a:pPr algn="ctr">
              <a:defRPr/>
            </a:pPr>
            <a:r>
              <a:rPr lang="nl-NL" sz="13800" b="1" dirty="0">
                <a:solidFill>
                  <a:srgbClr val="AE83ED"/>
                </a:solidFill>
                <a:effectLst>
                  <a:outerShdw blurRad="25400" dist="25400" dir="2700000" algn="tl" rotWithShape="0">
                    <a:prstClr val="black">
                      <a:alpha val="40000"/>
                    </a:prstClr>
                  </a:outerShdw>
                </a:effectLst>
                <a:latin typeface="Effra" panose="02000506080000020004" pitchFamily="2" charset="0"/>
              </a:rPr>
              <a:t>a</a:t>
            </a:r>
          </a:p>
        </p:txBody>
      </p:sp>
      <p:sp>
        <p:nvSpPr>
          <p:cNvPr id="50" name="Is gelijk aan 49">
            <a:extLst>
              <a:ext uri="{FF2B5EF4-FFF2-40B4-BE49-F238E27FC236}">
                <a16:creationId xmlns:a16="http://schemas.microsoft.com/office/drawing/2014/main" id="{ABC8927A-65C7-1119-66F7-73218D21614E}"/>
              </a:ext>
            </a:extLst>
          </p:cNvPr>
          <p:cNvSpPr/>
          <p:nvPr/>
        </p:nvSpPr>
        <p:spPr>
          <a:xfrm>
            <a:off x="2045296" y="2170913"/>
            <a:ext cx="861684" cy="199380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6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51" name="Is gelijk aan 50">
            <a:extLst>
              <a:ext uri="{FF2B5EF4-FFF2-40B4-BE49-F238E27FC236}">
                <a16:creationId xmlns:a16="http://schemas.microsoft.com/office/drawing/2014/main" id="{885DF8E2-5790-1C98-9C05-409E0ABC5FC3}"/>
              </a:ext>
            </a:extLst>
          </p:cNvPr>
          <p:cNvSpPr/>
          <p:nvPr/>
        </p:nvSpPr>
        <p:spPr>
          <a:xfrm>
            <a:off x="2045296" y="3518663"/>
            <a:ext cx="861684" cy="199380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6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52" name="Is gelijk aan 51">
            <a:extLst>
              <a:ext uri="{FF2B5EF4-FFF2-40B4-BE49-F238E27FC236}">
                <a16:creationId xmlns:a16="http://schemas.microsoft.com/office/drawing/2014/main" id="{1EC6B610-EB17-DCFD-23D9-1296FC8E4431}"/>
              </a:ext>
            </a:extLst>
          </p:cNvPr>
          <p:cNvSpPr/>
          <p:nvPr/>
        </p:nvSpPr>
        <p:spPr>
          <a:xfrm>
            <a:off x="2045296" y="4864199"/>
            <a:ext cx="861684" cy="199380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6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53" name="Tekstvak 52">
            <a:extLst>
              <a:ext uri="{FF2B5EF4-FFF2-40B4-BE49-F238E27FC236}">
                <a16:creationId xmlns:a16="http://schemas.microsoft.com/office/drawing/2014/main" id="{3EBF8654-AF98-F275-2517-F8513305DD58}"/>
              </a:ext>
            </a:extLst>
          </p:cNvPr>
          <p:cNvSpPr txBox="1"/>
          <p:nvPr/>
        </p:nvSpPr>
        <p:spPr>
          <a:xfrm>
            <a:off x="2906981" y="1103625"/>
            <a:ext cx="8390318" cy="1077218"/>
          </a:xfrm>
          <a:prstGeom prst="rect">
            <a:avLst/>
          </a:prstGeom>
          <a:noFill/>
        </p:spPr>
        <p:txBody>
          <a:bodyPr wrap="square" rtlCol="0">
            <a:spAutoFit/>
          </a:bodyPr>
          <a:lstStyle/>
          <a:p>
            <a:pPr lvl="0">
              <a:defRPr/>
            </a:pPr>
            <a:r>
              <a:rPr kumimoji="0" lang="nl-NL" sz="3200" b="1" u="none" strike="noStrike" kern="1200" cap="none" spc="0" normalizeH="0" noProof="0" dirty="0">
                <a:ln>
                  <a:noFill/>
                </a:ln>
                <a:effectLst/>
                <a:uLnTx/>
                <a:uFillTx/>
                <a:latin typeface="Effra" panose="02000506080000020004" pitchFamily="2" charset="0"/>
              </a:rPr>
              <a:t>De </a:t>
            </a:r>
            <a:r>
              <a:rPr kumimoji="0" lang="nl-NL" sz="3200" b="1" u="none" strike="noStrike" kern="1200" cap="none" spc="0" normalizeH="0" noProof="0" dirty="0">
                <a:ln>
                  <a:noFill/>
                </a:ln>
                <a:solidFill>
                  <a:srgbClr val="945DE8"/>
                </a:solidFill>
                <a:effectLst/>
                <a:uLnTx/>
                <a:uFillTx/>
                <a:latin typeface="Effra" panose="02000506080000020004" pitchFamily="2" charset="0"/>
              </a:rPr>
              <a:t>optelsom</a:t>
            </a:r>
            <a:r>
              <a:rPr kumimoji="0" lang="nl-NL" sz="3200" b="1" u="none" strike="noStrike" kern="1200" cap="none" spc="0" normalizeH="0" noProof="0" dirty="0">
                <a:ln>
                  <a:noFill/>
                </a:ln>
                <a:effectLst/>
                <a:uLnTx/>
                <a:uFillTx/>
                <a:latin typeface="Effra" panose="02000506080000020004" pitchFamily="2" charset="0"/>
              </a:rPr>
              <a:t> van een reeks </a:t>
            </a:r>
            <a:r>
              <a:rPr kumimoji="0" lang="nl-NL" sz="3200" b="1" u="none" strike="noStrike" kern="1200" cap="none" spc="0" normalizeH="0" noProof="0" dirty="0">
                <a:ln>
                  <a:noFill/>
                </a:ln>
                <a:solidFill>
                  <a:srgbClr val="945DE8"/>
                </a:solidFill>
                <a:effectLst/>
                <a:uLnTx/>
                <a:uFillTx/>
                <a:latin typeface="Effra" panose="02000506080000020004" pitchFamily="2" charset="0"/>
              </a:rPr>
              <a:t>gelijke</a:t>
            </a:r>
            <a:r>
              <a:rPr kumimoji="0" lang="nl-NL" sz="3200" b="1" u="none" strike="noStrike" kern="1200" cap="none" spc="0" normalizeH="0" noProof="0" dirty="0">
                <a:ln>
                  <a:noFill/>
                </a:ln>
                <a:effectLst/>
                <a:uLnTx/>
                <a:uFillTx/>
                <a:latin typeface="Effra" panose="02000506080000020004" pitchFamily="2" charset="0"/>
              </a:rPr>
              <a:t> </a:t>
            </a:r>
            <a:r>
              <a:rPr kumimoji="0" lang="nl-NL" sz="3200" b="1" u="none" strike="noStrike" kern="1200" cap="none" spc="0" normalizeH="0" noProof="0" dirty="0">
                <a:ln>
                  <a:noFill/>
                </a:ln>
                <a:solidFill>
                  <a:srgbClr val="945DE8"/>
                </a:solidFill>
                <a:effectLst/>
                <a:uLnTx/>
                <a:uFillTx/>
                <a:latin typeface="Effra" panose="02000506080000020004" pitchFamily="2" charset="0"/>
              </a:rPr>
              <a:t>stortingen</a:t>
            </a:r>
            <a:r>
              <a:rPr kumimoji="0" lang="nl-NL" sz="3200" b="1" u="none" strike="noStrike" kern="1200" cap="none" spc="0" normalizeH="0" noProof="0" dirty="0">
                <a:ln>
                  <a:noFill/>
                </a:ln>
                <a:effectLst/>
                <a:uLnTx/>
                <a:uFillTx/>
                <a:latin typeface="Effra" panose="02000506080000020004" pitchFamily="2" charset="0"/>
              </a:rPr>
              <a:t> of </a:t>
            </a:r>
            <a:r>
              <a:rPr kumimoji="0" lang="nl-NL" sz="3200" b="1" u="none" strike="noStrike" kern="1200" cap="none" spc="0" normalizeH="0" noProof="0" dirty="0">
                <a:ln>
                  <a:noFill/>
                </a:ln>
                <a:solidFill>
                  <a:srgbClr val="945DE8"/>
                </a:solidFill>
                <a:effectLst/>
                <a:uLnTx/>
                <a:uFillTx/>
                <a:latin typeface="Effra" panose="02000506080000020004" pitchFamily="2" charset="0"/>
              </a:rPr>
              <a:t>opnames</a:t>
            </a:r>
            <a:r>
              <a:rPr kumimoji="0" lang="nl-NL" sz="3200" b="1" u="none" strike="noStrike" kern="1200" cap="none" spc="0" normalizeH="0" noProof="0" dirty="0">
                <a:ln>
                  <a:noFill/>
                </a:ln>
                <a:effectLst/>
                <a:uLnTx/>
                <a:uFillTx/>
                <a:latin typeface="Effra" panose="02000506080000020004" pitchFamily="2" charset="0"/>
              </a:rPr>
              <a:t>, rekening houdend </a:t>
            </a:r>
            <a:r>
              <a:rPr kumimoji="0" lang="nl-NL" sz="3200" b="1" u="none" strike="noStrike" kern="1200" cap="none" spc="0" normalizeH="0" noProof="0" dirty="0">
                <a:ln>
                  <a:noFill/>
                </a:ln>
                <a:solidFill>
                  <a:srgbClr val="945DE8"/>
                </a:solidFill>
                <a:effectLst/>
                <a:uLnTx/>
                <a:uFillTx/>
                <a:latin typeface="Effra" panose="02000506080000020004" pitchFamily="2" charset="0"/>
              </a:rPr>
              <a:t>met interest</a:t>
            </a:r>
            <a:r>
              <a:rPr kumimoji="0" lang="nl-NL" sz="3200" b="1" u="none" strike="noStrike" kern="1200" cap="none" spc="0" normalizeH="0" noProof="0" dirty="0">
                <a:ln>
                  <a:noFill/>
                </a:ln>
                <a:effectLst/>
                <a:uLnTx/>
                <a:uFillTx/>
                <a:latin typeface="Effra" panose="02000506080000020004" pitchFamily="2" charset="0"/>
              </a:rPr>
              <a:t>.</a:t>
            </a:r>
            <a:endParaRPr kumimoji="0" lang="nl-NL" sz="3200" b="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54" name="Tekstvak 53">
            <a:extLst>
              <a:ext uri="{FF2B5EF4-FFF2-40B4-BE49-F238E27FC236}">
                <a16:creationId xmlns:a16="http://schemas.microsoft.com/office/drawing/2014/main" id="{4B8C451C-574F-94A0-3B5A-78E9093AD688}"/>
              </a:ext>
            </a:extLst>
          </p:cNvPr>
          <p:cNvSpPr txBox="1"/>
          <p:nvPr/>
        </p:nvSpPr>
        <p:spPr>
          <a:xfrm>
            <a:off x="2906981" y="2875425"/>
            <a:ext cx="8390318" cy="584775"/>
          </a:xfrm>
          <a:prstGeom prst="rect">
            <a:avLst/>
          </a:prstGeom>
          <a:noFill/>
        </p:spPr>
        <p:txBody>
          <a:bodyPr wrap="square" rtlCol="0">
            <a:spAutoFit/>
          </a:bodyPr>
          <a:lstStyle/>
          <a:p>
            <a:pPr>
              <a:defRPr/>
            </a:pPr>
            <a:r>
              <a:rPr lang="nl-NL" sz="3200" b="1" dirty="0">
                <a:latin typeface="Effra" panose="02000506080000020004" pitchFamily="2" charset="0"/>
              </a:rPr>
              <a:t>De interest uitgedrukt als </a:t>
            </a:r>
            <a:r>
              <a:rPr lang="nl-NL" sz="3200" b="1" dirty="0">
                <a:solidFill>
                  <a:srgbClr val="945DE8"/>
                </a:solidFill>
                <a:latin typeface="Effra" panose="02000506080000020004" pitchFamily="2" charset="0"/>
              </a:rPr>
              <a:t>groeifactor</a:t>
            </a:r>
            <a:r>
              <a:rPr lang="nl-NL" sz="3200" b="1" dirty="0">
                <a:latin typeface="Effra" panose="02000506080000020004" pitchFamily="2" charset="0"/>
              </a:rPr>
              <a:t>.</a:t>
            </a:r>
          </a:p>
        </p:txBody>
      </p:sp>
      <p:sp>
        <p:nvSpPr>
          <p:cNvPr id="55" name="Tekstvak 54">
            <a:extLst>
              <a:ext uri="{FF2B5EF4-FFF2-40B4-BE49-F238E27FC236}">
                <a16:creationId xmlns:a16="http://schemas.microsoft.com/office/drawing/2014/main" id="{68CEE0A7-9DBD-9819-60E7-476302FCD2D7}"/>
              </a:ext>
            </a:extLst>
          </p:cNvPr>
          <p:cNvSpPr txBox="1"/>
          <p:nvPr/>
        </p:nvSpPr>
        <p:spPr>
          <a:xfrm>
            <a:off x="2906981" y="3996103"/>
            <a:ext cx="8390318" cy="1077218"/>
          </a:xfrm>
          <a:prstGeom prst="rect">
            <a:avLst/>
          </a:prstGeom>
          <a:noFill/>
        </p:spPr>
        <p:txBody>
          <a:bodyPr wrap="square" rtlCol="0">
            <a:spAutoFit/>
          </a:bodyPr>
          <a:lstStyle/>
          <a:p>
            <a:pPr lvl="0">
              <a:defRPr/>
            </a:pPr>
            <a:r>
              <a:rPr lang="nl-NL" sz="3200" b="1" dirty="0">
                <a:latin typeface="Effra" panose="02000506080000020004" pitchFamily="2" charset="0"/>
              </a:rPr>
              <a:t>Het </a:t>
            </a:r>
            <a:r>
              <a:rPr lang="nl-NL" sz="3200" b="1" dirty="0">
                <a:solidFill>
                  <a:srgbClr val="945DE8"/>
                </a:solidFill>
                <a:latin typeface="Effra" panose="02000506080000020004" pitchFamily="2" charset="0"/>
              </a:rPr>
              <a:t>aantal stortingen</a:t>
            </a:r>
            <a:r>
              <a:rPr lang="nl-NL" sz="3200" b="1" dirty="0">
                <a:latin typeface="Effra" panose="02000506080000020004" pitchFamily="2" charset="0"/>
              </a:rPr>
              <a:t> of </a:t>
            </a:r>
            <a:r>
              <a:rPr lang="nl-NL" sz="3200" b="1" dirty="0">
                <a:solidFill>
                  <a:srgbClr val="945DE8"/>
                </a:solidFill>
                <a:latin typeface="Effra" panose="02000506080000020004" pitchFamily="2" charset="0"/>
              </a:rPr>
              <a:t>opnames</a:t>
            </a:r>
            <a:r>
              <a:rPr lang="nl-NL" sz="3200" b="1" dirty="0">
                <a:latin typeface="Effra" panose="02000506080000020004" pitchFamily="2" charset="0"/>
              </a:rPr>
              <a:t> in de reeks.</a:t>
            </a:r>
          </a:p>
          <a:p>
            <a:pPr lvl="0">
              <a:defRPr/>
            </a:pPr>
            <a:r>
              <a:rPr lang="nl-NL" sz="3200" b="1" i="1" dirty="0">
                <a:solidFill>
                  <a:srgbClr val="C00000"/>
                </a:solidFill>
                <a:latin typeface="Effra" panose="02000506080000020004" pitchFamily="2" charset="0"/>
              </a:rPr>
              <a:t>Let op</a:t>
            </a:r>
            <a:r>
              <a:rPr lang="nl-NL" sz="3200" b="1" i="1" dirty="0">
                <a:latin typeface="Effra" panose="02000506080000020004" pitchFamily="2" charset="0"/>
              </a:rPr>
              <a:t>:</a:t>
            </a:r>
            <a:r>
              <a:rPr lang="nl-NL" sz="3200" b="1" i="1" dirty="0">
                <a:solidFill>
                  <a:srgbClr val="945DE8"/>
                </a:solidFill>
                <a:latin typeface="Effra" panose="02000506080000020004" pitchFamily="2" charset="0"/>
              </a:rPr>
              <a:t> </a:t>
            </a:r>
            <a:r>
              <a:rPr lang="nl-NL" sz="3200" b="1" i="1" dirty="0">
                <a:latin typeface="Effra" panose="02000506080000020004" pitchFamily="2" charset="0"/>
              </a:rPr>
              <a:t>Dus </a:t>
            </a:r>
            <a:r>
              <a:rPr lang="nl-NL" sz="3200" b="1" i="1" dirty="0">
                <a:solidFill>
                  <a:srgbClr val="C00000"/>
                </a:solidFill>
                <a:latin typeface="Effra" panose="02000506080000020004" pitchFamily="2" charset="0"/>
              </a:rPr>
              <a:t>niet</a:t>
            </a:r>
            <a:r>
              <a:rPr lang="nl-NL" sz="3200" b="1" i="1" dirty="0">
                <a:latin typeface="Effra" panose="02000506080000020004" pitchFamily="2" charset="0"/>
              </a:rPr>
              <a:t> het </a:t>
            </a:r>
            <a:r>
              <a:rPr lang="nl-NL" sz="3200" b="1" i="1" dirty="0">
                <a:solidFill>
                  <a:srgbClr val="C00000"/>
                </a:solidFill>
                <a:latin typeface="Effra" panose="02000506080000020004" pitchFamily="2" charset="0"/>
              </a:rPr>
              <a:t>aantal periodes </a:t>
            </a:r>
            <a:r>
              <a:rPr lang="nl-NL" sz="3200" b="1" i="1" dirty="0">
                <a:latin typeface="Effra" panose="02000506080000020004" pitchFamily="2" charset="0"/>
              </a:rPr>
              <a:t>in de reeks.</a:t>
            </a:r>
          </a:p>
        </p:txBody>
      </p:sp>
      <p:sp>
        <p:nvSpPr>
          <p:cNvPr id="56" name="Tekstvak 55">
            <a:extLst>
              <a:ext uri="{FF2B5EF4-FFF2-40B4-BE49-F238E27FC236}">
                <a16:creationId xmlns:a16="http://schemas.microsoft.com/office/drawing/2014/main" id="{44BA5ABC-DC7B-7C06-E78C-16EB0F45AF5B}"/>
              </a:ext>
            </a:extLst>
          </p:cNvPr>
          <p:cNvSpPr txBox="1"/>
          <p:nvPr/>
        </p:nvSpPr>
        <p:spPr>
          <a:xfrm>
            <a:off x="2906981" y="5340174"/>
            <a:ext cx="8390318" cy="1077218"/>
          </a:xfrm>
          <a:prstGeom prst="rect">
            <a:avLst/>
          </a:prstGeom>
          <a:noFill/>
        </p:spPr>
        <p:txBody>
          <a:bodyPr wrap="square" rtlCol="0">
            <a:spAutoFit/>
          </a:bodyPr>
          <a:lstStyle/>
          <a:p>
            <a:pPr lvl="0">
              <a:defRPr/>
            </a:pPr>
            <a:r>
              <a:rPr kumimoji="0" lang="nl-NL" sz="3200" b="1" u="none" strike="noStrike" kern="1200" cap="none" spc="0" normalizeH="0" noProof="0" dirty="0">
                <a:ln>
                  <a:noFill/>
                </a:ln>
                <a:effectLst/>
                <a:uLnTx/>
                <a:uFillTx/>
                <a:latin typeface="Effra" panose="02000506080000020004" pitchFamily="2" charset="0"/>
              </a:rPr>
              <a:t>De </a:t>
            </a:r>
            <a:r>
              <a:rPr kumimoji="0" lang="nl-NL" sz="3200" b="1" u="none" strike="noStrike" kern="1200" cap="none" spc="0" normalizeH="0" noProof="0" dirty="0">
                <a:ln>
                  <a:noFill/>
                </a:ln>
                <a:solidFill>
                  <a:srgbClr val="945DE8"/>
                </a:solidFill>
                <a:effectLst/>
                <a:uLnTx/>
                <a:uFillTx/>
                <a:latin typeface="Effra" panose="02000506080000020004" pitchFamily="2" charset="0"/>
              </a:rPr>
              <a:t>allerlaatste</a:t>
            </a:r>
            <a:r>
              <a:rPr kumimoji="0" lang="nl-NL" sz="3200" b="1" u="none" strike="noStrike" kern="1200" cap="none" spc="0" normalizeH="0" noProof="0" dirty="0">
                <a:ln>
                  <a:noFill/>
                </a:ln>
                <a:effectLst/>
                <a:uLnTx/>
                <a:uFillTx/>
                <a:latin typeface="Effra" panose="02000506080000020004" pitchFamily="2" charset="0"/>
              </a:rPr>
              <a:t> storting of opname, </a:t>
            </a:r>
            <a:r>
              <a:rPr kumimoji="0" lang="nl-NL" sz="3200" b="1" u="none" strike="noStrike" kern="1200" cap="none" spc="0" normalizeH="0" noProof="0" dirty="0">
                <a:ln>
                  <a:noFill/>
                </a:ln>
                <a:solidFill>
                  <a:srgbClr val="945DE8"/>
                </a:solidFill>
                <a:effectLst/>
                <a:uLnTx/>
                <a:uFillTx/>
                <a:latin typeface="Effra" panose="02000506080000020004" pitchFamily="2" charset="0"/>
              </a:rPr>
              <a:t>omgerekend</a:t>
            </a:r>
            <a:r>
              <a:rPr kumimoji="0" lang="nl-NL" sz="3200" b="1" u="none" strike="noStrike" kern="1200" cap="none" spc="0" normalizeH="0" noProof="0" dirty="0">
                <a:ln>
                  <a:noFill/>
                </a:ln>
                <a:effectLst/>
                <a:uLnTx/>
                <a:uFillTx/>
                <a:latin typeface="Effra" panose="02000506080000020004" pitchFamily="2" charset="0"/>
              </a:rPr>
              <a:t> naar </a:t>
            </a:r>
            <a:r>
              <a:rPr kumimoji="0" lang="nl-NL" sz="3200" b="1" u="none" strike="noStrike" kern="1200" cap="none" spc="0" normalizeH="0" noProof="0" dirty="0">
                <a:ln>
                  <a:noFill/>
                </a:ln>
                <a:solidFill>
                  <a:srgbClr val="945DE8"/>
                </a:solidFill>
                <a:effectLst/>
                <a:uLnTx/>
                <a:uFillTx/>
                <a:latin typeface="Effra" panose="02000506080000020004" pitchFamily="2" charset="0"/>
              </a:rPr>
              <a:t>het vraagmoment</a:t>
            </a:r>
            <a:r>
              <a:rPr kumimoji="0" lang="nl-NL" sz="3200" b="1" u="none" strike="noStrike" kern="1200" cap="none" spc="0" normalizeH="0" noProof="0" dirty="0">
                <a:ln>
                  <a:noFill/>
                </a:ln>
                <a:effectLst/>
                <a:uLnTx/>
                <a:uFillTx/>
                <a:latin typeface="Effra" panose="02000506080000020004" pitchFamily="2" charset="0"/>
              </a:rPr>
              <a:t>.</a:t>
            </a:r>
            <a:endParaRPr kumimoji="0" lang="nl-NL" sz="3200" b="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57" name="Tekstballon: rechthoek met afgeronde hoeken 56">
            <a:extLst>
              <a:ext uri="{FF2B5EF4-FFF2-40B4-BE49-F238E27FC236}">
                <a16:creationId xmlns:a16="http://schemas.microsoft.com/office/drawing/2014/main" id="{2CF05249-C491-A660-819E-E85490AEA3EC}"/>
              </a:ext>
            </a:extLst>
          </p:cNvPr>
          <p:cNvSpPr/>
          <p:nvPr/>
        </p:nvSpPr>
        <p:spPr>
          <a:xfrm>
            <a:off x="9588500" y="4987290"/>
            <a:ext cx="2334364" cy="1292100"/>
          </a:xfrm>
          <a:prstGeom prst="wedgeRoundRectCallout">
            <a:avLst>
              <a:gd name="adj1" fmla="val -64401"/>
              <a:gd name="adj2" fmla="val -1796"/>
              <a:gd name="adj3" fmla="val 16667"/>
            </a:avLst>
          </a:prstGeom>
          <a:solidFill>
            <a:srgbClr val="945D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b="1" i="1" dirty="0">
                <a:latin typeface="Effra" panose="02000506080000020004" pitchFamily="2" charset="0"/>
              </a:rPr>
              <a:t>Dit laat ik zo even zien!</a:t>
            </a:r>
            <a:endParaRPr lang="nl-NL" sz="2400" b="1" i="1" dirty="0"/>
          </a:p>
        </p:txBody>
      </p:sp>
      <p:sp>
        <p:nvSpPr>
          <p:cNvPr id="58" name="Tekstvak 57">
            <a:extLst>
              <a:ext uri="{FF2B5EF4-FFF2-40B4-BE49-F238E27FC236}">
                <a16:creationId xmlns:a16="http://schemas.microsoft.com/office/drawing/2014/main" id="{53212E3B-B9CF-7EB0-EC07-FDC5CBFF2AB4}"/>
              </a:ext>
            </a:extLst>
          </p:cNvPr>
          <p:cNvSpPr txBox="1"/>
          <p:nvPr/>
        </p:nvSpPr>
        <p:spPr>
          <a:xfrm>
            <a:off x="114299" y="6445479"/>
            <a:ext cx="11058525"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Deze interpretatie van de variabele </a:t>
            </a:r>
            <a:r>
              <a:rPr kumimoji="0" lang="nl-NL" sz="1400" b="1" i="1"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a</a:t>
            </a:r>
            <a:r>
              <a:rPr kumimoji="0" lang="nl-NL" sz="1400" b="0" i="1"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 wijkt in bewoording wat af van het correctievoorschrift, maar werkt 100% en is goed in te oefenen.</a:t>
            </a:r>
          </a:p>
        </p:txBody>
      </p:sp>
    </p:spTree>
    <p:extLst>
      <p:ext uri="{BB962C8B-B14F-4D97-AF65-F5344CB8AC3E}">
        <p14:creationId xmlns:p14="http://schemas.microsoft.com/office/powerpoint/2010/main" val="20884376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50"/>
                                        <p:tgtEl>
                                          <p:spTgt spid="44"/>
                                        </p:tgtEl>
                                      </p:cBhvr>
                                    </p:animEffect>
                                  </p:childTnLst>
                                </p:cTn>
                              </p:par>
                            </p:childTnLst>
                          </p:cTn>
                        </p:par>
                        <p:par>
                          <p:cTn id="8" fill="hold">
                            <p:stCondLst>
                              <p:cond delay="150"/>
                            </p:stCondLst>
                            <p:childTnLst>
                              <p:par>
                                <p:cTn id="9" presetID="1"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150"/>
                                        <p:tgtEl>
                                          <p:spTgt spid="50"/>
                                        </p:tgtEl>
                                      </p:cBhvr>
                                    </p:animEffect>
                                  </p:childTnLst>
                                </p:cTn>
                              </p:par>
                            </p:childTnLst>
                          </p:cTn>
                        </p:par>
                        <p:par>
                          <p:cTn id="16" fill="hold">
                            <p:stCondLst>
                              <p:cond delay="150"/>
                            </p:stCondLst>
                            <p:childTnLst>
                              <p:par>
                                <p:cTn id="17" presetID="1"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150"/>
                                        <p:tgtEl>
                                          <p:spTgt spid="51"/>
                                        </p:tgtEl>
                                      </p:cBhvr>
                                    </p:animEffect>
                                  </p:childTnLst>
                                </p:cTn>
                              </p:par>
                            </p:childTnLst>
                          </p:cTn>
                        </p:par>
                        <p:par>
                          <p:cTn id="24" fill="hold">
                            <p:stCondLst>
                              <p:cond delay="150"/>
                            </p:stCondLst>
                            <p:childTnLst>
                              <p:par>
                                <p:cTn id="25" presetID="1"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150"/>
                                        <p:tgtEl>
                                          <p:spTgt spid="52"/>
                                        </p:tgtEl>
                                      </p:cBhvr>
                                    </p:animEffect>
                                  </p:childTnLst>
                                </p:cTn>
                              </p:par>
                            </p:childTnLst>
                          </p:cTn>
                        </p:par>
                        <p:par>
                          <p:cTn id="32" fill="hold">
                            <p:stCondLst>
                              <p:cond delay="150"/>
                            </p:stCondLst>
                            <p:childTnLst>
                              <p:par>
                                <p:cTn id="33" presetID="1"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0" grpId="0" animBg="1"/>
      <p:bldP spid="51" grpId="0" animBg="1"/>
      <p:bldP spid="52" grpId="0" animBg="1"/>
      <p:bldP spid="53" grpId="0"/>
      <p:bldP spid="54" grpId="0"/>
      <p:bldP spid="55" grpId="0"/>
      <p:bldP spid="56" grpId="0"/>
      <p:bldP spid="57" grpId="0" animBg="1"/>
      <p:bldP spid="5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CCF95-5FF3-21D4-D31F-80DABA1712E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47779E8-3A4F-4D16-1002-4087F85403A5}"/>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Somformule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V</a:t>
            </a:r>
            <a:r>
              <a:rPr kumimoji="0" lang="nl-NL" sz="2800" b="0" i="0" u="none" strike="noStrike" kern="1200" cap="none" spc="0" normalizeH="0" baseline="0" noProof="0" dirty="0" err="1">
                <a:ln>
                  <a:noFill/>
                </a:ln>
                <a:solidFill>
                  <a:prstClr val="black"/>
                </a:solidFill>
                <a:effectLst/>
                <a:uLnTx/>
                <a:uFillTx/>
                <a:latin typeface="Effra" panose="02000506080000020004" pitchFamily="2" charset="0"/>
                <a:ea typeface="+mn-ea"/>
                <a:cs typeface="+mn-cs"/>
              </a:rPr>
              <a:t>eelgemaakte</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fout)</a:t>
            </a:r>
          </a:p>
        </p:txBody>
      </p:sp>
      <p:sp>
        <p:nvSpPr>
          <p:cNvPr id="5" name="Rechthoek: afgeronde hoeken 4">
            <a:extLst>
              <a:ext uri="{FF2B5EF4-FFF2-40B4-BE49-F238E27FC236}">
                <a16:creationId xmlns:a16="http://schemas.microsoft.com/office/drawing/2014/main" id="{B723D9EC-690D-7EAF-69C6-0D1DF3A2BC88}"/>
              </a:ext>
            </a:extLst>
          </p:cNvPr>
          <p:cNvSpPr/>
          <p:nvPr/>
        </p:nvSpPr>
        <p:spPr>
          <a:xfrm>
            <a:off x="203200" y="1129544"/>
            <a:ext cx="11785600" cy="635756"/>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defRPr/>
            </a:pPr>
            <a:r>
              <a:rPr lang="nl-NL" sz="3200" dirty="0">
                <a:solidFill>
                  <a:schemeClr val="bg1"/>
                </a:solidFill>
                <a:latin typeface="Effra" panose="02000506080000020004" pitchFamily="2" charset="0"/>
              </a:rPr>
              <a:t>De </a:t>
            </a:r>
            <a:r>
              <a:rPr lang="nl-NL" sz="3200" b="1" dirty="0">
                <a:solidFill>
                  <a:schemeClr val="bg1"/>
                </a:solidFill>
                <a:latin typeface="Effra" panose="02000506080000020004" pitchFamily="2" charset="0"/>
              </a:rPr>
              <a:t>interest</a:t>
            </a:r>
            <a:r>
              <a:rPr lang="nl-NL" sz="3200" dirty="0">
                <a:solidFill>
                  <a:schemeClr val="bg1"/>
                </a:solidFill>
                <a:latin typeface="Effra" panose="02000506080000020004" pitchFamily="2" charset="0"/>
              </a:rPr>
              <a:t> onjuist uitdrukken als een </a:t>
            </a:r>
            <a:r>
              <a:rPr lang="nl-NL" sz="3200" b="1" dirty="0">
                <a:solidFill>
                  <a:schemeClr val="bg1"/>
                </a:solidFill>
                <a:latin typeface="Effra" panose="02000506080000020004" pitchFamily="2" charset="0"/>
              </a:rPr>
              <a:t>groeifactor</a:t>
            </a:r>
            <a:r>
              <a:rPr lang="nl-NL" sz="3200" dirty="0">
                <a:solidFill>
                  <a:schemeClr val="bg1"/>
                </a:solidFill>
                <a:latin typeface="Effra" panose="02000506080000020004" pitchFamily="2" charset="0"/>
              </a:rPr>
              <a:t>.</a:t>
            </a:r>
          </a:p>
        </p:txBody>
      </p:sp>
      <p:pic>
        <p:nvPicPr>
          <p:cNvPr id="6" name="Graphic 5" descr="Vinkje met effen opvulling">
            <a:extLst>
              <a:ext uri="{FF2B5EF4-FFF2-40B4-BE49-F238E27FC236}">
                <a16:creationId xmlns:a16="http://schemas.microsoft.com/office/drawing/2014/main" id="{58AEACBC-28CD-F28C-1E4D-48294253B2A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1442543"/>
            <a:ext cx="5901777" cy="5901777"/>
          </a:xfrm>
          <a:prstGeom prst="rect">
            <a:avLst/>
          </a:prstGeom>
          <a:effectLst>
            <a:outerShdw blurRad="50800" dist="38100" dir="2700000" algn="tl" rotWithShape="0">
              <a:prstClr val="black">
                <a:alpha val="40000"/>
              </a:prstClr>
            </a:outerShdw>
          </a:effectLst>
        </p:spPr>
      </p:pic>
      <p:pic>
        <p:nvPicPr>
          <p:cNvPr id="7" name="Graphic 6" descr="Sluiten met effen opvulling">
            <a:extLst>
              <a:ext uri="{FF2B5EF4-FFF2-40B4-BE49-F238E27FC236}">
                <a16:creationId xmlns:a16="http://schemas.microsoft.com/office/drawing/2014/main" id="{96489455-4EDB-2769-568E-E02B30FAF83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218" y="1265509"/>
            <a:ext cx="5901782" cy="5901782"/>
          </a:xfrm>
          <a:prstGeom prst="rect">
            <a:avLst/>
          </a:prstGeom>
          <a:effectLst>
            <a:outerShdw blurRad="50800" dist="38100" dir="2700000" algn="tl" rotWithShape="0">
              <a:prstClr val="black">
                <a:alpha val="40000"/>
              </a:prstClr>
            </a:outerShdw>
          </a:effectLst>
        </p:spPr>
      </p:pic>
      <p:pic>
        <p:nvPicPr>
          <p:cNvPr id="17" name="Graphic 16" descr="Vinkje met effen opvulling">
            <a:extLst>
              <a:ext uri="{FF2B5EF4-FFF2-40B4-BE49-F238E27FC236}">
                <a16:creationId xmlns:a16="http://schemas.microsoft.com/office/drawing/2014/main" id="{78B1493A-6917-D201-6D92-EC2B4D07120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0" y="1442543"/>
            <a:ext cx="5901777" cy="5901777"/>
          </a:xfrm>
          <a:prstGeom prst="rect">
            <a:avLst/>
          </a:prstGeom>
          <a:effectLst/>
        </p:spPr>
      </p:pic>
      <p:pic>
        <p:nvPicPr>
          <p:cNvPr id="23" name="Graphic 22" descr="Sluiten met effen opvulling">
            <a:extLst>
              <a:ext uri="{FF2B5EF4-FFF2-40B4-BE49-F238E27FC236}">
                <a16:creationId xmlns:a16="http://schemas.microsoft.com/office/drawing/2014/main" id="{57739615-BCF7-6ECF-93E1-07ED6DD8FA6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218" y="1265509"/>
            <a:ext cx="5901782" cy="5901782"/>
          </a:xfrm>
          <a:prstGeom prst="rect">
            <a:avLst/>
          </a:prstGeom>
          <a:effectLst/>
        </p:spPr>
      </p:pic>
      <p:sp>
        <p:nvSpPr>
          <p:cNvPr id="24" name="Tekstvak 23">
            <a:extLst>
              <a:ext uri="{FF2B5EF4-FFF2-40B4-BE49-F238E27FC236}">
                <a16:creationId xmlns:a16="http://schemas.microsoft.com/office/drawing/2014/main" id="{C0E6458B-180B-8E38-D358-6ADD4420EE8F}"/>
              </a:ext>
            </a:extLst>
          </p:cNvPr>
          <p:cNvSpPr txBox="1"/>
          <p:nvPr/>
        </p:nvSpPr>
        <p:spPr>
          <a:xfrm>
            <a:off x="723900" y="4427970"/>
            <a:ext cx="4842418" cy="2215991"/>
          </a:xfrm>
          <a:prstGeom prst="rect">
            <a:avLst/>
          </a:prstGeom>
          <a:noFill/>
        </p:spPr>
        <p:txBody>
          <a:bodyPr wrap="square" rtlCol="0">
            <a:spAutoFit/>
          </a:bodyPr>
          <a:lstStyle/>
          <a:p>
            <a:pPr algn="ctr"/>
            <a:r>
              <a:rPr lang="nl-NL" sz="13800" b="1" dirty="0">
                <a:solidFill>
                  <a:srgbClr val="945DE8"/>
                </a:solidFill>
                <a:effectLst>
                  <a:outerShdw blurRad="12700" dist="12700" dir="2700000" algn="tl" rotWithShape="0">
                    <a:prstClr val="black">
                      <a:alpha val="40000"/>
                    </a:prstClr>
                  </a:outerShdw>
                </a:effectLst>
                <a:latin typeface="Effra" panose="02000506080000020004" pitchFamily="2" charset="0"/>
              </a:rPr>
              <a:t>1,05</a:t>
            </a:r>
          </a:p>
        </p:txBody>
      </p:sp>
      <p:sp>
        <p:nvSpPr>
          <p:cNvPr id="25" name="Tekstvak 24">
            <a:extLst>
              <a:ext uri="{FF2B5EF4-FFF2-40B4-BE49-F238E27FC236}">
                <a16:creationId xmlns:a16="http://schemas.microsoft.com/office/drawing/2014/main" id="{B759243D-54B1-6706-23EE-7F402AE7033C}"/>
              </a:ext>
            </a:extLst>
          </p:cNvPr>
          <p:cNvSpPr txBox="1"/>
          <p:nvPr/>
        </p:nvSpPr>
        <p:spPr>
          <a:xfrm>
            <a:off x="6326091" y="4427970"/>
            <a:ext cx="5441600" cy="2215991"/>
          </a:xfrm>
          <a:prstGeom prst="rect">
            <a:avLst/>
          </a:prstGeom>
          <a:noFill/>
        </p:spPr>
        <p:txBody>
          <a:bodyPr wrap="square" rtlCol="0">
            <a:spAutoFit/>
          </a:bodyPr>
          <a:lstStyle/>
          <a:p>
            <a:pPr algn="ctr"/>
            <a:r>
              <a:rPr lang="nl-NL" sz="13800" b="1" dirty="0">
                <a:solidFill>
                  <a:srgbClr val="945DE8"/>
                </a:solidFill>
                <a:effectLst>
                  <a:outerShdw blurRad="12700" dist="12700" dir="2700000" algn="tl" rotWithShape="0">
                    <a:prstClr val="black">
                      <a:alpha val="40000"/>
                    </a:prstClr>
                  </a:outerShdw>
                </a:effectLst>
                <a:latin typeface="Effra" panose="02000506080000020004" pitchFamily="2" charset="0"/>
              </a:rPr>
              <a:t>1,005</a:t>
            </a:r>
          </a:p>
        </p:txBody>
      </p:sp>
      <p:cxnSp>
        <p:nvCxnSpPr>
          <p:cNvPr id="27" name="Rechte verbindingslijn 26">
            <a:extLst>
              <a:ext uri="{FF2B5EF4-FFF2-40B4-BE49-F238E27FC236}">
                <a16:creationId xmlns:a16="http://schemas.microsoft.com/office/drawing/2014/main" id="{736C070A-5852-A9AD-AB2F-5A7753F064CB}"/>
              </a:ext>
            </a:extLst>
          </p:cNvPr>
          <p:cNvCxnSpPr>
            <a:cxnSpLocks/>
          </p:cNvCxnSpPr>
          <p:nvPr/>
        </p:nvCxnSpPr>
        <p:spPr>
          <a:xfrm>
            <a:off x="6096000" y="1957388"/>
            <a:ext cx="0" cy="4518024"/>
          </a:xfrm>
          <a:prstGeom prst="line">
            <a:avLst/>
          </a:prstGeom>
          <a:ln w="111125">
            <a:solidFill>
              <a:srgbClr val="945EE8"/>
            </a:solidFill>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ED4B05FE-E06B-3700-41F8-46EAB2392E9F}"/>
              </a:ext>
            </a:extLst>
          </p:cNvPr>
          <p:cNvSpPr txBox="1"/>
          <p:nvPr/>
        </p:nvSpPr>
        <p:spPr>
          <a:xfrm>
            <a:off x="557405" y="2034950"/>
            <a:ext cx="5175404" cy="2215991"/>
          </a:xfrm>
          <a:prstGeom prst="rect">
            <a:avLst/>
          </a:prstGeom>
          <a:noFill/>
        </p:spPr>
        <p:txBody>
          <a:bodyPr wrap="square" rtlCol="0">
            <a:spAutoFit/>
          </a:bodyPr>
          <a:lstStyle/>
          <a:p>
            <a:pPr algn="ctr"/>
            <a:r>
              <a:rPr lang="nl-NL" sz="13800" b="1" dirty="0">
                <a:solidFill>
                  <a:srgbClr val="945DE8"/>
                </a:solidFill>
                <a:effectLst>
                  <a:outerShdw blurRad="12700" dist="12700" dir="2700000" algn="tl" rotWithShape="0">
                    <a:prstClr val="black">
                      <a:alpha val="40000"/>
                    </a:prstClr>
                  </a:outerShdw>
                </a:effectLst>
                <a:latin typeface="Effra" panose="02000506080000020004" pitchFamily="2" charset="0"/>
              </a:rPr>
              <a:t>1,3</a:t>
            </a:r>
          </a:p>
        </p:txBody>
      </p:sp>
      <p:sp>
        <p:nvSpPr>
          <p:cNvPr id="29" name="Tekstvak 28">
            <a:extLst>
              <a:ext uri="{FF2B5EF4-FFF2-40B4-BE49-F238E27FC236}">
                <a16:creationId xmlns:a16="http://schemas.microsoft.com/office/drawing/2014/main" id="{927D9637-C67D-CBCF-7C41-1B8248848473}"/>
              </a:ext>
            </a:extLst>
          </p:cNvPr>
          <p:cNvSpPr txBox="1"/>
          <p:nvPr/>
        </p:nvSpPr>
        <p:spPr>
          <a:xfrm>
            <a:off x="6326089" y="2034950"/>
            <a:ext cx="5441600" cy="2215991"/>
          </a:xfrm>
          <a:prstGeom prst="rect">
            <a:avLst/>
          </a:prstGeom>
          <a:noFill/>
        </p:spPr>
        <p:txBody>
          <a:bodyPr wrap="square" rtlCol="0">
            <a:spAutoFit/>
          </a:bodyPr>
          <a:lstStyle/>
          <a:p>
            <a:pPr algn="ctr"/>
            <a:r>
              <a:rPr lang="nl-NL" sz="13800" b="1" dirty="0">
                <a:solidFill>
                  <a:srgbClr val="945DE8"/>
                </a:solidFill>
                <a:effectLst>
                  <a:outerShdw blurRad="12700" dist="12700" dir="2700000" algn="tl" rotWithShape="0">
                    <a:prstClr val="black">
                      <a:alpha val="40000"/>
                    </a:prstClr>
                  </a:outerShdw>
                </a:effectLst>
                <a:latin typeface="Effra" panose="02000506080000020004" pitchFamily="2" charset="0"/>
              </a:rPr>
              <a:t>1,03</a:t>
            </a:r>
          </a:p>
        </p:txBody>
      </p:sp>
      <p:sp>
        <p:nvSpPr>
          <p:cNvPr id="30" name="Tekstvak 29">
            <a:extLst>
              <a:ext uri="{FF2B5EF4-FFF2-40B4-BE49-F238E27FC236}">
                <a16:creationId xmlns:a16="http://schemas.microsoft.com/office/drawing/2014/main" id="{4D767201-4DA6-C110-9E5F-F7D8E2F5B184}"/>
              </a:ext>
            </a:extLst>
          </p:cNvPr>
          <p:cNvSpPr txBox="1"/>
          <p:nvPr/>
        </p:nvSpPr>
        <p:spPr>
          <a:xfrm>
            <a:off x="61118" y="6424698"/>
            <a:ext cx="6034880" cy="307777"/>
          </a:xfrm>
          <a:prstGeom prst="rect">
            <a:avLst/>
          </a:prstGeom>
          <a:noFill/>
        </p:spPr>
        <p:txBody>
          <a:bodyPr wrap="square" rtlCol="0">
            <a:spAutoFit/>
          </a:bodyPr>
          <a:lstStyle/>
          <a:p>
            <a:pPr algn="ctr"/>
            <a:r>
              <a:rPr lang="nl-NL" sz="1400" i="1" dirty="0">
                <a:solidFill>
                  <a:schemeClr val="bg2">
                    <a:lumMod val="75000"/>
                  </a:schemeClr>
                </a:solidFill>
                <a:latin typeface="Effra" panose="02000506080000020004" pitchFamily="2" charset="0"/>
              </a:rPr>
              <a:t>Hiermee wordt de interest 10 keer zo groot als de bedoeling is.</a:t>
            </a:r>
          </a:p>
        </p:txBody>
      </p:sp>
      <p:sp>
        <p:nvSpPr>
          <p:cNvPr id="31" name="Rechthoek: afgeronde hoeken 30">
            <a:extLst>
              <a:ext uri="{FF2B5EF4-FFF2-40B4-BE49-F238E27FC236}">
                <a16:creationId xmlns:a16="http://schemas.microsoft.com/office/drawing/2014/main" id="{96395313-8846-D46A-07C9-5DF7EB49C124}"/>
              </a:ext>
            </a:extLst>
          </p:cNvPr>
          <p:cNvSpPr/>
          <p:nvPr/>
        </p:nvSpPr>
        <p:spPr>
          <a:xfrm>
            <a:off x="3797300" y="1831798"/>
            <a:ext cx="4597400" cy="535120"/>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4000" b="1" dirty="0">
                <a:solidFill>
                  <a:schemeClr val="bg1"/>
                </a:solidFill>
                <a:latin typeface="Effra" panose="02000506080000020004" pitchFamily="2" charset="0"/>
              </a:rPr>
              <a:t>Interest van 3%</a:t>
            </a:r>
          </a:p>
        </p:txBody>
      </p:sp>
      <p:sp>
        <p:nvSpPr>
          <p:cNvPr id="32" name="Rechthoek: afgeronde hoeken 31">
            <a:extLst>
              <a:ext uri="{FF2B5EF4-FFF2-40B4-BE49-F238E27FC236}">
                <a16:creationId xmlns:a16="http://schemas.microsoft.com/office/drawing/2014/main" id="{5F111830-AF6D-EA03-76AE-F9050C0DC314}"/>
              </a:ext>
            </a:extLst>
          </p:cNvPr>
          <p:cNvSpPr/>
          <p:nvPr/>
        </p:nvSpPr>
        <p:spPr>
          <a:xfrm>
            <a:off x="3797300" y="4128248"/>
            <a:ext cx="4597400" cy="535120"/>
          </a:xfrm>
          <a:prstGeom prst="roundRect">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4000" b="1" dirty="0">
                <a:solidFill>
                  <a:schemeClr val="bg1"/>
                </a:solidFill>
                <a:latin typeface="Effra" panose="02000506080000020004" pitchFamily="2" charset="0"/>
              </a:rPr>
              <a:t>Interest van 0,5%</a:t>
            </a:r>
          </a:p>
        </p:txBody>
      </p:sp>
    </p:spTree>
    <p:extLst>
      <p:ext uri="{BB962C8B-B14F-4D97-AF65-F5344CB8AC3E}">
        <p14:creationId xmlns:p14="http://schemas.microsoft.com/office/powerpoint/2010/main" val="242127875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250"/>
                                        <p:tgtEl>
                                          <p:spTgt spid="27"/>
                                        </p:tgtEl>
                                      </p:cBhvr>
                                    </p:animEffect>
                                  </p:childTnLst>
                                </p:cTn>
                              </p:par>
                            </p:childTnLst>
                          </p:cTn>
                        </p:par>
                        <p:par>
                          <p:cTn id="8" fill="hold">
                            <p:stCondLst>
                              <p:cond delay="25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6"/>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8" grpId="0"/>
      <p:bldP spid="29" grpId="0"/>
      <p:bldP spid="30" grpId="0"/>
      <p:bldP spid="31"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D3B40-DB46-D012-4576-99AB7EC5EECC}"/>
            </a:ext>
          </a:extLst>
        </p:cNvPr>
        <p:cNvGrpSpPr/>
        <p:nvPr/>
      </p:nvGrpSpPr>
      <p:grpSpPr>
        <a:xfrm>
          <a:off x="0" y="0"/>
          <a:ext cx="0" cy="0"/>
          <a:chOff x="0" y="0"/>
          <a:chExt cx="0" cy="0"/>
        </a:xfrm>
      </p:grpSpPr>
      <p:sp>
        <p:nvSpPr>
          <p:cNvPr id="26" name="Rechthoek 25">
            <a:extLst>
              <a:ext uri="{FF2B5EF4-FFF2-40B4-BE49-F238E27FC236}">
                <a16:creationId xmlns:a16="http://schemas.microsoft.com/office/drawing/2014/main" id="{4145C0CC-BD9A-0B1B-F484-F015609350DC}"/>
              </a:ext>
            </a:extLst>
          </p:cNvPr>
          <p:cNvSpPr/>
          <p:nvPr/>
        </p:nvSpPr>
        <p:spPr>
          <a:xfrm>
            <a:off x="1750440" y="5233265"/>
            <a:ext cx="456748" cy="3244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8" name="Groep 47">
            <a:extLst>
              <a:ext uri="{FF2B5EF4-FFF2-40B4-BE49-F238E27FC236}">
                <a16:creationId xmlns:a16="http://schemas.microsoft.com/office/drawing/2014/main" id="{D450D3B2-8085-C1DE-B9DA-91A6071C4530}"/>
              </a:ext>
            </a:extLst>
          </p:cNvPr>
          <p:cNvGrpSpPr/>
          <p:nvPr/>
        </p:nvGrpSpPr>
        <p:grpSpPr>
          <a:xfrm>
            <a:off x="1876426" y="5455550"/>
            <a:ext cx="8439148" cy="806738"/>
            <a:chOff x="1123951" y="3617434"/>
            <a:chExt cx="9944096" cy="806738"/>
          </a:xfrm>
        </p:grpSpPr>
        <p:sp>
          <p:nvSpPr>
            <p:cNvPr id="45" name="Rechthoek: afgeronde hoeken 44">
              <a:extLst>
                <a:ext uri="{FF2B5EF4-FFF2-40B4-BE49-F238E27FC236}">
                  <a16:creationId xmlns:a16="http://schemas.microsoft.com/office/drawing/2014/main" id="{F6AA44CA-D771-3FDF-AB86-8951664C8629}"/>
                </a:ext>
              </a:extLst>
            </p:cNvPr>
            <p:cNvSpPr/>
            <p:nvPr/>
          </p:nvSpPr>
          <p:spPr>
            <a:xfrm>
              <a:off x="1123951" y="3617434"/>
              <a:ext cx="9944096" cy="806738"/>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nvGrpSpPr>
            <p:cNvPr id="36" name="Groep 35">
              <a:extLst>
                <a:ext uri="{FF2B5EF4-FFF2-40B4-BE49-F238E27FC236}">
                  <a16:creationId xmlns:a16="http://schemas.microsoft.com/office/drawing/2014/main" id="{A74DA51E-27F2-CB15-A487-B4F00791B32D}"/>
                </a:ext>
              </a:extLst>
            </p:cNvPr>
            <p:cNvGrpSpPr/>
            <p:nvPr/>
          </p:nvGrpSpPr>
          <p:grpSpPr>
            <a:xfrm>
              <a:off x="1244599" y="3690603"/>
              <a:ext cx="9702800" cy="660400"/>
              <a:chOff x="1319624" y="4127500"/>
              <a:chExt cx="9552752" cy="660400"/>
            </a:xfrm>
          </p:grpSpPr>
          <p:cxnSp>
            <p:nvCxnSpPr>
              <p:cNvPr id="37" name="Rechte verbindingslijn 36">
                <a:extLst>
                  <a:ext uri="{FF2B5EF4-FFF2-40B4-BE49-F238E27FC236}">
                    <a16:creationId xmlns:a16="http://schemas.microsoft.com/office/drawing/2014/main" id="{1E36E0BA-1094-429D-20EB-494D51889685}"/>
                  </a:ext>
                </a:extLst>
              </p:cNvPr>
              <p:cNvCxnSpPr>
                <a:cxnSpLocks/>
              </p:cNvCxnSpPr>
              <p:nvPr/>
            </p:nvCxnSpPr>
            <p:spPr>
              <a:xfrm>
                <a:off x="1319624"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A152FDCF-C2A0-5F4D-E190-BB3B2D575F9E}"/>
                  </a:ext>
                </a:extLst>
              </p:cNvPr>
              <p:cNvCxnSpPr>
                <a:cxnSpLocks/>
              </p:cNvCxnSpPr>
              <p:nvPr/>
            </p:nvCxnSpPr>
            <p:spPr>
              <a:xfrm>
                <a:off x="10872376"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0EE816B0-59A7-EC02-BE5F-C7E0C20D03C1}"/>
                  </a:ext>
                </a:extLst>
              </p:cNvPr>
              <p:cNvCxnSpPr>
                <a:cxnSpLocks/>
              </p:cNvCxnSpPr>
              <p:nvPr/>
            </p:nvCxnSpPr>
            <p:spPr>
              <a:xfrm>
                <a:off x="1319624" y="4457700"/>
                <a:ext cx="9552752" cy="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grpSp>
      </p:grpSp>
      <p:cxnSp>
        <p:nvCxnSpPr>
          <p:cNvPr id="28" name="Rechte verbindingslijn 27">
            <a:extLst>
              <a:ext uri="{FF2B5EF4-FFF2-40B4-BE49-F238E27FC236}">
                <a16:creationId xmlns:a16="http://schemas.microsoft.com/office/drawing/2014/main" id="{546CECAE-5C8F-598F-EFC7-2C247B584DF0}"/>
              </a:ext>
            </a:extLst>
          </p:cNvPr>
          <p:cNvCxnSpPr>
            <a:cxnSpLocks/>
          </p:cNvCxnSpPr>
          <p:nvPr/>
        </p:nvCxnSpPr>
        <p:spPr>
          <a:xfrm>
            <a:off x="7734294" y="5528719"/>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sp>
        <p:nvSpPr>
          <p:cNvPr id="79" name="Tekstvak 78">
            <a:extLst>
              <a:ext uri="{FF2B5EF4-FFF2-40B4-BE49-F238E27FC236}">
                <a16:creationId xmlns:a16="http://schemas.microsoft.com/office/drawing/2014/main" id="{F11C3EDB-43CE-AB89-B6D9-7318297DCA01}"/>
              </a:ext>
            </a:extLst>
          </p:cNvPr>
          <p:cNvSpPr txBox="1"/>
          <p:nvPr/>
        </p:nvSpPr>
        <p:spPr>
          <a:xfrm>
            <a:off x="6848431" y="3748640"/>
            <a:ext cx="2133314" cy="1015663"/>
          </a:xfrm>
          <a:prstGeom prst="rect">
            <a:avLst/>
          </a:prstGeom>
          <a:noFill/>
        </p:spPr>
        <p:txBody>
          <a:bodyPr wrap="square" rtlCol="0">
            <a:spAutoFit/>
          </a:bodyPr>
          <a:lstStyle/>
          <a:p>
            <a:pPr algn="ctr">
              <a:defRPr/>
            </a:pPr>
            <a:r>
              <a:rPr lang="nl-NL" sz="6000" b="1" dirty="0">
                <a:solidFill>
                  <a:srgbClr val="AE83ED"/>
                </a:solidFill>
                <a:effectLst>
                  <a:outerShdw blurRad="25400" dist="25400" dir="2700000" algn="tl" rotWithShape="0">
                    <a:prstClr val="black">
                      <a:alpha val="40000"/>
                    </a:prstClr>
                  </a:outerShdw>
                </a:effectLst>
                <a:latin typeface="Effra" panose="02000506080000020004" pitchFamily="2" charset="0"/>
              </a:rPr>
              <a:t>4.700</a:t>
            </a:r>
          </a:p>
        </p:txBody>
      </p:sp>
      <p:sp>
        <p:nvSpPr>
          <p:cNvPr id="8" name="Tekstvak 7">
            <a:extLst>
              <a:ext uri="{FF2B5EF4-FFF2-40B4-BE49-F238E27FC236}">
                <a16:creationId xmlns:a16="http://schemas.microsoft.com/office/drawing/2014/main" id="{8A792429-0447-3ECB-232A-EAB720A1A7AD}"/>
              </a:ext>
            </a:extLst>
          </p:cNvPr>
          <p:cNvSpPr txBox="1"/>
          <p:nvPr/>
        </p:nvSpPr>
        <p:spPr>
          <a:xfrm>
            <a:off x="9233223" y="3748640"/>
            <a:ext cx="2104646" cy="1015663"/>
          </a:xfrm>
          <a:prstGeom prst="rect">
            <a:avLst/>
          </a:prstGeom>
          <a:noFill/>
        </p:spPr>
        <p:txBody>
          <a:bodyPr wrap="square" rtlCol="0">
            <a:spAutoFit/>
          </a:bodyPr>
          <a:lstStyle/>
          <a:p>
            <a:pPr algn="ctr">
              <a:defRPr/>
            </a:pPr>
            <a:r>
              <a:rPr lang="nl-NL" sz="6000" b="1" dirty="0">
                <a:solidFill>
                  <a:srgbClr val="AE83ED"/>
                </a:solidFill>
                <a:effectLst>
                  <a:outerShdw blurRad="25400" dist="25400" dir="2700000" algn="tl" rotWithShape="0">
                    <a:prstClr val="black">
                      <a:alpha val="40000"/>
                    </a:prstClr>
                  </a:outerShdw>
                </a:effectLst>
                <a:latin typeface="Effra" panose="02000506080000020004" pitchFamily="2" charset="0"/>
              </a:rPr>
              <a:t>1,001</a:t>
            </a:r>
          </a:p>
        </p:txBody>
      </p:sp>
      <p:sp>
        <p:nvSpPr>
          <p:cNvPr id="71" name="Tekstvak 70">
            <a:extLst>
              <a:ext uri="{FF2B5EF4-FFF2-40B4-BE49-F238E27FC236}">
                <a16:creationId xmlns:a16="http://schemas.microsoft.com/office/drawing/2014/main" id="{875F7319-F68D-E226-99B8-254D8224E52E}"/>
              </a:ext>
            </a:extLst>
          </p:cNvPr>
          <p:cNvSpPr txBox="1"/>
          <p:nvPr/>
        </p:nvSpPr>
        <p:spPr>
          <a:xfrm>
            <a:off x="3595745" y="3594622"/>
            <a:ext cx="510954"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n</a:t>
            </a:r>
          </a:p>
        </p:txBody>
      </p:sp>
      <p:sp>
        <p:nvSpPr>
          <p:cNvPr id="73" name="Tekstvak 72">
            <a:extLst>
              <a:ext uri="{FF2B5EF4-FFF2-40B4-BE49-F238E27FC236}">
                <a16:creationId xmlns:a16="http://schemas.microsoft.com/office/drawing/2014/main" id="{4B033405-DB71-2EE8-9B62-FA794964D1CC}"/>
              </a:ext>
            </a:extLst>
          </p:cNvPr>
          <p:cNvSpPr txBox="1"/>
          <p:nvPr/>
        </p:nvSpPr>
        <p:spPr>
          <a:xfrm>
            <a:off x="4457703" y="3748640"/>
            <a:ext cx="1091704" cy="1015663"/>
          </a:xfrm>
          <a:prstGeom prst="rect">
            <a:avLst/>
          </a:prstGeom>
          <a:noFill/>
        </p:spPr>
        <p:txBody>
          <a:bodyPr wrap="square" rtlCol="0">
            <a:spAutoFit/>
          </a:bodyPr>
          <a:lstStyle/>
          <a:p>
            <a:pPr algn="ctr">
              <a:defRPr/>
            </a:pPr>
            <a:r>
              <a:rPr lang="nl-NL" sz="6000" b="1" dirty="0">
                <a:solidFill>
                  <a:srgbClr val="AE83ED"/>
                </a:solidFill>
                <a:effectLst>
                  <a:outerShdw blurRad="25400" dist="25400" dir="2700000" algn="tl" rotWithShape="0">
                    <a:prstClr val="black">
                      <a:alpha val="40000"/>
                    </a:prstClr>
                  </a:outerShdw>
                </a:effectLst>
                <a:latin typeface="Effra" panose="02000506080000020004" pitchFamily="2" charset="0"/>
              </a:rPr>
              <a:t>84</a:t>
            </a:r>
          </a:p>
        </p:txBody>
      </p:sp>
      <p:pic>
        <p:nvPicPr>
          <p:cNvPr id="6" name="Afbeelding 5">
            <a:extLst>
              <a:ext uri="{FF2B5EF4-FFF2-40B4-BE49-F238E27FC236}">
                <a16:creationId xmlns:a16="http://schemas.microsoft.com/office/drawing/2014/main" id="{778B3480-A81A-450C-6503-00715D6046CD}"/>
              </a:ext>
            </a:extLst>
          </p:cNvPr>
          <p:cNvPicPr>
            <a:picLocks noChangeAspect="1"/>
          </p:cNvPicPr>
          <p:nvPr/>
        </p:nvPicPr>
        <p:blipFill>
          <a:blip r:embed="rId3"/>
          <a:stretch>
            <a:fillRect/>
          </a:stretch>
        </p:blipFill>
        <p:spPr>
          <a:xfrm>
            <a:off x="1344724" y="2700880"/>
            <a:ext cx="9502552" cy="679896"/>
          </a:xfrm>
          <a:prstGeom prst="rect">
            <a:avLst/>
          </a:prstGeom>
          <a:ln w="38100">
            <a:solidFill>
              <a:srgbClr val="945DE8"/>
            </a:solidFill>
          </a:ln>
        </p:spPr>
      </p:pic>
      <p:pic>
        <p:nvPicPr>
          <p:cNvPr id="4" name="Afbeelding 3">
            <a:extLst>
              <a:ext uri="{FF2B5EF4-FFF2-40B4-BE49-F238E27FC236}">
                <a16:creationId xmlns:a16="http://schemas.microsoft.com/office/drawing/2014/main" id="{682E6D6E-41EF-4C1B-7157-55EE4B84CF05}"/>
              </a:ext>
            </a:extLst>
          </p:cNvPr>
          <p:cNvPicPr>
            <a:picLocks noChangeAspect="1"/>
          </p:cNvPicPr>
          <p:nvPr/>
        </p:nvPicPr>
        <p:blipFill>
          <a:blip r:embed="rId4"/>
          <a:stretch>
            <a:fillRect/>
          </a:stretch>
        </p:blipFill>
        <p:spPr>
          <a:xfrm>
            <a:off x="1588447" y="951395"/>
            <a:ext cx="9015106" cy="1641981"/>
          </a:xfrm>
          <a:prstGeom prst="rect">
            <a:avLst/>
          </a:prstGeom>
        </p:spPr>
      </p:pic>
      <p:sp>
        <p:nvSpPr>
          <p:cNvPr id="74" name="Tekstvak 73">
            <a:extLst>
              <a:ext uri="{FF2B5EF4-FFF2-40B4-BE49-F238E27FC236}">
                <a16:creationId xmlns:a16="http://schemas.microsoft.com/office/drawing/2014/main" id="{AA3F50A0-7B7D-2473-B4ED-000AA3E735D6}"/>
              </a:ext>
            </a:extLst>
          </p:cNvPr>
          <p:cNvSpPr txBox="1"/>
          <p:nvPr/>
        </p:nvSpPr>
        <p:spPr>
          <a:xfrm>
            <a:off x="27428" y="3594622"/>
            <a:ext cx="946355"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2" name="Tekstvak 1">
            <a:extLst>
              <a:ext uri="{FF2B5EF4-FFF2-40B4-BE49-F238E27FC236}">
                <a16:creationId xmlns:a16="http://schemas.microsoft.com/office/drawing/2014/main" id="{A632477A-AC69-B2B9-9AD8-BD2BFBA503C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Somformule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 contante waarde)</a:t>
            </a:r>
          </a:p>
        </p:txBody>
      </p:sp>
      <p:sp>
        <p:nvSpPr>
          <p:cNvPr id="20" name="Tekstvak 19">
            <a:extLst>
              <a:ext uri="{FF2B5EF4-FFF2-40B4-BE49-F238E27FC236}">
                <a16:creationId xmlns:a16="http://schemas.microsoft.com/office/drawing/2014/main" id="{022C2E3E-DAEF-1763-4BA7-16E68237CDF0}"/>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2022-III</a:t>
            </a:r>
          </a:p>
        </p:txBody>
      </p:sp>
      <p:sp>
        <p:nvSpPr>
          <p:cNvPr id="41" name="Tekstvak 40">
            <a:extLst>
              <a:ext uri="{FF2B5EF4-FFF2-40B4-BE49-F238E27FC236}">
                <a16:creationId xmlns:a16="http://schemas.microsoft.com/office/drawing/2014/main" id="{0551F76B-ED56-B838-3FDE-AB15A7CDAF0B}"/>
              </a:ext>
            </a:extLst>
          </p:cNvPr>
          <p:cNvSpPr txBox="1"/>
          <p:nvPr/>
        </p:nvSpPr>
        <p:spPr>
          <a:xfrm>
            <a:off x="1344724" y="6194139"/>
            <a:ext cx="1268182"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01-01-’22</a:t>
            </a:r>
          </a:p>
        </p:txBody>
      </p:sp>
      <p:sp>
        <p:nvSpPr>
          <p:cNvPr id="42" name="Tekstvak 41">
            <a:extLst>
              <a:ext uri="{FF2B5EF4-FFF2-40B4-BE49-F238E27FC236}">
                <a16:creationId xmlns:a16="http://schemas.microsoft.com/office/drawing/2014/main" id="{809F98F7-B551-117F-3054-CE8C127BA948}"/>
              </a:ext>
            </a:extLst>
          </p:cNvPr>
          <p:cNvSpPr txBox="1"/>
          <p:nvPr/>
        </p:nvSpPr>
        <p:spPr>
          <a:xfrm>
            <a:off x="9579094" y="6194139"/>
            <a:ext cx="1268182" cy="369332"/>
          </a:xfrm>
          <a:prstGeom prst="rect">
            <a:avLst/>
          </a:prstGeom>
          <a:noFill/>
        </p:spPr>
        <p:txBody>
          <a:bodyPr wrap="square" rtlCol="0">
            <a:spAutoFit/>
          </a:bodyPr>
          <a:lstStyle/>
          <a:p>
            <a:pPr lvl="0" algn="ctr">
              <a:defRPr/>
            </a:pPr>
            <a:r>
              <a:rPr lang="nl-NL" b="1" dirty="0">
                <a:solidFill>
                  <a:prstClr val="black"/>
                </a:solidFill>
                <a:latin typeface="Effra" panose="02000506080000020004" pitchFamily="2" charset="0"/>
              </a:rPr>
              <a:t>0</a:t>
            </a:r>
            <a:r>
              <a:rPr kumimoji="0" lang="nl-NL" b="1" u="none" strike="noStrike" kern="1200" cap="none" spc="0" normalizeH="0" baseline="0" noProof="0" dirty="0">
                <a:ln>
                  <a:noFill/>
                </a:ln>
                <a:solidFill>
                  <a:prstClr val="black"/>
                </a:solidFill>
                <a:effectLst/>
                <a:uLnTx/>
                <a:uFillTx/>
                <a:latin typeface="Effra" panose="02000506080000020004" pitchFamily="2" charset="0"/>
              </a:rPr>
              <a:t>1-12-’28</a:t>
            </a:r>
          </a:p>
        </p:txBody>
      </p:sp>
      <p:sp>
        <p:nvSpPr>
          <p:cNvPr id="56" name="Rechthoek: afgeronde hoeken 55">
            <a:extLst>
              <a:ext uri="{FF2B5EF4-FFF2-40B4-BE49-F238E27FC236}">
                <a16:creationId xmlns:a16="http://schemas.microsoft.com/office/drawing/2014/main" id="{43671957-9C38-AF08-6509-578ED1856451}"/>
              </a:ext>
            </a:extLst>
          </p:cNvPr>
          <p:cNvSpPr/>
          <p:nvPr/>
        </p:nvSpPr>
        <p:spPr>
          <a:xfrm>
            <a:off x="6307931" y="2756606"/>
            <a:ext cx="1759744" cy="262700"/>
          </a:xfrm>
          <a:prstGeom prst="roundRect">
            <a:avLst/>
          </a:prstGeom>
          <a:solidFill>
            <a:srgbClr val="FF0000">
              <a:alpha val="25000"/>
            </a:srgb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7" name="Rechthoek: afgeronde hoeken 56">
            <a:extLst>
              <a:ext uri="{FF2B5EF4-FFF2-40B4-BE49-F238E27FC236}">
                <a16:creationId xmlns:a16="http://schemas.microsoft.com/office/drawing/2014/main" id="{D009DF0F-5DFC-0202-9D38-6CBA09063D93}"/>
              </a:ext>
            </a:extLst>
          </p:cNvPr>
          <p:cNvSpPr/>
          <p:nvPr/>
        </p:nvSpPr>
        <p:spPr>
          <a:xfrm>
            <a:off x="6807638" y="1482710"/>
            <a:ext cx="1729144" cy="262800"/>
          </a:xfrm>
          <a:prstGeom prst="roundRect">
            <a:avLst/>
          </a:prstGeom>
          <a:solidFill>
            <a:srgbClr val="00B050">
              <a:alpha val="25000"/>
            </a:srgb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8" name="Rechthoek: afgeronde hoeken 57">
            <a:extLst>
              <a:ext uri="{FF2B5EF4-FFF2-40B4-BE49-F238E27FC236}">
                <a16:creationId xmlns:a16="http://schemas.microsoft.com/office/drawing/2014/main" id="{E992DF07-CD08-5B21-AEBD-9A8C683044E1}"/>
              </a:ext>
            </a:extLst>
          </p:cNvPr>
          <p:cNvSpPr/>
          <p:nvPr/>
        </p:nvSpPr>
        <p:spPr>
          <a:xfrm>
            <a:off x="6807637" y="1855125"/>
            <a:ext cx="2086332" cy="262800"/>
          </a:xfrm>
          <a:prstGeom prst="roundRect">
            <a:avLst/>
          </a:prstGeom>
          <a:solidFill>
            <a:srgbClr val="0070C0">
              <a:alpha val="25000"/>
            </a:srgb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61" name="Rechte verbindingslijn met pijl 60">
            <a:extLst>
              <a:ext uri="{FF2B5EF4-FFF2-40B4-BE49-F238E27FC236}">
                <a16:creationId xmlns:a16="http://schemas.microsoft.com/office/drawing/2014/main" id="{BEA77E05-849B-73CB-D73A-C467D859FE21}"/>
              </a:ext>
            </a:extLst>
          </p:cNvPr>
          <p:cNvCxnSpPr>
            <a:cxnSpLocks/>
          </p:cNvCxnSpPr>
          <p:nvPr/>
        </p:nvCxnSpPr>
        <p:spPr>
          <a:xfrm>
            <a:off x="1978815" y="4701628"/>
            <a:ext cx="3754" cy="531637"/>
          </a:xfrm>
          <a:prstGeom prst="straightConnector1">
            <a:avLst/>
          </a:prstGeom>
          <a:ln w="889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62" name="Rechte verbindingslijn met pijl 61">
            <a:extLst>
              <a:ext uri="{FF2B5EF4-FFF2-40B4-BE49-F238E27FC236}">
                <a16:creationId xmlns:a16="http://schemas.microsoft.com/office/drawing/2014/main" id="{B0A92625-CC28-B6AB-4ACA-3819DB64D3B8}"/>
              </a:ext>
            </a:extLst>
          </p:cNvPr>
          <p:cNvCxnSpPr>
            <a:cxnSpLocks/>
          </p:cNvCxnSpPr>
          <p:nvPr/>
        </p:nvCxnSpPr>
        <p:spPr>
          <a:xfrm>
            <a:off x="10209431" y="4905486"/>
            <a:ext cx="3754" cy="531637"/>
          </a:xfrm>
          <a:prstGeom prst="straightConnector1">
            <a:avLst/>
          </a:prstGeom>
          <a:ln w="88900">
            <a:solidFill>
              <a:srgbClr val="005A9E"/>
            </a:solidFill>
            <a:tailEnd type="triangle"/>
          </a:ln>
        </p:spPr>
        <p:style>
          <a:lnRef idx="2">
            <a:schemeClr val="accent1"/>
          </a:lnRef>
          <a:fillRef idx="0">
            <a:schemeClr val="accent1"/>
          </a:fillRef>
          <a:effectRef idx="1">
            <a:schemeClr val="accent1"/>
          </a:effectRef>
          <a:fontRef idx="minor">
            <a:schemeClr val="tx1"/>
          </a:fontRef>
        </p:style>
      </p:cxnSp>
      <p:sp>
        <p:nvSpPr>
          <p:cNvPr id="63" name="Vermenigvuldigingsteken 62">
            <a:extLst>
              <a:ext uri="{FF2B5EF4-FFF2-40B4-BE49-F238E27FC236}">
                <a16:creationId xmlns:a16="http://schemas.microsoft.com/office/drawing/2014/main" id="{A327EB6A-9A56-B442-95E1-2DF440B6B6BD}"/>
              </a:ext>
            </a:extLst>
          </p:cNvPr>
          <p:cNvSpPr/>
          <p:nvPr/>
        </p:nvSpPr>
        <p:spPr>
          <a:xfrm>
            <a:off x="1750440" y="5125285"/>
            <a:ext cx="456748" cy="510040"/>
          </a:xfrm>
          <a:prstGeom prst="mathMultiply">
            <a:avLst>
              <a:gd name="adj1" fmla="val 13558"/>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69" name="Tekstvak 68">
            <a:extLst>
              <a:ext uri="{FF2B5EF4-FFF2-40B4-BE49-F238E27FC236}">
                <a16:creationId xmlns:a16="http://schemas.microsoft.com/office/drawing/2014/main" id="{5D21D300-013D-8156-C843-A8DB4DCAAE69}"/>
              </a:ext>
            </a:extLst>
          </p:cNvPr>
          <p:cNvSpPr txBox="1"/>
          <p:nvPr/>
        </p:nvSpPr>
        <p:spPr>
          <a:xfrm>
            <a:off x="7867785" y="5885440"/>
            <a:ext cx="2190749"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2028: </a:t>
            </a:r>
            <a:r>
              <a:rPr kumimoji="0" lang="nl-NL" b="1" u="none" strike="noStrike" kern="1200" cap="none" spc="0" normalizeH="0" baseline="0" noProof="0" dirty="0">
                <a:ln>
                  <a:noFill/>
                </a:ln>
                <a:solidFill>
                  <a:srgbClr val="945DE8"/>
                </a:solidFill>
                <a:effectLst/>
                <a:uLnTx/>
                <a:uFillTx/>
                <a:latin typeface="Effra" panose="02000506080000020004" pitchFamily="2" charset="0"/>
              </a:rPr>
              <a:t>11</a:t>
            </a:r>
            <a:r>
              <a:rPr kumimoji="0" lang="nl-NL" b="1" u="none" strike="noStrike" kern="1200" cap="none" spc="0" normalizeH="0" baseline="0" noProof="0" dirty="0">
                <a:ln>
                  <a:noFill/>
                </a:ln>
                <a:solidFill>
                  <a:prstClr val="black"/>
                </a:solidFill>
                <a:effectLst/>
                <a:uLnTx/>
                <a:uFillTx/>
                <a:latin typeface="Effra" panose="02000506080000020004" pitchFamily="2" charset="0"/>
              </a:rPr>
              <a:t> maanden</a:t>
            </a:r>
          </a:p>
        </p:txBody>
      </p:sp>
      <p:sp>
        <p:nvSpPr>
          <p:cNvPr id="70" name="Tekstvak 69">
            <a:extLst>
              <a:ext uri="{FF2B5EF4-FFF2-40B4-BE49-F238E27FC236}">
                <a16:creationId xmlns:a16="http://schemas.microsoft.com/office/drawing/2014/main" id="{E053DA8D-F64F-922A-452D-9AF5825650CA}"/>
              </a:ext>
            </a:extLst>
          </p:cNvPr>
          <p:cNvSpPr txBox="1"/>
          <p:nvPr/>
        </p:nvSpPr>
        <p:spPr>
          <a:xfrm>
            <a:off x="3218260" y="5885440"/>
            <a:ext cx="3276591"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a:t>
            </a:r>
            <a:r>
              <a:rPr lang="nl-NL" b="1" dirty="0">
                <a:solidFill>
                  <a:prstClr val="black"/>
                </a:solidFill>
                <a:latin typeface="Effra" panose="02000506080000020004" pitchFamily="2" charset="0"/>
              </a:rPr>
              <a:t>22</a:t>
            </a:r>
            <a:r>
              <a:rPr kumimoji="0" lang="nl-NL" b="1" u="none" strike="noStrike" kern="1200" cap="none" spc="0" normalizeH="0" baseline="0" noProof="0" dirty="0">
                <a:ln>
                  <a:noFill/>
                </a:ln>
                <a:solidFill>
                  <a:prstClr val="black"/>
                </a:solidFill>
                <a:effectLst/>
                <a:uLnTx/>
                <a:uFillTx/>
                <a:latin typeface="Effra" panose="02000506080000020004" pitchFamily="2" charset="0"/>
              </a:rPr>
              <a:t>-202</a:t>
            </a:r>
            <a:r>
              <a:rPr lang="nl-NL" b="1" dirty="0">
                <a:solidFill>
                  <a:prstClr val="black"/>
                </a:solidFill>
                <a:latin typeface="Effra" panose="02000506080000020004" pitchFamily="2" charset="0"/>
              </a:rPr>
              <a:t>7</a:t>
            </a:r>
            <a:r>
              <a:rPr kumimoji="0" lang="nl-NL" b="1" u="none" strike="noStrike" kern="1200" cap="none" spc="0" normalizeH="0" baseline="0" noProof="0" dirty="0">
                <a:ln>
                  <a:noFill/>
                </a:ln>
                <a:solidFill>
                  <a:prstClr val="black"/>
                </a:solidFill>
                <a:effectLst/>
                <a:uLnTx/>
                <a:uFillTx/>
                <a:latin typeface="Effra" panose="02000506080000020004" pitchFamily="2" charset="0"/>
              </a:rPr>
              <a:t>: </a:t>
            </a:r>
            <a:r>
              <a:rPr lang="nl-NL" b="1" dirty="0">
                <a:solidFill>
                  <a:srgbClr val="945DE8"/>
                </a:solidFill>
                <a:latin typeface="Effra" panose="02000506080000020004" pitchFamily="2" charset="0"/>
              </a:rPr>
              <a:t>72</a:t>
            </a:r>
            <a:r>
              <a:rPr kumimoji="0" lang="nl-NL" b="1" u="none" strike="noStrike" kern="1200" cap="none" spc="0" normalizeH="0" baseline="0" noProof="0" dirty="0">
                <a:ln>
                  <a:noFill/>
                </a:ln>
                <a:solidFill>
                  <a:prstClr val="black"/>
                </a:solidFill>
                <a:effectLst/>
                <a:uLnTx/>
                <a:uFillTx/>
                <a:latin typeface="Effra" panose="02000506080000020004" pitchFamily="2" charset="0"/>
              </a:rPr>
              <a:t> maanden</a:t>
            </a:r>
          </a:p>
        </p:txBody>
      </p:sp>
      <p:sp>
        <p:nvSpPr>
          <p:cNvPr id="72" name="Is gelijk aan 71">
            <a:extLst>
              <a:ext uri="{FF2B5EF4-FFF2-40B4-BE49-F238E27FC236}">
                <a16:creationId xmlns:a16="http://schemas.microsoft.com/office/drawing/2014/main" id="{64FCC049-0182-402F-6EED-D54AB3CE11FB}"/>
              </a:ext>
            </a:extLst>
          </p:cNvPr>
          <p:cNvSpPr/>
          <p:nvPr/>
        </p:nvSpPr>
        <p:spPr>
          <a:xfrm>
            <a:off x="4106698" y="3980265"/>
            <a:ext cx="438567" cy="806738"/>
          </a:xfrm>
          <a:prstGeom prst="mathEqual">
            <a:avLst>
              <a:gd name="adj1" fmla="val 8890"/>
              <a:gd name="adj2" fmla="val 10403"/>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6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75" name="Is gelijk aan 74">
            <a:extLst>
              <a:ext uri="{FF2B5EF4-FFF2-40B4-BE49-F238E27FC236}">
                <a16:creationId xmlns:a16="http://schemas.microsoft.com/office/drawing/2014/main" id="{6BD0BDB0-28B1-5D01-B580-86770DBB3089}"/>
              </a:ext>
            </a:extLst>
          </p:cNvPr>
          <p:cNvSpPr/>
          <p:nvPr/>
        </p:nvSpPr>
        <p:spPr>
          <a:xfrm>
            <a:off x="716489" y="3980265"/>
            <a:ext cx="438567" cy="806738"/>
          </a:xfrm>
          <a:prstGeom prst="mathEqual">
            <a:avLst>
              <a:gd name="adj1" fmla="val 8890"/>
              <a:gd name="adj2" fmla="val 10403"/>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6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76" name="Tekstvak 75">
            <a:extLst>
              <a:ext uri="{FF2B5EF4-FFF2-40B4-BE49-F238E27FC236}">
                <a16:creationId xmlns:a16="http://schemas.microsoft.com/office/drawing/2014/main" id="{762D9F0C-C17A-D148-CCDF-662717B933DD}"/>
              </a:ext>
            </a:extLst>
          </p:cNvPr>
          <p:cNvSpPr txBox="1"/>
          <p:nvPr/>
        </p:nvSpPr>
        <p:spPr>
          <a:xfrm>
            <a:off x="1083339" y="3748640"/>
            <a:ext cx="2100254" cy="1015663"/>
          </a:xfrm>
          <a:prstGeom prst="rect">
            <a:avLst/>
          </a:prstGeom>
          <a:noFill/>
        </p:spPr>
        <p:txBody>
          <a:bodyPr wrap="square" rtlCol="0">
            <a:spAutoFit/>
          </a:bodyPr>
          <a:lstStyle/>
          <a:p>
            <a:pPr algn="ctr">
              <a:defRPr/>
            </a:pPr>
            <a:r>
              <a:rPr lang="nl-NL" sz="6000" b="1" dirty="0">
                <a:solidFill>
                  <a:srgbClr val="AE83ED"/>
                </a:solidFill>
                <a:effectLst>
                  <a:outerShdw blurRad="25400" dist="25400" dir="2700000" algn="tl" rotWithShape="0">
                    <a:prstClr val="black">
                      <a:alpha val="40000"/>
                    </a:prstClr>
                  </a:outerShdw>
                </a:effectLst>
                <a:latin typeface="Effra" panose="02000506080000020004" pitchFamily="2" charset="0"/>
              </a:rPr>
              <a:t>1,001</a:t>
            </a:r>
          </a:p>
        </p:txBody>
      </p:sp>
      <p:sp>
        <p:nvSpPr>
          <p:cNvPr id="77" name="Tekstvak 76">
            <a:extLst>
              <a:ext uri="{FF2B5EF4-FFF2-40B4-BE49-F238E27FC236}">
                <a16:creationId xmlns:a16="http://schemas.microsoft.com/office/drawing/2014/main" id="{D60771FB-7CA6-DF79-B8F5-8D9D4B344160}"/>
              </a:ext>
            </a:extLst>
          </p:cNvPr>
          <p:cNvSpPr txBox="1"/>
          <p:nvPr/>
        </p:nvSpPr>
        <p:spPr>
          <a:xfrm>
            <a:off x="5941630" y="3594622"/>
            <a:ext cx="516844"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a</a:t>
            </a:r>
          </a:p>
        </p:txBody>
      </p:sp>
      <p:sp>
        <p:nvSpPr>
          <p:cNvPr id="78" name="Is gelijk aan 77">
            <a:extLst>
              <a:ext uri="{FF2B5EF4-FFF2-40B4-BE49-F238E27FC236}">
                <a16:creationId xmlns:a16="http://schemas.microsoft.com/office/drawing/2014/main" id="{102091AB-45DE-8C22-39E8-EB9135DC29B6}"/>
              </a:ext>
            </a:extLst>
          </p:cNvPr>
          <p:cNvSpPr/>
          <p:nvPr/>
        </p:nvSpPr>
        <p:spPr>
          <a:xfrm>
            <a:off x="6475449" y="3980265"/>
            <a:ext cx="438567" cy="806738"/>
          </a:xfrm>
          <a:prstGeom prst="mathEqual">
            <a:avLst>
              <a:gd name="adj1" fmla="val 8890"/>
              <a:gd name="adj2" fmla="val 10403"/>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6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7" name="Vermenigvuldigingsteken 6">
            <a:extLst>
              <a:ext uri="{FF2B5EF4-FFF2-40B4-BE49-F238E27FC236}">
                <a16:creationId xmlns:a16="http://schemas.microsoft.com/office/drawing/2014/main" id="{971EF374-2BFD-ECDD-B3E2-733789F59642}"/>
              </a:ext>
            </a:extLst>
          </p:cNvPr>
          <p:cNvSpPr/>
          <p:nvPr/>
        </p:nvSpPr>
        <p:spPr>
          <a:xfrm>
            <a:off x="8787807" y="4047587"/>
            <a:ext cx="649033"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9" name="Tekstvak 8">
            <a:extLst>
              <a:ext uri="{FF2B5EF4-FFF2-40B4-BE49-F238E27FC236}">
                <a16:creationId xmlns:a16="http://schemas.microsoft.com/office/drawing/2014/main" id="{624B17D4-E8FE-AEC8-551B-C0CB8191143E}"/>
              </a:ext>
            </a:extLst>
          </p:cNvPr>
          <p:cNvSpPr txBox="1"/>
          <p:nvPr/>
        </p:nvSpPr>
        <p:spPr>
          <a:xfrm>
            <a:off x="10860297" y="3445601"/>
            <a:ext cx="1252528" cy="769441"/>
          </a:xfrm>
          <a:prstGeom prst="rect">
            <a:avLst/>
          </a:prstGeom>
          <a:noFill/>
        </p:spPr>
        <p:txBody>
          <a:bodyPr wrap="square" rtlCol="0">
            <a:spAutoFit/>
          </a:bodyPr>
          <a:lstStyle/>
          <a:p>
            <a:pPr algn="ctr">
              <a:defRPr/>
            </a:pPr>
            <a:r>
              <a:rPr lang="nl-NL" sz="4400" b="1" dirty="0">
                <a:solidFill>
                  <a:srgbClr val="AE83ED"/>
                </a:solidFill>
                <a:effectLst>
                  <a:outerShdw blurRad="25400" dist="25400" dir="2700000" algn="tl" rotWithShape="0">
                    <a:prstClr val="black">
                      <a:alpha val="40000"/>
                    </a:prstClr>
                  </a:outerShdw>
                </a:effectLst>
                <a:latin typeface="Effra" panose="02000506080000020004" pitchFamily="2" charset="0"/>
              </a:rPr>
              <a:t>-83</a:t>
            </a:r>
          </a:p>
        </p:txBody>
      </p:sp>
      <p:sp>
        <p:nvSpPr>
          <p:cNvPr id="10" name="Rechthoek 9">
            <a:extLst>
              <a:ext uri="{FF2B5EF4-FFF2-40B4-BE49-F238E27FC236}">
                <a16:creationId xmlns:a16="http://schemas.microsoft.com/office/drawing/2014/main" id="{193A1AA7-78E0-8D25-3727-8CFE0F549FE4}"/>
              </a:ext>
            </a:extLst>
          </p:cNvPr>
          <p:cNvSpPr/>
          <p:nvPr/>
        </p:nvSpPr>
        <p:spPr>
          <a:xfrm>
            <a:off x="10045350" y="4842108"/>
            <a:ext cx="335743" cy="636379"/>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Rechte verbindingslijn met pijl 11">
            <a:extLst>
              <a:ext uri="{FF2B5EF4-FFF2-40B4-BE49-F238E27FC236}">
                <a16:creationId xmlns:a16="http://schemas.microsoft.com/office/drawing/2014/main" id="{2CB72E9C-B6AA-0D4B-EF1A-A6A05FC79C66}"/>
              </a:ext>
            </a:extLst>
          </p:cNvPr>
          <p:cNvCxnSpPr>
            <a:cxnSpLocks/>
          </p:cNvCxnSpPr>
          <p:nvPr/>
        </p:nvCxnSpPr>
        <p:spPr>
          <a:xfrm flipH="1">
            <a:off x="2140299" y="5379720"/>
            <a:ext cx="7901224" cy="0"/>
          </a:xfrm>
          <a:prstGeom prst="straightConnector1">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A2EC460B-49B9-7E2F-C179-0F2F09A39355}"/>
              </a:ext>
            </a:extLst>
          </p:cNvPr>
          <p:cNvSpPr txBox="1"/>
          <p:nvPr/>
        </p:nvSpPr>
        <p:spPr>
          <a:xfrm>
            <a:off x="4457703" y="5478489"/>
            <a:ext cx="3276591"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a:t>
            </a:r>
            <a:r>
              <a:rPr lang="nl-NL" b="1" dirty="0">
                <a:solidFill>
                  <a:prstClr val="black"/>
                </a:solidFill>
                <a:latin typeface="Effra" panose="02000506080000020004" pitchFamily="2" charset="0"/>
              </a:rPr>
              <a:t>22</a:t>
            </a:r>
            <a:r>
              <a:rPr kumimoji="0" lang="nl-NL" b="1" u="none" strike="noStrike" kern="1200" cap="none" spc="0" normalizeH="0" baseline="0" noProof="0" dirty="0">
                <a:ln>
                  <a:noFill/>
                </a:ln>
                <a:solidFill>
                  <a:prstClr val="black"/>
                </a:solidFill>
                <a:effectLst/>
                <a:uLnTx/>
                <a:uFillTx/>
                <a:latin typeface="Effra" panose="02000506080000020004" pitchFamily="2" charset="0"/>
              </a:rPr>
              <a:t>-2028: </a:t>
            </a:r>
            <a:r>
              <a:rPr lang="nl-NL" b="1" dirty="0">
                <a:solidFill>
                  <a:srgbClr val="945DE8"/>
                </a:solidFill>
                <a:latin typeface="Effra" panose="02000506080000020004" pitchFamily="2" charset="0"/>
              </a:rPr>
              <a:t>84</a:t>
            </a:r>
            <a:r>
              <a:rPr kumimoji="0" lang="nl-NL" b="1" u="none" strike="noStrike" kern="1200" cap="none" spc="0" normalizeH="0" baseline="0" noProof="0" dirty="0">
                <a:ln>
                  <a:noFill/>
                </a:ln>
                <a:solidFill>
                  <a:prstClr val="black"/>
                </a:solidFill>
                <a:effectLst/>
                <a:uLnTx/>
                <a:uFillTx/>
                <a:latin typeface="Effra" panose="02000506080000020004" pitchFamily="2" charset="0"/>
              </a:rPr>
              <a:t> </a:t>
            </a:r>
            <a:r>
              <a:rPr lang="nl-NL" b="1" dirty="0">
                <a:solidFill>
                  <a:prstClr val="black"/>
                </a:solidFill>
                <a:latin typeface="Effra" panose="02000506080000020004" pitchFamily="2" charset="0"/>
              </a:rPr>
              <a:t>opnames</a:t>
            </a:r>
            <a:endParaRPr kumimoji="0" lang="nl-NL" b="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7" name="Rechthoek 16">
            <a:extLst>
              <a:ext uri="{FF2B5EF4-FFF2-40B4-BE49-F238E27FC236}">
                <a16:creationId xmlns:a16="http://schemas.microsoft.com/office/drawing/2014/main" id="{D22887A9-9B7C-BCD4-9190-53EA24DCA03D}"/>
              </a:ext>
            </a:extLst>
          </p:cNvPr>
          <p:cNvSpPr/>
          <p:nvPr/>
        </p:nvSpPr>
        <p:spPr>
          <a:xfrm>
            <a:off x="3829685" y="2756606"/>
            <a:ext cx="2003425" cy="262700"/>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Verbindingslijn: gebogen 17">
            <a:extLst>
              <a:ext uri="{FF2B5EF4-FFF2-40B4-BE49-F238E27FC236}">
                <a16:creationId xmlns:a16="http://schemas.microsoft.com/office/drawing/2014/main" id="{E25EDCF4-6D3A-9F61-ED04-53D03D6F6891}"/>
              </a:ext>
            </a:extLst>
          </p:cNvPr>
          <p:cNvCxnSpPr>
            <a:cxnSpLocks/>
            <a:stCxn id="17" idx="2"/>
            <a:endCxn id="26" idx="0"/>
          </p:cNvCxnSpPr>
          <p:nvPr/>
        </p:nvCxnSpPr>
        <p:spPr>
          <a:xfrm rot="5400000">
            <a:off x="2298127" y="2699993"/>
            <a:ext cx="2213959" cy="2852584"/>
          </a:xfrm>
          <a:prstGeom prst="bentConnector3">
            <a:avLst>
              <a:gd name="adj1" fmla="val 50000"/>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29" name="Tekstvak 28">
            <a:extLst>
              <a:ext uri="{FF2B5EF4-FFF2-40B4-BE49-F238E27FC236}">
                <a16:creationId xmlns:a16="http://schemas.microsoft.com/office/drawing/2014/main" id="{5070B19D-B1B9-95F2-810B-201C7B1EE962}"/>
              </a:ext>
            </a:extLst>
          </p:cNvPr>
          <p:cNvSpPr txBox="1"/>
          <p:nvPr/>
        </p:nvSpPr>
        <p:spPr>
          <a:xfrm>
            <a:off x="11107463" y="3458175"/>
            <a:ext cx="406336" cy="769441"/>
          </a:xfrm>
          <a:prstGeom prst="rect">
            <a:avLst/>
          </a:prstGeom>
          <a:noFill/>
        </p:spPr>
        <p:txBody>
          <a:bodyPr wrap="square" rtlCol="0">
            <a:spAutoFit/>
          </a:bodyPr>
          <a:lstStyle/>
          <a:p>
            <a:pPr algn="ctr">
              <a:defRPr/>
            </a:pPr>
            <a:r>
              <a:rPr lang="nl-NL" sz="4400" b="1" dirty="0">
                <a:solidFill>
                  <a:srgbClr val="AE83ED"/>
                </a:solidFill>
                <a:effectLst>
                  <a:outerShdw blurRad="25400" dist="25400" dir="2700000" algn="tl" rotWithShape="0">
                    <a:prstClr val="black">
                      <a:alpha val="40000"/>
                    </a:prstClr>
                  </a:outerShdw>
                </a:effectLst>
                <a:latin typeface="Effra" panose="02000506080000020004" pitchFamily="2" charset="0"/>
              </a:rPr>
              <a:t>?</a:t>
            </a:r>
          </a:p>
        </p:txBody>
      </p:sp>
      <p:sp>
        <p:nvSpPr>
          <p:cNvPr id="82" name="Bijschrift: pijl-omlaag 81">
            <a:extLst>
              <a:ext uri="{FF2B5EF4-FFF2-40B4-BE49-F238E27FC236}">
                <a16:creationId xmlns:a16="http://schemas.microsoft.com/office/drawing/2014/main" id="{06407052-2962-AE7C-39E8-90096D850131}"/>
              </a:ext>
            </a:extLst>
          </p:cNvPr>
          <p:cNvSpPr/>
          <p:nvPr/>
        </p:nvSpPr>
        <p:spPr>
          <a:xfrm flipH="1">
            <a:off x="3988473" y="3411997"/>
            <a:ext cx="4195713" cy="1958510"/>
          </a:xfrm>
          <a:prstGeom prst="downArrowCallout">
            <a:avLst>
              <a:gd name="adj1" fmla="val 19722"/>
              <a:gd name="adj2" fmla="val 19668"/>
              <a:gd name="adj3" fmla="val 19568"/>
              <a:gd name="adj4" fmla="val 69806"/>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dirty="0">
                <a:latin typeface="Effra" panose="02000506080000020004" pitchFamily="2" charset="0"/>
              </a:rPr>
              <a:t>Het aantal maanden komt niet overeen met het aantal opnames!</a:t>
            </a:r>
          </a:p>
        </p:txBody>
      </p:sp>
      <p:sp>
        <p:nvSpPr>
          <p:cNvPr id="81" name="Bijschrift: pijl-links 80">
            <a:extLst>
              <a:ext uri="{FF2B5EF4-FFF2-40B4-BE49-F238E27FC236}">
                <a16:creationId xmlns:a16="http://schemas.microsoft.com/office/drawing/2014/main" id="{D2E6237A-6694-4215-A269-24034DAE69CB}"/>
              </a:ext>
            </a:extLst>
          </p:cNvPr>
          <p:cNvSpPr/>
          <p:nvPr/>
        </p:nvSpPr>
        <p:spPr>
          <a:xfrm>
            <a:off x="3080550" y="3583405"/>
            <a:ext cx="4195713" cy="1332000"/>
          </a:xfrm>
          <a:prstGeom prst="leftArrowCallout">
            <a:avLst>
              <a:gd name="adj1" fmla="val 25000"/>
              <a:gd name="adj2" fmla="val 25000"/>
              <a:gd name="adj3" fmla="val 25000"/>
              <a:gd name="adj4" fmla="val 88063"/>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dirty="0">
                <a:latin typeface="Effra" panose="02000506080000020004" pitchFamily="2" charset="0"/>
              </a:rPr>
              <a:t>Interest / 100 + 1</a:t>
            </a:r>
          </a:p>
          <a:p>
            <a:pPr algn="ctr"/>
            <a:r>
              <a:rPr lang="nl-NL" sz="2800" b="1" dirty="0">
                <a:latin typeface="Effra" panose="02000506080000020004" pitchFamily="2" charset="0"/>
              </a:rPr>
              <a:t>Dus: </a:t>
            </a:r>
          </a:p>
          <a:p>
            <a:pPr algn="ctr"/>
            <a:r>
              <a:rPr lang="nl-NL" sz="2800" dirty="0">
                <a:latin typeface="Effra" panose="02000506080000020004" pitchFamily="2" charset="0"/>
              </a:rPr>
              <a:t>0,1 / 100 + 1 = 1,001</a:t>
            </a:r>
          </a:p>
        </p:txBody>
      </p:sp>
      <p:sp>
        <p:nvSpPr>
          <p:cNvPr id="30" name="Rechthoek: afgeronde hoeken 29">
            <a:extLst>
              <a:ext uri="{FF2B5EF4-FFF2-40B4-BE49-F238E27FC236}">
                <a16:creationId xmlns:a16="http://schemas.microsoft.com/office/drawing/2014/main" id="{9A76B8EF-DB0E-0E67-3147-8BA05EE2633C}"/>
              </a:ext>
            </a:extLst>
          </p:cNvPr>
          <p:cNvSpPr/>
          <p:nvPr/>
        </p:nvSpPr>
        <p:spPr>
          <a:xfrm>
            <a:off x="3818023" y="-1994654"/>
            <a:ext cx="4555951" cy="1911812"/>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196426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5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200"/>
                                        <p:tgtEl>
                                          <p:spTgt spid="18"/>
                                        </p:tgtEl>
                                      </p:cBhvr>
                                    </p:animEffect>
                                  </p:childTnLst>
                                </p:cTn>
                              </p:par>
                            </p:childTnLst>
                          </p:cTn>
                        </p:par>
                        <p:par>
                          <p:cTn id="18" fill="hold">
                            <p:stCondLst>
                              <p:cond delay="200"/>
                            </p:stCondLst>
                            <p:childTnLst>
                              <p:par>
                                <p:cTn id="19" presetID="1"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150"/>
                                        <p:tgtEl>
                                          <p:spTgt spid="56"/>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17"/>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left)">
                                      <p:cBhvr>
                                        <p:cTn id="38" dur="15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15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150"/>
                                        <p:tgtEl>
                                          <p:spTgt spid="75"/>
                                        </p:tgtEl>
                                      </p:cBhvr>
                                    </p:animEffect>
                                  </p:childTnLst>
                                </p:cTn>
                              </p:par>
                            </p:childTnLst>
                          </p:cTn>
                        </p:par>
                        <p:par>
                          <p:cTn id="65" fill="hold">
                            <p:stCondLst>
                              <p:cond delay="150"/>
                            </p:stCondLst>
                            <p:childTnLst>
                              <p:par>
                                <p:cTn id="66" presetID="1" presetClass="entr" presetSubtype="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wipe(right)">
                                      <p:cBhvr>
                                        <p:cTn id="72" dur="250"/>
                                        <p:tgtEl>
                                          <p:spTgt spid="81"/>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8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ipe(left)">
                                      <p:cBhvr>
                                        <p:cTn id="89" dur="150"/>
                                        <p:tgtEl>
                                          <p:spTgt spid="72"/>
                                        </p:tgtEl>
                                      </p:cBhvr>
                                    </p:animEffect>
                                  </p:childTnLst>
                                </p:cTn>
                              </p:par>
                            </p:childTnLst>
                          </p:cTn>
                        </p:par>
                        <p:par>
                          <p:cTn id="90" fill="hold">
                            <p:stCondLst>
                              <p:cond delay="150"/>
                            </p:stCondLst>
                            <p:childTnLst>
                              <p:par>
                                <p:cTn id="91" presetID="1" presetClass="entr" presetSubtype="0"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0"/>
                                        </p:tgtEl>
                                        <p:attrNameLst>
                                          <p:attrName>style.visibility</p:attrName>
                                        </p:attrNameLst>
                                      </p:cBhvr>
                                      <p:to>
                                        <p:strVal val="visible"/>
                                      </p:to>
                                    </p:set>
                                  </p:childTnLst>
                                </p:cTn>
                              </p:par>
                              <p:par>
                                <p:cTn id="101" presetID="22" presetClass="entr" presetSubtype="2" fill="hold"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right)">
                                      <p:cBhvr>
                                        <p:cTn id="103" dur="250"/>
                                        <p:tgtEl>
                                          <p:spTgt spid="1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78"/>
                                        </p:tgtEl>
                                        <p:attrNameLst>
                                          <p:attrName>style.visibility</p:attrName>
                                        </p:attrNameLst>
                                      </p:cBhvr>
                                      <p:to>
                                        <p:strVal val="visible"/>
                                      </p:to>
                                    </p:set>
                                    <p:animEffect transition="in" filter="wipe(left)">
                                      <p:cBhvr>
                                        <p:cTn id="108" dur="150"/>
                                        <p:tgtEl>
                                          <p:spTgt spid="78"/>
                                        </p:tgtEl>
                                      </p:cBhvr>
                                    </p:animEffect>
                                  </p:childTnLst>
                                </p:cTn>
                              </p:par>
                            </p:childTnLst>
                          </p:cTn>
                        </p:par>
                        <p:par>
                          <p:cTn id="109" fill="hold">
                            <p:stCondLst>
                              <p:cond delay="150"/>
                            </p:stCondLst>
                            <p:childTnLst>
                              <p:par>
                                <p:cTn id="110" presetID="1"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7"/>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8"/>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6" presetClass="entr" presetSubtype="42" fill="hold"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barn(outHorizontal)">
                                      <p:cBhvr>
                                        <p:cTn id="122" dur="15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9"/>
                                        </p:tgtEl>
                                        <p:attrNameLst>
                                          <p:attrName>style.visibility</p:attrName>
                                        </p:attrNameLst>
                                      </p:cBhvr>
                                      <p:to>
                                        <p:strVal val="visible"/>
                                      </p:to>
                                    </p:set>
                                  </p:childTnLst>
                                </p:cTn>
                              </p:par>
                              <p:par>
                                <p:cTn id="135" presetID="1" presetClass="exit" presetSubtype="0" fill="hold" grpId="1" nodeType="withEffect">
                                  <p:stCondLst>
                                    <p:cond delay="0"/>
                                  </p:stCondLst>
                                  <p:childTnLst>
                                    <p:set>
                                      <p:cBhvr>
                                        <p:cTn id="136" dur="1" fill="hold">
                                          <p:stCondLst>
                                            <p:cond delay="0"/>
                                          </p:stCondLst>
                                        </p:cTn>
                                        <p:tgtEl>
                                          <p:spTgt spid="29"/>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1" fill="hold" grpId="0" nodeType="clickEffect">
                                  <p:stCondLst>
                                    <p:cond delay="0"/>
                                  </p:stCondLst>
                                  <p:childTnLst>
                                    <p:set>
                                      <p:cBhvr>
                                        <p:cTn id="140" dur="1" fill="hold">
                                          <p:stCondLst>
                                            <p:cond delay="0"/>
                                          </p:stCondLst>
                                        </p:cTn>
                                        <p:tgtEl>
                                          <p:spTgt spid="82"/>
                                        </p:tgtEl>
                                        <p:attrNameLst>
                                          <p:attrName>style.visibility</p:attrName>
                                        </p:attrNameLst>
                                      </p:cBhvr>
                                      <p:to>
                                        <p:strVal val="visible"/>
                                      </p:to>
                                    </p:set>
                                    <p:animEffect transition="in" filter="wipe(up)">
                                      <p:cBhvr>
                                        <p:cTn id="141" dur="250"/>
                                        <p:tgtEl>
                                          <p:spTgt spid="82"/>
                                        </p:tgtEl>
                                      </p:cBhvr>
                                    </p:animEffect>
                                  </p:childTnLst>
                                </p:cTn>
                              </p:par>
                            </p:childTnLst>
                          </p:cTn>
                        </p:par>
                      </p:childTnLst>
                    </p:cTn>
                  </p:par>
                  <p:par>
                    <p:cTn id="142" fill="hold">
                      <p:stCondLst>
                        <p:cond delay="indefinite"/>
                      </p:stCondLst>
                      <p:childTnLst>
                        <p:par>
                          <p:cTn id="143" fill="hold">
                            <p:stCondLst>
                              <p:cond delay="0"/>
                            </p:stCondLst>
                            <p:childTnLst>
                              <p:par>
                                <p:cTn id="144" presetID="1" presetClass="exit" presetSubtype="0" fill="hold" grpId="1" nodeType="clickEffect">
                                  <p:stCondLst>
                                    <p:cond delay="0"/>
                                  </p:stCondLst>
                                  <p:childTnLst>
                                    <p:set>
                                      <p:cBhvr>
                                        <p:cTn id="145" dur="1" fill="hold">
                                          <p:stCondLst>
                                            <p:cond delay="0"/>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 grpId="0"/>
      <p:bldP spid="71" grpId="0"/>
      <p:bldP spid="73" grpId="0"/>
      <p:bldP spid="74" grpId="0"/>
      <p:bldP spid="41" grpId="0"/>
      <p:bldP spid="42" grpId="0"/>
      <p:bldP spid="56" grpId="0" animBg="1"/>
      <p:bldP spid="57" grpId="0" animBg="1"/>
      <p:bldP spid="58" grpId="0" animBg="1"/>
      <p:bldP spid="63" grpId="0" animBg="1"/>
      <p:bldP spid="69" grpId="0"/>
      <p:bldP spid="70" grpId="0"/>
      <p:bldP spid="72" grpId="0" animBg="1"/>
      <p:bldP spid="75" grpId="0" animBg="1"/>
      <p:bldP spid="76" grpId="0"/>
      <p:bldP spid="77" grpId="0"/>
      <p:bldP spid="78" grpId="0" animBg="1"/>
      <p:bldP spid="7" grpId="0" animBg="1"/>
      <p:bldP spid="9" grpId="0"/>
      <p:bldP spid="10" grpId="0" animBg="1"/>
      <p:bldP spid="15" grpId="0"/>
      <p:bldP spid="17" grpId="0" animBg="1"/>
      <p:bldP spid="17" grpId="1" animBg="1"/>
      <p:bldP spid="29" grpId="0"/>
      <p:bldP spid="29" grpId="1"/>
      <p:bldP spid="82" grpId="0" animBg="1"/>
      <p:bldP spid="82" grpId="1" animBg="1"/>
      <p:bldP spid="81" grpId="0" animBg="1"/>
      <p:bldP spid="8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CECEF-4591-DD3B-F7A1-0985ABED353C}"/>
            </a:ext>
          </a:extLst>
        </p:cNvPr>
        <p:cNvGrpSpPr/>
        <p:nvPr/>
      </p:nvGrpSpPr>
      <p:grpSpPr>
        <a:xfrm>
          <a:off x="0" y="0"/>
          <a:ext cx="0" cy="0"/>
          <a:chOff x="0" y="0"/>
          <a:chExt cx="0" cy="0"/>
        </a:xfrm>
      </p:grpSpPr>
      <p:grpSp>
        <p:nvGrpSpPr>
          <p:cNvPr id="48" name="Groep 47">
            <a:extLst>
              <a:ext uri="{FF2B5EF4-FFF2-40B4-BE49-F238E27FC236}">
                <a16:creationId xmlns:a16="http://schemas.microsoft.com/office/drawing/2014/main" id="{4385F7A2-C845-54F0-0A97-55A6F7BA66E4}"/>
              </a:ext>
            </a:extLst>
          </p:cNvPr>
          <p:cNvGrpSpPr/>
          <p:nvPr/>
        </p:nvGrpSpPr>
        <p:grpSpPr>
          <a:xfrm>
            <a:off x="1876426" y="5455550"/>
            <a:ext cx="8439148" cy="806738"/>
            <a:chOff x="1123951" y="3617434"/>
            <a:chExt cx="9944096" cy="806738"/>
          </a:xfrm>
        </p:grpSpPr>
        <p:sp>
          <p:nvSpPr>
            <p:cNvPr id="45" name="Rechthoek: afgeronde hoeken 44">
              <a:extLst>
                <a:ext uri="{FF2B5EF4-FFF2-40B4-BE49-F238E27FC236}">
                  <a16:creationId xmlns:a16="http://schemas.microsoft.com/office/drawing/2014/main" id="{C688D587-F188-1A71-EC19-642AE4EA44F5}"/>
                </a:ext>
              </a:extLst>
            </p:cNvPr>
            <p:cNvSpPr/>
            <p:nvPr/>
          </p:nvSpPr>
          <p:spPr>
            <a:xfrm>
              <a:off x="1123951" y="3617434"/>
              <a:ext cx="9944096" cy="806738"/>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nvGrpSpPr>
            <p:cNvPr id="36" name="Groep 35">
              <a:extLst>
                <a:ext uri="{FF2B5EF4-FFF2-40B4-BE49-F238E27FC236}">
                  <a16:creationId xmlns:a16="http://schemas.microsoft.com/office/drawing/2014/main" id="{E08CAF89-4AAD-008F-A1FC-2934CAC4F22A}"/>
                </a:ext>
              </a:extLst>
            </p:cNvPr>
            <p:cNvGrpSpPr/>
            <p:nvPr/>
          </p:nvGrpSpPr>
          <p:grpSpPr>
            <a:xfrm>
              <a:off x="1244599" y="3690603"/>
              <a:ext cx="9702800" cy="660400"/>
              <a:chOff x="1319624" y="4127500"/>
              <a:chExt cx="9552752" cy="660400"/>
            </a:xfrm>
          </p:grpSpPr>
          <p:cxnSp>
            <p:nvCxnSpPr>
              <p:cNvPr id="37" name="Rechte verbindingslijn 36">
                <a:extLst>
                  <a:ext uri="{FF2B5EF4-FFF2-40B4-BE49-F238E27FC236}">
                    <a16:creationId xmlns:a16="http://schemas.microsoft.com/office/drawing/2014/main" id="{905BFB31-07D1-5D24-52F3-C99743E34256}"/>
                  </a:ext>
                </a:extLst>
              </p:cNvPr>
              <p:cNvCxnSpPr>
                <a:cxnSpLocks/>
              </p:cNvCxnSpPr>
              <p:nvPr/>
            </p:nvCxnSpPr>
            <p:spPr>
              <a:xfrm>
                <a:off x="1319624"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E662B605-CD93-431A-CF86-B4795C1BD28D}"/>
                  </a:ext>
                </a:extLst>
              </p:cNvPr>
              <p:cNvCxnSpPr>
                <a:cxnSpLocks/>
              </p:cNvCxnSpPr>
              <p:nvPr/>
            </p:nvCxnSpPr>
            <p:spPr>
              <a:xfrm>
                <a:off x="10872376"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4CF9D632-E420-4FC6-E787-C3C7587A11D0}"/>
                  </a:ext>
                </a:extLst>
              </p:cNvPr>
              <p:cNvCxnSpPr>
                <a:cxnSpLocks/>
              </p:cNvCxnSpPr>
              <p:nvPr/>
            </p:nvCxnSpPr>
            <p:spPr>
              <a:xfrm>
                <a:off x="1319624" y="4457700"/>
                <a:ext cx="9552752" cy="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grpSp>
      </p:grpSp>
      <p:sp>
        <p:nvSpPr>
          <p:cNvPr id="2" name="Tekstvak 1">
            <a:extLst>
              <a:ext uri="{FF2B5EF4-FFF2-40B4-BE49-F238E27FC236}">
                <a16:creationId xmlns:a16="http://schemas.microsoft.com/office/drawing/2014/main" id="{77762EB0-82E1-A26A-1E7F-A7BF84CC91CB}"/>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Somformule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 contante waarde)</a:t>
            </a:r>
          </a:p>
        </p:txBody>
      </p:sp>
      <p:sp>
        <p:nvSpPr>
          <p:cNvPr id="20" name="Tekstvak 19">
            <a:extLst>
              <a:ext uri="{FF2B5EF4-FFF2-40B4-BE49-F238E27FC236}">
                <a16:creationId xmlns:a16="http://schemas.microsoft.com/office/drawing/2014/main" id="{CD46451D-692D-68AC-7BBB-943342667F68}"/>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2022-III</a:t>
            </a:r>
          </a:p>
        </p:txBody>
      </p:sp>
      <p:sp>
        <p:nvSpPr>
          <p:cNvPr id="41" name="Tekstvak 40">
            <a:extLst>
              <a:ext uri="{FF2B5EF4-FFF2-40B4-BE49-F238E27FC236}">
                <a16:creationId xmlns:a16="http://schemas.microsoft.com/office/drawing/2014/main" id="{D45B5A8A-4008-21C9-1BCA-CAAA2C9D5EDA}"/>
              </a:ext>
            </a:extLst>
          </p:cNvPr>
          <p:cNvSpPr txBox="1"/>
          <p:nvPr/>
        </p:nvSpPr>
        <p:spPr>
          <a:xfrm>
            <a:off x="1344724" y="6194139"/>
            <a:ext cx="1268182"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01-0</a:t>
            </a:r>
            <a:r>
              <a:rPr lang="nl-NL" b="1" dirty="0">
                <a:solidFill>
                  <a:prstClr val="black"/>
                </a:solidFill>
                <a:latin typeface="Effra" panose="02000506080000020004" pitchFamily="2" charset="0"/>
              </a:rPr>
              <a:t>1</a:t>
            </a:r>
            <a:r>
              <a:rPr kumimoji="0" lang="nl-NL" b="1" u="none" strike="noStrike" kern="1200" cap="none" spc="0" normalizeH="0" baseline="0" noProof="0" dirty="0">
                <a:ln>
                  <a:noFill/>
                </a:ln>
                <a:solidFill>
                  <a:prstClr val="black"/>
                </a:solidFill>
                <a:effectLst/>
                <a:uLnTx/>
                <a:uFillTx/>
                <a:latin typeface="Effra" panose="02000506080000020004" pitchFamily="2" charset="0"/>
              </a:rPr>
              <a:t>-’22</a:t>
            </a:r>
          </a:p>
        </p:txBody>
      </p:sp>
      <p:sp>
        <p:nvSpPr>
          <p:cNvPr id="42" name="Tekstvak 41">
            <a:extLst>
              <a:ext uri="{FF2B5EF4-FFF2-40B4-BE49-F238E27FC236}">
                <a16:creationId xmlns:a16="http://schemas.microsoft.com/office/drawing/2014/main" id="{9C16B042-152B-8D55-7B5C-28B9F4C2BE64}"/>
              </a:ext>
            </a:extLst>
          </p:cNvPr>
          <p:cNvSpPr txBox="1"/>
          <p:nvPr/>
        </p:nvSpPr>
        <p:spPr>
          <a:xfrm>
            <a:off x="9579094" y="6194139"/>
            <a:ext cx="1268182" cy="369332"/>
          </a:xfrm>
          <a:prstGeom prst="rect">
            <a:avLst/>
          </a:prstGeom>
          <a:noFill/>
        </p:spPr>
        <p:txBody>
          <a:bodyPr wrap="square" rtlCol="0">
            <a:spAutoFit/>
          </a:bodyPr>
          <a:lstStyle/>
          <a:p>
            <a:pPr lvl="0" algn="ctr">
              <a:defRPr/>
            </a:pPr>
            <a:r>
              <a:rPr lang="nl-NL" b="1" dirty="0">
                <a:solidFill>
                  <a:prstClr val="black"/>
                </a:solidFill>
                <a:latin typeface="Effra" panose="02000506080000020004" pitchFamily="2" charset="0"/>
              </a:rPr>
              <a:t>0</a:t>
            </a:r>
            <a:r>
              <a:rPr kumimoji="0" lang="nl-NL" b="1" u="none" strike="noStrike" kern="1200" cap="none" spc="0" normalizeH="0" baseline="0" noProof="0" dirty="0">
                <a:ln>
                  <a:noFill/>
                </a:ln>
                <a:solidFill>
                  <a:prstClr val="black"/>
                </a:solidFill>
                <a:effectLst/>
                <a:uLnTx/>
                <a:uFillTx/>
                <a:latin typeface="Effra" panose="02000506080000020004" pitchFamily="2" charset="0"/>
              </a:rPr>
              <a:t>1-12-’28</a:t>
            </a:r>
          </a:p>
        </p:txBody>
      </p:sp>
      <p:cxnSp>
        <p:nvCxnSpPr>
          <p:cNvPr id="67" name="Rechte verbindingslijn 66">
            <a:extLst>
              <a:ext uri="{FF2B5EF4-FFF2-40B4-BE49-F238E27FC236}">
                <a16:creationId xmlns:a16="http://schemas.microsoft.com/office/drawing/2014/main" id="{C85ECE7A-F2BC-F7EE-453F-21B9AF3B969D}"/>
              </a:ext>
            </a:extLst>
          </p:cNvPr>
          <p:cNvCxnSpPr>
            <a:cxnSpLocks/>
          </p:cNvCxnSpPr>
          <p:nvPr/>
        </p:nvCxnSpPr>
        <p:spPr>
          <a:xfrm>
            <a:off x="7734296" y="5528719"/>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sp>
        <p:nvSpPr>
          <p:cNvPr id="3" name="Rechthoek: afgeronde hoeken 2">
            <a:extLst>
              <a:ext uri="{FF2B5EF4-FFF2-40B4-BE49-F238E27FC236}">
                <a16:creationId xmlns:a16="http://schemas.microsoft.com/office/drawing/2014/main" id="{B6109BB3-994E-02C1-357D-67D84A3FAE0B}"/>
              </a:ext>
            </a:extLst>
          </p:cNvPr>
          <p:cNvSpPr/>
          <p:nvPr/>
        </p:nvSpPr>
        <p:spPr>
          <a:xfrm>
            <a:off x="3818023" y="895137"/>
            <a:ext cx="4555951" cy="1911812"/>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4" name="Tekstvak 3">
            <a:extLst>
              <a:ext uri="{FF2B5EF4-FFF2-40B4-BE49-F238E27FC236}">
                <a16:creationId xmlns:a16="http://schemas.microsoft.com/office/drawing/2014/main" id="{7DD32BD1-E204-8D0C-3863-EBAAD5926F79}"/>
              </a:ext>
            </a:extLst>
          </p:cNvPr>
          <p:cNvSpPr txBox="1"/>
          <p:nvPr/>
        </p:nvSpPr>
        <p:spPr>
          <a:xfrm>
            <a:off x="3942941" y="1210289"/>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S</a:t>
            </a:r>
          </a:p>
        </p:txBody>
      </p:sp>
      <p:cxnSp>
        <p:nvCxnSpPr>
          <p:cNvPr id="5" name="Rechte verbindingslijn 4">
            <a:extLst>
              <a:ext uri="{FF2B5EF4-FFF2-40B4-BE49-F238E27FC236}">
                <a16:creationId xmlns:a16="http://schemas.microsoft.com/office/drawing/2014/main" id="{E80157CE-E5CB-41B2-A89F-47C1E23942C5}"/>
              </a:ext>
            </a:extLst>
          </p:cNvPr>
          <p:cNvCxnSpPr>
            <a:cxnSpLocks/>
          </p:cNvCxnSpPr>
          <p:nvPr/>
        </p:nvCxnSpPr>
        <p:spPr>
          <a:xfrm>
            <a:off x="6413161" y="1952998"/>
            <a:ext cx="1859843" cy="0"/>
          </a:xfrm>
          <a:prstGeom prst="line">
            <a:avLst/>
          </a:prstGeom>
          <a:noFill/>
          <a:ln w="73025" cap="flat" cmpd="sng" algn="ctr">
            <a:solidFill>
              <a:srgbClr val="652EA3"/>
            </a:solidFill>
            <a:prstDash val="solid"/>
            <a:miter lim="800000"/>
          </a:ln>
          <a:effectLst>
            <a:outerShdw blurRad="25400" dist="25400" dir="2700000" algn="tl" rotWithShape="0">
              <a:prstClr val="black">
                <a:alpha val="40000"/>
              </a:prstClr>
            </a:outerShdw>
          </a:effectLst>
        </p:spPr>
      </p:cxnSp>
      <p:sp>
        <p:nvSpPr>
          <p:cNvPr id="6" name="Tekstvak 5">
            <a:extLst>
              <a:ext uri="{FF2B5EF4-FFF2-40B4-BE49-F238E27FC236}">
                <a16:creationId xmlns:a16="http://schemas.microsoft.com/office/drawing/2014/main" id="{0B5EFCAA-3016-4C1D-64E6-2C76E30D5BD3}"/>
              </a:ext>
            </a:extLst>
          </p:cNvPr>
          <p:cNvSpPr txBox="1"/>
          <p:nvPr/>
        </p:nvSpPr>
        <p:spPr>
          <a:xfrm>
            <a:off x="5146687" y="1115044"/>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a</a:t>
            </a:r>
          </a:p>
        </p:txBody>
      </p:sp>
      <p:sp>
        <p:nvSpPr>
          <p:cNvPr id="7" name="Tekstvak 6">
            <a:extLst>
              <a:ext uri="{FF2B5EF4-FFF2-40B4-BE49-F238E27FC236}">
                <a16:creationId xmlns:a16="http://schemas.microsoft.com/office/drawing/2014/main" id="{012F2FEE-37EE-38D1-9CCD-AE682177B998}"/>
              </a:ext>
            </a:extLst>
          </p:cNvPr>
          <p:cNvSpPr txBox="1"/>
          <p:nvPr/>
        </p:nvSpPr>
        <p:spPr>
          <a:xfrm>
            <a:off x="6434534" y="804532"/>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8" name="Tekstvak 7">
            <a:extLst>
              <a:ext uri="{FF2B5EF4-FFF2-40B4-BE49-F238E27FC236}">
                <a16:creationId xmlns:a16="http://schemas.microsoft.com/office/drawing/2014/main" id="{C882EA0B-4C53-3601-7313-8D5A4475230C}"/>
              </a:ext>
            </a:extLst>
          </p:cNvPr>
          <p:cNvSpPr txBox="1"/>
          <p:nvPr/>
        </p:nvSpPr>
        <p:spPr>
          <a:xfrm>
            <a:off x="6434534" y="1540629"/>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9" name="Tekstvak 8">
            <a:extLst>
              <a:ext uri="{FF2B5EF4-FFF2-40B4-BE49-F238E27FC236}">
                <a16:creationId xmlns:a16="http://schemas.microsoft.com/office/drawing/2014/main" id="{13B399E5-5706-6133-E991-E0829F6B1F03}"/>
              </a:ext>
            </a:extLst>
          </p:cNvPr>
          <p:cNvSpPr txBox="1"/>
          <p:nvPr/>
        </p:nvSpPr>
        <p:spPr>
          <a:xfrm>
            <a:off x="7658311" y="1720859"/>
            <a:ext cx="579860"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10" name="Is gelijk aan 9">
            <a:extLst>
              <a:ext uri="{FF2B5EF4-FFF2-40B4-BE49-F238E27FC236}">
                <a16:creationId xmlns:a16="http://schemas.microsoft.com/office/drawing/2014/main" id="{90B3537A-5472-52A2-B89D-D1FC98D87748}"/>
              </a:ext>
            </a:extLst>
          </p:cNvPr>
          <p:cNvSpPr/>
          <p:nvPr/>
        </p:nvSpPr>
        <p:spPr>
          <a:xfrm>
            <a:off x="4574351" y="1341936"/>
            <a:ext cx="527979" cy="122166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4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11" name="Vermenigvuldigingsteken 10">
            <a:extLst>
              <a:ext uri="{FF2B5EF4-FFF2-40B4-BE49-F238E27FC236}">
                <a16:creationId xmlns:a16="http://schemas.microsoft.com/office/drawing/2014/main" id="{51DFDC7C-2CEB-4C1F-DD90-C5DB377BEFD3}"/>
              </a:ext>
            </a:extLst>
          </p:cNvPr>
          <p:cNvSpPr/>
          <p:nvPr/>
        </p:nvSpPr>
        <p:spPr>
          <a:xfrm>
            <a:off x="5701399" y="1652109"/>
            <a:ext cx="649033"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2" name="Tekstvak 11">
            <a:extLst>
              <a:ext uri="{FF2B5EF4-FFF2-40B4-BE49-F238E27FC236}">
                <a16:creationId xmlns:a16="http://schemas.microsoft.com/office/drawing/2014/main" id="{133AC4D9-8001-847A-3450-67E5F0FD95D4}"/>
              </a:ext>
            </a:extLst>
          </p:cNvPr>
          <p:cNvSpPr txBox="1"/>
          <p:nvPr/>
        </p:nvSpPr>
        <p:spPr>
          <a:xfrm>
            <a:off x="6849710" y="740168"/>
            <a:ext cx="579860" cy="769441"/>
          </a:xfrm>
          <a:prstGeom prst="rect">
            <a:avLst/>
          </a:prstGeom>
          <a:noFill/>
        </p:spPr>
        <p:txBody>
          <a:bodyPr wrap="square" rtlCol="0">
            <a:spAutoFit/>
          </a:bodyPr>
          <a:lstStyle/>
          <a:p>
            <a:pPr algn="ctr">
              <a:defRPr/>
            </a:pPr>
            <a:r>
              <a:rPr lang="nl-NL" sz="4400" b="1" dirty="0">
                <a:solidFill>
                  <a:srgbClr val="AE83ED"/>
                </a:solidFill>
                <a:effectLst>
                  <a:outerShdw blurRad="25400" dist="25400" dir="2700000" algn="tl" rotWithShape="0">
                    <a:prstClr val="black">
                      <a:alpha val="40000"/>
                    </a:prstClr>
                  </a:outerShdw>
                </a:effectLst>
                <a:latin typeface="Effra" panose="02000506080000020004" pitchFamily="2" charset="0"/>
              </a:rPr>
              <a:t>n</a:t>
            </a:r>
          </a:p>
        </p:txBody>
      </p:sp>
      <p:sp>
        <p:nvSpPr>
          <p:cNvPr id="13" name="Tekstvak 12">
            <a:extLst>
              <a:ext uri="{FF2B5EF4-FFF2-40B4-BE49-F238E27FC236}">
                <a16:creationId xmlns:a16="http://schemas.microsoft.com/office/drawing/2014/main" id="{172660CD-DCEC-EF95-E321-D37CE2ACDCE8}"/>
              </a:ext>
            </a:extLst>
          </p:cNvPr>
          <p:cNvSpPr txBox="1"/>
          <p:nvPr/>
        </p:nvSpPr>
        <p:spPr>
          <a:xfrm>
            <a:off x="7693144" y="895137"/>
            <a:ext cx="579860"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14" name="Minteken 13">
            <a:extLst>
              <a:ext uri="{FF2B5EF4-FFF2-40B4-BE49-F238E27FC236}">
                <a16:creationId xmlns:a16="http://schemas.microsoft.com/office/drawing/2014/main" id="{4B7F6930-C608-17C3-CDF1-D7B13738CEF4}"/>
              </a:ext>
            </a:extLst>
          </p:cNvPr>
          <p:cNvSpPr/>
          <p:nvPr/>
        </p:nvSpPr>
        <p:spPr>
          <a:xfrm>
            <a:off x="7058750" y="2236149"/>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92278F"/>
              </a:solidFill>
              <a:effectLst/>
              <a:uLnTx/>
              <a:uFillTx/>
              <a:latin typeface="Aptos" panose="02110004020202020204"/>
              <a:ea typeface="+mn-ea"/>
              <a:cs typeface="+mn-cs"/>
            </a:endParaRPr>
          </a:p>
        </p:txBody>
      </p:sp>
      <p:sp>
        <p:nvSpPr>
          <p:cNvPr id="15" name="Minteken 14">
            <a:extLst>
              <a:ext uri="{FF2B5EF4-FFF2-40B4-BE49-F238E27FC236}">
                <a16:creationId xmlns:a16="http://schemas.microsoft.com/office/drawing/2014/main" id="{5EB06F7A-4A4F-705D-CB4C-EA5200904106}"/>
              </a:ext>
            </a:extLst>
          </p:cNvPr>
          <p:cNvSpPr/>
          <p:nvPr/>
        </p:nvSpPr>
        <p:spPr>
          <a:xfrm>
            <a:off x="7226397" y="1460679"/>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16" name="Tekstvak 15">
            <a:extLst>
              <a:ext uri="{FF2B5EF4-FFF2-40B4-BE49-F238E27FC236}">
                <a16:creationId xmlns:a16="http://schemas.microsoft.com/office/drawing/2014/main" id="{D7F8E350-C938-ECDA-826B-032700F334DF}"/>
              </a:ext>
            </a:extLst>
          </p:cNvPr>
          <p:cNvSpPr txBox="1"/>
          <p:nvPr/>
        </p:nvSpPr>
        <p:spPr>
          <a:xfrm>
            <a:off x="6144294" y="3073021"/>
            <a:ext cx="1334502" cy="584775"/>
          </a:xfrm>
          <a:prstGeom prst="rect">
            <a:avLst/>
          </a:prstGeom>
          <a:noFill/>
        </p:spPr>
        <p:txBody>
          <a:bodyPr wrap="square" rtlCol="0">
            <a:spAutoFit/>
          </a:bodyPr>
          <a:lstStyle/>
          <a:p>
            <a:pPr algn="ctr">
              <a:defRPr/>
            </a:pPr>
            <a:r>
              <a:rPr lang="nl-NL" sz="3200" b="1" dirty="0">
                <a:solidFill>
                  <a:srgbClr val="AE83ED"/>
                </a:solidFill>
                <a:effectLst>
                  <a:outerShdw blurRad="25400" dist="25400" dir="2700000" algn="tl" rotWithShape="0">
                    <a:prstClr val="black">
                      <a:alpha val="40000"/>
                    </a:prstClr>
                  </a:outerShdw>
                </a:effectLst>
                <a:latin typeface="Effra" panose="02000506080000020004" pitchFamily="2" charset="0"/>
              </a:rPr>
              <a:t>84</a:t>
            </a:r>
          </a:p>
        </p:txBody>
      </p:sp>
      <p:sp>
        <p:nvSpPr>
          <p:cNvPr id="17" name="Tekstvak 16">
            <a:extLst>
              <a:ext uri="{FF2B5EF4-FFF2-40B4-BE49-F238E27FC236}">
                <a16:creationId xmlns:a16="http://schemas.microsoft.com/office/drawing/2014/main" id="{F532FBEA-4419-BF1D-34D5-3FBC2353E60D}"/>
              </a:ext>
            </a:extLst>
          </p:cNvPr>
          <p:cNvSpPr txBox="1"/>
          <p:nvPr/>
        </p:nvSpPr>
        <p:spPr>
          <a:xfrm>
            <a:off x="4977762" y="3351402"/>
            <a:ext cx="1940938" cy="830997"/>
          </a:xfrm>
          <a:prstGeom prst="rect">
            <a:avLst/>
          </a:prstGeom>
          <a:noFill/>
        </p:spPr>
        <p:txBody>
          <a:bodyPr wrap="square" rtlCol="0">
            <a:spAutoFit/>
          </a:bodyPr>
          <a:lstStyle/>
          <a:p>
            <a:pPr algn="ctr">
              <a:defRPr/>
            </a:pPr>
            <a:r>
              <a:rPr lang="nl-NL" sz="4800" b="1" dirty="0">
                <a:solidFill>
                  <a:srgbClr val="AE83ED"/>
                </a:solidFill>
                <a:effectLst>
                  <a:outerShdw blurRad="25400" dist="25400" dir="2700000" algn="tl" rotWithShape="0">
                    <a:prstClr val="black">
                      <a:alpha val="40000"/>
                    </a:prstClr>
                  </a:outerShdw>
                </a:effectLst>
                <a:latin typeface="Effra" panose="02000506080000020004" pitchFamily="2" charset="0"/>
              </a:rPr>
              <a:t>1,001</a:t>
            </a:r>
          </a:p>
        </p:txBody>
      </p:sp>
      <p:sp>
        <p:nvSpPr>
          <p:cNvPr id="18" name="Tekstvak 17">
            <a:extLst>
              <a:ext uri="{FF2B5EF4-FFF2-40B4-BE49-F238E27FC236}">
                <a16:creationId xmlns:a16="http://schemas.microsoft.com/office/drawing/2014/main" id="{07E0A1BD-E224-EAF1-4B00-94606B4B5D72}"/>
              </a:ext>
            </a:extLst>
          </p:cNvPr>
          <p:cNvSpPr txBox="1"/>
          <p:nvPr/>
        </p:nvSpPr>
        <p:spPr>
          <a:xfrm>
            <a:off x="-45349" y="3685080"/>
            <a:ext cx="2275849" cy="830997"/>
          </a:xfrm>
          <a:prstGeom prst="rect">
            <a:avLst/>
          </a:prstGeom>
          <a:noFill/>
        </p:spPr>
        <p:txBody>
          <a:bodyPr wrap="square" rtlCol="0">
            <a:spAutoFit/>
          </a:bodyPr>
          <a:lstStyle/>
          <a:p>
            <a:pPr algn="ctr">
              <a:defRPr/>
            </a:pPr>
            <a:r>
              <a:rPr lang="nl-NL" sz="4800" b="1" dirty="0">
                <a:solidFill>
                  <a:srgbClr val="AE83ED"/>
                </a:solidFill>
                <a:effectLst>
                  <a:outerShdw blurRad="25400" dist="25400" dir="2700000" algn="tl" rotWithShape="0">
                    <a:prstClr val="black">
                      <a:alpha val="40000"/>
                    </a:prstClr>
                  </a:outerShdw>
                </a:effectLst>
                <a:latin typeface="Effra" panose="02000506080000020004" pitchFamily="2" charset="0"/>
              </a:rPr>
              <a:t>4.700</a:t>
            </a:r>
          </a:p>
        </p:txBody>
      </p:sp>
      <p:sp>
        <p:nvSpPr>
          <p:cNvPr id="19" name="Tekstvak 18">
            <a:extLst>
              <a:ext uri="{FF2B5EF4-FFF2-40B4-BE49-F238E27FC236}">
                <a16:creationId xmlns:a16="http://schemas.microsoft.com/office/drawing/2014/main" id="{8CDBC0A9-6651-A43D-556A-B17C68279052}"/>
              </a:ext>
            </a:extLst>
          </p:cNvPr>
          <p:cNvSpPr txBox="1"/>
          <p:nvPr/>
        </p:nvSpPr>
        <p:spPr>
          <a:xfrm>
            <a:off x="5128688" y="4036425"/>
            <a:ext cx="1940938" cy="830997"/>
          </a:xfrm>
          <a:prstGeom prst="rect">
            <a:avLst/>
          </a:prstGeom>
          <a:noFill/>
        </p:spPr>
        <p:txBody>
          <a:bodyPr wrap="square" rtlCol="0">
            <a:spAutoFit/>
          </a:bodyPr>
          <a:lstStyle/>
          <a:p>
            <a:pPr algn="ctr">
              <a:defRPr/>
            </a:pPr>
            <a:r>
              <a:rPr lang="nl-NL" sz="4800" b="1" dirty="0">
                <a:solidFill>
                  <a:srgbClr val="AE83ED"/>
                </a:solidFill>
                <a:effectLst>
                  <a:outerShdw blurRad="25400" dist="25400" dir="2700000" algn="tl" rotWithShape="0">
                    <a:prstClr val="black">
                      <a:alpha val="40000"/>
                    </a:prstClr>
                  </a:outerShdw>
                </a:effectLst>
                <a:latin typeface="Effra" panose="02000506080000020004" pitchFamily="2" charset="0"/>
              </a:rPr>
              <a:t>1,001</a:t>
            </a:r>
          </a:p>
        </p:txBody>
      </p:sp>
      <p:cxnSp>
        <p:nvCxnSpPr>
          <p:cNvPr id="22" name="Rechte verbindingslijn 21">
            <a:extLst>
              <a:ext uri="{FF2B5EF4-FFF2-40B4-BE49-F238E27FC236}">
                <a16:creationId xmlns:a16="http://schemas.microsoft.com/office/drawing/2014/main" id="{2A2538D6-CE60-C001-5B06-20A665F42381}"/>
              </a:ext>
            </a:extLst>
          </p:cNvPr>
          <p:cNvCxnSpPr>
            <a:cxnSpLocks/>
          </p:cNvCxnSpPr>
          <p:nvPr/>
        </p:nvCxnSpPr>
        <p:spPr>
          <a:xfrm>
            <a:off x="5171005" y="4136031"/>
            <a:ext cx="2722667" cy="0"/>
          </a:xfrm>
          <a:prstGeom prst="line">
            <a:avLst/>
          </a:prstGeom>
          <a:noFill/>
          <a:ln w="73025" cap="flat" cmpd="sng" algn="ctr">
            <a:solidFill>
              <a:srgbClr val="652EA3"/>
            </a:solidFill>
            <a:prstDash val="solid"/>
            <a:miter lim="800000"/>
          </a:ln>
          <a:effectLst>
            <a:outerShdw blurRad="25400" dist="25400" dir="2700000" algn="tl" rotWithShape="0">
              <a:prstClr val="black">
                <a:alpha val="40000"/>
              </a:prstClr>
            </a:outerShdw>
          </a:effectLst>
        </p:spPr>
      </p:cxnSp>
      <p:sp>
        <p:nvSpPr>
          <p:cNvPr id="23" name="Is gelijk aan 22">
            <a:extLst>
              <a:ext uri="{FF2B5EF4-FFF2-40B4-BE49-F238E27FC236}">
                <a16:creationId xmlns:a16="http://schemas.microsoft.com/office/drawing/2014/main" id="{BA1F0445-62E4-3281-8292-A0634430CBDB}"/>
              </a:ext>
            </a:extLst>
          </p:cNvPr>
          <p:cNvSpPr/>
          <p:nvPr/>
        </p:nvSpPr>
        <p:spPr>
          <a:xfrm>
            <a:off x="8082907" y="3504823"/>
            <a:ext cx="527979" cy="122166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4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24" name="Vermenigvuldigingsteken 23">
            <a:extLst>
              <a:ext uri="{FF2B5EF4-FFF2-40B4-BE49-F238E27FC236}">
                <a16:creationId xmlns:a16="http://schemas.microsoft.com/office/drawing/2014/main" id="{3C3D537C-92A6-4284-7050-6EF68815728C}"/>
              </a:ext>
            </a:extLst>
          </p:cNvPr>
          <p:cNvSpPr/>
          <p:nvPr/>
        </p:nvSpPr>
        <p:spPr>
          <a:xfrm>
            <a:off x="4453297" y="3830360"/>
            <a:ext cx="649033"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5" name="Minteken 24">
            <a:extLst>
              <a:ext uri="{FF2B5EF4-FFF2-40B4-BE49-F238E27FC236}">
                <a16:creationId xmlns:a16="http://schemas.microsoft.com/office/drawing/2014/main" id="{FACD9DB7-8B99-F927-77DD-ABDFF7EF62DA}"/>
              </a:ext>
            </a:extLst>
          </p:cNvPr>
          <p:cNvSpPr/>
          <p:nvPr/>
        </p:nvSpPr>
        <p:spPr>
          <a:xfrm>
            <a:off x="6893100" y="4384483"/>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92278F"/>
              </a:solidFill>
              <a:effectLst/>
              <a:uLnTx/>
              <a:uFillTx/>
              <a:latin typeface="Aptos" panose="02110004020202020204"/>
              <a:ea typeface="+mn-ea"/>
              <a:cs typeface="+mn-cs"/>
            </a:endParaRPr>
          </a:p>
        </p:txBody>
      </p:sp>
      <p:sp>
        <p:nvSpPr>
          <p:cNvPr id="26" name="Minteken 25">
            <a:extLst>
              <a:ext uri="{FF2B5EF4-FFF2-40B4-BE49-F238E27FC236}">
                <a16:creationId xmlns:a16="http://schemas.microsoft.com/office/drawing/2014/main" id="{EDD4C1EE-D9F3-AD99-0A26-019ABBDBB01D}"/>
              </a:ext>
            </a:extLst>
          </p:cNvPr>
          <p:cNvSpPr/>
          <p:nvPr/>
        </p:nvSpPr>
        <p:spPr>
          <a:xfrm>
            <a:off x="6872677" y="3689438"/>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29" name="Tekstvak 28">
            <a:extLst>
              <a:ext uri="{FF2B5EF4-FFF2-40B4-BE49-F238E27FC236}">
                <a16:creationId xmlns:a16="http://schemas.microsoft.com/office/drawing/2014/main" id="{3DD8383B-70DE-4C57-FBF5-DA2148DD1E9E}"/>
              </a:ext>
            </a:extLst>
          </p:cNvPr>
          <p:cNvSpPr txBox="1"/>
          <p:nvPr/>
        </p:nvSpPr>
        <p:spPr>
          <a:xfrm>
            <a:off x="7359970" y="3351402"/>
            <a:ext cx="652610" cy="830997"/>
          </a:xfrm>
          <a:prstGeom prst="rect">
            <a:avLst/>
          </a:prstGeom>
          <a:noFill/>
        </p:spPr>
        <p:txBody>
          <a:bodyPr wrap="square" rtlCol="0">
            <a:spAutoFit/>
          </a:bodyPr>
          <a:lstStyle/>
          <a:p>
            <a:pPr algn="ctr">
              <a:defRPr/>
            </a:pPr>
            <a:r>
              <a:rPr lang="nl-NL" sz="48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30" name="Tekstvak 29">
            <a:extLst>
              <a:ext uri="{FF2B5EF4-FFF2-40B4-BE49-F238E27FC236}">
                <a16:creationId xmlns:a16="http://schemas.microsoft.com/office/drawing/2014/main" id="{08DF15DE-B9A9-0A98-61CD-48C8D271EB0E}"/>
              </a:ext>
            </a:extLst>
          </p:cNvPr>
          <p:cNvSpPr txBox="1"/>
          <p:nvPr/>
        </p:nvSpPr>
        <p:spPr>
          <a:xfrm>
            <a:off x="7258861" y="4033565"/>
            <a:ext cx="652610" cy="830997"/>
          </a:xfrm>
          <a:prstGeom prst="rect">
            <a:avLst/>
          </a:prstGeom>
          <a:noFill/>
        </p:spPr>
        <p:txBody>
          <a:bodyPr wrap="square" rtlCol="0">
            <a:spAutoFit/>
          </a:bodyPr>
          <a:lstStyle/>
          <a:p>
            <a:pPr algn="ctr">
              <a:defRPr/>
            </a:pPr>
            <a:r>
              <a:rPr lang="nl-NL" sz="48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32" name="Tekstvak 31">
            <a:extLst>
              <a:ext uri="{FF2B5EF4-FFF2-40B4-BE49-F238E27FC236}">
                <a16:creationId xmlns:a16="http://schemas.microsoft.com/office/drawing/2014/main" id="{06652934-4334-CCD6-4F37-7F7EC5856412}"/>
              </a:ext>
            </a:extLst>
          </p:cNvPr>
          <p:cNvSpPr txBox="1"/>
          <p:nvPr/>
        </p:nvSpPr>
        <p:spPr>
          <a:xfrm>
            <a:off x="8621286" y="3632671"/>
            <a:ext cx="3292764" cy="830997"/>
          </a:xfrm>
          <a:prstGeom prst="rect">
            <a:avLst/>
          </a:prstGeom>
          <a:noFill/>
        </p:spPr>
        <p:txBody>
          <a:bodyPr wrap="square" rtlCol="0">
            <a:spAutoFit/>
          </a:bodyPr>
          <a:lstStyle/>
          <a:p>
            <a:pPr algn="ctr">
              <a:defRPr/>
            </a:pPr>
            <a:r>
              <a:rPr lang="nl-NL" sz="4800" b="1" dirty="0">
                <a:solidFill>
                  <a:srgbClr val="AE83ED"/>
                </a:solidFill>
                <a:effectLst>
                  <a:outerShdw blurRad="25400" dist="25400" dir="2700000" algn="tl" rotWithShape="0">
                    <a:prstClr val="black">
                      <a:alpha val="40000"/>
                    </a:prstClr>
                  </a:outerShdw>
                </a:effectLst>
                <a:latin typeface="Effra" panose="02000506080000020004" pitchFamily="2" charset="0"/>
              </a:rPr>
              <a:t>378.870,21</a:t>
            </a:r>
          </a:p>
        </p:txBody>
      </p:sp>
      <p:sp>
        <p:nvSpPr>
          <p:cNvPr id="28" name="Vermenigvuldigingsteken 27">
            <a:extLst>
              <a:ext uri="{FF2B5EF4-FFF2-40B4-BE49-F238E27FC236}">
                <a16:creationId xmlns:a16="http://schemas.microsoft.com/office/drawing/2014/main" id="{FE56D6C0-B18D-2261-E57A-2F299C6D3E41}"/>
              </a:ext>
            </a:extLst>
          </p:cNvPr>
          <p:cNvSpPr/>
          <p:nvPr/>
        </p:nvSpPr>
        <p:spPr>
          <a:xfrm>
            <a:off x="1821655" y="3830360"/>
            <a:ext cx="649033"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31" name="Tekstvak 30">
            <a:extLst>
              <a:ext uri="{FF2B5EF4-FFF2-40B4-BE49-F238E27FC236}">
                <a16:creationId xmlns:a16="http://schemas.microsoft.com/office/drawing/2014/main" id="{EF6AB55A-66B0-2386-E204-8F4FE7F090F1}"/>
              </a:ext>
            </a:extLst>
          </p:cNvPr>
          <p:cNvSpPr txBox="1"/>
          <p:nvPr/>
        </p:nvSpPr>
        <p:spPr>
          <a:xfrm>
            <a:off x="3678650" y="3451828"/>
            <a:ext cx="916254" cy="584775"/>
          </a:xfrm>
          <a:prstGeom prst="rect">
            <a:avLst/>
          </a:prstGeom>
          <a:noFill/>
        </p:spPr>
        <p:txBody>
          <a:bodyPr wrap="square" rtlCol="0">
            <a:spAutoFit/>
          </a:bodyPr>
          <a:lstStyle/>
          <a:p>
            <a:pPr algn="ctr">
              <a:defRPr/>
            </a:pPr>
            <a:r>
              <a:rPr lang="nl-NL" sz="3200" b="1" dirty="0">
                <a:solidFill>
                  <a:srgbClr val="AE83ED"/>
                </a:solidFill>
                <a:effectLst>
                  <a:outerShdw blurRad="25400" dist="25400" dir="2700000" algn="tl" rotWithShape="0">
                    <a:prstClr val="black">
                      <a:alpha val="40000"/>
                    </a:prstClr>
                  </a:outerShdw>
                </a:effectLst>
                <a:latin typeface="Effra" panose="02000506080000020004" pitchFamily="2" charset="0"/>
              </a:rPr>
              <a:t>-83</a:t>
            </a:r>
          </a:p>
        </p:txBody>
      </p:sp>
      <p:sp>
        <p:nvSpPr>
          <p:cNvPr id="33" name="Tekstvak 32">
            <a:extLst>
              <a:ext uri="{FF2B5EF4-FFF2-40B4-BE49-F238E27FC236}">
                <a16:creationId xmlns:a16="http://schemas.microsoft.com/office/drawing/2014/main" id="{F1D4DE5C-FC7D-B828-048C-B51A8AB3EACE}"/>
              </a:ext>
            </a:extLst>
          </p:cNvPr>
          <p:cNvSpPr txBox="1"/>
          <p:nvPr/>
        </p:nvSpPr>
        <p:spPr>
          <a:xfrm>
            <a:off x="2320037" y="3632671"/>
            <a:ext cx="1817236" cy="830997"/>
          </a:xfrm>
          <a:prstGeom prst="rect">
            <a:avLst/>
          </a:prstGeom>
          <a:noFill/>
        </p:spPr>
        <p:txBody>
          <a:bodyPr wrap="square" rtlCol="0">
            <a:spAutoFit/>
          </a:bodyPr>
          <a:lstStyle/>
          <a:p>
            <a:pPr algn="ctr">
              <a:defRPr/>
            </a:pPr>
            <a:r>
              <a:rPr lang="nl-NL" sz="4800" b="1" dirty="0">
                <a:solidFill>
                  <a:srgbClr val="AE83ED"/>
                </a:solidFill>
                <a:effectLst>
                  <a:outerShdw blurRad="25400" dist="25400" dir="2700000" algn="tl" rotWithShape="0">
                    <a:prstClr val="black">
                      <a:alpha val="40000"/>
                    </a:prstClr>
                  </a:outerShdw>
                </a:effectLst>
                <a:latin typeface="Effra" panose="02000506080000020004" pitchFamily="2" charset="0"/>
              </a:rPr>
              <a:t>1,001</a:t>
            </a:r>
          </a:p>
        </p:txBody>
      </p:sp>
      <p:cxnSp>
        <p:nvCxnSpPr>
          <p:cNvPr id="35" name="Rechte verbindingslijn met pijl 34">
            <a:extLst>
              <a:ext uri="{FF2B5EF4-FFF2-40B4-BE49-F238E27FC236}">
                <a16:creationId xmlns:a16="http://schemas.microsoft.com/office/drawing/2014/main" id="{47B485E1-4DE3-948A-FAFA-1D27A8660437}"/>
              </a:ext>
            </a:extLst>
          </p:cNvPr>
          <p:cNvCxnSpPr>
            <a:cxnSpLocks/>
          </p:cNvCxnSpPr>
          <p:nvPr/>
        </p:nvCxnSpPr>
        <p:spPr>
          <a:xfrm>
            <a:off x="1978815" y="4701628"/>
            <a:ext cx="3754" cy="531637"/>
          </a:xfrm>
          <a:prstGeom prst="straightConnector1">
            <a:avLst/>
          </a:prstGeom>
          <a:ln w="889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DE70A7CD-B18B-5309-B379-FF3004CCFC06}"/>
              </a:ext>
            </a:extLst>
          </p:cNvPr>
          <p:cNvCxnSpPr>
            <a:cxnSpLocks/>
          </p:cNvCxnSpPr>
          <p:nvPr/>
        </p:nvCxnSpPr>
        <p:spPr>
          <a:xfrm>
            <a:off x="10209431" y="4905486"/>
            <a:ext cx="3754" cy="531637"/>
          </a:xfrm>
          <a:prstGeom prst="straightConnector1">
            <a:avLst/>
          </a:prstGeom>
          <a:ln w="88900">
            <a:solidFill>
              <a:srgbClr val="005A9E"/>
            </a:solidFill>
            <a:tailEnd type="triangle"/>
          </a:ln>
        </p:spPr>
        <p:style>
          <a:lnRef idx="2">
            <a:schemeClr val="accent1"/>
          </a:lnRef>
          <a:fillRef idx="0">
            <a:schemeClr val="accent1"/>
          </a:fillRef>
          <a:effectRef idx="1">
            <a:schemeClr val="accent1"/>
          </a:effectRef>
          <a:fontRef idx="minor">
            <a:schemeClr val="tx1"/>
          </a:fontRef>
        </p:style>
      </p:cxnSp>
      <p:sp>
        <p:nvSpPr>
          <p:cNvPr id="39" name="Vermenigvuldigingsteken 38">
            <a:extLst>
              <a:ext uri="{FF2B5EF4-FFF2-40B4-BE49-F238E27FC236}">
                <a16:creationId xmlns:a16="http://schemas.microsoft.com/office/drawing/2014/main" id="{C9160AB6-0AD7-3483-8A24-1FEC6CD77E15}"/>
              </a:ext>
            </a:extLst>
          </p:cNvPr>
          <p:cNvSpPr/>
          <p:nvPr/>
        </p:nvSpPr>
        <p:spPr>
          <a:xfrm>
            <a:off x="1750440" y="5125285"/>
            <a:ext cx="456748" cy="510040"/>
          </a:xfrm>
          <a:prstGeom prst="mathMultiply">
            <a:avLst>
              <a:gd name="adj1" fmla="val 13558"/>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40" name="Tekstvak 39">
            <a:extLst>
              <a:ext uri="{FF2B5EF4-FFF2-40B4-BE49-F238E27FC236}">
                <a16:creationId xmlns:a16="http://schemas.microsoft.com/office/drawing/2014/main" id="{10346D6D-DA76-92AE-7791-D39B45CD2B5E}"/>
              </a:ext>
            </a:extLst>
          </p:cNvPr>
          <p:cNvSpPr txBox="1"/>
          <p:nvPr/>
        </p:nvSpPr>
        <p:spPr>
          <a:xfrm>
            <a:off x="7867785" y="5885440"/>
            <a:ext cx="2190749"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2028: </a:t>
            </a:r>
            <a:r>
              <a:rPr kumimoji="0" lang="nl-NL" b="1" u="none" strike="noStrike" kern="1200" cap="none" spc="0" normalizeH="0" baseline="0" noProof="0" dirty="0">
                <a:ln>
                  <a:noFill/>
                </a:ln>
                <a:solidFill>
                  <a:srgbClr val="945DE8"/>
                </a:solidFill>
                <a:effectLst/>
                <a:uLnTx/>
                <a:uFillTx/>
                <a:latin typeface="Effra" panose="02000506080000020004" pitchFamily="2" charset="0"/>
              </a:rPr>
              <a:t>11</a:t>
            </a:r>
            <a:r>
              <a:rPr kumimoji="0" lang="nl-NL" b="1" u="none" strike="noStrike" kern="1200" cap="none" spc="0" normalizeH="0" baseline="0" noProof="0" dirty="0">
                <a:ln>
                  <a:noFill/>
                </a:ln>
                <a:solidFill>
                  <a:prstClr val="black"/>
                </a:solidFill>
                <a:effectLst/>
                <a:uLnTx/>
                <a:uFillTx/>
                <a:latin typeface="Effra" panose="02000506080000020004" pitchFamily="2" charset="0"/>
              </a:rPr>
              <a:t> maanden</a:t>
            </a:r>
          </a:p>
        </p:txBody>
      </p:sp>
      <p:sp>
        <p:nvSpPr>
          <p:cNvPr id="46" name="Tekstvak 45">
            <a:extLst>
              <a:ext uri="{FF2B5EF4-FFF2-40B4-BE49-F238E27FC236}">
                <a16:creationId xmlns:a16="http://schemas.microsoft.com/office/drawing/2014/main" id="{F2D75142-1714-D002-5136-54D4557A152F}"/>
              </a:ext>
            </a:extLst>
          </p:cNvPr>
          <p:cNvSpPr txBox="1"/>
          <p:nvPr/>
        </p:nvSpPr>
        <p:spPr>
          <a:xfrm>
            <a:off x="3218260" y="5885440"/>
            <a:ext cx="3276591"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a:t>
            </a:r>
            <a:r>
              <a:rPr lang="nl-NL" b="1" dirty="0">
                <a:solidFill>
                  <a:prstClr val="black"/>
                </a:solidFill>
                <a:latin typeface="Effra" panose="02000506080000020004" pitchFamily="2" charset="0"/>
              </a:rPr>
              <a:t>22</a:t>
            </a:r>
            <a:r>
              <a:rPr kumimoji="0" lang="nl-NL" b="1" u="none" strike="noStrike" kern="1200" cap="none" spc="0" normalizeH="0" baseline="0" noProof="0" dirty="0">
                <a:ln>
                  <a:noFill/>
                </a:ln>
                <a:solidFill>
                  <a:prstClr val="black"/>
                </a:solidFill>
                <a:effectLst/>
                <a:uLnTx/>
                <a:uFillTx/>
                <a:latin typeface="Effra" panose="02000506080000020004" pitchFamily="2" charset="0"/>
              </a:rPr>
              <a:t>-202</a:t>
            </a:r>
            <a:r>
              <a:rPr lang="nl-NL" b="1" dirty="0">
                <a:solidFill>
                  <a:prstClr val="black"/>
                </a:solidFill>
                <a:latin typeface="Effra" panose="02000506080000020004" pitchFamily="2" charset="0"/>
              </a:rPr>
              <a:t>7</a:t>
            </a:r>
            <a:r>
              <a:rPr kumimoji="0" lang="nl-NL" b="1" u="none" strike="noStrike" kern="1200" cap="none" spc="0" normalizeH="0" baseline="0" noProof="0" dirty="0">
                <a:ln>
                  <a:noFill/>
                </a:ln>
                <a:solidFill>
                  <a:prstClr val="black"/>
                </a:solidFill>
                <a:effectLst/>
                <a:uLnTx/>
                <a:uFillTx/>
                <a:latin typeface="Effra" panose="02000506080000020004" pitchFamily="2" charset="0"/>
              </a:rPr>
              <a:t>: </a:t>
            </a:r>
            <a:r>
              <a:rPr lang="nl-NL" b="1" dirty="0">
                <a:solidFill>
                  <a:srgbClr val="945DE8"/>
                </a:solidFill>
                <a:latin typeface="Effra" panose="02000506080000020004" pitchFamily="2" charset="0"/>
              </a:rPr>
              <a:t>72</a:t>
            </a:r>
            <a:r>
              <a:rPr kumimoji="0" lang="nl-NL" b="1" u="none" strike="noStrike" kern="1200" cap="none" spc="0" normalizeH="0" baseline="0" noProof="0" dirty="0">
                <a:ln>
                  <a:noFill/>
                </a:ln>
                <a:solidFill>
                  <a:prstClr val="black"/>
                </a:solidFill>
                <a:effectLst/>
                <a:uLnTx/>
                <a:uFillTx/>
                <a:latin typeface="Effra" panose="02000506080000020004" pitchFamily="2" charset="0"/>
              </a:rPr>
              <a:t> maanden</a:t>
            </a:r>
          </a:p>
        </p:txBody>
      </p:sp>
      <p:sp>
        <p:nvSpPr>
          <p:cNvPr id="47" name="Tekstvak 46">
            <a:extLst>
              <a:ext uri="{FF2B5EF4-FFF2-40B4-BE49-F238E27FC236}">
                <a16:creationId xmlns:a16="http://schemas.microsoft.com/office/drawing/2014/main" id="{57414D95-0A8C-8E3D-8707-0D47C1662165}"/>
              </a:ext>
            </a:extLst>
          </p:cNvPr>
          <p:cNvSpPr txBox="1"/>
          <p:nvPr/>
        </p:nvSpPr>
        <p:spPr>
          <a:xfrm>
            <a:off x="4457703" y="5478489"/>
            <a:ext cx="3276591"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a:t>
            </a:r>
            <a:r>
              <a:rPr lang="nl-NL" b="1" dirty="0">
                <a:solidFill>
                  <a:prstClr val="black"/>
                </a:solidFill>
                <a:latin typeface="Effra" panose="02000506080000020004" pitchFamily="2" charset="0"/>
              </a:rPr>
              <a:t>22</a:t>
            </a:r>
            <a:r>
              <a:rPr kumimoji="0" lang="nl-NL" b="1" u="none" strike="noStrike" kern="1200" cap="none" spc="0" normalizeH="0" baseline="0" noProof="0" dirty="0">
                <a:ln>
                  <a:noFill/>
                </a:ln>
                <a:solidFill>
                  <a:prstClr val="black"/>
                </a:solidFill>
                <a:effectLst/>
                <a:uLnTx/>
                <a:uFillTx/>
                <a:latin typeface="Effra" panose="02000506080000020004" pitchFamily="2" charset="0"/>
              </a:rPr>
              <a:t>-2028: </a:t>
            </a:r>
            <a:r>
              <a:rPr lang="nl-NL" b="1" dirty="0">
                <a:solidFill>
                  <a:srgbClr val="945DE8"/>
                </a:solidFill>
                <a:latin typeface="Effra" panose="02000506080000020004" pitchFamily="2" charset="0"/>
              </a:rPr>
              <a:t>84</a:t>
            </a:r>
            <a:r>
              <a:rPr kumimoji="0" lang="nl-NL" b="1" u="none" strike="noStrike" kern="1200" cap="none" spc="0" normalizeH="0" baseline="0" noProof="0" dirty="0">
                <a:ln>
                  <a:noFill/>
                </a:ln>
                <a:solidFill>
                  <a:prstClr val="black"/>
                </a:solidFill>
                <a:effectLst/>
                <a:uLnTx/>
                <a:uFillTx/>
                <a:latin typeface="Effra" panose="02000506080000020004" pitchFamily="2" charset="0"/>
              </a:rPr>
              <a:t> </a:t>
            </a:r>
            <a:r>
              <a:rPr lang="nl-NL" b="1" dirty="0">
                <a:solidFill>
                  <a:prstClr val="black"/>
                </a:solidFill>
                <a:latin typeface="Effra" panose="02000506080000020004" pitchFamily="2" charset="0"/>
              </a:rPr>
              <a:t>opnames</a:t>
            </a:r>
            <a:endParaRPr kumimoji="0" lang="nl-NL" b="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49" name="Rechthoek 48">
            <a:extLst>
              <a:ext uri="{FF2B5EF4-FFF2-40B4-BE49-F238E27FC236}">
                <a16:creationId xmlns:a16="http://schemas.microsoft.com/office/drawing/2014/main" id="{61C2A6BA-D97C-61E6-0784-E262FFC6D602}"/>
              </a:ext>
            </a:extLst>
          </p:cNvPr>
          <p:cNvSpPr/>
          <p:nvPr/>
        </p:nvSpPr>
        <p:spPr>
          <a:xfrm>
            <a:off x="277950" y="3556843"/>
            <a:ext cx="4239544" cy="877000"/>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50">
            <a:extLst>
              <a:ext uri="{FF2B5EF4-FFF2-40B4-BE49-F238E27FC236}">
                <a16:creationId xmlns:a16="http://schemas.microsoft.com/office/drawing/2014/main" id="{AB7A6F72-C801-7DC9-D77B-67E4F5FE8774}"/>
              </a:ext>
            </a:extLst>
          </p:cNvPr>
          <p:cNvSpPr/>
          <p:nvPr/>
        </p:nvSpPr>
        <p:spPr>
          <a:xfrm>
            <a:off x="5102330" y="1506854"/>
            <a:ext cx="661992" cy="775608"/>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2" name="Verbindingslijn: gebogen 51">
            <a:extLst>
              <a:ext uri="{FF2B5EF4-FFF2-40B4-BE49-F238E27FC236}">
                <a16:creationId xmlns:a16="http://schemas.microsoft.com/office/drawing/2014/main" id="{708E3181-3D86-E066-DB33-25653A0ABC56}"/>
              </a:ext>
            </a:extLst>
          </p:cNvPr>
          <p:cNvCxnSpPr>
            <a:cxnSpLocks/>
            <a:stCxn id="49" idx="0"/>
            <a:endCxn id="51" idx="2"/>
          </p:cNvCxnSpPr>
          <p:nvPr/>
        </p:nvCxnSpPr>
        <p:spPr>
          <a:xfrm rot="5400000" flipH="1" flipV="1">
            <a:off x="3278334" y="1401851"/>
            <a:ext cx="1274381" cy="3035604"/>
          </a:xfrm>
          <a:prstGeom prst="bentConnector3">
            <a:avLst>
              <a:gd name="adj1" fmla="val 50000"/>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66159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200"/>
                                        <p:tgtEl>
                                          <p:spTgt spid="52"/>
                                        </p:tgtEl>
                                      </p:cBhvr>
                                    </p:animEffect>
                                  </p:childTnLst>
                                </p:cTn>
                              </p:par>
                            </p:childTnLst>
                          </p:cTn>
                        </p:par>
                        <p:par>
                          <p:cTn id="12" fill="hold">
                            <p:stCondLst>
                              <p:cond delay="200"/>
                            </p:stCondLst>
                            <p:childTnLst>
                              <p:par>
                                <p:cTn id="13" presetID="1"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82E27-BB48-B151-3656-308363F21E4C}"/>
            </a:ext>
          </a:extLst>
        </p:cNvPr>
        <p:cNvGrpSpPr/>
        <p:nvPr/>
      </p:nvGrpSpPr>
      <p:grpSpPr>
        <a:xfrm>
          <a:off x="0" y="0"/>
          <a:ext cx="0" cy="0"/>
          <a:chOff x="0" y="0"/>
          <a:chExt cx="0" cy="0"/>
        </a:xfrm>
      </p:grpSpPr>
      <p:sp>
        <p:nvSpPr>
          <p:cNvPr id="45" name="Rechthoek 44">
            <a:extLst>
              <a:ext uri="{FF2B5EF4-FFF2-40B4-BE49-F238E27FC236}">
                <a16:creationId xmlns:a16="http://schemas.microsoft.com/office/drawing/2014/main" id="{FBF0533D-6D2C-AEF3-9D78-CDB724EB6C67}"/>
              </a:ext>
            </a:extLst>
          </p:cNvPr>
          <p:cNvSpPr/>
          <p:nvPr/>
        </p:nvSpPr>
        <p:spPr>
          <a:xfrm>
            <a:off x="5726065" y="2073999"/>
            <a:ext cx="1966960" cy="5272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kstvak 30">
            <a:extLst>
              <a:ext uri="{FF2B5EF4-FFF2-40B4-BE49-F238E27FC236}">
                <a16:creationId xmlns:a16="http://schemas.microsoft.com/office/drawing/2014/main" id="{3AD8C822-5A39-3D71-E9FE-C3025A2D6FCE}"/>
              </a:ext>
            </a:extLst>
          </p:cNvPr>
          <p:cNvSpPr txBox="1"/>
          <p:nvPr/>
        </p:nvSpPr>
        <p:spPr>
          <a:xfrm>
            <a:off x="4210098" y="1982397"/>
            <a:ext cx="3771806" cy="1938992"/>
          </a:xfrm>
          <a:prstGeom prst="rect">
            <a:avLst/>
          </a:prstGeom>
          <a:noFill/>
        </p:spPr>
        <p:txBody>
          <a:bodyPr wrap="square" rtlCol="0">
            <a:spAutoFit/>
          </a:bodyPr>
          <a:lstStyle/>
          <a:p>
            <a:pPr algn="ctr">
              <a:defRPr/>
            </a:pPr>
            <a:r>
              <a:rPr lang="nl-NL" sz="4000" b="1" dirty="0">
                <a:latin typeface="Effra" panose="02000506080000020004" pitchFamily="2" charset="0"/>
              </a:rPr>
              <a:t>Deze </a:t>
            </a:r>
            <a:r>
              <a:rPr lang="nl-NL" sz="4000" b="1" dirty="0">
                <a:solidFill>
                  <a:srgbClr val="C00000"/>
                </a:solidFill>
                <a:latin typeface="Effra" panose="02000506080000020004" pitchFamily="2" charset="0"/>
              </a:rPr>
              <a:t>machten</a:t>
            </a:r>
            <a:r>
              <a:rPr lang="nl-NL" sz="4000" b="1" dirty="0">
                <a:latin typeface="Effra" panose="02000506080000020004" pitchFamily="2" charset="0"/>
              </a:rPr>
              <a:t> betekenen </a:t>
            </a:r>
            <a:r>
              <a:rPr lang="nl-NL" sz="4000" b="1" i="1" dirty="0">
                <a:solidFill>
                  <a:srgbClr val="C00000"/>
                </a:solidFill>
                <a:latin typeface="Effra" panose="02000506080000020004" pitchFamily="2" charset="0"/>
              </a:rPr>
              <a:t>niet</a:t>
            </a:r>
            <a:r>
              <a:rPr lang="nl-NL" sz="4000" b="1" dirty="0">
                <a:latin typeface="Effra" panose="02000506080000020004" pitchFamily="2" charset="0"/>
              </a:rPr>
              <a:t> </a:t>
            </a:r>
            <a:r>
              <a:rPr lang="nl-NL" sz="4000" b="1" dirty="0">
                <a:solidFill>
                  <a:srgbClr val="C00000"/>
                </a:solidFill>
                <a:latin typeface="Effra" panose="02000506080000020004" pitchFamily="2" charset="0"/>
              </a:rPr>
              <a:t>hetzelfde</a:t>
            </a:r>
            <a:r>
              <a:rPr lang="nl-NL" sz="4000" b="1" dirty="0">
                <a:latin typeface="Effra" panose="02000506080000020004" pitchFamily="2" charset="0"/>
              </a:rPr>
              <a:t>!</a:t>
            </a:r>
          </a:p>
        </p:txBody>
      </p:sp>
      <p:sp>
        <p:nvSpPr>
          <p:cNvPr id="23" name="Rechthoek: afgeronde hoeken 22">
            <a:extLst>
              <a:ext uri="{FF2B5EF4-FFF2-40B4-BE49-F238E27FC236}">
                <a16:creationId xmlns:a16="http://schemas.microsoft.com/office/drawing/2014/main" id="{32BFBD3B-99D2-F8EE-AF0A-C0E7960BABEE}"/>
              </a:ext>
            </a:extLst>
          </p:cNvPr>
          <p:cNvSpPr/>
          <p:nvPr/>
        </p:nvSpPr>
        <p:spPr>
          <a:xfrm>
            <a:off x="203200" y="2001742"/>
            <a:ext cx="4092575" cy="1805629"/>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2" name="Tekstvak 1">
            <a:extLst>
              <a:ext uri="{FF2B5EF4-FFF2-40B4-BE49-F238E27FC236}">
                <a16:creationId xmlns:a16="http://schemas.microsoft.com/office/drawing/2014/main" id="{266910B8-C8CD-6348-89C5-40183353A3D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Somformule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V</a:t>
            </a:r>
            <a:r>
              <a:rPr kumimoji="0" lang="nl-NL" sz="2800" b="0" i="0" u="none" strike="noStrike" kern="1200" cap="none" spc="0" normalizeH="0" baseline="0" noProof="0" dirty="0" err="1">
                <a:ln>
                  <a:noFill/>
                </a:ln>
                <a:solidFill>
                  <a:prstClr val="black"/>
                </a:solidFill>
                <a:effectLst/>
                <a:uLnTx/>
                <a:uFillTx/>
                <a:latin typeface="Effra" panose="02000506080000020004" pitchFamily="2" charset="0"/>
                <a:ea typeface="+mn-ea"/>
                <a:cs typeface="+mn-cs"/>
              </a:rPr>
              <a:t>eelgemaakte</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fout)</a:t>
            </a:r>
          </a:p>
        </p:txBody>
      </p:sp>
      <p:sp>
        <p:nvSpPr>
          <p:cNvPr id="17" name="Tekstvak 16">
            <a:extLst>
              <a:ext uri="{FF2B5EF4-FFF2-40B4-BE49-F238E27FC236}">
                <a16:creationId xmlns:a16="http://schemas.microsoft.com/office/drawing/2014/main" id="{25733090-E52A-E14F-FD5A-CEC3BF423088}"/>
              </a:ext>
            </a:extLst>
          </p:cNvPr>
          <p:cNvSpPr txBox="1"/>
          <p:nvPr/>
        </p:nvSpPr>
        <p:spPr>
          <a:xfrm>
            <a:off x="756299" y="-523220"/>
            <a:ext cx="106794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Veelgemaakte telfouten! (1</a:t>
            </a:r>
            <a:r>
              <a:rPr kumimoji="0" lang="nl-NL" sz="2800" b="1" i="1" u="none" strike="noStrike" kern="1200" cap="none" spc="0" normalizeH="0" baseline="30000" noProof="0" dirty="0">
                <a:ln>
                  <a:noFill/>
                </a:ln>
                <a:solidFill>
                  <a:prstClr val="black"/>
                </a:solidFill>
                <a:effectLst/>
                <a:uLnTx/>
                <a:uFillTx/>
                <a:latin typeface="Effra" panose="02000506080000020004" pitchFamily="2" charset="0"/>
                <a:ea typeface="+mn-ea"/>
                <a:cs typeface="+mn-cs"/>
              </a:rPr>
              <a:t>e</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of laatste dag </a:t>
            </a:r>
            <a:r>
              <a:rPr kumimoji="0" lang="nl-NL" sz="2800" b="1" i="1" u="none" strike="noStrike" kern="1200" cap="none" spc="0" normalizeH="0" noProof="0" dirty="0" err="1">
                <a:ln>
                  <a:noFill/>
                </a:ln>
                <a:solidFill>
                  <a:prstClr val="black"/>
                </a:solidFill>
                <a:effectLst/>
                <a:uLnTx/>
                <a:uFillTx/>
                <a:latin typeface="Effra" panose="02000506080000020004" pitchFamily="2" charset="0"/>
                <a:ea typeface="+mn-ea"/>
                <a:cs typeface="+mn-cs"/>
              </a:rPr>
              <a:t>vd</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periode)</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5" name="Rechthoek: afgeronde hoeken 4">
            <a:extLst>
              <a:ext uri="{FF2B5EF4-FFF2-40B4-BE49-F238E27FC236}">
                <a16:creationId xmlns:a16="http://schemas.microsoft.com/office/drawing/2014/main" id="{2E97A5B6-49E7-B200-868B-AC159CF5CB91}"/>
              </a:ext>
            </a:extLst>
          </p:cNvPr>
          <p:cNvSpPr/>
          <p:nvPr/>
        </p:nvSpPr>
        <p:spPr>
          <a:xfrm>
            <a:off x="203200" y="1129544"/>
            <a:ext cx="11785600" cy="635756"/>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defRPr/>
            </a:pPr>
            <a:r>
              <a:rPr lang="nl-NL" sz="3200" dirty="0">
                <a:solidFill>
                  <a:schemeClr val="bg1"/>
                </a:solidFill>
                <a:latin typeface="Effra" panose="02000506080000020004" pitchFamily="2" charset="0"/>
              </a:rPr>
              <a:t>Een onjuist aantal </a:t>
            </a:r>
            <a:r>
              <a:rPr lang="nl-NL" sz="3200" b="1" dirty="0">
                <a:solidFill>
                  <a:schemeClr val="bg1"/>
                </a:solidFill>
                <a:latin typeface="Effra" panose="02000506080000020004" pitchFamily="2" charset="0"/>
              </a:rPr>
              <a:t>maanden</a:t>
            </a:r>
            <a:r>
              <a:rPr lang="nl-NL" sz="3200" dirty="0">
                <a:solidFill>
                  <a:schemeClr val="bg1"/>
                </a:solidFill>
                <a:latin typeface="Effra" panose="02000506080000020004" pitchFamily="2" charset="0"/>
              </a:rPr>
              <a:t>, </a:t>
            </a:r>
            <a:r>
              <a:rPr lang="nl-NL" sz="3200" b="1" dirty="0">
                <a:solidFill>
                  <a:schemeClr val="bg1"/>
                </a:solidFill>
                <a:latin typeface="Effra" panose="02000506080000020004" pitchFamily="2" charset="0"/>
              </a:rPr>
              <a:t>stortingen</a:t>
            </a:r>
            <a:r>
              <a:rPr lang="nl-NL" sz="3200" dirty="0">
                <a:solidFill>
                  <a:schemeClr val="bg1"/>
                </a:solidFill>
                <a:latin typeface="Effra" panose="02000506080000020004" pitchFamily="2" charset="0"/>
              </a:rPr>
              <a:t> of </a:t>
            </a:r>
            <a:r>
              <a:rPr lang="nl-NL" sz="3200" b="1" dirty="0">
                <a:solidFill>
                  <a:schemeClr val="bg1"/>
                </a:solidFill>
                <a:latin typeface="Effra" panose="02000506080000020004" pitchFamily="2" charset="0"/>
              </a:rPr>
              <a:t>opnames</a:t>
            </a:r>
            <a:r>
              <a:rPr lang="nl-NL" sz="3200" dirty="0">
                <a:solidFill>
                  <a:schemeClr val="bg1"/>
                </a:solidFill>
                <a:latin typeface="Effra" panose="02000506080000020004" pitchFamily="2" charset="0"/>
              </a:rPr>
              <a:t> tellen.</a:t>
            </a:r>
          </a:p>
        </p:txBody>
      </p:sp>
      <p:sp>
        <p:nvSpPr>
          <p:cNvPr id="6" name="Tekstvak 5">
            <a:extLst>
              <a:ext uri="{FF2B5EF4-FFF2-40B4-BE49-F238E27FC236}">
                <a16:creationId xmlns:a16="http://schemas.microsoft.com/office/drawing/2014/main" id="{8453B6E7-9214-9ED5-CDFB-1E4E28A936AA}"/>
              </a:ext>
            </a:extLst>
          </p:cNvPr>
          <p:cNvSpPr txBox="1"/>
          <p:nvPr/>
        </p:nvSpPr>
        <p:spPr>
          <a:xfrm>
            <a:off x="502841" y="1851252"/>
            <a:ext cx="3647682" cy="1107996"/>
          </a:xfrm>
          <a:prstGeom prst="rect">
            <a:avLst/>
          </a:prstGeom>
          <a:noFill/>
        </p:spPr>
        <p:txBody>
          <a:bodyPr wrap="square" rtlCol="0">
            <a:spAutoFit/>
          </a:bodyPr>
          <a:lstStyle/>
          <a:p>
            <a:pPr lvl="0" algn="ctr">
              <a:defRPr/>
            </a:pPr>
            <a:r>
              <a:rPr kumimoji="0" lang="nl-NL" sz="6600" b="1" u="none" strike="noStrike" kern="1200" cap="none" spc="0" normalizeH="0" baseline="0" noProof="0" dirty="0">
                <a:ln>
                  <a:noFill/>
                </a:ln>
                <a:solidFill>
                  <a:srgbClr val="AE83ED"/>
                </a:solidFill>
                <a:effectLst>
                  <a:outerShdw blurRad="25400" dist="25400" dir="2700000" algn="tl">
                    <a:srgbClr val="000000">
                      <a:alpha val="43137"/>
                    </a:srgbClr>
                  </a:outerShdw>
                </a:effectLst>
                <a:uLnTx/>
                <a:uFillTx/>
                <a:latin typeface="Effra" panose="02000506080000020004" pitchFamily="2" charset="0"/>
              </a:rPr>
              <a:t>C</a:t>
            </a:r>
            <a:r>
              <a:rPr kumimoji="0" lang="nl-NL" sz="6600" b="1" u="none" strike="noStrike" kern="1200" cap="none" spc="0" normalizeH="0" baseline="0" noProof="0" dirty="0">
                <a:ln>
                  <a:noFill/>
                </a:ln>
                <a:solidFill>
                  <a:srgbClr val="652EA3"/>
                </a:solidFill>
                <a:effectLst>
                  <a:outerShdw blurRad="25400" dist="25400" dir="2700000" algn="tl">
                    <a:srgbClr val="000000">
                      <a:alpha val="43137"/>
                    </a:srgbClr>
                  </a:outerShdw>
                </a:effectLst>
                <a:uLnTx/>
                <a:uFillTx/>
                <a:latin typeface="Effra" panose="02000506080000020004" pitchFamily="2" charset="0"/>
              </a:rPr>
              <a:t>    </a:t>
            </a:r>
            <a:r>
              <a:rPr kumimoji="0" lang="nl-NL" sz="6600" b="1" u="none" strike="noStrike" kern="1200" cap="none" spc="0" normalizeH="0" baseline="0" noProof="0" dirty="0">
                <a:ln>
                  <a:noFill/>
                </a:ln>
                <a:solidFill>
                  <a:srgbClr val="AE83ED"/>
                </a:solidFill>
                <a:effectLst>
                  <a:outerShdw blurRad="25400" dist="25400" dir="2700000" algn="tl">
                    <a:srgbClr val="000000">
                      <a:alpha val="43137"/>
                    </a:srgbClr>
                  </a:outerShdw>
                </a:effectLst>
                <a:uLnTx/>
                <a:uFillTx/>
                <a:latin typeface="Effra" panose="02000506080000020004" pitchFamily="2" charset="0"/>
              </a:rPr>
              <a:t>E</a:t>
            </a:r>
            <a:r>
              <a:rPr kumimoji="0" lang="nl-NL" sz="4800" b="1" u="none" strike="noStrike" kern="1200" cap="none" spc="0" normalizeH="0" baseline="0" noProof="0" dirty="0">
                <a:ln>
                  <a:noFill/>
                </a:ln>
                <a:solidFill>
                  <a:srgbClr val="652EA3"/>
                </a:solidFill>
                <a:effectLst>
                  <a:outerShdw blurRad="25400" dist="25400" dir="2700000" algn="tl">
                    <a:srgbClr val="000000">
                      <a:alpha val="43137"/>
                    </a:srgbClr>
                  </a:outerShdw>
                </a:effectLst>
                <a:uLnTx/>
                <a:uFillTx/>
                <a:latin typeface="Effra" panose="02000506080000020004" pitchFamily="2" charset="0"/>
              </a:rPr>
              <a:t>       </a:t>
            </a:r>
            <a:r>
              <a:rPr kumimoji="0" lang="nl-NL" sz="6600" b="1" u="none" strike="noStrike" kern="1200" cap="none" spc="0" normalizeH="0" baseline="0" noProof="0" dirty="0">
                <a:ln>
                  <a:noFill/>
                </a:ln>
                <a:solidFill>
                  <a:srgbClr val="AE83ED"/>
                </a:solidFill>
                <a:effectLst>
                  <a:outerShdw blurRad="25400" dist="25400" dir="2700000" algn="tl">
                    <a:srgbClr val="000000">
                      <a:alpha val="43137"/>
                    </a:srgbClr>
                  </a:outerShdw>
                </a:effectLst>
                <a:uLnTx/>
                <a:uFillTx/>
                <a:latin typeface="Effra" panose="02000506080000020004" pitchFamily="2" charset="0"/>
              </a:rPr>
              <a:t>r</a:t>
            </a:r>
            <a:r>
              <a:rPr kumimoji="0" lang="nl-NL" sz="6600" b="1" u="none" strike="noStrike" kern="1200" cap="none" spc="0" normalizeH="0" baseline="30000" noProof="0" dirty="0">
                <a:ln>
                  <a:noFill/>
                </a:ln>
                <a:solidFill>
                  <a:srgbClr val="AE83ED"/>
                </a:solidFill>
                <a:effectLst>
                  <a:outerShdw blurRad="25400" dist="25400" dir="2700000" algn="tl">
                    <a:srgbClr val="000000">
                      <a:alpha val="43137"/>
                    </a:srgbClr>
                  </a:outerShdw>
                </a:effectLst>
                <a:uLnTx/>
                <a:uFillTx/>
                <a:latin typeface="Effra" panose="02000506080000020004" pitchFamily="2" charset="0"/>
              </a:rPr>
              <a:t>-n</a:t>
            </a:r>
          </a:p>
        </p:txBody>
      </p:sp>
      <p:sp>
        <p:nvSpPr>
          <p:cNvPr id="7" name="Tekstvak 6">
            <a:extLst>
              <a:ext uri="{FF2B5EF4-FFF2-40B4-BE49-F238E27FC236}">
                <a16:creationId xmlns:a16="http://schemas.microsoft.com/office/drawing/2014/main" id="{37CCBF9E-EC9D-E61C-0790-3632709A6DCB}"/>
              </a:ext>
            </a:extLst>
          </p:cNvPr>
          <p:cNvSpPr txBox="1"/>
          <p:nvPr/>
        </p:nvSpPr>
        <p:spPr>
          <a:xfrm>
            <a:off x="598738" y="2826218"/>
            <a:ext cx="3227285" cy="1107996"/>
          </a:xfrm>
          <a:prstGeom prst="rect">
            <a:avLst/>
          </a:prstGeom>
          <a:noFill/>
        </p:spPr>
        <p:txBody>
          <a:bodyPr wrap="square" rtlCol="0">
            <a:spAutoFit/>
          </a:bodyPr>
          <a:lstStyle/>
          <a:p>
            <a:pPr lvl="0" algn="ctr">
              <a:defRPr/>
            </a:pPr>
            <a:r>
              <a:rPr kumimoji="0" lang="nl-NL" sz="6600" b="1" u="none" strike="noStrike" kern="1200" cap="none" spc="0" normalizeH="0" baseline="0" noProof="0" dirty="0">
                <a:ln>
                  <a:noFill/>
                </a:ln>
                <a:solidFill>
                  <a:srgbClr val="AE83ED"/>
                </a:solidFill>
                <a:effectLst>
                  <a:outerShdw blurRad="25400" dist="25400" dir="2700000" algn="tl">
                    <a:srgbClr val="000000">
                      <a:alpha val="43137"/>
                    </a:srgbClr>
                  </a:outerShdw>
                </a:effectLst>
                <a:uLnTx/>
                <a:uFillTx/>
                <a:latin typeface="Effra" panose="02000506080000020004" pitchFamily="2" charset="0"/>
              </a:rPr>
              <a:t>E</a:t>
            </a:r>
            <a:r>
              <a:rPr kumimoji="0" lang="nl-NL" sz="6600" b="1" u="none" strike="noStrike" kern="1200" cap="none" spc="0" normalizeH="0" baseline="0" noProof="0" dirty="0">
                <a:ln>
                  <a:noFill/>
                </a:ln>
                <a:solidFill>
                  <a:srgbClr val="652EA3"/>
                </a:solidFill>
                <a:effectLst>
                  <a:outerShdw blurRad="25400" dist="25400" dir="2700000" algn="tl">
                    <a:srgbClr val="000000">
                      <a:alpha val="43137"/>
                    </a:srgbClr>
                  </a:outerShdw>
                </a:effectLst>
                <a:uLnTx/>
                <a:uFillTx/>
                <a:latin typeface="Effra" panose="02000506080000020004" pitchFamily="2" charset="0"/>
              </a:rPr>
              <a:t>    </a:t>
            </a:r>
            <a:r>
              <a:rPr lang="nl-NL" sz="6600" b="1" dirty="0">
                <a:solidFill>
                  <a:srgbClr val="AE83ED"/>
                </a:solidFill>
                <a:effectLst>
                  <a:outerShdw blurRad="25400" dist="25400" dir="2700000" algn="tl">
                    <a:srgbClr val="000000">
                      <a:alpha val="43137"/>
                    </a:srgbClr>
                  </a:outerShdw>
                </a:effectLst>
                <a:latin typeface="Effra" panose="02000506080000020004" pitchFamily="2" charset="0"/>
              </a:rPr>
              <a:t>C</a:t>
            </a:r>
            <a:r>
              <a:rPr kumimoji="0" lang="nl-NL" sz="4800" b="1" u="none" strike="noStrike" kern="1200" cap="none" spc="0" normalizeH="0" baseline="0" noProof="0" dirty="0">
                <a:ln>
                  <a:noFill/>
                </a:ln>
                <a:solidFill>
                  <a:srgbClr val="652EA3"/>
                </a:solidFill>
                <a:effectLst>
                  <a:outerShdw blurRad="25400" dist="25400" dir="2700000" algn="tl">
                    <a:srgbClr val="000000">
                      <a:alpha val="43137"/>
                    </a:srgbClr>
                  </a:outerShdw>
                </a:effectLst>
                <a:uLnTx/>
                <a:uFillTx/>
                <a:latin typeface="Effra" panose="02000506080000020004" pitchFamily="2" charset="0"/>
              </a:rPr>
              <a:t>      </a:t>
            </a:r>
            <a:r>
              <a:rPr kumimoji="0" lang="nl-NL" sz="6600" b="1" u="none" strike="noStrike" kern="1200" cap="none" spc="0" normalizeH="0" baseline="0" noProof="0" dirty="0" err="1">
                <a:ln>
                  <a:noFill/>
                </a:ln>
                <a:solidFill>
                  <a:srgbClr val="AE83ED"/>
                </a:solidFill>
                <a:effectLst>
                  <a:outerShdw blurRad="25400" dist="25400" dir="2700000" algn="tl">
                    <a:srgbClr val="000000">
                      <a:alpha val="43137"/>
                    </a:srgbClr>
                  </a:outerShdw>
                </a:effectLst>
                <a:uLnTx/>
                <a:uFillTx/>
                <a:latin typeface="Effra" panose="02000506080000020004" pitchFamily="2" charset="0"/>
              </a:rPr>
              <a:t>r</a:t>
            </a:r>
            <a:r>
              <a:rPr kumimoji="0" lang="nl-NL" sz="6600" b="1" u="none" strike="noStrike" kern="1200" cap="none" spc="0" normalizeH="0" baseline="30000" noProof="0" dirty="0" err="1">
                <a:ln>
                  <a:noFill/>
                </a:ln>
                <a:solidFill>
                  <a:srgbClr val="AE83ED"/>
                </a:solidFill>
                <a:effectLst>
                  <a:outerShdw blurRad="25400" dist="25400" dir="2700000" algn="tl">
                    <a:srgbClr val="000000">
                      <a:alpha val="43137"/>
                    </a:srgbClr>
                  </a:outerShdw>
                </a:effectLst>
                <a:uLnTx/>
                <a:uFillTx/>
                <a:latin typeface="Effra" panose="02000506080000020004" pitchFamily="2" charset="0"/>
              </a:rPr>
              <a:t>n</a:t>
            </a:r>
            <a:endParaRPr kumimoji="0" lang="nl-NL" sz="6600" b="1" u="none" strike="noStrike" kern="1200" cap="none" spc="0" normalizeH="0" baseline="30000" noProof="0" dirty="0">
              <a:ln>
                <a:noFill/>
              </a:ln>
              <a:solidFill>
                <a:srgbClr val="AE83ED"/>
              </a:solidFill>
              <a:effectLst>
                <a:outerShdw blurRad="25400" dist="25400" dir="2700000" algn="tl">
                  <a:srgbClr val="000000">
                    <a:alpha val="43137"/>
                  </a:srgbClr>
                </a:outerShdw>
              </a:effectLst>
              <a:uLnTx/>
              <a:uFillTx/>
              <a:latin typeface="Effra" panose="02000506080000020004" pitchFamily="2" charset="0"/>
            </a:endParaRPr>
          </a:p>
        </p:txBody>
      </p:sp>
      <p:sp>
        <p:nvSpPr>
          <p:cNvPr id="9" name="Rechthoek: afgeronde hoeken 8">
            <a:extLst>
              <a:ext uri="{FF2B5EF4-FFF2-40B4-BE49-F238E27FC236}">
                <a16:creationId xmlns:a16="http://schemas.microsoft.com/office/drawing/2014/main" id="{24D301D7-B5BC-9CF7-36AC-7DC6D1E6C9DB}"/>
              </a:ext>
            </a:extLst>
          </p:cNvPr>
          <p:cNvSpPr/>
          <p:nvPr/>
        </p:nvSpPr>
        <p:spPr>
          <a:xfrm>
            <a:off x="7896225" y="2001742"/>
            <a:ext cx="4092575" cy="1805629"/>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0" name="Tekstvak 9">
            <a:extLst>
              <a:ext uri="{FF2B5EF4-FFF2-40B4-BE49-F238E27FC236}">
                <a16:creationId xmlns:a16="http://schemas.microsoft.com/office/drawing/2014/main" id="{254633DA-FAAE-EC92-E822-9112C0CCDB12}"/>
              </a:ext>
            </a:extLst>
          </p:cNvPr>
          <p:cNvSpPr txBox="1"/>
          <p:nvPr/>
        </p:nvSpPr>
        <p:spPr>
          <a:xfrm>
            <a:off x="8016737" y="2259744"/>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S</a:t>
            </a:r>
          </a:p>
        </p:txBody>
      </p:sp>
      <p:cxnSp>
        <p:nvCxnSpPr>
          <p:cNvPr id="11" name="Rechte verbindingslijn 10">
            <a:extLst>
              <a:ext uri="{FF2B5EF4-FFF2-40B4-BE49-F238E27FC236}">
                <a16:creationId xmlns:a16="http://schemas.microsoft.com/office/drawing/2014/main" id="{74296BEB-E22B-78B3-834B-CA1F97555A88}"/>
              </a:ext>
            </a:extLst>
          </p:cNvPr>
          <p:cNvCxnSpPr>
            <a:cxnSpLocks/>
          </p:cNvCxnSpPr>
          <p:nvPr/>
        </p:nvCxnSpPr>
        <p:spPr>
          <a:xfrm>
            <a:off x="10027987" y="3002453"/>
            <a:ext cx="1859843" cy="0"/>
          </a:xfrm>
          <a:prstGeom prst="line">
            <a:avLst/>
          </a:prstGeom>
          <a:noFill/>
          <a:ln w="73025" cap="flat" cmpd="sng" algn="ctr">
            <a:solidFill>
              <a:srgbClr val="652EA3"/>
            </a:solidFill>
            <a:prstDash val="solid"/>
            <a:miter lim="800000"/>
          </a:ln>
          <a:effectLst>
            <a:outerShdw blurRad="25400" dist="25400" dir="2700000" algn="tl" rotWithShape="0">
              <a:prstClr val="black">
                <a:alpha val="40000"/>
              </a:prstClr>
            </a:outerShdw>
          </a:effectLst>
        </p:spPr>
      </p:cxnSp>
      <p:sp>
        <p:nvSpPr>
          <p:cNvPr id="12" name="Tekstvak 11">
            <a:extLst>
              <a:ext uri="{FF2B5EF4-FFF2-40B4-BE49-F238E27FC236}">
                <a16:creationId xmlns:a16="http://schemas.microsoft.com/office/drawing/2014/main" id="{0592A1E7-2DD1-1211-CB77-9505403FAD50}"/>
              </a:ext>
            </a:extLst>
          </p:cNvPr>
          <p:cNvSpPr txBox="1"/>
          <p:nvPr/>
        </p:nvSpPr>
        <p:spPr>
          <a:xfrm>
            <a:off x="9047602" y="2164499"/>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a</a:t>
            </a:r>
          </a:p>
        </p:txBody>
      </p:sp>
      <p:sp>
        <p:nvSpPr>
          <p:cNvPr id="13" name="Tekstvak 12">
            <a:extLst>
              <a:ext uri="{FF2B5EF4-FFF2-40B4-BE49-F238E27FC236}">
                <a16:creationId xmlns:a16="http://schemas.microsoft.com/office/drawing/2014/main" id="{0572D2C1-D775-84FF-70BB-1C56B0C152D6}"/>
              </a:ext>
            </a:extLst>
          </p:cNvPr>
          <p:cNvSpPr txBox="1"/>
          <p:nvPr/>
        </p:nvSpPr>
        <p:spPr>
          <a:xfrm>
            <a:off x="10049360" y="1853987"/>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14" name="Tekstvak 13">
            <a:extLst>
              <a:ext uri="{FF2B5EF4-FFF2-40B4-BE49-F238E27FC236}">
                <a16:creationId xmlns:a16="http://schemas.microsoft.com/office/drawing/2014/main" id="{B1490AB9-23BC-04A6-8259-5F4F764CB7CE}"/>
              </a:ext>
            </a:extLst>
          </p:cNvPr>
          <p:cNvSpPr txBox="1"/>
          <p:nvPr/>
        </p:nvSpPr>
        <p:spPr>
          <a:xfrm>
            <a:off x="10049360" y="2590084"/>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15" name="Tekstvak 14">
            <a:extLst>
              <a:ext uri="{FF2B5EF4-FFF2-40B4-BE49-F238E27FC236}">
                <a16:creationId xmlns:a16="http://schemas.microsoft.com/office/drawing/2014/main" id="{2200A751-31CB-C315-89DE-F8E4FB944CCA}"/>
              </a:ext>
            </a:extLst>
          </p:cNvPr>
          <p:cNvSpPr txBox="1"/>
          <p:nvPr/>
        </p:nvSpPr>
        <p:spPr>
          <a:xfrm>
            <a:off x="11273137" y="2770314"/>
            <a:ext cx="579860"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16" name="Is gelijk aan 15">
            <a:extLst>
              <a:ext uri="{FF2B5EF4-FFF2-40B4-BE49-F238E27FC236}">
                <a16:creationId xmlns:a16="http://schemas.microsoft.com/office/drawing/2014/main" id="{99BC4397-CBCD-83AE-79E6-71586356CAEB}"/>
              </a:ext>
            </a:extLst>
          </p:cNvPr>
          <p:cNvSpPr/>
          <p:nvPr/>
        </p:nvSpPr>
        <p:spPr>
          <a:xfrm>
            <a:off x="8580939" y="2362363"/>
            <a:ext cx="527979" cy="122166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4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18" name="Vermenigvuldigingsteken 17">
            <a:extLst>
              <a:ext uri="{FF2B5EF4-FFF2-40B4-BE49-F238E27FC236}">
                <a16:creationId xmlns:a16="http://schemas.microsoft.com/office/drawing/2014/main" id="{1A9CDBF1-FDDE-4BEB-E3C3-C21A38D599A8}"/>
              </a:ext>
            </a:extLst>
          </p:cNvPr>
          <p:cNvSpPr/>
          <p:nvPr/>
        </p:nvSpPr>
        <p:spPr>
          <a:xfrm>
            <a:off x="9501995" y="2701564"/>
            <a:ext cx="649033"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9" name="Tekstvak 18">
            <a:extLst>
              <a:ext uri="{FF2B5EF4-FFF2-40B4-BE49-F238E27FC236}">
                <a16:creationId xmlns:a16="http://schemas.microsoft.com/office/drawing/2014/main" id="{01086C83-7484-793F-2438-E21FAF823B36}"/>
              </a:ext>
            </a:extLst>
          </p:cNvPr>
          <p:cNvSpPr txBox="1"/>
          <p:nvPr/>
        </p:nvSpPr>
        <p:spPr>
          <a:xfrm>
            <a:off x="10464536" y="1789623"/>
            <a:ext cx="579860" cy="769441"/>
          </a:xfrm>
          <a:prstGeom prst="rect">
            <a:avLst/>
          </a:prstGeom>
          <a:noFill/>
        </p:spPr>
        <p:txBody>
          <a:bodyPr wrap="square" rtlCol="0">
            <a:spAutoFit/>
          </a:bodyPr>
          <a:lstStyle/>
          <a:p>
            <a:pPr algn="ctr">
              <a:defRPr/>
            </a:pPr>
            <a:r>
              <a:rPr lang="nl-NL" sz="4400" b="1" dirty="0">
                <a:solidFill>
                  <a:srgbClr val="AE83ED"/>
                </a:solidFill>
                <a:effectLst>
                  <a:outerShdw blurRad="25400" dist="25400" dir="2700000" algn="tl" rotWithShape="0">
                    <a:prstClr val="black">
                      <a:alpha val="40000"/>
                    </a:prstClr>
                  </a:outerShdw>
                </a:effectLst>
                <a:latin typeface="Effra" panose="02000506080000020004" pitchFamily="2" charset="0"/>
              </a:rPr>
              <a:t>n</a:t>
            </a:r>
          </a:p>
        </p:txBody>
      </p:sp>
      <p:sp>
        <p:nvSpPr>
          <p:cNvPr id="20" name="Tekstvak 19">
            <a:extLst>
              <a:ext uri="{FF2B5EF4-FFF2-40B4-BE49-F238E27FC236}">
                <a16:creationId xmlns:a16="http://schemas.microsoft.com/office/drawing/2014/main" id="{24620E04-4983-B9E9-DF88-2FB8D6EB2E57}"/>
              </a:ext>
            </a:extLst>
          </p:cNvPr>
          <p:cNvSpPr txBox="1"/>
          <p:nvPr/>
        </p:nvSpPr>
        <p:spPr>
          <a:xfrm>
            <a:off x="11307970" y="1944592"/>
            <a:ext cx="579860"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21" name="Minteken 20">
            <a:extLst>
              <a:ext uri="{FF2B5EF4-FFF2-40B4-BE49-F238E27FC236}">
                <a16:creationId xmlns:a16="http://schemas.microsoft.com/office/drawing/2014/main" id="{30DA001D-A72C-DF6F-AED0-A75F5BA8AA10}"/>
              </a:ext>
            </a:extLst>
          </p:cNvPr>
          <p:cNvSpPr/>
          <p:nvPr/>
        </p:nvSpPr>
        <p:spPr>
          <a:xfrm>
            <a:off x="10673576" y="3285604"/>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92278F"/>
              </a:solidFill>
              <a:effectLst/>
              <a:uLnTx/>
              <a:uFillTx/>
              <a:latin typeface="Aptos" panose="02110004020202020204"/>
              <a:ea typeface="+mn-ea"/>
              <a:cs typeface="+mn-cs"/>
            </a:endParaRPr>
          </a:p>
        </p:txBody>
      </p:sp>
      <p:sp>
        <p:nvSpPr>
          <p:cNvPr id="22" name="Minteken 21">
            <a:extLst>
              <a:ext uri="{FF2B5EF4-FFF2-40B4-BE49-F238E27FC236}">
                <a16:creationId xmlns:a16="http://schemas.microsoft.com/office/drawing/2014/main" id="{54AEF1D5-864C-27E7-F403-0E2FEF42486C}"/>
              </a:ext>
            </a:extLst>
          </p:cNvPr>
          <p:cNvSpPr/>
          <p:nvPr/>
        </p:nvSpPr>
        <p:spPr>
          <a:xfrm>
            <a:off x="10841223" y="2510134"/>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24" name="Is gelijk aan 23">
            <a:extLst>
              <a:ext uri="{FF2B5EF4-FFF2-40B4-BE49-F238E27FC236}">
                <a16:creationId xmlns:a16="http://schemas.microsoft.com/office/drawing/2014/main" id="{525E1B32-8A80-C9A8-0136-80C292D65AF4}"/>
              </a:ext>
            </a:extLst>
          </p:cNvPr>
          <p:cNvSpPr/>
          <p:nvPr/>
        </p:nvSpPr>
        <p:spPr>
          <a:xfrm>
            <a:off x="1267234" y="2825911"/>
            <a:ext cx="527979" cy="122166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4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25" name="Vermenigvuldigingsteken 24">
            <a:extLst>
              <a:ext uri="{FF2B5EF4-FFF2-40B4-BE49-F238E27FC236}">
                <a16:creationId xmlns:a16="http://schemas.microsoft.com/office/drawing/2014/main" id="{D2E83D86-A48C-6AD0-9531-7CA051DA76A5}"/>
              </a:ext>
            </a:extLst>
          </p:cNvPr>
          <p:cNvSpPr/>
          <p:nvPr/>
        </p:nvSpPr>
        <p:spPr>
          <a:xfrm>
            <a:off x="2394282" y="3165112"/>
            <a:ext cx="649033"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6" name="Is gelijk aan 25">
            <a:extLst>
              <a:ext uri="{FF2B5EF4-FFF2-40B4-BE49-F238E27FC236}">
                <a16:creationId xmlns:a16="http://schemas.microsoft.com/office/drawing/2014/main" id="{7E158443-9A86-0139-AFB4-ECC336220D1F}"/>
              </a:ext>
            </a:extLst>
          </p:cNvPr>
          <p:cNvSpPr/>
          <p:nvPr/>
        </p:nvSpPr>
        <p:spPr>
          <a:xfrm>
            <a:off x="1267234" y="1847121"/>
            <a:ext cx="527979" cy="122166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4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27" name="Vermenigvuldigingsteken 26">
            <a:extLst>
              <a:ext uri="{FF2B5EF4-FFF2-40B4-BE49-F238E27FC236}">
                <a16:creationId xmlns:a16="http://schemas.microsoft.com/office/drawing/2014/main" id="{997C9D00-9084-2E7D-648C-536D9A1B6F8F}"/>
              </a:ext>
            </a:extLst>
          </p:cNvPr>
          <p:cNvSpPr/>
          <p:nvPr/>
        </p:nvSpPr>
        <p:spPr>
          <a:xfrm>
            <a:off x="2394282" y="2186322"/>
            <a:ext cx="649033"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8" name="Rechthoek 27">
            <a:extLst>
              <a:ext uri="{FF2B5EF4-FFF2-40B4-BE49-F238E27FC236}">
                <a16:creationId xmlns:a16="http://schemas.microsoft.com/office/drawing/2014/main" id="{ACE134C0-2CEE-2079-A5E8-43F7AD3EA8D6}"/>
              </a:ext>
            </a:extLst>
          </p:cNvPr>
          <p:cNvSpPr/>
          <p:nvPr/>
        </p:nvSpPr>
        <p:spPr>
          <a:xfrm>
            <a:off x="3436046" y="2120465"/>
            <a:ext cx="576313" cy="37886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a:extLst>
              <a:ext uri="{FF2B5EF4-FFF2-40B4-BE49-F238E27FC236}">
                <a16:creationId xmlns:a16="http://schemas.microsoft.com/office/drawing/2014/main" id="{AE8EEB8D-BD5F-7B77-E966-C8D9775839D7}"/>
              </a:ext>
            </a:extLst>
          </p:cNvPr>
          <p:cNvSpPr/>
          <p:nvPr/>
        </p:nvSpPr>
        <p:spPr>
          <a:xfrm>
            <a:off x="3393179" y="3096960"/>
            <a:ext cx="313767" cy="37886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3B26858C-E56B-EF93-371E-B13927D16C57}"/>
              </a:ext>
            </a:extLst>
          </p:cNvPr>
          <p:cNvSpPr/>
          <p:nvPr/>
        </p:nvSpPr>
        <p:spPr>
          <a:xfrm>
            <a:off x="10602033" y="2047962"/>
            <a:ext cx="313767" cy="37886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2" name="Verbindingslijn: gebogen 31">
            <a:extLst>
              <a:ext uri="{FF2B5EF4-FFF2-40B4-BE49-F238E27FC236}">
                <a16:creationId xmlns:a16="http://schemas.microsoft.com/office/drawing/2014/main" id="{DB0DB0AD-28B9-B202-AA40-D470CEF68B40}"/>
              </a:ext>
            </a:extLst>
          </p:cNvPr>
          <p:cNvCxnSpPr>
            <a:cxnSpLocks/>
            <a:stCxn id="28" idx="0"/>
            <a:endCxn id="45" idx="0"/>
          </p:cNvCxnSpPr>
          <p:nvPr/>
        </p:nvCxnSpPr>
        <p:spPr>
          <a:xfrm rot="5400000" flipH="1" flipV="1">
            <a:off x="5193641" y="604561"/>
            <a:ext cx="46466" cy="2985342"/>
          </a:xfrm>
          <a:prstGeom prst="bentConnector3">
            <a:avLst>
              <a:gd name="adj1" fmla="val 591973"/>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Verbindingslijn: gebogen 34">
            <a:extLst>
              <a:ext uri="{FF2B5EF4-FFF2-40B4-BE49-F238E27FC236}">
                <a16:creationId xmlns:a16="http://schemas.microsoft.com/office/drawing/2014/main" id="{AE1A2264-6F45-9CE8-07BA-65CCD10D9509}"/>
              </a:ext>
            </a:extLst>
          </p:cNvPr>
          <p:cNvCxnSpPr>
            <a:cxnSpLocks/>
            <a:stCxn id="29" idx="0"/>
            <a:endCxn id="45" idx="2"/>
          </p:cNvCxnSpPr>
          <p:nvPr/>
        </p:nvCxnSpPr>
        <p:spPr>
          <a:xfrm rot="5400000" flipH="1" flipV="1">
            <a:off x="4881950" y="1269365"/>
            <a:ext cx="495709" cy="3159482"/>
          </a:xfrm>
          <a:prstGeom prst="bentConnector3">
            <a:avLst>
              <a:gd name="adj1" fmla="val 50000"/>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cxnSp>
        <p:nvCxnSpPr>
          <p:cNvPr id="38" name="Verbindingslijn: gebogen 37">
            <a:extLst>
              <a:ext uri="{FF2B5EF4-FFF2-40B4-BE49-F238E27FC236}">
                <a16:creationId xmlns:a16="http://schemas.microsoft.com/office/drawing/2014/main" id="{71FD2322-E26A-DE73-04C3-5907C23A0D08}"/>
              </a:ext>
            </a:extLst>
          </p:cNvPr>
          <p:cNvCxnSpPr>
            <a:cxnSpLocks/>
            <a:stCxn id="30" idx="0"/>
            <a:endCxn id="45" idx="0"/>
          </p:cNvCxnSpPr>
          <p:nvPr/>
        </p:nvCxnSpPr>
        <p:spPr>
          <a:xfrm rot="16200000" flipH="1" flipV="1">
            <a:off x="8721212" y="36294"/>
            <a:ext cx="26037" cy="4049372"/>
          </a:xfrm>
          <a:prstGeom prst="bentConnector3">
            <a:avLst>
              <a:gd name="adj1" fmla="val -780428"/>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58" name="Tekstvak 57">
            <a:extLst>
              <a:ext uri="{FF2B5EF4-FFF2-40B4-BE49-F238E27FC236}">
                <a16:creationId xmlns:a16="http://schemas.microsoft.com/office/drawing/2014/main" id="{806E4F4F-01BA-17B0-39D2-78A68074EF67}"/>
              </a:ext>
            </a:extLst>
          </p:cNvPr>
          <p:cNvSpPr txBox="1"/>
          <p:nvPr/>
        </p:nvSpPr>
        <p:spPr>
          <a:xfrm>
            <a:off x="1358328" y="3665985"/>
            <a:ext cx="1782318" cy="584775"/>
          </a:xfrm>
          <a:prstGeom prst="rect">
            <a:avLst/>
          </a:prstGeom>
          <a:noFill/>
        </p:spPr>
        <p:txBody>
          <a:bodyPr wrap="square" rtlCol="0">
            <a:spAutoFit/>
          </a:bodyPr>
          <a:lstStyle/>
          <a:p>
            <a:pPr algn="ctr">
              <a:defRPr/>
            </a:pPr>
            <a:r>
              <a:rPr lang="nl-NL" sz="3200" b="1" dirty="0">
                <a:solidFill>
                  <a:srgbClr val="652EA3"/>
                </a:solidFill>
                <a:latin typeface="Effra" panose="02000506080000020004" pitchFamily="2" charset="0"/>
              </a:rPr>
              <a:t>Periodes</a:t>
            </a:r>
          </a:p>
        </p:txBody>
      </p:sp>
      <p:sp>
        <p:nvSpPr>
          <p:cNvPr id="59" name="Tekstvak 58">
            <a:extLst>
              <a:ext uri="{FF2B5EF4-FFF2-40B4-BE49-F238E27FC236}">
                <a16:creationId xmlns:a16="http://schemas.microsoft.com/office/drawing/2014/main" id="{7187B65C-E082-68BB-D122-F7F72297FEB1}"/>
              </a:ext>
            </a:extLst>
          </p:cNvPr>
          <p:cNvSpPr txBox="1"/>
          <p:nvPr/>
        </p:nvSpPr>
        <p:spPr>
          <a:xfrm>
            <a:off x="7863974" y="3665985"/>
            <a:ext cx="4328026" cy="584775"/>
          </a:xfrm>
          <a:prstGeom prst="rect">
            <a:avLst/>
          </a:prstGeom>
          <a:noFill/>
        </p:spPr>
        <p:txBody>
          <a:bodyPr wrap="square" rtlCol="0">
            <a:spAutoFit/>
          </a:bodyPr>
          <a:lstStyle/>
          <a:p>
            <a:pPr algn="ctr">
              <a:defRPr/>
            </a:pPr>
            <a:r>
              <a:rPr lang="nl-NL" sz="3200" b="1" dirty="0">
                <a:solidFill>
                  <a:srgbClr val="652EA3"/>
                </a:solidFill>
                <a:latin typeface="Effra" panose="02000506080000020004" pitchFamily="2" charset="0"/>
              </a:rPr>
              <a:t>Stortingen/opnames</a:t>
            </a:r>
          </a:p>
        </p:txBody>
      </p:sp>
      <p:cxnSp>
        <p:nvCxnSpPr>
          <p:cNvPr id="66" name="Rechte verbindingslijn met pijl 65">
            <a:extLst>
              <a:ext uri="{FF2B5EF4-FFF2-40B4-BE49-F238E27FC236}">
                <a16:creationId xmlns:a16="http://schemas.microsoft.com/office/drawing/2014/main" id="{DD99B355-DE4E-A377-C5A1-43928164C391}"/>
              </a:ext>
            </a:extLst>
          </p:cNvPr>
          <p:cNvCxnSpPr>
            <a:cxnSpLocks/>
          </p:cNvCxnSpPr>
          <p:nvPr/>
        </p:nvCxnSpPr>
        <p:spPr>
          <a:xfrm>
            <a:off x="1978815" y="4916853"/>
            <a:ext cx="3754" cy="531637"/>
          </a:xfrm>
          <a:prstGeom prst="straightConnector1">
            <a:avLst/>
          </a:prstGeom>
          <a:ln w="889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67" name="Rechte verbindingslijn met pijl 66">
            <a:extLst>
              <a:ext uri="{FF2B5EF4-FFF2-40B4-BE49-F238E27FC236}">
                <a16:creationId xmlns:a16="http://schemas.microsoft.com/office/drawing/2014/main" id="{FEA26220-C0E3-3BE3-7059-C42AD842F130}"/>
              </a:ext>
            </a:extLst>
          </p:cNvPr>
          <p:cNvCxnSpPr>
            <a:cxnSpLocks/>
          </p:cNvCxnSpPr>
          <p:nvPr/>
        </p:nvCxnSpPr>
        <p:spPr>
          <a:xfrm>
            <a:off x="7608237" y="4916853"/>
            <a:ext cx="3754" cy="531637"/>
          </a:xfrm>
          <a:prstGeom prst="straightConnector1">
            <a:avLst/>
          </a:prstGeom>
          <a:ln w="88900">
            <a:solidFill>
              <a:srgbClr val="005A9E"/>
            </a:solidFill>
            <a:tailEnd type="triangle"/>
          </a:ln>
        </p:spPr>
        <p:style>
          <a:lnRef idx="2">
            <a:schemeClr val="accent1"/>
          </a:lnRef>
          <a:fillRef idx="0">
            <a:schemeClr val="accent1"/>
          </a:fillRef>
          <a:effectRef idx="1">
            <a:schemeClr val="accent1"/>
          </a:effectRef>
          <a:fontRef idx="minor">
            <a:schemeClr val="tx1"/>
          </a:fontRef>
        </p:style>
      </p:cxnSp>
      <p:sp>
        <p:nvSpPr>
          <p:cNvPr id="68" name="Vermenigvuldigingsteken 67">
            <a:extLst>
              <a:ext uri="{FF2B5EF4-FFF2-40B4-BE49-F238E27FC236}">
                <a16:creationId xmlns:a16="http://schemas.microsoft.com/office/drawing/2014/main" id="{9A93A5B8-0D82-B5F4-8286-83C90AE2BE8B}"/>
              </a:ext>
            </a:extLst>
          </p:cNvPr>
          <p:cNvSpPr/>
          <p:nvPr/>
        </p:nvSpPr>
        <p:spPr>
          <a:xfrm>
            <a:off x="9984811" y="5125285"/>
            <a:ext cx="456748" cy="510040"/>
          </a:xfrm>
          <a:prstGeom prst="mathMultiply">
            <a:avLst>
              <a:gd name="adj1" fmla="val 13558"/>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800"/>
          </a:p>
        </p:txBody>
      </p:sp>
      <p:grpSp>
        <p:nvGrpSpPr>
          <p:cNvPr id="93" name="Groep 92">
            <a:extLst>
              <a:ext uri="{FF2B5EF4-FFF2-40B4-BE49-F238E27FC236}">
                <a16:creationId xmlns:a16="http://schemas.microsoft.com/office/drawing/2014/main" id="{9FB48CF6-CF0A-87ED-71CD-01CFAE733C50}"/>
              </a:ext>
            </a:extLst>
          </p:cNvPr>
          <p:cNvGrpSpPr/>
          <p:nvPr/>
        </p:nvGrpSpPr>
        <p:grpSpPr>
          <a:xfrm>
            <a:off x="1876426" y="5455550"/>
            <a:ext cx="8439148" cy="806738"/>
            <a:chOff x="1876426" y="5455550"/>
            <a:chExt cx="8439148" cy="806738"/>
          </a:xfrm>
        </p:grpSpPr>
        <p:grpSp>
          <p:nvGrpSpPr>
            <p:cNvPr id="60" name="Groep 59">
              <a:extLst>
                <a:ext uri="{FF2B5EF4-FFF2-40B4-BE49-F238E27FC236}">
                  <a16:creationId xmlns:a16="http://schemas.microsoft.com/office/drawing/2014/main" id="{8E781425-35A8-CAAE-2D92-513B610E5561}"/>
                </a:ext>
              </a:extLst>
            </p:cNvPr>
            <p:cNvGrpSpPr/>
            <p:nvPr/>
          </p:nvGrpSpPr>
          <p:grpSpPr>
            <a:xfrm>
              <a:off x="1876426" y="5455550"/>
              <a:ext cx="8439148" cy="806738"/>
              <a:chOff x="1123951" y="3617434"/>
              <a:chExt cx="9944096" cy="806738"/>
            </a:xfrm>
          </p:grpSpPr>
          <p:sp>
            <p:nvSpPr>
              <p:cNvPr id="61" name="Rechthoek: afgeronde hoeken 60">
                <a:extLst>
                  <a:ext uri="{FF2B5EF4-FFF2-40B4-BE49-F238E27FC236}">
                    <a16:creationId xmlns:a16="http://schemas.microsoft.com/office/drawing/2014/main" id="{D52E00E4-D0DE-B885-CADA-5F68E7F05B75}"/>
                  </a:ext>
                </a:extLst>
              </p:cNvPr>
              <p:cNvSpPr/>
              <p:nvPr/>
            </p:nvSpPr>
            <p:spPr>
              <a:xfrm>
                <a:off x="1123951" y="3617434"/>
                <a:ext cx="9944096" cy="806738"/>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nvGrpSpPr>
              <p:cNvPr id="62" name="Groep 61">
                <a:extLst>
                  <a:ext uri="{FF2B5EF4-FFF2-40B4-BE49-F238E27FC236}">
                    <a16:creationId xmlns:a16="http://schemas.microsoft.com/office/drawing/2014/main" id="{4C526D24-43A0-23D8-E1C2-8A16BFC8C08C}"/>
                  </a:ext>
                </a:extLst>
              </p:cNvPr>
              <p:cNvGrpSpPr/>
              <p:nvPr/>
            </p:nvGrpSpPr>
            <p:grpSpPr>
              <a:xfrm>
                <a:off x="1244599" y="3690603"/>
                <a:ext cx="9702800" cy="660400"/>
                <a:chOff x="1319624" y="4127500"/>
                <a:chExt cx="9552752" cy="660400"/>
              </a:xfrm>
            </p:grpSpPr>
            <p:cxnSp>
              <p:nvCxnSpPr>
                <p:cNvPr id="63" name="Rechte verbindingslijn 62">
                  <a:extLst>
                    <a:ext uri="{FF2B5EF4-FFF2-40B4-BE49-F238E27FC236}">
                      <a16:creationId xmlns:a16="http://schemas.microsoft.com/office/drawing/2014/main" id="{41F5FC75-9C5D-D438-4809-FD7438FAE894}"/>
                    </a:ext>
                  </a:extLst>
                </p:cNvPr>
                <p:cNvCxnSpPr>
                  <a:cxnSpLocks/>
                </p:cNvCxnSpPr>
                <p:nvPr/>
              </p:nvCxnSpPr>
              <p:spPr>
                <a:xfrm>
                  <a:off x="1319624"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2B78D66A-1373-01E1-5FD1-97B41F8F5913}"/>
                    </a:ext>
                  </a:extLst>
                </p:cNvPr>
                <p:cNvCxnSpPr>
                  <a:cxnSpLocks/>
                </p:cNvCxnSpPr>
                <p:nvPr/>
              </p:nvCxnSpPr>
              <p:spPr>
                <a:xfrm>
                  <a:off x="10872376"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FA41D7C8-C460-1680-33D9-B05B28E3739F}"/>
                    </a:ext>
                  </a:extLst>
                </p:cNvPr>
                <p:cNvCxnSpPr>
                  <a:cxnSpLocks/>
                </p:cNvCxnSpPr>
                <p:nvPr/>
              </p:nvCxnSpPr>
              <p:spPr>
                <a:xfrm>
                  <a:off x="1319624" y="4457700"/>
                  <a:ext cx="9552752" cy="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grpSp>
        </p:grpSp>
        <p:cxnSp>
          <p:nvCxnSpPr>
            <p:cNvPr id="70" name="Rechte verbindingslijn 69">
              <a:extLst>
                <a:ext uri="{FF2B5EF4-FFF2-40B4-BE49-F238E27FC236}">
                  <a16:creationId xmlns:a16="http://schemas.microsoft.com/office/drawing/2014/main" id="{F77CB83A-226C-AA01-7E06-5680FC72A30A}"/>
                </a:ext>
              </a:extLst>
            </p:cNvPr>
            <p:cNvCxnSpPr>
              <a:cxnSpLocks/>
            </p:cNvCxnSpPr>
            <p:nvPr/>
          </p:nvCxnSpPr>
          <p:spPr>
            <a:xfrm>
              <a:off x="7611991" y="5528719"/>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grpSp>
      <p:sp>
        <p:nvSpPr>
          <p:cNvPr id="72" name="Tekstvak 71">
            <a:extLst>
              <a:ext uri="{FF2B5EF4-FFF2-40B4-BE49-F238E27FC236}">
                <a16:creationId xmlns:a16="http://schemas.microsoft.com/office/drawing/2014/main" id="{0CE37576-418B-D57B-F1DC-C79339B5E483}"/>
              </a:ext>
            </a:extLst>
          </p:cNvPr>
          <p:cNvSpPr txBox="1"/>
          <p:nvPr/>
        </p:nvSpPr>
        <p:spPr>
          <a:xfrm>
            <a:off x="7924949" y="5885440"/>
            <a:ext cx="1971522"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2026: </a:t>
            </a:r>
            <a:r>
              <a:rPr lang="nl-NL" b="1" dirty="0">
                <a:solidFill>
                  <a:srgbClr val="945DE8"/>
                </a:solidFill>
                <a:latin typeface="Effra" panose="02000506080000020004" pitchFamily="2" charset="0"/>
              </a:rPr>
              <a:t>5</a:t>
            </a:r>
            <a:r>
              <a:rPr kumimoji="0" lang="nl-NL" b="1" u="none" strike="noStrike" kern="1200" cap="none" spc="0" normalizeH="0" baseline="0" noProof="0" dirty="0">
                <a:ln>
                  <a:noFill/>
                </a:ln>
                <a:solidFill>
                  <a:prstClr val="black"/>
                </a:solidFill>
                <a:effectLst/>
                <a:uLnTx/>
                <a:uFillTx/>
                <a:latin typeface="Effra" panose="02000506080000020004" pitchFamily="2" charset="0"/>
              </a:rPr>
              <a:t> maanden</a:t>
            </a:r>
          </a:p>
        </p:txBody>
      </p:sp>
      <p:sp>
        <p:nvSpPr>
          <p:cNvPr id="73" name="Tekstvak 72">
            <a:extLst>
              <a:ext uri="{FF2B5EF4-FFF2-40B4-BE49-F238E27FC236}">
                <a16:creationId xmlns:a16="http://schemas.microsoft.com/office/drawing/2014/main" id="{2B1BBD96-A14C-0E59-D968-089BD5F606BA}"/>
              </a:ext>
            </a:extLst>
          </p:cNvPr>
          <p:cNvSpPr txBox="1"/>
          <p:nvPr/>
        </p:nvSpPr>
        <p:spPr>
          <a:xfrm>
            <a:off x="3218260" y="5478489"/>
            <a:ext cx="3276591"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a:t>
            </a:r>
            <a:r>
              <a:rPr lang="nl-NL" b="1" dirty="0">
                <a:solidFill>
                  <a:prstClr val="black"/>
                </a:solidFill>
                <a:latin typeface="Effra" panose="02000506080000020004" pitchFamily="2" charset="0"/>
              </a:rPr>
              <a:t>20</a:t>
            </a:r>
            <a:r>
              <a:rPr kumimoji="0" lang="nl-NL" b="1" u="none" strike="noStrike" kern="1200" cap="none" spc="0" normalizeH="0" baseline="0" noProof="0" dirty="0">
                <a:ln>
                  <a:noFill/>
                </a:ln>
                <a:solidFill>
                  <a:prstClr val="black"/>
                </a:solidFill>
                <a:effectLst/>
                <a:uLnTx/>
                <a:uFillTx/>
                <a:latin typeface="Effra" panose="02000506080000020004" pitchFamily="2" charset="0"/>
              </a:rPr>
              <a:t>-202</a:t>
            </a:r>
            <a:r>
              <a:rPr lang="nl-NL" b="1" dirty="0">
                <a:solidFill>
                  <a:prstClr val="black"/>
                </a:solidFill>
                <a:latin typeface="Effra" panose="02000506080000020004" pitchFamily="2" charset="0"/>
              </a:rPr>
              <a:t>5</a:t>
            </a:r>
            <a:r>
              <a:rPr kumimoji="0" lang="nl-NL" b="1" u="none" strike="noStrike" kern="1200" cap="none" spc="0" normalizeH="0" baseline="0" noProof="0" dirty="0">
                <a:ln>
                  <a:noFill/>
                </a:ln>
                <a:solidFill>
                  <a:prstClr val="black"/>
                </a:solidFill>
                <a:effectLst/>
                <a:uLnTx/>
                <a:uFillTx/>
                <a:latin typeface="Effra" panose="02000506080000020004" pitchFamily="2" charset="0"/>
              </a:rPr>
              <a:t>: </a:t>
            </a:r>
            <a:r>
              <a:rPr kumimoji="0" lang="nl-NL" b="1" u="none" strike="noStrike" kern="1200" cap="none" spc="0" normalizeH="0" baseline="0" noProof="0" dirty="0">
                <a:ln>
                  <a:noFill/>
                </a:ln>
                <a:solidFill>
                  <a:srgbClr val="945DE8"/>
                </a:solidFill>
                <a:effectLst/>
                <a:uLnTx/>
                <a:uFillTx/>
                <a:latin typeface="Effra" panose="02000506080000020004" pitchFamily="2" charset="0"/>
              </a:rPr>
              <a:t>72</a:t>
            </a:r>
            <a:r>
              <a:rPr kumimoji="0" lang="nl-NL" b="1" u="none" strike="noStrike" kern="1200" cap="none" spc="0" normalizeH="0" baseline="0" noProof="0" dirty="0">
                <a:ln>
                  <a:noFill/>
                </a:ln>
                <a:solidFill>
                  <a:prstClr val="black"/>
                </a:solidFill>
                <a:effectLst/>
                <a:uLnTx/>
                <a:uFillTx/>
                <a:latin typeface="Effra" panose="02000506080000020004" pitchFamily="2" charset="0"/>
              </a:rPr>
              <a:t> </a:t>
            </a:r>
            <a:r>
              <a:rPr lang="nl-NL" b="1" dirty="0">
                <a:solidFill>
                  <a:prstClr val="black"/>
                </a:solidFill>
                <a:latin typeface="Effra" panose="02000506080000020004" pitchFamily="2" charset="0"/>
              </a:rPr>
              <a:t>stortingen</a:t>
            </a:r>
            <a:endParaRPr kumimoji="0" lang="nl-NL" b="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74" name="Tekstvak 73">
            <a:extLst>
              <a:ext uri="{FF2B5EF4-FFF2-40B4-BE49-F238E27FC236}">
                <a16:creationId xmlns:a16="http://schemas.microsoft.com/office/drawing/2014/main" id="{7ACA4E3F-CEF5-F6B4-B285-B26F19E94167}"/>
              </a:ext>
            </a:extLst>
          </p:cNvPr>
          <p:cNvSpPr txBox="1"/>
          <p:nvPr/>
        </p:nvSpPr>
        <p:spPr>
          <a:xfrm>
            <a:off x="1344724" y="6194139"/>
            <a:ext cx="1268182" cy="369332"/>
          </a:xfrm>
          <a:prstGeom prst="rect">
            <a:avLst/>
          </a:prstGeom>
          <a:noFill/>
        </p:spPr>
        <p:txBody>
          <a:bodyPr wrap="square" rtlCol="0">
            <a:spAutoFit/>
          </a:bodyPr>
          <a:lstStyle/>
          <a:p>
            <a:pPr lvl="0" algn="ctr">
              <a:defRPr/>
            </a:pPr>
            <a:r>
              <a:rPr lang="nl-NL" b="1" dirty="0">
                <a:solidFill>
                  <a:prstClr val="black"/>
                </a:solidFill>
                <a:latin typeface="Effra" panose="02000506080000020004" pitchFamily="2" charset="0"/>
              </a:rPr>
              <a:t>3</a:t>
            </a:r>
            <a:r>
              <a:rPr kumimoji="0" lang="nl-NL" b="1" u="none" strike="noStrike" kern="1200" cap="none" spc="0" normalizeH="0" baseline="0" noProof="0" dirty="0">
                <a:ln>
                  <a:noFill/>
                </a:ln>
                <a:solidFill>
                  <a:prstClr val="black"/>
                </a:solidFill>
                <a:effectLst/>
                <a:uLnTx/>
                <a:uFillTx/>
                <a:latin typeface="Effra" panose="02000506080000020004" pitchFamily="2" charset="0"/>
              </a:rPr>
              <a:t>1-01-’20</a:t>
            </a:r>
          </a:p>
        </p:txBody>
      </p:sp>
      <p:sp>
        <p:nvSpPr>
          <p:cNvPr id="75" name="Tekstvak 74">
            <a:extLst>
              <a:ext uri="{FF2B5EF4-FFF2-40B4-BE49-F238E27FC236}">
                <a16:creationId xmlns:a16="http://schemas.microsoft.com/office/drawing/2014/main" id="{B9644C3A-B71E-A72F-223E-3E4288253CFB}"/>
              </a:ext>
            </a:extLst>
          </p:cNvPr>
          <p:cNvSpPr txBox="1"/>
          <p:nvPr/>
        </p:nvSpPr>
        <p:spPr>
          <a:xfrm>
            <a:off x="9579094" y="6194139"/>
            <a:ext cx="1268182" cy="369332"/>
          </a:xfrm>
          <a:prstGeom prst="rect">
            <a:avLst/>
          </a:prstGeom>
          <a:noFill/>
        </p:spPr>
        <p:txBody>
          <a:bodyPr wrap="square" rtlCol="0">
            <a:spAutoFit/>
          </a:bodyPr>
          <a:lstStyle/>
          <a:p>
            <a:pPr lvl="0" algn="ctr">
              <a:defRPr/>
            </a:pPr>
            <a:r>
              <a:rPr lang="nl-NL" b="1" dirty="0">
                <a:solidFill>
                  <a:prstClr val="black"/>
                </a:solidFill>
                <a:latin typeface="Effra" panose="02000506080000020004" pitchFamily="2" charset="0"/>
              </a:rPr>
              <a:t>0</a:t>
            </a:r>
            <a:r>
              <a:rPr kumimoji="0" lang="nl-NL" b="1" u="none" strike="noStrike" kern="1200" cap="none" spc="0" normalizeH="0" baseline="0" noProof="0" dirty="0">
                <a:ln>
                  <a:noFill/>
                </a:ln>
                <a:solidFill>
                  <a:prstClr val="black"/>
                </a:solidFill>
                <a:effectLst/>
                <a:uLnTx/>
                <a:uFillTx/>
                <a:latin typeface="Effra" panose="02000506080000020004" pitchFamily="2" charset="0"/>
              </a:rPr>
              <a:t>1-0</a:t>
            </a:r>
            <a:r>
              <a:rPr lang="nl-NL" b="1" dirty="0">
                <a:solidFill>
                  <a:prstClr val="black"/>
                </a:solidFill>
                <a:latin typeface="Effra" panose="02000506080000020004" pitchFamily="2" charset="0"/>
              </a:rPr>
              <a:t>6</a:t>
            </a:r>
            <a:r>
              <a:rPr kumimoji="0" lang="nl-NL" b="1" u="none" strike="noStrike" kern="1200" cap="none" spc="0" normalizeH="0" baseline="0" noProof="0" dirty="0">
                <a:ln>
                  <a:noFill/>
                </a:ln>
                <a:solidFill>
                  <a:prstClr val="black"/>
                </a:solidFill>
                <a:effectLst/>
                <a:uLnTx/>
                <a:uFillTx/>
                <a:latin typeface="Effra" panose="02000506080000020004" pitchFamily="2" charset="0"/>
              </a:rPr>
              <a:t>-’26</a:t>
            </a:r>
          </a:p>
        </p:txBody>
      </p:sp>
      <p:sp>
        <p:nvSpPr>
          <p:cNvPr id="76" name="Tekstvak 75">
            <a:extLst>
              <a:ext uri="{FF2B5EF4-FFF2-40B4-BE49-F238E27FC236}">
                <a16:creationId xmlns:a16="http://schemas.microsoft.com/office/drawing/2014/main" id="{C2E46343-3FAC-28E8-00EC-82E4F71100DA}"/>
              </a:ext>
            </a:extLst>
          </p:cNvPr>
          <p:cNvSpPr txBox="1"/>
          <p:nvPr/>
        </p:nvSpPr>
        <p:spPr>
          <a:xfrm>
            <a:off x="6974146" y="6194139"/>
            <a:ext cx="1268182" cy="369332"/>
          </a:xfrm>
          <a:prstGeom prst="rect">
            <a:avLst/>
          </a:prstGeom>
          <a:noFill/>
        </p:spPr>
        <p:txBody>
          <a:bodyPr wrap="square" rtlCol="0">
            <a:spAutoFit/>
          </a:bodyPr>
          <a:lstStyle/>
          <a:p>
            <a:pPr lvl="0" algn="ctr">
              <a:defRPr/>
            </a:pPr>
            <a:r>
              <a:rPr lang="nl-NL" b="1" dirty="0">
                <a:solidFill>
                  <a:prstClr val="black"/>
                </a:solidFill>
                <a:latin typeface="Effra" panose="02000506080000020004" pitchFamily="2" charset="0"/>
              </a:rPr>
              <a:t>3</a:t>
            </a:r>
            <a:r>
              <a:rPr kumimoji="0" lang="nl-NL" b="1" u="none" strike="noStrike" kern="1200" cap="none" spc="0" normalizeH="0" baseline="0" noProof="0" dirty="0">
                <a:ln>
                  <a:noFill/>
                </a:ln>
                <a:solidFill>
                  <a:prstClr val="black"/>
                </a:solidFill>
                <a:effectLst/>
                <a:uLnTx/>
                <a:uFillTx/>
                <a:latin typeface="Effra" panose="02000506080000020004" pitchFamily="2" charset="0"/>
              </a:rPr>
              <a:t>1-12-’25</a:t>
            </a:r>
          </a:p>
        </p:txBody>
      </p:sp>
      <p:sp>
        <p:nvSpPr>
          <p:cNvPr id="92" name="Tekstvak 91">
            <a:extLst>
              <a:ext uri="{FF2B5EF4-FFF2-40B4-BE49-F238E27FC236}">
                <a16:creationId xmlns:a16="http://schemas.microsoft.com/office/drawing/2014/main" id="{3BC17AB2-75A6-B63B-3E8A-63E7E0376359}"/>
              </a:ext>
            </a:extLst>
          </p:cNvPr>
          <p:cNvSpPr txBox="1"/>
          <p:nvPr/>
        </p:nvSpPr>
        <p:spPr>
          <a:xfrm>
            <a:off x="1876426" y="4248280"/>
            <a:ext cx="5841708" cy="954107"/>
          </a:xfrm>
          <a:prstGeom prst="rect">
            <a:avLst/>
          </a:prstGeom>
          <a:noFill/>
        </p:spPr>
        <p:txBody>
          <a:bodyPr wrap="square" rtlCol="0">
            <a:spAutoFit/>
          </a:bodyPr>
          <a:lstStyle/>
          <a:p>
            <a:pPr algn="ctr">
              <a:defRPr/>
            </a:pPr>
            <a:r>
              <a:rPr lang="nl-NL" sz="2000" b="1" dirty="0">
                <a:solidFill>
                  <a:srgbClr val="652EA3"/>
                </a:solidFill>
                <a:latin typeface="Effra" panose="02000506080000020004" pitchFamily="2" charset="0"/>
              </a:rPr>
              <a:t>Casus:</a:t>
            </a:r>
          </a:p>
          <a:p>
            <a:pPr algn="ctr">
              <a:defRPr/>
            </a:pPr>
            <a:r>
              <a:rPr lang="nl-NL" b="1" i="1" dirty="0">
                <a:latin typeface="Effra" panose="02000506080000020004" pitchFamily="2" charset="0"/>
              </a:rPr>
              <a:t>Elke laatste dag van de maand een storting van €100.</a:t>
            </a:r>
          </a:p>
          <a:p>
            <a:pPr algn="ctr">
              <a:defRPr/>
            </a:pPr>
            <a:r>
              <a:rPr lang="nl-NL" b="1" i="1" dirty="0">
                <a:latin typeface="Effra" panose="02000506080000020004" pitchFamily="2" charset="0"/>
              </a:rPr>
              <a:t>Interest van 0,3% per maand.</a:t>
            </a:r>
          </a:p>
        </p:txBody>
      </p:sp>
      <p:sp>
        <p:nvSpPr>
          <p:cNvPr id="4" name="Tekstvak 3">
            <a:extLst>
              <a:ext uri="{FF2B5EF4-FFF2-40B4-BE49-F238E27FC236}">
                <a16:creationId xmlns:a16="http://schemas.microsoft.com/office/drawing/2014/main" id="{B416A89E-B31F-0AD9-83F5-89745D2031E3}"/>
              </a:ext>
            </a:extLst>
          </p:cNvPr>
          <p:cNvSpPr txBox="1"/>
          <p:nvPr/>
        </p:nvSpPr>
        <p:spPr>
          <a:xfrm>
            <a:off x="7778498" y="4556056"/>
            <a:ext cx="4328027" cy="369332"/>
          </a:xfrm>
          <a:prstGeom prst="rect">
            <a:avLst/>
          </a:prstGeom>
          <a:noFill/>
        </p:spPr>
        <p:txBody>
          <a:bodyPr wrap="square" rtlCol="0">
            <a:spAutoFit/>
          </a:bodyPr>
          <a:lstStyle/>
          <a:p>
            <a:pPr algn="ctr">
              <a:defRPr/>
            </a:pPr>
            <a:r>
              <a:rPr lang="nl-NL" b="1" i="1" dirty="0">
                <a:latin typeface="Effra" panose="02000506080000020004" pitchFamily="2" charset="0"/>
              </a:rPr>
              <a:t>Bereken de eindwaarde op 1 januari 2026</a:t>
            </a:r>
          </a:p>
        </p:txBody>
      </p:sp>
      <p:sp>
        <p:nvSpPr>
          <p:cNvPr id="82" name="Bijschrift: pijl-omlaag 81">
            <a:extLst>
              <a:ext uri="{FF2B5EF4-FFF2-40B4-BE49-F238E27FC236}">
                <a16:creationId xmlns:a16="http://schemas.microsoft.com/office/drawing/2014/main" id="{0F5872CB-276C-492D-D43F-2069653C67E0}"/>
              </a:ext>
            </a:extLst>
          </p:cNvPr>
          <p:cNvSpPr/>
          <p:nvPr/>
        </p:nvSpPr>
        <p:spPr>
          <a:xfrm flipH="1">
            <a:off x="2848051" y="3436741"/>
            <a:ext cx="3903032" cy="1958510"/>
          </a:xfrm>
          <a:prstGeom prst="downArrowCallout">
            <a:avLst>
              <a:gd name="adj1" fmla="val 19722"/>
              <a:gd name="adj2" fmla="val 19668"/>
              <a:gd name="adj3" fmla="val 19568"/>
              <a:gd name="adj4" fmla="val 6980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dirty="0">
                <a:latin typeface="Effra" panose="02000506080000020004" pitchFamily="2" charset="0"/>
              </a:rPr>
              <a:t>Denkfout:</a:t>
            </a:r>
          </a:p>
          <a:p>
            <a:pPr algn="ctr"/>
            <a:r>
              <a:rPr lang="nl-NL" sz="2800" dirty="0">
                <a:latin typeface="Effra" panose="02000506080000020004" pitchFamily="2" charset="0"/>
              </a:rPr>
              <a:t>2025 – 2020 = 5 jaar</a:t>
            </a:r>
          </a:p>
        </p:txBody>
      </p:sp>
      <p:sp>
        <p:nvSpPr>
          <p:cNvPr id="83" name="Bijschrift: pijl-omlaag 82">
            <a:extLst>
              <a:ext uri="{FF2B5EF4-FFF2-40B4-BE49-F238E27FC236}">
                <a16:creationId xmlns:a16="http://schemas.microsoft.com/office/drawing/2014/main" id="{F5689824-F9A5-D208-3980-E5D76CFF4006}"/>
              </a:ext>
            </a:extLst>
          </p:cNvPr>
          <p:cNvSpPr/>
          <p:nvPr/>
        </p:nvSpPr>
        <p:spPr>
          <a:xfrm flipH="1">
            <a:off x="2848051" y="3436741"/>
            <a:ext cx="3903032" cy="1958510"/>
          </a:xfrm>
          <a:prstGeom prst="downArrowCallout">
            <a:avLst>
              <a:gd name="adj1" fmla="val 19722"/>
              <a:gd name="adj2" fmla="val 19668"/>
              <a:gd name="adj3" fmla="val 19568"/>
              <a:gd name="adj4" fmla="val 69806"/>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dirty="0">
                <a:latin typeface="Effra" panose="02000506080000020004" pitchFamily="2" charset="0"/>
              </a:rPr>
              <a:t>Hoeveel hele jaren?</a:t>
            </a:r>
          </a:p>
          <a:p>
            <a:pPr algn="ctr"/>
            <a:r>
              <a:rPr lang="nl-NL" i="1" dirty="0">
                <a:latin typeface="Effra" panose="02000506080000020004" pitchFamily="2" charset="0"/>
              </a:rPr>
              <a:t>2020, 2021, 2022, 2023, 2024 &amp; 2025</a:t>
            </a:r>
          </a:p>
          <a:p>
            <a:pPr algn="ctr"/>
            <a:r>
              <a:rPr lang="nl-NL" sz="2800" dirty="0">
                <a:latin typeface="Effra" panose="02000506080000020004" pitchFamily="2" charset="0"/>
              </a:rPr>
              <a:t>Dus 6 jaar!</a:t>
            </a:r>
          </a:p>
        </p:txBody>
      </p:sp>
      <p:sp>
        <p:nvSpPr>
          <p:cNvPr id="33" name="Bijschrift: pijl-omlaag 32">
            <a:extLst>
              <a:ext uri="{FF2B5EF4-FFF2-40B4-BE49-F238E27FC236}">
                <a16:creationId xmlns:a16="http://schemas.microsoft.com/office/drawing/2014/main" id="{FA624E8E-2CA7-9A9F-41D7-0005DCBF3A1B}"/>
              </a:ext>
            </a:extLst>
          </p:cNvPr>
          <p:cNvSpPr/>
          <p:nvPr/>
        </p:nvSpPr>
        <p:spPr>
          <a:xfrm flipH="1">
            <a:off x="6958691" y="3436741"/>
            <a:ext cx="3903032" cy="1958510"/>
          </a:xfrm>
          <a:prstGeom prst="downArrowCallout">
            <a:avLst>
              <a:gd name="adj1" fmla="val 19722"/>
              <a:gd name="adj2" fmla="val 19668"/>
              <a:gd name="adj3" fmla="val 19568"/>
              <a:gd name="adj4" fmla="val 6980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dirty="0">
                <a:latin typeface="Effra" panose="02000506080000020004" pitchFamily="2" charset="0"/>
              </a:rPr>
              <a:t>Denkfout:</a:t>
            </a:r>
          </a:p>
          <a:p>
            <a:pPr algn="ctr"/>
            <a:r>
              <a:rPr lang="nl-NL" sz="2800" dirty="0">
                <a:latin typeface="Effra" panose="02000506080000020004" pitchFamily="2" charset="0"/>
              </a:rPr>
              <a:t>Tot juni is 6 maanden</a:t>
            </a:r>
          </a:p>
        </p:txBody>
      </p:sp>
      <p:sp>
        <p:nvSpPr>
          <p:cNvPr id="34" name="Bijschrift: pijl-omlaag 33">
            <a:extLst>
              <a:ext uri="{FF2B5EF4-FFF2-40B4-BE49-F238E27FC236}">
                <a16:creationId xmlns:a16="http://schemas.microsoft.com/office/drawing/2014/main" id="{03549CCA-C774-2197-22B2-B7686A178D50}"/>
              </a:ext>
            </a:extLst>
          </p:cNvPr>
          <p:cNvSpPr/>
          <p:nvPr/>
        </p:nvSpPr>
        <p:spPr>
          <a:xfrm flipH="1">
            <a:off x="6958691" y="3436741"/>
            <a:ext cx="3903032" cy="1958510"/>
          </a:xfrm>
          <a:prstGeom prst="downArrowCallout">
            <a:avLst>
              <a:gd name="adj1" fmla="val 19722"/>
              <a:gd name="adj2" fmla="val 19668"/>
              <a:gd name="adj3" fmla="val 19568"/>
              <a:gd name="adj4" fmla="val 69806"/>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dirty="0">
                <a:latin typeface="Effra" panose="02000506080000020004" pitchFamily="2" charset="0"/>
              </a:rPr>
              <a:t>Hoeveel hele maanden?</a:t>
            </a:r>
          </a:p>
          <a:p>
            <a:pPr algn="ctr"/>
            <a:r>
              <a:rPr lang="nl-NL" i="1" dirty="0">
                <a:latin typeface="Effra" panose="02000506080000020004" pitchFamily="2" charset="0"/>
              </a:rPr>
              <a:t>Januari, februari, maart, april, mei</a:t>
            </a:r>
          </a:p>
          <a:p>
            <a:pPr algn="ctr"/>
            <a:r>
              <a:rPr lang="nl-NL" sz="2800" dirty="0">
                <a:latin typeface="Effra" panose="02000506080000020004" pitchFamily="2" charset="0"/>
              </a:rPr>
              <a:t>Dus 5 maanden!</a:t>
            </a:r>
          </a:p>
        </p:txBody>
      </p:sp>
    </p:spTree>
    <p:extLst>
      <p:ext uri="{BB962C8B-B14F-4D97-AF65-F5344CB8AC3E}">
        <p14:creationId xmlns:p14="http://schemas.microsoft.com/office/powerpoint/2010/main" val="15487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par>
                          <p:cTn id="59" fill="hold">
                            <p:stCondLst>
                              <p:cond delay="0"/>
                            </p:stCondLst>
                            <p:childTnLst>
                              <p:par>
                                <p:cTn id="60" presetID="22" presetClass="entr" presetSubtype="8"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250"/>
                                        <p:tgtEl>
                                          <p:spTgt spid="35"/>
                                        </p:tgtEl>
                                      </p:cBhvr>
                                    </p:animEffect>
                                  </p:childTnLst>
                                </p:cTn>
                              </p:par>
                              <p:par>
                                <p:cTn id="63" presetID="22" presetClass="entr" presetSubtype="8"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left)">
                                      <p:cBhvr>
                                        <p:cTn id="65" dur="250"/>
                                        <p:tgtEl>
                                          <p:spTgt spid="32"/>
                                        </p:tgtEl>
                                      </p:cBhvr>
                                    </p:animEffect>
                                  </p:childTnLst>
                                </p:cTn>
                              </p:par>
                              <p:par>
                                <p:cTn id="66" presetID="22" presetClass="entr" presetSubtype="2"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right)">
                                      <p:cBhvr>
                                        <p:cTn id="68" dur="25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wipe(left)">
                                      <p:cBhvr>
                                        <p:cTn id="81" dur="250"/>
                                        <p:tgtEl>
                                          <p:spTgt spid="93"/>
                                        </p:tgtEl>
                                      </p:cBhvr>
                                    </p:animEffect>
                                  </p:childTnLst>
                                </p:cTn>
                              </p:par>
                              <p:par>
                                <p:cTn id="82" presetID="1" presetClass="exit" presetSubtype="0" fill="hold" grpId="1" nodeType="withEffect">
                                  <p:stCondLst>
                                    <p:cond delay="0"/>
                                  </p:stCondLst>
                                  <p:childTnLst>
                                    <p:set>
                                      <p:cBhvr>
                                        <p:cTn id="83" dur="1" fill="hold">
                                          <p:stCondLst>
                                            <p:cond delay="0"/>
                                          </p:stCondLst>
                                        </p:cTn>
                                        <p:tgtEl>
                                          <p:spTgt spid="28"/>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9"/>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0"/>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35"/>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2"/>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8"/>
                                        </p:tgtEl>
                                        <p:attrNameLst>
                                          <p:attrName>style.visibility</p:attrName>
                                        </p:attrNameLst>
                                      </p:cBhvr>
                                      <p:to>
                                        <p:strVal val="hidden"/>
                                      </p:to>
                                    </p:set>
                                  </p:childTnLst>
                                </p:cTn>
                              </p:par>
                            </p:childTnLst>
                          </p:cTn>
                        </p:par>
                        <p:par>
                          <p:cTn id="94" fill="hold">
                            <p:stCondLst>
                              <p:cond delay="250"/>
                            </p:stCondLst>
                            <p:childTnLst>
                              <p:par>
                                <p:cTn id="95" presetID="1" presetClass="entr" presetSubtype="0" fill="hold" grpId="0" nodeType="afterEffect">
                                  <p:stCondLst>
                                    <p:cond delay="0"/>
                                  </p:stCondLst>
                                  <p:childTnLst>
                                    <p:set>
                                      <p:cBhvr>
                                        <p:cTn id="96" dur="1" fill="hold">
                                          <p:stCondLst>
                                            <p:cond delay="0"/>
                                          </p:stCondLst>
                                        </p:cTn>
                                        <p:tgtEl>
                                          <p:spTgt spid="92"/>
                                        </p:tgtEl>
                                        <p:attrNameLst>
                                          <p:attrName>style.visibility</p:attrName>
                                        </p:attrNameLst>
                                      </p:cBhvr>
                                      <p:to>
                                        <p:strVal val="visible"/>
                                      </p:to>
                                    </p:set>
                                  </p:childTnLst>
                                </p:cTn>
                              </p:par>
                            </p:childTnLst>
                          </p:cTn>
                        </p:par>
                        <p:par>
                          <p:cTn id="97" fill="hold">
                            <p:stCondLst>
                              <p:cond delay="250"/>
                            </p:stCondLst>
                            <p:childTnLst>
                              <p:par>
                                <p:cTn id="98" presetID="1" presetClass="entr" presetSubtype="0" fill="hold" grpId="0" nodeType="afterEffect">
                                  <p:stCondLst>
                                    <p:cond delay="0"/>
                                  </p:stCondLst>
                                  <p:childTnLst>
                                    <p:set>
                                      <p:cBhvr>
                                        <p:cTn id="99" dur="1" fill="hold">
                                          <p:stCondLst>
                                            <p:cond delay="0"/>
                                          </p:stCondLst>
                                        </p:cTn>
                                        <p:tgtEl>
                                          <p:spTgt spid="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66"/>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76"/>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67"/>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82"/>
                                        </p:tgtEl>
                                        <p:attrNameLst>
                                          <p:attrName>style.visibility</p:attrName>
                                        </p:attrNameLst>
                                      </p:cBhvr>
                                      <p:to>
                                        <p:strVal val="visible"/>
                                      </p:to>
                                    </p:set>
                                    <p:animEffect transition="in" filter="wipe(up)">
                                      <p:cBhvr>
                                        <p:cTn id="116" dur="250"/>
                                        <p:tgtEl>
                                          <p:spTgt spid="8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83"/>
                                        </p:tgtEl>
                                        <p:attrNameLst>
                                          <p:attrName>style.visibility</p:attrName>
                                        </p:attrNameLst>
                                      </p:cBhvr>
                                      <p:to>
                                        <p:strVal val="visible"/>
                                      </p:to>
                                    </p:set>
                                    <p:animEffect transition="in" filter="wipe(up)">
                                      <p:cBhvr>
                                        <p:cTn id="121" dur="250"/>
                                        <p:tgtEl>
                                          <p:spTgt spid="83"/>
                                        </p:tgtEl>
                                      </p:cBhvr>
                                    </p:animEffect>
                                  </p:childTnLst>
                                </p:cTn>
                              </p:par>
                              <p:par>
                                <p:cTn id="122" presetID="1" presetClass="exit" presetSubtype="0" fill="hold" grpId="1" nodeType="withEffect">
                                  <p:stCondLst>
                                    <p:cond delay="0"/>
                                  </p:stCondLst>
                                  <p:childTnLst>
                                    <p:set>
                                      <p:cBhvr>
                                        <p:cTn id="123" dur="1" fill="hold">
                                          <p:stCondLst>
                                            <p:cond delay="0"/>
                                          </p:stCondLst>
                                        </p:cTn>
                                        <p:tgtEl>
                                          <p:spTgt spid="82"/>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73"/>
                                        </p:tgtEl>
                                        <p:attrNameLst>
                                          <p:attrName>style.visibility</p:attrName>
                                        </p:attrNameLst>
                                      </p:cBhvr>
                                      <p:to>
                                        <p:strVal val="visible"/>
                                      </p:to>
                                    </p:set>
                                  </p:childTnLst>
                                </p:cTn>
                              </p:par>
                              <p:par>
                                <p:cTn id="128" presetID="1" presetClass="exit" presetSubtype="0" fill="hold" grpId="1" nodeType="withEffect">
                                  <p:stCondLst>
                                    <p:cond delay="0"/>
                                  </p:stCondLst>
                                  <p:childTnLst>
                                    <p:set>
                                      <p:cBhvr>
                                        <p:cTn id="129" dur="1" fill="hold">
                                          <p:stCondLst>
                                            <p:cond delay="0"/>
                                          </p:stCondLst>
                                        </p:cTn>
                                        <p:tgtEl>
                                          <p:spTgt spid="83"/>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68"/>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75"/>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up)">
                                      <p:cBhvr>
                                        <p:cTn id="140" dur="25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1"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wipe(up)">
                                      <p:cBhvr>
                                        <p:cTn id="145" dur="250"/>
                                        <p:tgtEl>
                                          <p:spTgt spid="34"/>
                                        </p:tgtEl>
                                      </p:cBhvr>
                                    </p:animEffect>
                                  </p:childTnLst>
                                </p:cTn>
                              </p:par>
                              <p:par>
                                <p:cTn id="146" presetID="1" presetClass="exit" presetSubtype="0" fill="hold" grpId="1" nodeType="withEffect">
                                  <p:stCondLst>
                                    <p:cond delay="0"/>
                                  </p:stCondLst>
                                  <p:childTnLst>
                                    <p:set>
                                      <p:cBhvr>
                                        <p:cTn id="147" dur="1" fill="hold">
                                          <p:stCondLst>
                                            <p:cond delay="0"/>
                                          </p:stCondLst>
                                        </p:cTn>
                                        <p:tgtEl>
                                          <p:spTgt spid="33"/>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72"/>
                                        </p:tgtEl>
                                        <p:attrNameLst>
                                          <p:attrName>style.visibility</p:attrName>
                                        </p:attrNameLst>
                                      </p:cBhvr>
                                      <p:to>
                                        <p:strVal val="visible"/>
                                      </p:to>
                                    </p:set>
                                  </p:childTnLst>
                                </p:cTn>
                              </p:par>
                              <p:par>
                                <p:cTn id="152" presetID="1" presetClass="exit" presetSubtype="0" fill="hold" grpId="1" nodeType="withEffect">
                                  <p:stCondLst>
                                    <p:cond delay="0"/>
                                  </p:stCondLst>
                                  <p:childTnLst>
                                    <p:set>
                                      <p:cBhvr>
                                        <p:cTn id="153"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3" grpId="0" animBg="1"/>
      <p:bldP spid="6" grpId="0"/>
      <p:bldP spid="7" grpId="0"/>
      <p:bldP spid="9" grpId="0" animBg="1"/>
      <p:bldP spid="10" grpId="0"/>
      <p:bldP spid="12" grpId="0"/>
      <p:bldP spid="13" grpId="0"/>
      <p:bldP spid="14" grpId="0"/>
      <p:bldP spid="15" grpId="0"/>
      <p:bldP spid="16" grpId="0" animBg="1"/>
      <p:bldP spid="18" grpId="0" animBg="1"/>
      <p:bldP spid="19" grpId="0"/>
      <p:bldP spid="20" grpId="0"/>
      <p:bldP spid="21" grpId="0" animBg="1"/>
      <p:bldP spid="22" grpId="0" animBg="1"/>
      <p:bldP spid="24" grpId="0" animBg="1"/>
      <p:bldP spid="25" grpId="0" animBg="1"/>
      <p:bldP spid="26" grpId="0" animBg="1"/>
      <p:bldP spid="27" grpId="0" animBg="1"/>
      <p:bldP spid="28" grpId="0" animBg="1"/>
      <p:bldP spid="28" grpId="1" animBg="1"/>
      <p:bldP spid="29" grpId="0" animBg="1"/>
      <p:bldP spid="29" grpId="1" animBg="1"/>
      <p:bldP spid="30" grpId="0" animBg="1"/>
      <p:bldP spid="30" grpId="1" animBg="1"/>
      <p:bldP spid="58" grpId="0"/>
      <p:bldP spid="59" grpId="0"/>
      <p:bldP spid="68" grpId="0" animBg="1"/>
      <p:bldP spid="72" grpId="0"/>
      <p:bldP spid="73" grpId="0"/>
      <p:bldP spid="74" grpId="0"/>
      <p:bldP spid="75" grpId="0"/>
      <p:bldP spid="76" grpId="0"/>
      <p:bldP spid="92" grpId="0"/>
      <p:bldP spid="4" grpId="0"/>
      <p:bldP spid="82" grpId="0" animBg="1"/>
      <p:bldP spid="82" grpId="1" animBg="1"/>
      <p:bldP spid="83" grpId="0" animBg="1"/>
      <p:bldP spid="83" grpId="1" animBg="1"/>
      <p:bldP spid="33" grpId="0" animBg="1"/>
      <p:bldP spid="33" grpId="1" animBg="1"/>
      <p:bldP spid="34" grpId="0" animBg="1"/>
      <p:bldP spid="3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7B96D-06B4-8226-DEF4-00D99EEE9FF6}"/>
            </a:ext>
          </a:extLst>
        </p:cNvPr>
        <p:cNvGrpSpPr/>
        <p:nvPr/>
      </p:nvGrpSpPr>
      <p:grpSpPr>
        <a:xfrm>
          <a:off x="0" y="0"/>
          <a:ext cx="0" cy="0"/>
          <a:chOff x="0" y="0"/>
          <a:chExt cx="0" cy="0"/>
        </a:xfrm>
      </p:grpSpPr>
      <p:grpSp>
        <p:nvGrpSpPr>
          <p:cNvPr id="90" name="Groep 89">
            <a:extLst>
              <a:ext uri="{FF2B5EF4-FFF2-40B4-BE49-F238E27FC236}">
                <a16:creationId xmlns:a16="http://schemas.microsoft.com/office/drawing/2014/main" id="{970F2721-E5BE-C392-7D6D-AAABFC685D49}"/>
              </a:ext>
            </a:extLst>
          </p:cNvPr>
          <p:cNvGrpSpPr/>
          <p:nvPr/>
        </p:nvGrpSpPr>
        <p:grpSpPr>
          <a:xfrm>
            <a:off x="203200" y="1949382"/>
            <a:ext cx="11785600" cy="1857989"/>
            <a:chOff x="203200" y="1949382"/>
            <a:chExt cx="11785600" cy="1857989"/>
          </a:xfrm>
        </p:grpSpPr>
        <p:sp>
          <p:nvSpPr>
            <p:cNvPr id="3" name="Rechthoek: afgeronde hoeken 2">
              <a:extLst>
                <a:ext uri="{FF2B5EF4-FFF2-40B4-BE49-F238E27FC236}">
                  <a16:creationId xmlns:a16="http://schemas.microsoft.com/office/drawing/2014/main" id="{0F03DAA2-776F-A123-D09F-8E5971CCE39C}"/>
                </a:ext>
              </a:extLst>
            </p:cNvPr>
            <p:cNvSpPr/>
            <p:nvPr/>
          </p:nvSpPr>
          <p:spPr>
            <a:xfrm>
              <a:off x="203200" y="2001742"/>
              <a:ext cx="11785600" cy="1805629"/>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33" name="Rechte verbindingslijn 32">
              <a:extLst>
                <a:ext uri="{FF2B5EF4-FFF2-40B4-BE49-F238E27FC236}">
                  <a16:creationId xmlns:a16="http://schemas.microsoft.com/office/drawing/2014/main" id="{9E0DF11D-106C-0F18-25AE-45B4A963A24B}"/>
                </a:ext>
              </a:extLst>
            </p:cNvPr>
            <p:cNvCxnSpPr>
              <a:cxnSpLocks/>
            </p:cNvCxnSpPr>
            <p:nvPr/>
          </p:nvCxnSpPr>
          <p:spPr>
            <a:xfrm>
              <a:off x="8305800" y="2945303"/>
              <a:ext cx="3492273" cy="0"/>
            </a:xfrm>
            <a:prstGeom prst="line">
              <a:avLst/>
            </a:prstGeom>
            <a:noFill/>
            <a:ln w="73025" cap="flat" cmpd="sng" algn="ctr">
              <a:solidFill>
                <a:srgbClr val="652EA3"/>
              </a:solidFill>
              <a:prstDash val="solid"/>
              <a:miter lim="800000"/>
            </a:ln>
            <a:effectLst>
              <a:outerShdw blurRad="25400" dist="25400" dir="2700000" algn="tl" rotWithShape="0">
                <a:prstClr val="black">
                  <a:alpha val="40000"/>
                </a:prstClr>
              </a:outerShdw>
            </a:effectLst>
          </p:spPr>
        </p:cxnSp>
        <p:sp>
          <p:nvSpPr>
            <p:cNvPr id="34" name="Tekstvak 33">
              <a:extLst>
                <a:ext uri="{FF2B5EF4-FFF2-40B4-BE49-F238E27FC236}">
                  <a16:creationId xmlns:a16="http://schemas.microsoft.com/office/drawing/2014/main" id="{1B2979C6-841B-82BE-B6D0-E1CABEC66D6A}"/>
                </a:ext>
              </a:extLst>
            </p:cNvPr>
            <p:cNvSpPr txBox="1"/>
            <p:nvPr/>
          </p:nvSpPr>
          <p:spPr>
            <a:xfrm>
              <a:off x="3724221" y="2307746"/>
              <a:ext cx="1591153" cy="1015663"/>
            </a:xfrm>
            <a:prstGeom prst="rect">
              <a:avLst/>
            </a:prstGeom>
            <a:noFill/>
          </p:spPr>
          <p:txBody>
            <a:bodyPr wrap="square" rtlCol="0">
              <a:spAutoFit/>
            </a:bodyPr>
            <a:lstStyle/>
            <a:p>
              <a:pPr algn="ctr">
                <a:defRPr/>
              </a:pPr>
              <a:r>
                <a:rPr lang="nl-NL" sz="6000" b="1" dirty="0">
                  <a:solidFill>
                    <a:srgbClr val="AE83ED"/>
                  </a:solidFill>
                  <a:effectLst>
                    <a:outerShdw blurRad="25400" dist="25400" dir="2700000" algn="tl" rotWithShape="0">
                      <a:prstClr val="black">
                        <a:alpha val="40000"/>
                      </a:prstClr>
                    </a:outerShdw>
                  </a:effectLst>
                  <a:latin typeface="Effra" panose="02000506080000020004" pitchFamily="2" charset="0"/>
                </a:rPr>
                <a:t>100</a:t>
              </a:r>
            </a:p>
          </p:txBody>
        </p:sp>
        <p:sp>
          <p:nvSpPr>
            <p:cNvPr id="36" name="Tekstvak 35">
              <a:extLst>
                <a:ext uri="{FF2B5EF4-FFF2-40B4-BE49-F238E27FC236}">
                  <a16:creationId xmlns:a16="http://schemas.microsoft.com/office/drawing/2014/main" id="{AF828FC1-16E5-E5D0-58A5-61A21B9D536B}"/>
                </a:ext>
              </a:extLst>
            </p:cNvPr>
            <p:cNvSpPr txBox="1"/>
            <p:nvPr/>
          </p:nvSpPr>
          <p:spPr>
            <a:xfrm>
              <a:off x="7798306" y="1975646"/>
              <a:ext cx="2886568" cy="1015663"/>
            </a:xfrm>
            <a:prstGeom prst="rect">
              <a:avLst/>
            </a:prstGeom>
            <a:noFill/>
          </p:spPr>
          <p:txBody>
            <a:bodyPr wrap="square" rtlCol="0">
              <a:spAutoFit/>
            </a:bodyPr>
            <a:lstStyle/>
            <a:p>
              <a:pPr algn="ctr">
                <a:defRPr/>
              </a:pPr>
              <a:r>
                <a:rPr lang="nl-NL" sz="6000" b="1" dirty="0">
                  <a:solidFill>
                    <a:srgbClr val="AE83ED"/>
                  </a:solidFill>
                  <a:effectLst>
                    <a:outerShdw blurRad="25400" dist="25400" dir="2700000" algn="tl" rotWithShape="0">
                      <a:prstClr val="black">
                        <a:alpha val="40000"/>
                      </a:prstClr>
                    </a:outerShdw>
                  </a:effectLst>
                  <a:latin typeface="Effra" panose="02000506080000020004" pitchFamily="2" charset="0"/>
                </a:rPr>
                <a:t>1,003</a:t>
              </a:r>
            </a:p>
          </p:txBody>
        </p:sp>
        <p:sp>
          <p:nvSpPr>
            <p:cNvPr id="37" name="Tekstvak 36">
              <a:extLst>
                <a:ext uri="{FF2B5EF4-FFF2-40B4-BE49-F238E27FC236}">
                  <a16:creationId xmlns:a16="http://schemas.microsoft.com/office/drawing/2014/main" id="{BBD5DB24-6EDD-D479-9041-9D4A102B8B07}"/>
                </a:ext>
              </a:extLst>
            </p:cNvPr>
            <p:cNvSpPr txBox="1"/>
            <p:nvPr/>
          </p:nvSpPr>
          <p:spPr>
            <a:xfrm>
              <a:off x="8091661" y="2770314"/>
              <a:ext cx="2849374" cy="1015663"/>
            </a:xfrm>
            <a:prstGeom prst="rect">
              <a:avLst/>
            </a:prstGeom>
            <a:noFill/>
          </p:spPr>
          <p:txBody>
            <a:bodyPr wrap="square" rtlCol="0">
              <a:spAutoFit/>
            </a:bodyPr>
            <a:lstStyle/>
            <a:p>
              <a:pPr algn="ctr">
                <a:defRPr/>
              </a:pPr>
              <a:r>
                <a:rPr lang="nl-NL" sz="6000" b="1" dirty="0">
                  <a:solidFill>
                    <a:srgbClr val="AE83ED"/>
                  </a:solidFill>
                  <a:effectLst>
                    <a:outerShdw blurRad="25400" dist="25400" dir="2700000" algn="tl" rotWithShape="0">
                      <a:prstClr val="black">
                        <a:alpha val="40000"/>
                      </a:prstClr>
                    </a:outerShdw>
                  </a:effectLst>
                  <a:latin typeface="Effra" panose="02000506080000020004" pitchFamily="2" charset="0"/>
                </a:rPr>
                <a:t>1,003</a:t>
              </a:r>
            </a:p>
          </p:txBody>
        </p:sp>
        <p:sp>
          <p:nvSpPr>
            <p:cNvPr id="39" name="Tekstvak 38">
              <a:extLst>
                <a:ext uri="{FF2B5EF4-FFF2-40B4-BE49-F238E27FC236}">
                  <a16:creationId xmlns:a16="http://schemas.microsoft.com/office/drawing/2014/main" id="{CA9F1362-CC60-FA61-10FF-E7369EB9E9B9}"/>
                </a:ext>
              </a:extLst>
            </p:cNvPr>
            <p:cNvSpPr txBox="1"/>
            <p:nvPr/>
          </p:nvSpPr>
          <p:spPr>
            <a:xfrm>
              <a:off x="11091111" y="2770314"/>
              <a:ext cx="579860" cy="1015663"/>
            </a:xfrm>
            <a:prstGeom prst="rect">
              <a:avLst/>
            </a:prstGeom>
            <a:noFill/>
          </p:spPr>
          <p:txBody>
            <a:bodyPr wrap="square" rtlCol="0">
              <a:spAutoFit/>
            </a:bodyPr>
            <a:lstStyle/>
            <a:p>
              <a:pPr algn="ctr">
                <a:defRPr/>
              </a:pPr>
              <a:r>
                <a:rPr lang="nl-NL" sz="60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40" name="Is gelijk aan 39">
              <a:extLst>
                <a:ext uri="{FF2B5EF4-FFF2-40B4-BE49-F238E27FC236}">
                  <a16:creationId xmlns:a16="http://schemas.microsoft.com/office/drawing/2014/main" id="{C11B86A9-D4D8-795B-41FF-B0CFA39CCEA8}"/>
                </a:ext>
              </a:extLst>
            </p:cNvPr>
            <p:cNvSpPr/>
            <p:nvPr/>
          </p:nvSpPr>
          <p:spPr>
            <a:xfrm>
              <a:off x="3315351" y="2272547"/>
              <a:ext cx="527979" cy="122166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4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41" name="Vermenigvuldigingsteken 40">
              <a:extLst>
                <a:ext uri="{FF2B5EF4-FFF2-40B4-BE49-F238E27FC236}">
                  <a16:creationId xmlns:a16="http://schemas.microsoft.com/office/drawing/2014/main" id="{97821878-2012-F832-DF33-D3AC87F2857A}"/>
                </a:ext>
              </a:extLst>
            </p:cNvPr>
            <p:cNvSpPr/>
            <p:nvPr/>
          </p:nvSpPr>
          <p:spPr>
            <a:xfrm>
              <a:off x="7712073" y="2634414"/>
              <a:ext cx="649033"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dirty="0"/>
            </a:p>
          </p:txBody>
        </p:sp>
        <p:sp>
          <p:nvSpPr>
            <p:cNvPr id="42" name="Tekstvak 41">
              <a:extLst>
                <a:ext uri="{FF2B5EF4-FFF2-40B4-BE49-F238E27FC236}">
                  <a16:creationId xmlns:a16="http://schemas.microsoft.com/office/drawing/2014/main" id="{51221750-004F-2EB0-C223-5C8EEA7CC5F8}"/>
                </a:ext>
              </a:extLst>
            </p:cNvPr>
            <p:cNvSpPr txBox="1"/>
            <p:nvPr/>
          </p:nvSpPr>
          <p:spPr>
            <a:xfrm>
              <a:off x="10023792" y="1949382"/>
              <a:ext cx="808601" cy="646331"/>
            </a:xfrm>
            <a:prstGeom prst="rect">
              <a:avLst/>
            </a:prstGeom>
            <a:noFill/>
          </p:spPr>
          <p:txBody>
            <a:bodyPr wrap="square" rtlCol="0">
              <a:spAutoFit/>
            </a:bodyPr>
            <a:lstStyle/>
            <a:p>
              <a:pPr algn="ctr">
                <a:defRPr/>
              </a:pPr>
              <a:r>
                <a:rPr lang="nl-NL" sz="3600" b="1" dirty="0">
                  <a:solidFill>
                    <a:srgbClr val="AE83ED"/>
                  </a:solidFill>
                  <a:effectLst>
                    <a:outerShdw blurRad="25400" dist="25400" dir="2700000" algn="tl" rotWithShape="0">
                      <a:prstClr val="black">
                        <a:alpha val="40000"/>
                      </a:prstClr>
                    </a:outerShdw>
                  </a:effectLst>
                  <a:latin typeface="Effra" panose="02000506080000020004" pitchFamily="2" charset="0"/>
                </a:rPr>
                <a:t>72</a:t>
              </a:r>
            </a:p>
          </p:txBody>
        </p:sp>
        <p:sp>
          <p:nvSpPr>
            <p:cNvPr id="43" name="Tekstvak 42">
              <a:extLst>
                <a:ext uri="{FF2B5EF4-FFF2-40B4-BE49-F238E27FC236}">
                  <a16:creationId xmlns:a16="http://schemas.microsoft.com/office/drawing/2014/main" id="{DF3A11C5-B019-42AE-7533-C4CF43743165}"/>
                </a:ext>
              </a:extLst>
            </p:cNvPr>
            <p:cNvSpPr txBox="1"/>
            <p:nvPr/>
          </p:nvSpPr>
          <p:spPr>
            <a:xfrm>
              <a:off x="11296949" y="1975646"/>
              <a:ext cx="579860" cy="1015663"/>
            </a:xfrm>
            <a:prstGeom prst="rect">
              <a:avLst/>
            </a:prstGeom>
            <a:noFill/>
          </p:spPr>
          <p:txBody>
            <a:bodyPr wrap="square" rtlCol="0">
              <a:spAutoFit/>
            </a:bodyPr>
            <a:lstStyle/>
            <a:p>
              <a:pPr algn="ctr">
                <a:defRPr/>
              </a:pPr>
              <a:r>
                <a:rPr lang="nl-NL" sz="60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44" name="Minteken 43">
              <a:extLst>
                <a:ext uri="{FF2B5EF4-FFF2-40B4-BE49-F238E27FC236}">
                  <a16:creationId xmlns:a16="http://schemas.microsoft.com/office/drawing/2014/main" id="{0ECA972E-79A3-CE96-CB27-B9930DD2ADE3}"/>
                </a:ext>
              </a:extLst>
            </p:cNvPr>
            <p:cNvSpPr/>
            <p:nvPr/>
          </p:nvSpPr>
          <p:spPr>
            <a:xfrm>
              <a:off x="10623110" y="3285604"/>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92278F"/>
                </a:solidFill>
                <a:effectLst/>
                <a:uLnTx/>
                <a:uFillTx/>
                <a:latin typeface="Aptos" panose="02110004020202020204"/>
                <a:ea typeface="+mn-ea"/>
                <a:cs typeface="+mn-cs"/>
              </a:endParaRPr>
            </a:p>
          </p:txBody>
        </p:sp>
        <p:sp>
          <p:nvSpPr>
            <p:cNvPr id="46" name="Minteken 45">
              <a:extLst>
                <a:ext uri="{FF2B5EF4-FFF2-40B4-BE49-F238E27FC236}">
                  <a16:creationId xmlns:a16="http://schemas.microsoft.com/office/drawing/2014/main" id="{8B6FF154-282B-C5B3-875F-D5CC767CBEF3}"/>
                </a:ext>
              </a:extLst>
            </p:cNvPr>
            <p:cNvSpPr/>
            <p:nvPr/>
          </p:nvSpPr>
          <p:spPr>
            <a:xfrm>
              <a:off x="10789233" y="2631793"/>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48" name="Tekstvak 47">
              <a:extLst>
                <a:ext uri="{FF2B5EF4-FFF2-40B4-BE49-F238E27FC236}">
                  <a16:creationId xmlns:a16="http://schemas.microsoft.com/office/drawing/2014/main" id="{89271104-AA84-5EF8-8D63-26C62AB91796}"/>
                </a:ext>
              </a:extLst>
            </p:cNvPr>
            <p:cNvSpPr txBox="1"/>
            <p:nvPr/>
          </p:nvSpPr>
          <p:spPr>
            <a:xfrm>
              <a:off x="5384131" y="2307746"/>
              <a:ext cx="2508263" cy="1015663"/>
            </a:xfrm>
            <a:prstGeom prst="rect">
              <a:avLst/>
            </a:prstGeom>
            <a:noFill/>
          </p:spPr>
          <p:txBody>
            <a:bodyPr wrap="square" rtlCol="0">
              <a:spAutoFit/>
            </a:bodyPr>
            <a:lstStyle/>
            <a:p>
              <a:pPr algn="ctr">
                <a:defRPr/>
              </a:pPr>
              <a:r>
                <a:rPr lang="nl-NL" sz="6000" b="1" dirty="0">
                  <a:solidFill>
                    <a:srgbClr val="AE83ED"/>
                  </a:solidFill>
                  <a:effectLst>
                    <a:outerShdw blurRad="25400" dist="25400" dir="2700000" algn="tl" rotWithShape="0">
                      <a:prstClr val="black">
                        <a:alpha val="40000"/>
                      </a:prstClr>
                    </a:outerShdw>
                  </a:effectLst>
                  <a:latin typeface="Effra" panose="02000506080000020004" pitchFamily="2" charset="0"/>
                </a:rPr>
                <a:t>1,003</a:t>
              </a:r>
            </a:p>
          </p:txBody>
        </p:sp>
        <p:sp>
          <p:nvSpPr>
            <p:cNvPr id="49" name="Tekstvak 48">
              <a:extLst>
                <a:ext uri="{FF2B5EF4-FFF2-40B4-BE49-F238E27FC236}">
                  <a16:creationId xmlns:a16="http://schemas.microsoft.com/office/drawing/2014/main" id="{4A7E8A22-BD3D-AA89-F821-3C379BB25E6F}"/>
                </a:ext>
              </a:extLst>
            </p:cNvPr>
            <p:cNvSpPr txBox="1"/>
            <p:nvPr/>
          </p:nvSpPr>
          <p:spPr>
            <a:xfrm>
              <a:off x="7284789" y="2224308"/>
              <a:ext cx="808601" cy="646331"/>
            </a:xfrm>
            <a:prstGeom prst="rect">
              <a:avLst/>
            </a:prstGeom>
            <a:noFill/>
          </p:spPr>
          <p:txBody>
            <a:bodyPr wrap="square" rtlCol="0">
              <a:spAutoFit/>
            </a:bodyPr>
            <a:lstStyle/>
            <a:p>
              <a:pPr algn="ctr">
                <a:defRPr/>
              </a:pPr>
              <a:r>
                <a:rPr lang="nl-NL" sz="3600" b="1" dirty="0">
                  <a:solidFill>
                    <a:srgbClr val="AE83ED"/>
                  </a:solidFill>
                  <a:effectLst>
                    <a:outerShdw blurRad="25400" dist="25400" dir="2700000" algn="tl" rotWithShape="0">
                      <a:prstClr val="black">
                        <a:alpha val="40000"/>
                      </a:prstClr>
                    </a:outerShdw>
                  </a:effectLst>
                  <a:latin typeface="Effra" panose="02000506080000020004" pitchFamily="2" charset="0"/>
                </a:rPr>
                <a:t>5</a:t>
              </a:r>
            </a:p>
          </p:txBody>
        </p:sp>
        <p:sp>
          <p:nvSpPr>
            <p:cNvPr id="50" name="Vermenigvuldigingsteken 49">
              <a:extLst>
                <a:ext uri="{FF2B5EF4-FFF2-40B4-BE49-F238E27FC236}">
                  <a16:creationId xmlns:a16="http://schemas.microsoft.com/office/drawing/2014/main" id="{36ACC7FF-3D04-10A9-CBA2-ECB4B25B1FCD}"/>
                </a:ext>
              </a:extLst>
            </p:cNvPr>
            <p:cNvSpPr/>
            <p:nvPr/>
          </p:nvSpPr>
          <p:spPr>
            <a:xfrm>
              <a:off x="5100192" y="2634414"/>
              <a:ext cx="649033"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dirty="0"/>
            </a:p>
          </p:txBody>
        </p:sp>
      </p:grpSp>
      <p:sp>
        <p:nvSpPr>
          <p:cNvPr id="2" name="Tekstvak 1">
            <a:extLst>
              <a:ext uri="{FF2B5EF4-FFF2-40B4-BE49-F238E27FC236}">
                <a16:creationId xmlns:a16="http://schemas.microsoft.com/office/drawing/2014/main" id="{A1AFBCDB-C2F5-6766-B0E6-0B06402E21C8}"/>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Somformule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V</a:t>
            </a:r>
            <a:r>
              <a:rPr kumimoji="0" lang="nl-NL" sz="2800" b="0" i="0" u="none" strike="noStrike" kern="1200" cap="none" spc="0" normalizeH="0" baseline="0" noProof="0" dirty="0" err="1">
                <a:ln>
                  <a:noFill/>
                </a:ln>
                <a:solidFill>
                  <a:prstClr val="black"/>
                </a:solidFill>
                <a:effectLst/>
                <a:uLnTx/>
                <a:uFillTx/>
                <a:latin typeface="Effra" panose="02000506080000020004" pitchFamily="2" charset="0"/>
                <a:ea typeface="+mn-ea"/>
                <a:cs typeface="+mn-cs"/>
              </a:rPr>
              <a:t>eelgemaakte</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fout)</a:t>
            </a:r>
          </a:p>
        </p:txBody>
      </p:sp>
      <p:sp>
        <p:nvSpPr>
          <p:cNvPr id="5" name="Rechthoek: afgeronde hoeken 4">
            <a:extLst>
              <a:ext uri="{FF2B5EF4-FFF2-40B4-BE49-F238E27FC236}">
                <a16:creationId xmlns:a16="http://schemas.microsoft.com/office/drawing/2014/main" id="{264FF008-F087-C9E4-7B1B-FF8028A8128B}"/>
              </a:ext>
            </a:extLst>
          </p:cNvPr>
          <p:cNvSpPr/>
          <p:nvPr/>
        </p:nvSpPr>
        <p:spPr>
          <a:xfrm>
            <a:off x="203200" y="1129544"/>
            <a:ext cx="11785600" cy="635756"/>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defRPr/>
            </a:pPr>
            <a:r>
              <a:rPr lang="nl-NL" sz="3200" dirty="0">
                <a:solidFill>
                  <a:schemeClr val="bg1"/>
                </a:solidFill>
                <a:latin typeface="Effra" panose="02000506080000020004" pitchFamily="2" charset="0"/>
              </a:rPr>
              <a:t>Een onjuist aantal </a:t>
            </a:r>
            <a:r>
              <a:rPr lang="nl-NL" sz="3200" b="1" dirty="0">
                <a:solidFill>
                  <a:schemeClr val="bg1"/>
                </a:solidFill>
                <a:latin typeface="Effra" panose="02000506080000020004" pitchFamily="2" charset="0"/>
              </a:rPr>
              <a:t>maanden</a:t>
            </a:r>
            <a:r>
              <a:rPr lang="nl-NL" sz="3200" dirty="0">
                <a:solidFill>
                  <a:schemeClr val="bg1"/>
                </a:solidFill>
                <a:latin typeface="Effra" panose="02000506080000020004" pitchFamily="2" charset="0"/>
              </a:rPr>
              <a:t>, </a:t>
            </a:r>
            <a:r>
              <a:rPr lang="nl-NL" sz="3200" b="1" dirty="0">
                <a:solidFill>
                  <a:schemeClr val="bg1"/>
                </a:solidFill>
                <a:latin typeface="Effra" panose="02000506080000020004" pitchFamily="2" charset="0"/>
              </a:rPr>
              <a:t>stortingen</a:t>
            </a:r>
            <a:r>
              <a:rPr lang="nl-NL" sz="3200" dirty="0">
                <a:solidFill>
                  <a:schemeClr val="bg1"/>
                </a:solidFill>
                <a:latin typeface="Effra" panose="02000506080000020004" pitchFamily="2" charset="0"/>
              </a:rPr>
              <a:t> of </a:t>
            </a:r>
            <a:r>
              <a:rPr lang="nl-NL" sz="3200" b="1" dirty="0">
                <a:solidFill>
                  <a:schemeClr val="bg1"/>
                </a:solidFill>
                <a:latin typeface="Effra" panose="02000506080000020004" pitchFamily="2" charset="0"/>
              </a:rPr>
              <a:t>opnames</a:t>
            </a:r>
            <a:r>
              <a:rPr lang="nl-NL" sz="3200" dirty="0">
                <a:solidFill>
                  <a:schemeClr val="bg1"/>
                </a:solidFill>
                <a:latin typeface="Effra" panose="02000506080000020004" pitchFamily="2" charset="0"/>
              </a:rPr>
              <a:t> tellen.</a:t>
            </a:r>
          </a:p>
        </p:txBody>
      </p:sp>
      <p:sp>
        <p:nvSpPr>
          <p:cNvPr id="9" name="Rechthoek: afgeronde hoeken 8">
            <a:extLst>
              <a:ext uri="{FF2B5EF4-FFF2-40B4-BE49-F238E27FC236}">
                <a16:creationId xmlns:a16="http://schemas.microsoft.com/office/drawing/2014/main" id="{0E71ECD7-21AF-2465-1662-82AF346D2701}"/>
              </a:ext>
            </a:extLst>
          </p:cNvPr>
          <p:cNvSpPr/>
          <p:nvPr/>
        </p:nvSpPr>
        <p:spPr>
          <a:xfrm>
            <a:off x="12337597" y="2001742"/>
            <a:ext cx="4092575" cy="1805629"/>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0" name="Tekstvak 9">
            <a:extLst>
              <a:ext uri="{FF2B5EF4-FFF2-40B4-BE49-F238E27FC236}">
                <a16:creationId xmlns:a16="http://schemas.microsoft.com/office/drawing/2014/main" id="{3FDD7FD1-AB0E-6575-BB58-819EBA175B6D}"/>
              </a:ext>
            </a:extLst>
          </p:cNvPr>
          <p:cNvSpPr txBox="1"/>
          <p:nvPr/>
        </p:nvSpPr>
        <p:spPr>
          <a:xfrm>
            <a:off x="12458109" y="2259744"/>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S</a:t>
            </a:r>
          </a:p>
        </p:txBody>
      </p:sp>
      <p:cxnSp>
        <p:nvCxnSpPr>
          <p:cNvPr id="11" name="Rechte verbindingslijn 10">
            <a:extLst>
              <a:ext uri="{FF2B5EF4-FFF2-40B4-BE49-F238E27FC236}">
                <a16:creationId xmlns:a16="http://schemas.microsoft.com/office/drawing/2014/main" id="{DE271F25-03E7-EBC2-A631-9D4803719D8A}"/>
              </a:ext>
            </a:extLst>
          </p:cNvPr>
          <p:cNvCxnSpPr>
            <a:cxnSpLocks/>
          </p:cNvCxnSpPr>
          <p:nvPr/>
        </p:nvCxnSpPr>
        <p:spPr>
          <a:xfrm>
            <a:off x="14469359" y="3002453"/>
            <a:ext cx="1859843" cy="0"/>
          </a:xfrm>
          <a:prstGeom prst="line">
            <a:avLst/>
          </a:prstGeom>
          <a:noFill/>
          <a:ln w="73025" cap="flat" cmpd="sng" algn="ctr">
            <a:solidFill>
              <a:srgbClr val="652EA3"/>
            </a:solidFill>
            <a:prstDash val="solid"/>
            <a:miter lim="800000"/>
          </a:ln>
          <a:effectLst>
            <a:outerShdw blurRad="25400" dist="25400" dir="2700000" algn="tl" rotWithShape="0">
              <a:prstClr val="black">
                <a:alpha val="40000"/>
              </a:prstClr>
            </a:outerShdw>
          </a:effectLst>
        </p:spPr>
      </p:cxnSp>
      <p:sp>
        <p:nvSpPr>
          <p:cNvPr id="12" name="Tekstvak 11">
            <a:extLst>
              <a:ext uri="{FF2B5EF4-FFF2-40B4-BE49-F238E27FC236}">
                <a16:creationId xmlns:a16="http://schemas.microsoft.com/office/drawing/2014/main" id="{EE7AB931-AD8A-B3B6-F7A1-DC091C61DA49}"/>
              </a:ext>
            </a:extLst>
          </p:cNvPr>
          <p:cNvSpPr txBox="1"/>
          <p:nvPr/>
        </p:nvSpPr>
        <p:spPr>
          <a:xfrm>
            <a:off x="13488974" y="2164499"/>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a</a:t>
            </a:r>
          </a:p>
        </p:txBody>
      </p:sp>
      <p:sp>
        <p:nvSpPr>
          <p:cNvPr id="13" name="Tekstvak 12">
            <a:extLst>
              <a:ext uri="{FF2B5EF4-FFF2-40B4-BE49-F238E27FC236}">
                <a16:creationId xmlns:a16="http://schemas.microsoft.com/office/drawing/2014/main" id="{266141FB-950F-321D-C7EB-27F3925D1470}"/>
              </a:ext>
            </a:extLst>
          </p:cNvPr>
          <p:cNvSpPr txBox="1"/>
          <p:nvPr/>
        </p:nvSpPr>
        <p:spPr>
          <a:xfrm>
            <a:off x="14490732" y="1853987"/>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14" name="Tekstvak 13">
            <a:extLst>
              <a:ext uri="{FF2B5EF4-FFF2-40B4-BE49-F238E27FC236}">
                <a16:creationId xmlns:a16="http://schemas.microsoft.com/office/drawing/2014/main" id="{AC60A108-C19C-470D-FB87-46611E693650}"/>
              </a:ext>
            </a:extLst>
          </p:cNvPr>
          <p:cNvSpPr txBox="1"/>
          <p:nvPr/>
        </p:nvSpPr>
        <p:spPr>
          <a:xfrm>
            <a:off x="14490732" y="2590084"/>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15" name="Tekstvak 14">
            <a:extLst>
              <a:ext uri="{FF2B5EF4-FFF2-40B4-BE49-F238E27FC236}">
                <a16:creationId xmlns:a16="http://schemas.microsoft.com/office/drawing/2014/main" id="{00A52211-2848-B521-CF62-F03770693A00}"/>
              </a:ext>
            </a:extLst>
          </p:cNvPr>
          <p:cNvSpPr txBox="1"/>
          <p:nvPr/>
        </p:nvSpPr>
        <p:spPr>
          <a:xfrm>
            <a:off x="15714509" y="2770314"/>
            <a:ext cx="579860"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16" name="Is gelijk aan 15">
            <a:extLst>
              <a:ext uri="{FF2B5EF4-FFF2-40B4-BE49-F238E27FC236}">
                <a16:creationId xmlns:a16="http://schemas.microsoft.com/office/drawing/2014/main" id="{8138630A-01CB-2EF5-5539-00B0A3AE1D33}"/>
              </a:ext>
            </a:extLst>
          </p:cNvPr>
          <p:cNvSpPr/>
          <p:nvPr/>
        </p:nvSpPr>
        <p:spPr>
          <a:xfrm>
            <a:off x="13022311" y="2362363"/>
            <a:ext cx="527979" cy="122166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4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18" name="Vermenigvuldigingsteken 17">
            <a:extLst>
              <a:ext uri="{FF2B5EF4-FFF2-40B4-BE49-F238E27FC236}">
                <a16:creationId xmlns:a16="http://schemas.microsoft.com/office/drawing/2014/main" id="{01FC25D5-4D85-C8CC-53FE-268553363BA7}"/>
              </a:ext>
            </a:extLst>
          </p:cNvPr>
          <p:cNvSpPr/>
          <p:nvPr/>
        </p:nvSpPr>
        <p:spPr>
          <a:xfrm>
            <a:off x="13943367" y="2701564"/>
            <a:ext cx="649033"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9" name="Tekstvak 18">
            <a:extLst>
              <a:ext uri="{FF2B5EF4-FFF2-40B4-BE49-F238E27FC236}">
                <a16:creationId xmlns:a16="http://schemas.microsoft.com/office/drawing/2014/main" id="{6C2CF428-61FA-E918-22D1-A3FBBC283B68}"/>
              </a:ext>
            </a:extLst>
          </p:cNvPr>
          <p:cNvSpPr txBox="1"/>
          <p:nvPr/>
        </p:nvSpPr>
        <p:spPr>
          <a:xfrm>
            <a:off x="14905908" y="1789623"/>
            <a:ext cx="579860" cy="769441"/>
          </a:xfrm>
          <a:prstGeom prst="rect">
            <a:avLst/>
          </a:prstGeom>
          <a:noFill/>
        </p:spPr>
        <p:txBody>
          <a:bodyPr wrap="square" rtlCol="0">
            <a:spAutoFit/>
          </a:bodyPr>
          <a:lstStyle/>
          <a:p>
            <a:pPr algn="ctr">
              <a:defRPr/>
            </a:pPr>
            <a:r>
              <a:rPr lang="nl-NL" sz="4400" b="1" dirty="0">
                <a:solidFill>
                  <a:srgbClr val="AE83ED"/>
                </a:solidFill>
                <a:effectLst>
                  <a:outerShdw blurRad="25400" dist="25400" dir="2700000" algn="tl" rotWithShape="0">
                    <a:prstClr val="black">
                      <a:alpha val="40000"/>
                    </a:prstClr>
                  </a:outerShdw>
                </a:effectLst>
                <a:latin typeface="Effra" panose="02000506080000020004" pitchFamily="2" charset="0"/>
              </a:rPr>
              <a:t>n</a:t>
            </a:r>
          </a:p>
        </p:txBody>
      </p:sp>
      <p:sp>
        <p:nvSpPr>
          <p:cNvPr id="20" name="Tekstvak 19">
            <a:extLst>
              <a:ext uri="{FF2B5EF4-FFF2-40B4-BE49-F238E27FC236}">
                <a16:creationId xmlns:a16="http://schemas.microsoft.com/office/drawing/2014/main" id="{E4FD7ABC-E421-E6EC-1E01-FCF0BB31A233}"/>
              </a:ext>
            </a:extLst>
          </p:cNvPr>
          <p:cNvSpPr txBox="1"/>
          <p:nvPr/>
        </p:nvSpPr>
        <p:spPr>
          <a:xfrm>
            <a:off x="15749342" y="1944592"/>
            <a:ext cx="579860"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21" name="Minteken 20">
            <a:extLst>
              <a:ext uri="{FF2B5EF4-FFF2-40B4-BE49-F238E27FC236}">
                <a16:creationId xmlns:a16="http://schemas.microsoft.com/office/drawing/2014/main" id="{44D5E3A6-9C31-7501-2DE5-F97976B59027}"/>
              </a:ext>
            </a:extLst>
          </p:cNvPr>
          <p:cNvSpPr/>
          <p:nvPr/>
        </p:nvSpPr>
        <p:spPr>
          <a:xfrm>
            <a:off x="15114948" y="3285604"/>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92278F"/>
              </a:solidFill>
              <a:effectLst/>
              <a:uLnTx/>
              <a:uFillTx/>
              <a:latin typeface="Aptos" panose="02110004020202020204"/>
              <a:ea typeface="+mn-ea"/>
              <a:cs typeface="+mn-cs"/>
            </a:endParaRPr>
          </a:p>
        </p:txBody>
      </p:sp>
      <p:sp>
        <p:nvSpPr>
          <p:cNvPr id="22" name="Minteken 21">
            <a:extLst>
              <a:ext uri="{FF2B5EF4-FFF2-40B4-BE49-F238E27FC236}">
                <a16:creationId xmlns:a16="http://schemas.microsoft.com/office/drawing/2014/main" id="{7DC2DF2B-17B7-55AB-4AB9-DEFCF4A704B9}"/>
              </a:ext>
            </a:extLst>
          </p:cNvPr>
          <p:cNvSpPr/>
          <p:nvPr/>
        </p:nvSpPr>
        <p:spPr>
          <a:xfrm>
            <a:off x="15282595" y="2510134"/>
            <a:ext cx="507716"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92278F"/>
              </a:solidFill>
              <a:effectLst/>
              <a:uLnTx/>
              <a:uFillTx/>
              <a:latin typeface="Aptos" panose="02110004020202020204"/>
              <a:ea typeface="+mn-ea"/>
              <a:cs typeface="+mn-cs"/>
            </a:endParaRPr>
          </a:p>
        </p:txBody>
      </p:sp>
      <p:cxnSp>
        <p:nvCxnSpPr>
          <p:cNvPr id="66" name="Rechte verbindingslijn met pijl 65">
            <a:extLst>
              <a:ext uri="{FF2B5EF4-FFF2-40B4-BE49-F238E27FC236}">
                <a16:creationId xmlns:a16="http://schemas.microsoft.com/office/drawing/2014/main" id="{01CAD0A9-2C3A-CB94-E530-455F3C09640E}"/>
              </a:ext>
            </a:extLst>
          </p:cNvPr>
          <p:cNvCxnSpPr>
            <a:cxnSpLocks/>
          </p:cNvCxnSpPr>
          <p:nvPr/>
        </p:nvCxnSpPr>
        <p:spPr>
          <a:xfrm>
            <a:off x="1978815" y="4916853"/>
            <a:ext cx="3754" cy="531637"/>
          </a:xfrm>
          <a:prstGeom prst="straightConnector1">
            <a:avLst/>
          </a:prstGeom>
          <a:ln w="889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67" name="Rechte verbindingslijn met pijl 66">
            <a:extLst>
              <a:ext uri="{FF2B5EF4-FFF2-40B4-BE49-F238E27FC236}">
                <a16:creationId xmlns:a16="http://schemas.microsoft.com/office/drawing/2014/main" id="{5E3BD64B-D5A7-2B1B-D6E1-B90CFD0B4D70}"/>
              </a:ext>
            </a:extLst>
          </p:cNvPr>
          <p:cNvCxnSpPr>
            <a:cxnSpLocks/>
          </p:cNvCxnSpPr>
          <p:nvPr/>
        </p:nvCxnSpPr>
        <p:spPr>
          <a:xfrm>
            <a:off x="7608237" y="4916853"/>
            <a:ext cx="3754" cy="531637"/>
          </a:xfrm>
          <a:prstGeom prst="straightConnector1">
            <a:avLst/>
          </a:prstGeom>
          <a:ln w="88900">
            <a:solidFill>
              <a:srgbClr val="005A9E"/>
            </a:solidFill>
            <a:tailEnd type="triangle"/>
          </a:ln>
        </p:spPr>
        <p:style>
          <a:lnRef idx="2">
            <a:schemeClr val="accent1"/>
          </a:lnRef>
          <a:fillRef idx="0">
            <a:schemeClr val="accent1"/>
          </a:fillRef>
          <a:effectRef idx="1">
            <a:schemeClr val="accent1"/>
          </a:effectRef>
          <a:fontRef idx="minor">
            <a:schemeClr val="tx1"/>
          </a:fontRef>
        </p:style>
      </p:cxnSp>
      <p:sp>
        <p:nvSpPr>
          <p:cNvPr id="68" name="Vermenigvuldigingsteken 67">
            <a:extLst>
              <a:ext uri="{FF2B5EF4-FFF2-40B4-BE49-F238E27FC236}">
                <a16:creationId xmlns:a16="http://schemas.microsoft.com/office/drawing/2014/main" id="{C1F1C796-6DCB-5479-D60F-1B9A6B618B49}"/>
              </a:ext>
            </a:extLst>
          </p:cNvPr>
          <p:cNvSpPr/>
          <p:nvPr/>
        </p:nvSpPr>
        <p:spPr>
          <a:xfrm>
            <a:off x="9984811" y="5125285"/>
            <a:ext cx="456748" cy="510040"/>
          </a:xfrm>
          <a:prstGeom prst="mathMultiply">
            <a:avLst>
              <a:gd name="adj1" fmla="val 13558"/>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800"/>
          </a:p>
        </p:txBody>
      </p:sp>
      <p:grpSp>
        <p:nvGrpSpPr>
          <p:cNvPr id="93" name="Groep 92">
            <a:extLst>
              <a:ext uri="{FF2B5EF4-FFF2-40B4-BE49-F238E27FC236}">
                <a16:creationId xmlns:a16="http://schemas.microsoft.com/office/drawing/2014/main" id="{EEF04555-7F5C-3E1A-44A9-1F2050414260}"/>
              </a:ext>
            </a:extLst>
          </p:cNvPr>
          <p:cNvGrpSpPr/>
          <p:nvPr/>
        </p:nvGrpSpPr>
        <p:grpSpPr>
          <a:xfrm>
            <a:off x="1876426" y="5455550"/>
            <a:ext cx="8439148" cy="806738"/>
            <a:chOff x="1876426" y="5455550"/>
            <a:chExt cx="8439148" cy="806738"/>
          </a:xfrm>
        </p:grpSpPr>
        <p:grpSp>
          <p:nvGrpSpPr>
            <p:cNvPr id="60" name="Groep 59">
              <a:extLst>
                <a:ext uri="{FF2B5EF4-FFF2-40B4-BE49-F238E27FC236}">
                  <a16:creationId xmlns:a16="http://schemas.microsoft.com/office/drawing/2014/main" id="{AD8D4D8C-BB7A-1D9A-E9BC-56B8A755BD78}"/>
                </a:ext>
              </a:extLst>
            </p:cNvPr>
            <p:cNvGrpSpPr/>
            <p:nvPr/>
          </p:nvGrpSpPr>
          <p:grpSpPr>
            <a:xfrm>
              <a:off x="1876426" y="5455550"/>
              <a:ext cx="8439148" cy="806738"/>
              <a:chOff x="1123951" y="3617434"/>
              <a:chExt cx="9944096" cy="806738"/>
            </a:xfrm>
          </p:grpSpPr>
          <p:sp>
            <p:nvSpPr>
              <p:cNvPr id="61" name="Rechthoek: afgeronde hoeken 60">
                <a:extLst>
                  <a:ext uri="{FF2B5EF4-FFF2-40B4-BE49-F238E27FC236}">
                    <a16:creationId xmlns:a16="http://schemas.microsoft.com/office/drawing/2014/main" id="{E09E60F6-75AD-CE49-74F2-5D08D1A550F5}"/>
                  </a:ext>
                </a:extLst>
              </p:cNvPr>
              <p:cNvSpPr/>
              <p:nvPr/>
            </p:nvSpPr>
            <p:spPr>
              <a:xfrm>
                <a:off x="1123951" y="3617434"/>
                <a:ext cx="9944096" cy="806738"/>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nvGrpSpPr>
              <p:cNvPr id="62" name="Groep 61">
                <a:extLst>
                  <a:ext uri="{FF2B5EF4-FFF2-40B4-BE49-F238E27FC236}">
                    <a16:creationId xmlns:a16="http://schemas.microsoft.com/office/drawing/2014/main" id="{9FF5BE40-0881-BBFE-BE7E-90CAA57C7E9F}"/>
                  </a:ext>
                </a:extLst>
              </p:cNvPr>
              <p:cNvGrpSpPr/>
              <p:nvPr/>
            </p:nvGrpSpPr>
            <p:grpSpPr>
              <a:xfrm>
                <a:off x="1244599" y="3690603"/>
                <a:ext cx="9702800" cy="660400"/>
                <a:chOff x="1319624" y="4127500"/>
                <a:chExt cx="9552752" cy="660400"/>
              </a:xfrm>
            </p:grpSpPr>
            <p:cxnSp>
              <p:nvCxnSpPr>
                <p:cNvPr id="63" name="Rechte verbindingslijn 62">
                  <a:extLst>
                    <a:ext uri="{FF2B5EF4-FFF2-40B4-BE49-F238E27FC236}">
                      <a16:creationId xmlns:a16="http://schemas.microsoft.com/office/drawing/2014/main" id="{25A49353-0DB6-B92E-BDBC-606A0BE7C393}"/>
                    </a:ext>
                  </a:extLst>
                </p:cNvPr>
                <p:cNvCxnSpPr>
                  <a:cxnSpLocks/>
                </p:cNvCxnSpPr>
                <p:nvPr/>
              </p:nvCxnSpPr>
              <p:spPr>
                <a:xfrm>
                  <a:off x="1319624"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94BDD766-8DAF-182F-7DFD-0FF969D03C5C}"/>
                    </a:ext>
                  </a:extLst>
                </p:cNvPr>
                <p:cNvCxnSpPr>
                  <a:cxnSpLocks/>
                </p:cNvCxnSpPr>
                <p:nvPr/>
              </p:nvCxnSpPr>
              <p:spPr>
                <a:xfrm>
                  <a:off x="10872376" y="4127500"/>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C618A42E-67FC-0660-64E6-0BAEE3755C5D}"/>
                    </a:ext>
                  </a:extLst>
                </p:cNvPr>
                <p:cNvCxnSpPr>
                  <a:cxnSpLocks/>
                </p:cNvCxnSpPr>
                <p:nvPr/>
              </p:nvCxnSpPr>
              <p:spPr>
                <a:xfrm>
                  <a:off x="1319624" y="4457700"/>
                  <a:ext cx="9552752" cy="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grpSp>
        </p:grpSp>
        <p:cxnSp>
          <p:nvCxnSpPr>
            <p:cNvPr id="70" name="Rechte verbindingslijn 69">
              <a:extLst>
                <a:ext uri="{FF2B5EF4-FFF2-40B4-BE49-F238E27FC236}">
                  <a16:creationId xmlns:a16="http://schemas.microsoft.com/office/drawing/2014/main" id="{F0E54ECD-96A2-71C0-D0AD-8358C96FABD3}"/>
                </a:ext>
              </a:extLst>
            </p:cNvPr>
            <p:cNvCxnSpPr>
              <a:cxnSpLocks/>
            </p:cNvCxnSpPr>
            <p:nvPr/>
          </p:nvCxnSpPr>
          <p:spPr>
            <a:xfrm>
              <a:off x="7611991" y="5528719"/>
              <a:ext cx="0" cy="660400"/>
            </a:xfrm>
            <a:prstGeom prst="line">
              <a:avLst/>
            </a:prstGeom>
            <a:ln w="76200">
              <a:solidFill>
                <a:srgbClr val="652EA3"/>
              </a:solidFill>
            </a:ln>
          </p:spPr>
          <p:style>
            <a:lnRef idx="1">
              <a:schemeClr val="accent1"/>
            </a:lnRef>
            <a:fillRef idx="0">
              <a:schemeClr val="accent1"/>
            </a:fillRef>
            <a:effectRef idx="0">
              <a:schemeClr val="accent1"/>
            </a:effectRef>
            <a:fontRef idx="minor">
              <a:schemeClr val="tx1"/>
            </a:fontRef>
          </p:style>
        </p:cxnSp>
      </p:grpSp>
      <p:sp>
        <p:nvSpPr>
          <p:cNvPr id="72" name="Tekstvak 71">
            <a:extLst>
              <a:ext uri="{FF2B5EF4-FFF2-40B4-BE49-F238E27FC236}">
                <a16:creationId xmlns:a16="http://schemas.microsoft.com/office/drawing/2014/main" id="{988E368D-A88E-7BB7-6663-21576F076246}"/>
              </a:ext>
            </a:extLst>
          </p:cNvPr>
          <p:cNvSpPr txBox="1"/>
          <p:nvPr/>
        </p:nvSpPr>
        <p:spPr>
          <a:xfrm>
            <a:off x="7924949" y="5885440"/>
            <a:ext cx="1971522"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2026: </a:t>
            </a:r>
            <a:r>
              <a:rPr lang="nl-NL" b="1" dirty="0">
                <a:solidFill>
                  <a:srgbClr val="945DE8"/>
                </a:solidFill>
                <a:latin typeface="Effra" panose="02000506080000020004" pitchFamily="2" charset="0"/>
              </a:rPr>
              <a:t>5</a:t>
            </a:r>
            <a:r>
              <a:rPr kumimoji="0" lang="nl-NL" b="1" u="none" strike="noStrike" kern="1200" cap="none" spc="0" normalizeH="0" baseline="0" noProof="0" dirty="0">
                <a:ln>
                  <a:noFill/>
                </a:ln>
                <a:solidFill>
                  <a:prstClr val="black"/>
                </a:solidFill>
                <a:effectLst/>
                <a:uLnTx/>
                <a:uFillTx/>
                <a:latin typeface="Effra" panose="02000506080000020004" pitchFamily="2" charset="0"/>
              </a:rPr>
              <a:t> maanden</a:t>
            </a:r>
          </a:p>
        </p:txBody>
      </p:sp>
      <p:sp>
        <p:nvSpPr>
          <p:cNvPr id="73" name="Tekstvak 72">
            <a:extLst>
              <a:ext uri="{FF2B5EF4-FFF2-40B4-BE49-F238E27FC236}">
                <a16:creationId xmlns:a16="http://schemas.microsoft.com/office/drawing/2014/main" id="{685589DB-2EC5-E0DC-30E2-D1B669440ACA}"/>
              </a:ext>
            </a:extLst>
          </p:cNvPr>
          <p:cNvSpPr txBox="1"/>
          <p:nvPr/>
        </p:nvSpPr>
        <p:spPr>
          <a:xfrm>
            <a:off x="3218260" y="5478489"/>
            <a:ext cx="3276591" cy="369332"/>
          </a:xfrm>
          <a:prstGeom prst="rect">
            <a:avLst/>
          </a:prstGeom>
          <a:noFill/>
        </p:spPr>
        <p:txBody>
          <a:bodyPr wrap="square" rtlCol="0">
            <a:spAutoFit/>
          </a:bodyPr>
          <a:lstStyle/>
          <a:p>
            <a:pPr lvl="0" algn="ctr">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20</a:t>
            </a:r>
            <a:r>
              <a:rPr lang="nl-NL" b="1" dirty="0">
                <a:solidFill>
                  <a:prstClr val="black"/>
                </a:solidFill>
                <a:latin typeface="Effra" panose="02000506080000020004" pitchFamily="2" charset="0"/>
              </a:rPr>
              <a:t>20</a:t>
            </a:r>
            <a:r>
              <a:rPr kumimoji="0" lang="nl-NL" b="1" u="none" strike="noStrike" kern="1200" cap="none" spc="0" normalizeH="0" baseline="0" noProof="0" dirty="0">
                <a:ln>
                  <a:noFill/>
                </a:ln>
                <a:solidFill>
                  <a:prstClr val="black"/>
                </a:solidFill>
                <a:effectLst/>
                <a:uLnTx/>
                <a:uFillTx/>
                <a:latin typeface="Effra" panose="02000506080000020004" pitchFamily="2" charset="0"/>
              </a:rPr>
              <a:t>-202</a:t>
            </a:r>
            <a:r>
              <a:rPr lang="nl-NL" b="1" dirty="0">
                <a:solidFill>
                  <a:prstClr val="black"/>
                </a:solidFill>
                <a:latin typeface="Effra" panose="02000506080000020004" pitchFamily="2" charset="0"/>
              </a:rPr>
              <a:t>5</a:t>
            </a:r>
            <a:r>
              <a:rPr kumimoji="0" lang="nl-NL" b="1" u="none" strike="noStrike" kern="1200" cap="none" spc="0" normalizeH="0" baseline="0" noProof="0" dirty="0">
                <a:ln>
                  <a:noFill/>
                </a:ln>
                <a:solidFill>
                  <a:prstClr val="black"/>
                </a:solidFill>
                <a:effectLst/>
                <a:uLnTx/>
                <a:uFillTx/>
                <a:latin typeface="Effra" panose="02000506080000020004" pitchFamily="2" charset="0"/>
              </a:rPr>
              <a:t>: </a:t>
            </a:r>
            <a:r>
              <a:rPr kumimoji="0" lang="nl-NL" b="1" u="none" strike="noStrike" kern="1200" cap="none" spc="0" normalizeH="0" baseline="0" noProof="0" dirty="0">
                <a:ln>
                  <a:noFill/>
                </a:ln>
                <a:solidFill>
                  <a:srgbClr val="945DE8"/>
                </a:solidFill>
                <a:effectLst/>
                <a:uLnTx/>
                <a:uFillTx/>
                <a:latin typeface="Effra" panose="02000506080000020004" pitchFamily="2" charset="0"/>
              </a:rPr>
              <a:t>72</a:t>
            </a:r>
            <a:r>
              <a:rPr kumimoji="0" lang="nl-NL" b="1" u="none" strike="noStrike" kern="1200" cap="none" spc="0" normalizeH="0" baseline="0" noProof="0" dirty="0">
                <a:ln>
                  <a:noFill/>
                </a:ln>
                <a:solidFill>
                  <a:prstClr val="black"/>
                </a:solidFill>
                <a:effectLst/>
                <a:uLnTx/>
                <a:uFillTx/>
                <a:latin typeface="Effra" panose="02000506080000020004" pitchFamily="2" charset="0"/>
              </a:rPr>
              <a:t> </a:t>
            </a:r>
            <a:r>
              <a:rPr lang="nl-NL" b="1" dirty="0">
                <a:solidFill>
                  <a:prstClr val="black"/>
                </a:solidFill>
                <a:latin typeface="Effra" panose="02000506080000020004" pitchFamily="2" charset="0"/>
              </a:rPr>
              <a:t>stortingen</a:t>
            </a:r>
            <a:endParaRPr kumimoji="0" lang="nl-NL" b="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74" name="Tekstvak 73">
            <a:extLst>
              <a:ext uri="{FF2B5EF4-FFF2-40B4-BE49-F238E27FC236}">
                <a16:creationId xmlns:a16="http://schemas.microsoft.com/office/drawing/2014/main" id="{70C122A1-04BE-E635-E905-FD2FE3D4E6DB}"/>
              </a:ext>
            </a:extLst>
          </p:cNvPr>
          <p:cNvSpPr txBox="1"/>
          <p:nvPr/>
        </p:nvSpPr>
        <p:spPr>
          <a:xfrm>
            <a:off x="1344724" y="6194139"/>
            <a:ext cx="1268182" cy="369332"/>
          </a:xfrm>
          <a:prstGeom prst="rect">
            <a:avLst/>
          </a:prstGeom>
          <a:noFill/>
        </p:spPr>
        <p:txBody>
          <a:bodyPr wrap="square" rtlCol="0">
            <a:spAutoFit/>
          </a:bodyPr>
          <a:lstStyle/>
          <a:p>
            <a:pPr lvl="0" algn="ctr">
              <a:defRPr/>
            </a:pPr>
            <a:r>
              <a:rPr lang="nl-NL" b="1" dirty="0">
                <a:solidFill>
                  <a:prstClr val="black"/>
                </a:solidFill>
                <a:latin typeface="Effra" panose="02000506080000020004" pitchFamily="2" charset="0"/>
              </a:rPr>
              <a:t>3</a:t>
            </a:r>
            <a:r>
              <a:rPr kumimoji="0" lang="nl-NL" b="1" u="none" strike="noStrike" kern="1200" cap="none" spc="0" normalizeH="0" baseline="0" noProof="0" dirty="0">
                <a:ln>
                  <a:noFill/>
                </a:ln>
                <a:solidFill>
                  <a:prstClr val="black"/>
                </a:solidFill>
                <a:effectLst/>
                <a:uLnTx/>
                <a:uFillTx/>
                <a:latin typeface="Effra" panose="02000506080000020004" pitchFamily="2" charset="0"/>
              </a:rPr>
              <a:t>1-01-’20</a:t>
            </a:r>
          </a:p>
        </p:txBody>
      </p:sp>
      <p:sp>
        <p:nvSpPr>
          <p:cNvPr id="75" name="Tekstvak 74">
            <a:extLst>
              <a:ext uri="{FF2B5EF4-FFF2-40B4-BE49-F238E27FC236}">
                <a16:creationId xmlns:a16="http://schemas.microsoft.com/office/drawing/2014/main" id="{65483074-CF6F-0196-1F3A-17BD698A09A1}"/>
              </a:ext>
            </a:extLst>
          </p:cNvPr>
          <p:cNvSpPr txBox="1"/>
          <p:nvPr/>
        </p:nvSpPr>
        <p:spPr>
          <a:xfrm>
            <a:off x="9579094" y="6194139"/>
            <a:ext cx="1268182" cy="369332"/>
          </a:xfrm>
          <a:prstGeom prst="rect">
            <a:avLst/>
          </a:prstGeom>
          <a:noFill/>
        </p:spPr>
        <p:txBody>
          <a:bodyPr wrap="square" rtlCol="0">
            <a:spAutoFit/>
          </a:bodyPr>
          <a:lstStyle/>
          <a:p>
            <a:pPr lvl="0" algn="ctr">
              <a:defRPr/>
            </a:pPr>
            <a:r>
              <a:rPr lang="nl-NL" b="1" dirty="0">
                <a:solidFill>
                  <a:prstClr val="black"/>
                </a:solidFill>
                <a:latin typeface="Effra" panose="02000506080000020004" pitchFamily="2" charset="0"/>
              </a:rPr>
              <a:t>0</a:t>
            </a:r>
            <a:r>
              <a:rPr kumimoji="0" lang="nl-NL" b="1" u="none" strike="noStrike" kern="1200" cap="none" spc="0" normalizeH="0" baseline="0" noProof="0" dirty="0">
                <a:ln>
                  <a:noFill/>
                </a:ln>
                <a:solidFill>
                  <a:prstClr val="black"/>
                </a:solidFill>
                <a:effectLst/>
                <a:uLnTx/>
                <a:uFillTx/>
                <a:latin typeface="Effra" panose="02000506080000020004" pitchFamily="2" charset="0"/>
              </a:rPr>
              <a:t>1-0</a:t>
            </a:r>
            <a:r>
              <a:rPr lang="nl-NL" b="1" dirty="0">
                <a:solidFill>
                  <a:prstClr val="black"/>
                </a:solidFill>
                <a:latin typeface="Effra" panose="02000506080000020004" pitchFamily="2" charset="0"/>
              </a:rPr>
              <a:t>6</a:t>
            </a:r>
            <a:r>
              <a:rPr kumimoji="0" lang="nl-NL" b="1" u="none" strike="noStrike" kern="1200" cap="none" spc="0" normalizeH="0" baseline="0" noProof="0" dirty="0">
                <a:ln>
                  <a:noFill/>
                </a:ln>
                <a:solidFill>
                  <a:prstClr val="black"/>
                </a:solidFill>
                <a:effectLst/>
                <a:uLnTx/>
                <a:uFillTx/>
                <a:latin typeface="Effra" panose="02000506080000020004" pitchFamily="2" charset="0"/>
              </a:rPr>
              <a:t>-’26</a:t>
            </a:r>
          </a:p>
        </p:txBody>
      </p:sp>
      <p:sp>
        <p:nvSpPr>
          <p:cNvPr id="76" name="Tekstvak 75">
            <a:extLst>
              <a:ext uri="{FF2B5EF4-FFF2-40B4-BE49-F238E27FC236}">
                <a16:creationId xmlns:a16="http://schemas.microsoft.com/office/drawing/2014/main" id="{4E955E7B-4C5A-FF1B-955F-54C84E87B2DA}"/>
              </a:ext>
            </a:extLst>
          </p:cNvPr>
          <p:cNvSpPr txBox="1"/>
          <p:nvPr/>
        </p:nvSpPr>
        <p:spPr>
          <a:xfrm>
            <a:off x="6974146" y="6194139"/>
            <a:ext cx="1268182" cy="369332"/>
          </a:xfrm>
          <a:prstGeom prst="rect">
            <a:avLst/>
          </a:prstGeom>
          <a:noFill/>
        </p:spPr>
        <p:txBody>
          <a:bodyPr wrap="square" rtlCol="0">
            <a:spAutoFit/>
          </a:bodyPr>
          <a:lstStyle/>
          <a:p>
            <a:pPr lvl="0" algn="ctr">
              <a:defRPr/>
            </a:pPr>
            <a:r>
              <a:rPr lang="nl-NL" b="1" dirty="0">
                <a:solidFill>
                  <a:prstClr val="black"/>
                </a:solidFill>
                <a:latin typeface="Effra" panose="02000506080000020004" pitchFamily="2" charset="0"/>
              </a:rPr>
              <a:t>3</a:t>
            </a:r>
            <a:r>
              <a:rPr kumimoji="0" lang="nl-NL" b="1" u="none" strike="noStrike" kern="1200" cap="none" spc="0" normalizeH="0" baseline="0" noProof="0" dirty="0">
                <a:ln>
                  <a:noFill/>
                </a:ln>
                <a:solidFill>
                  <a:prstClr val="black"/>
                </a:solidFill>
                <a:effectLst/>
                <a:uLnTx/>
                <a:uFillTx/>
                <a:latin typeface="Effra" panose="02000506080000020004" pitchFamily="2" charset="0"/>
              </a:rPr>
              <a:t>1-12-’25</a:t>
            </a:r>
          </a:p>
        </p:txBody>
      </p:sp>
      <p:sp>
        <p:nvSpPr>
          <p:cNvPr id="92" name="Tekstvak 91">
            <a:extLst>
              <a:ext uri="{FF2B5EF4-FFF2-40B4-BE49-F238E27FC236}">
                <a16:creationId xmlns:a16="http://schemas.microsoft.com/office/drawing/2014/main" id="{8D3FF79B-B209-6BFF-2C67-21FD373624D9}"/>
              </a:ext>
            </a:extLst>
          </p:cNvPr>
          <p:cNvSpPr txBox="1"/>
          <p:nvPr/>
        </p:nvSpPr>
        <p:spPr>
          <a:xfrm>
            <a:off x="1876426" y="4248280"/>
            <a:ext cx="5841708" cy="954107"/>
          </a:xfrm>
          <a:prstGeom prst="rect">
            <a:avLst/>
          </a:prstGeom>
          <a:noFill/>
        </p:spPr>
        <p:txBody>
          <a:bodyPr wrap="square" rtlCol="0">
            <a:spAutoFit/>
          </a:bodyPr>
          <a:lstStyle/>
          <a:p>
            <a:pPr algn="ctr">
              <a:defRPr/>
            </a:pPr>
            <a:r>
              <a:rPr lang="nl-NL" sz="2000" b="1" dirty="0">
                <a:solidFill>
                  <a:srgbClr val="652EA3"/>
                </a:solidFill>
                <a:latin typeface="Effra" panose="02000506080000020004" pitchFamily="2" charset="0"/>
              </a:rPr>
              <a:t>Casus:</a:t>
            </a:r>
          </a:p>
          <a:p>
            <a:pPr algn="ctr">
              <a:defRPr/>
            </a:pPr>
            <a:r>
              <a:rPr lang="nl-NL" b="1" i="1" dirty="0">
                <a:latin typeface="Effra" panose="02000506080000020004" pitchFamily="2" charset="0"/>
              </a:rPr>
              <a:t>Elke laatste dag van de maand een storting van €100.</a:t>
            </a:r>
          </a:p>
          <a:p>
            <a:pPr algn="ctr">
              <a:defRPr/>
            </a:pPr>
            <a:r>
              <a:rPr lang="nl-NL" b="1" i="1" dirty="0">
                <a:latin typeface="Effra" panose="02000506080000020004" pitchFamily="2" charset="0"/>
              </a:rPr>
              <a:t>Interest van 0,3% per maand.</a:t>
            </a:r>
          </a:p>
        </p:txBody>
      </p:sp>
      <p:sp>
        <p:nvSpPr>
          <p:cNvPr id="4" name="Tekstvak 3">
            <a:extLst>
              <a:ext uri="{FF2B5EF4-FFF2-40B4-BE49-F238E27FC236}">
                <a16:creationId xmlns:a16="http://schemas.microsoft.com/office/drawing/2014/main" id="{DFF26C38-DD65-B38C-1ED5-4E4EFE8E74FB}"/>
              </a:ext>
            </a:extLst>
          </p:cNvPr>
          <p:cNvSpPr txBox="1"/>
          <p:nvPr/>
        </p:nvSpPr>
        <p:spPr>
          <a:xfrm>
            <a:off x="7778498" y="4556056"/>
            <a:ext cx="4328027" cy="369332"/>
          </a:xfrm>
          <a:prstGeom prst="rect">
            <a:avLst/>
          </a:prstGeom>
          <a:noFill/>
        </p:spPr>
        <p:txBody>
          <a:bodyPr wrap="square" rtlCol="0">
            <a:spAutoFit/>
          </a:bodyPr>
          <a:lstStyle/>
          <a:p>
            <a:pPr algn="ctr">
              <a:defRPr/>
            </a:pPr>
            <a:r>
              <a:rPr lang="nl-NL" b="1" i="1" dirty="0">
                <a:latin typeface="Effra" panose="02000506080000020004" pitchFamily="2" charset="0"/>
              </a:rPr>
              <a:t>Bereken de eindwaarde op 1 januari 2026</a:t>
            </a:r>
          </a:p>
        </p:txBody>
      </p:sp>
      <p:sp>
        <p:nvSpPr>
          <p:cNvPr id="8" name="Tekstvak 7">
            <a:extLst>
              <a:ext uri="{FF2B5EF4-FFF2-40B4-BE49-F238E27FC236}">
                <a16:creationId xmlns:a16="http://schemas.microsoft.com/office/drawing/2014/main" id="{7FD19EA8-17AE-7E57-B1D0-CE3D1AF6362D}"/>
              </a:ext>
            </a:extLst>
          </p:cNvPr>
          <p:cNvSpPr txBox="1"/>
          <p:nvPr/>
        </p:nvSpPr>
        <p:spPr>
          <a:xfrm>
            <a:off x="240448" y="2307746"/>
            <a:ext cx="3143242" cy="1015663"/>
          </a:xfrm>
          <a:prstGeom prst="rect">
            <a:avLst/>
          </a:prstGeom>
          <a:noFill/>
        </p:spPr>
        <p:txBody>
          <a:bodyPr wrap="square" rtlCol="0">
            <a:spAutoFit/>
          </a:bodyPr>
          <a:lstStyle/>
          <a:p>
            <a:pPr algn="ctr">
              <a:defRPr/>
            </a:pPr>
            <a:r>
              <a:rPr lang="nl-NL" sz="6000" b="1" dirty="0">
                <a:solidFill>
                  <a:srgbClr val="AE83ED"/>
                </a:solidFill>
                <a:effectLst>
                  <a:outerShdw blurRad="25400" dist="25400" dir="2700000" algn="tl" rotWithShape="0">
                    <a:prstClr val="black">
                      <a:alpha val="40000"/>
                    </a:prstClr>
                  </a:outerShdw>
                </a:effectLst>
                <a:latin typeface="Effra" panose="02000506080000020004" pitchFamily="2" charset="0"/>
              </a:rPr>
              <a:t>8.144,45</a:t>
            </a:r>
          </a:p>
        </p:txBody>
      </p:sp>
      <p:sp>
        <p:nvSpPr>
          <p:cNvPr id="52" name="Rechthoek 51">
            <a:extLst>
              <a:ext uri="{FF2B5EF4-FFF2-40B4-BE49-F238E27FC236}">
                <a16:creationId xmlns:a16="http://schemas.microsoft.com/office/drawing/2014/main" id="{D4B425ED-EE47-6E4D-F848-461B5746CB2A}"/>
              </a:ext>
            </a:extLst>
          </p:cNvPr>
          <p:cNvSpPr/>
          <p:nvPr/>
        </p:nvSpPr>
        <p:spPr>
          <a:xfrm>
            <a:off x="7508544" y="2327780"/>
            <a:ext cx="356083" cy="462568"/>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3" name="Verbindingslijn: gebogen 52">
            <a:extLst>
              <a:ext uri="{FF2B5EF4-FFF2-40B4-BE49-F238E27FC236}">
                <a16:creationId xmlns:a16="http://schemas.microsoft.com/office/drawing/2014/main" id="{FC2BB5F3-B158-AC70-8E6D-4372073C9129}"/>
              </a:ext>
            </a:extLst>
          </p:cNvPr>
          <p:cNvCxnSpPr>
            <a:cxnSpLocks/>
            <a:stCxn id="54" idx="0"/>
            <a:endCxn id="52" idx="2"/>
          </p:cNvCxnSpPr>
          <p:nvPr/>
        </p:nvCxnSpPr>
        <p:spPr>
          <a:xfrm rot="16200000" flipV="1">
            <a:off x="6893496" y="3583438"/>
            <a:ext cx="3129438" cy="1543258"/>
          </a:xfrm>
          <a:prstGeom prst="bentConnector3">
            <a:avLst>
              <a:gd name="adj1" fmla="val 32955"/>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54" name="Rechthoek 53">
            <a:extLst>
              <a:ext uri="{FF2B5EF4-FFF2-40B4-BE49-F238E27FC236}">
                <a16:creationId xmlns:a16="http://schemas.microsoft.com/office/drawing/2014/main" id="{70DD87E0-82E9-B359-3874-E68380AB592D}"/>
              </a:ext>
            </a:extLst>
          </p:cNvPr>
          <p:cNvSpPr/>
          <p:nvPr/>
        </p:nvSpPr>
        <p:spPr>
          <a:xfrm>
            <a:off x="8634649" y="5919786"/>
            <a:ext cx="1190389" cy="315934"/>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9" name="Rechthoek 68">
            <a:extLst>
              <a:ext uri="{FF2B5EF4-FFF2-40B4-BE49-F238E27FC236}">
                <a16:creationId xmlns:a16="http://schemas.microsoft.com/office/drawing/2014/main" id="{A6DD8173-3E91-1CEB-8550-B2AADD1A0F73}"/>
              </a:ext>
            </a:extLst>
          </p:cNvPr>
          <p:cNvSpPr/>
          <p:nvPr/>
        </p:nvSpPr>
        <p:spPr>
          <a:xfrm>
            <a:off x="4751328" y="5502176"/>
            <a:ext cx="1410396" cy="315934"/>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1" name="Rechthoek 70">
            <a:extLst>
              <a:ext uri="{FF2B5EF4-FFF2-40B4-BE49-F238E27FC236}">
                <a16:creationId xmlns:a16="http://schemas.microsoft.com/office/drawing/2014/main" id="{664CBB66-99B2-2365-78FB-83E4C3DB6839}"/>
              </a:ext>
            </a:extLst>
          </p:cNvPr>
          <p:cNvSpPr/>
          <p:nvPr/>
        </p:nvSpPr>
        <p:spPr>
          <a:xfrm>
            <a:off x="10153650" y="2058552"/>
            <a:ext cx="566057" cy="445841"/>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77" name="Verbindingslijn: gebogen 76">
            <a:extLst>
              <a:ext uri="{FF2B5EF4-FFF2-40B4-BE49-F238E27FC236}">
                <a16:creationId xmlns:a16="http://schemas.microsoft.com/office/drawing/2014/main" id="{AEB37B4D-83C8-0DC0-07F5-A0F4BB8274EB}"/>
              </a:ext>
            </a:extLst>
          </p:cNvPr>
          <p:cNvCxnSpPr>
            <a:cxnSpLocks/>
            <a:stCxn id="69" idx="0"/>
            <a:endCxn id="71" idx="2"/>
          </p:cNvCxnSpPr>
          <p:nvPr/>
        </p:nvCxnSpPr>
        <p:spPr>
          <a:xfrm rot="5400000" flipH="1" flipV="1">
            <a:off x="6447711" y="1513209"/>
            <a:ext cx="2997783" cy="4980153"/>
          </a:xfrm>
          <a:prstGeom prst="bentConnector3">
            <a:avLst>
              <a:gd name="adj1" fmla="val 50000"/>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04676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25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200"/>
                                        <p:tgtEl>
                                          <p:spTgt spid="53"/>
                                        </p:tgtEl>
                                      </p:cBhvr>
                                    </p:animEffect>
                                  </p:childTnLst>
                                </p:cTn>
                              </p:par>
                            </p:childTnLst>
                          </p:cTn>
                        </p:par>
                        <p:par>
                          <p:cTn id="17" fill="hold">
                            <p:stCondLst>
                              <p:cond delay="200"/>
                            </p:stCondLst>
                            <p:childTnLst>
                              <p:par>
                                <p:cTn id="18" presetID="1" presetClass="entr" presetSubtype="0"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9"/>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54"/>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5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5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left)">
                                      <p:cBhvr>
                                        <p:cTn id="34" dur="200"/>
                                        <p:tgtEl>
                                          <p:spTgt spid="77"/>
                                        </p:tgtEl>
                                      </p:cBhvr>
                                    </p:animEffect>
                                  </p:childTnLst>
                                </p:cTn>
                              </p:par>
                            </p:childTnLst>
                          </p:cTn>
                        </p:par>
                        <p:par>
                          <p:cTn id="35" fill="hold">
                            <p:stCondLst>
                              <p:cond delay="200"/>
                            </p:stCondLst>
                            <p:childTnLst>
                              <p:par>
                                <p:cTn id="36" presetID="1" presetClass="entr" presetSubtype="0"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par>
                                <p:cTn id="42" presetID="1" presetClass="exit" presetSubtype="0" fill="hold" grpId="1" nodeType="withEffect">
                                  <p:stCondLst>
                                    <p:cond delay="0"/>
                                  </p:stCondLst>
                                  <p:childTnLst>
                                    <p:set>
                                      <p:cBhvr>
                                        <p:cTn id="43" dur="1" fill="hold">
                                          <p:stCondLst>
                                            <p:cond delay="0"/>
                                          </p:stCondLst>
                                        </p:cTn>
                                        <p:tgtEl>
                                          <p:spTgt spid="69"/>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77"/>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animBg="1"/>
      <p:bldP spid="52" grpId="1" animBg="1"/>
      <p:bldP spid="54" grpId="0" animBg="1"/>
      <p:bldP spid="54" grpId="1" animBg="1"/>
      <p:bldP spid="69" grpId="0" animBg="1"/>
      <p:bldP spid="69" grpId="1" animBg="1"/>
      <p:bldP spid="71" grpId="0" animBg="1"/>
      <p:bldP spid="7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8A1E6-7365-081A-6AF6-D14BB3BE0D74}"/>
            </a:ext>
          </a:extLst>
        </p:cNvPr>
        <p:cNvGrpSpPr/>
        <p:nvPr/>
      </p:nvGrpSpPr>
      <p:grpSpPr>
        <a:xfrm>
          <a:off x="0" y="0"/>
          <a:ext cx="0" cy="0"/>
          <a:chOff x="0" y="0"/>
          <a:chExt cx="0" cy="0"/>
        </a:xfrm>
      </p:grpSpPr>
    </p:spTree>
    <p:extLst>
      <p:ext uri="{BB962C8B-B14F-4D97-AF65-F5344CB8AC3E}">
        <p14:creationId xmlns:p14="http://schemas.microsoft.com/office/powerpoint/2010/main" val="414558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C687E-F3D7-DF32-11F0-AFF430CDB644}"/>
            </a:ext>
          </a:extLst>
        </p:cNvPr>
        <p:cNvGrpSpPr/>
        <p:nvPr/>
      </p:nvGrpSpPr>
      <p:grpSpPr>
        <a:xfrm>
          <a:off x="0" y="0"/>
          <a:ext cx="0" cy="0"/>
          <a:chOff x="0" y="0"/>
          <a:chExt cx="0" cy="0"/>
        </a:xfrm>
      </p:grpSpPr>
      <p:sp>
        <p:nvSpPr>
          <p:cNvPr id="13" name="Rechthoek 12">
            <a:extLst>
              <a:ext uri="{FF2B5EF4-FFF2-40B4-BE49-F238E27FC236}">
                <a16:creationId xmlns:a16="http://schemas.microsoft.com/office/drawing/2014/main" id="{B3C3251C-2848-9A5D-B047-6899D36240E9}"/>
              </a:ext>
            </a:extLst>
          </p:cNvPr>
          <p:cNvSpPr/>
          <p:nvPr/>
        </p:nvSpPr>
        <p:spPr>
          <a:xfrm>
            <a:off x="2850814" y="1719265"/>
            <a:ext cx="6490372" cy="341947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p:sp>
        <p:nvSpPr>
          <p:cNvPr id="2" name="Tekstvak 1">
            <a:extLst>
              <a:ext uri="{FF2B5EF4-FFF2-40B4-BE49-F238E27FC236}">
                <a16:creationId xmlns:a16="http://schemas.microsoft.com/office/drawing/2014/main" id="{6A058264-E758-B820-2824-2A8903FEFEB8}"/>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Structuur van het examen</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sp>
        <p:nvSpPr>
          <p:cNvPr id="24" name="Tekstvak 23">
            <a:extLst>
              <a:ext uri="{FF2B5EF4-FFF2-40B4-BE49-F238E27FC236}">
                <a16:creationId xmlns:a16="http://schemas.microsoft.com/office/drawing/2014/main" id="{45932A82-75AC-6B46-0528-578B143B77BD}"/>
              </a:ext>
            </a:extLst>
          </p:cNvPr>
          <p:cNvSpPr txBox="1"/>
          <p:nvPr/>
        </p:nvSpPr>
        <p:spPr>
          <a:xfrm>
            <a:off x="2974667" y="1985387"/>
            <a:ext cx="3397254" cy="1862048"/>
          </a:xfrm>
          <a:prstGeom prst="rect">
            <a:avLst/>
          </a:prstGeom>
          <a:noFill/>
        </p:spPr>
        <p:txBody>
          <a:bodyPr wrap="square" rtlCol="0">
            <a:spAutoFit/>
          </a:bodyPr>
          <a:lstStyle/>
          <a:p>
            <a:pPr algn="ctr"/>
            <a:r>
              <a:rPr lang="nl-NL" sz="11500" b="1" dirty="0">
                <a:solidFill>
                  <a:srgbClr val="945DE8"/>
                </a:solidFill>
                <a:latin typeface="Effra" panose="02000506080000020004" pitchFamily="2" charset="0"/>
              </a:rPr>
              <a:t>50%</a:t>
            </a:r>
          </a:p>
        </p:txBody>
      </p:sp>
      <p:sp>
        <p:nvSpPr>
          <p:cNvPr id="25" name="Tekstvak 24">
            <a:extLst>
              <a:ext uri="{FF2B5EF4-FFF2-40B4-BE49-F238E27FC236}">
                <a16:creationId xmlns:a16="http://schemas.microsoft.com/office/drawing/2014/main" id="{7AE06688-B95E-D1F9-ED01-5A72803211D6}"/>
              </a:ext>
            </a:extLst>
          </p:cNvPr>
          <p:cNvSpPr txBox="1"/>
          <p:nvPr/>
        </p:nvSpPr>
        <p:spPr>
          <a:xfrm>
            <a:off x="2877605" y="1554099"/>
            <a:ext cx="3494316"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Rekenen</a:t>
            </a:r>
          </a:p>
        </p:txBody>
      </p:sp>
      <p:sp>
        <p:nvSpPr>
          <p:cNvPr id="3" name="Tekstvak 2">
            <a:extLst>
              <a:ext uri="{FF2B5EF4-FFF2-40B4-BE49-F238E27FC236}">
                <a16:creationId xmlns:a16="http://schemas.microsoft.com/office/drawing/2014/main" id="{B4AA1187-B080-C3A8-9CDA-2C8A0FB1E4E2}"/>
              </a:ext>
            </a:extLst>
          </p:cNvPr>
          <p:cNvSpPr txBox="1"/>
          <p:nvPr/>
        </p:nvSpPr>
        <p:spPr>
          <a:xfrm>
            <a:off x="5981700" y="2822257"/>
            <a:ext cx="3397254" cy="1862048"/>
          </a:xfrm>
          <a:prstGeom prst="rect">
            <a:avLst/>
          </a:prstGeom>
          <a:noFill/>
        </p:spPr>
        <p:txBody>
          <a:bodyPr wrap="square" rtlCol="0">
            <a:spAutoFit/>
          </a:bodyPr>
          <a:lstStyle/>
          <a:p>
            <a:pPr algn="ctr"/>
            <a:r>
              <a:rPr lang="nl-NL" sz="11500" b="1" dirty="0">
                <a:solidFill>
                  <a:srgbClr val="945DE8"/>
                </a:solidFill>
                <a:latin typeface="Effra" panose="02000506080000020004" pitchFamily="2" charset="0"/>
              </a:rPr>
              <a:t>50%</a:t>
            </a:r>
          </a:p>
        </p:txBody>
      </p:sp>
      <p:sp>
        <p:nvSpPr>
          <p:cNvPr id="4" name="Tekstvak 3">
            <a:extLst>
              <a:ext uri="{FF2B5EF4-FFF2-40B4-BE49-F238E27FC236}">
                <a16:creationId xmlns:a16="http://schemas.microsoft.com/office/drawing/2014/main" id="{224C547A-C50E-2BE6-AE82-969E5B40E197}"/>
              </a:ext>
            </a:extLst>
          </p:cNvPr>
          <p:cNvSpPr txBox="1"/>
          <p:nvPr/>
        </p:nvSpPr>
        <p:spPr>
          <a:xfrm>
            <a:off x="5933169" y="4108141"/>
            <a:ext cx="3494316"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Theorie</a:t>
            </a:r>
          </a:p>
        </p:txBody>
      </p:sp>
      <p:cxnSp>
        <p:nvCxnSpPr>
          <p:cNvPr id="5" name="Rechte verbindingslijn 4">
            <a:extLst>
              <a:ext uri="{FF2B5EF4-FFF2-40B4-BE49-F238E27FC236}">
                <a16:creationId xmlns:a16="http://schemas.microsoft.com/office/drawing/2014/main" id="{25C950E1-EF45-F422-1C82-94CA270F3120}"/>
              </a:ext>
            </a:extLst>
          </p:cNvPr>
          <p:cNvCxnSpPr>
            <a:cxnSpLocks/>
          </p:cNvCxnSpPr>
          <p:nvPr/>
        </p:nvCxnSpPr>
        <p:spPr>
          <a:xfrm flipH="1">
            <a:off x="3733632" y="1771650"/>
            <a:ext cx="4724736" cy="331470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kstballon: rechthoek met afgeronde hoeken 13">
            <a:extLst>
              <a:ext uri="{FF2B5EF4-FFF2-40B4-BE49-F238E27FC236}">
                <a16:creationId xmlns:a16="http://schemas.microsoft.com/office/drawing/2014/main" id="{8E8BEA9F-C347-96D1-0B43-48474A6DFE2D}"/>
              </a:ext>
            </a:extLst>
          </p:cNvPr>
          <p:cNvSpPr/>
          <p:nvPr/>
        </p:nvSpPr>
        <p:spPr>
          <a:xfrm>
            <a:off x="963006" y="3813805"/>
            <a:ext cx="3140504" cy="797722"/>
          </a:xfrm>
          <a:prstGeom prst="wedgeRoundRectCallout">
            <a:avLst>
              <a:gd name="adj1" fmla="val 39058"/>
              <a:gd name="adj2" fmla="val -82849"/>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Doorwerkfouten</a:t>
            </a:r>
          </a:p>
        </p:txBody>
      </p:sp>
      <p:sp>
        <p:nvSpPr>
          <p:cNvPr id="15" name="Tekstballon: rechthoek met afgeronde hoeken 14">
            <a:extLst>
              <a:ext uri="{FF2B5EF4-FFF2-40B4-BE49-F238E27FC236}">
                <a16:creationId xmlns:a16="http://schemas.microsoft.com/office/drawing/2014/main" id="{2C090EBE-26CC-34D2-8F7C-72D8AFB3FAFC}"/>
              </a:ext>
            </a:extLst>
          </p:cNvPr>
          <p:cNvSpPr/>
          <p:nvPr/>
        </p:nvSpPr>
        <p:spPr>
          <a:xfrm>
            <a:off x="412634" y="814675"/>
            <a:ext cx="3140504" cy="797722"/>
          </a:xfrm>
          <a:prstGeom prst="wedgeRoundRectCallout">
            <a:avLst>
              <a:gd name="adj1" fmla="val 42293"/>
              <a:gd name="adj2" fmla="val 83008"/>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Formules</a:t>
            </a:r>
          </a:p>
        </p:txBody>
      </p:sp>
      <p:sp>
        <p:nvSpPr>
          <p:cNvPr id="16" name="Tekstballon: rechthoek met afgeronde hoeken 15">
            <a:extLst>
              <a:ext uri="{FF2B5EF4-FFF2-40B4-BE49-F238E27FC236}">
                <a16:creationId xmlns:a16="http://schemas.microsoft.com/office/drawing/2014/main" id="{F63060F3-DFE8-9E10-1C05-B180D10FA5BF}"/>
              </a:ext>
            </a:extLst>
          </p:cNvPr>
          <p:cNvSpPr/>
          <p:nvPr/>
        </p:nvSpPr>
        <p:spPr>
          <a:xfrm flipH="1">
            <a:off x="8522365" y="5198238"/>
            <a:ext cx="3140504" cy="797722"/>
          </a:xfrm>
          <a:prstGeom prst="wedgeRoundRectCallout">
            <a:avLst>
              <a:gd name="adj1" fmla="val 39058"/>
              <a:gd name="adj2" fmla="val -82849"/>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Conclusies</a:t>
            </a:r>
          </a:p>
        </p:txBody>
      </p:sp>
      <p:sp>
        <p:nvSpPr>
          <p:cNvPr id="17" name="Tekstballon: rechthoek met afgeronde hoeken 16">
            <a:extLst>
              <a:ext uri="{FF2B5EF4-FFF2-40B4-BE49-F238E27FC236}">
                <a16:creationId xmlns:a16="http://schemas.microsoft.com/office/drawing/2014/main" id="{1DD63E20-0A37-486D-8339-532E83B62CE7}"/>
              </a:ext>
            </a:extLst>
          </p:cNvPr>
          <p:cNvSpPr/>
          <p:nvPr/>
        </p:nvSpPr>
        <p:spPr>
          <a:xfrm flipH="1">
            <a:off x="8078872" y="2215891"/>
            <a:ext cx="3140504" cy="797722"/>
          </a:xfrm>
          <a:prstGeom prst="wedgeRoundRectCallout">
            <a:avLst>
              <a:gd name="adj1" fmla="val 42293"/>
              <a:gd name="adj2" fmla="val 83008"/>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Begrippen</a:t>
            </a:r>
          </a:p>
        </p:txBody>
      </p:sp>
    </p:spTree>
    <p:extLst>
      <p:ext uri="{BB962C8B-B14F-4D97-AF65-F5344CB8AC3E}">
        <p14:creationId xmlns:p14="http://schemas.microsoft.com/office/powerpoint/2010/main" val="2311813302"/>
      </p:ext>
    </p:extLst>
  </p:cSld>
  <p:clrMapOvr>
    <a:masterClrMapping/>
  </p:clrMapOvr>
  <mc:AlternateContent xmlns:mc="http://schemas.openxmlformats.org/markup-compatibility/2006" xmlns:p159="http://schemas.microsoft.com/office/powerpoint/2015/09/main">
    <mc:Choice Requires="p159">
      <p:transition>
        <p159:morph option="byCha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31280-CEDA-BF10-F6FD-D7742C0029F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690FD4E-D3E1-1F5C-8FBF-02658B8A5D8C}"/>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&amp; de dekkingsbijdrage</a:t>
            </a:r>
          </a:p>
        </p:txBody>
      </p:sp>
      <p:cxnSp>
        <p:nvCxnSpPr>
          <p:cNvPr id="6" name="Rechte verbindingslijn 5">
            <a:extLst>
              <a:ext uri="{FF2B5EF4-FFF2-40B4-BE49-F238E27FC236}">
                <a16:creationId xmlns:a16="http://schemas.microsoft.com/office/drawing/2014/main" id="{63D5189C-147B-B79C-042A-39094BEFBC57}"/>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322DA30F-D24C-E5D9-07B6-EAB24F25183C}"/>
              </a:ext>
            </a:extLst>
          </p:cNvPr>
          <p:cNvSpPr txBox="1"/>
          <p:nvPr/>
        </p:nvSpPr>
        <p:spPr>
          <a:xfrm>
            <a:off x="948164" y="4585846"/>
            <a:ext cx="3075195"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Patrick</a:t>
            </a:r>
          </a:p>
        </p:txBody>
      </p:sp>
      <p:sp>
        <p:nvSpPr>
          <p:cNvPr id="5" name="Tekstvak 4">
            <a:extLst>
              <a:ext uri="{FF2B5EF4-FFF2-40B4-BE49-F238E27FC236}">
                <a16:creationId xmlns:a16="http://schemas.microsoft.com/office/drawing/2014/main" id="{6FBE9971-E0AF-609A-B217-96A0CD758318}"/>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Break-even</a:t>
            </a:r>
          </a:p>
        </p:txBody>
      </p:sp>
    </p:spTree>
    <p:extLst>
      <p:ext uri="{BB962C8B-B14F-4D97-AF65-F5344CB8AC3E}">
        <p14:creationId xmlns:p14="http://schemas.microsoft.com/office/powerpoint/2010/main" val="336729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9141-816C-28A8-D047-39240E399270}"/>
            </a:ext>
          </a:extLst>
        </p:cNvPr>
        <p:cNvGrpSpPr/>
        <p:nvPr/>
      </p:nvGrpSpPr>
      <p:grpSpPr>
        <a:xfrm>
          <a:off x="0" y="0"/>
          <a:ext cx="0" cy="0"/>
          <a:chOff x="0" y="0"/>
          <a:chExt cx="0" cy="0"/>
        </a:xfrm>
      </p:grpSpPr>
      <p:grpSp>
        <p:nvGrpSpPr>
          <p:cNvPr id="6" name="Groep 5">
            <a:extLst>
              <a:ext uri="{FF2B5EF4-FFF2-40B4-BE49-F238E27FC236}">
                <a16:creationId xmlns:a16="http://schemas.microsoft.com/office/drawing/2014/main" id="{E0513440-DC4A-408C-39BA-E91B5926D684}"/>
              </a:ext>
            </a:extLst>
          </p:cNvPr>
          <p:cNvGrpSpPr/>
          <p:nvPr/>
        </p:nvGrpSpPr>
        <p:grpSpPr>
          <a:xfrm>
            <a:off x="7917096" y="1439464"/>
            <a:ext cx="3865647" cy="3560987"/>
            <a:chOff x="7917096" y="1439464"/>
            <a:chExt cx="3865647" cy="3560987"/>
          </a:xfrm>
        </p:grpSpPr>
        <p:sp>
          <p:nvSpPr>
            <p:cNvPr id="83" name="Rechthoek: afgeronde hoeken 82">
              <a:extLst>
                <a:ext uri="{FF2B5EF4-FFF2-40B4-BE49-F238E27FC236}">
                  <a16:creationId xmlns:a16="http://schemas.microsoft.com/office/drawing/2014/main" id="{7B5ED22A-71F2-78F5-2D78-200C8FC68C1E}"/>
                </a:ext>
              </a:extLst>
            </p:cNvPr>
            <p:cNvSpPr/>
            <p:nvPr/>
          </p:nvSpPr>
          <p:spPr>
            <a:xfrm>
              <a:off x="7917096" y="1439464"/>
              <a:ext cx="3865647" cy="3560987"/>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nvGrpSpPr>
            <p:cNvPr id="70" name="Groep 69">
              <a:extLst>
                <a:ext uri="{FF2B5EF4-FFF2-40B4-BE49-F238E27FC236}">
                  <a16:creationId xmlns:a16="http://schemas.microsoft.com/office/drawing/2014/main" id="{27F086E2-3C9C-D19D-9DA2-791B4218635A}"/>
                </a:ext>
              </a:extLst>
            </p:cNvPr>
            <p:cNvGrpSpPr/>
            <p:nvPr/>
          </p:nvGrpSpPr>
          <p:grpSpPr>
            <a:xfrm>
              <a:off x="8135956" y="1705644"/>
              <a:ext cx="3433743" cy="3213695"/>
              <a:chOff x="3346500" y="1918473"/>
              <a:chExt cx="5499000" cy="1914678"/>
            </a:xfrm>
          </p:grpSpPr>
          <p:cxnSp>
            <p:nvCxnSpPr>
              <p:cNvPr id="71" name="Rechte verbindingslijn 70">
                <a:extLst>
                  <a:ext uri="{FF2B5EF4-FFF2-40B4-BE49-F238E27FC236}">
                    <a16:creationId xmlns:a16="http://schemas.microsoft.com/office/drawing/2014/main" id="{1C5BA503-5BAD-9894-D1C4-58D029A03A59}"/>
                  </a:ext>
                </a:extLst>
              </p:cNvPr>
              <p:cNvCxnSpPr>
                <a:cxnSpLocks/>
              </p:cNvCxnSpPr>
              <p:nvPr/>
            </p:nvCxnSpPr>
            <p:spPr>
              <a:xfrm>
                <a:off x="6096001" y="1941227"/>
                <a:ext cx="0" cy="1891924"/>
              </a:xfrm>
              <a:prstGeom prst="line">
                <a:avLst/>
              </a:prstGeom>
              <a:ln w="111125">
                <a:solidFill>
                  <a:srgbClr val="945DE8"/>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497C72E4-3D0E-4E0D-F483-F17D838C35E4}"/>
                  </a:ext>
                </a:extLst>
              </p:cNvPr>
              <p:cNvCxnSpPr>
                <a:cxnSpLocks/>
              </p:cNvCxnSpPr>
              <p:nvPr/>
            </p:nvCxnSpPr>
            <p:spPr>
              <a:xfrm>
                <a:off x="3346500" y="1918473"/>
                <a:ext cx="5499000" cy="0"/>
              </a:xfrm>
              <a:prstGeom prst="line">
                <a:avLst/>
              </a:prstGeom>
              <a:ln w="111125">
                <a:solidFill>
                  <a:srgbClr val="945DE8"/>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4" name="Tekstvak 73">
                <a:extLst>
                  <a:ext uri="{FF2B5EF4-FFF2-40B4-BE49-F238E27FC236}">
                    <a16:creationId xmlns:a16="http://schemas.microsoft.com/office/drawing/2014/main" id="{7194AE7E-32D2-C2B2-0FA5-6CC6814FDDB0}"/>
                  </a:ext>
                </a:extLst>
              </p:cNvPr>
              <p:cNvSpPr txBox="1"/>
              <p:nvPr/>
            </p:nvSpPr>
            <p:spPr>
              <a:xfrm>
                <a:off x="3425187" y="2120529"/>
                <a:ext cx="2249913" cy="157697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6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a:t>
                </a:r>
              </a:p>
            </p:txBody>
          </p:sp>
          <p:sp>
            <p:nvSpPr>
              <p:cNvPr id="77" name="Tekstvak 76">
                <a:extLst>
                  <a:ext uri="{FF2B5EF4-FFF2-40B4-BE49-F238E27FC236}">
                    <a16:creationId xmlns:a16="http://schemas.microsoft.com/office/drawing/2014/main" id="{EFFFDCF0-770D-C154-91A7-93D51B98EB77}"/>
                  </a:ext>
                </a:extLst>
              </p:cNvPr>
              <p:cNvSpPr txBox="1"/>
              <p:nvPr/>
            </p:nvSpPr>
            <p:spPr>
              <a:xfrm>
                <a:off x="6095999" y="2122864"/>
                <a:ext cx="2434975" cy="157697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600" b="1" dirty="0">
                    <a:solidFill>
                      <a:prstClr val="black"/>
                    </a:solidFill>
                    <a:effectLst>
                      <a:outerShdw blurRad="25400" dist="25400" dir="2700000" algn="tl" rotWithShape="0">
                        <a:prstClr val="black">
                          <a:alpha val="40000"/>
                        </a:prstClr>
                      </a:outerShdw>
                    </a:effectLst>
                    <a:latin typeface="Effra" panose="02000506080000020004" pitchFamily="2" charset="0"/>
                  </a:rPr>
                  <a:t>O</a:t>
                </a:r>
                <a:endParaRPr kumimoji="0" lang="nl-NL" sz="166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grpSp>
      </p:grpSp>
      <p:grpSp>
        <p:nvGrpSpPr>
          <p:cNvPr id="63" name="Groep 62">
            <a:extLst>
              <a:ext uri="{FF2B5EF4-FFF2-40B4-BE49-F238E27FC236}">
                <a16:creationId xmlns:a16="http://schemas.microsoft.com/office/drawing/2014/main" id="{11E2CB66-E436-BDC0-0B51-9E4D2EB5F908}"/>
              </a:ext>
            </a:extLst>
          </p:cNvPr>
          <p:cNvGrpSpPr/>
          <p:nvPr/>
        </p:nvGrpSpPr>
        <p:grpSpPr>
          <a:xfrm>
            <a:off x="4476665" y="1315951"/>
            <a:ext cx="3229072" cy="3809715"/>
            <a:chOff x="-5743018" y="1365867"/>
            <a:chExt cx="3229072" cy="3809715"/>
          </a:xfrm>
        </p:grpSpPr>
        <p:sp>
          <p:nvSpPr>
            <p:cNvPr id="42" name="Rechthoek: afgeronde hoeken 41">
              <a:extLst>
                <a:ext uri="{FF2B5EF4-FFF2-40B4-BE49-F238E27FC236}">
                  <a16:creationId xmlns:a16="http://schemas.microsoft.com/office/drawing/2014/main" id="{151DE2B6-6065-82E1-1B15-05E66FBBF044}"/>
                </a:ext>
              </a:extLst>
            </p:cNvPr>
            <p:cNvSpPr/>
            <p:nvPr/>
          </p:nvSpPr>
          <p:spPr>
            <a:xfrm>
              <a:off x="-5743018" y="1489381"/>
              <a:ext cx="3031375" cy="3560987"/>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43" name="Tekstvak 42">
              <a:extLst>
                <a:ext uri="{FF2B5EF4-FFF2-40B4-BE49-F238E27FC236}">
                  <a16:creationId xmlns:a16="http://schemas.microsoft.com/office/drawing/2014/main" id="{EFA7A5FA-BAC5-DBA8-F7A1-4E20B7FEBCAB}"/>
                </a:ext>
              </a:extLst>
            </p:cNvPr>
            <p:cNvSpPr txBox="1"/>
            <p:nvPr/>
          </p:nvSpPr>
          <p:spPr>
            <a:xfrm>
              <a:off x="-5369817" y="1365867"/>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a:t>
              </a:r>
            </a:p>
          </p:txBody>
        </p:sp>
        <p:sp>
          <p:nvSpPr>
            <p:cNvPr id="44" name="Tekstvak 43">
              <a:extLst>
                <a:ext uri="{FF2B5EF4-FFF2-40B4-BE49-F238E27FC236}">
                  <a16:creationId xmlns:a16="http://schemas.microsoft.com/office/drawing/2014/main" id="{1F53AC87-9E02-804F-7139-EDBA30302BCE}"/>
                </a:ext>
              </a:extLst>
            </p:cNvPr>
            <p:cNvSpPr txBox="1"/>
            <p:nvPr/>
          </p:nvSpPr>
          <p:spPr>
            <a:xfrm>
              <a:off x="-5369817" y="1991776"/>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I</a:t>
              </a:r>
            </a:p>
          </p:txBody>
        </p:sp>
        <p:sp>
          <p:nvSpPr>
            <p:cNvPr id="45" name="Tekstvak 44">
              <a:extLst>
                <a:ext uri="{FF2B5EF4-FFF2-40B4-BE49-F238E27FC236}">
                  <a16:creationId xmlns:a16="http://schemas.microsoft.com/office/drawing/2014/main" id="{CAD806D1-C8BE-2834-4E23-F18ECC222E1B}"/>
                </a:ext>
              </a:extLst>
            </p:cNvPr>
            <p:cNvSpPr txBox="1"/>
            <p:nvPr/>
          </p:nvSpPr>
          <p:spPr>
            <a:xfrm>
              <a:off x="-5369817" y="2700387"/>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46" name="Tekstvak 45">
              <a:extLst>
                <a:ext uri="{FF2B5EF4-FFF2-40B4-BE49-F238E27FC236}">
                  <a16:creationId xmlns:a16="http://schemas.microsoft.com/office/drawing/2014/main" id="{8F415101-B638-CA01-5742-0BADD1F1FF31}"/>
                </a:ext>
              </a:extLst>
            </p:cNvPr>
            <p:cNvSpPr txBox="1"/>
            <p:nvPr/>
          </p:nvSpPr>
          <p:spPr>
            <a:xfrm>
              <a:off x="-5369817" y="3358975"/>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a:t>
              </a:r>
            </a:p>
          </p:txBody>
        </p:sp>
        <p:sp>
          <p:nvSpPr>
            <p:cNvPr id="47" name="Tekstvak 46">
              <a:extLst>
                <a:ext uri="{FF2B5EF4-FFF2-40B4-BE49-F238E27FC236}">
                  <a16:creationId xmlns:a16="http://schemas.microsoft.com/office/drawing/2014/main" id="{33A4037B-0685-0DB4-0E7D-77BB44C11AF1}"/>
                </a:ext>
              </a:extLst>
            </p:cNvPr>
            <p:cNvSpPr txBox="1"/>
            <p:nvPr/>
          </p:nvSpPr>
          <p:spPr>
            <a:xfrm>
              <a:off x="-5369817" y="4067586"/>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48" name="Tekstvak 47">
              <a:extLst>
                <a:ext uri="{FF2B5EF4-FFF2-40B4-BE49-F238E27FC236}">
                  <a16:creationId xmlns:a16="http://schemas.microsoft.com/office/drawing/2014/main" id="{F05B2935-2EA3-77E5-C589-B6721490DB12}"/>
                </a:ext>
              </a:extLst>
            </p:cNvPr>
            <p:cNvSpPr txBox="1"/>
            <p:nvPr/>
          </p:nvSpPr>
          <p:spPr>
            <a:xfrm>
              <a:off x="-4841438" y="1928545"/>
              <a:ext cx="2129795"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mzet</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49" name="Tekstvak 48">
              <a:extLst>
                <a:ext uri="{FF2B5EF4-FFF2-40B4-BE49-F238E27FC236}">
                  <a16:creationId xmlns:a16="http://schemas.microsoft.com/office/drawing/2014/main" id="{AB4A8213-31AC-F6F6-1FED-06EAD96C28D5}"/>
                </a:ext>
              </a:extLst>
            </p:cNvPr>
            <p:cNvSpPr txBox="1"/>
            <p:nvPr/>
          </p:nvSpPr>
          <p:spPr>
            <a:xfrm>
              <a:off x="-5311618" y="2547414"/>
              <a:ext cx="21297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nkoopwaarde</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50" name="Tekstvak 49">
              <a:extLst>
                <a:ext uri="{FF2B5EF4-FFF2-40B4-BE49-F238E27FC236}">
                  <a16:creationId xmlns:a16="http://schemas.microsoft.com/office/drawing/2014/main" id="{56A35123-695A-2DF7-871F-D5BDD6DC5AA6}"/>
                </a:ext>
              </a:extLst>
            </p:cNvPr>
            <p:cNvSpPr txBox="1"/>
            <p:nvPr/>
          </p:nvSpPr>
          <p:spPr>
            <a:xfrm>
              <a:off x="-5173408" y="3242244"/>
              <a:ext cx="21297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rutoresultaat</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51" name="Tekstvak 50">
              <a:extLst>
                <a:ext uri="{FF2B5EF4-FFF2-40B4-BE49-F238E27FC236}">
                  <a16:creationId xmlns:a16="http://schemas.microsoft.com/office/drawing/2014/main" id="{773F7533-26EA-182D-1018-B9DD99B69A21}"/>
                </a:ext>
              </a:extLst>
            </p:cNvPr>
            <p:cNvSpPr txBox="1"/>
            <p:nvPr/>
          </p:nvSpPr>
          <p:spPr>
            <a:xfrm>
              <a:off x="-5200419" y="3921083"/>
              <a:ext cx="26864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noProof="0" dirty="0" err="1">
                  <a:solidFill>
                    <a:prstClr val="black"/>
                  </a:solidFill>
                  <a:effectLst>
                    <a:outerShdw blurRad="25400" dist="25400" dir="2700000" algn="tl" rotWithShape="0">
                      <a:prstClr val="black">
                        <a:alpha val="40000"/>
                      </a:prstClr>
                    </a:outerShdw>
                  </a:effectLst>
                  <a:latin typeface="Effra" panose="02000506080000020004" pitchFamily="2" charset="0"/>
                </a:rPr>
                <a:t>lle</a:t>
              </a:r>
              <a:r>
                <a:rPr lang="nl-NL" b="1" noProof="0" dirty="0">
                  <a:solidFill>
                    <a:prstClr val="black"/>
                  </a:solidFill>
                  <a:effectLst>
                    <a:outerShdw blurRad="25400" dist="25400" dir="2700000" algn="tl" rotWithShape="0">
                      <a:prstClr val="black">
                        <a:alpha val="40000"/>
                      </a:prstClr>
                    </a:outerShdw>
                  </a:effectLst>
                  <a:latin typeface="Effra" panose="02000506080000020004" pitchFamily="2" charset="0"/>
                </a:rPr>
                <a:t> bedrijfskosten</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52" name="Tekstvak 51">
              <a:extLst>
                <a:ext uri="{FF2B5EF4-FFF2-40B4-BE49-F238E27FC236}">
                  <a16:creationId xmlns:a16="http://schemas.microsoft.com/office/drawing/2014/main" id="{50F20294-2EC3-6719-EAF1-CB2F182DE710}"/>
                </a:ext>
              </a:extLst>
            </p:cNvPr>
            <p:cNvSpPr txBox="1"/>
            <p:nvPr/>
          </p:nvSpPr>
          <p:spPr>
            <a:xfrm>
              <a:off x="-5200419" y="4599922"/>
              <a:ext cx="23955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noProof="0" dirty="0" err="1">
                  <a:solidFill>
                    <a:prstClr val="black"/>
                  </a:solidFill>
                  <a:effectLst>
                    <a:outerShdw blurRad="25400" dist="25400" dir="2700000" algn="tl" rotWithShape="0">
                      <a:prstClr val="black">
                        <a:alpha val="40000"/>
                      </a:prstClr>
                    </a:outerShdw>
                  </a:effectLst>
                  <a:latin typeface="Effra" panose="02000506080000020004" pitchFamily="2" charset="0"/>
                </a:rPr>
                <a:t>edrijfsresultaat</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53" name="Minteken 52">
              <a:extLst>
                <a:ext uri="{FF2B5EF4-FFF2-40B4-BE49-F238E27FC236}">
                  <a16:creationId xmlns:a16="http://schemas.microsoft.com/office/drawing/2014/main" id="{875EE573-2EFC-4F8C-6ED0-3845E0A140F3}"/>
                </a:ext>
              </a:extLst>
            </p:cNvPr>
            <p:cNvSpPr/>
            <p:nvPr/>
          </p:nvSpPr>
          <p:spPr>
            <a:xfrm>
              <a:off x="-2976071" y="3516682"/>
              <a:ext cx="212396" cy="1173261"/>
            </a:xfrm>
            <a:prstGeom prst="mathMinus">
              <a:avLst>
                <a:gd name="adj1" fmla="val 4679"/>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a:p>
          </p:txBody>
        </p:sp>
        <p:sp>
          <p:nvSpPr>
            <p:cNvPr id="54" name="Is gelijk aan 53">
              <a:extLst>
                <a:ext uri="{FF2B5EF4-FFF2-40B4-BE49-F238E27FC236}">
                  <a16:creationId xmlns:a16="http://schemas.microsoft.com/office/drawing/2014/main" id="{7523170B-40FF-1737-AAA0-DA3AB5BCBFDB}"/>
                </a:ext>
              </a:extLst>
            </p:cNvPr>
            <p:cNvSpPr/>
            <p:nvPr/>
          </p:nvSpPr>
          <p:spPr>
            <a:xfrm>
              <a:off x="-5620395" y="4283549"/>
              <a:ext cx="311091" cy="650401"/>
            </a:xfrm>
            <a:prstGeom prst="mathEqual">
              <a:avLst>
                <a:gd name="adj1" fmla="val 5273"/>
                <a:gd name="adj2" fmla="val 7991"/>
              </a:avLst>
            </a:prstGeom>
            <a:solidFill>
              <a:srgbClr val="652EA3"/>
            </a:solidFill>
            <a:ln>
              <a:solidFill>
                <a:srgbClr val="652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a:solidFill>
                  <a:schemeClr val="tx1"/>
                </a:solidFill>
              </a:endParaRPr>
            </a:p>
          </p:txBody>
        </p:sp>
        <p:sp>
          <p:nvSpPr>
            <p:cNvPr id="55" name="Is gelijk aan 54">
              <a:extLst>
                <a:ext uri="{FF2B5EF4-FFF2-40B4-BE49-F238E27FC236}">
                  <a16:creationId xmlns:a16="http://schemas.microsoft.com/office/drawing/2014/main" id="{F23F41F2-2B3D-C44B-6ADC-A996A39B7F36}"/>
                </a:ext>
              </a:extLst>
            </p:cNvPr>
            <p:cNvSpPr/>
            <p:nvPr/>
          </p:nvSpPr>
          <p:spPr>
            <a:xfrm>
              <a:off x="-5620395" y="2913598"/>
              <a:ext cx="311091" cy="650401"/>
            </a:xfrm>
            <a:prstGeom prst="mathEqual">
              <a:avLst>
                <a:gd name="adj1" fmla="val 5273"/>
                <a:gd name="adj2" fmla="val 7991"/>
              </a:avLst>
            </a:prstGeom>
            <a:solidFill>
              <a:srgbClr val="652EA3"/>
            </a:solidFill>
            <a:ln>
              <a:solidFill>
                <a:srgbClr val="652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a:solidFill>
                  <a:schemeClr val="tx1"/>
                </a:solidFill>
              </a:endParaRPr>
            </a:p>
          </p:txBody>
        </p:sp>
        <p:cxnSp>
          <p:nvCxnSpPr>
            <p:cNvPr id="56" name="Rechte verbindingslijn 55">
              <a:extLst>
                <a:ext uri="{FF2B5EF4-FFF2-40B4-BE49-F238E27FC236}">
                  <a16:creationId xmlns:a16="http://schemas.microsoft.com/office/drawing/2014/main" id="{5727DD73-63FD-F7CC-7318-0DB0DEC24269}"/>
                </a:ext>
              </a:extLst>
            </p:cNvPr>
            <p:cNvCxnSpPr>
              <a:cxnSpLocks/>
            </p:cNvCxnSpPr>
            <p:nvPr/>
          </p:nvCxnSpPr>
          <p:spPr>
            <a:xfrm>
              <a:off x="-5369817" y="4280444"/>
              <a:ext cx="2436743" cy="0"/>
            </a:xfrm>
            <a:prstGeom prst="line">
              <a:avLst/>
            </a:prstGeom>
            <a:ln w="28575">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Minteken 56">
              <a:extLst>
                <a:ext uri="{FF2B5EF4-FFF2-40B4-BE49-F238E27FC236}">
                  <a16:creationId xmlns:a16="http://schemas.microsoft.com/office/drawing/2014/main" id="{80B4788A-E385-866E-3335-C480DE291747}"/>
                </a:ext>
              </a:extLst>
            </p:cNvPr>
            <p:cNvSpPr/>
            <p:nvPr/>
          </p:nvSpPr>
          <p:spPr>
            <a:xfrm>
              <a:off x="-2976071" y="2153446"/>
              <a:ext cx="212396" cy="1173261"/>
            </a:xfrm>
            <a:prstGeom prst="mathMinus">
              <a:avLst>
                <a:gd name="adj1" fmla="val 4679"/>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a:p>
          </p:txBody>
        </p:sp>
        <p:cxnSp>
          <p:nvCxnSpPr>
            <p:cNvPr id="62" name="Rechte verbindingslijn 61">
              <a:extLst>
                <a:ext uri="{FF2B5EF4-FFF2-40B4-BE49-F238E27FC236}">
                  <a16:creationId xmlns:a16="http://schemas.microsoft.com/office/drawing/2014/main" id="{CBF04D05-A764-A236-5D8F-147022E68B70}"/>
                </a:ext>
              </a:extLst>
            </p:cNvPr>
            <p:cNvCxnSpPr>
              <a:cxnSpLocks/>
            </p:cNvCxnSpPr>
            <p:nvPr/>
          </p:nvCxnSpPr>
          <p:spPr>
            <a:xfrm>
              <a:off x="-5369817" y="2916746"/>
              <a:ext cx="2436743" cy="0"/>
            </a:xfrm>
            <a:prstGeom prst="line">
              <a:avLst/>
            </a:prstGeom>
            <a:ln w="28575">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 name="Tekstvak 1">
            <a:extLst>
              <a:ext uri="{FF2B5EF4-FFF2-40B4-BE49-F238E27FC236}">
                <a16:creationId xmlns:a16="http://schemas.microsoft.com/office/drawing/2014/main" id="{86881002-5065-23A3-A87F-1CEB0445774A}"/>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Break-evenanalyse</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grpSp>
        <p:nvGrpSpPr>
          <p:cNvPr id="5" name="Groep 4">
            <a:extLst>
              <a:ext uri="{FF2B5EF4-FFF2-40B4-BE49-F238E27FC236}">
                <a16:creationId xmlns:a16="http://schemas.microsoft.com/office/drawing/2014/main" id="{EF17F8DC-D744-5C53-2A0A-721821105EB5}"/>
              </a:ext>
            </a:extLst>
          </p:cNvPr>
          <p:cNvGrpSpPr/>
          <p:nvPr/>
        </p:nvGrpSpPr>
        <p:grpSpPr>
          <a:xfrm>
            <a:off x="470819" y="1439464"/>
            <a:ext cx="2348206" cy="3560987"/>
            <a:chOff x="470819" y="1439464"/>
            <a:chExt cx="2348206" cy="3560987"/>
          </a:xfrm>
        </p:grpSpPr>
        <p:sp>
          <p:nvSpPr>
            <p:cNvPr id="89" name="Rechthoek: afgeronde hoeken 88">
              <a:extLst>
                <a:ext uri="{FF2B5EF4-FFF2-40B4-BE49-F238E27FC236}">
                  <a16:creationId xmlns:a16="http://schemas.microsoft.com/office/drawing/2014/main" id="{1B45DD6B-B0FF-DA92-C20B-5E0507740EA7}"/>
                </a:ext>
              </a:extLst>
            </p:cNvPr>
            <p:cNvSpPr/>
            <p:nvPr/>
          </p:nvSpPr>
          <p:spPr>
            <a:xfrm>
              <a:off x="470819" y="1439464"/>
              <a:ext cx="2239320" cy="3560987"/>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12" name="Rechte verbindingslijn 11">
              <a:extLst>
                <a:ext uri="{FF2B5EF4-FFF2-40B4-BE49-F238E27FC236}">
                  <a16:creationId xmlns:a16="http://schemas.microsoft.com/office/drawing/2014/main" id="{4F1F70F8-FF17-F567-81BF-BC3938F80DE2}"/>
                </a:ext>
              </a:extLst>
            </p:cNvPr>
            <p:cNvCxnSpPr>
              <a:cxnSpLocks/>
            </p:cNvCxnSpPr>
            <p:nvPr/>
          </p:nvCxnSpPr>
          <p:spPr>
            <a:xfrm>
              <a:off x="633601" y="1698784"/>
              <a:ext cx="1995299"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9346BC03-C526-6EF9-EAF4-FFBBF28CCEEF}"/>
                </a:ext>
              </a:extLst>
            </p:cNvPr>
            <p:cNvSpPr txBox="1"/>
            <p:nvPr/>
          </p:nvSpPr>
          <p:spPr>
            <a:xfrm>
              <a:off x="787902" y="1545734"/>
              <a:ext cx="1922236" cy="1708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10" name="Tekstvak 9">
              <a:extLst>
                <a:ext uri="{FF2B5EF4-FFF2-40B4-BE49-F238E27FC236}">
                  <a16:creationId xmlns:a16="http://schemas.microsoft.com/office/drawing/2014/main" id="{60BB7515-A391-0E83-7BE1-C0A3A16F4598}"/>
                </a:ext>
              </a:extLst>
            </p:cNvPr>
            <p:cNvSpPr txBox="1"/>
            <p:nvPr/>
          </p:nvSpPr>
          <p:spPr>
            <a:xfrm>
              <a:off x="679017" y="3197835"/>
              <a:ext cx="2140008" cy="1708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500" b="1" dirty="0">
                  <a:solidFill>
                    <a:prstClr val="black"/>
                  </a:solidFill>
                  <a:effectLst>
                    <a:outerShdw blurRad="25400" dist="25400" dir="2700000" algn="tl" rotWithShape="0">
                      <a:prstClr val="black">
                        <a:alpha val="40000"/>
                      </a:prstClr>
                    </a:outerShdw>
                  </a:effectLst>
                  <a:latin typeface="Effra" panose="02000506080000020004" pitchFamily="2" charset="0"/>
                </a:rPr>
                <a:t>VV</a:t>
              </a:r>
              <a:endParaRPr kumimoji="0" lang="nl-NL" sz="105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cxnSp>
          <p:nvCxnSpPr>
            <p:cNvPr id="13" name="Rechte verbindingslijn 12">
              <a:extLst>
                <a:ext uri="{FF2B5EF4-FFF2-40B4-BE49-F238E27FC236}">
                  <a16:creationId xmlns:a16="http://schemas.microsoft.com/office/drawing/2014/main" id="{049769FE-F879-6942-1D91-0A56C7170FA7}"/>
                </a:ext>
              </a:extLst>
            </p:cNvPr>
            <p:cNvCxnSpPr>
              <a:cxnSpLocks/>
            </p:cNvCxnSpPr>
            <p:nvPr/>
          </p:nvCxnSpPr>
          <p:spPr>
            <a:xfrm>
              <a:off x="690116" y="1743835"/>
              <a:ext cx="0" cy="314126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 name="Groep 2">
            <a:extLst>
              <a:ext uri="{FF2B5EF4-FFF2-40B4-BE49-F238E27FC236}">
                <a16:creationId xmlns:a16="http://schemas.microsoft.com/office/drawing/2014/main" id="{1B880EDD-E6E4-9247-3746-C2E5D73AA01B}"/>
              </a:ext>
            </a:extLst>
          </p:cNvPr>
          <p:cNvGrpSpPr/>
          <p:nvPr/>
        </p:nvGrpSpPr>
        <p:grpSpPr>
          <a:xfrm>
            <a:off x="4476664" y="1091860"/>
            <a:ext cx="7323449" cy="461665"/>
            <a:chOff x="4476664" y="1091860"/>
            <a:chExt cx="7323449" cy="461665"/>
          </a:xfrm>
        </p:grpSpPr>
        <p:sp>
          <p:nvSpPr>
            <p:cNvPr id="59" name="Rechthoek: afgeronde hoeken 58">
              <a:extLst>
                <a:ext uri="{FF2B5EF4-FFF2-40B4-BE49-F238E27FC236}">
                  <a16:creationId xmlns:a16="http://schemas.microsoft.com/office/drawing/2014/main" id="{3F3D40FF-4B84-A28B-3116-BB772B5B4B7F}"/>
                </a:ext>
              </a:extLst>
            </p:cNvPr>
            <p:cNvSpPr/>
            <p:nvPr/>
          </p:nvSpPr>
          <p:spPr>
            <a:xfrm>
              <a:off x="4476664" y="1113358"/>
              <a:ext cx="7323449" cy="426845"/>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60" name="Tekstvak 59">
              <a:extLst>
                <a:ext uri="{FF2B5EF4-FFF2-40B4-BE49-F238E27FC236}">
                  <a16:creationId xmlns:a16="http://schemas.microsoft.com/office/drawing/2014/main" id="{7919BB7F-F0A7-18CA-1E8B-17AA8001CAAD}"/>
                </a:ext>
              </a:extLst>
            </p:cNvPr>
            <p:cNvSpPr txBox="1"/>
            <p:nvPr/>
          </p:nvSpPr>
          <p:spPr>
            <a:xfrm>
              <a:off x="6362500" y="1091860"/>
              <a:ext cx="38062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chemeClr val="bg1"/>
                  </a:solidFill>
                  <a:effectLst/>
                  <a:uLnTx/>
                  <a:uFillTx/>
                  <a:latin typeface="Effra" panose="02000506080000020004" pitchFamily="2" charset="0"/>
                  <a:ea typeface="+mn-ea"/>
                  <a:cs typeface="+mn-cs"/>
                </a:rPr>
                <a:t>Winst-en-verliesrekening</a:t>
              </a:r>
            </a:p>
          </p:txBody>
        </p:sp>
      </p:grpSp>
      <p:grpSp>
        <p:nvGrpSpPr>
          <p:cNvPr id="4" name="Groep 3">
            <a:extLst>
              <a:ext uri="{FF2B5EF4-FFF2-40B4-BE49-F238E27FC236}">
                <a16:creationId xmlns:a16="http://schemas.microsoft.com/office/drawing/2014/main" id="{4B9CE80B-2175-B3E8-9F12-485534A44130}"/>
              </a:ext>
            </a:extLst>
          </p:cNvPr>
          <p:cNvGrpSpPr/>
          <p:nvPr/>
        </p:nvGrpSpPr>
        <p:grpSpPr>
          <a:xfrm>
            <a:off x="474852" y="1091860"/>
            <a:ext cx="2239320" cy="461665"/>
            <a:chOff x="474852" y="1091860"/>
            <a:chExt cx="2239320" cy="461665"/>
          </a:xfrm>
        </p:grpSpPr>
        <p:sp>
          <p:nvSpPr>
            <p:cNvPr id="68" name="Rechthoek: afgeronde hoeken 67">
              <a:extLst>
                <a:ext uri="{FF2B5EF4-FFF2-40B4-BE49-F238E27FC236}">
                  <a16:creationId xmlns:a16="http://schemas.microsoft.com/office/drawing/2014/main" id="{EF6B399E-F4D3-A536-305A-8C9110DB5565}"/>
                </a:ext>
              </a:extLst>
            </p:cNvPr>
            <p:cNvSpPr/>
            <p:nvPr/>
          </p:nvSpPr>
          <p:spPr>
            <a:xfrm>
              <a:off x="474852" y="1113358"/>
              <a:ext cx="2239320" cy="426845"/>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69" name="Tekstvak 68">
              <a:extLst>
                <a:ext uri="{FF2B5EF4-FFF2-40B4-BE49-F238E27FC236}">
                  <a16:creationId xmlns:a16="http://schemas.microsoft.com/office/drawing/2014/main" id="{A9A6B41B-0B8B-5C5B-2617-2E1275BA0D54}"/>
                </a:ext>
              </a:extLst>
            </p:cNvPr>
            <p:cNvSpPr txBox="1"/>
            <p:nvPr/>
          </p:nvSpPr>
          <p:spPr>
            <a:xfrm>
              <a:off x="474852" y="1091860"/>
              <a:ext cx="22393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chemeClr val="bg1"/>
                  </a:solidFill>
                  <a:effectLst/>
                  <a:uLnTx/>
                  <a:uFillTx/>
                  <a:latin typeface="Effra" panose="02000506080000020004" pitchFamily="2" charset="0"/>
                  <a:ea typeface="+mn-ea"/>
                  <a:cs typeface="+mn-cs"/>
                </a:rPr>
                <a:t>Balans </a:t>
              </a:r>
              <a:r>
                <a:rPr kumimoji="0" lang="nl-NL" sz="2000" b="1" u="none" strike="noStrike" kern="1200" cap="none" spc="0" normalizeH="0" baseline="0" noProof="0" dirty="0">
                  <a:ln>
                    <a:noFill/>
                  </a:ln>
                  <a:solidFill>
                    <a:schemeClr val="bg1"/>
                  </a:solidFill>
                  <a:effectLst/>
                  <a:uLnTx/>
                  <a:uFillTx/>
                  <a:latin typeface="Effra" panose="02000506080000020004" pitchFamily="2" charset="0"/>
                  <a:ea typeface="+mn-ea"/>
                  <a:cs typeface="+mn-cs"/>
                </a:rPr>
                <a:t>(credit)</a:t>
              </a:r>
              <a:endParaRPr kumimoji="0" lang="nl-NL" sz="2400" b="1" u="none" strike="noStrike" kern="1200" cap="none" spc="0" normalizeH="0" baseline="0" noProof="0" dirty="0">
                <a:ln>
                  <a:noFill/>
                </a:ln>
                <a:solidFill>
                  <a:schemeClr val="bg1"/>
                </a:solidFill>
                <a:effectLst/>
                <a:uLnTx/>
                <a:uFillTx/>
                <a:latin typeface="Effra" panose="02000506080000020004" pitchFamily="2" charset="0"/>
                <a:ea typeface="+mn-ea"/>
                <a:cs typeface="+mn-cs"/>
              </a:endParaRPr>
            </a:p>
          </p:txBody>
        </p:sp>
      </p:grpSp>
      <p:sp>
        <p:nvSpPr>
          <p:cNvPr id="84" name="Pijl: omhoog 83">
            <a:extLst>
              <a:ext uri="{FF2B5EF4-FFF2-40B4-BE49-F238E27FC236}">
                <a16:creationId xmlns:a16="http://schemas.microsoft.com/office/drawing/2014/main" id="{44D6EB91-F82E-5CC2-6C61-CE7FF269A210}"/>
              </a:ext>
            </a:extLst>
          </p:cNvPr>
          <p:cNvSpPr/>
          <p:nvPr/>
        </p:nvSpPr>
        <p:spPr>
          <a:xfrm rot="10800000">
            <a:off x="2532060" y="1984001"/>
            <a:ext cx="686077" cy="962399"/>
          </a:xfrm>
          <a:prstGeom prst="upArrow">
            <a:avLst/>
          </a:prstGeom>
          <a:solidFill>
            <a:srgbClr val="C00000"/>
          </a:solidFill>
          <a:ln>
            <a:solidFill>
              <a:srgbClr val="C0000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Tekstvak 85">
            <a:extLst>
              <a:ext uri="{FF2B5EF4-FFF2-40B4-BE49-F238E27FC236}">
                <a16:creationId xmlns:a16="http://schemas.microsoft.com/office/drawing/2014/main" id="{8B6AAA93-E851-848D-2344-3C134B5BD6B0}"/>
              </a:ext>
            </a:extLst>
          </p:cNvPr>
          <p:cNvSpPr txBox="1"/>
          <p:nvPr/>
        </p:nvSpPr>
        <p:spPr>
          <a:xfrm>
            <a:off x="391885" y="5042250"/>
            <a:ext cx="11408227" cy="1077218"/>
          </a:xfrm>
          <a:prstGeom prst="rect">
            <a:avLst/>
          </a:prstGeom>
          <a:noFill/>
        </p:spPr>
        <p:txBody>
          <a:bodyPr wrap="square" rtlCol="0">
            <a:spAutoFit/>
          </a:bodyPr>
          <a:lstStyle/>
          <a:p>
            <a:pPr lvl="0" algn="ctr">
              <a:defRPr/>
            </a:pPr>
            <a:r>
              <a:rPr kumimoji="0" lang="nl-NL" sz="3200" b="1" i="1" u="none" strike="noStrike" kern="1200" cap="none" spc="0" normalizeH="0" baseline="0" noProof="0" dirty="0">
                <a:ln>
                  <a:noFill/>
                </a:ln>
                <a:effectLst/>
                <a:uLnTx/>
                <a:uFillTx/>
                <a:latin typeface="Effra" panose="02000506080000020004" pitchFamily="2" charset="0"/>
              </a:rPr>
              <a:t>Kosten ontstaan</a:t>
            </a:r>
            <a:r>
              <a:rPr kumimoji="0" lang="nl-NL" sz="3200" b="1" i="1" u="none" strike="noStrike" kern="1200" cap="none" spc="0" normalizeH="0" noProof="0" dirty="0">
                <a:ln>
                  <a:noFill/>
                </a:ln>
                <a:effectLst/>
                <a:uLnTx/>
                <a:uFillTx/>
                <a:latin typeface="Effra" panose="02000506080000020004" pitchFamily="2" charset="0"/>
              </a:rPr>
              <a:t> door </a:t>
            </a:r>
            <a:r>
              <a:rPr kumimoji="0" lang="nl-NL" sz="3200" b="1" i="1" u="none" strike="noStrike" kern="1200" cap="none" spc="0" normalizeH="0" noProof="0" dirty="0">
                <a:ln>
                  <a:noFill/>
                </a:ln>
                <a:solidFill>
                  <a:srgbClr val="945DE8"/>
                </a:solidFill>
                <a:effectLst/>
                <a:uLnTx/>
                <a:uFillTx/>
                <a:latin typeface="Effra" panose="02000506080000020004" pitchFamily="2" charset="0"/>
              </a:rPr>
              <a:t>bedrijfsactiviteit</a:t>
            </a:r>
            <a:r>
              <a:rPr kumimoji="0" lang="nl-NL" sz="3200" b="1" i="1" u="none" strike="noStrike" kern="1200" cap="none" spc="0" normalizeH="0" noProof="0" dirty="0">
                <a:ln>
                  <a:noFill/>
                </a:ln>
                <a:effectLst/>
                <a:uLnTx/>
                <a:uFillTx/>
                <a:latin typeface="Effra" panose="02000506080000020004" pitchFamily="2" charset="0"/>
              </a:rPr>
              <a:t>, </a:t>
            </a:r>
            <a:r>
              <a:rPr kumimoji="0" lang="nl-NL" sz="3200" b="1" i="1" u="none" strike="noStrike" kern="1200" cap="none" spc="0" normalizeH="0" noProof="0" dirty="0">
                <a:ln>
                  <a:noFill/>
                </a:ln>
                <a:solidFill>
                  <a:srgbClr val="945DE8"/>
                </a:solidFill>
                <a:effectLst/>
                <a:uLnTx/>
                <a:uFillTx/>
                <a:latin typeface="Effra" panose="02000506080000020004" pitchFamily="2" charset="0"/>
              </a:rPr>
              <a:t>gebruik</a:t>
            </a:r>
            <a:r>
              <a:rPr kumimoji="0" lang="nl-NL" sz="3200" b="1" i="1" u="none" strike="noStrike" kern="1200" cap="none" spc="0" normalizeH="0" noProof="0" dirty="0">
                <a:ln>
                  <a:noFill/>
                </a:ln>
                <a:effectLst/>
                <a:uLnTx/>
                <a:uFillTx/>
                <a:latin typeface="Effra" panose="02000506080000020004" pitchFamily="2" charset="0"/>
              </a:rPr>
              <a:t> of </a:t>
            </a:r>
            <a:r>
              <a:rPr kumimoji="0" lang="nl-NL" sz="3200" b="1" i="1" u="none" strike="noStrike" kern="1200" cap="none" spc="0" normalizeH="0" noProof="0" dirty="0">
                <a:ln>
                  <a:noFill/>
                </a:ln>
                <a:solidFill>
                  <a:srgbClr val="945DE8"/>
                </a:solidFill>
                <a:effectLst/>
                <a:uLnTx/>
                <a:uFillTx/>
                <a:latin typeface="Effra" panose="02000506080000020004" pitchFamily="2" charset="0"/>
              </a:rPr>
              <a:t>verbruik</a:t>
            </a:r>
            <a:r>
              <a:rPr kumimoji="0" lang="nl-NL" sz="3200" b="1" i="1" u="none" strike="noStrike" kern="1200" cap="none" spc="0" normalizeH="0" noProof="0" dirty="0">
                <a:ln>
                  <a:noFill/>
                </a:ln>
                <a:effectLst/>
                <a:uLnTx/>
                <a:uFillTx/>
                <a:latin typeface="Effra" panose="02000506080000020004" pitchFamily="2" charset="0"/>
              </a:rPr>
              <a:t> van activa en veroorzaken een </a:t>
            </a:r>
            <a:r>
              <a:rPr kumimoji="0" lang="nl-NL" sz="3200" b="1" i="1" u="none" strike="noStrike" kern="1200" cap="none" spc="0" normalizeH="0" noProof="0" dirty="0">
                <a:ln>
                  <a:noFill/>
                </a:ln>
                <a:solidFill>
                  <a:srgbClr val="C00000"/>
                </a:solidFill>
                <a:effectLst/>
                <a:uLnTx/>
                <a:uFillTx/>
                <a:latin typeface="Effra" panose="02000506080000020004" pitchFamily="2" charset="0"/>
              </a:rPr>
              <a:t>afname</a:t>
            </a:r>
            <a:r>
              <a:rPr kumimoji="0" lang="nl-NL" sz="3200" b="1" i="1" u="none" strike="noStrike" kern="1200" cap="none" spc="0" normalizeH="0" noProof="0" dirty="0">
                <a:ln>
                  <a:noFill/>
                </a:ln>
                <a:effectLst/>
                <a:uLnTx/>
                <a:uFillTx/>
                <a:latin typeface="Effra" panose="02000506080000020004" pitchFamily="2" charset="0"/>
              </a:rPr>
              <a:t> van het </a:t>
            </a:r>
            <a:r>
              <a:rPr kumimoji="0" lang="nl-NL" sz="3200" b="1" i="1" u="none" strike="noStrike" kern="1200" cap="none" spc="0" normalizeH="0" noProof="0" dirty="0">
                <a:ln>
                  <a:noFill/>
                </a:ln>
                <a:solidFill>
                  <a:srgbClr val="945DE8"/>
                </a:solidFill>
                <a:effectLst/>
                <a:uLnTx/>
                <a:uFillTx/>
                <a:latin typeface="Effra" panose="02000506080000020004" pitchFamily="2" charset="0"/>
              </a:rPr>
              <a:t>EV</a:t>
            </a:r>
            <a:r>
              <a:rPr kumimoji="0" lang="nl-NL" sz="3200" b="1" i="1" u="none" strike="noStrike" kern="1200" cap="none" spc="0" normalizeH="0" noProof="0" dirty="0">
                <a:ln>
                  <a:noFill/>
                </a:ln>
                <a:effectLst/>
                <a:uLnTx/>
                <a:uFillTx/>
                <a:latin typeface="Effra" panose="02000506080000020004" pitchFamily="2" charset="0"/>
              </a:rPr>
              <a:t>.</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88" name="Rechthoek: afgeronde hoeken 87">
            <a:extLst>
              <a:ext uri="{FF2B5EF4-FFF2-40B4-BE49-F238E27FC236}">
                <a16:creationId xmlns:a16="http://schemas.microsoft.com/office/drawing/2014/main" id="{913F909D-E8D4-32F9-657C-52C0448FF181}"/>
              </a:ext>
            </a:extLst>
          </p:cNvPr>
          <p:cNvSpPr/>
          <p:nvPr/>
        </p:nvSpPr>
        <p:spPr>
          <a:xfrm>
            <a:off x="203200" y="6161269"/>
            <a:ext cx="11785600" cy="546716"/>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lvl="0" algn="ctr">
              <a:defRPr/>
            </a:pPr>
            <a:r>
              <a:rPr lang="nl-NL" sz="3200" b="1" dirty="0">
                <a:solidFill>
                  <a:schemeClr val="bg1"/>
                </a:solidFill>
                <a:latin typeface="Effra" panose="02000506080000020004" pitchFamily="2" charset="0"/>
              </a:rPr>
              <a:t>Kosten en opbrengsten zijn altijd </a:t>
            </a:r>
            <a:r>
              <a:rPr lang="nl-NL" sz="3200" b="1" u="sng" dirty="0">
                <a:solidFill>
                  <a:schemeClr val="bg1"/>
                </a:solidFill>
                <a:latin typeface="Effra" panose="02000506080000020004" pitchFamily="2" charset="0"/>
              </a:rPr>
              <a:t>exclusief</a:t>
            </a:r>
            <a:r>
              <a:rPr lang="nl-NL" sz="3200" b="1" dirty="0">
                <a:solidFill>
                  <a:schemeClr val="bg1"/>
                </a:solidFill>
                <a:latin typeface="Effra" panose="02000506080000020004" pitchFamily="2" charset="0"/>
              </a:rPr>
              <a:t> btw.</a:t>
            </a:r>
          </a:p>
        </p:txBody>
      </p:sp>
    </p:spTree>
    <p:extLst>
      <p:ext uri="{BB962C8B-B14F-4D97-AF65-F5344CB8AC3E}">
        <p14:creationId xmlns:p14="http://schemas.microsoft.com/office/powerpoint/2010/main" val="381500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25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250"/>
                                        <p:tgtEl>
                                          <p:spTgt spid="3"/>
                                        </p:tgtEl>
                                      </p:cBhvr>
                                    </p:animEffect>
                                  </p:childTnLst>
                                </p:cTn>
                              </p:par>
                            </p:childTnLst>
                          </p:cTn>
                        </p:par>
                        <p:par>
                          <p:cTn id="13" fill="hold">
                            <p:stCondLst>
                              <p:cond delay="250"/>
                            </p:stCondLst>
                            <p:childTnLst>
                              <p:par>
                                <p:cTn id="14" presetID="22" presetClass="entr" presetSubtype="1"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up)">
                                      <p:cBhvr>
                                        <p:cTn id="16" dur="250"/>
                                        <p:tgtEl>
                                          <p:spTgt spid="6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25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outVertical)">
                                      <p:cBhvr>
                                        <p:cTn id="25" dur="250"/>
                                        <p:tgtEl>
                                          <p:spTgt spid="4"/>
                                        </p:tgtEl>
                                      </p:cBhvr>
                                    </p:animEffect>
                                  </p:childTnLst>
                                </p:cTn>
                              </p:par>
                            </p:childTnLst>
                          </p:cTn>
                        </p:par>
                        <p:par>
                          <p:cTn id="26" fill="hold">
                            <p:stCondLst>
                              <p:cond delay="25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250"/>
                                        <p:tgtEl>
                                          <p:spTgt spid="5"/>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up)">
                                      <p:cBhvr>
                                        <p:cTn id="33" dur="250"/>
                                        <p:tgtEl>
                                          <p:spTgt spid="8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6" grpId="0"/>
      <p:bldP spid="8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F2ABE-5C78-697D-BF8F-1AB2C414CFA8}"/>
            </a:ext>
          </a:extLst>
        </p:cNvPr>
        <p:cNvGrpSpPr/>
        <p:nvPr/>
      </p:nvGrpSpPr>
      <p:grpSpPr>
        <a:xfrm>
          <a:off x="0" y="0"/>
          <a:ext cx="0" cy="0"/>
          <a:chOff x="0" y="0"/>
          <a:chExt cx="0" cy="0"/>
        </a:xfrm>
      </p:grpSpPr>
      <p:grpSp>
        <p:nvGrpSpPr>
          <p:cNvPr id="8" name="Groep 7">
            <a:extLst>
              <a:ext uri="{FF2B5EF4-FFF2-40B4-BE49-F238E27FC236}">
                <a16:creationId xmlns:a16="http://schemas.microsoft.com/office/drawing/2014/main" id="{6337B908-1196-BE30-8709-B18BA45FAA38}"/>
              </a:ext>
            </a:extLst>
          </p:cNvPr>
          <p:cNvGrpSpPr/>
          <p:nvPr/>
        </p:nvGrpSpPr>
        <p:grpSpPr>
          <a:xfrm>
            <a:off x="7917096" y="1439464"/>
            <a:ext cx="3865647" cy="3560987"/>
            <a:chOff x="7917096" y="1439464"/>
            <a:chExt cx="3865647" cy="3560987"/>
          </a:xfrm>
        </p:grpSpPr>
        <p:sp>
          <p:nvSpPr>
            <p:cNvPr id="83" name="Rechthoek: afgeronde hoeken 82">
              <a:extLst>
                <a:ext uri="{FF2B5EF4-FFF2-40B4-BE49-F238E27FC236}">
                  <a16:creationId xmlns:a16="http://schemas.microsoft.com/office/drawing/2014/main" id="{A93E2BDB-312C-DE7A-BEF7-908005B1BA83}"/>
                </a:ext>
              </a:extLst>
            </p:cNvPr>
            <p:cNvSpPr/>
            <p:nvPr/>
          </p:nvSpPr>
          <p:spPr>
            <a:xfrm>
              <a:off x="7917096" y="1439464"/>
              <a:ext cx="3865647" cy="3560987"/>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nvGrpSpPr>
            <p:cNvPr id="70" name="Groep 69">
              <a:extLst>
                <a:ext uri="{FF2B5EF4-FFF2-40B4-BE49-F238E27FC236}">
                  <a16:creationId xmlns:a16="http://schemas.microsoft.com/office/drawing/2014/main" id="{9DD8058A-01BB-C995-2A13-B32A2A9B9E06}"/>
                </a:ext>
              </a:extLst>
            </p:cNvPr>
            <p:cNvGrpSpPr/>
            <p:nvPr/>
          </p:nvGrpSpPr>
          <p:grpSpPr>
            <a:xfrm>
              <a:off x="8135956" y="1705644"/>
              <a:ext cx="3433743" cy="3213695"/>
              <a:chOff x="3346500" y="1918473"/>
              <a:chExt cx="5499000" cy="1914678"/>
            </a:xfrm>
          </p:grpSpPr>
          <p:cxnSp>
            <p:nvCxnSpPr>
              <p:cNvPr id="71" name="Rechte verbindingslijn 70">
                <a:extLst>
                  <a:ext uri="{FF2B5EF4-FFF2-40B4-BE49-F238E27FC236}">
                    <a16:creationId xmlns:a16="http://schemas.microsoft.com/office/drawing/2014/main" id="{4DFEE3B1-5635-7EA5-F8D2-91E98CF0C60B}"/>
                  </a:ext>
                </a:extLst>
              </p:cNvPr>
              <p:cNvCxnSpPr>
                <a:cxnSpLocks/>
              </p:cNvCxnSpPr>
              <p:nvPr/>
            </p:nvCxnSpPr>
            <p:spPr>
              <a:xfrm>
                <a:off x="6096001" y="1941227"/>
                <a:ext cx="0" cy="1891924"/>
              </a:xfrm>
              <a:prstGeom prst="line">
                <a:avLst/>
              </a:prstGeom>
              <a:ln w="111125">
                <a:solidFill>
                  <a:srgbClr val="945DE8"/>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D6616895-587C-7040-418C-54E8F903C3EC}"/>
                  </a:ext>
                </a:extLst>
              </p:cNvPr>
              <p:cNvCxnSpPr>
                <a:cxnSpLocks/>
              </p:cNvCxnSpPr>
              <p:nvPr/>
            </p:nvCxnSpPr>
            <p:spPr>
              <a:xfrm>
                <a:off x="3346500" y="1918473"/>
                <a:ext cx="5499000" cy="0"/>
              </a:xfrm>
              <a:prstGeom prst="line">
                <a:avLst/>
              </a:prstGeom>
              <a:ln w="111125">
                <a:solidFill>
                  <a:srgbClr val="945DE8"/>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4" name="Tekstvak 73">
                <a:extLst>
                  <a:ext uri="{FF2B5EF4-FFF2-40B4-BE49-F238E27FC236}">
                    <a16:creationId xmlns:a16="http://schemas.microsoft.com/office/drawing/2014/main" id="{F1E7AB7A-2D06-F69C-FA02-44578E86BFD5}"/>
                  </a:ext>
                </a:extLst>
              </p:cNvPr>
              <p:cNvSpPr txBox="1"/>
              <p:nvPr/>
            </p:nvSpPr>
            <p:spPr>
              <a:xfrm>
                <a:off x="3425187" y="2120529"/>
                <a:ext cx="2249913" cy="157697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6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a:t>
                </a:r>
              </a:p>
            </p:txBody>
          </p:sp>
          <p:sp>
            <p:nvSpPr>
              <p:cNvPr id="77" name="Tekstvak 76">
                <a:extLst>
                  <a:ext uri="{FF2B5EF4-FFF2-40B4-BE49-F238E27FC236}">
                    <a16:creationId xmlns:a16="http://schemas.microsoft.com/office/drawing/2014/main" id="{C52267F5-FE58-453B-A6DE-8CD28C7565ED}"/>
                  </a:ext>
                </a:extLst>
              </p:cNvPr>
              <p:cNvSpPr txBox="1"/>
              <p:nvPr/>
            </p:nvSpPr>
            <p:spPr>
              <a:xfrm>
                <a:off x="6095999" y="2122864"/>
                <a:ext cx="2434975" cy="157697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600" b="1" dirty="0">
                    <a:solidFill>
                      <a:prstClr val="black"/>
                    </a:solidFill>
                    <a:effectLst>
                      <a:outerShdw blurRad="25400" dist="25400" dir="2700000" algn="tl" rotWithShape="0">
                        <a:prstClr val="black">
                          <a:alpha val="40000"/>
                        </a:prstClr>
                      </a:outerShdw>
                    </a:effectLst>
                    <a:latin typeface="Effra" panose="02000506080000020004" pitchFamily="2" charset="0"/>
                  </a:rPr>
                  <a:t>O</a:t>
                </a:r>
                <a:endParaRPr kumimoji="0" lang="nl-NL" sz="166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grpSp>
      </p:grpSp>
      <p:grpSp>
        <p:nvGrpSpPr>
          <p:cNvPr id="63" name="Groep 62">
            <a:extLst>
              <a:ext uri="{FF2B5EF4-FFF2-40B4-BE49-F238E27FC236}">
                <a16:creationId xmlns:a16="http://schemas.microsoft.com/office/drawing/2014/main" id="{0EFE4239-0CF3-3E92-BD9B-45C40DDFD404}"/>
              </a:ext>
            </a:extLst>
          </p:cNvPr>
          <p:cNvGrpSpPr/>
          <p:nvPr/>
        </p:nvGrpSpPr>
        <p:grpSpPr>
          <a:xfrm>
            <a:off x="409257" y="1315951"/>
            <a:ext cx="3229072" cy="3809715"/>
            <a:chOff x="-5743018" y="1365867"/>
            <a:chExt cx="3229072" cy="3809715"/>
          </a:xfrm>
        </p:grpSpPr>
        <p:sp>
          <p:nvSpPr>
            <p:cNvPr id="42" name="Rechthoek: afgeronde hoeken 41">
              <a:extLst>
                <a:ext uri="{FF2B5EF4-FFF2-40B4-BE49-F238E27FC236}">
                  <a16:creationId xmlns:a16="http://schemas.microsoft.com/office/drawing/2014/main" id="{1DC395D1-5431-7A31-FA3B-5671280552A6}"/>
                </a:ext>
              </a:extLst>
            </p:cNvPr>
            <p:cNvSpPr/>
            <p:nvPr/>
          </p:nvSpPr>
          <p:spPr>
            <a:xfrm>
              <a:off x="-5743018" y="1489381"/>
              <a:ext cx="3031375" cy="3560987"/>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43" name="Tekstvak 42">
              <a:extLst>
                <a:ext uri="{FF2B5EF4-FFF2-40B4-BE49-F238E27FC236}">
                  <a16:creationId xmlns:a16="http://schemas.microsoft.com/office/drawing/2014/main" id="{B30C5BF3-F0D0-7EA1-7912-2CCE58368DC4}"/>
                </a:ext>
              </a:extLst>
            </p:cNvPr>
            <p:cNvSpPr txBox="1"/>
            <p:nvPr/>
          </p:nvSpPr>
          <p:spPr>
            <a:xfrm>
              <a:off x="-5369817" y="1365867"/>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a:t>
              </a:r>
            </a:p>
          </p:txBody>
        </p:sp>
        <p:sp>
          <p:nvSpPr>
            <p:cNvPr id="44" name="Tekstvak 43">
              <a:extLst>
                <a:ext uri="{FF2B5EF4-FFF2-40B4-BE49-F238E27FC236}">
                  <a16:creationId xmlns:a16="http://schemas.microsoft.com/office/drawing/2014/main" id="{8A1E5067-78FA-84ED-F75C-D4948040AA44}"/>
                </a:ext>
              </a:extLst>
            </p:cNvPr>
            <p:cNvSpPr txBox="1"/>
            <p:nvPr/>
          </p:nvSpPr>
          <p:spPr>
            <a:xfrm>
              <a:off x="-5369817" y="1991776"/>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I</a:t>
              </a:r>
            </a:p>
          </p:txBody>
        </p:sp>
        <p:sp>
          <p:nvSpPr>
            <p:cNvPr id="45" name="Tekstvak 44">
              <a:extLst>
                <a:ext uri="{FF2B5EF4-FFF2-40B4-BE49-F238E27FC236}">
                  <a16:creationId xmlns:a16="http://schemas.microsoft.com/office/drawing/2014/main" id="{A64CD4ED-6F26-3FD9-FB22-22A9BCBFC750}"/>
                </a:ext>
              </a:extLst>
            </p:cNvPr>
            <p:cNvSpPr txBox="1"/>
            <p:nvPr/>
          </p:nvSpPr>
          <p:spPr>
            <a:xfrm>
              <a:off x="-5369817" y="2700387"/>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46" name="Tekstvak 45">
              <a:extLst>
                <a:ext uri="{FF2B5EF4-FFF2-40B4-BE49-F238E27FC236}">
                  <a16:creationId xmlns:a16="http://schemas.microsoft.com/office/drawing/2014/main" id="{ADD63046-B720-F207-8A21-478459B8B8A7}"/>
                </a:ext>
              </a:extLst>
            </p:cNvPr>
            <p:cNvSpPr txBox="1"/>
            <p:nvPr/>
          </p:nvSpPr>
          <p:spPr>
            <a:xfrm>
              <a:off x="-5369817" y="3358975"/>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a:t>
              </a:r>
            </a:p>
          </p:txBody>
        </p:sp>
        <p:sp>
          <p:nvSpPr>
            <p:cNvPr id="47" name="Tekstvak 46">
              <a:extLst>
                <a:ext uri="{FF2B5EF4-FFF2-40B4-BE49-F238E27FC236}">
                  <a16:creationId xmlns:a16="http://schemas.microsoft.com/office/drawing/2014/main" id="{DDC76588-D5D4-0424-ED8A-488A98BC5307}"/>
                </a:ext>
              </a:extLst>
            </p:cNvPr>
            <p:cNvSpPr txBox="1"/>
            <p:nvPr/>
          </p:nvSpPr>
          <p:spPr>
            <a:xfrm>
              <a:off x="-5369817" y="4067586"/>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48" name="Tekstvak 47">
              <a:extLst>
                <a:ext uri="{FF2B5EF4-FFF2-40B4-BE49-F238E27FC236}">
                  <a16:creationId xmlns:a16="http://schemas.microsoft.com/office/drawing/2014/main" id="{12ECEA28-A12A-C290-C564-8FB9D6679F04}"/>
                </a:ext>
              </a:extLst>
            </p:cNvPr>
            <p:cNvSpPr txBox="1"/>
            <p:nvPr/>
          </p:nvSpPr>
          <p:spPr>
            <a:xfrm>
              <a:off x="-4841438" y="1928545"/>
              <a:ext cx="2129795"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mzet</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49" name="Tekstvak 48">
              <a:extLst>
                <a:ext uri="{FF2B5EF4-FFF2-40B4-BE49-F238E27FC236}">
                  <a16:creationId xmlns:a16="http://schemas.microsoft.com/office/drawing/2014/main" id="{7F17899F-A306-F31C-F2DC-816BCF344AD2}"/>
                </a:ext>
              </a:extLst>
            </p:cNvPr>
            <p:cNvSpPr txBox="1"/>
            <p:nvPr/>
          </p:nvSpPr>
          <p:spPr>
            <a:xfrm>
              <a:off x="-5311618" y="2547414"/>
              <a:ext cx="21297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nkoopwaarde</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50" name="Tekstvak 49">
              <a:extLst>
                <a:ext uri="{FF2B5EF4-FFF2-40B4-BE49-F238E27FC236}">
                  <a16:creationId xmlns:a16="http://schemas.microsoft.com/office/drawing/2014/main" id="{FD1A490D-DA68-7517-B635-C97BBB2AC6FC}"/>
                </a:ext>
              </a:extLst>
            </p:cNvPr>
            <p:cNvSpPr txBox="1"/>
            <p:nvPr/>
          </p:nvSpPr>
          <p:spPr>
            <a:xfrm>
              <a:off x="-5173408" y="3242244"/>
              <a:ext cx="21297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rutoresultaat</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51" name="Tekstvak 50">
              <a:extLst>
                <a:ext uri="{FF2B5EF4-FFF2-40B4-BE49-F238E27FC236}">
                  <a16:creationId xmlns:a16="http://schemas.microsoft.com/office/drawing/2014/main" id="{48866375-B1F8-DDF6-74E0-F839D4AF70C9}"/>
                </a:ext>
              </a:extLst>
            </p:cNvPr>
            <p:cNvSpPr txBox="1"/>
            <p:nvPr/>
          </p:nvSpPr>
          <p:spPr>
            <a:xfrm>
              <a:off x="-5200419" y="3921083"/>
              <a:ext cx="26864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noProof="0" dirty="0" err="1">
                  <a:solidFill>
                    <a:prstClr val="black"/>
                  </a:solidFill>
                  <a:effectLst>
                    <a:outerShdw blurRad="25400" dist="25400" dir="2700000" algn="tl" rotWithShape="0">
                      <a:prstClr val="black">
                        <a:alpha val="40000"/>
                      </a:prstClr>
                    </a:outerShdw>
                  </a:effectLst>
                  <a:latin typeface="Effra" panose="02000506080000020004" pitchFamily="2" charset="0"/>
                </a:rPr>
                <a:t>lle</a:t>
              </a:r>
              <a:r>
                <a:rPr lang="nl-NL" b="1" noProof="0" dirty="0">
                  <a:solidFill>
                    <a:prstClr val="black"/>
                  </a:solidFill>
                  <a:effectLst>
                    <a:outerShdw blurRad="25400" dist="25400" dir="2700000" algn="tl" rotWithShape="0">
                      <a:prstClr val="black">
                        <a:alpha val="40000"/>
                      </a:prstClr>
                    </a:outerShdw>
                  </a:effectLst>
                  <a:latin typeface="Effra" panose="02000506080000020004" pitchFamily="2" charset="0"/>
                </a:rPr>
                <a:t> bedrijfskosten</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52" name="Tekstvak 51">
              <a:extLst>
                <a:ext uri="{FF2B5EF4-FFF2-40B4-BE49-F238E27FC236}">
                  <a16:creationId xmlns:a16="http://schemas.microsoft.com/office/drawing/2014/main" id="{F30A95F2-FB61-0E5C-71EA-9F9CA9D5000B}"/>
                </a:ext>
              </a:extLst>
            </p:cNvPr>
            <p:cNvSpPr txBox="1"/>
            <p:nvPr/>
          </p:nvSpPr>
          <p:spPr>
            <a:xfrm>
              <a:off x="-5200419" y="4599922"/>
              <a:ext cx="23955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noProof="0" dirty="0" err="1">
                  <a:solidFill>
                    <a:prstClr val="black"/>
                  </a:solidFill>
                  <a:effectLst>
                    <a:outerShdw blurRad="25400" dist="25400" dir="2700000" algn="tl" rotWithShape="0">
                      <a:prstClr val="black">
                        <a:alpha val="40000"/>
                      </a:prstClr>
                    </a:outerShdw>
                  </a:effectLst>
                  <a:latin typeface="Effra" panose="02000506080000020004" pitchFamily="2" charset="0"/>
                </a:rPr>
                <a:t>edrijfsresultaat</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53" name="Minteken 52">
              <a:extLst>
                <a:ext uri="{FF2B5EF4-FFF2-40B4-BE49-F238E27FC236}">
                  <a16:creationId xmlns:a16="http://schemas.microsoft.com/office/drawing/2014/main" id="{36C3B082-14D6-DA3F-6E3B-F36244232471}"/>
                </a:ext>
              </a:extLst>
            </p:cNvPr>
            <p:cNvSpPr/>
            <p:nvPr/>
          </p:nvSpPr>
          <p:spPr>
            <a:xfrm>
              <a:off x="-2976071" y="3516682"/>
              <a:ext cx="212396" cy="1173261"/>
            </a:xfrm>
            <a:prstGeom prst="mathMinus">
              <a:avLst>
                <a:gd name="adj1" fmla="val 4679"/>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a:p>
          </p:txBody>
        </p:sp>
        <p:sp>
          <p:nvSpPr>
            <p:cNvPr id="54" name="Is gelijk aan 53">
              <a:extLst>
                <a:ext uri="{FF2B5EF4-FFF2-40B4-BE49-F238E27FC236}">
                  <a16:creationId xmlns:a16="http://schemas.microsoft.com/office/drawing/2014/main" id="{46088EB0-4367-F6CC-3FD4-CF492544AF06}"/>
                </a:ext>
              </a:extLst>
            </p:cNvPr>
            <p:cNvSpPr/>
            <p:nvPr/>
          </p:nvSpPr>
          <p:spPr>
            <a:xfrm>
              <a:off x="-5620395" y="4283549"/>
              <a:ext cx="311091" cy="650401"/>
            </a:xfrm>
            <a:prstGeom prst="mathEqual">
              <a:avLst>
                <a:gd name="adj1" fmla="val 5273"/>
                <a:gd name="adj2" fmla="val 7991"/>
              </a:avLst>
            </a:prstGeom>
            <a:solidFill>
              <a:srgbClr val="652EA3"/>
            </a:solidFill>
            <a:ln>
              <a:solidFill>
                <a:srgbClr val="652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a:solidFill>
                  <a:schemeClr val="tx1"/>
                </a:solidFill>
              </a:endParaRPr>
            </a:p>
          </p:txBody>
        </p:sp>
        <p:sp>
          <p:nvSpPr>
            <p:cNvPr id="55" name="Is gelijk aan 54">
              <a:extLst>
                <a:ext uri="{FF2B5EF4-FFF2-40B4-BE49-F238E27FC236}">
                  <a16:creationId xmlns:a16="http://schemas.microsoft.com/office/drawing/2014/main" id="{C6EB5174-B652-DCB1-2FDE-9A5B90D6D523}"/>
                </a:ext>
              </a:extLst>
            </p:cNvPr>
            <p:cNvSpPr/>
            <p:nvPr/>
          </p:nvSpPr>
          <p:spPr>
            <a:xfrm>
              <a:off x="-5620395" y="2913598"/>
              <a:ext cx="311091" cy="650401"/>
            </a:xfrm>
            <a:prstGeom prst="mathEqual">
              <a:avLst>
                <a:gd name="adj1" fmla="val 5273"/>
                <a:gd name="adj2" fmla="val 7991"/>
              </a:avLst>
            </a:prstGeom>
            <a:solidFill>
              <a:srgbClr val="652EA3"/>
            </a:solidFill>
            <a:ln>
              <a:solidFill>
                <a:srgbClr val="652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a:solidFill>
                  <a:schemeClr val="tx1"/>
                </a:solidFill>
              </a:endParaRPr>
            </a:p>
          </p:txBody>
        </p:sp>
        <p:cxnSp>
          <p:nvCxnSpPr>
            <p:cNvPr id="56" name="Rechte verbindingslijn 55">
              <a:extLst>
                <a:ext uri="{FF2B5EF4-FFF2-40B4-BE49-F238E27FC236}">
                  <a16:creationId xmlns:a16="http://schemas.microsoft.com/office/drawing/2014/main" id="{ACDDBEEF-6533-7126-F861-57B78545283E}"/>
                </a:ext>
              </a:extLst>
            </p:cNvPr>
            <p:cNvCxnSpPr>
              <a:cxnSpLocks/>
            </p:cNvCxnSpPr>
            <p:nvPr/>
          </p:nvCxnSpPr>
          <p:spPr>
            <a:xfrm>
              <a:off x="-5369817" y="4280444"/>
              <a:ext cx="2436743" cy="0"/>
            </a:xfrm>
            <a:prstGeom prst="line">
              <a:avLst/>
            </a:prstGeom>
            <a:ln w="28575">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Minteken 56">
              <a:extLst>
                <a:ext uri="{FF2B5EF4-FFF2-40B4-BE49-F238E27FC236}">
                  <a16:creationId xmlns:a16="http://schemas.microsoft.com/office/drawing/2014/main" id="{77CD28A8-048E-5A7B-2AB2-1D94853A1EC6}"/>
                </a:ext>
              </a:extLst>
            </p:cNvPr>
            <p:cNvSpPr/>
            <p:nvPr/>
          </p:nvSpPr>
          <p:spPr>
            <a:xfrm>
              <a:off x="-2976071" y="2153446"/>
              <a:ext cx="212396" cy="1173261"/>
            </a:xfrm>
            <a:prstGeom prst="mathMinus">
              <a:avLst>
                <a:gd name="adj1" fmla="val 4679"/>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a:p>
          </p:txBody>
        </p:sp>
        <p:cxnSp>
          <p:nvCxnSpPr>
            <p:cNvPr id="62" name="Rechte verbindingslijn 61">
              <a:extLst>
                <a:ext uri="{FF2B5EF4-FFF2-40B4-BE49-F238E27FC236}">
                  <a16:creationId xmlns:a16="http://schemas.microsoft.com/office/drawing/2014/main" id="{223FE5D0-A826-10CE-0651-201E5594968C}"/>
                </a:ext>
              </a:extLst>
            </p:cNvPr>
            <p:cNvCxnSpPr>
              <a:cxnSpLocks/>
            </p:cNvCxnSpPr>
            <p:nvPr/>
          </p:nvCxnSpPr>
          <p:spPr>
            <a:xfrm>
              <a:off x="-5369817" y="2916746"/>
              <a:ext cx="2436743" cy="0"/>
            </a:xfrm>
            <a:prstGeom prst="line">
              <a:avLst/>
            </a:prstGeom>
            <a:ln w="28575">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 name="Tekstvak 1">
            <a:extLst>
              <a:ext uri="{FF2B5EF4-FFF2-40B4-BE49-F238E27FC236}">
                <a16:creationId xmlns:a16="http://schemas.microsoft.com/office/drawing/2014/main" id="{5C6D915A-AE08-56A8-B4CF-98A9E802B6D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Break-evenanalyse</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grpSp>
        <p:nvGrpSpPr>
          <p:cNvPr id="9" name="Groep 8">
            <a:extLst>
              <a:ext uri="{FF2B5EF4-FFF2-40B4-BE49-F238E27FC236}">
                <a16:creationId xmlns:a16="http://schemas.microsoft.com/office/drawing/2014/main" id="{28B26FA8-9333-E1F2-1B7B-CF813FDC63F7}"/>
              </a:ext>
            </a:extLst>
          </p:cNvPr>
          <p:cNvGrpSpPr/>
          <p:nvPr/>
        </p:nvGrpSpPr>
        <p:grpSpPr>
          <a:xfrm>
            <a:off x="409258" y="1091860"/>
            <a:ext cx="11390856" cy="461665"/>
            <a:chOff x="409258" y="1091860"/>
            <a:chExt cx="11390856" cy="461665"/>
          </a:xfrm>
        </p:grpSpPr>
        <p:sp>
          <p:nvSpPr>
            <p:cNvPr id="59" name="Rechthoek: afgeronde hoeken 58">
              <a:extLst>
                <a:ext uri="{FF2B5EF4-FFF2-40B4-BE49-F238E27FC236}">
                  <a16:creationId xmlns:a16="http://schemas.microsoft.com/office/drawing/2014/main" id="{9D6B9421-143C-352D-603E-3553E2FAE92E}"/>
                </a:ext>
              </a:extLst>
            </p:cNvPr>
            <p:cNvSpPr/>
            <p:nvPr/>
          </p:nvSpPr>
          <p:spPr>
            <a:xfrm>
              <a:off x="409258" y="1113358"/>
              <a:ext cx="11390856" cy="426845"/>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60" name="Tekstvak 59">
              <a:extLst>
                <a:ext uri="{FF2B5EF4-FFF2-40B4-BE49-F238E27FC236}">
                  <a16:creationId xmlns:a16="http://schemas.microsoft.com/office/drawing/2014/main" id="{39A993B1-16D5-80C3-2181-481D486C6C02}"/>
                </a:ext>
              </a:extLst>
            </p:cNvPr>
            <p:cNvSpPr txBox="1"/>
            <p:nvPr/>
          </p:nvSpPr>
          <p:spPr>
            <a:xfrm>
              <a:off x="4192859" y="1091860"/>
              <a:ext cx="38062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chemeClr val="bg1"/>
                  </a:solidFill>
                  <a:effectLst/>
                  <a:uLnTx/>
                  <a:uFillTx/>
                  <a:latin typeface="Effra" panose="02000506080000020004" pitchFamily="2" charset="0"/>
                  <a:ea typeface="+mn-ea"/>
                  <a:cs typeface="+mn-cs"/>
                </a:rPr>
                <a:t>Winst-en-verliesrekening</a:t>
              </a:r>
            </a:p>
          </p:txBody>
        </p:sp>
      </p:grpSp>
      <p:sp>
        <p:nvSpPr>
          <p:cNvPr id="86" name="Tekstvak 85">
            <a:extLst>
              <a:ext uri="{FF2B5EF4-FFF2-40B4-BE49-F238E27FC236}">
                <a16:creationId xmlns:a16="http://schemas.microsoft.com/office/drawing/2014/main" id="{8A726625-8E8A-92D2-C148-8F2B5E7FFFFF}"/>
              </a:ext>
            </a:extLst>
          </p:cNvPr>
          <p:cNvSpPr txBox="1"/>
          <p:nvPr/>
        </p:nvSpPr>
        <p:spPr>
          <a:xfrm>
            <a:off x="391887" y="5394320"/>
            <a:ext cx="11408227" cy="1077218"/>
          </a:xfrm>
          <a:prstGeom prst="rect">
            <a:avLst/>
          </a:prstGeom>
          <a:noFill/>
        </p:spPr>
        <p:txBody>
          <a:bodyPr wrap="square" rtlCol="0">
            <a:spAutoFit/>
          </a:bodyPr>
          <a:lstStyle/>
          <a:p>
            <a:pPr lvl="0" algn="ctr">
              <a:defRPr/>
            </a:pPr>
            <a:r>
              <a:rPr kumimoji="0" lang="nl-NL" sz="3200" b="1" i="1" u="none" strike="noStrike" kern="1200" cap="none" spc="0" normalizeH="0" baseline="0" noProof="0" dirty="0">
                <a:ln>
                  <a:noFill/>
                </a:ln>
                <a:effectLst/>
                <a:uLnTx/>
                <a:uFillTx/>
                <a:latin typeface="Effra" panose="02000506080000020004" pitchFamily="2" charset="0"/>
              </a:rPr>
              <a:t>Het punt waarop de </a:t>
            </a:r>
            <a:r>
              <a:rPr kumimoji="0" lang="nl-NL" sz="3200" b="1" i="1" u="none" strike="noStrike" kern="1200" cap="none" spc="0" normalizeH="0" baseline="0" noProof="0" dirty="0">
                <a:ln>
                  <a:noFill/>
                </a:ln>
                <a:solidFill>
                  <a:srgbClr val="945DE8"/>
                </a:solidFill>
                <a:effectLst/>
                <a:uLnTx/>
                <a:uFillTx/>
                <a:latin typeface="Effra" panose="02000506080000020004" pitchFamily="2" charset="0"/>
              </a:rPr>
              <a:t>totale winst </a:t>
            </a:r>
            <a:r>
              <a:rPr kumimoji="0" lang="nl-NL" sz="3200" b="1" i="1" u="none" strike="noStrike" kern="1200" cap="none" spc="0" normalizeH="0" baseline="0" noProof="0" dirty="0">
                <a:ln>
                  <a:noFill/>
                </a:ln>
                <a:effectLst/>
                <a:uLnTx/>
                <a:uFillTx/>
                <a:latin typeface="Effra" panose="02000506080000020004" pitchFamily="2" charset="0"/>
              </a:rPr>
              <a:t>€</a:t>
            </a:r>
            <a:r>
              <a:rPr kumimoji="0" lang="nl-NL" sz="3200" b="1" i="1" u="none" strike="noStrike" kern="1200" cap="none" spc="0" normalizeH="0" baseline="0" noProof="0" dirty="0">
                <a:ln>
                  <a:noFill/>
                </a:ln>
                <a:solidFill>
                  <a:srgbClr val="945DE8"/>
                </a:solidFill>
                <a:effectLst/>
                <a:uLnTx/>
                <a:uFillTx/>
                <a:latin typeface="Effra" panose="02000506080000020004" pitchFamily="2" charset="0"/>
              </a:rPr>
              <a:t>0,- </a:t>
            </a:r>
            <a:r>
              <a:rPr kumimoji="0" lang="nl-NL" sz="3200" b="1" i="1" u="none" strike="noStrike" kern="1200" cap="none" spc="0" normalizeH="0" baseline="0" noProof="0" dirty="0">
                <a:ln>
                  <a:noFill/>
                </a:ln>
                <a:effectLst/>
                <a:uLnTx/>
                <a:uFillTx/>
                <a:latin typeface="Effra" panose="02000506080000020004" pitchFamily="2" charset="0"/>
              </a:rPr>
              <a:t>is. </a:t>
            </a:r>
            <a:endParaRPr lang="nl-NL" sz="3200" b="1" i="1" dirty="0">
              <a:latin typeface="Effra" panose="02000506080000020004" pitchFamily="2" charset="0"/>
            </a:endParaRPr>
          </a:p>
          <a:p>
            <a:pPr lvl="0" algn="ctr">
              <a:defRPr/>
            </a:pPr>
            <a:r>
              <a:rPr kumimoji="0" lang="nl-NL" sz="3200" b="1" i="1" u="none" strike="noStrike" kern="1200" cap="none" spc="0" normalizeH="0" baseline="0" noProof="0" dirty="0">
                <a:ln>
                  <a:noFill/>
                </a:ln>
                <a:effectLst/>
                <a:uLnTx/>
                <a:uFillTx/>
                <a:latin typeface="Effra" panose="02000506080000020004" pitchFamily="2" charset="0"/>
              </a:rPr>
              <a:t>De </a:t>
            </a:r>
            <a:r>
              <a:rPr kumimoji="0" lang="nl-NL" sz="3200" b="1" i="1" u="none" strike="noStrike" kern="1200" cap="none" spc="0" normalizeH="0" baseline="0" noProof="0" dirty="0">
                <a:ln>
                  <a:noFill/>
                </a:ln>
                <a:solidFill>
                  <a:srgbClr val="945DE8"/>
                </a:solidFill>
                <a:effectLst/>
                <a:uLnTx/>
                <a:uFillTx/>
                <a:latin typeface="Effra" panose="02000506080000020004" pitchFamily="2" charset="0"/>
              </a:rPr>
              <a:t>totale kosten </a:t>
            </a:r>
            <a:r>
              <a:rPr kumimoji="0" lang="nl-NL" sz="3200" b="1" i="1" u="none" strike="noStrike" kern="1200" cap="none" spc="0" normalizeH="0" baseline="0" noProof="0" dirty="0">
                <a:ln>
                  <a:noFill/>
                </a:ln>
                <a:effectLst/>
                <a:uLnTx/>
                <a:uFillTx/>
                <a:latin typeface="Effra" panose="02000506080000020004" pitchFamily="2" charset="0"/>
              </a:rPr>
              <a:t>en </a:t>
            </a:r>
            <a:r>
              <a:rPr kumimoji="0" lang="nl-NL" sz="3200" b="1" i="1" u="none" strike="noStrike" kern="1200" cap="none" spc="0" normalizeH="0" baseline="0" noProof="0" dirty="0">
                <a:ln>
                  <a:noFill/>
                </a:ln>
                <a:solidFill>
                  <a:srgbClr val="945DE8"/>
                </a:solidFill>
                <a:effectLst/>
                <a:uLnTx/>
                <a:uFillTx/>
                <a:latin typeface="Effra" panose="02000506080000020004" pitchFamily="2" charset="0"/>
              </a:rPr>
              <a:t>opbrengsten</a:t>
            </a:r>
            <a:r>
              <a:rPr kumimoji="0" lang="nl-NL" sz="3200" b="1" i="1" u="none" strike="noStrike" kern="1200" cap="none" spc="0" normalizeH="0" baseline="0" noProof="0" dirty="0">
                <a:ln>
                  <a:noFill/>
                </a:ln>
                <a:effectLst/>
                <a:uLnTx/>
                <a:uFillTx/>
                <a:latin typeface="Effra" panose="02000506080000020004" pitchFamily="2" charset="0"/>
              </a:rPr>
              <a:t> zijn dan aan elkaar </a:t>
            </a:r>
            <a:r>
              <a:rPr kumimoji="0" lang="nl-NL" sz="3200" b="1" i="1" u="none" strike="noStrike" kern="1200" cap="none" spc="0" normalizeH="0" baseline="0" noProof="0" dirty="0">
                <a:ln>
                  <a:noFill/>
                </a:ln>
                <a:solidFill>
                  <a:srgbClr val="945DE8"/>
                </a:solidFill>
                <a:effectLst/>
                <a:uLnTx/>
                <a:uFillTx/>
                <a:latin typeface="Effra" panose="02000506080000020004" pitchFamily="2" charset="0"/>
              </a:rPr>
              <a:t>gelijk</a:t>
            </a:r>
            <a:r>
              <a:rPr kumimoji="0" lang="nl-NL" sz="3200" b="1" i="1" u="none" strike="noStrike" kern="1200" cap="none" spc="0" normalizeH="0" baseline="0" noProof="0" dirty="0">
                <a:ln>
                  <a:noFill/>
                </a:ln>
                <a:effectLst/>
                <a:uLnTx/>
                <a:uFillTx/>
                <a:latin typeface="Effra" panose="02000506080000020004" pitchFamily="2" charset="0"/>
              </a:rPr>
              <a:t>.</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grpSp>
        <p:nvGrpSpPr>
          <p:cNvPr id="6" name="Groep 5">
            <a:extLst>
              <a:ext uri="{FF2B5EF4-FFF2-40B4-BE49-F238E27FC236}">
                <a16:creationId xmlns:a16="http://schemas.microsoft.com/office/drawing/2014/main" id="{03ED033A-1CC7-E1F3-DCE8-D371468A2116}"/>
              </a:ext>
            </a:extLst>
          </p:cNvPr>
          <p:cNvGrpSpPr/>
          <p:nvPr/>
        </p:nvGrpSpPr>
        <p:grpSpPr>
          <a:xfrm>
            <a:off x="3563256" y="2427566"/>
            <a:ext cx="4231216" cy="769441"/>
            <a:chOff x="3563256" y="2427566"/>
            <a:chExt cx="4231216" cy="769441"/>
          </a:xfrm>
        </p:grpSpPr>
        <p:sp>
          <p:nvSpPr>
            <p:cNvPr id="4" name="Rechthoek: afgeronde hoeken 3">
              <a:extLst>
                <a:ext uri="{FF2B5EF4-FFF2-40B4-BE49-F238E27FC236}">
                  <a16:creationId xmlns:a16="http://schemas.microsoft.com/office/drawing/2014/main" id="{CEF5C826-EC49-403E-E239-7C0B2F7D2A26}"/>
                </a:ext>
              </a:extLst>
            </p:cNvPr>
            <p:cNvSpPr/>
            <p:nvPr/>
          </p:nvSpPr>
          <p:spPr>
            <a:xfrm>
              <a:off x="3564186" y="2496132"/>
              <a:ext cx="4229356" cy="632308"/>
            </a:xfrm>
            <a:prstGeom prst="roundRect">
              <a:avLst>
                <a:gd name="adj" fmla="val 18571"/>
              </a:avLst>
            </a:prstGeom>
            <a:solidFill>
              <a:srgbClr val="AE83ED"/>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3" name="Tekstvak 2">
              <a:extLst>
                <a:ext uri="{FF2B5EF4-FFF2-40B4-BE49-F238E27FC236}">
                  <a16:creationId xmlns:a16="http://schemas.microsoft.com/office/drawing/2014/main" id="{CA9BF59C-E06B-FBDC-4C87-086C0653E4A1}"/>
                </a:ext>
              </a:extLst>
            </p:cNvPr>
            <p:cNvSpPr txBox="1"/>
            <p:nvPr/>
          </p:nvSpPr>
          <p:spPr>
            <a:xfrm>
              <a:off x="3563256" y="2427566"/>
              <a:ext cx="4231216" cy="769441"/>
            </a:xfrm>
            <a:prstGeom prst="rect">
              <a:avLst/>
            </a:prstGeom>
            <a:noFill/>
          </p:spPr>
          <p:txBody>
            <a:bodyPr wrap="square" rtlCol="0">
              <a:spAutoFit/>
            </a:bodyPr>
            <a:lstStyle/>
            <a:p>
              <a:pPr lvl="0" algn="ctr">
                <a:defRPr/>
              </a:pPr>
              <a:r>
                <a:rPr kumimoji="0" lang="nl-NL" sz="4400" b="1" u="none" strike="noStrike" kern="1200" cap="none" spc="0" normalizeH="0" baseline="0" noProof="0" dirty="0">
                  <a:ln>
                    <a:noFill/>
                  </a:ln>
                  <a:solidFill>
                    <a:schemeClr val="bg1"/>
                  </a:solidFill>
                  <a:effectLst/>
                  <a:uLnTx/>
                  <a:uFillTx/>
                  <a:latin typeface="Effra" panose="02000506080000020004" pitchFamily="2" charset="0"/>
                </a:rPr>
                <a:t>Break-evenpunt</a:t>
              </a:r>
            </a:p>
          </p:txBody>
        </p:sp>
      </p:grpSp>
      <p:sp>
        <p:nvSpPr>
          <p:cNvPr id="5" name="Is gelijk aan 4">
            <a:extLst>
              <a:ext uri="{FF2B5EF4-FFF2-40B4-BE49-F238E27FC236}">
                <a16:creationId xmlns:a16="http://schemas.microsoft.com/office/drawing/2014/main" id="{83EF03B0-8029-26BE-C5CC-A2369312311B}"/>
              </a:ext>
            </a:extLst>
          </p:cNvPr>
          <p:cNvSpPr/>
          <p:nvPr/>
        </p:nvSpPr>
        <p:spPr>
          <a:xfrm>
            <a:off x="9128468" y="3368224"/>
            <a:ext cx="1459064" cy="2251888"/>
          </a:xfrm>
          <a:prstGeom prst="mathEqual">
            <a:avLst>
              <a:gd name="adj1" fmla="val 8234"/>
              <a:gd name="adj2" fmla="val 799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a:solidFill>
                <a:schemeClr val="tx1"/>
              </a:solidFill>
            </a:endParaRPr>
          </a:p>
        </p:txBody>
      </p:sp>
      <p:sp>
        <p:nvSpPr>
          <p:cNvPr id="7" name="Tekstvak 6">
            <a:extLst>
              <a:ext uri="{FF2B5EF4-FFF2-40B4-BE49-F238E27FC236}">
                <a16:creationId xmlns:a16="http://schemas.microsoft.com/office/drawing/2014/main" id="{71A90551-87E4-3197-DF75-836FEA826757}"/>
              </a:ext>
            </a:extLst>
          </p:cNvPr>
          <p:cNvSpPr txBox="1"/>
          <p:nvPr/>
        </p:nvSpPr>
        <p:spPr>
          <a:xfrm>
            <a:off x="3000938" y="3844096"/>
            <a:ext cx="77060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600" b="1" dirty="0">
                <a:solidFill>
                  <a:srgbClr val="C00000"/>
                </a:solidFill>
                <a:effectLst>
                  <a:outerShdw blurRad="25400" dist="25400" dir="2700000" algn="tl" rotWithShape="0">
                    <a:prstClr val="black">
                      <a:alpha val="40000"/>
                    </a:prstClr>
                  </a:outerShdw>
                </a:effectLst>
                <a:latin typeface="Effra" panose="02000506080000020004" pitchFamily="2" charset="0"/>
              </a:rPr>
              <a:t>0</a:t>
            </a:r>
            <a:endParaRPr kumimoji="0" lang="nl-NL" sz="9600" b="1" u="none" strike="noStrike" kern="1200" cap="none" spc="0" normalizeH="0" baseline="0" noProof="0" dirty="0">
              <a:ln>
                <a:noFill/>
              </a:ln>
              <a:solidFill>
                <a:srgbClr val="C00000"/>
              </a:solidFill>
              <a:effectLst>
                <a:outerShdw blurRad="25400" dist="25400" dir="2700000" algn="tl" rotWithShape="0">
                  <a:prstClr val="black">
                    <a:alpha val="40000"/>
                  </a:prstClr>
                </a:outerShdw>
              </a:effectLst>
              <a:uLnTx/>
              <a:uFillTx/>
              <a:latin typeface="Effra" panose="02000506080000020004" pitchFamily="2" charset="0"/>
            </a:endParaRPr>
          </a:p>
        </p:txBody>
      </p:sp>
      <p:pic>
        <p:nvPicPr>
          <p:cNvPr id="11" name="Graphic 10" descr="Pijl: Curve in tegenwijzerzin met effen opvulling">
            <a:extLst>
              <a:ext uri="{FF2B5EF4-FFF2-40B4-BE49-F238E27FC236}">
                <a16:creationId xmlns:a16="http://schemas.microsoft.com/office/drawing/2014/main" id="{AEEDCAB1-0F71-CBD9-41CD-6486633AE87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2780937" flipH="1">
            <a:off x="3487906" y="2784907"/>
            <a:ext cx="2499029" cy="2499029"/>
          </a:xfrm>
          <a:prstGeom prst="rect">
            <a:avLst/>
          </a:prstGeom>
        </p:spPr>
      </p:pic>
      <p:pic>
        <p:nvPicPr>
          <p:cNvPr id="14" name="Graphic 13" descr="Pijl: Curve in tegenwijzerzin met effen opvulling">
            <a:extLst>
              <a:ext uri="{FF2B5EF4-FFF2-40B4-BE49-F238E27FC236}">
                <a16:creationId xmlns:a16="http://schemas.microsoft.com/office/drawing/2014/main" id="{FA147C6C-A14A-4152-1DD2-2EDFEC7FC53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8819063">
            <a:off x="5499143" y="2784907"/>
            <a:ext cx="2499029" cy="2499029"/>
          </a:xfrm>
          <a:prstGeom prst="rect">
            <a:avLst/>
          </a:prstGeom>
        </p:spPr>
      </p:pic>
    </p:spTree>
    <p:extLst>
      <p:ext uri="{BB962C8B-B14F-4D97-AF65-F5344CB8AC3E}">
        <p14:creationId xmlns:p14="http://schemas.microsoft.com/office/powerpoint/2010/main" val="86568653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wipe(left)">
                                      <p:cBhvr>
                                        <p:cTn id="11" dur="250"/>
                                        <p:tgtEl>
                                          <p:spTgt spid="8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150"/>
                                        <p:tgtEl>
                                          <p:spTgt spid="11"/>
                                        </p:tgtEl>
                                      </p:cBhvr>
                                    </p:animEffect>
                                  </p:childTnLst>
                                </p:cTn>
                              </p:par>
                            </p:childTnLst>
                          </p:cTn>
                        </p:par>
                        <p:par>
                          <p:cTn id="17" fill="hold">
                            <p:stCondLst>
                              <p:cond delay="15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50"/>
                                        <p:tgtEl>
                                          <p:spTgt spid="14"/>
                                        </p:tgtEl>
                                      </p:cBhvr>
                                    </p:animEffect>
                                  </p:childTnLst>
                                </p:cTn>
                              </p:par>
                            </p:childTnLst>
                          </p:cTn>
                        </p:par>
                        <p:par>
                          <p:cTn id="25" fill="hold">
                            <p:stCondLst>
                              <p:cond delay="150"/>
                            </p:stCondLst>
                            <p:childTnLst>
                              <p:par>
                                <p:cTn id="26" presetID="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5"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6658B-FC7B-C647-3035-A7821CF4A592}"/>
            </a:ext>
          </a:extLst>
        </p:cNvPr>
        <p:cNvGrpSpPr/>
        <p:nvPr/>
      </p:nvGrpSpPr>
      <p:grpSpPr>
        <a:xfrm>
          <a:off x="0" y="0"/>
          <a:ext cx="0" cy="0"/>
          <a:chOff x="0" y="0"/>
          <a:chExt cx="0" cy="0"/>
        </a:xfrm>
      </p:grpSpPr>
      <p:sp>
        <p:nvSpPr>
          <p:cNvPr id="8" name="Rechthoek: afgeronde hoeken 7">
            <a:extLst>
              <a:ext uri="{FF2B5EF4-FFF2-40B4-BE49-F238E27FC236}">
                <a16:creationId xmlns:a16="http://schemas.microsoft.com/office/drawing/2014/main" id="{C9A52DD0-238C-5373-9163-A62B4BD98977}"/>
              </a:ext>
            </a:extLst>
          </p:cNvPr>
          <p:cNvSpPr/>
          <p:nvPr/>
        </p:nvSpPr>
        <p:spPr>
          <a:xfrm>
            <a:off x="569688" y="1439464"/>
            <a:ext cx="4827813" cy="3323029"/>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7" name="Rechthoek: afgeronde hoeken 6">
            <a:extLst>
              <a:ext uri="{FF2B5EF4-FFF2-40B4-BE49-F238E27FC236}">
                <a16:creationId xmlns:a16="http://schemas.microsoft.com/office/drawing/2014/main" id="{7C05E50D-3115-DB23-E37A-5CAD8BEA336B}"/>
              </a:ext>
            </a:extLst>
          </p:cNvPr>
          <p:cNvSpPr/>
          <p:nvPr/>
        </p:nvSpPr>
        <p:spPr>
          <a:xfrm>
            <a:off x="6794500" y="1439465"/>
            <a:ext cx="4827813" cy="3323028"/>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26" name="Rechte verbindingslijn 25">
            <a:extLst>
              <a:ext uri="{FF2B5EF4-FFF2-40B4-BE49-F238E27FC236}">
                <a16:creationId xmlns:a16="http://schemas.microsoft.com/office/drawing/2014/main" id="{1BB73F56-93B7-4C28-1CA2-39C1DB89CD5C}"/>
              </a:ext>
            </a:extLst>
          </p:cNvPr>
          <p:cNvCxnSpPr>
            <a:cxnSpLocks/>
          </p:cNvCxnSpPr>
          <p:nvPr/>
        </p:nvCxnSpPr>
        <p:spPr>
          <a:xfrm flipH="1">
            <a:off x="7562851" y="3270738"/>
            <a:ext cx="3351567" cy="0"/>
          </a:xfrm>
          <a:prstGeom prst="line">
            <a:avLst/>
          </a:prstGeom>
          <a:ln w="76200">
            <a:solidFill>
              <a:srgbClr val="652EA3"/>
            </a:solidFill>
          </a:ln>
          <a:effectLst/>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FCBB7376-0372-5836-D0C0-390E4455127C}"/>
              </a:ext>
            </a:extLst>
          </p:cNvPr>
          <p:cNvCxnSpPr>
            <a:cxnSpLocks/>
          </p:cNvCxnSpPr>
          <p:nvPr/>
        </p:nvCxnSpPr>
        <p:spPr>
          <a:xfrm flipH="1">
            <a:off x="1277580" y="2187561"/>
            <a:ext cx="3115714" cy="2082814"/>
          </a:xfrm>
          <a:prstGeom prst="line">
            <a:avLst/>
          </a:prstGeom>
          <a:ln w="76200">
            <a:solidFill>
              <a:srgbClr val="652EA3"/>
            </a:solidFill>
          </a:ln>
          <a:effectLst/>
        </p:spPr>
        <p:style>
          <a:lnRef idx="1">
            <a:schemeClr val="accent1"/>
          </a:lnRef>
          <a:fillRef idx="0">
            <a:schemeClr val="accent1"/>
          </a:fillRef>
          <a:effectRef idx="0">
            <a:schemeClr val="accent1"/>
          </a:effectRef>
          <a:fontRef idx="minor">
            <a:schemeClr val="tx1"/>
          </a:fontRef>
        </p:style>
      </p:cxnSp>
      <p:sp>
        <p:nvSpPr>
          <p:cNvPr id="59" name="Rechthoek: afgeronde hoeken 58">
            <a:extLst>
              <a:ext uri="{FF2B5EF4-FFF2-40B4-BE49-F238E27FC236}">
                <a16:creationId xmlns:a16="http://schemas.microsoft.com/office/drawing/2014/main" id="{FE589A00-675E-455D-BF0D-06CF18317A49}"/>
              </a:ext>
            </a:extLst>
          </p:cNvPr>
          <p:cNvSpPr/>
          <p:nvPr/>
        </p:nvSpPr>
        <p:spPr>
          <a:xfrm>
            <a:off x="6794501" y="1113358"/>
            <a:ext cx="4827813" cy="426845"/>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Constante kosten</a:t>
            </a:r>
          </a:p>
        </p:txBody>
      </p:sp>
      <p:sp>
        <p:nvSpPr>
          <p:cNvPr id="2" name="Tekstvak 1">
            <a:extLst>
              <a:ext uri="{FF2B5EF4-FFF2-40B4-BE49-F238E27FC236}">
                <a16:creationId xmlns:a16="http://schemas.microsoft.com/office/drawing/2014/main" id="{962D6AB6-1B96-CAA1-459C-650015D37005}"/>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Break-evenanalyse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Kostensoorten</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p:txBody>
      </p:sp>
      <p:sp>
        <p:nvSpPr>
          <p:cNvPr id="3" name="Rechthoek: afgeronde hoeken 2">
            <a:extLst>
              <a:ext uri="{FF2B5EF4-FFF2-40B4-BE49-F238E27FC236}">
                <a16:creationId xmlns:a16="http://schemas.microsoft.com/office/drawing/2014/main" id="{3A0A2018-FA3F-EFE3-8CDF-B93FFF8C2539}"/>
              </a:ext>
            </a:extLst>
          </p:cNvPr>
          <p:cNvSpPr/>
          <p:nvPr/>
        </p:nvSpPr>
        <p:spPr>
          <a:xfrm>
            <a:off x="569688" y="1113358"/>
            <a:ext cx="4827813" cy="426845"/>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Variabele kosten</a:t>
            </a:r>
          </a:p>
        </p:txBody>
      </p:sp>
      <p:sp>
        <p:nvSpPr>
          <p:cNvPr id="4" name="Tekstvak 3">
            <a:extLst>
              <a:ext uri="{FF2B5EF4-FFF2-40B4-BE49-F238E27FC236}">
                <a16:creationId xmlns:a16="http://schemas.microsoft.com/office/drawing/2014/main" id="{E4515762-DDCB-2AB4-682A-9D0B1C2FCD48}"/>
              </a:ext>
            </a:extLst>
          </p:cNvPr>
          <p:cNvSpPr txBox="1"/>
          <p:nvPr/>
        </p:nvSpPr>
        <p:spPr>
          <a:xfrm>
            <a:off x="1280886" y="1540203"/>
            <a:ext cx="3405415" cy="584775"/>
          </a:xfrm>
          <a:prstGeom prst="rect">
            <a:avLst/>
          </a:prstGeom>
          <a:noFill/>
        </p:spPr>
        <p:txBody>
          <a:bodyPr wrap="square" rtlCol="0">
            <a:spAutoFit/>
          </a:bodyPr>
          <a:lstStyle/>
          <a:p>
            <a:pPr lvl="0" algn="ctr">
              <a:defRPr/>
            </a:pPr>
            <a:r>
              <a:rPr lang="nl-NL" sz="3200" b="1" i="1" dirty="0">
                <a:latin typeface="Effra" panose="02000506080000020004" pitchFamily="2" charset="0"/>
              </a:rPr>
              <a:t>Afzetafhankelijk</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5" name="Tekstvak 4">
            <a:extLst>
              <a:ext uri="{FF2B5EF4-FFF2-40B4-BE49-F238E27FC236}">
                <a16:creationId xmlns:a16="http://schemas.microsoft.com/office/drawing/2014/main" id="{CFEAD791-5A77-9525-E739-A09498A9F90B}"/>
              </a:ext>
            </a:extLst>
          </p:cNvPr>
          <p:cNvSpPr txBox="1"/>
          <p:nvPr/>
        </p:nvSpPr>
        <p:spPr>
          <a:xfrm>
            <a:off x="7190013" y="1540203"/>
            <a:ext cx="4036788" cy="584775"/>
          </a:xfrm>
          <a:prstGeom prst="rect">
            <a:avLst/>
          </a:prstGeom>
          <a:noFill/>
        </p:spPr>
        <p:txBody>
          <a:bodyPr wrap="square" rtlCol="0">
            <a:spAutoFit/>
          </a:bodyPr>
          <a:lstStyle/>
          <a:p>
            <a:pPr lvl="0" algn="ctr">
              <a:defRPr/>
            </a:pPr>
            <a:r>
              <a:rPr lang="nl-NL" sz="3200" b="1" i="1" dirty="0">
                <a:latin typeface="Effra" panose="02000506080000020004" pitchFamily="2" charset="0"/>
              </a:rPr>
              <a:t>Afzetonafhankelijk</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cxnSp>
        <p:nvCxnSpPr>
          <p:cNvPr id="11" name="Rechte verbindingslijn 10">
            <a:extLst>
              <a:ext uri="{FF2B5EF4-FFF2-40B4-BE49-F238E27FC236}">
                <a16:creationId xmlns:a16="http://schemas.microsoft.com/office/drawing/2014/main" id="{CBD30112-FBE8-7934-626E-E2A08B9132CF}"/>
              </a:ext>
            </a:extLst>
          </p:cNvPr>
          <p:cNvCxnSpPr>
            <a:cxnSpLocks/>
          </p:cNvCxnSpPr>
          <p:nvPr/>
        </p:nvCxnSpPr>
        <p:spPr>
          <a:xfrm>
            <a:off x="1277582" y="2007904"/>
            <a:ext cx="3304" cy="2278856"/>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D07DF83F-4050-C070-8F0D-FBFC648F07A7}"/>
              </a:ext>
            </a:extLst>
          </p:cNvPr>
          <p:cNvCxnSpPr>
            <a:cxnSpLocks/>
          </p:cNvCxnSpPr>
          <p:nvPr/>
        </p:nvCxnSpPr>
        <p:spPr>
          <a:xfrm>
            <a:off x="1225194" y="4286760"/>
            <a:ext cx="3408719"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5FA73269-89B7-3890-9AB6-33DCFA981434}"/>
              </a:ext>
            </a:extLst>
          </p:cNvPr>
          <p:cNvCxnSpPr>
            <a:cxnSpLocks/>
          </p:cNvCxnSpPr>
          <p:nvPr/>
        </p:nvCxnSpPr>
        <p:spPr>
          <a:xfrm>
            <a:off x="7562851" y="2007904"/>
            <a:ext cx="3304" cy="2278856"/>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5D5E065E-901B-08A5-B32C-279695D09DB5}"/>
              </a:ext>
            </a:extLst>
          </p:cNvPr>
          <p:cNvCxnSpPr>
            <a:cxnSpLocks/>
          </p:cNvCxnSpPr>
          <p:nvPr/>
        </p:nvCxnSpPr>
        <p:spPr>
          <a:xfrm>
            <a:off x="7510463" y="4286760"/>
            <a:ext cx="3408719"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873C7D94-2177-CCC4-C410-07787059993F}"/>
              </a:ext>
            </a:extLst>
          </p:cNvPr>
          <p:cNvCxnSpPr/>
          <p:nvPr/>
        </p:nvCxnSpPr>
        <p:spPr>
          <a:xfrm>
            <a:off x="3708400" y="4508500"/>
            <a:ext cx="925513" cy="0"/>
          </a:xfrm>
          <a:prstGeom prst="straightConnector1">
            <a:avLst/>
          </a:prstGeom>
          <a:ln w="57150">
            <a:solidFill>
              <a:srgbClr val="AE83ED"/>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7E4F5765-A07C-BBCA-CBAC-805A38587BC3}"/>
              </a:ext>
            </a:extLst>
          </p:cNvPr>
          <p:cNvCxnSpPr/>
          <p:nvPr/>
        </p:nvCxnSpPr>
        <p:spPr>
          <a:xfrm>
            <a:off x="9988905" y="4508500"/>
            <a:ext cx="925513" cy="0"/>
          </a:xfrm>
          <a:prstGeom prst="straightConnector1">
            <a:avLst/>
          </a:prstGeom>
          <a:ln w="57150">
            <a:solidFill>
              <a:srgbClr val="AE83ED"/>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C3630B39-1231-34C1-2943-09DC23C58965}"/>
              </a:ext>
            </a:extLst>
          </p:cNvPr>
          <p:cNvCxnSpPr>
            <a:cxnSpLocks/>
          </p:cNvCxnSpPr>
          <p:nvPr/>
        </p:nvCxnSpPr>
        <p:spPr>
          <a:xfrm flipV="1">
            <a:off x="1066800" y="2007904"/>
            <a:ext cx="0" cy="927100"/>
          </a:xfrm>
          <a:prstGeom prst="straightConnector1">
            <a:avLst/>
          </a:prstGeom>
          <a:ln w="57150">
            <a:solidFill>
              <a:srgbClr val="AE83ED"/>
            </a:solidFill>
            <a:tailEnd type="triangle"/>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DF5F9E41-6243-B77D-B740-9A5F5E6A1559}"/>
              </a:ext>
            </a:extLst>
          </p:cNvPr>
          <p:cNvSpPr txBox="1"/>
          <p:nvPr/>
        </p:nvSpPr>
        <p:spPr>
          <a:xfrm>
            <a:off x="4540830" y="4241512"/>
            <a:ext cx="550963" cy="584775"/>
          </a:xfrm>
          <a:prstGeom prst="rect">
            <a:avLst/>
          </a:prstGeom>
          <a:noFill/>
        </p:spPr>
        <p:txBody>
          <a:bodyPr wrap="square" rtlCol="0">
            <a:spAutoFit/>
          </a:bodyPr>
          <a:lstStyle/>
          <a:p>
            <a:pPr lvl="0" algn="ctr">
              <a:defRPr/>
            </a:pPr>
            <a:r>
              <a:rPr lang="nl-NL" sz="3200" b="1" i="1" dirty="0">
                <a:solidFill>
                  <a:srgbClr val="945DE8"/>
                </a:solidFill>
                <a:latin typeface="Effra" panose="02000506080000020004" pitchFamily="2" charset="0"/>
              </a:rPr>
              <a:t>Q</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37" name="Tekstvak 36">
            <a:extLst>
              <a:ext uri="{FF2B5EF4-FFF2-40B4-BE49-F238E27FC236}">
                <a16:creationId xmlns:a16="http://schemas.microsoft.com/office/drawing/2014/main" id="{2AA32BD2-E1B0-4AC1-FE9D-74FCE6F99774}"/>
              </a:ext>
            </a:extLst>
          </p:cNvPr>
          <p:cNvSpPr txBox="1"/>
          <p:nvPr/>
        </p:nvSpPr>
        <p:spPr>
          <a:xfrm>
            <a:off x="10821269" y="4241512"/>
            <a:ext cx="550963" cy="584775"/>
          </a:xfrm>
          <a:prstGeom prst="rect">
            <a:avLst/>
          </a:prstGeom>
          <a:noFill/>
        </p:spPr>
        <p:txBody>
          <a:bodyPr wrap="square" rtlCol="0">
            <a:spAutoFit/>
          </a:bodyPr>
          <a:lstStyle/>
          <a:p>
            <a:pPr lvl="0" algn="ctr">
              <a:defRPr/>
            </a:pPr>
            <a:r>
              <a:rPr lang="nl-NL" sz="3200" b="1" i="1" dirty="0">
                <a:solidFill>
                  <a:srgbClr val="945DE8"/>
                </a:solidFill>
                <a:latin typeface="Effra" panose="02000506080000020004" pitchFamily="2" charset="0"/>
              </a:rPr>
              <a:t>Q</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38" name="Tekstvak 37">
            <a:extLst>
              <a:ext uri="{FF2B5EF4-FFF2-40B4-BE49-F238E27FC236}">
                <a16:creationId xmlns:a16="http://schemas.microsoft.com/office/drawing/2014/main" id="{A16A1B73-02BB-C727-F57F-E9D290DEB65F}"/>
              </a:ext>
            </a:extLst>
          </p:cNvPr>
          <p:cNvSpPr txBox="1"/>
          <p:nvPr/>
        </p:nvSpPr>
        <p:spPr>
          <a:xfrm>
            <a:off x="788531" y="1511012"/>
            <a:ext cx="550963" cy="584775"/>
          </a:xfrm>
          <a:prstGeom prst="rect">
            <a:avLst/>
          </a:prstGeom>
          <a:noFill/>
        </p:spPr>
        <p:txBody>
          <a:bodyPr wrap="square" rtlCol="0">
            <a:spAutoFit/>
          </a:bodyPr>
          <a:lstStyle/>
          <a:p>
            <a:pPr lvl="0" algn="ctr">
              <a:defRPr/>
            </a:pPr>
            <a:r>
              <a:rPr lang="nl-NL" sz="3200" b="1" i="1" dirty="0">
                <a:solidFill>
                  <a:srgbClr val="945DE8"/>
                </a:solidFill>
                <a:latin typeface="Effra" panose="02000506080000020004" pitchFamily="2" charset="0"/>
              </a:rPr>
              <a:t>€</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39" name="Tekstvak 38">
            <a:extLst>
              <a:ext uri="{FF2B5EF4-FFF2-40B4-BE49-F238E27FC236}">
                <a16:creationId xmlns:a16="http://schemas.microsoft.com/office/drawing/2014/main" id="{D98C16B3-03D3-BF7A-FB94-C9C112282683}"/>
              </a:ext>
            </a:extLst>
          </p:cNvPr>
          <p:cNvSpPr txBox="1"/>
          <p:nvPr/>
        </p:nvSpPr>
        <p:spPr>
          <a:xfrm>
            <a:off x="7068970" y="1511012"/>
            <a:ext cx="550963" cy="584775"/>
          </a:xfrm>
          <a:prstGeom prst="rect">
            <a:avLst/>
          </a:prstGeom>
          <a:noFill/>
        </p:spPr>
        <p:txBody>
          <a:bodyPr wrap="square" rtlCol="0">
            <a:spAutoFit/>
          </a:bodyPr>
          <a:lstStyle/>
          <a:p>
            <a:pPr lvl="0" algn="ctr">
              <a:defRPr/>
            </a:pPr>
            <a:r>
              <a:rPr lang="nl-NL" sz="3200" b="1" i="1" dirty="0">
                <a:solidFill>
                  <a:srgbClr val="945DE8"/>
                </a:solidFill>
                <a:latin typeface="Effra" panose="02000506080000020004" pitchFamily="2" charset="0"/>
              </a:rPr>
              <a:t>€</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cxnSp>
        <p:nvCxnSpPr>
          <p:cNvPr id="40" name="Rechte verbindingslijn met pijl 39">
            <a:extLst>
              <a:ext uri="{FF2B5EF4-FFF2-40B4-BE49-F238E27FC236}">
                <a16:creationId xmlns:a16="http://schemas.microsoft.com/office/drawing/2014/main" id="{E1166D8F-40A8-8535-7C14-83892B671B63}"/>
              </a:ext>
            </a:extLst>
          </p:cNvPr>
          <p:cNvCxnSpPr>
            <a:cxnSpLocks/>
          </p:cNvCxnSpPr>
          <p:nvPr/>
        </p:nvCxnSpPr>
        <p:spPr>
          <a:xfrm flipV="1">
            <a:off x="7366000" y="2007904"/>
            <a:ext cx="0" cy="927100"/>
          </a:xfrm>
          <a:prstGeom prst="straightConnector1">
            <a:avLst/>
          </a:prstGeom>
          <a:ln w="57150">
            <a:solidFill>
              <a:srgbClr val="AE83ED"/>
            </a:solidFill>
            <a:tailEnd type="triangle"/>
          </a:ln>
        </p:spPr>
        <p:style>
          <a:lnRef idx="1">
            <a:schemeClr val="accent1"/>
          </a:lnRef>
          <a:fillRef idx="0">
            <a:schemeClr val="accent1"/>
          </a:fillRef>
          <a:effectRef idx="0">
            <a:schemeClr val="accent1"/>
          </a:effectRef>
          <a:fontRef idx="minor">
            <a:schemeClr val="tx1"/>
          </a:fontRef>
        </p:style>
      </p:cxnSp>
      <p:sp>
        <p:nvSpPr>
          <p:cNvPr id="41" name="Tekstvak 40">
            <a:extLst>
              <a:ext uri="{FF2B5EF4-FFF2-40B4-BE49-F238E27FC236}">
                <a16:creationId xmlns:a16="http://schemas.microsoft.com/office/drawing/2014/main" id="{D064AF6B-A2B6-3BAA-C8C6-67F57E91E89A}"/>
              </a:ext>
            </a:extLst>
          </p:cNvPr>
          <p:cNvSpPr txBox="1"/>
          <p:nvPr/>
        </p:nvSpPr>
        <p:spPr>
          <a:xfrm rot="19573107">
            <a:off x="2354322" y="2753001"/>
            <a:ext cx="1053521" cy="461665"/>
          </a:xfrm>
          <a:prstGeom prst="rect">
            <a:avLst/>
          </a:prstGeom>
          <a:noFill/>
        </p:spPr>
        <p:txBody>
          <a:bodyPr wrap="square" rtlCol="0">
            <a:spAutoFit/>
          </a:bodyPr>
          <a:lstStyle/>
          <a:p>
            <a:pPr lvl="0" algn="ctr">
              <a:defRPr/>
            </a:pPr>
            <a:r>
              <a:rPr lang="nl-NL" sz="2400" b="1" dirty="0">
                <a:solidFill>
                  <a:srgbClr val="652EA3"/>
                </a:solidFill>
                <a:latin typeface="Effra" panose="02000506080000020004" pitchFamily="2" charset="0"/>
              </a:rPr>
              <a:t>TVK</a:t>
            </a:r>
            <a:endParaRPr kumimoji="0" lang="nl-NL" sz="2400" b="1" u="none" strike="noStrike" kern="1200" cap="none" spc="0" normalizeH="0" baseline="0" noProof="0" dirty="0">
              <a:ln>
                <a:noFill/>
              </a:ln>
              <a:solidFill>
                <a:srgbClr val="652EA3"/>
              </a:solidFill>
              <a:effectLst/>
              <a:uLnTx/>
              <a:uFillTx/>
              <a:latin typeface="Effra" panose="02000506080000020004" pitchFamily="2" charset="0"/>
            </a:endParaRPr>
          </a:p>
        </p:txBody>
      </p:sp>
      <p:sp>
        <p:nvSpPr>
          <p:cNvPr id="58" name="Tekstvak 57">
            <a:extLst>
              <a:ext uri="{FF2B5EF4-FFF2-40B4-BE49-F238E27FC236}">
                <a16:creationId xmlns:a16="http://schemas.microsoft.com/office/drawing/2014/main" id="{D51898D4-BC97-D66E-F89D-77098B823684}"/>
              </a:ext>
            </a:extLst>
          </p:cNvPr>
          <p:cNvSpPr txBox="1"/>
          <p:nvPr/>
        </p:nvSpPr>
        <p:spPr>
          <a:xfrm>
            <a:off x="8681645" y="2867301"/>
            <a:ext cx="1053521" cy="461665"/>
          </a:xfrm>
          <a:prstGeom prst="rect">
            <a:avLst/>
          </a:prstGeom>
          <a:noFill/>
        </p:spPr>
        <p:txBody>
          <a:bodyPr wrap="square" rtlCol="0">
            <a:spAutoFit/>
          </a:bodyPr>
          <a:lstStyle/>
          <a:p>
            <a:pPr lvl="0" algn="ctr">
              <a:defRPr/>
            </a:pPr>
            <a:r>
              <a:rPr lang="nl-NL" sz="2400" b="1" dirty="0">
                <a:solidFill>
                  <a:srgbClr val="652EA3"/>
                </a:solidFill>
                <a:latin typeface="Effra" panose="02000506080000020004" pitchFamily="2" charset="0"/>
              </a:rPr>
              <a:t>TCK</a:t>
            </a:r>
            <a:endParaRPr kumimoji="0" lang="nl-NL" sz="2400" b="1" u="none" strike="noStrike" kern="1200" cap="none" spc="0" normalizeH="0" baseline="0" noProof="0" dirty="0">
              <a:ln>
                <a:noFill/>
              </a:ln>
              <a:solidFill>
                <a:srgbClr val="652EA3"/>
              </a:solidFill>
              <a:effectLst/>
              <a:uLnTx/>
              <a:uFillTx/>
              <a:latin typeface="Effra" panose="02000506080000020004" pitchFamily="2" charset="0"/>
            </a:endParaRPr>
          </a:p>
        </p:txBody>
      </p:sp>
      <p:pic>
        <p:nvPicPr>
          <p:cNvPr id="64" name="Afbeelding 63">
            <a:extLst>
              <a:ext uri="{FF2B5EF4-FFF2-40B4-BE49-F238E27FC236}">
                <a16:creationId xmlns:a16="http://schemas.microsoft.com/office/drawing/2014/main" id="{AA3ECDCD-4170-72B8-E59E-C89156B3FE7E}"/>
              </a:ext>
            </a:extLst>
          </p:cNvPr>
          <p:cNvPicPr>
            <a:picLocks noChangeAspect="1"/>
          </p:cNvPicPr>
          <p:nvPr/>
        </p:nvPicPr>
        <p:blipFill>
          <a:blip r:embed="rId3"/>
          <a:stretch>
            <a:fillRect/>
          </a:stretch>
        </p:blipFill>
        <p:spPr>
          <a:xfrm>
            <a:off x="878838" y="4853407"/>
            <a:ext cx="10388600" cy="714713"/>
          </a:xfrm>
          <a:prstGeom prst="rect">
            <a:avLst/>
          </a:prstGeom>
          <a:ln w="38100">
            <a:solidFill>
              <a:srgbClr val="945DE8"/>
            </a:solidFill>
          </a:ln>
          <a:effectLst>
            <a:outerShdw blurRad="25400" dist="25400" dir="2700000" algn="tl" rotWithShape="0">
              <a:prstClr val="black">
                <a:alpha val="40000"/>
              </a:prstClr>
            </a:outerShdw>
          </a:effectLst>
        </p:spPr>
      </p:pic>
      <p:sp>
        <p:nvSpPr>
          <p:cNvPr id="65" name="Tekstvak 64">
            <a:extLst>
              <a:ext uri="{FF2B5EF4-FFF2-40B4-BE49-F238E27FC236}">
                <a16:creationId xmlns:a16="http://schemas.microsoft.com/office/drawing/2014/main" id="{B28F7F4A-F012-43A8-E1D6-60FBD697FC5E}"/>
              </a:ext>
            </a:extLst>
          </p:cNvPr>
          <p:cNvSpPr txBox="1"/>
          <p:nvPr/>
        </p:nvSpPr>
        <p:spPr>
          <a:xfrm>
            <a:off x="391886" y="5519939"/>
            <a:ext cx="11408227" cy="1077218"/>
          </a:xfrm>
          <a:prstGeom prst="rect">
            <a:avLst/>
          </a:prstGeom>
          <a:noFill/>
        </p:spPr>
        <p:txBody>
          <a:bodyPr wrap="square" rtlCol="0">
            <a:spAutoFit/>
          </a:bodyPr>
          <a:lstStyle/>
          <a:p>
            <a:pPr lvl="0" algn="ctr">
              <a:defRPr/>
            </a:pPr>
            <a:r>
              <a:rPr kumimoji="0" lang="nl-NL" sz="3200" b="1" i="1" u="none" strike="noStrike" kern="1200" cap="none" spc="0" normalizeH="0" baseline="0" noProof="0" dirty="0">
                <a:ln>
                  <a:noFill/>
                </a:ln>
                <a:solidFill>
                  <a:srgbClr val="945DE8"/>
                </a:solidFill>
                <a:effectLst/>
                <a:uLnTx/>
                <a:uFillTx/>
                <a:latin typeface="Effra" panose="02000506080000020004" pitchFamily="2" charset="0"/>
              </a:rPr>
              <a:t>Constante kosten</a:t>
            </a:r>
            <a:r>
              <a:rPr kumimoji="0" lang="nl-NL" sz="3200" b="1" i="1" u="none" strike="noStrike" kern="1200" cap="none" spc="0" normalizeH="0" noProof="0" dirty="0">
                <a:ln>
                  <a:noFill/>
                </a:ln>
                <a:effectLst/>
                <a:uLnTx/>
                <a:uFillTx/>
                <a:latin typeface="Effra" panose="02000506080000020004" pitchFamily="2" charset="0"/>
              </a:rPr>
              <a:t> zijn </a:t>
            </a:r>
            <a:r>
              <a:rPr kumimoji="0" lang="nl-NL" sz="3200" b="1" i="1" u="none" strike="noStrike" kern="1200" cap="none" spc="0" normalizeH="0" noProof="0" dirty="0">
                <a:ln>
                  <a:noFill/>
                </a:ln>
                <a:solidFill>
                  <a:srgbClr val="945DE8"/>
                </a:solidFill>
                <a:effectLst/>
                <a:uLnTx/>
                <a:uFillTx/>
                <a:latin typeface="Effra" panose="02000506080000020004" pitchFamily="2" charset="0"/>
              </a:rPr>
              <a:t>onafhankelijk</a:t>
            </a:r>
            <a:r>
              <a:rPr kumimoji="0" lang="nl-NL" sz="3200" b="1" i="1" u="none" strike="noStrike" kern="1200" cap="none" spc="0" normalizeH="0" noProof="0" dirty="0">
                <a:ln>
                  <a:noFill/>
                </a:ln>
                <a:effectLst/>
                <a:uLnTx/>
                <a:uFillTx/>
                <a:latin typeface="Effra" panose="02000506080000020004" pitchFamily="2" charset="0"/>
              </a:rPr>
              <a:t> van de </a:t>
            </a:r>
            <a:r>
              <a:rPr kumimoji="0" lang="nl-NL" sz="3200" b="1" i="1" u="none" strike="noStrike" kern="1200" cap="none" spc="0" normalizeH="0" noProof="0" dirty="0">
                <a:ln>
                  <a:noFill/>
                </a:ln>
                <a:solidFill>
                  <a:srgbClr val="945DE8"/>
                </a:solidFill>
                <a:effectLst/>
                <a:uLnTx/>
                <a:uFillTx/>
                <a:latin typeface="Effra" panose="02000506080000020004" pitchFamily="2" charset="0"/>
              </a:rPr>
              <a:t>afzet</a:t>
            </a:r>
            <a:r>
              <a:rPr kumimoji="0" lang="nl-NL" sz="3200" b="1" i="1" u="none" strike="noStrike" kern="1200" cap="none" spc="0" normalizeH="0" noProof="0" dirty="0">
                <a:ln>
                  <a:noFill/>
                </a:ln>
                <a:effectLst/>
                <a:uLnTx/>
                <a:uFillTx/>
                <a:latin typeface="Effra" panose="02000506080000020004" pitchFamily="2" charset="0"/>
              </a:rPr>
              <a:t> en </a:t>
            </a:r>
            <a:r>
              <a:rPr kumimoji="0" lang="nl-NL" sz="3200" b="1" i="1" u="none" strike="noStrike" kern="1200" cap="none" spc="0" normalizeH="0" noProof="0" dirty="0">
                <a:ln>
                  <a:noFill/>
                </a:ln>
                <a:solidFill>
                  <a:srgbClr val="945DE8"/>
                </a:solidFill>
                <a:effectLst/>
                <a:uLnTx/>
                <a:uFillTx/>
                <a:latin typeface="Effra" panose="02000506080000020004" pitchFamily="2" charset="0"/>
              </a:rPr>
              <a:t>variabele kosten</a:t>
            </a:r>
            <a:r>
              <a:rPr kumimoji="0" lang="nl-NL" sz="3200" b="1" i="1" u="none" strike="noStrike" kern="1200" cap="none" spc="0" normalizeH="0" noProof="0" dirty="0">
                <a:ln>
                  <a:noFill/>
                </a:ln>
                <a:effectLst/>
                <a:uLnTx/>
                <a:uFillTx/>
                <a:latin typeface="Effra" panose="02000506080000020004" pitchFamily="2" charset="0"/>
              </a:rPr>
              <a:t> zijn </a:t>
            </a:r>
            <a:r>
              <a:rPr kumimoji="0" lang="nl-NL" sz="3200" b="1" i="1" u="none" strike="noStrike" kern="1200" cap="none" spc="0" normalizeH="0" noProof="0" dirty="0">
                <a:ln>
                  <a:noFill/>
                </a:ln>
                <a:solidFill>
                  <a:srgbClr val="945DE8"/>
                </a:solidFill>
                <a:effectLst/>
                <a:uLnTx/>
                <a:uFillTx/>
                <a:latin typeface="Effra" panose="02000506080000020004" pitchFamily="2" charset="0"/>
              </a:rPr>
              <a:t>afhankelijk</a:t>
            </a:r>
            <a:r>
              <a:rPr kumimoji="0" lang="nl-NL" sz="3200" b="1" i="1" u="none" strike="noStrike" kern="1200" cap="none" spc="0" normalizeH="0" noProof="0" dirty="0">
                <a:ln>
                  <a:noFill/>
                </a:ln>
                <a:effectLst/>
                <a:uLnTx/>
                <a:uFillTx/>
                <a:latin typeface="Effra" panose="02000506080000020004" pitchFamily="2" charset="0"/>
              </a:rPr>
              <a:t> van de </a:t>
            </a:r>
            <a:r>
              <a:rPr kumimoji="0" lang="nl-NL" sz="3200" b="1" i="1" u="none" strike="noStrike" kern="1200" cap="none" spc="0" normalizeH="0" noProof="0" dirty="0">
                <a:ln>
                  <a:noFill/>
                </a:ln>
                <a:solidFill>
                  <a:srgbClr val="945DE8"/>
                </a:solidFill>
                <a:effectLst/>
                <a:uLnTx/>
                <a:uFillTx/>
                <a:latin typeface="Effra" panose="02000506080000020004" pitchFamily="2" charset="0"/>
              </a:rPr>
              <a:t>afzet</a:t>
            </a:r>
            <a:r>
              <a:rPr kumimoji="0" lang="nl-NL" sz="3200" b="1" i="1" u="none" strike="noStrike" kern="1200" cap="none" spc="0" normalizeH="0" noProof="0" dirty="0">
                <a:ln>
                  <a:noFill/>
                </a:ln>
                <a:effectLst/>
                <a:uLnTx/>
                <a:uFillTx/>
                <a:latin typeface="Effra" panose="02000506080000020004" pitchFamily="2" charset="0"/>
              </a:rPr>
              <a:t>.</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66" name="Rechthoek 65">
            <a:extLst>
              <a:ext uri="{FF2B5EF4-FFF2-40B4-BE49-F238E27FC236}">
                <a16:creationId xmlns:a16="http://schemas.microsoft.com/office/drawing/2014/main" id="{EF388109-7C05-CB9F-E7D1-3B04E7971851}"/>
              </a:ext>
            </a:extLst>
          </p:cNvPr>
          <p:cNvSpPr/>
          <p:nvPr/>
        </p:nvSpPr>
        <p:spPr>
          <a:xfrm>
            <a:off x="5397501" y="4828805"/>
            <a:ext cx="1396999" cy="378862"/>
          </a:xfrm>
          <a:prstGeom prst="rect">
            <a:avLst/>
          </a:prstGeom>
          <a:noFill/>
          <a:ln w="5715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Bijschrift: pijl-omlaag 66">
            <a:extLst>
              <a:ext uri="{FF2B5EF4-FFF2-40B4-BE49-F238E27FC236}">
                <a16:creationId xmlns:a16="http://schemas.microsoft.com/office/drawing/2014/main" id="{F4A7634C-03EC-7BF0-0F38-94B03FE66B05}"/>
              </a:ext>
            </a:extLst>
          </p:cNvPr>
          <p:cNvSpPr/>
          <p:nvPr/>
        </p:nvSpPr>
        <p:spPr>
          <a:xfrm flipH="1">
            <a:off x="3260562" y="2818579"/>
            <a:ext cx="5651534" cy="1958510"/>
          </a:xfrm>
          <a:prstGeom prst="downArrowCallout">
            <a:avLst>
              <a:gd name="adj1" fmla="val 19722"/>
              <a:gd name="adj2" fmla="val 19668"/>
              <a:gd name="adj3" fmla="val 19568"/>
              <a:gd name="adj4" fmla="val 6980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dirty="0">
                <a:latin typeface="Effra" panose="02000506080000020004" pitchFamily="2" charset="0"/>
              </a:rPr>
              <a:t>Zeg dus </a:t>
            </a:r>
            <a:r>
              <a:rPr lang="nl-NL" sz="2800" b="1" dirty="0">
                <a:latin typeface="Effra" panose="02000506080000020004" pitchFamily="2" charset="0"/>
              </a:rPr>
              <a:t>niet</a:t>
            </a:r>
            <a:r>
              <a:rPr lang="nl-NL" sz="2800" dirty="0">
                <a:latin typeface="Effra" panose="02000506080000020004" pitchFamily="2" charset="0"/>
              </a:rPr>
              <a:t> dat constante kosten</a:t>
            </a:r>
          </a:p>
          <a:p>
            <a:pPr marL="457200" indent="-457200" algn="ctr">
              <a:buFontTx/>
              <a:buChar char="-"/>
            </a:pPr>
            <a:r>
              <a:rPr lang="nl-NL" sz="2800" dirty="0">
                <a:latin typeface="Effra" panose="02000506080000020004" pitchFamily="2" charset="0"/>
              </a:rPr>
              <a:t>Er altijd / sowieso zijn</a:t>
            </a:r>
          </a:p>
          <a:p>
            <a:pPr marL="457200" indent="-457200" algn="ctr">
              <a:buFontTx/>
              <a:buChar char="-"/>
            </a:pPr>
            <a:r>
              <a:rPr lang="nl-NL" sz="2800" dirty="0">
                <a:latin typeface="Effra" panose="02000506080000020004" pitchFamily="2" charset="0"/>
              </a:rPr>
              <a:t>Niet kunnen veranderen </a:t>
            </a:r>
          </a:p>
        </p:txBody>
      </p:sp>
      <p:sp>
        <p:nvSpPr>
          <p:cNvPr id="73" name="Tekstvak 72">
            <a:extLst>
              <a:ext uri="{FF2B5EF4-FFF2-40B4-BE49-F238E27FC236}">
                <a16:creationId xmlns:a16="http://schemas.microsoft.com/office/drawing/2014/main" id="{67B984E2-33BA-F4B4-38A3-0FCF4A2DC434}"/>
              </a:ext>
            </a:extLst>
          </p:cNvPr>
          <p:cNvSpPr txBox="1"/>
          <p:nvPr/>
        </p:nvSpPr>
        <p:spPr>
          <a:xfrm>
            <a:off x="6613236" y="6445479"/>
            <a:ext cx="542982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a:t>
            </a:r>
          </a:p>
        </p:txBody>
      </p:sp>
      <p:grpSp>
        <p:nvGrpSpPr>
          <p:cNvPr id="6" name="Groep 5">
            <a:extLst>
              <a:ext uri="{FF2B5EF4-FFF2-40B4-BE49-F238E27FC236}">
                <a16:creationId xmlns:a16="http://schemas.microsoft.com/office/drawing/2014/main" id="{34051B04-8C1F-BF5E-C699-7156E00A0DCF}"/>
              </a:ext>
            </a:extLst>
          </p:cNvPr>
          <p:cNvGrpSpPr/>
          <p:nvPr/>
        </p:nvGrpSpPr>
        <p:grpSpPr>
          <a:xfrm>
            <a:off x="-4202332" y="1439464"/>
            <a:ext cx="3865647" cy="3560987"/>
            <a:chOff x="7917096" y="1439464"/>
            <a:chExt cx="3865647" cy="3560987"/>
          </a:xfrm>
        </p:grpSpPr>
        <p:sp>
          <p:nvSpPr>
            <p:cNvPr id="9" name="Rechthoek: afgeronde hoeken 8">
              <a:extLst>
                <a:ext uri="{FF2B5EF4-FFF2-40B4-BE49-F238E27FC236}">
                  <a16:creationId xmlns:a16="http://schemas.microsoft.com/office/drawing/2014/main" id="{D60AE06F-502E-56B8-A38A-C4D325F91698}"/>
                </a:ext>
              </a:extLst>
            </p:cNvPr>
            <p:cNvSpPr/>
            <p:nvPr/>
          </p:nvSpPr>
          <p:spPr>
            <a:xfrm>
              <a:off x="7917096" y="1439464"/>
              <a:ext cx="3865647" cy="3560987"/>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grpSp>
          <p:nvGrpSpPr>
            <p:cNvPr id="10" name="Groep 9">
              <a:extLst>
                <a:ext uri="{FF2B5EF4-FFF2-40B4-BE49-F238E27FC236}">
                  <a16:creationId xmlns:a16="http://schemas.microsoft.com/office/drawing/2014/main" id="{67DAAE31-63F0-6D55-32FF-A6F209F5916A}"/>
                </a:ext>
              </a:extLst>
            </p:cNvPr>
            <p:cNvGrpSpPr/>
            <p:nvPr/>
          </p:nvGrpSpPr>
          <p:grpSpPr>
            <a:xfrm>
              <a:off x="8135956" y="1705644"/>
              <a:ext cx="3433743" cy="3213695"/>
              <a:chOff x="3346500" y="1918473"/>
              <a:chExt cx="5499000" cy="1914678"/>
            </a:xfrm>
          </p:grpSpPr>
          <p:cxnSp>
            <p:nvCxnSpPr>
              <p:cNvPr id="12" name="Rechte verbindingslijn 11">
                <a:extLst>
                  <a:ext uri="{FF2B5EF4-FFF2-40B4-BE49-F238E27FC236}">
                    <a16:creationId xmlns:a16="http://schemas.microsoft.com/office/drawing/2014/main" id="{DB6A0E5C-19E4-D061-A169-BEC92D1FAE21}"/>
                  </a:ext>
                </a:extLst>
              </p:cNvPr>
              <p:cNvCxnSpPr>
                <a:cxnSpLocks/>
              </p:cNvCxnSpPr>
              <p:nvPr/>
            </p:nvCxnSpPr>
            <p:spPr>
              <a:xfrm>
                <a:off x="6096001" y="1941227"/>
                <a:ext cx="0" cy="1891924"/>
              </a:xfrm>
              <a:prstGeom prst="line">
                <a:avLst/>
              </a:prstGeom>
              <a:ln w="111125">
                <a:solidFill>
                  <a:srgbClr val="945DE8"/>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DF7D6621-EE00-3166-8940-4E4613D7DC16}"/>
                  </a:ext>
                </a:extLst>
              </p:cNvPr>
              <p:cNvCxnSpPr>
                <a:cxnSpLocks/>
              </p:cNvCxnSpPr>
              <p:nvPr/>
            </p:nvCxnSpPr>
            <p:spPr>
              <a:xfrm>
                <a:off x="3346500" y="1918473"/>
                <a:ext cx="5499000" cy="0"/>
              </a:xfrm>
              <a:prstGeom prst="line">
                <a:avLst/>
              </a:prstGeom>
              <a:ln w="111125">
                <a:solidFill>
                  <a:srgbClr val="945DE8"/>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30AD897E-CDF2-D392-BF4B-CDFD0BA87220}"/>
                  </a:ext>
                </a:extLst>
              </p:cNvPr>
              <p:cNvSpPr txBox="1"/>
              <p:nvPr/>
            </p:nvSpPr>
            <p:spPr>
              <a:xfrm>
                <a:off x="3425187" y="2120529"/>
                <a:ext cx="2249913" cy="157697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6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K</a:t>
                </a:r>
              </a:p>
            </p:txBody>
          </p:sp>
          <p:sp>
            <p:nvSpPr>
              <p:cNvPr id="15" name="Tekstvak 14">
                <a:extLst>
                  <a:ext uri="{FF2B5EF4-FFF2-40B4-BE49-F238E27FC236}">
                    <a16:creationId xmlns:a16="http://schemas.microsoft.com/office/drawing/2014/main" id="{6D426489-0ADE-6A87-DE4E-7E6984CB4B3E}"/>
                  </a:ext>
                </a:extLst>
              </p:cNvPr>
              <p:cNvSpPr txBox="1"/>
              <p:nvPr/>
            </p:nvSpPr>
            <p:spPr>
              <a:xfrm>
                <a:off x="6095999" y="2122864"/>
                <a:ext cx="2434975" cy="157697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600" b="1" dirty="0">
                    <a:solidFill>
                      <a:prstClr val="black"/>
                    </a:solidFill>
                    <a:effectLst>
                      <a:outerShdw blurRad="25400" dist="25400" dir="2700000" algn="tl" rotWithShape="0">
                        <a:prstClr val="black">
                          <a:alpha val="40000"/>
                        </a:prstClr>
                      </a:outerShdw>
                    </a:effectLst>
                    <a:latin typeface="Effra" panose="02000506080000020004" pitchFamily="2" charset="0"/>
                  </a:rPr>
                  <a:t>O</a:t>
                </a:r>
                <a:endParaRPr kumimoji="0" lang="nl-NL" sz="166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grpSp>
      </p:grpSp>
      <p:grpSp>
        <p:nvGrpSpPr>
          <p:cNvPr id="17" name="Groep 16">
            <a:extLst>
              <a:ext uri="{FF2B5EF4-FFF2-40B4-BE49-F238E27FC236}">
                <a16:creationId xmlns:a16="http://schemas.microsoft.com/office/drawing/2014/main" id="{7A643F3F-2406-CF08-0EEB-AACED468561A}"/>
              </a:ext>
            </a:extLst>
          </p:cNvPr>
          <p:cNvGrpSpPr/>
          <p:nvPr/>
        </p:nvGrpSpPr>
        <p:grpSpPr>
          <a:xfrm>
            <a:off x="-11710171" y="1315951"/>
            <a:ext cx="3229072" cy="3809715"/>
            <a:chOff x="-5743018" y="1365867"/>
            <a:chExt cx="3229072" cy="3809715"/>
          </a:xfrm>
        </p:grpSpPr>
        <p:sp>
          <p:nvSpPr>
            <p:cNvPr id="18" name="Rechthoek: afgeronde hoeken 17">
              <a:extLst>
                <a:ext uri="{FF2B5EF4-FFF2-40B4-BE49-F238E27FC236}">
                  <a16:creationId xmlns:a16="http://schemas.microsoft.com/office/drawing/2014/main" id="{9BD2BB0C-84E2-E010-50C0-171FB4258E48}"/>
                </a:ext>
              </a:extLst>
            </p:cNvPr>
            <p:cNvSpPr/>
            <p:nvPr/>
          </p:nvSpPr>
          <p:spPr>
            <a:xfrm>
              <a:off x="-5743018" y="1489381"/>
              <a:ext cx="3031375" cy="3560987"/>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22" name="Tekstvak 21">
              <a:extLst>
                <a:ext uri="{FF2B5EF4-FFF2-40B4-BE49-F238E27FC236}">
                  <a16:creationId xmlns:a16="http://schemas.microsoft.com/office/drawing/2014/main" id="{5D1FCA8C-E202-DFE8-7D8F-55BBEED02C88}"/>
                </a:ext>
              </a:extLst>
            </p:cNvPr>
            <p:cNvSpPr txBox="1"/>
            <p:nvPr/>
          </p:nvSpPr>
          <p:spPr>
            <a:xfrm>
              <a:off x="-5369817" y="1365867"/>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a:t>
              </a:r>
            </a:p>
          </p:txBody>
        </p:sp>
        <p:sp>
          <p:nvSpPr>
            <p:cNvPr id="23" name="Tekstvak 22">
              <a:extLst>
                <a:ext uri="{FF2B5EF4-FFF2-40B4-BE49-F238E27FC236}">
                  <a16:creationId xmlns:a16="http://schemas.microsoft.com/office/drawing/2014/main" id="{0FA4C8C1-213C-9247-4DE0-AF0BE0552990}"/>
                </a:ext>
              </a:extLst>
            </p:cNvPr>
            <p:cNvSpPr txBox="1"/>
            <p:nvPr/>
          </p:nvSpPr>
          <p:spPr>
            <a:xfrm>
              <a:off x="-5369817" y="1991776"/>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I</a:t>
              </a:r>
            </a:p>
          </p:txBody>
        </p:sp>
        <p:sp>
          <p:nvSpPr>
            <p:cNvPr id="24" name="Tekstvak 23">
              <a:extLst>
                <a:ext uri="{FF2B5EF4-FFF2-40B4-BE49-F238E27FC236}">
                  <a16:creationId xmlns:a16="http://schemas.microsoft.com/office/drawing/2014/main" id="{D8921B29-5D17-D3C8-36EE-725750BCA8DA}"/>
                </a:ext>
              </a:extLst>
            </p:cNvPr>
            <p:cNvSpPr txBox="1"/>
            <p:nvPr/>
          </p:nvSpPr>
          <p:spPr>
            <a:xfrm>
              <a:off x="-5369817" y="2700387"/>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25" name="Tekstvak 24">
              <a:extLst>
                <a:ext uri="{FF2B5EF4-FFF2-40B4-BE49-F238E27FC236}">
                  <a16:creationId xmlns:a16="http://schemas.microsoft.com/office/drawing/2014/main" id="{73F6F724-1031-40B1-DC9C-47E7A0C27190}"/>
                </a:ext>
              </a:extLst>
            </p:cNvPr>
            <p:cNvSpPr txBox="1"/>
            <p:nvPr/>
          </p:nvSpPr>
          <p:spPr>
            <a:xfrm>
              <a:off x="-5369817" y="3358975"/>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a:t>
              </a:r>
            </a:p>
          </p:txBody>
        </p:sp>
        <p:sp>
          <p:nvSpPr>
            <p:cNvPr id="27" name="Tekstvak 26">
              <a:extLst>
                <a:ext uri="{FF2B5EF4-FFF2-40B4-BE49-F238E27FC236}">
                  <a16:creationId xmlns:a16="http://schemas.microsoft.com/office/drawing/2014/main" id="{186C44C3-1762-FE41-6C9B-453106DEB7BC}"/>
                </a:ext>
              </a:extLst>
            </p:cNvPr>
            <p:cNvSpPr txBox="1"/>
            <p:nvPr/>
          </p:nvSpPr>
          <p:spPr>
            <a:xfrm>
              <a:off x="-5369817" y="4067586"/>
              <a:ext cx="6333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28" name="Tekstvak 27">
              <a:extLst>
                <a:ext uri="{FF2B5EF4-FFF2-40B4-BE49-F238E27FC236}">
                  <a16:creationId xmlns:a16="http://schemas.microsoft.com/office/drawing/2014/main" id="{0776E3C2-F98B-6DAB-5641-07182EC35EE0}"/>
                </a:ext>
              </a:extLst>
            </p:cNvPr>
            <p:cNvSpPr txBox="1"/>
            <p:nvPr/>
          </p:nvSpPr>
          <p:spPr>
            <a:xfrm>
              <a:off x="-4841438" y="1928545"/>
              <a:ext cx="2129795"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mzet</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29" name="Tekstvak 28">
              <a:extLst>
                <a:ext uri="{FF2B5EF4-FFF2-40B4-BE49-F238E27FC236}">
                  <a16:creationId xmlns:a16="http://schemas.microsoft.com/office/drawing/2014/main" id="{CB0B6ABD-B961-6416-8C3F-0577F803FF6D}"/>
                </a:ext>
              </a:extLst>
            </p:cNvPr>
            <p:cNvSpPr txBox="1"/>
            <p:nvPr/>
          </p:nvSpPr>
          <p:spPr>
            <a:xfrm>
              <a:off x="-5311618" y="2547414"/>
              <a:ext cx="21297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nkoopwaarde</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3" name="Tekstvak 32">
              <a:extLst>
                <a:ext uri="{FF2B5EF4-FFF2-40B4-BE49-F238E27FC236}">
                  <a16:creationId xmlns:a16="http://schemas.microsoft.com/office/drawing/2014/main" id="{81B31A5A-6F9C-1720-2449-792588515716}"/>
                </a:ext>
              </a:extLst>
            </p:cNvPr>
            <p:cNvSpPr txBox="1"/>
            <p:nvPr/>
          </p:nvSpPr>
          <p:spPr>
            <a:xfrm>
              <a:off x="-5173408" y="3242244"/>
              <a:ext cx="21297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rutoresultaat</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34" name="Tekstvak 33">
              <a:extLst>
                <a:ext uri="{FF2B5EF4-FFF2-40B4-BE49-F238E27FC236}">
                  <a16:creationId xmlns:a16="http://schemas.microsoft.com/office/drawing/2014/main" id="{D65BDD30-595E-9BD9-6736-0371CE7640AD}"/>
                </a:ext>
              </a:extLst>
            </p:cNvPr>
            <p:cNvSpPr txBox="1"/>
            <p:nvPr/>
          </p:nvSpPr>
          <p:spPr>
            <a:xfrm>
              <a:off x="-5200419" y="3921083"/>
              <a:ext cx="26864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noProof="0" dirty="0" err="1">
                  <a:solidFill>
                    <a:prstClr val="black"/>
                  </a:solidFill>
                  <a:effectLst>
                    <a:outerShdw blurRad="25400" dist="25400" dir="2700000" algn="tl" rotWithShape="0">
                      <a:prstClr val="black">
                        <a:alpha val="40000"/>
                      </a:prstClr>
                    </a:outerShdw>
                  </a:effectLst>
                  <a:latin typeface="Effra" panose="02000506080000020004" pitchFamily="2" charset="0"/>
                </a:rPr>
                <a:t>lle</a:t>
              </a:r>
              <a:r>
                <a:rPr lang="nl-NL" b="1" noProof="0" dirty="0">
                  <a:solidFill>
                    <a:prstClr val="black"/>
                  </a:solidFill>
                  <a:effectLst>
                    <a:outerShdw blurRad="25400" dist="25400" dir="2700000" algn="tl" rotWithShape="0">
                      <a:prstClr val="black">
                        <a:alpha val="40000"/>
                      </a:prstClr>
                    </a:outerShdw>
                  </a:effectLst>
                  <a:latin typeface="Effra" panose="02000506080000020004" pitchFamily="2" charset="0"/>
                </a:rPr>
                <a:t> bedrijfskosten</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35" name="Tekstvak 34">
              <a:extLst>
                <a:ext uri="{FF2B5EF4-FFF2-40B4-BE49-F238E27FC236}">
                  <a16:creationId xmlns:a16="http://schemas.microsoft.com/office/drawing/2014/main" id="{93A4CBC3-F709-82FA-3F87-386811AA1FC2}"/>
                </a:ext>
              </a:extLst>
            </p:cNvPr>
            <p:cNvSpPr txBox="1"/>
            <p:nvPr/>
          </p:nvSpPr>
          <p:spPr>
            <a:xfrm>
              <a:off x="-5200419" y="4599922"/>
              <a:ext cx="23955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noProof="0" dirty="0" err="1">
                  <a:solidFill>
                    <a:prstClr val="black"/>
                  </a:solidFill>
                  <a:effectLst>
                    <a:outerShdw blurRad="25400" dist="25400" dir="2700000" algn="tl" rotWithShape="0">
                      <a:prstClr val="black">
                        <a:alpha val="40000"/>
                      </a:prstClr>
                    </a:outerShdw>
                  </a:effectLst>
                  <a:latin typeface="Effra" panose="02000506080000020004" pitchFamily="2" charset="0"/>
                </a:rPr>
                <a:t>edrijfsresultaat</a:t>
              </a:r>
              <a:endParaRPr kumimoji="0" lang="nl-NL"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42" name="Minteken 41">
              <a:extLst>
                <a:ext uri="{FF2B5EF4-FFF2-40B4-BE49-F238E27FC236}">
                  <a16:creationId xmlns:a16="http://schemas.microsoft.com/office/drawing/2014/main" id="{5C5C6AE1-9C5F-8435-BE63-728B5AE44965}"/>
                </a:ext>
              </a:extLst>
            </p:cNvPr>
            <p:cNvSpPr/>
            <p:nvPr/>
          </p:nvSpPr>
          <p:spPr>
            <a:xfrm>
              <a:off x="-2976071" y="3516682"/>
              <a:ext cx="212396" cy="1173261"/>
            </a:xfrm>
            <a:prstGeom prst="mathMinus">
              <a:avLst>
                <a:gd name="adj1" fmla="val 4679"/>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a:p>
          </p:txBody>
        </p:sp>
        <p:sp>
          <p:nvSpPr>
            <p:cNvPr id="43" name="Is gelijk aan 42">
              <a:extLst>
                <a:ext uri="{FF2B5EF4-FFF2-40B4-BE49-F238E27FC236}">
                  <a16:creationId xmlns:a16="http://schemas.microsoft.com/office/drawing/2014/main" id="{FF6E1B9A-49DB-DC3D-1425-1B6020D4D6B2}"/>
                </a:ext>
              </a:extLst>
            </p:cNvPr>
            <p:cNvSpPr/>
            <p:nvPr/>
          </p:nvSpPr>
          <p:spPr>
            <a:xfrm>
              <a:off x="-5620395" y="4283549"/>
              <a:ext cx="311091" cy="650401"/>
            </a:xfrm>
            <a:prstGeom prst="mathEqual">
              <a:avLst>
                <a:gd name="adj1" fmla="val 5273"/>
                <a:gd name="adj2" fmla="val 7991"/>
              </a:avLst>
            </a:prstGeom>
            <a:solidFill>
              <a:srgbClr val="652EA3"/>
            </a:solidFill>
            <a:ln>
              <a:solidFill>
                <a:srgbClr val="652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a:solidFill>
                  <a:schemeClr val="tx1"/>
                </a:solidFill>
              </a:endParaRPr>
            </a:p>
          </p:txBody>
        </p:sp>
        <p:sp>
          <p:nvSpPr>
            <p:cNvPr id="44" name="Is gelijk aan 43">
              <a:extLst>
                <a:ext uri="{FF2B5EF4-FFF2-40B4-BE49-F238E27FC236}">
                  <a16:creationId xmlns:a16="http://schemas.microsoft.com/office/drawing/2014/main" id="{0112306B-8018-A393-C3DD-0C3269FB6755}"/>
                </a:ext>
              </a:extLst>
            </p:cNvPr>
            <p:cNvSpPr/>
            <p:nvPr/>
          </p:nvSpPr>
          <p:spPr>
            <a:xfrm>
              <a:off x="-5620395" y="2913598"/>
              <a:ext cx="311091" cy="650401"/>
            </a:xfrm>
            <a:prstGeom prst="mathEqual">
              <a:avLst>
                <a:gd name="adj1" fmla="val 5273"/>
                <a:gd name="adj2" fmla="val 7991"/>
              </a:avLst>
            </a:prstGeom>
            <a:solidFill>
              <a:srgbClr val="652EA3"/>
            </a:solidFill>
            <a:ln>
              <a:solidFill>
                <a:srgbClr val="652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a:solidFill>
                  <a:schemeClr val="tx1"/>
                </a:solidFill>
              </a:endParaRPr>
            </a:p>
          </p:txBody>
        </p:sp>
        <p:cxnSp>
          <p:nvCxnSpPr>
            <p:cNvPr id="45" name="Rechte verbindingslijn 44">
              <a:extLst>
                <a:ext uri="{FF2B5EF4-FFF2-40B4-BE49-F238E27FC236}">
                  <a16:creationId xmlns:a16="http://schemas.microsoft.com/office/drawing/2014/main" id="{D70F8886-3665-C503-9DAD-5EAD1EF3DB44}"/>
                </a:ext>
              </a:extLst>
            </p:cNvPr>
            <p:cNvCxnSpPr>
              <a:cxnSpLocks/>
            </p:cNvCxnSpPr>
            <p:nvPr/>
          </p:nvCxnSpPr>
          <p:spPr>
            <a:xfrm>
              <a:off x="-5369817" y="4280444"/>
              <a:ext cx="2436743" cy="0"/>
            </a:xfrm>
            <a:prstGeom prst="line">
              <a:avLst/>
            </a:prstGeom>
            <a:ln w="28575">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Minteken 45">
              <a:extLst>
                <a:ext uri="{FF2B5EF4-FFF2-40B4-BE49-F238E27FC236}">
                  <a16:creationId xmlns:a16="http://schemas.microsoft.com/office/drawing/2014/main" id="{9B69AC5E-1DA4-5FF7-C6C5-9875F84A9B35}"/>
                </a:ext>
              </a:extLst>
            </p:cNvPr>
            <p:cNvSpPr/>
            <p:nvPr/>
          </p:nvSpPr>
          <p:spPr>
            <a:xfrm>
              <a:off x="-2976071" y="2153446"/>
              <a:ext cx="212396" cy="1173261"/>
            </a:xfrm>
            <a:prstGeom prst="mathMinus">
              <a:avLst>
                <a:gd name="adj1" fmla="val 4679"/>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a:p>
          </p:txBody>
        </p:sp>
        <p:cxnSp>
          <p:nvCxnSpPr>
            <p:cNvPr id="47" name="Rechte verbindingslijn 46">
              <a:extLst>
                <a:ext uri="{FF2B5EF4-FFF2-40B4-BE49-F238E27FC236}">
                  <a16:creationId xmlns:a16="http://schemas.microsoft.com/office/drawing/2014/main" id="{D934BB1B-7E62-9FBB-A89A-720B75CB1F70}"/>
                </a:ext>
              </a:extLst>
            </p:cNvPr>
            <p:cNvCxnSpPr>
              <a:cxnSpLocks/>
            </p:cNvCxnSpPr>
            <p:nvPr/>
          </p:nvCxnSpPr>
          <p:spPr>
            <a:xfrm>
              <a:off x="-5369817" y="2916746"/>
              <a:ext cx="2436743" cy="0"/>
            </a:xfrm>
            <a:prstGeom prst="line">
              <a:avLst/>
            </a:prstGeom>
            <a:ln w="28575">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48" name="Groep 47">
            <a:extLst>
              <a:ext uri="{FF2B5EF4-FFF2-40B4-BE49-F238E27FC236}">
                <a16:creationId xmlns:a16="http://schemas.microsoft.com/office/drawing/2014/main" id="{787D8AFE-717A-16D2-0402-209C333C8764}"/>
              </a:ext>
            </a:extLst>
          </p:cNvPr>
          <p:cNvGrpSpPr/>
          <p:nvPr/>
        </p:nvGrpSpPr>
        <p:grpSpPr>
          <a:xfrm>
            <a:off x="-11710170" y="1091860"/>
            <a:ext cx="11390856" cy="461665"/>
            <a:chOff x="409258" y="1091860"/>
            <a:chExt cx="11390856" cy="461665"/>
          </a:xfrm>
        </p:grpSpPr>
        <p:sp>
          <p:nvSpPr>
            <p:cNvPr id="49" name="Rechthoek: afgeronde hoeken 48">
              <a:extLst>
                <a:ext uri="{FF2B5EF4-FFF2-40B4-BE49-F238E27FC236}">
                  <a16:creationId xmlns:a16="http://schemas.microsoft.com/office/drawing/2014/main" id="{397A5BA1-3313-5B00-2CB4-80F715535BF6}"/>
                </a:ext>
              </a:extLst>
            </p:cNvPr>
            <p:cNvSpPr/>
            <p:nvPr/>
          </p:nvSpPr>
          <p:spPr>
            <a:xfrm>
              <a:off x="409258" y="1113358"/>
              <a:ext cx="11390856" cy="426845"/>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0" name="Tekstvak 49">
              <a:extLst>
                <a:ext uri="{FF2B5EF4-FFF2-40B4-BE49-F238E27FC236}">
                  <a16:creationId xmlns:a16="http://schemas.microsoft.com/office/drawing/2014/main" id="{1D22F99A-030C-9CFF-421B-0B5F2AA8D935}"/>
                </a:ext>
              </a:extLst>
            </p:cNvPr>
            <p:cNvSpPr txBox="1"/>
            <p:nvPr/>
          </p:nvSpPr>
          <p:spPr>
            <a:xfrm>
              <a:off x="4192859" y="1091860"/>
              <a:ext cx="38062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chemeClr val="bg1"/>
                  </a:solidFill>
                  <a:effectLst/>
                  <a:uLnTx/>
                  <a:uFillTx/>
                  <a:latin typeface="Effra" panose="02000506080000020004" pitchFamily="2" charset="0"/>
                  <a:ea typeface="+mn-ea"/>
                  <a:cs typeface="+mn-cs"/>
                </a:rPr>
                <a:t>Winst-en-verliesrekening</a:t>
              </a:r>
            </a:p>
          </p:txBody>
        </p:sp>
      </p:grpSp>
      <p:grpSp>
        <p:nvGrpSpPr>
          <p:cNvPr id="51" name="Groep 50">
            <a:extLst>
              <a:ext uri="{FF2B5EF4-FFF2-40B4-BE49-F238E27FC236}">
                <a16:creationId xmlns:a16="http://schemas.microsoft.com/office/drawing/2014/main" id="{1B34F063-71EA-92DE-73BB-19DFC1F0F1BC}"/>
              </a:ext>
            </a:extLst>
          </p:cNvPr>
          <p:cNvGrpSpPr/>
          <p:nvPr/>
        </p:nvGrpSpPr>
        <p:grpSpPr>
          <a:xfrm>
            <a:off x="-8556172" y="2427566"/>
            <a:ext cx="4231216" cy="769441"/>
            <a:chOff x="3563256" y="2427566"/>
            <a:chExt cx="4231216" cy="769441"/>
          </a:xfrm>
        </p:grpSpPr>
        <p:sp>
          <p:nvSpPr>
            <p:cNvPr id="52" name="Rechthoek: afgeronde hoeken 51">
              <a:extLst>
                <a:ext uri="{FF2B5EF4-FFF2-40B4-BE49-F238E27FC236}">
                  <a16:creationId xmlns:a16="http://schemas.microsoft.com/office/drawing/2014/main" id="{7FE50D30-BC9F-58B6-06CC-5AE46483A28C}"/>
                </a:ext>
              </a:extLst>
            </p:cNvPr>
            <p:cNvSpPr/>
            <p:nvPr/>
          </p:nvSpPr>
          <p:spPr>
            <a:xfrm>
              <a:off x="3564186" y="2496132"/>
              <a:ext cx="4229356" cy="632308"/>
            </a:xfrm>
            <a:prstGeom prst="roundRect">
              <a:avLst>
                <a:gd name="adj" fmla="val 18571"/>
              </a:avLst>
            </a:prstGeom>
            <a:solidFill>
              <a:srgbClr val="AE83ED"/>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3" name="Tekstvak 52">
              <a:extLst>
                <a:ext uri="{FF2B5EF4-FFF2-40B4-BE49-F238E27FC236}">
                  <a16:creationId xmlns:a16="http://schemas.microsoft.com/office/drawing/2014/main" id="{A3479E5F-67F4-0488-B541-47D6872CBA5F}"/>
                </a:ext>
              </a:extLst>
            </p:cNvPr>
            <p:cNvSpPr txBox="1"/>
            <p:nvPr/>
          </p:nvSpPr>
          <p:spPr>
            <a:xfrm>
              <a:off x="3563256" y="2427566"/>
              <a:ext cx="4231216" cy="769441"/>
            </a:xfrm>
            <a:prstGeom prst="rect">
              <a:avLst/>
            </a:prstGeom>
            <a:noFill/>
          </p:spPr>
          <p:txBody>
            <a:bodyPr wrap="square" rtlCol="0">
              <a:spAutoFit/>
            </a:bodyPr>
            <a:lstStyle/>
            <a:p>
              <a:pPr lvl="0" algn="ctr">
                <a:defRPr/>
              </a:pPr>
              <a:r>
                <a:rPr kumimoji="0" lang="nl-NL" sz="4400" b="1" u="none" strike="noStrike" kern="1200" cap="none" spc="0" normalizeH="0" baseline="0" noProof="0" dirty="0">
                  <a:ln>
                    <a:noFill/>
                  </a:ln>
                  <a:solidFill>
                    <a:schemeClr val="bg1"/>
                  </a:solidFill>
                  <a:effectLst/>
                  <a:uLnTx/>
                  <a:uFillTx/>
                  <a:latin typeface="Effra" panose="02000506080000020004" pitchFamily="2" charset="0"/>
                </a:rPr>
                <a:t>Break-evenpunt</a:t>
              </a:r>
            </a:p>
          </p:txBody>
        </p:sp>
      </p:grpSp>
      <p:sp>
        <p:nvSpPr>
          <p:cNvPr id="54" name="Tekstvak 53">
            <a:extLst>
              <a:ext uri="{FF2B5EF4-FFF2-40B4-BE49-F238E27FC236}">
                <a16:creationId xmlns:a16="http://schemas.microsoft.com/office/drawing/2014/main" id="{F019D67F-E59C-CF0C-5203-B6FCB3CF6D86}"/>
              </a:ext>
            </a:extLst>
          </p:cNvPr>
          <p:cNvSpPr txBox="1"/>
          <p:nvPr/>
        </p:nvSpPr>
        <p:spPr>
          <a:xfrm>
            <a:off x="-9118490" y="3844096"/>
            <a:ext cx="77060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600" b="1" dirty="0">
                <a:solidFill>
                  <a:srgbClr val="C00000"/>
                </a:solidFill>
                <a:effectLst>
                  <a:outerShdw blurRad="25400" dist="25400" dir="2700000" algn="tl" rotWithShape="0">
                    <a:prstClr val="black">
                      <a:alpha val="40000"/>
                    </a:prstClr>
                  </a:outerShdw>
                </a:effectLst>
                <a:latin typeface="Effra" panose="02000506080000020004" pitchFamily="2" charset="0"/>
              </a:rPr>
              <a:t>0</a:t>
            </a:r>
            <a:endParaRPr kumimoji="0" lang="nl-NL" sz="9600" b="1" u="none" strike="noStrike" kern="1200" cap="none" spc="0" normalizeH="0" baseline="0" noProof="0" dirty="0">
              <a:ln>
                <a:noFill/>
              </a:ln>
              <a:solidFill>
                <a:srgbClr val="C00000"/>
              </a:solidFill>
              <a:effectLst>
                <a:outerShdw blurRad="25400" dist="25400" dir="2700000" algn="tl" rotWithShape="0">
                  <a:prstClr val="black">
                    <a:alpha val="40000"/>
                  </a:prstClr>
                </a:outerShdw>
              </a:effectLst>
              <a:uLnTx/>
              <a:uFillTx/>
              <a:latin typeface="Effra" panose="02000506080000020004" pitchFamily="2" charset="0"/>
            </a:endParaRPr>
          </a:p>
        </p:txBody>
      </p:sp>
      <p:pic>
        <p:nvPicPr>
          <p:cNvPr id="55" name="Graphic 54" descr="Pijl: Curve in tegenwijzerzin met effen opvulling">
            <a:extLst>
              <a:ext uri="{FF2B5EF4-FFF2-40B4-BE49-F238E27FC236}">
                <a16:creationId xmlns:a16="http://schemas.microsoft.com/office/drawing/2014/main" id="{C579E451-342D-BA45-2EC9-EA2C0CFACF2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2780937" flipH="1">
            <a:off x="-8631522" y="2784907"/>
            <a:ext cx="2499029" cy="2499029"/>
          </a:xfrm>
          <a:prstGeom prst="rect">
            <a:avLst/>
          </a:prstGeom>
        </p:spPr>
      </p:pic>
      <p:pic>
        <p:nvPicPr>
          <p:cNvPr id="56" name="Graphic 55" descr="Pijl: Curve in tegenwijzerzin met effen opvulling">
            <a:extLst>
              <a:ext uri="{FF2B5EF4-FFF2-40B4-BE49-F238E27FC236}">
                <a16:creationId xmlns:a16="http://schemas.microsoft.com/office/drawing/2014/main" id="{E14CEC3C-7DCD-8C00-7E56-3D19DEF0D4B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8819063">
            <a:off x="-6620285" y="2784907"/>
            <a:ext cx="2499029" cy="2499029"/>
          </a:xfrm>
          <a:prstGeom prst="rect">
            <a:avLst/>
          </a:prstGeom>
        </p:spPr>
      </p:pic>
    </p:spTree>
    <p:extLst>
      <p:ext uri="{BB962C8B-B14F-4D97-AF65-F5344CB8AC3E}">
        <p14:creationId xmlns:p14="http://schemas.microsoft.com/office/powerpoint/2010/main" val="251374788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250"/>
                                        <p:tgtEl>
                                          <p:spTgt spid="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5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50"/>
                                        <p:tgtEl>
                                          <p:spTgt spid="16"/>
                                        </p:tgtEl>
                                      </p:cBhvr>
                                    </p:animEffect>
                                  </p:childTnLst>
                                </p:cTn>
                              </p:par>
                            </p:childTnLst>
                          </p:cTn>
                        </p:par>
                        <p:par>
                          <p:cTn id="23" fill="hold">
                            <p:stCondLst>
                              <p:cond delay="250"/>
                            </p:stCondLst>
                            <p:childTnLst>
                              <p:par>
                                <p:cTn id="24" presetID="1"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par>
                          <p:cTn id="26" fill="hold">
                            <p:stCondLst>
                              <p:cond delay="250"/>
                            </p:stCondLst>
                            <p:childTnLst>
                              <p:par>
                                <p:cTn id="27" presetID="1"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par>
                          <p:cTn id="29" fill="hold">
                            <p:stCondLst>
                              <p:cond delay="250"/>
                            </p:stCondLst>
                            <p:childTnLst>
                              <p:par>
                                <p:cTn id="30" presetID="1" presetClass="entr" presetSubtype="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par>
                          <p:cTn id="32" fill="hold">
                            <p:stCondLst>
                              <p:cond delay="250"/>
                            </p:stCondLst>
                            <p:childTnLst>
                              <p:par>
                                <p:cTn id="33" presetID="1"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par>
                          <p:cTn id="35" fill="hold">
                            <p:stCondLst>
                              <p:cond delay="250"/>
                            </p:stCondLst>
                            <p:childTnLst>
                              <p:par>
                                <p:cTn id="36" presetID="2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250"/>
                                        <p:tgtEl>
                                          <p:spTgt spid="21"/>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barn(outVertical)">
                                      <p:cBhvr>
                                        <p:cTn id="46" dur="250"/>
                                        <p:tgtEl>
                                          <p:spTgt spid="59"/>
                                        </p:tgtEl>
                                      </p:cBhvr>
                                    </p:animEffect>
                                  </p:childTnLst>
                                </p:cTn>
                              </p:par>
                            </p:childTnLst>
                          </p:cTn>
                        </p:par>
                        <p:par>
                          <p:cTn id="47" fill="hold">
                            <p:stCondLst>
                              <p:cond delay="250"/>
                            </p:stCondLst>
                            <p:childTnLst>
                              <p:par>
                                <p:cTn id="48" presetID="22" presetClass="entr" presetSubtype="1"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up)">
                                      <p:cBhvr>
                                        <p:cTn id="50" dur="250"/>
                                        <p:tgtEl>
                                          <p:spTgt spid="7"/>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250"/>
                                        <p:tgtEl>
                                          <p:spTgt spid="19"/>
                                        </p:tgtEl>
                                      </p:cBhvr>
                                    </p:animEffect>
                                  </p:childTnLst>
                                </p:cTn>
                              </p:par>
                              <p:par>
                                <p:cTn id="59" presetID="22" presetClass="entr" presetSubtype="8"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250"/>
                                        <p:tgtEl>
                                          <p:spTgt spid="20"/>
                                        </p:tgtEl>
                                      </p:cBhvr>
                                    </p:animEffect>
                                  </p:childTnLst>
                                </p:cTn>
                              </p:par>
                            </p:childTnLst>
                          </p:cTn>
                        </p:par>
                        <p:par>
                          <p:cTn id="62" fill="hold">
                            <p:stCondLst>
                              <p:cond delay="250"/>
                            </p:stCondLst>
                            <p:childTnLst>
                              <p:par>
                                <p:cTn id="63" presetID="1" presetClass="entr" presetSubtype="0"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par>
                          <p:cTn id="65" fill="hold">
                            <p:stCondLst>
                              <p:cond delay="250"/>
                            </p:stCondLst>
                            <p:childTnLst>
                              <p:par>
                                <p:cTn id="66" presetID="1" presetClass="entr" presetSubtype="0"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childTnLst>
                                </p:cTn>
                              </p:par>
                            </p:childTnLst>
                          </p:cTn>
                        </p:par>
                        <p:par>
                          <p:cTn id="68" fill="hold">
                            <p:stCondLst>
                              <p:cond delay="250"/>
                            </p:stCondLst>
                            <p:childTnLst>
                              <p:par>
                                <p:cTn id="69" presetID="1" presetClass="entr" presetSubtype="0"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par>
                          <p:cTn id="71" fill="hold">
                            <p:stCondLst>
                              <p:cond delay="250"/>
                            </p:stCondLst>
                            <p:childTnLst>
                              <p:par>
                                <p:cTn id="72" presetID="1"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childTnLst>
                                </p:cTn>
                              </p:par>
                            </p:childTnLst>
                          </p:cTn>
                        </p:par>
                        <p:par>
                          <p:cTn id="74" fill="hold">
                            <p:stCondLst>
                              <p:cond delay="250"/>
                            </p:stCondLst>
                            <p:childTnLst>
                              <p:par>
                                <p:cTn id="75" presetID="22" presetClass="entr" presetSubtype="8"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250"/>
                                        <p:tgtEl>
                                          <p:spTgt spid="26"/>
                                        </p:tgtEl>
                                      </p:cBhvr>
                                    </p:animEffect>
                                  </p:childTnLst>
                                </p:cTn>
                              </p:par>
                            </p:childTnLst>
                          </p:cTn>
                        </p:par>
                        <p:par>
                          <p:cTn id="78" fill="hold">
                            <p:stCondLst>
                              <p:cond delay="500"/>
                            </p:stCondLst>
                            <p:childTnLst>
                              <p:par>
                                <p:cTn id="79" presetID="1"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wipe(left)">
                                      <p:cBhvr>
                                        <p:cTn id="89" dur="250"/>
                                        <p:tgtEl>
                                          <p:spTgt spid="65"/>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6"/>
                                        </p:tgtEl>
                                        <p:attrNameLst>
                                          <p:attrName>style.visibility</p:attrName>
                                        </p:attrNameLst>
                                      </p:cBhvr>
                                      <p:to>
                                        <p:strVal val="visible"/>
                                      </p:to>
                                    </p:set>
                                  </p:childTnLst>
                                </p:cTn>
                              </p:par>
                              <p:par>
                                <p:cTn id="94" presetID="22" presetClass="entr" presetSubtype="1"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wipe(up)">
                                      <p:cBhvr>
                                        <p:cTn id="96"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9" grpId="0" animBg="1"/>
      <p:bldP spid="3" grpId="0" animBg="1"/>
      <p:bldP spid="4" grpId="0"/>
      <p:bldP spid="5" grpId="0"/>
      <p:bldP spid="36" grpId="0"/>
      <p:bldP spid="37" grpId="0"/>
      <p:bldP spid="38" grpId="0"/>
      <p:bldP spid="39" grpId="0"/>
      <p:bldP spid="41" grpId="0"/>
      <p:bldP spid="58" grpId="0"/>
      <p:bldP spid="65" grpId="0"/>
      <p:bldP spid="66" grpId="0" animBg="1"/>
      <p:bldP spid="6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24317-1D4C-F046-052A-2ABC092D5A3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923782C-76A7-08DF-4C93-950FED5FD86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Break-evenanalyse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Examenvraag</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p:txBody>
      </p:sp>
      <p:sp>
        <p:nvSpPr>
          <p:cNvPr id="73" name="Tekstvak 72">
            <a:extLst>
              <a:ext uri="{FF2B5EF4-FFF2-40B4-BE49-F238E27FC236}">
                <a16:creationId xmlns:a16="http://schemas.microsoft.com/office/drawing/2014/main" id="{788CBC65-308B-C65B-B387-9D0973864BF2}"/>
              </a:ext>
            </a:extLst>
          </p:cNvPr>
          <p:cNvSpPr txBox="1"/>
          <p:nvPr/>
        </p:nvSpPr>
        <p:spPr>
          <a:xfrm>
            <a:off x="6613236" y="6445479"/>
            <a:ext cx="5429828" cy="307777"/>
          </a:xfrm>
          <a:prstGeom prst="rect">
            <a:avLst/>
          </a:prstGeom>
          <a:noFill/>
        </p:spPr>
        <p:txBody>
          <a:bodyPr wrap="square" rtlCol="0">
            <a:spAutoFit/>
          </a:bodyPr>
          <a:lstStyle/>
          <a:p>
            <a:pPr lvl="0" algn="r">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a:t>
            </a:r>
            <a:r>
              <a:rPr lang="nl-NL" sz="1400" dirty="0">
                <a:solidFill>
                  <a:prstClr val="black">
                    <a:alpha val="40000"/>
                  </a:prstClr>
                </a:solidFill>
                <a:latin typeface="Effra" panose="02000506080000020004" pitchFamily="2" charset="0"/>
              </a:rPr>
              <a:t>2022-I</a:t>
            </a:r>
            <a:endPar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endParaRPr>
          </a:p>
        </p:txBody>
      </p:sp>
      <p:pic>
        <p:nvPicPr>
          <p:cNvPr id="76" name="Afbeelding 75">
            <a:extLst>
              <a:ext uri="{FF2B5EF4-FFF2-40B4-BE49-F238E27FC236}">
                <a16:creationId xmlns:a16="http://schemas.microsoft.com/office/drawing/2014/main" id="{DAEA05E4-7959-A9F2-D0FA-EA416FE57666}"/>
              </a:ext>
            </a:extLst>
          </p:cNvPr>
          <p:cNvPicPr>
            <a:picLocks noChangeAspect="1"/>
          </p:cNvPicPr>
          <p:nvPr/>
        </p:nvPicPr>
        <p:blipFill>
          <a:blip r:embed="rId3"/>
          <a:stretch>
            <a:fillRect/>
          </a:stretch>
        </p:blipFill>
        <p:spPr>
          <a:xfrm>
            <a:off x="569688" y="1655309"/>
            <a:ext cx="11052624" cy="1038126"/>
          </a:xfrm>
          <a:prstGeom prst="rect">
            <a:avLst/>
          </a:prstGeom>
          <a:ln w="38100">
            <a:solidFill>
              <a:srgbClr val="945DE8"/>
            </a:solidFill>
          </a:ln>
          <a:effectLst>
            <a:outerShdw blurRad="25400" dist="25400" dir="2700000" algn="tl" rotWithShape="0">
              <a:prstClr val="black">
                <a:alpha val="40000"/>
              </a:prstClr>
            </a:outerShdw>
          </a:effectLst>
        </p:spPr>
      </p:pic>
      <p:sp>
        <p:nvSpPr>
          <p:cNvPr id="78" name="Tekstvak 77">
            <a:extLst>
              <a:ext uri="{FF2B5EF4-FFF2-40B4-BE49-F238E27FC236}">
                <a16:creationId xmlns:a16="http://schemas.microsoft.com/office/drawing/2014/main" id="{B3D75A34-32AB-BC3A-B5F2-677D5E4ED334}"/>
              </a:ext>
            </a:extLst>
          </p:cNvPr>
          <p:cNvSpPr txBox="1"/>
          <p:nvPr/>
        </p:nvSpPr>
        <p:spPr>
          <a:xfrm>
            <a:off x="391886" y="3142076"/>
            <a:ext cx="11408227" cy="1077218"/>
          </a:xfrm>
          <a:prstGeom prst="rect">
            <a:avLst/>
          </a:prstGeom>
          <a:noFill/>
        </p:spPr>
        <p:txBody>
          <a:bodyPr wrap="square" rtlCol="0">
            <a:spAutoFit/>
          </a:bodyPr>
          <a:lstStyle/>
          <a:p>
            <a:pPr lvl="0" algn="ctr">
              <a:defRPr/>
            </a:pPr>
            <a:r>
              <a:rPr kumimoji="0" lang="nl-NL" sz="3200" b="1" i="1" u="none" strike="noStrike" kern="1200" cap="none" spc="0" normalizeH="0" noProof="0" dirty="0">
                <a:ln>
                  <a:noFill/>
                </a:ln>
                <a:effectLst/>
                <a:uLnTx/>
                <a:uFillTx/>
                <a:latin typeface="Effra" panose="02000506080000020004" pitchFamily="2" charset="0"/>
              </a:rPr>
              <a:t>Als de </a:t>
            </a:r>
            <a:r>
              <a:rPr kumimoji="0" lang="nl-NL" sz="3200" b="1" i="1" u="none" strike="noStrike" kern="1200" cap="none" spc="0" normalizeH="0" noProof="0" dirty="0">
                <a:ln>
                  <a:noFill/>
                </a:ln>
                <a:solidFill>
                  <a:srgbClr val="945DE8"/>
                </a:solidFill>
                <a:effectLst/>
                <a:uLnTx/>
                <a:uFillTx/>
                <a:latin typeface="Effra" panose="02000506080000020004" pitchFamily="2" charset="0"/>
              </a:rPr>
              <a:t>afzet daalt</a:t>
            </a:r>
            <a:r>
              <a:rPr kumimoji="0" lang="nl-NL" sz="3200" b="1" i="1" u="none" strike="noStrike" kern="1200" cap="none" spc="0" normalizeH="0" noProof="0" dirty="0">
                <a:ln>
                  <a:noFill/>
                </a:ln>
                <a:effectLst/>
                <a:uLnTx/>
                <a:uFillTx/>
                <a:latin typeface="Effra" panose="02000506080000020004" pitchFamily="2" charset="0"/>
              </a:rPr>
              <a:t>, dalen de </a:t>
            </a:r>
            <a:r>
              <a:rPr kumimoji="0" lang="nl-NL" sz="3200" b="1" i="1" u="none" strike="noStrike" kern="1200" cap="none" spc="0" normalizeH="0" noProof="0" dirty="0">
                <a:ln>
                  <a:noFill/>
                </a:ln>
                <a:solidFill>
                  <a:srgbClr val="945DE8"/>
                </a:solidFill>
                <a:effectLst/>
                <a:uLnTx/>
                <a:uFillTx/>
                <a:latin typeface="Effra" panose="02000506080000020004" pitchFamily="2" charset="0"/>
              </a:rPr>
              <a:t>variabele</a:t>
            </a:r>
            <a:r>
              <a:rPr kumimoji="0" lang="nl-NL" sz="3200" b="1" i="1" u="none" strike="noStrike" kern="1200" cap="none" spc="0" normalizeH="0" noProof="0" dirty="0">
                <a:ln>
                  <a:noFill/>
                </a:ln>
                <a:effectLst/>
                <a:uLnTx/>
                <a:uFillTx/>
                <a:latin typeface="Effra" panose="02000506080000020004" pitchFamily="2" charset="0"/>
              </a:rPr>
              <a:t> kosten </a:t>
            </a:r>
            <a:r>
              <a:rPr kumimoji="0" lang="nl-NL" sz="3200" b="1" i="1" u="none" strike="noStrike" kern="1200" cap="none" spc="0" normalizeH="0" noProof="0" dirty="0">
                <a:ln>
                  <a:noFill/>
                </a:ln>
                <a:solidFill>
                  <a:srgbClr val="945DE8"/>
                </a:solidFill>
                <a:effectLst/>
                <a:uLnTx/>
                <a:uFillTx/>
                <a:latin typeface="Effra" panose="02000506080000020004" pitchFamily="2" charset="0"/>
              </a:rPr>
              <a:t>mee</a:t>
            </a:r>
            <a:r>
              <a:rPr kumimoji="0" lang="nl-NL" sz="3200" b="1" i="1" u="none" strike="noStrike" kern="1200" cap="none" spc="0" normalizeH="0" noProof="0" dirty="0">
                <a:ln>
                  <a:noFill/>
                </a:ln>
                <a:effectLst/>
                <a:uLnTx/>
                <a:uFillTx/>
                <a:latin typeface="Effra" panose="02000506080000020004" pitchFamily="2" charset="0"/>
              </a:rPr>
              <a:t> en de </a:t>
            </a:r>
            <a:r>
              <a:rPr kumimoji="0" lang="nl-NL" sz="3200" b="1" i="1" u="none" strike="noStrike" kern="1200" cap="none" spc="0" normalizeH="0" noProof="0" dirty="0">
                <a:ln>
                  <a:noFill/>
                </a:ln>
                <a:solidFill>
                  <a:srgbClr val="945DE8"/>
                </a:solidFill>
                <a:effectLst/>
                <a:uLnTx/>
                <a:uFillTx/>
                <a:latin typeface="Effra" panose="02000506080000020004" pitchFamily="2" charset="0"/>
              </a:rPr>
              <a:t>constante</a:t>
            </a:r>
            <a:r>
              <a:rPr kumimoji="0" lang="nl-NL" sz="3200" b="1" i="1" u="none" strike="noStrike" kern="1200" cap="none" spc="0" normalizeH="0" noProof="0" dirty="0">
                <a:ln>
                  <a:noFill/>
                </a:ln>
                <a:effectLst/>
                <a:uLnTx/>
                <a:uFillTx/>
                <a:latin typeface="Effra" panose="02000506080000020004" pitchFamily="2" charset="0"/>
              </a:rPr>
              <a:t> kosten </a:t>
            </a:r>
            <a:r>
              <a:rPr kumimoji="0" lang="nl-NL" sz="3200" b="1" i="1" u="none" strike="noStrike" kern="1200" cap="none" spc="0" normalizeH="0" noProof="0" dirty="0">
                <a:ln>
                  <a:noFill/>
                </a:ln>
                <a:solidFill>
                  <a:srgbClr val="945DE8"/>
                </a:solidFill>
                <a:effectLst/>
                <a:uLnTx/>
                <a:uFillTx/>
                <a:latin typeface="Effra" panose="02000506080000020004" pitchFamily="2" charset="0"/>
              </a:rPr>
              <a:t>niet</a:t>
            </a:r>
            <a:r>
              <a:rPr kumimoji="0" lang="nl-NL" sz="3200" b="1" i="1" u="none" strike="noStrike" kern="1200" cap="none" spc="0" normalizeH="0" noProof="0" dirty="0">
                <a:ln>
                  <a:noFill/>
                </a:ln>
                <a:effectLst/>
                <a:uLnTx/>
                <a:uFillTx/>
                <a:latin typeface="Effra" panose="02000506080000020004" pitchFamily="2" charset="0"/>
              </a:rPr>
              <a:t>.</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6" name="Tekstvak 5">
            <a:extLst>
              <a:ext uri="{FF2B5EF4-FFF2-40B4-BE49-F238E27FC236}">
                <a16:creationId xmlns:a16="http://schemas.microsoft.com/office/drawing/2014/main" id="{AE622B40-46AF-0748-4026-CFE7F065748F}"/>
              </a:ext>
            </a:extLst>
          </p:cNvPr>
          <p:cNvSpPr txBox="1"/>
          <p:nvPr/>
        </p:nvSpPr>
        <p:spPr>
          <a:xfrm>
            <a:off x="391886" y="4667935"/>
            <a:ext cx="11408227" cy="1077218"/>
          </a:xfrm>
          <a:prstGeom prst="rect">
            <a:avLst/>
          </a:prstGeom>
          <a:noFill/>
        </p:spPr>
        <p:txBody>
          <a:bodyPr wrap="square" rtlCol="0">
            <a:spAutoFit/>
          </a:bodyPr>
          <a:lstStyle/>
          <a:p>
            <a:pPr lvl="0" algn="ctr">
              <a:defRPr/>
            </a:pPr>
            <a:r>
              <a:rPr kumimoji="0" lang="nl-NL" sz="3200" b="1" i="1" u="none" strike="noStrike" kern="1200" cap="none" spc="0" normalizeH="0" noProof="0" dirty="0">
                <a:ln>
                  <a:noFill/>
                </a:ln>
                <a:effectLst/>
                <a:uLnTx/>
                <a:uFillTx/>
                <a:latin typeface="Effra" panose="02000506080000020004" pitchFamily="2" charset="0"/>
              </a:rPr>
              <a:t>Dus bij </a:t>
            </a:r>
            <a:r>
              <a:rPr kumimoji="0" lang="nl-NL" sz="3200" b="1" i="1" u="none" strike="noStrike" kern="1200" cap="none" spc="0" normalizeH="0" noProof="0" dirty="0">
                <a:ln>
                  <a:noFill/>
                </a:ln>
                <a:solidFill>
                  <a:srgbClr val="945DE8"/>
                </a:solidFill>
                <a:effectLst/>
                <a:uLnTx/>
                <a:uFillTx/>
                <a:latin typeface="Effra" panose="02000506080000020004" pitchFamily="2" charset="0"/>
              </a:rPr>
              <a:t>relatief veel CK</a:t>
            </a:r>
            <a:r>
              <a:rPr kumimoji="0" lang="nl-NL" sz="3200" b="1" i="1" u="none" strike="noStrike" kern="1200" cap="none" spc="0" normalizeH="0" noProof="0" dirty="0">
                <a:ln>
                  <a:noFill/>
                </a:ln>
                <a:effectLst/>
                <a:uLnTx/>
                <a:uFillTx/>
                <a:latin typeface="Effra" panose="02000506080000020004" pitchFamily="2" charset="0"/>
              </a:rPr>
              <a:t> in verhouding tot </a:t>
            </a:r>
            <a:r>
              <a:rPr kumimoji="0" lang="nl-NL" sz="3200" b="1" i="1" u="none" strike="noStrike" kern="1200" cap="none" spc="0" normalizeH="0" noProof="0" dirty="0">
                <a:ln>
                  <a:noFill/>
                </a:ln>
                <a:solidFill>
                  <a:srgbClr val="945DE8"/>
                </a:solidFill>
                <a:effectLst/>
                <a:uLnTx/>
                <a:uFillTx/>
                <a:latin typeface="Effra" panose="02000506080000020004" pitchFamily="2" charset="0"/>
              </a:rPr>
              <a:t>VK</a:t>
            </a:r>
            <a:r>
              <a:rPr kumimoji="0" lang="nl-NL" sz="3200" b="1" i="1" u="none" strike="noStrike" kern="1200" cap="none" spc="0" normalizeH="0" noProof="0" dirty="0">
                <a:ln>
                  <a:noFill/>
                </a:ln>
                <a:effectLst/>
                <a:uLnTx/>
                <a:uFillTx/>
                <a:latin typeface="Effra" panose="02000506080000020004" pitchFamily="2" charset="0"/>
              </a:rPr>
              <a:t> zal het </a:t>
            </a:r>
            <a:r>
              <a:rPr kumimoji="0" lang="nl-NL" sz="3200" b="1" i="1" u="none" strike="noStrike" kern="1200" cap="none" spc="0" normalizeH="0" noProof="0" dirty="0">
                <a:ln>
                  <a:noFill/>
                </a:ln>
                <a:solidFill>
                  <a:srgbClr val="945DE8"/>
                </a:solidFill>
                <a:effectLst/>
                <a:uLnTx/>
                <a:uFillTx/>
                <a:latin typeface="Effra" panose="02000506080000020004" pitchFamily="2" charset="0"/>
              </a:rPr>
              <a:t>resultaat meer dalen</a:t>
            </a:r>
            <a:r>
              <a:rPr kumimoji="0" lang="nl-NL" sz="3200" b="1" i="1" u="none" strike="noStrike" kern="1200" cap="none" spc="0" normalizeH="0" noProof="0" dirty="0">
                <a:ln>
                  <a:noFill/>
                </a:ln>
                <a:effectLst/>
                <a:uLnTx/>
                <a:uFillTx/>
                <a:latin typeface="Effra" panose="02000506080000020004" pitchFamily="2" charset="0"/>
              </a:rPr>
              <a:t> door een </a:t>
            </a:r>
            <a:r>
              <a:rPr kumimoji="0" lang="nl-NL" sz="3200" b="1" i="1" u="none" strike="noStrike" kern="1200" cap="none" spc="0" normalizeH="0" noProof="0" dirty="0">
                <a:ln>
                  <a:noFill/>
                </a:ln>
                <a:solidFill>
                  <a:srgbClr val="945DE8"/>
                </a:solidFill>
                <a:effectLst/>
                <a:uLnTx/>
                <a:uFillTx/>
                <a:latin typeface="Effra" panose="02000506080000020004" pitchFamily="2" charset="0"/>
              </a:rPr>
              <a:t>afzetdaling</a:t>
            </a:r>
            <a:r>
              <a:rPr kumimoji="0" lang="nl-NL" sz="3200" b="1" i="1" u="none" strike="noStrike" kern="1200" cap="none" spc="0" normalizeH="0" noProof="0" dirty="0">
                <a:ln>
                  <a:noFill/>
                </a:ln>
                <a:effectLst/>
                <a:uLnTx/>
                <a:uFillTx/>
                <a:latin typeface="Effra" panose="02000506080000020004" pitchFamily="2" charset="0"/>
              </a:rPr>
              <a:t>.</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3" name="Tekstballon: rechthoek met afgeronde hoeken 2">
            <a:extLst>
              <a:ext uri="{FF2B5EF4-FFF2-40B4-BE49-F238E27FC236}">
                <a16:creationId xmlns:a16="http://schemas.microsoft.com/office/drawing/2014/main" id="{CD261371-1FAF-32D0-9936-868C84839035}"/>
              </a:ext>
            </a:extLst>
          </p:cNvPr>
          <p:cNvSpPr/>
          <p:nvPr/>
        </p:nvSpPr>
        <p:spPr>
          <a:xfrm>
            <a:off x="8545689" y="3772052"/>
            <a:ext cx="2096912" cy="619081"/>
          </a:xfrm>
          <a:prstGeom prst="wedgeRoundRectCallout">
            <a:avLst>
              <a:gd name="adj1" fmla="val -74931"/>
              <a:gd name="adj2" fmla="val -6795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Beide kosten genoemd</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4" name="Graphic 3" descr="Vinkje met effen opvulling">
            <a:extLst>
              <a:ext uri="{FF2B5EF4-FFF2-40B4-BE49-F238E27FC236}">
                <a16:creationId xmlns:a16="http://schemas.microsoft.com/office/drawing/2014/main" id="{44992DCA-3D91-7EBF-8FC4-FD2B0E26628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23357" y="3631515"/>
            <a:ext cx="1037964" cy="1037964"/>
          </a:xfrm>
          <a:prstGeom prst="rect">
            <a:avLst/>
          </a:prstGeom>
          <a:effectLst>
            <a:outerShdw blurRad="50800" dist="38100" dir="2700000" algn="tl" rotWithShape="0">
              <a:prstClr val="black">
                <a:alpha val="40000"/>
              </a:prstClr>
            </a:outerShdw>
          </a:effectLst>
        </p:spPr>
      </p:pic>
      <p:sp>
        <p:nvSpPr>
          <p:cNvPr id="5" name="Tekstballon: rechthoek met afgeronde hoeken 4">
            <a:extLst>
              <a:ext uri="{FF2B5EF4-FFF2-40B4-BE49-F238E27FC236}">
                <a16:creationId xmlns:a16="http://schemas.microsoft.com/office/drawing/2014/main" id="{95B18C8B-EEBD-82F2-DAE0-95E3B301FC94}"/>
              </a:ext>
            </a:extLst>
          </p:cNvPr>
          <p:cNvSpPr/>
          <p:nvPr/>
        </p:nvSpPr>
        <p:spPr>
          <a:xfrm>
            <a:off x="9461173" y="5417387"/>
            <a:ext cx="2325511" cy="619081"/>
          </a:xfrm>
          <a:prstGeom prst="wedgeRoundRectCallout">
            <a:avLst>
              <a:gd name="adj1" fmla="val -2444"/>
              <a:gd name="adj2" fmla="val -94772"/>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nl-NL" sz="2000" b="1" i="1" dirty="0">
                <a:solidFill>
                  <a:prstClr val="white"/>
                </a:solidFill>
                <a:latin typeface="Effra" panose="02000506080000020004" pitchFamily="2" charset="0"/>
              </a:rPr>
              <a:t>Concreet risico</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genoemd</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7" name="Graphic 6" descr="Vinkje met effen opvulling">
            <a:extLst>
              <a:ext uri="{FF2B5EF4-FFF2-40B4-BE49-F238E27FC236}">
                <a16:creationId xmlns:a16="http://schemas.microsoft.com/office/drawing/2014/main" id="{14F24855-476E-EBA1-FE3C-75C3D7B4C06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7185" y="5354414"/>
            <a:ext cx="1037964" cy="1037964"/>
          </a:xfrm>
          <a:prstGeom prst="rect">
            <a:avLst/>
          </a:prstGeom>
          <a:effectLst>
            <a:outerShdw blurRad="50800" dist="38100" dir="2700000" algn="tl" rotWithShape="0">
              <a:prstClr val="black">
                <a:alpha val="40000"/>
              </a:prstClr>
            </a:outerShdw>
          </a:effectLst>
        </p:spPr>
      </p:pic>
      <p:sp>
        <p:nvSpPr>
          <p:cNvPr id="8" name="Rechthoek: afgeronde hoeken 7">
            <a:extLst>
              <a:ext uri="{FF2B5EF4-FFF2-40B4-BE49-F238E27FC236}">
                <a16:creationId xmlns:a16="http://schemas.microsoft.com/office/drawing/2014/main" id="{7082ED33-6E13-9CB0-C9F3-A7DB494EB099}"/>
              </a:ext>
            </a:extLst>
          </p:cNvPr>
          <p:cNvSpPr/>
          <p:nvPr/>
        </p:nvSpPr>
        <p:spPr>
          <a:xfrm>
            <a:off x="12678233" y="1572656"/>
            <a:ext cx="6513287" cy="4680239"/>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11" name="Rechte verbindingslijn 10">
            <a:extLst>
              <a:ext uri="{FF2B5EF4-FFF2-40B4-BE49-F238E27FC236}">
                <a16:creationId xmlns:a16="http://schemas.microsoft.com/office/drawing/2014/main" id="{F4577EB1-D8DF-20A2-B2D0-57CA5B7508EE}"/>
              </a:ext>
            </a:extLst>
          </p:cNvPr>
          <p:cNvCxnSpPr>
            <a:cxnSpLocks/>
          </p:cNvCxnSpPr>
          <p:nvPr/>
        </p:nvCxnSpPr>
        <p:spPr>
          <a:xfrm flipH="1">
            <a:off x="13192715" y="4151868"/>
            <a:ext cx="5054963" cy="0"/>
          </a:xfrm>
          <a:prstGeom prst="line">
            <a:avLst/>
          </a:prstGeom>
          <a:ln w="114300">
            <a:solidFill>
              <a:srgbClr val="652EA3"/>
            </a:solidFill>
          </a:ln>
          <a:effectLst/>
        </p:spPr>
        <p:style>
          <a:lnRef idx="1">
            <a:schemeClr val="accent1"/>
          </a:lnRef>
          <a:fillRef idx="0">
            <a:schemeClr val="accent1"/>
          </a:fillRef>
          <a:effectRef idx="0">
            <a:schemeClr val="accent1"/>
          </a:effectRef>
          <a:fontRef idx="minor">
            <a:schemeClr val="tx1"/>
          </a:fontRef>
        </p:style>
      </p:cxnSp>
      <p:sp>
        <p:nvSpPr>
          <p:cNvPr id="13" name="Rechthoek: afgeronde hoeken 12">
            <a:extLst>
              <a:ext uri="{FF2B5EF4-FFF2-40B4-BE49-F238E27FC236}">
                <a16:creationId xmlns:a16="http://schemas.microsoft.com/office/drawing/2014/main" id="{85BFDF21-E3EB-FC0F-D16F-E7F95D795D61}"/>
              </a:ext>
            </a:extLst>
          </p:cNvPr>
          <p:cNvSpPr/>
          <p:nvPr/>
        </p:nvSpPr>
        <p:spPr>
          <a:xfrm>
            <a:off x="12678234" y="1113358"/>
            <a:ext cx="6513287" cy="60118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600" b="1" dirty="0">
                <a:solidFill>
                  <a:prstClr val="white"/>
                </a:solidFill>
                <a:latin typeface="Effra" panose="02000506080000020004" pitchFamily="2" charset="0"/>
              </a:rPr>
              <a:t>TCK terugverdienen</a:t>
            </a:r>
            <a:endParaRPr kumimoji="0" lang="nl-NL" sz="3600" b="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4" name="Tekstvak 13">
            <a:extLst>
              <a:ext uri="{FF2B5EF4-FFF2-40B4-BE49-F238E27FC236}">
                <a16:creationId xmlns:a16="http://schemas.microsoft.com/office/drawing/2014/main" id="{C92D4803-5303-FE1D-6325-18D4715E02E4}"/>
              </a:ext>
            </a:extLst>
          </p:cNvPr>
          <p:cNvSpPr txBox="1"/>
          <p:nvPr/>
        </p:nvSpPr>
        <p:spPr>
          <a:xfrm>
            <a:off x="12921354" y="1638338"/>
            <a:ext cx="6027046" cy="646331"/>
          </a:xfrm>
          <a:prstGeom prst="rect">
            <a:avLst/>
          </a:prstGeom>
          <a:noFill/>
        </p:spPr>
        <p:txBody>
          <a:bodyPr wrap="square" rtlCol="0">
            <a:spAutoFit/>
          </a:bodyPr>
          <a:lstStyle/>
          <a:p>
            <a:pPr lvl="0" algn="ctr">
              <a:defRPr/>
            </a:pPr>
            <a:r>
              <a:rPr lang="nl-NL" sz="3600" b="1" i="1" dirty="0">
                <a:latin typeface="Effra" panose="02000506080000020004" pitchFamily="2" charset="0"/>
              </a:rPr>
              <a:t>D.m.v. de dekkingsbijdrage</a:t>
            </a:r>
            <a:endParaRPr kumimoji="0" lang="nl-NL" sz="3600" b="1" i="1" u="none" strike="noStrike" kern="1200" cap="none" spc="0" normalizeH="0" baseline="0" noProof="0" dirty="0">
              <a:ln>
                <a:noFill/>
              </a:ln>
              <a:solidFill>
                <a:srgbClr val="945DE8"/>
              </a:solidFill>
              <a:effectLst/>
              <a:uLnTx/>
              <a:uFillTx/>
              <a:latin typeface="Effra" panose="02000506080000020004" pitchFamily="2" charset="0"/>
            </a:endParaRPr>
          </a:p>
        </p:txBody>
      </p:sp>
      <p:cxnSp>
        <p:nvCxnSpPr>
          <p:cNvPr id="15" name="Rechte verbindingslijn 14">
            <a:extLst>
              <a:ext uri="{FF2B5EF4-FFF2-40B4-BE49-F238E27FC236}">
                <a16:creationId xmlns:a16="http://schemas.microsoft.com/office/drawing/2014/main" id="{B75F6847-2222-B876-6B04-8DAB9541510F}"/>
              </a:ext>
            </a:extLst>
          </p:cNvPr>
          <p:cNvCxnSpPr>
            <a:cxnSpLocks/>
          </p:cNvCxnSpPr>
          <p:nvPr/>
        </p:nvCxnSpPr>
        <p:spPr>
          <a:xfrm>
            <a:off x="13133151" y="2373260"/>
            <a:ext cx="0" cy="3508834"/>
          </a:xfrm>
          <a:prstGeom prst="line">
            <a:avLst/>
          </a:prstGeom>
          <a:ln w="13017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E06C7FBE-E7CE-449F-2A97-3418180125C2}"/>
              </a:ext>
            </a:extLst>
          </p:cNvPr>
          <p:cNvCxnSpPr>
            <a:cxnSpLocks/>
          </p:cNvCxnSpPr>
          <p:nvPr/>
        </p:nvCxnSpPr>
        <p:spPr>
          <a:xfrm>
            <a:off x="13067989" y="5882094"/>
            <a:ext cx="5179689" cy="0"/>
          </a:xfrm>
          <a:prstGeom prst="line">
            <a:avLst/>
          </a:prstGeom>
          <a:ln w="13017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AA84C3D3-C1A5-61A8-820A-E9C5EBFD8CA2}"/>
              </a:ext>
            </a:extLst>
          </p:cNvPr>
          <p:cNvCxnSpPr/>
          <p:nvPr/>
        </p:nvCxnSpPr>
        <p:spPr>
          <a:xfrm>
            <a:off x="16987860" y="6102961"/>
            <a:ext cx="1248626" cy="0"/>
          </a:xfrm>
          <a:prstGeom prst="straightConnector1">
            <a:avLst/>
          </a:prstGeom>
          <a:ln w="57150">
            <a:solidFill>
              <a:srgbClr val="AE83ED"/>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E0D1EC08-482B-7705-E361-E6E8C0FFA48C}"/>
              </a:ext>
            </a:extLst>
          </p:cNvPr>
          <p:cNvSpPr txBox="1"/>
          <p:nvPr/>
        </p:nvSpPr>
        <p:spPr>
          <a:xfrm>
            <a:off x="18110817" y="5726928"/>
            <a:ext cx="743314" cy="823612"/>
          </a:xfrm>
          <a:prstGeom prst="rect">
            <a:avLst/>
          </a:prstGeom>
          <a:noFill/>
        </p:spPr>
        <p:txBody>
          <a:bodyPr wrap="square" rtlCol="0">
            <a:spAutoFit/>
          </a:bodyPr>
          <a:lstStyle/>
          <a:p>
            <a:pPr lvl="0" algn="ctr">
              <a:defRPr/>
            </a:pPr>
            <a:r>
              <a:rPr lang="nl-NL" sz="3200" b="1" i="1" dirty="0">
                <a:solidFill>
                  <a:srgbClr val="945DE8"/>
                </a:solidFill>
                <a:latin typeface="Effra" panose="02000506080000020004" pitchFamily="2" charset="0"/>
              </a:rPr>
              <a:t>Q</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19" name="Tekstvak 18">
            <a:extLst>
              <a:ext uri="{FF2B5EF4-FFF2-40B4-BE49-F238E27FC236}">
                <a16:creationId xmlns:a16="http://schemas.microsoft.com/office/drawing/2014/main" id="{81AD0C40-7D1B-805A-C0DB-F5FA2311F923}"/>
              </a:ext>
            </a:extLst>
          </p:cNvPr>
          <p:cNvSpPr txBox="1"/>
          <p:nvPr/>
        </p:nvSpPr>
        <p:spPr>
          <a:xfrm>
            <a:off x="12564220" y="1825485"/>
            <a:ext cx="743314" cy="646331"/>
          </a:xfrm>
          <a:prstGeom prst="rect">
            <a:avLst/>
          </a:prstGeom>
          <a:noFill/>
        </p:spPr>
        <p:txBody>
          <a:bodyPr wrap="square" rtlCol="0">
            <a:spAutoFit/>
          </a:bodyPr>
          <a:lstStyle/>
          <a:p>
            <a:pPr lvl="0" algn="ctr">
              <a:defRPr/>
            </a:pPr>
            <a:r>
              <a:rPr lang="nl-NL" sz="3600" b="1" i="1" dirty="0">
                <a:solidFill>
                  <a:srgbClr val="945DE8"/>
                </a:solidFill>
                <a:latin typeface="Effra" panose="02000506080000020004" pitchFamily="2" charset="0"/>
              </a:rPr>
              <a:t>€</a:t>
            </a:r>
            <a:endParaRPr kumimoji="0" lang="nl-NL" sz="3600" b="1" i="1" u="none" strike="noStrike" kern="1200" cap="none" spc="0" normalizeH="0" baseline="0" noProof="0" dirty="0">
              <a:ln>
                <a:noFill/>
              </a:ln>
              <a:solidFill>
                <a:srgbClr val="945DE8"/>
              </a:solidFill>
              <a:effectLst/>
              <a:uLnTx/>
              <a:uFillTx/>
              <a:latin typeface="Effra" panose="02000506080000020004" pitchFamily="2" charset="0"/>
            </a:endParaRPr>
          </a:p>
        </p:txBody>
      </p:sp>
      <p:cxnSp>
        <p:nvCxnSpPr>
          <p:cNvPr id="20" name="Rechte verbindingslijn met pijl 19">
            <a:extLst>
              <a:ext uri="{FF2B5EF4-FFF2-40B4-BE49-F238E27FC236}">
                <a16:creationId xmlns:a16="http://schemas.microsoft.com/office/drawing/2014/main" id="{22E67584-6A05-EB7E-B05F-149784A869F0}"/>
              </a:ext>
            </a:extLst>
          </p:cNvPr>
          <p:cNvCxnSpPr>
            <a:cxnSpLocks/>
          </p:cNvCxnSpPr>
          <p:nvPr/>
        </p:nvCxnSpPr>
        <p:spPr>
          <a:xfrm flipV="1">
            <a:off x="12935875" y="2373260"/>
            <a:ext cx="0" cy="1305752"/>
          </a:xfrm>
          <a:prstGeom prst="straightConnector1">
            <a:avLst/>
          </a:prstGeom>
          <a:ln w="57150">
            <a:solidFill>
              <a:srgbClr val="AE83ED"/>
            </a:solidFill>
            <a:tailEnd type="triangle"/>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1DFD6F07-452B-4F21-0E3D-336250A27CCA}"/>
              </a:ext>
            </a:extLst>
          </p:cNvPr>
          <p:cNvSpPr txBox="1"/>
          <p:nvPr/>
        </p:nvSpPr>
        <p:spPr>
          <a:xfrm>
            <a:off x="18153874" y="3835289"/>
            <a:ext cx="1037646" cy="584776"/>
          </a:xfrm>
          <a:prstGeom prst="rect">
            <a:avLst/>
          </a:prstGeom>
          <a:noFill/>
        </p:spPr>
        <p:txBody>
          <a:bodyPr wrap="square" rtlCol="0">
            <a:spAutoFit/>
          </a:bodyPr>
          <a:lstStyle/>
          <a:p>
            <a:pPr lvl="0" algn="ctr">
              <a:defRPr/>
            </a:pPr>
            <a:r>
              <a:rPr lang="nl-NL" sz="3200" b="1" dirty="0">
                <a:solidFill>
                  <a:srgbClr val="652EA3"/>
                </a:solidFill>
                <a:latin typeface="Effra" panose="02000506080000020004" pitchFamily="2" charset="0"/>
              </a:rPr>
              <a:t>TCK</a:t>
            </a:r>
            <a:endParaRPr kumimoji="0" lang="nl-NL" sz="3200" b="1" u="none" strike="noStrike" kern="1200" cap="none" spc="0" normalizeH="0" baseline="0" noProof="0" dirty="0">
              <a:ln>
                <a:noFill/>
              </a:ln>
              <a:solidFill>
                <a:srgbClr val="652EA3"/>
              </a:solidFill>
              <a:effectLst/>
              <a:uLnTx/>
              <a:uFillTx/>
              <a:latin typeface="Effra" panose="02000506080000020004" pitchFamily="2" charset="0"/>
            </a:endParaRPr>
          </a:p>
        </p:txBody>
      </p:sp>
    </p:spTree>
    <p:extLst>
      <p:ext uri="{BB962C8B-B14F-4D97-AF65-F5344CB8AC3E}">
        <p14:creationId xmlns:p14="http://schemas.microsoft.com/office/powerpoint/2010/main" val="311187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25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6" grpId="0"/>
      <p:bldP spid="3"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B8107-C401-CAFE-00FB-51B7B9649B9C}"/>
            </a:ext>
          </a:extLst>
        </p:cNvPr>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14AB43CA-13B7-C52C-710D-03C3AD3E7672}"/>
              </a:ext>
            </a:extLst>
          </p:cNvPr>
          <p:cNvSpPr/>
          <p:nvPr/>
        </p:nvSpPr>
        <p:spPr>
          <a:xfrm>
            <a:off x="5248733" y="1572656"/>
            <a:ext cx="6513287" cy="4680239"/>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46" name="Rechthoekige driehoek 45">
            <a:extLst>
              <a:ext uri="{FF2B5EF4-FFF2-40B4-BE49-F238E27FC236}">
                <a16:creationId xmlns:a16="http://schemas.microsoft.com/office/drawing/2014/main" id="{3EA2C3F2-59F1-CCA9-29EB-2BD4DCD84DEB}"/>
              </a:ext>
            </a:extLst>
          </p:cNvPr>
          <p:cNvSpPr/>
          <p:nvPr/>
        </p:nvSpPr>
        <p:spPr>
          <a:xfrm flipV="1">
            <a:off x="5763214" y="4161596"/>
            <a:ext cx="2489352" cy="1680052"/>
          </a:xfrm>
          <a:prstGeom prst="r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ige driehoek 46">
            <a:extLst>
              <a:ext uri="{FF2B5EF4-FFF2-40B4-BE49-F238E27FC236}">
                <a16:creationId xmlns:a16="http://schemas.microsoft.com/office/drawing/2014/main" id="{C5AB2AA3-CC4E-3822-BCB5-DFEEF27368E7}"/>
              </a:ext>
            </a:extLst>
          </p:cNvPr>
          <p:cNvSpPr/>
          <p:nvPr/>
        </p:nvSpPr>
        <p:spPr>
          <a:xfrm flipH="1">
            <a:off x="8314400" y="2506997"/>
            <a:ext cx="2503775" cy="1639570"/>
          </a:xfrm>
          <a:custGeom>
            <a:avLst/>
            <a:gdLst>
              <a:gd name="csX0" fmla="*/ 0 w 2503775"/>
              <a:gd name="csY0" fmla="*/ 1680052 h 1680052"/>
              <a:gd name="csX1" fmla="*/ 0 w 2503775"/>
              <a:gd name="csY1" fmla="*/ 0 h 1680052"/>
              <a:gd name="csX2" fmla="*/ 2503775 w 2503775"/>
              <a:gd name="csY2" fmla="*/ 1680052 h 1680052"/>
              <a:gd name="csX3" fmla="*/ 0 w 2503775"/>
              <a:gd name="csY3" fmla="*/ 1680052 h 1680052"/>
              <a:gd name="csX0" fmla="*/ 0 w 2503775"/>
              <a:gd name="csY0" fmla="*/ 1639570 h 1639570"/>
              <a:gd name="csX1" fmla="*/ 0 w 2503775"/>
              <a:gd name="csY1" fmla="*/ 0 h 1639570"/>
              <a:gd name="csX2" fmla="*/ 2503775 w 2503775"/>
              <a:gd name="csY2" fmla="*/ 1639570 h 1639570"/>
              <a:gd name="csX3" fmla="*/ 0 w 2503775"/>
              <a:gd name="csY3" fmla="*/ 1639570 h 1639570"/>
            </a:gdLst>
            <a:ahLst/>
            <a:cxnLst>
              <a:cxn ang="0">
                <a:pos x="csX0" y="csY0"/>
              </a:cxn>
              <a:cxn ang="0">
                <a:pos x="csX1" y="csY1"/>
              </a:cxn>
              <a:cxn ang="0">
                <a:pos x="csX2" y="csY2"/>
              </a:cxn>
              <a:cxn ang="0">
                <a:pos x="csX3" y="csY3"/>
              </a:cxn>
            </a:cxnLst>
            <a:rect l="l" t="t" r="r" b="b"/>
            <a:pathLst>
              <a:path w="2503775" h="1639570">
                <a:moveTo>
                  <a:pt x="0" y="1639570"/>
                </a:moveTo>
                <a:lnTo>
                  <a:pt x="0" y="0"/>
                </a:lnTo>
                <a:lnTo>
                  <a:pt x="2503775" y="1639570"/>
                </a:lnTo>
                <a:lnTo>
                  <a:pt x="0" y="1639570"/>
                </a:lnTo>
                <a:close/>
              </a:path>
            </a:pathLst>
          </a:cu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25">
            <a:extLst>
              <a:ext uri="{FF2B5EF4-FFF2-40B4-BE49-F238E27FC236}">
                <a16:creationId xmlns:a16="http://schemas.microsoft.com/office/drawing/2014/main" id="{A6BCF5EC-0F9E-7D29-39AD-909330B7C339}"/>
              </a:ext>
            </a:extLst>
          </p:cNvPr>
          <p:cNvCxnSpPr>
            <a:cxnSpLocks/>
          </p:cNvCxnSpPr>
          <p:nvPr/>
        </p:nvCxnSpPr>
        <p:spPr>
          <a:xfrm flipH="1">
            <a:off x="5763215" y="4151868"/>
            <a:ext cx="5054963" cy="0"/>
          </a:xfrm>
          <a:prstGeom prst="line">
            <a:avLst/>
          </a:prstGeom>
          <a:ln w="114300">
            <a:solidFill>
              <a:srgbClr val="652EA3"/>
            </a:solidFill>
          </a:ln>
          <a:effectLst/>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A5C16B88-E8A3-DC9B-2E28-27C89070E4E7}"/>
              </a:ext>
            </a:extLst>
          </p:cNvPr>
          <p:cNvCxnSpPr>
            <a:cxnSpLocks/>
          </p:cNvCxnSpPr>
          <p:nvPr/>
        </p:nvCxnSpPr>
        <p:spPr>
          <a:xfrm flipH="1">
            <a:off x="5703651" y="2471816"/>
            <a:ext cx="5103335" cy="3410278"/>
          </a:xfrm>
          <a:prstGeom prst="line">
            <a:avLst/>
          </a:prstGeom>
          <a:ln w="114300">
            <a:solidFill>
              <a:srgbClr val="AE83ED"/>
            </a:solidFill>
          </a:ln>
          <a:effectLst/>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6A4D9503-30B0-BEB5-DAEE-7C088D017C4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Break-evenanalyse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Belangrijke formules</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p:txBody>
      </p:sp>
      <p:sp>
        <p:nvSpPr>
          <p:cNvPr id="59" name="Rechthoek: afgeronde hoeken 58">
            <a:extLst>
              <a:ext uri="{FF2B5EF4-FFF2-40B4-BE49-F238E27FC236}">
                <a16:creationId xmlns:a16="http://schemas.microsoft.com/office/drawing/2014/main" id="{1A7D82B7-0C6F-6FBE-4324-9F8DBB07177C}"/>
              </a:ext>
            </a:extLst>
          </p:cNvPr>
          <p:cNvSpPr/>
          <p:nvPr/>
        </p:nvSpPr>
        <p:spPr>
          <a:xfrm>
            <a:off x="5248734" y="1113358"/>
            <a:ext cx="6513287" cy="60118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600" b="1" dirty="0">
                <a:solidFill>
                  <a:prstClr val="white"/>
                </a:solidFill>
                <a:latin typeface="Effra" panose="02000506080000020004" pitchFamily="2" charset="0"/>
              </a:rPr>
              <a:t>TCK terugverdienen</a:t>
            </a:r>
            <a:endParaRPr kumimoji="0" lang="nl-NL" sz="3600" b="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 name="Tekstvak 4">
            <a:extLst>
              <a:ext uri="{FF2B5EF4-FFF2-40B4-BE49-F238E27FC236}">
                <a16:creationId xmlns:a16="http://schemas.microsoft.com/office/drawing/2014/main" id="{FF3BC6CB-3503-B906-8AB2-7BE49E8DF72E}"/>
              </a:ext>
            </a:extLst>
          </p:cNvPr>
          <p:cNvSpPr txBox="1"/>
          <p:nvPr/>
        </p:nvSpPr>
        <p:spPr>
          <a:xfrm>
            <a:off x="5491854" y="1638338"/>
            <a:ext cx="6027046" cy="646331"/>
          </a:xfrm>
          <a:prstGeom prst="rect">
            <a:avLst/>
          </a:prstGeom>
          <a:noFill/>
        </p:spPr>
        <p:txBody>
          <a:bodyPr wrap="square" rtlCol="0">
            <a:spAutoFit/>
          </a:bodyPr>
          <a:lstStyle/>
          <a:p>
            <a:pPr lvl="0" algn="ctr">
              <a:defRPr/>
            </a:pPr>
            <a:r>
              <a:rPr lang="nl-NL" sz="3600" b="1" i="1" dirty="0">
                <a:latin typeface="Effra" panose="02000506080000020004" pitchFamily="2" charset="0"/>
              </a:rPr>
              <a:t>D.m.v. de dekkingsbijdrage</a:t>
            </a:r>
            <a:endParaRPr kumimoji="0" lang="nl-NL" sz="3600" b="1" i="1" u="none" strike="noStrike" kern="1200" cap="none" spc="0" normalizeH="0" baseline="0" noProof="0" dirty="0">
              <a:ln>
                <a:noFill/>
              </a:ln>
              <a:solidFill>
                <a:srgbClr val="945DE8"/>
              </a:solidFill>
              <a:effectLst/>
              <a:uLnTx/>
              <a:uFillTx/>
              <a:latin typeface="Effra" panose="02000506080000020004" pitchFamily="2" charset="0"/>
            </a:endParaRPr>
          </a:p>
        </p:txBody>
      </p:sp>
      <p:cxnSp>
        <p:nvCxnSpPr>
          <p:cNvPr id="19" name="Rechte verbindingslijn 18">
            <a:extLst>
              <a:ext uri="{FF2B5EF4-FFF2-40B4-BE49-F238E27FC236}">
                <a16:creationId xmlns:a16="http://schemas.microsoft.com/office/drawing/2014/main" id="{349FDCA2-56CC-3762-6BDB-995BD0022E95}"/>
              </a:ext>
            </a:extLst>
          </p:cNvPr>
          <p:cNvCxnSpPr>
            <a:cxnSpLocks/>
          </p:cNvCxnSpPr>
          <p:nvPr/>
        </p:nvCxnSpPr>
        <p:spPr>
          <a:xfrm>
            <a:off x="5703651" y="2373260"/>
            <a:ext cx="0" cy="3508834"/>
          </a:xfrm>
          <a:prstGeom prst="line">
            <a:avLst/>
          </a:prstGeom>
          <a:ln w="13017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5A5B2AE7-522B-BC16-1BD9-FB68A3C69F7F}"/>
              </a:ext>
            </a:extLst>
          </p:cNvPr>
          <p:cNvCxnSpPr>
            <a:cxnSpLocks/>
          </p:cNvCxnSpPr>
          <p:nvPr/>
        </p:nvCxnSpPr>
        <p:spPr>
          <a:xfrm>
            <a:off x="5638489" y="5882094"/>
            <a:ext cx="5179689" cy="0"/>
          </a:xfrm>
          <a:prstGeom prst="line">
            <a:avLst/>
          </a:prstGeom>
          <a:ln w="13017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18067492-DD17-3574-CD63-DF0A01F83174}"/>
              </a:ext>
            </a:extLst>
          </p:cNvPr>
          <p:cNvCxnSpPr/>
          <p:nvPr/>
        </p:nvCxnSpPr>
        <p:spPr>
          <a:xfrm>
            <a:off x="9558360" y="6102961"/>
            <a:ext cx="1248626" cy="0"/>
          </a:xfrm>
          <a:prstGeom prst="straightConnector1">
            <a:avLst/>
          </a:prstGeom>
          <a:ln w="57150">
            <a:solidFill>
              <a:srgbClr val="AE83ED"/>
            </a:solidFill>
            <a:tailEnd type="triangle"/>
          </a:ln>
        </p:spPr>
        <p:style>
          <a:lnRef idx="1">
            <a:schemeClr val="accent1"/>
          </a:lnRef>
          <a:fillRef idx="0">
            <a:schemeClr val="accent1"/>
          </a:fillRef>
          <a:effectRef idx="0">
            <a:schemeClr val="accent1"/>
          </a:effectRef>
          <a:fontRef idx="minor">
            <a:schemeClr val="tx1"/>
          </a:fontRef>
        </p:style>
      </p:cxnSp>
      <p:sp>
        <p:nvSpPr>
          <p:cNvPr id="37" name="Tekstvak 36">
            <a:extLst>
              <a:ext uri="{FF2B5EF4-FFF2-40B4-BE49-F238E27FC236}">
                <a16:creationId xmlns:a16="http://schemas.microsoft.com/office/drawing/2014/main" id="{52595D47-2350-3CD3-4BB8-7D70CB7AE838}"/>
              </a:ext>
            </a:extLst>
          </p:cNvPr>
          <p:cNvSpPr txBox="1"/>
          <p:nvPr/>
        </p:nvSpPr>
        <p:spPr>
          <a:xfrm>
            <a:off x="10681317" y="5726928"/>
            <a:ext cx="743314" cy="823612"/>
          </a:xfrm>
          <a:prstGeom prst="rect">
            <a:avLst/>
          </a:prstGeom>
          <a:noFill/>
        </p:spPr>
        <p:txBody>
          <a:bodyPr wrap="square" rtlCol="0">
            <a:spAutoFit/>
          </a:bodyPr>
          <a:lstStyle/>
          <a:p>
            <a:pPr lvl="0" algn="ctr">
              <a:defRPr/>
            </a:pPr>
            <a:r>
              <a:rPr lang="nl-NL" sz="3200" b="1" i="1" dirty="0">
                <a:solidFill>
                  <a:srgbClr val="945DE8"/>
                </a:solidFill>
                <a:latin typeface="Effra" panose="02000506080000020004" pitchFamily="2" charset="0"/>
              </a:rPr>
              <a:t>Q</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39" name="Tekstvak 38">
            <a:extLst>
              <a:ext uri="{FF2B5EF4-FFF2-40B4-BE49-F238E27FC236}">
                <a16:creationId xmlns:a16="http://schemas.microsoft.com/office/drawing/2014/main" id="{AB7C124C-43B6-8275-2221-891D9F63D78B}"/>
              </a:ext>
            </a:extLst>
          </p:cNvPr>
          <p:cNvSpPr txBox="1"/>
          <p:nvPr/>
        </p:nvSpPr>
        <p:spPr>
          <a:xfrm>
            <a:off x="5134720" y="1825485"/>
            <a:ext cx="743314" cy="646331"/>
          </a:xfrm>
          <a:prstGeom prst="rect">
            <a:avLst/>
          </a:prstGeom>
          <a:noFill/>
        </p:spPr>
        <p:txBody>
          <a:bodyPr wrap="square" rtlCol="0">
            <a:spAutoFit/>
          </a:bodyPr>
          <a:lstStyle/>
          <a:p>
            <a:pPr lvl="0" algn="ctr">
              <a:defRPr/>
            </a:pPr>
            <a:r>
              <a:rPr lang="nl-NL" sz="3600" b="1" i="1" dirty="0">
                <a:solidFill>
                  <a:srgbClr val="945DE8"/>
                </a:solidFill>
                <a:latin typeface="Effra" panose="02000506080000020004" pitchFamily="2" charset="0"/>
              </a:rPr>
              <a:t>€</a:t>
            </a:r>
            <a:endParaRPr kumimoji="0" lang="nl-NL" sz="3600" b="1" i="1" u="none" strike="noStrike" kern="1200" cap="none" spc="0" normalizeH="0" baseline="0" noProof="0" dirty="0">
              <a:ln>
                <a:noFill/>
              </a:ln>
              <a:solidFill>
                <a:srgbClr val="945DE8"/>
              </a:solidFill>
              <a:effectLst/>
              <a:uLnTx/>
              <a:uFillTx/>
              <a:latin typeface="Effra" panose="02000506080000020004" pitchFamily="2" charset="0"/>
            </a:endParaRPr>
          </a:p>
        </p:txBody>
      </p:sp>
      <p:cxnSp>
        <p:nvCxnSpPr>
          <p:cNvPr id="40" name="Rechte verbindingslijn met pijl 39">
            <a:extLst>
              <a:ext uri="{FF2B5EF4-FFF2-40B4-BE49-F238E27FC236}">
                <a16:creationId xmlns:a16="http://schemas.microsoft.com/office/drawing/2014/main" id="{F249D5C6-0BE2-E536-13A7-B552ACDD433E}"/>
              </a:ext>
            </a:extLst>
          </p:cNvPr>
          <p:cNvCxnSpPr>
            <a:cxnSpLocks/>
          </p:cNvCxnSpPr>
          <p:nvPr/>
        </p:nvCxnSpPr>
        <p:spPr>
          <a:xfrm flipV="1">
            <a:off x="5506375" y="2373260"/>
            <a:ext cx="0" cy="1305752"/>
          </a:xfrm>
          <a:prstGeom prst="straightConnector1">
            <a:avLst/>
          </a:prstGeom>
          <a:ln w="57150">
            <a:solidFill>
              <a:srgbClr val="AE83ED"/>
            </a:solidFill>
            <a:tailEnd type="triangle"/>
          </a:ln>
        </p:spPr>
        <p:style>
          <a:lnRef idx="1">
            <a:schemeClr val="accent1"/>
          </a:lnRef>
          <a:fillRef idx="0">
            <a:schemeClr val="accent1"/>
          </a:fillRef>
          <a:effectRef idx="0">
            <a:schemeClr val="accent1"/>
          </a:effectRef>
          <a:fontRef idx="minor">
            <a:schemeClr val="tx1"/>
          </a:fontRef>
        </p:style>
      </p:cxnSp>
      <p:sp>
        <p:nvSpPr>
          <p:cNvPr id="58" name="Tekstvak 57">
            <a:extLst>
              <a:ext uri="{FF2B5EF4-FFF2-40B4-BE49-F238E27FC236}">
                <a16:creationId xmlns:a16="http://schemas.microsoft.com/office/drawing/2014/main" id="{8A56688F-1D67-50F9-B01F-5606AC7459E8}"/>
              </a:ext>
            </a:extLst>
          </p:cNvPr>
          <p:cNvSpPr txBox="1"/>
          <p:nvPr/>
        </p:nvSpPr>
        <p:spPr>
          <a:xfrm>
            <a:off x="10724374" y="3835289"/>
            <a:ext cx="1037646" cy="584776"/>
          </a:xfrm>
          <a:prstGeom prst="rect">
            <a:avLst/>
          </a:prstGeom>
          <a:noFill/>
        </p:spPr>
        <p:txBody>
          <a:bodyPr wrap="square" rtlCol="0">
            <a:spAutoFit/>
          </a:bodyPr>
          <a:lstStyle/>
          <a:p>
            <a:pPr lvl="0" algn="ctr">
              <a:defRPr/>
            </a:pPr>
            <a:r>
              <a:rPr lang="nl-NL" sz="3200" b="1" dirty="0">
                <a:solidFill>
                  <a:srgbClr val="652EA3"/>
                </a:solidFill>
                <a:latin typeface="Effra" panose="02000506080000020004" pitchFamily="2" charset="0"/>
              </a:rPr>
              <a:t>TCK</a:t>
            </a:r>
            <a:endParaRPr kumimoji="0" lang="nl-NL" sz="3200" b="1" u="none" strike="noStrike" kern="1200" cap="none" spc="0" normalizeH="0" baseline="0" noProof="0" dirty="0">
              <a:ln>
                <a:noFill/>
              </a:ln>
              <a:solidFill>
                <a:srgbClr val="652EA3"/>
              </a:solidFill>
              <a:effectLst/>
              <a:uLnTx/>
              <a:uFillTx/>
              <a:latin typeface="Effra" panose="02000506080000020004" pitchFamily="2" charset="0"/>
            </a:endParaRPr>
          </a:p>
        </p:txBody>
      </p:sp>
      <p:cxnSp>
        <p:nvCxnSpPr>
          <p:cNvPr id="13" name="Rechte verbindingslijn 12">
            <a:extLst>
              <a:ext uri="{FF2B5EF4-FFF2-40B4-BE49-F238E27FC236}">
                <a16:creationId xmlns:a16="http://schemas.microsoft.com/office/drawing/2014/main" id="{28939C35-470D-8F2F-6B5C-690B6E3C2378}"/>
              </a:ext>
            </a:extLst>
          </p:cNvPr>
          <p:cNvCxnSpPr>
            <a:cxnSpLocks/>
          </p:cNvCxnSpPr>
          <p:nvPr/>
        </p:nvCxnSpPr>
        <p:spPr>
          <a:xfrm>
            <a:off x="5067300" y="1113358"/>
            <a:ext cx="0" cy="5248438"/>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hthoek: afgeronde hoeken 14">
            <a:extLst>
              <a:ext uri="{FF2B5EF4-FFF2-40B4-BE49-F238E27FC236}">
                <a16:creationId xmlns:a16="http://schemas.microsoft.com/office/drawing/2014/main" id="{A171DD74-6930-0DD6-7EAC-BFDDF5F2700C}"/>
              </a:ext>
            </a:extLst>
          </p:cNvPr>
          <p:cNvSpPr/>
          <p:nvPr/>
        </p:nvSpPr>
        <p:spPr>
          <a:xfrm>
            <a:off x="350164" y="1113358"/>
            <a:ext cx="4548118" cy="60118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Dekkingsbijdrage (DB)</a:t>
            </a:r>
          </a:p>
        </p:txBody>
      </p:sp>
      <p:sp>
        <p:nvSpPr>
          <p:cNvPr id="17" name="Rechthoek: afgeronde hoeken 16">
            <a:extLst>
              <a:ext uri="{FF2B5EF4-FFF2-40B4-BE49-F238E27FC236}">
                <a16:creationId xmlns:a16="http://schemas.microsoft.com/office/drawing/2014/main" id="{6B47E82D-D33D-E0D0-FE57-19E9C66B9731}"/>
              </a:ext>
            </a:extLst>
          </p:cNvPr>
          <p:cNvSpPr/>
          <p:nvPr/>
        </p:nvSpPr>
        <p:spPr>
          <a:xfrm>
            <a:off x="350164" y="2637873"/>
            <a:ext cx="4548118" cy="60118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Break-evenafzet (BEA)</a:t>
            </a:r>
          </a:p>
        </p:txBody>
      </p:sp>
      <p:sp>
        <p:nvSpPr>
          <p:cNvPr id="18" name="Rechthoek: afgeronde hoeken 17">
            <a:extLst>
              <a:ext uri="{FF2B5EF4-FFF2-40B4-BE49-F238E27FC236}">
                <a16:creationId xmlns:a16="http://schemas.microsoft.com/office/drawing/2014/main" id="{9095CD21-516A-8E6B-767F-8F38EF75CB96}"/>
              </a:ext>
            </a:extLst>
          </p:cNvPr>
          <p:cNvSpPr/>
          <p:nvPr/>
        </p:nvSpPr>
        <p:spPr>
          <a:xfrm>
            <a:off x="350164" y="4938914"/>
            <a:ext cx="4548118" cy="60118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Break-evenomzet (BEO)</a:t>
            </a:r>
          </a:p>
        </p:txBody>
      </p:sp>
      <p:sp>
        <p:nvSpPr>
          <p:cNvPr id="22" name="Tekstvak 21">
            <a:extLst>
              <a:ext uri="{FF2B5EF4-FFF2-40B4-BE49-F238E27FC236}">
                <a16:creationId xmlns:a16="http://schemas.microsoft.com/office/drawing/2014/main" id="{A04BD1F3-1DCE-7D4A-9FC4-C1905E8F131E}"/>
              </a:ext>
            </a:extLst>
          </p:cNvPr>
          <p:cNvSpPr txBox="1"/>
          <p:nvPr/>
        </p:nvSpPr>
        <p:spPr>
          <a:xfrm>
            <a:off x="1447672" y="1477202"/>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P</a:t>
            </a:r>
          </a:p>
        </p:txBody>
      </p:sp>
      <p:sp>
        <p:nvSpPr>
          <p:cNvPr id="23" name="Tekstvak 22">
            <a:extLst>
              <a:ext uri="{FF2B5EF4-FFF2-40B4-BE49-F238E27FC236}">
                <a16:creationId xmlns:a16="http://schemas.microsoft.com/office/drawing/2014/main" id="{F45C01DA-3EE2-22F6-C360-8BC2BA6832FB}"/>
              </a:ext>
            </a:extLst>
          </p:cNvPr>
          <p:cNvSpPr txBox="1"/>
          <p:nvPr/>
        </p:nvSpPr>
        <p:spPr>
          <a:xfrm>
            <a:off x="3064080" y="1477202"/>
            <a:ext cx="617499"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V</a:t>
            </a:r>
          </a:p>
        </p:txBody>
      </p:sp>
      <p:sp>
        <p:nvSpPr>
          <p:cNvPr id="24" name="Minteken 23">
            <a:extLst>
              <a:ext uri="{FF2B5EF4-FFF2-40B4-BE49-F238E27FC236}">
                <a16:creationId xmlns:a16="http://schemas.microsoft.com/office/drawing/2014/main" id="{2A462018-91E5-B0E8-441B-43726396C903}"/>
              </a:ext>
            </a:extLst>
          </p:cNvPr>
          <p:cNvSpPr/>
          <p:nvPr/>
        </p:nvSpPr>
        <p:spPr>
          <a:xfrm>
            <a:off x="2092694" y="2019099"/>
            <a:ext cx="813066" cy="33517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25" name="Tekstvak 24">
            <a:extLst>
              <a:ext uri="{FF2B5EF4-FFF2-40B4-BE49-F238E27FC236}">
                <a16:creationId xmlns:a16="http://schemas.microsoft.com/office/drawing/2014/main" id="{DCF687DB-CDBC-5B5A-037C-DC97798BCB6E}"/>
              </a:ext>
            </a:extLst>
          </p:cNvPr>
          <p:cNvSpPr txBox="1"/>
          <p:nvPr/>
        </p:nvSpPr>
        <p:spPr>
          <a:xfrm>
            <a:off x="879927" y="5322225"/>
            <a:ext cx="579860"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P</a:t>
            </a:r>
          </a:p>
        </p:txBody>
      </p:sp>
      <p:sp>
        <p:nvSpPr>
          <p:cNvPr id="27" name="Tekstvak 26">
            <a:extLst>
              <a:ext uri="{FF2B5EF4-FFF2-40B4-BE49-F238E27FC236}">
                <a16:creationId xmlns:a16="http://schemas.microsoft.com/office/drawing/2014/main" id="{7606D3E9-4F9B-7BF2-BC19-E10C8A6FC500}"/>
              </a:ext>
            </a:extLst>
          </p:cNvPr>
          <p:cNvSpPr txBox="1"/>
          <p:nvPr/>
        </p:nvSpPr>
        <p:spPr>
          <a:xfrm>
            <a:off x="2262021" y="5322225"/>
            <a:ext cx="2135354"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BEA</a:t>
            </a:r>
          </a:p>
        </p:txBody>
      </p:sp>
      <p:sp>
        <p:nvSpPr>
          <p:cNvPr id="28" name="Vermenigvuldigingsteken 27">
            <a:extLst>
              <a:ext uri="{FF2B5EF4-FFF2-40B4-BE49-F238E27FC236}">
                <a16:creationId xmlns:a16="http://schemas.microsoft.com/office/drawing/2014/main" id="{6592129C-4E57-0E37-27ED-454142555AC7}"/>
              </a:ext>
            </a:extLst>
          </p:cNvPr>
          <p:cNvSpPr/>
          <p:nvPr/>
        </p:nvSpPr>
        <p:spPr>
          <a:xfrm>
            <a:off x="1518960" y="5615652"/>
            <a:ext cx="805676" cy="818220"/>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9" name="Tekstvak 28">
            <a:extLst>
              <a:ext uri="{FF2B5EF4-FFF2-40B4-BE49-F238E27FC236}">
                <a16:creationId xmlns:a16="http://schemas.microsoft.com/office/drawing/2014/main" id="{8A3F4CCF-C58A-266A-4E89-C66FAFD3EFBD}"/>
              </a:ext>
            </a:extLst>
          </p:cNvPr>
          <p:cNvSpPr txBox="1"/>
          <p:nvPr/>
        </p:nvSpPr>
        <p:spPr>
          <a:xfrm>
            <a:off x="1431550" y="3078167"/>
            <a:ext cx="2135354"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TCK</a:t>
            </a:r>
          </a:p>
        </p:txBody>
      </p:sp>
      <p:sp>
        <p:nvSpPr>
          <p:cNvPr id="34" name="Tekstvak 33">
            <a:extLst>
              <a:ext uri="{FF2B5EF4-FFF2-40B4-BE49-F238E27FC236}">
                <a16:creationId xmlns:a16="http://schemas.microsoft.com/office/drawing/2014/main" id="{C495FA65-A0BE-173F-BC4F-6B32B2B1AF39}"/>
              </a:ext>
            </a:extLst>
          </p:cNvPr>
          <p:cNvSpPr txBox="1"/>
          <p:nvPr/>
        </p:nvSpPr>
        <p:spPr>
          <a:xfrm>
            <a:off x="1431550" y="3948030"/>
            <a:ext cx="2135354"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DB</a:t>
            </a:r>
          </a:p>
        </p:txBody>
      </p:sp>
      <p:cxnSp>
        <p:nvCxnSpPr>
          <p:cNvPr id="35" name="Rechte verbindingslijn 34">
            <a:extLst>
              <a:ext uri="{FF2B5EF4-FFF2-40B4-BE49-F238E27FC236}">
                <a16:creationId xmlns:a16="http://schemas.microsoft.com/office/drawing/2014/main" id="{E7ED0EF9-0DD3-47F6-C4AE-DD15A361087D}"/>
              </a:ext>
            </a:extLst>
          </p:cNvPr>
          <p:cNvCxnSpPr>
            <a:cxnSpLocks/>
          </p:cNvCxnSpPr>
          <p:nvPr/>
        </p:nvCxnSpPr>
        <p:spPr>
          <a:xfrm>
            <a:off x="1569306" y="4103228"/>
            <a:ext cx="1859843" cy="0"/>
          </a:xfrm>
          <a:prstGeom prst="line">
            <a:avLst/>
          </a:prstGeom>
          <a:noFill/>
          <a:ln w="73025" cap="flat" cmpd="sng" algn="ctr">
            <a:solidFill>
              <a:srgbClr val="652EA3"/>
            </a:solidFill>
            <a:prstDash val="solid"/>
            <a:miter lim="800000"/>
          </a:ln>
          <a:effectLst>
            <a:outerShdw blurRad="25400" dist="25400" dir="2700000" algn="tl" rotWithShape="0">
              <a:prstClr val="black">
                <a:alpha val="40000"/>
              </a:prstClr>
            </a:outerShdw>
          </a:effectLst>
        </p:spPr>
      </p:cxnSp>
      <p:sp>
        <p:nvSpPr>
          <p:cNvPr id="45" name="Tekstvak 44">
            <a:extLst>
              <a:ext uri="{FF2B5EF4-FFF2-40B4-BE49-F238E27FC236}">
                <a16:creationId xmlns:a16="http://schemas.microsoft.com/office/drawing/2014/main" id="{EF5B7FEA-24A3-F936-2649-9300F89D2E5B}"/>
              </a:ext>
            </a:extLst>
          </p:cNvPr>
          <p:cNvSpPr txBox="1"/>
          <p:nvPr/>
        </p:nvSpPr>
        <p:spPr>
          <a:xfrm>
            <a:off x="10724374" y="2138921"/>
            <a:ext cx="1037646" cy="584776"/>
          </a:xfrm>
          <a:prstGeom prst="rect">
            <a:avLst/>
          </a:prstGeom>
          <a:noFill/>
        </p:spPr>
        <p:txBody>
          <a:bodyPr wrap="square" rtlCol="0">
            <a:spAutoFit/>
          </a:bodyPr>
          <a:lstStyle/>
          <a:p>
            <a:pPr lvl="0" algn="ctr">
              <a:defRPr/>
            </a:pPr>
            <a:r>
              <a:rPr lang="nl-NL" sz="3200" b="1" dirty="0">
                <a:solidFill>
                  <a:srgbClr val="652EA3"/>
                </a:solidFill>
                <a:latin typeface="Effra" panose="02000506080000020004" pitchFamily="2" charset="0"/>
              </a:rPr>
              <a:t>TDB</a:t>
            </a:r>
            <a:endParaRPr kumimoji="0" lang="nl-NL" sz="3200" b="1" u="none" strike="noStrike" kern="1200" cap="none" spc="0" normalizeH="0" baseline="0" noProof="0" dirty="0">
              <a:ln>
                <a:noFill/>
              </a:ln>
              <a:solidFill>
                <a:srgbClr val="652EA3"/>
              </a:solidFill>
              <a:effectLst/>
              <a:uLnTx/>
              <a:uFillTx/>
              <a:latin typeface="Effra" panose="02000506080000020004" pitchFamily="2" charset="0"/>
            </a:endParaRPr>
          </a:p>
        </p:txBody>
      </p:sp>
      <p:cxnSp>
        <p:nvCxnSpPr>
          <p:cNvPr id="48" name="Rechte verbindingslijn 47">
            <a:extLst>
              <a:ext uri="{FF2B5EF4-FFF2-40B4-BE49-F238E27FC236}">
                <a16:creationId xmlns:a16="http://schemas.microsoft.com/office/drawing/2014/main" id="{ABC6F626-18DC-33A2-0941-6AE0471A2E2A}"/>
              </a:ext>
            </a:extLst>
          </p:cNvPr>
          <p:cNvCxnSpPr>
            <a:cxnSpLocks/>
          </p:cNvCxnSpPr>
          <p:nvPr/>
        </p:nvCxnSpPr>
        <p:spPr>
          <a:xfrm>
            <a:off x="8314400" y="4103228"/>
            <a:ext cx="0" cy="1687972"/>
          </a:xfrm>
          <a:prstGeom prst="line">
            <a:avLst/>
          </a:prstGeom>
          <a:ln w="114300">
            <a:solidFill>
              <a:srgbClr val="FFC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51" name="Ovaal 50">
            <a:extLst>
              <a:ext uri="{FF2B5EF4-FFF2-40B4-BE49-F238E27FC236}">
                <a16:creationId xmlns:a16="http://schemas.microsoft.com/office/drawing/2014/main" id="{7B3C91F4-D03F-584F-FEF2-41D3F6AC29EF}"/>
              </a:ext>
            </a:extLst>
          </p:cNvPr>
          <p:cNvSpPr/>
          <p:nvPr/>
        </p:nvSpPr>
        <p:spPr>
          <a:xfrm>
            <a:off x="8204128" y="4045699"/>
            <a:ext cx="216000" cy="216000"/>
          </a:xfrm>
          <a:prstGeom prst="ellipse">
            <a:avLst/>
          </a:prstGeom>
          <a:solidFill>
            <a:srgbClr val="FFC000"/>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Tekstvak 54">
            <a:extLst>
              <a:ext uri="{FF2B5EF4-FFF2-40B4-BE49-F238E27FC236}">
                <a16:creationId xmlns:a16="http://schemas.microsoft.com/office/drawing/2014/main" id="{5DC14A21-087E-2AB0-C60A-FFCF585ADDEA}"/>
              </a:ext>
            </a:extLst>
          </p:cNvPr>
          <p:cNvSpPr txBox="1"/>
          <p:nvPr/>
        </p:nvSpPr>
        <p:spPr>
          <a:xfrm>
            <a:off x="7797428" y="5838576"/>
            <a:ext cx="1037646" cy="523220"/>
          </a:xfrm>
          <a:prstGeom prst="rect">
            <a:avLst/>
          </a:prstGeom>
          <a:noFill/>
        </p:spPr>
        <p:txBody>
          <a:bodyPr wrap="square" rtlCol="0">
            <a:spAutoFit/>
          </a:bodyPr>
          <a:lstStyle/>
          <a:p>
            <a:pPr lvl="0" algn="ctr">
              <a:defRPr/>
            </a:pPr>
            <a:r>
              <a:rPr lang="nl-NL" sz="2800" b="1" dirty="0">
                <a:solidFill>
                  <a:srgbClr val="652EA3"/>
                </a:solidFill>
                <a:latin typeface="Effra" panose="02000506080000020004" pitchFamily="2" charset="0"/>
              </a:rPr>
              <a:t>BEA</a:t>
            </a:r>
            <a:endParaRPr kumimoji="0" lang="nl-NL" sz="2800" b="1" u="none" strike="noStrike" kern="1200" cap="none" spc="0" normalizeH="0" baseline="0" noProof="0" dirty="0">
              <a:ln>
                <a:noFill/>
              </a:ln>
              <a:solidFill>
                <a:srgbClr val="652EA3"/>
              </a:solidFill>
              <a:effectLst/>
              <a:uLnTx/>
              <a:uFillTx/>
              <a:latin typeface="Effra" panose="02000506080000020004" pitchFamily="2" charset="0"/>
            </a:endParaRPr>
          </a:p>
        </p:txBody>
      </p:sp>
      <p:sp>
        <p:nvSpPr>
          <p:cNvPr id="60" name="Tekstvak 59">
            <a:extLst>
              <a:ext uri="{FF2B5EF4-FFF2-40B4-BE49-F238E27FC236}">
                <a16:creationId xmlns:a16="http://schemas.microsoft.com/office/drawing/2014/main" id="{525BAFD9-8BD3-417D-8C65-3F1E25C0C11C}"/>
              </a:ext>
            </a:extLst>
          </p:cNvPr>
          <p:cNvSpPr txBox="1"/>
          <p:nvPr/>
        </p:nvSpPr>
        <p:spPr>
          <a:xfrm>
            <a:off x="5767970" y="4305649"/>
            <a:ext cx="1637143" cy="584776"/>
          </a:xfrm>
          <a:prstGeom prst="rect">
            <a:avLst/>
          </a:prstGeom>
          <a:noFill/>
        </p:spPr>
        <p:txBody>
          <a:bodyPr wrap="square" rtlCol="0">
            <a:spAutoFit/>
          </a:bodyPr>
          <a:lstStyle/>
          <a:p>
            <a:pPr lvl="0" algn="ctr">
              <a:defRPr/>
            </a:pPr>
            <a:r>
              <a:rPr lang="nl-NL" sz="3200" b="1" dirty="0">
                <a:solidFill>
                  <a:schemeClr val="bg1"/>
                </a:solidFill>
                <a:latin typeface="Effra" panose="02000506080000020004" pitchFamily="2" charset="0"/>
              </a:rPr>
              <a:t>Verlies</a:t>
            </a:r>
            <a:endParaRPr kumimoji="0" lang="nl-NL" sz="3200" b="1" u="none" strike="noStrike" kern="1200" cap="none" spc="0" normalizeH="0" baseline="0" noProof="0" dirty="0">
              <a:ln>
                <a:noFill/>
              </a:ln>
              <a:solidFill>
                <a:schemeClr val="bg1"/>
              </a:solidFill>
              <a:effectLst/>
              <a:uLnTx/>
              <a:uFillTx/>
              <a:latin typeface="Effra" panose="02000506080000020004" pitchFamily="2" charset="0"/>
            </a:endParaRPr>
          </a:p>
        </p:txBody>
      </p:sp>
      <p:sp>
        <p:nvSpPr>
          <p:cNvPr id="61" name="Tekstvak 60">
            <a:extLst>
              <a:ext uri="{FF2B5EF4-FFF2-40B4-BE49-F238E27FC236}">
                <a16:creationId xmlns:a16="http://schemas.microsoft.com/office/drawing/2014/main" id="{FAD3E8BF-FC0E-F031-CAD2-5E76258A86D8}"/>
              </a:ext>
            </a:extLst>
          </p:cNvPr>
          <p:cNvSpPr txBox="1"/>
          <p:nvPr/>
        </p:nvSpPr>
        <p:spPr>
          <a:xfrm>
            <a:off x="9123307" y="3480918"/>
            <a:ext cx="1637143" cy="584776"/>
          </a:xfrm>
          <a:prstGeom prst="rect">
            <a:avLst/>
          </a:prstGeom>
          <a:noFill/>
        </p:spPr>
        <p:txBody>
          <a:bodyPr wrap="square" rtlCol="0">
            <a:spAutoFit/>
          </a:bodyPr>
          <a:lstStyle/>
          <a:p>
            <a:pPr lvl="0" algn="ctr">
              <a:defRPr/>
            </a:pPr>
            <a:r>
              <a:rPr lang="nl-NL" sz="3200" b="1" dirty="0">
                <a:solidFill>
                  <a:schemeClr val="bg1"/>
                </a:solidFill>
                <a:latin typeface="Effra" panose="02000506080000020004" pitchFamily="2" charset="0"/>
              </a:rPr>
              <a:t>Winst</a:t>
            </a:r>
            <a:endParaRPr kumimoji="0" lang="nl-NL" sz="3200" b="1" u="none" strike="noStrike" kern="1200" cap="none" spc="0" normalizeH="0" baseline="0" noProof="0" dirty="0">
              <a:ln>
                <a:noFill/>
              </a:ln>
              <a:solidFill>
                <a:schemeClr val="bg1"/>
              </a:solidFill>
              <a:effectLst/>
              <a:uLnTx/>
              <a:uFillTx/>
              <a:latin typeface="Effra" panose="02000506080000020004" pitchFamily="2" charset="0"/>
            </a:endParaRPr>
          </a:p>
        </p:txBody>
      </p:sp>
    </p:spTree>
    <p:extLst>
      <p:ext uri="{BB962C8B-B14F-4D97-AF65-F5344CB8AC3E}">
        <p14:creationId xmlns:p14="http://schemas.microsoft.com/office/powerpoint/2010/main" val="150645035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250"/>
                                        <p:tgtEl>
                                          <p:spTgt spid="42"/>
                                        </p:tgtEl>
                                      </p:cBhvr>
                                    </p:animEffect>
                                  </p:childTnLst>
                                </p:cTn>
                              </p:par>
                            </p:childTnLst>
                          </p:cTn>
                        </p:par>
                        <p:par>
                          <p:cTn id="21" fill="hold">
                            <p:stCondLst>
                              <p:cond delay="250"/>
                            </p:stCondLst>
                            <p:childTnLst>
                              <p:par>
                                <p:cTn id="22" presetID="1"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150"/>
                                        <p:tgtEl>
                                          <p:spTgt spid="48"/>
                                        </p:tgtEl>
                                      </p:cBhvr>
                                    </p:animEffect>
                                  </p:childTnLst>
                                </p:cTn>
                              </p:par>
                            </p:childTnLst>
                          </p:cTn>
                        </p:par>
                        <p:par>
                          <p:cTn id="33" fill="hold">
                            <p:stCondLst>
                              <p:cond delay="150"/>
                            </p:stCondLst>
                            <p:childTnLst>
                              <p:par>
                                <p:cTn id="34" presetID="1" presetClass="entr" presetSubtype="0"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right)">
                                      <p:cBhvr>
                                        <p:cTn id="40" dur="250"/>
                                        <p:tgtEl>
                                          <p:spTgt spid="46"/>
                                        </p:tgtEl>
                                      </p:cBhvr>
                                    </p:animEffect>
                                  </p:childTnLst>
                                </p:cTn>
                              </p:par>
                            </p:childTnLst>
                          </p:cTn>
                        </p:par>
                        <p:par>
                          <p:cTn id="41" fill="hold">
                            <p:stCondLst>
                              <p:cond delay="250"/>
                            </p:stCondLst>
                            <p:childTnLst>
                              <p:par>
                                <p:cTn id="42" presetID="1" presetClass="entr" presetSubtype="0"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left)">
                                      <p:cBhvr>
                                        <p:cTn id="48" dur="250"/>
                                        <p:tgtEl>
                                          <p:spTgt spid="47"/>
                                        </p:tgtEl>
                                      </p:cBhvr>
                                    </p:animEffect>
                                  </p:childTnLst>
                                </p:cTn>
                              </p:par>
                            </p:childTnLst>
                          </p:cTn>
                        </p:par>
                        <p:par>
                          <p:cTn id="49" fill="hold">
                            <p:stCondLst>
                              <p:cond delay="250"/>
                            </p:stCondLst>
                            <p:childTnLst>
                              <p:par>
                                <p:cTn id="50" presetID="1"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outVertical)">
                                      <p:cBhvr>
                                        <p:cTn id="56" dur="25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22" presetClass="entr" presetSubtype="8"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15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arn(outVertical)">
                                      <p:cBhvr>
                                        <p:cTn id="70" dur="25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15" grpId="0" animBg="1"/>
      <p:bldP spid="17" grpId="0" animBg="1"/>
      <p:bldP spid="18" grpId="0" animBg="1"/>
      <p:bldP spid="22" grpId="0"/>
      <p:bldP spid="23" grpId="0"/>
      <p:bldP spid="24" grpId="0" animBg="1"/>
      <p:bldP spid="25" grpId="0"/>
      <p:bldP spid="27" grpId="0"/>
      <p:bldP spid="28" grpId="0" animBg="1"/>
      <p:bldP spid="29" grpId="0"/>
      <p:bldP spid="34" grpId="0"/>
      <p:bldP spid="45" grpId="0"/>
      <p:bldP spid="51" grpId="0" animBg="1"/>
      <p:bldP spid="55" grpId="0"/>
      <p:bldP spid="60" grpId="0"/>
      <p:bldP spid="6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2D7C-A6BF-59C0-CD7A-1FB4A819B2C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93E4161-BB94-95BD-DE86-D8BFB58A40E7}"/>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Break-evenanalyse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Bedrijfsresultaat berekenen</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p:txBody>
      </p:sp>
      <p:sp>
        <p:nvSpPr>
          <p:cNvPr id="7" name="Rechthoek: afgeronde hoeken 6">
            <a:extLst>
              <a:ext uri="{FF2B5EF4-FFF2-40B4-BE49-F238E27FC236}">
                <a16:creationId xmlns:a16="http://schemas.microsoft.com/office/drawing/2014/main" id="{7C02C6D8-3859-3D97-1F28-E4058CA577CB}"/>
              </a:ext>
            </a:extLst>
          </p:cNvPr>
          <p:cNvSpPr/>
          <p:nvPr/>
        </p:nvSpPr>
        <p:spPr>
          <a:xfrm>
            <a:off x="3270864" y="1028700"/>
            <a:ext cx="5650273" cy="3520352"/>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46" name="Rechthoekige driehoek 45">
            <a:extLst>
              <a:ext uri="{FF2B5EF4-FFF2-40B4-BE49-F238E27FC236}">
                <a16:creationId xmlns:a16="http://schemas.microsoft.com/office/drawing/2014/main" id="{1D78C530-1DCB-677A-0BFB-24AF11A7E3D7}"/>
              </a:ext>
            </a:extLst>
          </p:cNvPr>
          <p:cNvSpPr/>
          <p:nvPr/>
        </p:nvSpPr>
        <p:spPr>
          <a:xfrm flipV="1">
            <a:off x="3766628" y="2730920"/>
            <a:ext cx="2159512" cy="1319846"/>
          </a:xfrm>
          <a:prstGeom prst="r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ige driehoek 46">
            <a:extLst>
              <a:ext uri="{FF2B5EF4-FFF2-40B4-BE49-F238E27FC236}">
                <a16:creationId xmlns:a16="http://schemas.microsoft.com/office/drawing/2014/main" id="{81E486E3-15A7-7D79-A2AF-98807723F84C}"/>
              </a:ext>
            </a:extLst>
          </p:cNvPr>
          <p:cNvSpPr/>
          <p:nvPr/>
        </p:nvSpPr>
        <p:spPr>
          <a:xfrm flipH="1">
            <a:off x="5979780" y="1431070"/>
            <a:ext cx="2172024" cy="1288044"/>
          </a:xfrm>
          <a:custGeom>
            <a:avLst/>
            <a:gdLst>
              <a:gd name="csX0" fmla="*/ 0 w 2503775"/>
              <a:gd name="csY0" fmla="*/ 1680052 h 1680052"/>
              <a:gd name="csX1" fmla="*/ 0 w 2503775"/>
              <a:gd name="csY1" fmla="*/ 0 h 1680052"/>
              <a:gd name="csX2" fmla="*/ 2503775 w 2503775"/>
              <a:gd name="csY2" fmla="*/ 1680052 h 1680052"/>
              <a:gd name="csX3" fmla="*/ 0 w 2503775"/>
              <a:gd name="csY3" fmla="*/ 1680052 h 1680052"/>
              <a:gd name="csX0" fmla="*/ 0 w 2503775"/>
              <a:gd name="csY0" fmla="*/ 1639570 h 1639570"/>
              <a:gd name="csX1" fmla="*/ 0 w 2503775"/>
              <a:gd name="csY1" fmla="*/ 0 h 1639570"/>
              <a:gd name="csX2" fmla="*/ 2503775 w 2503775"/>
              <a:gd name="csY2" fmla="*/ 1639570 h 1639570"/>
              <a:gd name="csX3" fmla="*/ 0 w 2503775"/>
              <a:gd name="csY3" fmla="*/ 1639570 h 1639570"/>
            </a:gdLst>
            <a:ahLst/>
            <a:cxnLst>
              <a:cxn ang="0">
                <a:pos x="csX0" y="csY0"/>
              </a:cxn>
              <a:cxn ang="0">
                <a:pos x="csX1" y="csY1"/>
              </a:cxn>
              <a:cxn ang="0">
                <a:pos x="csX2" y="csY2"/>
              </a:cxn>
              <a:cxn ang="0">
                <a:pos x="csX3" y="csY3"/>
              </a:cxn>
            </a:cxnLst>
            <a:rect l="l" t="t" r="r" b="b"/>
            <a:pathLst>
              <a:path w="2503775" h="1639570">
                <a:moveTo>
                  <a:pt x="0" y="1639570"/>
                </a:moveTo>
                <a:lnTo>
                  <a:pt x="0" y="0"/>
                </a:lnTo>
                <a:lnTo>
                  <a:pt x="2503775" y="1639570"/>
                </a:lnTo>
                <a:lnTo>
                  <a:pt x="0" y="1639570"/>
                </a:lnTo>
                <a:close/>
              </a:path>
            </a:pathLst>
          </a:cu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25">
            <a:extLst>
              <a:ext uri="{FF2B5EF4-FFF2-40B4-BE49-F238E27FC236}">
                <a16:creationId xmlns:a16="http://schemas.microsoft.com/office/drawing/2014/main" id="{A5FC6F50-4B6C-E1CE-83A9-1F70AFCACF42}"/>
              </a:ext>
            </a:extLst>
          </p:cNvPr>
          <p:cNvCxnSpPr>
            <a:cxnSpLocks/>
          </p:cNvCxnSpPr>
          <p:nvPr/>
        </p:nvCxnSpPr>
        <p:spPr>
          <a:xfrm flipH="1">
            <a:off x="3766629" y="2723278"/>
            <a:ext cx="4385178" cy="0"/>
          </a:xfrm>
          <a:prstGeom prst="line">
            <a:avLst/>
          </a:prstGeom>
          <a:ln w="114300">
            <a:solidFill>
              <a:srgbClr val="652EA3"/>
            </a:solidFill>
          </a:ln>
          <a:effectLst/>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95451F2B-8133-8797-927A-6CB40EC42CE9}"/>
              </a:ext>
            </a:extLst>
          </p:cNvPr>
          <p:cNvCxnSpPr>
            <a:cxnSpLocks/>
          </p:cNvCxnSpPr>
          <p:nvPr/>
        </p:nvCxnSpPr>
        <p:spPr>
          <a:xfrm flipH="1">
            <a:off x="3714957" y="1403432"/>
            <a:ext cx="4427141" cy="2679109"/>
          </a:xfrm>
          <a:prstGeom prst="line">
            <a:avLst/>
          </a:prstGeom>
          <a:ln w="114300">
            <a:solidFill>
              <a:srgbClr val="AE83ED"/>
            </a:solidFill>
          </a:ln>
          <a:effectLst/>
        </p:spPr>
        <p:style>
          <a:lnRef idx="1">
            <a:schemeClr val="accent1"/>
          </a:lnRef>
          <a:fillRef idx="0">
            <a:schemeClr val="accent1"/>
          </a:fillRef>
          <a:effectRef idx="0">
            <a:schemeClr val="accent1"/>
          </a:effectRef>
          <a:fontRef idx="minor">
            <a:schemeClr val="tx1"/>
          </a:fontRef>
        </p:style>
      </p:cxnSp>
      <p:sp>
        <p:nvSpPr>
          <p:cNvPr id="59" name="Rechthoek: afgeronde hoeken 58">
            <a:extLst>
              <a:ext uri="{FF2B5EF4-FFF2-40B4-BE49-F238E27FC236}">
                <a16:creationId xmlns:a16="http://schemas.microsoft.com/office/drawing/2014/main" id="{28E035D6-7F34-4BE8-5979-D4E4894A955F}"/>
              </a:ext>
            </a:extLst>
          </p:cNvPr>
          <p:cNvSpPr/>
          <p:nvPr/>
        </p:nvSpPr>
        <p:spPr>
          <a:xfrm>
            <a:off x="3270864" y="717229"/>
            <a:ext cx="5650273" cy="472286"/>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TCK terugverdienen</a:t>
            </a:r>
          </a:p>
        </p:txBody>
      </p:sp>
      <p:cxnSp>
        <p:nvCxnSpPr>
          <p:cNvPr id="19" name="Rechte verbindingslijn 18">
            <a:extLst>
              <a:ext uri="{FF2B5EF4-FFF2-40B4-BE49-F238E27FC236}">
                <a16:creationId xmlns:a16="http://schemas.microsoft.com/office/drawing/2014/main" id="{29629AD9-6C80-0806-9BF1-C1C86208DFC3}"/>
              </a:ext>
            </a:extLst>
          </p:cNvPr>
          <p:cNvCxnSpPr>
            <a:cxnSpLocks/>
          </p:cNvCxnSpPr>
          <p:nvPr/>
        </p:nvCxnSpPr>
        <p:spPr>
          <a:xfrm>
            <a:off x="3714957" y="1326006"/>
            <a:ext cx="0" cy="2756535"/>
          </a:xfrm>
          <a:prstGeom prst="line">
            <a:avLst/>
          </a:prstGeom>
          <a:ln w="13017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BE958F68-2B22-22E9-1703-5FFA4CBE87FA}"/>
              </a:ext>
            </a:extLst>
          </p:cNvPr>
          <p:cNvCxnSpPr>
            <a:cxnSpLocks/>
          </p:cNvCxnSpPr>
          <p:nvPr/>
        </p:nvCxnSpPr>
        <p:spPr>
          <a:xfrm>
            <a:off x="3658429" y="4082541"/>
            <a:ext cx="4493378" cy="0"/>
          </a:xfrm>
          <a:prstGeom prst="line">
            <a:avLst/>
          </a:prstGeom>
          <a:ln w="13017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541C81B0-95F6-B7BA-BF4C-0AD5AC3CEA57}"/>
              </a:ext>
            </a:extLst>
          </p:cNvPr>
          <p:cNvCxnSpPr/>
          <p:nvPr/>
        </p:nvCxnSpPr>
        <p:spPr>
          <a:xfrm>
            <a:off x="7058915" y="4302782"/>
            <a:ext cx="1083182" cy="0"/>
          </a:xfrm>
          <a:prstGeom prst="straightConnector1">
            <a:avLst/>
          </a:prstGeom>
          <a:ln w="57150">
            <a:solidFill>
              <a:srgbClr val="AE83ED"/>
            </a:solidFill>
            <a:tailEnd type="triangle"/>
          </a:ln>
        </p:spPr>
        <p:style>
          <a:lnRef idx="1">
            <a:schemeClr val="accent1"/>
          </a:lnRef>
          <a:fillRef idx="0">
            <a:schemeClr val="accent1"/>
          </a:fillRef>
          <a:effectRef idx="0">
            <a:schemeClr val="accent1"/>
          </a:effectRef>
          <a:fontRef idx="minor">
            <a:schemeClr val="tx1"/>
          </a:fontRef>
        </p:style>
      </p:cxnSp>
      <p:sp>
        <p:nvSpPr>
          <p:cNvPr id="37" name="Tekstvak 36">
            <a:extLst>
              <a:ext uri="{FF2B5EF4-FFF2-40B4-BE49-F238E27FC236}">
                <a16:creationId xmlns:a16="http://schemas.microsoft.com/office/drawing/2014/main" id="{2B5B2575-970C-847F-1231-A5D3619B7C15}"/>
              </a:ext>
            </a:extLst>
          </p:cNvPr>
          <p:cNvSpPr txBox="1"/>
          <p:nvPr/>
        </p:nvSpPr>
        <p:spPr>
          <a:xfrm>
            <a:off x="8033080" y="4007371"/>
            <a:ext cx="644824" cy="647028"/>
          </a:xfrm>
          <a:prstGeom prst="rect">
            <a:avLst/>
          </a:prstGeom>
          <a:noFill/>
        </p:spPr>
        <p:txBody>
          <a:bodyPr wrap="square" rtlCol="0">
            <a:spAutoFit/>
          </a:bodyPr>
          <a:lstStyle/>
          <a:p>
            <a:pPr lvl="0" algn="ctr">
              <a:defRPr/>
            </a:pPr>
            <a:r>
              <a:rPr lang="nl-NL" sz="3200" b="1" i="1" dirty="0">
                <a:solidFill>
                  <a:srgbClr val="945DE8"/>
                </a:solidFill>
                <a:latin typeface="Effra" panose="02000506080000020004" pitchFamily="2" charset="0"/>
              </a:rPr>
              <a:t>Q</a:t>
            </a:r>
            <a:endParaRPr kumimoji="0" lang="nl-NL" sz="3200" b="1" i="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39" name="Tekstvak 38">
            <a:extLst>
              <a:ext uri="{FF2B5EF4-FFF2-40B4-BE49-F238E27FC236}">
                <a16:creationId xmlns:a16="http://schemas.microsoft.com/office/drawing/2014/main" id="{9CA7F886-2CD2-FC4D-229E-398815ABC9BB}"/>
              </a:ext>
            </a:extLst>
          </p:cNvPr>
          <p:cNvSpPr txBox="1"/>
          <p:nvPr/>
        </p:nvSpPr>
        <p:spPr>
          <a:xfrm>
            <a:off x="3157435" y="1163027"/>
            <a:ext cx="644824" cy="646331"/>
          </a:xfrm>
          <a:prstGeom prst="rect">
            <a:avLst/>
          </a:prstGeom>
          <a:noFill/>
        </p:spPr>
        <p:txBody>
          <a:bodyPr wrap="square" rtlCol="0">
            <a:spAutoFit/>
          </a:bodyPr>
          <a:lstStyle/>
          <a:p>
            <a:pPr lvl="0" algn="ctr">
              <a:defRPr/>
            </a:pPr>
            <a:r>
              <a:rPr lang="nl-NL" sz="3600" b="1" dirty="0">
                <a:solidFill>
                  <a:srgbClr val="945DE8"/>
                </a:solidFill>
                <a:latin typeface="Effra" panose="02000506080000020004" pitchFamily="2" charset="0"/>
              </a:rPr>
              <a:t>€</a:t>
            </a:r>
            <a:endParaRPr kumimoji="0" lang="nl-NL" sz="3600" b="1" u="none" strike="noStrike" kern="1200" cap="none" spc="0" normalizeH="0" baseline="0" noProof="0" dirty="0">
              <a:ln>
                <a:noFill/>
              </a:ln>
              <a:solidFill>
                <a:srgbClr val="945DE8"/>
              </a:solidFill>
              <a:effectLst/>
              <a:uLnTx/>
              <a:uFillTx/>
              <a:latin typeface="Effra" panose="02000506080000020004" pitchFamily="2" charset="0"/>
            </a:endParaRPr>
          </a:p>
        </p:txBody>
      </p:sp>
      <p:cxnSp>
        <p:nvCxnSpPr>
          <p:cNvPr id="40" name="Rechte verbindingslijn met pijl 39">
            <a:extLst>
              <a:ext uri="{FF2B5EF4-FFF2-40B4-BE49-F238E27FC236}">
                <a16:creationId xmlns:a16="http://schemas.microsoft.com/office/drawing/2014/main" id="{FC3584DB-83FF-254C-2BCB-1F4EEC890889}"/>
              </a:ext>
            </a:extLst>
          </p:cNvPr>
          <p:cNvCxnSpPr>
            <a:cxnSpLocks/>
          </p:cNvCxnSpPr>
          <p:nvPr/>
        </p:nvCxnSpPr>
        <p:spPr>
          <a:xfrm flipV="1">
            <a:off x="3505247" y="1689890"/>
            <a:ext cx="0" cy="1025797"/>
          </a:xfrm>
          <a:prstGeom prst="straightConnector1">
            <a:avLst/>
          </a:prstGeom>
          <a:ln w="57150">
            <a:solidFill>
              <a:srgbClr val="AE83ED"/>
            </a:solidFill>
            <a:tailEnd type="triangle"/>
          </a:ln>
        </p:spPr>
        <p:style>
          <a:lnRef idx="1">
            <a:schemeClr val="accent1"/>
          </a:lnRef>
          <a:fillRef idx="0">
            <a:schemeClr val="accent1"/>
          </a:fillRef>
          <a:effectRef idx="0">
            <a:schemeClr val="accent1"/>
          </a:effectRef>
          <a:fontRef idx="minor">
            <a:schemeClr val="tx1"/>
          </a:fontRef>
        </p:style>
      </p:cxnSp>
      <p:sp>
        <p:nvSpPr>
          <p:cNvPr id="58" name="Tekstvak 57">
            <a:extLst>
              <a:ext uri="{FF2B5EF4-FFF2-40B4-BE49-F238E27FC236}">
                <a16:creationId xmlns:a16="http://schemas.microsoft.com/office/drawing/2014/main" id="{A18CF00F-9CB2-C656-7054-B161B3A7F82F}"/>
              </a:ext>
            </a:extLst>
          </p:cNvPr>
          <p:cNvSpPr txBox="1"/>
          <p:nvPr/>
        </p:nvSpPr>
        <p:spPr>
          <a:xfrm>
            <a:off x="8070432" y="2474574"/>
            <a:ext cx="900157" cy="523220"/>
          </a:xfrm>
          <a:prstGeom prst="rect">
            <a:avLst/>
          </a:prstGeom>
          <a:noFill/>
        </p:spPr>
        <p:txBody>
          <a:bodyPr wrap="square" rtlCol="0">
            <a:spAutoFit/>
          </a:bodyPr>
          <a:lstStyle/>
          <a:p>
            <a:pPr lvl="0" algn="ctr">
              <a:defRPr/>
            </a:pPr>
            <a:r>
              <a:rPr lang="nl-NL" sz="2800" b="1" dirty="0">
                <a:solidFill>
                  <a:srgbClr val="652EA3"/>
                </a:solidFill>
                <a:latin typeface="Effra" panose="02000506080000020004" pitchFamily="2" charset="0"/>
              </a:rPr>
              <a:t>TCK</a:t>
            </a:r>
            <a:endParaRPr kumimoji="0" lang="nl-NL" sz="2800" b="1" u="none" strike="noStrike" kern="1200" cap="none" spc="0" normalizeH="0" baseline="0" noProof="0" dirty="0">
              <a:ln>
                <a:noFill/>
              </a:ln>
              <a:solidFill>
                <a:srgbClr val="652EA3"/>
              </a:solidFill>
              <a:effectLst/>
              <a:uLnTx/>
              <a:uFillTx/>
              <a:latin typeface="Effra" panose="02000506080000020004" pitchFamily="2" charset="0"/>
            </a:endParaRPr>
          </a:p>
        </p:txBody>
      </p:sp>
      <p:sp>
        <p:nvSpPr>
          <p:cNvPr id="45" name="Tekstvak 44">
            <a:extLst>
              <a:ext uri="{FF2B5EF4-FFF2-40B4-BE49-F238E27FC236}">
                <a16:creationId xmlns:a16="http://schemas.microsoft.com/office/drawing/2014/main" id="{EF43CEFB-C7B2-E60D-6AC7-D72FE6D631B6}"/>
              </a:ext>
            </a:extLst>
          </p:cNvPr>
          <p:cNvSpPr txBox="1"/>
          <p:nvPr/>
        </p:nvSpPr>
        <p:spPr>
          <a:xfrm>
            <a:off x="8070432" y="1141910"/>
            <a:ext cx="900157" cy="523220"/>
          </a:xfrm>
          <a:prstGeom prst="rect">
            <a:avLst/>
          </a:prstGeom>
          <a:noFill/>
        </p:spPr>
        <p:txBody>
          <a:bodyPr wrap="square" rtlCol="0">
            <a:spAutoFit/>
          </a:bodyPr>
          <a:lstStyle/>
          <a:p>
            <a:pPr lvl="0" algn="ctr">
              <a:defRPr/>
            </a:pPr>
            <a:r>
              <a:rPr lang="nl-NL" sz="2800" b="1" dirty="0">
                <a:solidFill>
                  <a:srgbClr val="652EA3"/>
                </a:solidFill>
                <a:latin typeface="Effra" panose="02000506080000020004" pitchFamily="2" charset="0"/>
              </a:rPr>
              <a:t>TDB</a:t>
            </a:r>
            <a:endParaRPr kumimoji="0" lang="nl-NL" sz="2800" b="1" u="none" strike="noStrike" kern="1200" cap="none" spc="0" normalizeH="0" baseline="0" noProof="0" dirty="0">
              <a:ln>
                <a:noFill/>
              </a:ln>
              <a:solidFill>
                <a:srgbClr val="652EA3"/>
              </a:solidFill>
              <a:effectLst/>
              <a:uLnTx/>
              <a:uFillTx/>
              <a:latin typeface="Effra" panose="02000506080000020004" pitchFamily="2" charset="0"/>
            </a:endParaRPr>
          </a:p>
        </p:txBody>
      </p:sp>
      <p:cxnSp>
        <p:nvCxnSpPr>
          <p:cNvPr id="48" name="Rechte verbindingslijn 47">
            <a:extLst>
              <a:ext uri="{FF2B5EF4-FFF2-40B4-BE49-F238E27FC236}">
                <a16:creationId xmlns:a16="http://schemas.microsoft.com/office/drawing/2014/main" id="{058D005E-4819-2ED4-2214-6F0F05608F81}"/>
              </a:ext>
            </a:extLst>
          </p:cNvPr>
          <p:cNvCxnSpPr>
            <a:cxnSpLocks/>
          </p:cNvCxnSpPr>
          <p:nvPr/>
        </p:nvCxnSpPr>
        <p:spPr>
          <a:xfrm>
            <a:off x="5979780" y="2685066"/>
            <a:ext cx="0" cy="1326068"/>
          </a:xfrm>
          <a:prstGeom prst="line">
            <a:avLst/>
          </a:prstGeom>
          <a:ln w="114300">
            <a:solidFill>
              <a:srgbClr val="FFC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51" name="Ovaal 50">
            <a:extLst>
              <a:ext uri="{FF2B5EF4-FFF2-40B4-BE49-F238E27FC236}">
                <a16:creationId xmlns:a16="http://schemas.microsoft.com/office/drawing/2014/main" id="{A1A32AA0-8FEC-3B35-1924-D35A6456AD94}"/>
              </a:ext>
            </a:extLst>
          </p:cNvPr>
          <p:cNvSpPr/>
          <p:nvPr/>
        </p:nvSpPr>
        <p:spPr>
          <a:xfrm>
            <a:off x="5884120" y="2639872"/>
            <a:ext cx="187380" cy="169689"/>
          </a:xfrm>
          <a:prstGeom prst="ellipse">
            <a:avLst/>
          </a:prstGeom>
          <a:solidFill>
            <a:srgbClr val="FFC000"/>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Tekstvak 54">
            <a:extLst>
              <a:ext uri="{FF2B5EF4-FFF2-40B4-BE49-F238E27FC236}">
                <a16:creationId xmlns:a16="http://schemas.microsoft.com/office/drawing/2014/main" id="{FC4778F1-D05F-2415-4723-44C8B0011303}"/>
              </a:ext>
            </a:extLst>
          </p:cNvPr>
          <p:cNvSpPr txBox="1"/>
          <p:nvPr/>
        </p:nvSpPr>
        <p:spPr>
          <a:xfrm>
            <a:off x="5531308" y="4078635"/>
            <a:ext cx="900157" cy="411041"/>
          </a:xfrm>
          <a:prstGeom prst="rect">
            <a:avLst/>
          </a:prstGeom>
          <a:noFill/>
        </p:spPr>
        <p:txBody>
          <a:bodyPr wrap="square" rtlCol="0">
            <a:spAutoFit/>
          </a:bodyPr>
          <a:lstStyle/>
          <a:p>
            <a:pPr lvl="0" algn="ctr">
              <a:defRPr/>
            </a:pPr>
            <a:r>
              <a:rPr lang="nl-NL" sz="2800" b="1" dirty="0">
                <a:solidFill>
                  <a:srgbClr val="652EA3"/>
                </a:solidFill>
                <a:latin typeface="Effra" panose="02000506080000020004" pitchFamily="2" charset="0"/>
              </a:rPr>
              <a:t>BEA</a:t>
            </a:r>
            <a:endParaRPr kumimoji="0" lang="nl-NL" sz="2800" b="1" u="none" strike="noStrike" kern="1200" cap="none" spc="0" normalizeH="0" baseline="0" noProof="0" dirty="0">
              <a:ln>
                <a:noFill/>
              </a:ln>
              <a:solidFill>
                <a:srgbClr val="652EA3"/>
              </a:solidFill>
              <a:effectLst/>
              <a:uLnTx/>
              <a:uFillTx/>
              <a:latin typeface="Effra" panose="02000506080000020004" pitchFamily="2" charset="0"/>
            </a:endParaRPr>
          </a:p>
        </p:txBody>
      </p:sp>
      <p:sp>
        <p:nvSpPr>
          <p:cNvPr id="9" name="Tekstvak 8">
            <a:extLst>
              <a:ext uri="{FF2B5EF4-FFF2-40B4-BE49-F238E27FC236}">
                <a16:creationId xmlns:a16="http://schemas.microsoft.com/office/drawing/2014/main" id="{56B92761-9C24-8A4E-B17B-2C9A4ED626D7}"/>
              </a:ext>
            </a:extLst>
          </p:cNvPr>
          <p:cNvSpPr txBox="1"/>
          <p:nvPr/>
        </p:nvSpPr>
        <p:spPr>
          <a:xfrm>
            <a:off x="2861369" y="5309702"/>
            <a:ext cx="1547568" cy="1323439"/>
          </a:xfrm>
          <a:prstGeom prst="rect">
            <a:avLst/>
          </a:prstGeom>
          <a:noFill/>
        </p:spPr>
        <p:txBody>
          <a:bodyPr wrap="square" rtlCol="0">
            <a:spAutoFit/>
          </a:bodyPr>
          <a:lstStyle/>
          <a:p>
            <a:pPr algn="ctr">
              <a:defRPr/>
            </a:pPr>
            <a:r>
              <a:rPr lang="nl-NL" sz="8000" b="1" dirty="0">
                <a:solidFill>
                  <a:srgbClr val="652EA3"/>
                </a:solidFill>
                <a:effectLst>
                  <a:outerShdw blurRad="25400" dist="25400" dir="2700000" algn="tl" rotWithShape="0">
                    <a:prstClr val="black">
                      <a:alpha val="40000"/>
                    </a:prstClr>
                  </a:outerShdw>
                </a:effectLst>
                <a:latin typeface="Effra" panose="02000506080000020004" pitchFamily="2" charset="0"/>
              </a:rPr>
              <a:t>(</a:t>
            </a: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Q</a:t>
            </a:r>
          </a:p>
        </p:txBody>
      </p:sp>
      <p:sp>
        <p:nvSpPr>
          <p:cNvPr id="10" name="Tekstvak 9">
            <a:extLst>
              <a:ext uri="{FF2B5EF4-FFF2-40B4-BE49-F238E27FC236}">
                <a16:creationId xmlns:a16="http://schemas.microsoft.com/office/drawing/2014/main" id="{D5ECE121-06B5-1FA9-5C23-CD13ECE06861}"/>
              </a:ext>
            </a:extLst>
          </p:cNvPr>
          <p:cNvSpPr txBox="1"/>
          <p:nvPr/>
        </p:nvSpPr>
        <p:spPr>
          <a:xfrm>
            <a:off x="4821826" y="5309702"/>
            <a:ext cx="2606404"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BEA</a:t>
            </a:r>
            <a:r>
              <a:rPr lang="nl-NL" sz="8000" b="1" dirty="0">
                <a:solidFill>
                  <a:srgbClr val="652EA3"/>
                </a:solidFill>
                <a:effectLst>
                  <a:outerShdw blurRad="25400" dist="25400" dir="2700000" algn="tl" rotWithShape="0">
                    <a:prstClr val="black">
                      <a:alpha val="40000"/>
                    </a:prstClr>
                  </a:outerShdw>
                </a:effectLst>
                <a:latin typeface="Effra" panose="02000506080000020004" pitchFamily="2" charset="0"/>
              </a:rPr>
              <a:t>)</a:t>
            </a:r>
          </a:p>
        </p:txBody>
      </p:sp>
      <p:sp>
        <p:nvSpPr>
          <p:cNvPr id="12" name="Tekstvak 11">
            <a:extLst>
              <a:ext uri="{FF2B5EF4-FFF2-40B4-BE49-F238E27FC236}">
                <a16:creationId xmlns:a16="http://schemas.microsoft.com/office/drawing/2014/main" id="{39103946-A57F-42FB-CCC0-0F4F84B09880}"/>
              </a:ext>
            </a:extLst>
          </p:cNvPr>
          <p:cNvSpPr txBox="1"/>
          <p:nvPr/>
        </p:nvSpPr>
        <p:spPr>
          <a:xfrm>
            <a:off x="7871696" y="5309702"/>
            <a:ext cx="1564221"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DB</a:t>
            </a:r>
          </a:p>
        </p:txBody>
      </p:sp>
      <p:sp>
        <p:nvSpPr>
          <p:cNvPr id="14" name="Vermenigvuldigingsteken 13">
            <a:extLst>
              <a:ext uri="{FF2B5EF4-FFF2-40B4-BE49-F238E27FC236}">
                <a16:creationId xmlns:a16="http://schemas.microsoft.com/office/drawing/2014/main" id="{9705608E-CBA3-1527-00DD-C55BA59C6DD6}"/>
              </a:ext>
            </a:extLst>
          </p:cNvPr>
          <p:cNvSpPr/>
          <p:nvPr/>
        </p:nvSpPr>
        <p:spPr>
          <a:xfrm>
            <a:off x="7172177" y="5562311"/>
            <a:ext cx="805676" cy="818220"/>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6" name="Minteken 15">
            <a:extLst>
              <a:ext uri="{FF2B5EF4-FFF2-40B4-BE49-F238E27FC236}">
                <a16:creationId xmlns:a16="http://schemas.microsoft.com/office/drawing/2014/main" id="{8FFB20FA-4636-C7B3-26CE-E0CEC2534E2F}"/>
              </a:ext>
            </a:extLst>
          </p:cNvPr>
          <p:cNvSpPr/>
          <p:nvPr/>
        </p:nvSpPr>
        <p:spPr>
          <a:xfrm>
            <a:off x="4191047" y="5803834"/>
            <a:ext cx="813066" cy="33517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92278F"/>
              </a:solidFill>
              <a:effectLst/>
              <a:uLnTx/>
              <a:uFillTx/>
              <a:latin typeface="Aptos" panose="02110004020202020204"/>
              <a:ea typeface="+mn-ea"/>
              <a:cs typeface="+mn-cs"/>
            </a:endParaRPr>
          </a:p>
        </p:txBody>
      </p:sp>
      <p:sp>
        <p:nvSpPr>
          <p:cNvPr id="21" name="Tekstvak 20">
            <a:extLst>
              <a:ext uri="{FF2B5EF4-FFF2-40B4-BE49-F238E27FC236}">
                <a16:creationId xmlns:a16="http://schemas.microsoft.com/office/drawing/2014/main" id="{316457FE-EE7C-2634-BCFA-C2D42D36167C}"/>
              </a:ext>
            </a:extLst>
          </p:cNvPr>
          <p:cNvSpPr txBox="1"/>
          <p:nvPr/>
        </p:nvSpPr>
        <p:spPr>
          <a:xfrm>
            <a:off x="3340100" y="4783389"/>
            <a:ext cx="5511800" cy="769441"/>
          </a:xfrm>
          <a:prstGeom prst="rect">
            <a:avLst/>
          </a:prstGeom>
          <a:noFill/>
        </p:spPr>
        <p:txBody>
          <a:bodyPr wrap="square" rtlCol="0">
            <a:spAutoFit/>
          </a:bodyPr>
          <a:lstStyle/>
          <a:p>
            <a:pPr algn="ctr"/>
            <a:r>
              <a:rPr lang="nl-NL" sz="4400" b="1" dirty="0">
                <a:latin typeface="Effra" panose="02000506080000020004" pitchFamily="2" charset="0"/>
              </a:rPr>
              <a:t>Bedrijfsresultaat</a:t>
            </a:r>
          </a:p>
        </p:txBody>
      </p:sp>
      <p:pic>
        <p:nvPicPr>
          <p:cNvPr id="32" name="Graphic 31" descr="Pijl: Curve in tegenwijzerzin met effen opvulling">
            <a:extLst>
              <a:ext uri="{FF2B5EF4-FFF2-40B4-BE49-F238E27FC236}">
                <a16:creationId xmlns:a16="http://schemas.microsoft.com/office/drawing/2014/main" id="{E987792B-6D1A-8986-9D40-00778DC4014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533758" flipH="1" flipV="1">
            <a:off x="8977900" y="3841490"/>
            <a:ext cx="2499029" cy="2499029"/>
          </a:xfrm>
          <a:prstGeom prst="rect">
            <a:avLst/>
          </a:prstGeom>
        </p:spPr>
      </p:pic>
      <p:pic>
        <p:nvPicPr>
          <p:cNvPr id="33" name="Graphic 32" descr="Pijl: Curve in tegenwijzerzin met effen opvulling">
            <a:extLst>
              <a:ext uri="{FF2B5EF4-FFF2-40B4-BE49-F238E27FC236}">
                <a16:creationId xmlns:a16="http://schemas.microsoft.com/office/drawing/2014/main" id="{5D82471C-4B23-C4B2-E6AB-D3422E49A2D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8066242" flipV="1">
            <a:off x="850882" y="3841489"/>
            <a:ext cx="2499029" cy="2499029"/>
          </a:xfrm>
          <a:prstGeom prst="rect">
            <a:avLst/>
          </a:prstGeom>
        </p:spPr>
      </p:pic>
      <p:sp>
        <p:nvSpPr>
          <p:cNvPr id="36" name="Tekstvak 35">
            <a:extLst>
              <a:ext uri="{FF2B5EF4-FFF2-40B4-BE49-F238E27FC236}">
                <a16:creationId xmlns:a16="http://schemas.microsoft.com/office/drawing/2014/main" id="{F6D15929-850C-4562-B32C-DFC52B2D0D57}"/>
              </a:ext>
            </a:extLst>
          </p:cNvPr>
          <p:cNvSpPr txBox="1"/>
          <p:nvPr/>
        </p:nvSpPr>
        <p:spPr>
          <a:xfrm>
            <a:off x="184890" y="3144094"/>
            <a:ext cx="3058374" cy="923330"/>
          </a:xfrm>
          <a:prstGeom prst="rect">
            <a:avLst/>
          </a:prstGeom>
          <a:noFill/>
        </p:spPr>
        <p:txBody>
          <a:bodyPr wrap="square" rtlCol="0">
            <a:spAutoFit/>
          </a:bodyPr>
          <a:lstStyle/>
          <a:p>
            <a:pPr algn="ctr"/>
            <a:r>
              <a:rPr lang="nl-NL" sz="5400" b="1" dirty="0">
                <a:solidFill>
                  <a:srgbClr val="C00000"/>
                </a:solidFill>
                <a:latin typeface="Effra" panose="02000506080000020004" pitchFamily="2" charset="0"/>
              </a:rPr>
              <a:t>Negatief</a:t>
            </a:r>
          </a:p>
        </p:txBody>
      </p:sp>
      <p:sp>
        <p:nvSpPr>
          <p:cNvPr id="38" name="Tekstvak 37">
            <a:extLst>
              <a:ext uri="{FF2B5EF4-FFF2-40B4-BE49-F238E27FC236}">
                <a16:creationId xmlns:a16="http://schemas.microsoft.com/office/drawing/2014/main" id="{A5EB6A83-4AA7-78B6-DC29-CB17353A8380}"/>
              </a:ext>
            </a:extLst>
          </p:cNvPr>
          <p:cNvSpPr txBox="1"/>
          <p:nvPr/>
        </p:nvSpPr>
        <p:spPr>
          <a:xfrm>
            <a:off x="9006470" y="3144094"/>
            <a:ext cx="3058374" cy="923330"/>
          </a:xfrm>
          <a:prstGeom prst="rect">
            <a:avLst/>
          </a:prstGeom>
          <a:noFill/>
        </p:spPr>
        <p:txBody>
          <a:bodyPr wrap="square" rtlCol="0">
            <a:spAutoFit/>
          </a:bodyPr>
          <a:lstStyle/>
          <a:p>
            <a:pPr algn="ctr"/>
            <a:r>
              <a:rPr lang="nl-NL" sz="5400" b="1" dirty="0">
                <a:solidFill>
                  <a:srgbClr val="00B050"/>
                </a:solidFill>
                <a:latin typeface="Effra" panose="02000506080000020004" pitchFamily="2" charset="0"/>
              </a:rPr>
              <a:t>Positief</a:t>
            </a:r>
          </a:p>
        </p:txBody>
      </p:sp>
      <p:sp>
        <p:nvSpPr>
          <p:cNvPr id="41" name="Tekstvak 40">
            <a:extLst>
              <a:ext uri="{FF2B5EF4-FFF2-40B4-BE49-F238E27FC236}">
                <a16:creationId xmlns:a16="http://schemas.microsoft.com/office/drawing/2014/main" id="{4F75A921-8CC8-A8CA-6C90-19695986C155}"/>
              </a:ext>
            </a:extLst>
          </p:cNvPr>
          <p:cNvSpPr txBox="1"/>
          <p:nvPr/>
        </p:nvSpPr>
        <p:spPr>
          <a:xfrm>
            <a:off x="36245" y="2157391"/>
            <a:ext cx="981430"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Q</a:t>
            </a:r>
          </a:p>
        </p:txBody>
      </p:sp>
      <p:sp>
        <p:nvSpPr>
          <p:cNvPr id="43" name="Tekstvak 42">
            <a:extLst>
              <a:ext uri="{FF2B5EF4-FFF2-40B4-BE49-F238E27FC236}">
                <a16:creationId xmlns:a16="http://schemas.microsoft.com/office/drawing/2014/main" id="{63E6FE9F-9B72-04D9-482C-3107BDB43299}"/>
              </a:ext>
            </a:extLst>
          </p:cNvPr>
          <p:cNvSpPr txBox="1"/>
          <p:nvPr/>
        </p:nvSpPr>
        <p:spPr>
          <a:xfrm>
            <a:off x="1463116" y="2157391"/>
            <a:ext cx="1836540"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BEA</a:t>
            </a:r>
            <a:endParaRPr lang="nl-NL" sz="6600" b="1" dirty="0">
              <a:solidFill>
                <a:srgbClr val="652EA3"/>
              </a:solidFill>
              <a:effectLst>
                <a:outerShdw blurRad="25400" dist="25400" dir="2700000" algn="tl" rotWithShape="0">
                  <a:prstClr val="black">
                    <a:alpha val="40000"/>
                  </a:prstClr>
                </a:outerShdw>
              </a:effectLst>
              <a:latin typeface="Effra" panose="02000506080000020004" pitchFamily="2" charset="0"/>
            </a:endParaRPr>
          </a:p>
        </p:txBody>
      </p:sp>
      <p:sp>
        <p:nvSpPr>
          <p:cNvPr id="50" name="Tekstvak 49">
            <a:extLst>
              <a:ext uri="{FF2B5EF4-FFF2-40B4-BE49-F238E27FC236}">
                <a16:creationId xmlns:a16="http://schemas.microsoft.com/office/drawing/2014/main" id="{50E0A6DE-8419-A44A-67FD-D02FAD4A373B}"/>
              </a:ext>
            </a:extLst>
          </p:cNvPr>
          <p:cNvSpPr txBox="1"/>
          <p:nvPr/>
        </p:nvSpPr>
        <p:spPr>
          <a:xfrm>
            <a:off x="735466" y="2042553"/>
            <a:ext cx="981430" cy="1323439"/>
          </a:xfrm>
          <a:prstGeom prst="rect">
            <a:avLst/>
          </a:prstGeom>
          <a:noFill/>
        </p:spPr>
        <p:txBody>
          <a:bodyPr wrap="square" rtlCol="0">
            <a:spAutoFit/>
          </a:bodyPr>
          <a:lstStyle/>
          <a:p>
            <a:pPr algn="ctr">
              <a:defRPr/>
            </a:pPr>
            <a:r>
              <a:rPr lang="nl-NL" sz="8000" b="1" dirty="0">
                <a:solidFill>
                  <a:srgbClr val="652EA3"/>
                </a:solidFill>
                <a:effectLst>
                  <a:outerShdw blurRad="25400" dist="25400" dir="2700000" algn="tl" rotWithShape="0">
                    <a:prstClr val="black">
                      <a:alpha val="40000"/>
                    </a:prstClr>
                  </a:outerShdw>
                </a:effectLst>
                <a:latin typeface="Effra" panose="02000506080000020004" pitchFamily="2" charset="0"/>
              </a:rPr>
              <a:t>&lt;</a:t>
            </a:r>
          </a:p>
        </p:txBody>
      </p:sp>
      <p:sp>
        <p:nvSpPr>
          <p:cNvPr id="52" name="Tekstvak 51">
            <a:extLst>
              <a:ext uri="{FF2B5EF4-FFF2-40B4-BE49-F238E27FC236}">
                <a16:creationId xmlns:a16="http://schemas.microsoft.com/office/drawing/2014/main" id="{E7028681-7679-D1AA-D9E4-8260CBE3CD20}"/>
              </a:ext>
            </a:extLst>
          </p:cNvPr>
          <p:cNvSpPr txBox="1"/>
          <p:nvPr/>
        </p:nvSpPr>
        <p:spPr>
          <a:xfrm>
            <a:off x="8828844" y="2157391"/>
            <a:ext cx="981430"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Q</a:t>
            </a:r>
          </a:p>
        </p:txBody>
      </p:sp>
      <p:sp>
        <p:nvSpPr>
          <p:cNvPr id="53" name="Tekstvak 52">
            <a:extLst>
              <a:ext uri="{FF2B5EF4-FFF2-40B4-BE49-F238E27FC236}">
                <a16:creationId xmlns:a16="http://schemas.microsoft.com/office/drawing/2014/main" id="{A1EB3B1D-74AF-A3DE-84A3-FC95EF473077}"/>
              </a:ext>
            </a:extLst>
          </p:cNvPr>
          <p:cNvSpPr txBox="1"/>
          <p:nvPr/>
        </p:nvSpPr>
        <p:spPr>
          <a:xfrm>
            <a:off x="10255715" y="2157391"/>
            <a:ext cx="1836540" cy="1107996"/>
          </a:xfrm>
          <a:prstGeom prst="rect">
            <a:avLst/>
          </a:prstGeom>
          <a:noFill/>
        </p:spPr>
        <p:txBody>
          <a:bodyPr wrap="square" rtlCol="0">
            <a:spAutoFit/>
          </a:bodyPr>
          <a:lstStyle/>
          <a:p>
            <a:pPr algn="ctr">
              <a:defRPr/>
            </a:pPr>
            <a:r>
              <a:rPr lang="nl-NL" sz="6600" b="1" dirty="0">
                <a:solidFill>
                  <a:srgbClr val="AE83ED"/>
                </a:solidFill>
                <a:effectLst>
                  <a:outerShdw blurRad="25400" dist="25400" dir="2700000" algn="tl" rotWithShape="0">
                    <a:prstClr val="black">
                      <a:alpha val="40000"/>
                    </a:prstClr>
                  </a:outerShdw>
                </a:effectLst>
                <a:latin typeface="Effra" panose="02000506080000020004" pitchFamily="2" charset="0"/>
              </a:rPr>
              <a:t>BEA</a:t>
            </a:r>
            <a:endParaRPr lang="nl-NL" sz="6600" b="1" dirty="0">
              <a:solidFill>
                <a:srgbClr val="652EA3"/>
              </a:solidFill>
              <a:effectLst>
                <a:outerShdw blurRad="25400" dist="25400" dir="2700000" algn="tl" rotWithShape="0">
                  <a:prstClr val="black">
                    <a:alpha val="40000"/>
                  </a:prstClr>
                </a:outerShdw>
              </a:effectLst>
              <a:latin typeface="Effra" panose="02000506080000020004" pitchFamily="2" charset="0"/>
            </a:endParaRPr>
          </a:p>
        </p:txBody>
      </p:sp>
      <p:sp>
        <p:nvSpPr>
          <p:cNvPr id="54" name="Tekstvak 53">
            <a:extLst>
              <a:ext uri="{FF2B5EF4-FFF2-40B4-BE49-F238E27FC236}">
                <a16:creationId xmlns:a16="http://schemas.microsoft.com/office/drawing/2014/main" id="{4F5B552F-D2DB-EE36-4FE6-FCC66862F164}"/>
              </a:ext>
            </a:extLst>
          </p:cNvPr>
          <p:cNvSpPr txBox="1"/>
          <p:nvPr/>
        </p:nvSpPr>
        <p:spPr>
          <a:xfrm>
            <a:off x="9528065" y="2042553"/>
            <a:ext cx="981430" cy="1323439"/>
          </a:xfrm>
          <a:prstGeom prst="rect">
            <a:avLst/>
          </a:prstGeom>
          <a:noFill/>
        </p:spPr>
        <p:txBody>
          <a:bodyPr wrap="square" rtlCol="0">
            <a:spAutoFit/>
          </a:bodyPr>
          <a:lstStyle/>
          <a:p>
            <a:pPr algn="ctr">
              <a:defRPr/>
            </a:pPr>
            <a:r>
              <a:rPr lang="nl-NL" sz="8000" b="1" dirty="0">
                <a:solidFill>
                  <a:srgbClr val="652EA3"/>
                </a:solidFill>
                <a:effectLst>
                  <a:outerShdw blurRad="25400" dist="25400" dir="2700000" algn="tl" rotWithShape="0">
                    <a:prstClr val="black">
                      <a:alpha val="40000"/>
                    </a:prstClr>
                  </a:outerShdw>
                </a:effectLst>
                <a:latin typeface="Effra" panose="02000506080000020004" pitchFamily="2" charset="0"/>
              </a:rPr>
              <a:t>&gt;</a:t>
            </a:r>
          </a:p>
        </p:txBody>
      </p:sp>
      <p:sp>
        <p:nvSpPr>
          <p:cNvPr id="57" name="Tekstvak 56">
            <a:extLst>
              <a:ext uri="{FF2B5EF4-FFF2-40B4-BE49-F238E27FC236}">
                <a16:creationId xmlns:a16="http://schemas.microsoft.com/office/drawing/2014/main" id="{7097D2BF-3C9A-8C65-7AC2-650EB6686B38}"/>
              </a:ext>
            </a:extLst>
          </p:cNvPr>
          <p:cNvSpPr txBox="1"/>
          <p:nvPr/>
        </p:nvSpPr>
        <p:spPr>
          <a:xfrm>
            <a:off x="3807280" y="2777735"/>
            <a:ext cx="1291480" cy="461665"/>
          </a:xfrm>
          <a:prstGeom prst="rect">
            <a:avLst/>
          </a:prstGeom>
          <a:noFill/>
        </p:spPr>
        <p:txBody>
          <a:bodyPr wrap="square" rtlCol="0">
            <a:spAutoFit/>
          </a:bodyPr>
          <a:lstStyle/>
          <a:p>
            <a:pPr lvl="0" algn="ctr">
              <a:defRPr/>
            </a:pPr>
            <a:r>
              <a:rPr lang="nl-NL" sz="2400" b="1" dirty="0">
                <a:solidFill>
                  <a:schemeClr val="bg1"/>
                </a:solidFill>
                <a:latin typeface="Effra" panose="02000506080000020004" pitchFamily="2" charset="0"/>
              </a:rPr>
              <a:t>Verlies</a:t>
            </a:r>
            <a:endParaRPr kumimoji="0" lang="nl-NL" sz="2400" b="1" u="none" strike="noStrike" kern="1200" cap="none" spc="0" normalizeH="0" baseline="0" noProof="0" dirty="0">
              <a:ln>
                <a:noFill/>
              </a:ln>
              <a:solidFill>
                <a:schemeClr val="bg1"/>
              </a:solidFill>
              <a:effectLst/>
              <a:uLnTx/>
              <a:uFillTx/>
              <a:latin typeface="Effra" panose="02000506080000020004" pitchFamily="2" charset="0"/>
            </a:endParaRPr>
          </a:p>
        </p:txBody>
      </p:sp>
      <p:sp>
        <p:nvSpPr>
          <p:cNvPr id="60" name="Tekstvak 59">
            <a:extLst>
              <a:ext uri="{FF2B5EF4-FFF2-40B4-BE49-F238E27FC236}">
                <a16:creationId xmlns:a16="http://schemas.microsoft.com/office/drawing/2014/main" id="{4138C3BD-B26F-E146-E051-D1E3F3B7411D}"/>
              </a:ext>
            </a:extLst>
          </p:cNvPr>
          <p:cNvSpPr txBox="1"/>
          <p:nvPr/>
        </p:nvSpPr>
        <p:spPr>
          <a:xfrm>
            <a:off x="7040616" y="2196844"/>
            <a:ext cx="986842" cy="461665"/>
          </a:xfrm>
          <a:prstGeom prst="rect">
            <a:avLst/>
          </a:prstGeom>
          <a:noFill/>
        </p:spPr>
        <p:txBody>
          <a:bodyPr wrap="square" rtlCol="0">
            <a:spAutoFit/>
          </a:bodyPr>
          <a:lstStyle/>
          <a:p>
            <a:pPr lvl="0" algn="ctr">
              <a:defRPr/>
            </a:pPr>
            <a:r>
              <a:rPr lang="nl-NL" sz="2400" b="1" dirty="0">
                <a:solidFill>
                  <a:schemeClr val="bg1"/>
                </a:solidFill>
                <a:latin typeface="Effra" panose="02000506080000020004" pitchFamily="2" charset="0"/>
              </a:rPr>
              <a:t>Winst</a:t>
            </a:r>
            <a:endParaRPr kumimoji="0" lang="nl-NL" sz="2400" b="1" u="none" strike="noStrike" kern="1200" cap="none" spc="0" normalizeH="0" baseline="0" noProof="0" dirty="0">
              <a:ln>
                <a:noFill/>
              </a:ln>
              <a:solidFill>
                <a:schemeClr val="bg1"/>
              </a:solidFill>
              <a:effectLst/>
              <a:uLnTx/>
              <a:uFillTx/>
              <a:latin typeface="Effra" panose="02000506080000020004" pitchFamily="2" charset="0"/>
            </a:endParaRPr>
          </a:p>
        </p:txBody>
      </p:sp>
    </p:spTree>
    <p:extLst>
      <p:ext uri="{BB962C8B-B14F-4D97-AF65-F5344CB8AC3E}">
        <p14:creationId xmlns:p14="http://schemas.microsoft.com/office/powerpoint/2010/main" val="79341055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250"/>
                                        <p:tgtEl>
                                          <p:spTgt spid="33"/>
                                        </p:tgtEl>
                                      </p:cBhvr>
                                    </p:animEffect>
                                  </p:childTnLst>
                                </p:cTn>
                              </p:par>
                            </p:childTnLst>
                          </p:cTn>
                        </p:par>
                        <p:par>
                          <p:cTn id="37" fill="hold">
                            <p:stCondLst>
                              <p:cond delay="250"/>
                            </p:stCondLst>
                            <p:childTnLst>
                              <p:par>
                                <p:cTn id="38" presetID="1"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250"/>
                                        <p:tgtEl>
                                          <p:spTgt spid="32"/>
                                        </p:tgtEl>
                                      </p:cBhvr>
                                    </p:animEffect>
                                  </p:childTnLst>
                                </p:cTn>
                              </p:par>
                            </p:childTnLst>
                          </p:cTn>
                        </p:par>
                        <p:par>
                          <p:cTn id="53" fill="hold">
                            <p:stCondLst>
                              <p:cond delay="250"/>
                            </p:stCondLst>
                            <p:childTnLst>
                              <p:par>
                                <p:cTn id="54" presetID="1" presetClass="entr" presetSubtype="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animBg="1"/>
      <p:bldP spid="16" grpId="0" animBg="1"/>
      <p:bldP spid="21" grpId="0"/>
      <p:bldP spid="36" grpId="0"/>
      <p:bldP spid="38" grpId="0"/>
      <p:bldP spid="41" grpId="0"/>
      <p:bldP spid="43" grpId="0"/>
      <p:bldP spid="50" grpId="0"/>
      <p:bldP spid="52" grpId="0"/>
      <p:bldP spid="53" grpId="0"/>
      <p:bldP spid="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9DBAE-0AD1-D6A1-1B6F-13F1CAD45941}"/>
            </a:ext>
          </a:extLst>
        </p:cNvPr>
        <p:cNvGrpSpPr/>
        <p:nvPr/>
      </p:nvGrpSpPr>
      <p:grpSpPr>
        <a:xfrm>
          <a:off x="0" y="0"/>
          <a:ext cx="0" cy="0"/>
          <a:chOff x="0" y="0"/>
          <a:chExt cx="0" cy="0"/>
        </a:xfrm>
      </p:grpSpPr>
    </p:spTree>
    <p:extLst>
      <p:ext uri="{BB962C8B-B14F-4D97-AF65-F5344CB8AC3E}">
        <p14:creationId xmlns:p14="http://schemas.microsoft.com/office/powerpoint/2010/main" val="4248906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B3712-E18A-3605-2381-A9482B7572DC}"/>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4842A02C-CEEB-02D4-13D4-0A056F3D5599}"/>
              </a:ext>
            </a:extLst>
          </p:cNvPr>
          <p:cNvSpPr txBox="1"/>
          <p:nvPr/>
        </p:nvSpPr>
        <p:spPr>
          <a:xfrm>
            <a:off x="203200" y="3092680"/>
            <a:ext cx="11785600"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Op de balans</a:t>
            </a:r>
          </a:p>
        </p:txBody>
      </p:sp>
      <p:cxnSp>
        <p:nvCxnSpPr>
          <p:cNvPr id="6" name="Rechte verbindingslijn 5">
            <a:extLst>
              <a:ext uri="{FF2B5EF4-FFF2-40B4-BE49-F238E27FC236}">
                <a16:creationId xmlns:a16="http://schemas.microsoft.com/office/drawing/2014/main" id="{805768B0-32BC-28FF-C546-1B883097B84F}"/>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90E90DA5-0DBF-613A-B9E1-0EEBEC31A499}"/>
              </a:ext>
            </a:extLst>
          </p:cNvPr>
          <p:cNvSpPr txBox="1"/>
          <p:nvPr/>
        </p:nvSpPr>
        <p:spPr>
          <a:xfrm>
            <a:off x="948164" y="4585846"/>
            <a:ext cx="3075195"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Patrick</a:t>
            </a:r>
          </a:p>
        </p:txBody>
      </p:sp>
      <p:sp>
        <p:nvSpPr>
          <p:cNvPr id="5" name="Tekstvak 4">
            <a:extLst>
              <a:ext uri="{FF2B5EF4-FFF2-40B4-BE49-F238E27FC236}">
                <a16:creationId xmlns:a16="http://schemas.microsoft.com/office/drawing/2014/main" id="{DC4BBF6D-C693-3A3C-CEB8-A756DA587725}"/>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Aandelenkapitaal</a:t>
            </a:r>
          </a:p>
        </p:txBody>
      </p:sp>
    </p:spTree>
    <p:extLst>
      <p:ext uri="{BB962C8B-B14F-4D97-AF65-F5344CB8AC3E}">
        <p14:creationId xmlns:p14="http://schemas.microsoft.com/office/powerpoint/2010/main" val="210542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0EB07-438D-8A28-6EAF-48299CB52312}"/>
            </a:ext>
          </a:extLst>
        </p:cNvPr>
        <p:cNvGrpSpPr/>
        <p:nvPr/>
      </p:nvGrpSpPr>
      <p:grpSpPr>
        <a:xfrm>
          <a:off x="0" y="0"/>
          <a:ext cx="0" cy="0"/>
          <a:chOff x="0" y="0"/>
          <a:chExt cx="0" cy="0"/>
        </a:xfrm>
      </p:grpSpPr>
      <p:sp>
        <p:nvSpPr>
          <p:cNvPr id="47" name="Rechthoek: afgeronde hoeken 46">
            <a:extLst>
              <a:ext uri="{FF2B5EF4-FFF2-40B4-BE49-F238E27FC236}">
                <a16:creationId xmlns:a16="http://schemas.microsoft.com/office/drawing/2014/main" id="{72C94EFC-1ACF-C53F-AE0B-03E9207A7186}"/>
              </a:ext>
            </a:extLst>
          </p:cNvPr>
          <p:cNvSpPr/>
          <p:nvPr/>
        </p:nvSpPr>
        <p:spPr>
          <a:xfrm>
            <a:off x="5944592" y="1448337"/>
            <a:ext cx="5431429" cy="2821631"/>
          </a:xfrm>
          <a:prstGeom prst="roundRect">
            <a:avLst>
              <a:gd name="adj" fmla="val 10697"/>
            </a:avLst>
          </a:prstGeom>
          <a:solidFill>
            <a:schemeClr val="bg2"/>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30" name="Pijl: omhoog 29">
            <a:extLst>
              <a:ext uri="{FF2B5EF4-FFF2-40B4-BE49-F238E27FC236}">
                <a16:creationId xmlns:a16="http://schemas.microsoft.com/office/drawing/2014/main" id="{BECB7E7E-75A1-1551-98A3-D9BCDAC7C483}"/>
              </a:ext>
            </a:extLst>
          </p:cNvPr>
          <p:cNvSpPr/>
          <p:nvPr/>
        </p:nvSpPr>
        <p:spPr>
          <a:xfrm rot="5400000" flipH="1" flipV="1">
            <a:off x="7926892" y="2461634"/>
            <a:ext cx="947060" cy="2096311"/>
          </a:xfrm>
          <a:prstGeom prst="upArrow">
            <a:avLst/>
          </a:prstGeom>
          <a:solidFill>
            <a:srgbClr val="B995EF"/>
          </a:solidFill>
          <a:ln>
            <a:solidFill>
              <a:srgbClr val="B995EF"/>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ijl: omhoog 28">
            <a:extLst>
              <a:ext uri="{FF2B5EF4-FFF2-40B4-BE49-F238E27FC236}">
                <a16:creationId xmlns:a16="http://schemas.microsoft.com/office/drawing/2014/main" id="{A4EF54C2-AE07-B7E1-522D-D5FC1BD7BB06}"/>
              </a:ext>
            </a:extLst>
          </p:cNvPr>
          <p:cNvSpPr/>
          <p:nvPr/>
        </p:nvSpPr>
        <p:spPr>
          <a:xfrm rot="16200000" flipV="1">
            <a:off x="8379815" y="1504024"/>
            <a:ext cx="947060" cy="2096311"/>
          </a:xfrm>
          <a:prstGeom prst="upArrow">
            <a:avLst/>
          </a:prstGeom>
          <a:solidFill>
            <a:srgbClr val="B995EF"/>
          </a:solidFill>
          <a:ln>
            <a:solidFill>
              <a:srgbClr val="B995EF"/>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C80A1AC2-3E3D-5E7E-C90B-FC9AFC8D6F9A}"/>
              </a:ext>
            </a:extLst>
          </p:cNvPr>
          <p:cNvSpPr txBox="1"/>
          <p:nvPr/>
        </p:nvSpPr>
        <p:spPr>
          <a:xfrm>
            <a:off x="1145688" y="1272054"/>
            <a:ext cx="251577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EV</a:t>
            </a:r>
          </a:p>
        </p:txBody>
      </p:sp>
      <p:sp>
        <p:nvSpPr>
          <p:cNvPr id="6" name="Tekstvak 5">
            <a:extLst>
              <a:ext uri="{FF2B5EF4-FFF2-40B4-BE49-F238E27FC236}">
                <a16:creationId xmlns:a16="http://schemas.microsoft.com/office/drawing/2014/main" id="{8D7F8335-7D3F-6E6B-B817-6C9BB9C66E91}"/>
              </a:ext>
            </a:extLst>
          </p:cNvPr>
          <p:cNvSpPr txBox="1"/>
          <p:nvPr/>
        </p:nvSpPr>
        <p:spPr>
          <a:xfrm>
            <a:off x="1059103" y="3068492"/>
            <a:ext cx="2688941"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3800" b="1" dirty="0">
                <a:solidFill>
                  <a:prstClr val="black"/>
                </a:solidFill>
                <a:effectLst>
                  <a:outerShdw blurRad="25400" dist="25400" dir="2700000" algn="tl" rotWithShape="0">
                    <a:prstClr val="black">
                      <a:alpha val="40000"/>
                    </a:prstClr>
                  </a:outerShdw>
                </a:effectLst>
                <a:latin typeface="Effra" panose="02000506080000020004" pitchFamily="2" charset="0"/>
              </a:rPr>
              <a:t>VV</a:t>
            </a:r>
            <a:endParaRPr kumimoji="0" lang="nl-NL" sz="138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9" name="Tekstvak 8">
            <a:extLst>
              <a:ext uri="{FF2B5EF4-FFF2-40B4-BE49-F238E27FC236}">
                <a16:creationId xmlns:a16="http://schemas.microsoft.com/office/drawing/2014/main" id="{3E538AB6-A7FA-B995-E48D-585C51ECF416}"/>
              </a:ext>
            </a:extLst>
          </p:cNvPr>
          <p:cNvSpPr txBox="1"/>
          <p:nvPr/>
        </p:nvSpPr>
        <p:spPr>
          <a:xfrm>
            <a:off x="1145688" y="1272054"/>
            <a:ext cx="251577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3800" b="1" u="none" strike="noStrike" kern="1200" cap="none" spc="0" normalizeH="0" baseline="0" noProof="0" dirty="0">
                <a:ln>
                  <a:noFill/>
                </a:ln>
                <a:solidFill>
                  <a:prstClr val="black">
                    <a:alpha val="10000"/>
                  </a:prstClr>
                </a:solidFill>
                <a:uLnTx/>
                <a:uFillTx/>
                <a:latin typeface="Effra" panose="02000506080000020004" pitchFamily="2" charset="0"/>
                <a:ea typeface="+mn-ea"/>
                <a:cs typeface="+mn-cs"/>
              </a:rPr>
              <a:t>EV</a:t>
            </a:r>
          </a:p>
        </p:txBody>
      </p:sp>
      <p:sp>
        <p:nvSpPr>
          <p:cNvPr id="2" name="Tekstvak 1">
            <a:extLst>
              <a:ext uri="{FF2B5EF4-FFF2-40B4-BE49-F238E27FC236}">
                <a16:creationId xmlns:a16="http://schemas.microsoft.com/office/drawing/2014/main" id="{C99FDD27-1323-91DA-C455-3A82F49FA0D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Aandelenkapitaal </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17" name="Tekstvak 16">
            <a:extLst>
              <a:ext uri="{FF2B5EF4-FFF2-40B4-BE49-F238E27FC236}">
                <a16:creationId xmlns:a16="http://schemas.microsoft.com/office/drawing/2014/main" id="{E556D90D-9337-93E4-6CE4-145766C54329}"/>
              </a:ext>
            </a:extLst>
          </p:cNvPr>
          <p:cNvSpPr txBox="1"/>
          <p:nvPr/>
        </p:nvSpPr>
        <p:spPr>
          <a:xfrm>
            <a:off x="756299" y="-1620053"/>
            <a:ext cx="1067940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OAK, GAK en MAK, aan de balans</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zien: BV of NV</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Agioreserve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Aantal aandelen </a:t>
            </a:r>
            <a:r>
              <a:rPr kumimoji="0" lang="nl-NL" sz="2800" b="1" i="1" u="none" strike="noStrike" kern="1200" cap="none" spc="0" normalizeH="0" baseline="0" noProof="0" dirty="0" err="1">
                <a:ln>
                  <a:noFill/>
                </a:ln>
                <a:solidFill>
                  <a:prstClr val="black"/>
                </a:solidFill>
                <a:effectLst/>
                <a:uLnTx/>
                <a:uFillTx/>
                <a:latin typeface="Effra" panose="02000506080000020004" pitchFamily="2" charset="0"/>
                <a:ea typeface="+mn-ea"/>
                <a:cs typeface="+mn-cs"/>
              </a:rPr>
              <a:t>vs</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aandelenkapitaal</a:t>
            </a:r>
          </a:p>
        </p:txBody>
      </p:sp>
      <p:cxnSp>
        <p:nvCxnSpPr>
          <p:cNvPr id="3" name="Rechte verbindingslijn 2">
            <a:extLst>
              <a:ext uri="{FF2B5EF4-FFF2-40B4-BE49-F238E27FC236}">
                <a16:creationId xmlns:a16="http://schemas.microsoft.com/office/drawing/2014/main" id="{8EE31937-5B0F-F6D9-DCBD-89B9D1B06FEC}"/>
              </a:ext>
            </a:extLst>
          </p:cNvPr>
          <p:cNvCxnSpPr>
            <a:cxnSpLocks/>
          </p:cNvCxnSpPr>
          <p:nvPr/>
        </p:nvCxnSpPr>
        <p:spPr>
          <a:xfrm>
            <a:off x="477233" y="1323702"/>
            <a:ext cx="3754248"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642F3146-BCA6-11E0-1598-F6F628AA1C5F}"/>
              </a:ext>
            </a:extLst>
          </p:cNvPr>
          <p:cNvCxnSpPr>
            <a:cxnSpLocks/>
          </p:cNvCxnSpPr>
          <p:nvPr/>
        </p:nvCxnSpPr>
        <p:spPr>
          <a:xfrm>
            <a:off x="532477" y="1375351"/>
            <a:ext cx="0" cy="3509744"/>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0335FC75-0214-9E3D-93FF-D73BE065DBA8}"/>
              </a:ext>
            </a:extLst>
          </p:cNvPr>
          <p:cNvSpPr txBox="1"/>
          <p:nvPr/>
        </p:nvSpPr>
        <p:spPr>
          <a:xfrm>
            <a:off x="1059103" y="810389"/>
            <a:ext cx="25857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 (credit)</a:t>
            </a:r>
          </a:p>
        </p:txBody>
      </p:sp>
      <p:sp>
        <p:nvSpPr>
          <p:cNvPr id="15" name="Tekstvak 14">
            <a:extLst>
              <a:ext uri="{FF2B5EF4-FFF2-40B4-BE49-F238E27FC236}">
                <a16:creationId xmlns:a16="http://schemas.microsoft.com/office/drawing/2014/main" id="{154D45D1-0FF9-7DC1-A175-18566738916B}"/>
              </a:ext>
            </a:extLst>
          </p:cNvPr>
          <p:cNvSpPr txBox="1"/>
          <p:nvPr/>
        </p:nvSpPr>
        <p:spPr>
          <a:xfrm>
            <a:off x="599355" y="1415751"/>
            <a:ext cx="4041839"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Maatschappelijk aandelenkapitaal</a:t>
            </a:r>
          </a:p>
        </p:txBody>
      </p:sp>
      <p:sp>
        <p:nvSpPr>
          <p:cNvPr id="16" name="Tekstvak 15">
            <a:extLst>
              <a:ext uri="{FF2B5EF4-FFF2-40B4-BE49-F238E27FC236}">
                <a16:creationId xmlns:a16="http://schemas.microsoft.com/office/drawing/2014/main" id="{306AFC19-D0B7-1D2A-EF62-D6AC2A3BF976}"/>
              </a:ext>
            </a:extLst>
          </p:cNvPr>
          <p:cNvSpPr txBox="1"/>
          <p:nvPr/>
        </p:nvSpPr>
        <p:spPr>
          <a:xfrm>
            <a:off x="599355" y="1778922"/>
            <a:ext cx="4041839"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000" b="1" dirty="0">
                <a:solidFill>
                  <a:srgbClr val="652EA3"/>
                </a:solidFill>
                <a:latin typeface="Effra" panose="02000506080000020004" pitchFamily="2" charset="0"/>
              </a:rPr>
              <a:t>Ongeplaatst</a:t>
            </a: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 aandelenkapitaal</a:t>
            </a:r>
          </a:p>
        </p:txBody>
      </p:sp>
      <p:sp>
        <p:nvSpPr>
          <p:cNvPr id="18" name="Tekstvak 17">
            <a:extLst>
              <a:ext uri="{FF2B5EF4-FFF2-40B4-BE49-F238E27FC236}">
                <a16:creationId xmlns:a16="http://schemas.microsoft.com/office/drawing/2014/main" id="{0002914F-B3BF-7B5E-F29F-7D891629C26A}"/>
              </a:ext>
            </a:extLst>
          </p:cNvPr>
          <p:cNvSpPr txBox="1"/>
          <p:nvPr/>
        </p:nvSpPr>
        <p:spPr>
          <a:xfrm>
            <a:off x="599356" y="2142094"/>
            <a:ext cx="3430806"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Geplaatst aandelenkapitaal</a:t>
            </a:r>
          </a:p>
        </p:txBody>
      </p:sp>
      <p:sp>
        <p:nvSpPr>
          <p:cNvPr id="19" name="Tekstvak 18">
            <a:extLst>
              <a:ext uri="{FF2B5EF4-FFF2-40B4-BE49-F238E27FC236}">
                <a16:creationId xmlns:a16="http://schemas.microsoft.com/office/drawing/2014/main" id="{40BC3601-BDEF-F271-0276-021D1B8DE4D1}"/>
              </a:ext>
            </a:extLst>
          </p:cNvPr>
          <p:cNvSpPr txBox="1"/>
          <p:nvPr/>
        </p:nvSpPr>
        <p:spPr>
          <a:xfrm>
            <a:off x="599355" y="2505266"/>
            <a:ext cx="291616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Agioreserve</a:t>
            </a:r>
          </a:p>
        </p:txBody>
      </p:sp>
      <p:sp>
        <p:nvSpPr>
          <p:cNvPr id="20" name="Tekstvak 19">
            <a:extLst>
              <a:ext uri="{FF2B5EF4-FFF2-40B4-BE49-F238E27FC236}">
                <a16:creationId xmlns:a16="http://schemas.microsoft.com/office/drawing/2014/main" id="{54621A47-D18D-A8A0-1596-CA8DCC051347}"/>
              </a:ext>
            </a:extLst>
          </p:cNvPr>
          <p:cNvSpPr txBox="1"/>
          <p:nvPr/>
        </p:nvSpPr>
        <p:spPr>
          <a:xfrm>
            <a:off x="599356" y="2868437"/>
            <a:ext cx="2820120"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Overige reserves</a:t>
            </a:r>
          </a:p>
        </p:txBody>
      </p:sp>
      <p:cxnSp>
        <p:nvCxnSpPr>
          <p:cNvPr id="7" name="Rechte verbindingslijn 6">
            <a:extLst>
              <a:ext uri="{FF2B5EF4-FFF2-40B4-BE49-F238E27FC236}">
                <a16:creationId xmlns:a16="http://schemas.microsoft.com/office/drawing/2014/main" id="{848A7F69-7E63-A843-DA0C-F6F7C5FD8B59}"/>
              </a:ext>
            </a:extLst>
          </p:cNvPr>
          <p:cNvCxnSpPr>
            <a:cxnSpLocks/>
          </p:cNvCxnSpPr>
          <p:nvPr/>
        </p:nvCxnSpPr>
        <p:spPr>
          <a:xfrm>
            <a:off x="669194" y="2179032"/>
            <a:ext cx="4041839" cy="0"/>
          </a:xfrm>
          <a:prstGeom prst="line">
            <a:avLst/>
          </a:prstGeom>
          <a:ln w="28575">
            <a:solidFill>
              <a:schemeClr val="bg1">
                <a:lumMod val="75000"/>
              </a:schemeClr>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28" name="Groep 27">
            <a:extLst>
              <a:ext uri="{FF2B5EF4-FFF2-40B4-BE49-F238E27FC236}">
                <a16:creationId xmlns:a16="http://schemas.microsoft.com/office/drawing/2014/main" id="{648DFB32-4D64-8446-B66D-5C68ED9E05D6}"/>
              </a:ext>
            </a:extLst>
          </p:cNvPr>
          <p:cNvGrpSpPr/>
          <p:nvPr/>
        </p:nvGrpSpPr>
        <p:grpSpPr>
          <a:xfrm>
            <a:off x="7919907" y="1718667"/>
            <a:ext cx="1600986" cy="1600986"/>
            <a:chOff x="5569215" y="1538690"/>
            <a:chExt cx="1600986" cy="1600986"/>
          </a:xfrm>
          <a:effectLst>
            <a:outerShdw blurRad="25400" dist="25400" dir="2700000" algn="tl" rotWithShape="0">
              <a:prstClr val="black">
                <a:alpha val="40000"/>
              </a:prstClr>
            </a:outerShdw>
          </a:effectLst>
        </p:grpSpPr>
        <p:sp>
          <p:nvSpPr>
            <p:cNvPr id="27" name="Rechthoek 26">
              <a:extLst>
                <a:ext uri="{FF2B5EF4-FFF2-40B4-BE49-F238E27FC236}">
                  <a16:creationId xmlns:a16="http://schemas.microsoft.com/office/drawing/2014/main" id="{D71ADF11-846B-7957-54BB-41BF783110C9}"/>
                </a:ext>
              </a:extLst>
            </p:cNvPr>
            <p:cNvSpPr/>
            <p:nvPr/>
          </p:nvSpPr>
          <p:spPr>
            <a:xfrm>
              <a:off x="5771783" y="1888122"/>
              <a:ext cx="1202898" cy="929679"/>
            </a:xfrm>
            <a:custGeom>
              <a:avLst/>
              <a:gdLst>
                <a:gd name="csX0" fmla="*/ 0 w 1202898"/>
                <a:gd name="csY0" fmla="*/ 0 h 923330"/>
                <a:gd name="csX1" fmla="*/ 1202898 w 1202898"/>
                <a:gd name="csY1" fmla="*/ 0 h 923330"/>
                <a:gd name="csX2" fmla="*/ 1202898 w 1202898"/>
                <a:gd name="csY2" fmla="*/ 923330 h 923330"/>
                <a:gd name="csX3" fmla="*/ 0 w 1202898"/>
                <a:gd name="csY3" fmla="*/ 923330 h 923330"/>
                <a:gd name="csX4" fmla="*/ 0 w 1202898"/>
                <a:gd name="csY4" fmla="*/ 0 h 923330"/>
                <a:gd name="csX0" fmla="*/ 0 w 1202898"/>
                <a:gd name="csY0" fmla="*/ 0 h 923330"/>
                <a:gd name="csX1" fmla="*/ 1202898 w 1202898"/>
                <a:gd name="csY1" fmla="*/ 0 h 923330"/>
                <a:gd name="csX2" fmla="*/ 1060023 w 1202898"/>
                <a:gd name="csY2" fmla="*/ 744736 h 923330"/>
                <a:gd name="csX3" fmla="*/ 0 w 1202898"/>
                <a:gd name="csY3" fmla="*/ 923330 h 923330"/>
                <a:gd name="csX4" fmla="*/ 0 w 1202898"/>
                <a:gd name="csY4" fmla="*/ 0 h 923330"/>
                <a:gd name="csX0" fmla="*/ 0 w 1202898"/>
                <a:gd name="csY0" fmla="*/ 0 h 923330"/>
                <a:gd name="csX1" fmla="*/ 1202898 w 1202898"/>
                <a:gd name="csY1" fmla="*/ 0 h 923330"/>
                <a:gd name="csX2" fmla="*/ 1060023 w 1202898"/>
                <a:gd name="csY2" fmla="*/ 744736 h 923330"/>
                <a:gd name="csX3" fmla="*/ 0 w 1202898"/>
                <a:gd name="csY3" fmla="*/ 923330 h 923330"/>
                <a:gd name="csX4" fmla="*/ 0 w 1202898"/>
                <a:gd name="csY4" fmla="*/ 0 h 923330"/>
                <a:gd name="csX0" fmla="*/ 0 w 1202898"/>
                <a:gd name="csY0" fmla="*/ 0 h 929679"/>
                <a:gd name="csX1" fmla="*/ 1202898 w 1202898"/>
                <a:gd name="csY1" fmla="*/ 0 h 929679"/>
                <a:gd name="csX2" fmla="*/ 1060023 w 1202898"/>
                <a:gd name="csY2" fmla="*/ 744736 h 929679"/>
                <a:gd name="csX3" fmla="*/ 0 w 1202898"/>
                <a:gd name="csY3" fmla="*/ 923330 h 929679"/>
                <a:gd name="csX4" fmla="*/ 0 w 1202898"/>
                <a:gd name="csY4" fmla="*/ 0 h 929679"/>
              </a:gdLst>
              <a:ahLst/>
              <a:cxnLst>
                <a:cxn ang="0">
                  <a:pos x="csX0" y="csY0"/>
                </a:cxn>
                <a:cxn ang="0">
                  <a:pos x="csX1" y="csY1"/>
                </a:cxn>
                <a:cxn ang="0">
                  <a:pos x="csX2" y="csY2"/>
                </a:cxn>
                <a:cxn ang="0">
                  <a:pos x="csX3" y="csY3"/>
                </a:cxn>
                <a:cxn ang="0">
                  <a:pos x="csX4" y="csY4"/>
                </a:cxn>
              </a:cxnLst>
              <a:rect l="l" t="t" r="r" b="b"/>
              <a:pathLst>
                <a:path w="1202898" h="929679">
                  <a:moveTo>
                    <a:pt x="0" y="0"/>
                  </a:moveTo>
                  <a:lnTo>
                    <a:pt x="1202898" y="0"/>
                  </a:lnTo>
                  <a:cubicBezTo>
                    <a:pt x="1155273" y="248245"/>
                    <a:pt x="1281479" y="579835"/>
                    <a:pt x="1060023" y="744736"/>
                  </a:cubicBezTo>
                  <a:cubicBezTo>
                    <a:pt x="790025" y="1059061"/>
                    <a:pt x="353341" y="863799"/>
                    <a:pt x="0" y="923330"/>
                  </a:cubicBezTo>
                  <a:lnTo>
                    <a:pt x="0"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Graphic 11" descr="Papier met effen opvulling">
              <a:extLst>
                <a:ext uri="{FF2B5EF4-FFF2-40B4-BE49-F238E27FC236}">
                  <a16:creationId xmlns:a16="http://schemas.microsoft.com/office/drawing/2014/main" id="{1B43257E-138F-0A89-24D8-0D06D66FBC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5569215" y="1538690"/>
              <a:ext cx="1600986" cy="1600986"/>
            </a:xfrm>
            <a:prstGeom prst="rect">
              <a:avLst/>
            </a:prstGeom>
          </p:spPr>
        </p:pic>
        <p:sp>
          <p:nvSpPr>
            <p:cNvPr id="13" name="Tekstvak 12">
              <a:extLst>
                <a:ext uri="{FF2B5EF4-FFF2-40B4-BE49-F238E27FC236}">
                  <a16:creationId xmlns:a16="http://schemas.microsoft.com/office/drawing/2014/main" id="{7EC72DC7-B414-B83B-4360-2BA54CD9CE9D}"/>
                </a:ext>
              </a:extLst>
            </p:cNvPr>
            <p:cNvSpPr txBox="1"/>
            <p:nvPr/>
          </p:nvSpPr>
          <p:spPr>
            <a:xfrm>
              <a:off x="5770728" y="1888122"/>
              <a:ext cx="1134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i="1" u="none" strike="noStrike" kern="1200" cap="none" spc="0" normalizeH="0" baseline="0" noProof="0" dirty="0">
                  <a:ln>
                    <a:noFill/>
                  </a:ln>
                  <a:solidFill>
                    <a:srgbClr val="652EA3"/>
                  </a:solidFill>
                  <a:effectLst/>
                  <a:uLnTx/>
                  <a:uFillTx/>
                  <a:latin typeface="Edwardian Script ITC" panose="030303020407070D0804" pitchFamily="66" charset="0"/>
                </a:rPr>
                <a:t>Aandeel</a:t>
              </a:r>
            </a:p>
          </p:txBody>
        </p:sp>
        <p:sp>
          <p:nvSpPr>
            <p:cNvPr id="14" name="Tekstvak 13">
              <a:extLst>
                <a:ext uri="{FF2B5EF4-FFF2-40B4-BE49-F238E27FC236}">
                  <a16:creationId xmlns:a16="http://schemas.microsoft.com/office/drawing/2014/main" id="{709A2125-89CE-3DFE-589E-C82379BEBD01}"/>
                </a:ext>
              </a:extLst>
            </p:cNvPr>
            <p:cNvSpPr txBox="1"/>
            <p:nvPr/>
          </p:nvSpPr>
          <p:spPr>
            <a:xfrm>
              <a:off x="5868466" y="1969491"/>
              <a:ext cx="10024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a:t>
              </a:r>
            </a:p>
          </p:txBody>
        </p:sp>
      </p:grpSp>
      <p:grpSp>
        <p:nvGrpSpPr>
          <p:cNvPr id="23" name="Groep 22">
            <a:extLst>
              <a:ext uri="{FF2B5EF4-FFF2-40B4-BE49-F238E27FC236}">
                <a16:creationId xmlns:a16="http://schemas.microsoft.com/office/drawing/2014/main" id="{DD7CCE8B-2C99-A37B-B4A7-B21DC01496F9}"/>
              </a:ext>
            </a:extLst>
          </p:cNvPr>
          <p:cNvGrpSpPr/>
          <p:nvPr/>
        </p:nvGrpSpPr>
        <p:grpSpPr>
          <a:xfrm>
            <a:off x="7981727" y="2910757"/>
            <a:ext cx="1165155" cy="1200329"/>
            <a:chOff x="5231411" y="2900306"/>
            <a:chExt cx="2046671" cy="2046671"/>
          </a:xfrm>
          <a:effectLst>
            <a:outerShdw blurRad="25400" dist="25400" dir="2700000" algn="tl" rotWithShape="0">
              <a:prstClr val="black">
                <a:alpha val="40000"/>
              </a:prstClr>
            </a:outerShdw>
          </a:effectLst>
        </p:grpSpPr>
        <p:sp>
          <p:nvSpPr>
            <p:cNvPr id="25" name="Rechthoek 20">
              <a:extLst>
                <a:ext uri="{FF2B5EF4-FFF2-40B4-BE49-F238E27FC236}">
                  <a16:creationId xmlns:a16="http://schemas.microsoft.com/office/drawing/2014/main" id="{01DA3006-115A-1D8B-6784-E1CD0311834A}"/>
                </a:ext>
              </a:extLst>
            </p:cNvPr>
            <p:cNvSpPr/>
            <p:nvPr/>
          </p:nvSpPr>
          <p:spPr>
            <a:xfrm>
              <a:off x="5498811" y="3266267"/>
              <a:ext cx="1608723" cy="1352656"/>
            </a:xfrm>
            <a:custGeom>
              <a:avLst/>
              <a:gdLst>
                <a:gd name="connsiteX0" fmla="*/ 0 w 1041218"/>
                <a:gd name="connsiteY0" fmla="*/ 0 h 1078345"/>
                <a:gd name="connsiteX1" fmla="*/ 1041218 w 1041218"/>
                <a:gd name="connsiteY1" fmla="*/ 0 h 1078345"/>
                <a:gd name="connsiteX2" fmla="*/ 1041218 w 1041218"/>
                <a:gd name="connsiteY2" fmla="*/ 1078345 h 1078345"/>
                <a:gd name="connsiteX3" fmla="*/ 0 w 1041218"/>
                <a:gd name="connsiteY3" fmla="*/ 1078345 h 1078345"/>
                <a:gd name="connsiteX4" fmla="*/ 0 w 1041218"/>
                <a:gd name="connsiteY4" fmla="*/ 0 h 1078345"/>
                <a:gd name="connsiteX0" fmla="*/ 0 w 1041218"/>
                <a:gd name="connsiteY0" fmla="*/ 0 h 1078345"/>
                <a:gd name="connsiteX1" fmla="*/ 1041218 w 1041218"/>
                <a:gd name="connsiteY1" fmla="*/ 0 h 1078345"/>
                <a:gd name="connsiteX2" fmla="*/ 1041218 w 1041218"/>
                <a:gd name="connsiteY2" fmla="*/ 1078345 h 1078345"/>
                <a:gd name="connsiteX3" fmla="*/ 64654 w 1041218"/>
                <a:gd name="connsiteY3" fmla="*/ 1078345 h 1078345"/>
                <a:gd name="connsiteX4" fmla="*/ 0 w 1041218"/>
                <a:gd name="connsiteY4" fmla="*/ 0 h 1078345"/>
                <a:gd name="connsiteX0" fmla="*/ 0 w 995036"/>
                <a:gd name="connsiteY0" fmla="*/ 27709 h 1078345"/>
                <a:gd name="connsiteX1" fmla="*/ 995036 w 995036"/>
                <a:gd name="connsiteY1" fmla="*/ 0 h 1078345"/>
                <a:gd name="connsiteX2" fmla="*/ 995036 w 995036"/>
                <a:gd name="connsiteY2" fmla="*/ 1078345 h 1078345"/>
                <a:gd name="connsiteX3" fmla="*/ 18472 w 995036"/>
                <a:gd name="connsiteY3" fmla="*/ 1078345 h 1078345"/>
                <a:gd name="connsiteX4" fmla="*/ 0 w 995036"/>
                <a:gd name="connsiteY4" fmla="*/ 27709 h 1078345"/>
                <a:gd name="connsiteX0" fmla="*/ 0 w 995036"/>
                <a:gd name="connsiteY0" fmla="*/ 0 h 1050636"/>
                <a:gd name="connsiteX1" fmla="*/ 958091 w 995036"/>
                <a:gd name="connsiteY1" fmla="*/ 27709 h 1050636"/>
                <a:gd name="connsiteX2" fmla="*/ 995036 w 995036"/>
                <a:gd name="connsiteY2" fmla="*/ 1050636 h 1050636"/>
                <a:gd name="connsiteX3" fmla="*/ 18472 w 995036"/>
                <a:gd name="connsiteY3" fmla="*/ 1050636 h 1050636"/>
                <a:gd name="connsiteX4" fmla="*/ 0 w 995036"/>
                <a:gd name="connsiteY4" fmla="*/ 0 h 1050636"/>
                <a:gd name="connsiteX0" fmla="*/ 0 w 1253740"/>
                <a:gd name="connsiteY0" fmla="*/ 0 h 1050636"/>
                <a:gd name="connsiteX1" fmla="*/ 958091 w 1253740"/>
                <a:gd name="connsiteY1" fmla="*/ 27709 h 1050636"/>
                <a:gd name="connsiteX2" fmla="*/ 1253740 w 1253740"/>
                <a:gd name="connsiteY2" fmla="*/ 995217 h 1050636"/>
                <a:gd name="connsiteX3" fmla="*/ 995036 w 1253740"/>
                <a:gd name="connsiteY3" fmla="*/ 1050636 h 1050636"/>
                <a:gd name="connsiteX4" fmla="*/ 18472 w 1253740"/>
                <a:gd name="connsiteY4" fmla="*/ 1050636 h 1050636"/>
                <a:gd name="connsiteX5" fmla="*/ 0 w 1253740"/>
                <a:gd name="connsiteY5" fmla="*/ 0 h 1050636"/>
                <a:gd name="connsiteX0" fmla="*/ 0 w 1273239"/>
                <a:gd name="connsiteY0" fmla="*/ 0 h 1050636"/>
                <a:gd name="connsiteX1" fmla="*/ 958091 w 1273239"/>
                <a:gd name="connsiteY1" fmla="*/ 27709 h 1050636"/>
                <a:gd name="connsiteX2" fmla="*/ 1253740 w 1273239"/>
                <a:gd name="connsiteY2" fmla="*/ 995217 h 1050636"/>
                <a:gd name="connsiteX3" fmla="*/ 995036 w 1273239"/>
                <a:gd name="connsiteY3" fmla="*/ 1050636 h 1050636"/>
                <a:gd name="connsiteX4" fmla="*/ 18472 w 1273239"/>
                <a:gd name="connsiteY4" fmla="*/ 1050636 h 1050636"/>
                <a:gd name="connsiteX5" fmla="*/ 0 w 1273239"/>
                <a:gd name="connsiteY5" fmla="*/ 0 h 1050636"/>
                <a:gd name="connsiteX0" fmla="*/ 0 w 1268704"/>
                <a:gd name="connsiteY0" fmla="*/ 0 h 1050636"/>
                <a:gd name="connsiteX1" fmla="*/ 958091 w 1268704"/>
                <a:gd name="connsiteY1" fmla="*/ 27709 h 1050636"/>
                <a:gd name="connsiteX2" fmla="*/ 1207559 w 1268704"/>
                <a:gd name="connsiteY2" fmla="*/ 681181 h 1050636"/>
                <a:gd name="connsiteX3" fmla="*/ 1253740 w 1268704"/>
                <a:gd name="connsiteY3" fmla="*/ 995217 h 1050636"/>
                <a:gd name="connsiteX4" fmla="*/ 995036 w 1268704"/>
                <a:gd name="connsiteY4" fmla="*/ 1050636 h 1050636"/>
                <a:gd name="connsiteX5" fmla="*/ 18472 w 1268704"/>
                <a:gd name="connsiteY5" fmla="*/ 1050636 h 1050636"/>
                <a:gd name="connsiteX6" fmla="*/ 0 w 1268704"/>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203229 w 1482161"/>
                <a:gd name="connsiteY2" fmla="*/ 385040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995036 w 1562540"/>
                <a:gd name="connsiteY5" fmla="*/ 1050636 h 1265092"/>
                <a:gd name="connsiteX6" fmla="*/ 18472 w 1562540"/>
                <a:gd name="connsiteY6" fmla="*/ 1050636 h 1265092"/>
                <a:gd name="connsiteX7" fmla="*/ 0 w 1562540"/>
                <a:gd name="connsiteY7" fmla="*/ 0 h 1265092"/>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537836 w 1562540"/>
                <a:gd name="connsiteY5" fmla="*/ 1152236 h 1265092"/>
                <a:gd name="connsiteX6" fmla="*/ 18472 w 1562540"/>
                <a:gd name="connsiteY6" fmla="*/ 1050636 h 1265092"/>
                <a:gd name="connsiteX7" fmla="*/ 0 w 1562540"/>
                <a:gd name="connsiteY7" fmla="*/ 0 h 1265092"/>
                <a:gd name="connsiteX0" fmla="*/ 0 w 1562540"/>
                <a:gd name="connsiteY0" fmla="*/ 0 h 1352656"/>
                <a:gd name="connsiteX1" fmla="*/ 958091 w 1562540"/>
                <a:gd name="connsiteY1" fmla="*/ 27709 h 1352656"/>
                <a:gd name="connsiteX2" fmla="*/ 1098454 w 1562540"/>
                <a:gd name="connsiteY2" fmla="*/ 489815 h 1352656"/>
                <a:gd name="connsiteX3" fmla="*/ 1475413 w 1562540"/>
                <a:gd name="connsiteY3" fmla="*/ 727363 h 1352656"/>
                <a:gd name="connsiteX4" fmla="*/ 1552190 w 1562540"/>
                <a:gd name="connsiteY4" fmla="*/ 1265092 h 1352656"/>
                <a:gd name="connsiteX5" fmla="*/ 749203 w 1562540"/>
                <a:gd name="connsiteY5" fmla="*/ 1350240 h 1352656"/>
                <a:gd name="connsiteX6" fmla="*/ 537836 w 1562540"/>
                <a:gd name="connsiteY6" fmla="*/ 1152236 h 1352656"/>
                <a:gd name="connsiteX7" fmla="*/ 18472 w 1562540"/>
                <a:gd name="connsiteY7" fmla="*/ 1050636 h 1352656"/>
                <a:gd name="connsiteX8" fmla="*/ 0 w 1562540"/>
                <a:gd name="connsiteY8" fmla="*/ 0 h 1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40" h="1352656">
                  <a:moveTo>
                    <a:pt x="0" y="0"/>
                  </a:moveTo>
                  <a:lnTo>
                    <a:pt x="958091" y="27709"/>
                  </a:lnTo>
                  <a:cubicBezTo>
                    <a:pt x="1158629" y="91882"/>
                    <a:pt x="936034" y="424006"/>
                    <a:pt x="1098454" y="489815"/>
                  </a:cubicBezTo>
                  <a:cubicBezTo>
                    <a:pt x="1184674" y="606424"/>
                    <a:pt x="1466995" y="625667"/>
                    <a:pt x="1475413" y="727363"/>
                  </a:cubicBezTo>
                  <a:cubicBezTo>
                    <a:pt x="1524688" y="888614"/>
                    <a:pt x="1587610" y="1203516"/>
                    <a:pt x="1552190" y="1265092"/>
                  </a:cubicBezTo>
                  <a:cubicBezTo>
                    <a:pt x="1368136" y="1243733"/>
                    <a:pt x="933257" y="1371599"/>
                    <a:pt x="749203" y="1350240"/>
                  </a:cubicBezTo>
                  <a:lnTo>
                    <a:pt x="537836" y="1152236"/>
                  </a:lnTo>
                  <a:lnTo>
                    <a:pt x="18472" y="10506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6" name="Graphic 25" descr="Munten met effen opvulling">
              <a:extLst>
                <a:ext uri="{FF2B5EF4-FFF2-40B4-BE49-F238E27FC236}">
                  <a16:creationId xmlns:a16="http://schemas.microsoft.com/office/drawing/2014/main" id="{72422639-8D11-5F29-6913-228FF115C6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1411" y="2900306"/>
              <a:ext cx="2046671" cy="2046671"/>
            </a:xfrm>
            <a:prstGeom prst="rect">
              <a:avLst/>
            </a:prstGeom>
            <a:effectLst/>
          </p:spPr>
        </p:pic>
      </p:grpSp>
      <p:grpSp>
        <p:nvGrpSpPr>
          <p:cNvPr id="31" name="Groep 30">
            <a:extLst>
              <a:ext uri="{FF2B5EF4-FFF2-40B4-BE49-F238E27FC236}">
                <a16:creationId xmlns:a16="http://schemas.microsoft.com/office/drawing/2014/main" id="{A73CBAE7-EE5D-BE4C-3468-E0FD1DFCA360}"/>
              </a:ext>
            </a:extLst>
          </p:cNvPr>
          <p:cNvGrpSpPr/>
          <p:nvPr/>
        </p:nvGrpSpPr>
        <p:grpSpPr>
          <a:xfrm>
            <a:off x="5620482" y="1818978"/>
            <a:ext cx="2241103" cy="2241103"/>
            <a:chOff x="2250125" y="1280038"/>
            <a:chExt cx="2241103" cy="2241103"/>
          </a:xfrm>
          <a:effectLst>
            <a:outerShdw blurRad="25400" dist="25400" dir="2700000" algn="tl" rotWithShape="0">
              <a:prstClr val="black">
                <a:alpha val="40000"/>
              </a:prstClr>
            </a:outerShdw>
          </a:effectLst>
        </p:grpSpPr>
        <p:sp>
          <p:nvSpPr>
            <p:cNvPr id="32" name="Rechthoek 31">
              <a:extLst>
                <a:ext uri="{FF2B5EF4-FFF2-40B4-BE49-F238E27FC236}">
                  <a16:creationId xmlns:a16="http://schemas.microsoft.com/office/drawing/2014/main" id="{5495181C-E529-B3DA-FC8D-20AB18F28250}"/>
                </a:ext>
              </a:extLst>
            </p:cNvPr>
            <p:cNvSpPr/>
            <p:nvPr/>
          </p:nvSpPr>
          <p:spPr>
            <a:xfrm>
              <a:off x="2886075" y="1777158"/>
              <a:ext cx="985838" cy="15184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3" name="Graphic 32" descr="Gebouw met effen opvulling">
              <a:extLst>
                <a:ext uri="{FF2B5EF4-FFF2-40B4-BE49-F238E27FC236}">
                  <a16:creationId xmlns:a16="http://schemas.microsoft.com/office/drawing/2014/main" id="{40BFE7CD-C1EF-06A8-686F-92841ECED1D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250125" y="1280038"/>
              <a:ext cx="2241103" cy="2241103"/>
            </a:xfrm>
            <a:prstGeom prst="rect">
              <a:avLst/>
            </a:prstGeom>
          </p:spPr>
        </p:pic>
        <p:sp>
          <p:nvSpPr>
            <p:cNvPr id="34" name="Tekstvak 33">
              <a:extLst>
                <a:ext uri="{FF2B5EF4-FFF2-40B4-BE49-F238E27FC236}">
                  <a16:creationId xmlns:a16="http://schemas.microsoft.com/office/drawing/2014/main" id="{2943AF21-D3BD-D5D2-BA6E-FC7E5DE796FE}"/>
                </a:ext>
              </a:extLst>
            </p:cNvPr>
            <p:cNvSpPr txBox="1"/>
            <p:nvPr/>
          </p:nvSpPr>
          <p:spPr>
            <a:xfrm>
              <a:off x="3022408" y="1362166"/>
              <a:ext cx="694630" cy="523220"/>
            </a:xfrm>
            <a:prstGeom prst="rect">
              <a:avLst/>
            </a:prstGeom>
            <a:noFill/>
          </p:spPr>
          <p:txBody>
            <a:bodyPr wrap="square" rtlCol="0">
              <a:spAutoFit/>
            </a:bodyPr>
            <a:lstStyle/>
            <a:p>
              <a:pPr algn="ctr"/>
              <a:r>
                <a:rPr lang="nl-NL" sz="2800" b="1" dirty="0">
                  <a:solidFill>
                    <a:schemeClr val="bg1"/>
                  </a:solidFill>
                  <a:latin typeface="Effra" panose="02000506080000020004" pitchFamily="2" charset="0"/>
                </a:rPr>
                <a:t>NV</a:t>
              </a:r>
            </a:p>
          </p:txBody>
        </p:sp>
      </p:grpSp>
      <p:grpSp>
        <p:nvGrpSpPr>
          <p:cNvPr id="35" name="Groep 34">
            <a:extLst>
              <a:ext uri="{FF2B5EF4-FFF2-40B4-BE49-F238E27FC236}">
                <a16:creationId xmlns:a16="http://schemas.microsoft.com/office/drawing/2014/main" id="{357F51B8-E658-8F28-D1B1-B1BD9CE18EB7}"/>
              </a:ext>
            </a:extLst>
          </p:cNvPr>
          <p:cNvGrpSpPr/>
          <p:nvPr/>
        </p:nvGrpSpPr>
        <p:grpSpPr>
          <a:xfrm>
            <a:off x="9617576" y="1934576"/>
            <a:ext cx="1615295" cy="1907878"/>
            <a:chOff x="1388931" y="3976241"/>
            <a:chExt cx="1315084" cy="1553289"/>
          </a:xfrm>
        </p:grpSpPr>
        <p:grpSp>
          <p:nvGrpSpPr>
            <p:cNvPr id="36" name="Groep 35">
              <a:extLst>
                <a:ext uri="{FF2B5EF4-FFF2-40B4-BE49-F238E27FC236}">
                  <a16:creationId xmlns:a16="http://schemas.microsoft.com/office/drawing/2014/main" id="{16303D06-8CB6-A5FE-AFBA-3606120F92A7}"/>
                </a:ext>
              </a:extLst>
            </p:cNvPr>
            <p:cNvGrpSpPr/>
            <p:nvPr/>
          </p:nvGrpSpPr>
          <p:grpSpPr>
            <a:xfrm>
              <a:off x="1388931" y="3976241"/>
              <a:ext cx="1315084" cy="1553289"/>
              <a:chOff x="961392" y="4433174"/>
              <a:chExt cx="1125264" cy="1309625"/>
            </a:xfrm>
            <a:effectLst>
              <a:outerShdw blurRad="25400" dist="25400" dir="2700000" algn="tl" rotWithShape="0">
                <a:prstClr val="black">
                  <a:alpha val="40000"/>
                </a:prstClr>
              </a:outerShdw>
            </a:effectLst>
          </p:grpSpPr>
          <p:sp>
            <p:nvSpPr>
              <p:cNvPr id="38" name="Vrije vorm: vorm 37">
                <a:extLst>
                  <a:ext uri="{FF2B5EF4-FFF2-40B4-BE49-F238E27FC236}">
                    <a16:creationId xmlns:a16="http://schemas.microsoft.com/office/drawing/2014/main" id="{F7BFC728-6365-C263-56F2-7EA645184552}"/>
                  </a:ext>
                </a:extLst>
              </p:cNvPr>
              <p:cNvSpPr/>
              <p:nvPr/>
            </p:nvSpPr>
            <p:spPr>
              <a:xfrm>
                <a:off x="961392" y="5180167"/>
                <a:ext cx="1125264" cy="562632"/>
              </a:xfrm>
              <a:custGeom>
                <a:avLst/>
                <a:gdLst>
                  <a:gd name="connsiteX0" fmla="*/ 1125264 w 1125264"/>
                  <a:gd name="connsiteY0" fmla="*/ 281316 h 562632"/>
                  <a:gd name="connsiteX1" fmla="*/ 1069001 w 1125264"/>
                  <a:gd name="connsiteY1" fmla="*/ 168790 h 562632"/>
                  <a:gd name="connsiteX2" fmla="*/ 794718 w 1125264"/>
                  <a:gd name="connsiteY2" fmla="*/ 35165 h 562632"/>
                  <a:gd name="connsiteX3" fmla="*/ 562632 w 1125264"/>
                  <a:gd name="connsiteY3" fmla="*/ 0 h 562632"/>
                  <a:gd name="connsiteX4" fmla="*/ 330546 w 1125264"/>
                  <a:gd name="connsiteY4" fmla="*/ 35165 h 562632"/>
                  <a:gd name="connsiteX5" fmla="*/ 56263 w 1125264"/>
                  <a:gd name="connsiteY5" fmla="*/ 168790 h 562632"/>
                  <a:gd name="connsiteX6" fmla="*/ 0 w 1125264"/>
                  <a:gd name="connsiteY6" fmla="*/ 281316 h 562632"/>
                  <a:gd name="connsiteX7" fmla="*/ 0 w 1125264"/>
                  <a:gd name="connsiteY7" fmla="*/ 562632 h 562632"/>
                  <a:gd name="connsiteX8" fmla="*/ 1125264 w 1125264"/>
                  <a:gd name="connsiteY8" fmla="*/ 562632 h 56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264" h="562632">
                    <a:moveTo>
                      <a:pt x="1125264" y="281316"/>
                    </a:moveTo>
                    <a:cubicBezTo>
                      <a:pt x="1124346" y="237265"/>
                      <a:pt x="1103691" y="195956"/>
                      <a:pt x="1069001" y="168790"/>
                    </a:cubicBezTo>
                    <a:cubicBezTo>
                      <a:pt x="991639" y="105494"/>
                      <a:pt x="893178" y="63296"/>
                      <a:pt x="794718" y="35165"/>
                    </a:cubicBezTo>
                    <a:cubicBezTo>
                      <a:pt x="719496" y="12137"/>
                      <a:pt x="641299" y="290"/>
                      <a:pt x="562632" y="0"/>
                    </a:cubicBezTo>
                    <a:cubicBezTo>
                      <a:pt x="484052" y="1356"/>
                      <a:pt x="406002" y="13181"/>
                      <a:pt x="330546" y="35165"/>
                    </a:cubicBezTo>
                    <a:cubicBezTo>
                      <a:pt x="232214" y="63859"/>
                      <a:pt x="139468" y="109043"/>
                      <a:pt x="56263" y="168790"/>
                    </a:cubicBezTo>
                    <a:cubicBezTo>
                      <a:pt x="21573" y="195956"/>
                      <a:pt x="918" y="237265"/>
                      <a:pt x="0" y="281316"/>
                    </a:cubicBezTo>
                    <a:lnTo>
                      <a:pt x="0" y="562632"/>
                    </a:lnTo>
                    <a:lnTo>
                      <a:pt x="1125264" y="562632"/>
                    </a:lnTo>
                    <a:close/>
                  </a:path>
                </a:pathLst>
              </a:custGeom>
              <a:solidFill>
                <a:srgbClr val="652EA3"/>
              </a:solidFill>
              <a:ln w="17562"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6A90331A-363B-6B32-5BBF-C9802DCBDFF2}"/>
                  </a:ext>
                </a:extLst>
              </p:cNvPr>
              <p:cNvSpPr/>
              <p:nvPr/>
            </p:nvSpPr>
            <p:spPr>
              <a:xfrm>
                <a:off x="1163763" y="4433174"/>
                <a:ext cx="727729" cy="757483"/>
              </a:xfrm>
              <a:custGeom>
                <a:avLst/>
                <a:gdLst>
                  <a:gd name="connsiteX0" fmla="*/ 661093 w 727729"/>
                  <a:gd name="connsiteY0" fmla="*/ 599302 h 757483"/>
                  <a:gd name="connsiteX1" fmla="*/ 707334 w 727729"/>
                  <a:gd name="connsiteY1" fmla="*/ 266294 h 757483"/>
                  <a:gd name="connsiteX2" fmla="*/ 634192 w 727729"/>
                  <a:gd name="connsiteY2" fmla="*/ 110164 h 757483"/>
                  <a:gd name="connsiteX3" fmla="*/ 542940 w 727729"/>
                  <a:gd name="connsiteY3" fmla="*/ 108933 h 757483"/>
                  <a:gd name="connsiteX4" fmla="*/ 399996 w 727729"/>
                  <a:gd name="connsiteY4" fmla="*/ 12407 h 757483"/>
                  <a:gd name="connsiteX5" fmla="*/ 131691 w 727729"/>
                  <a:gd name="connsiteY5" fmla="*/ 46692 h 757483"/>
                  <a:gd name="connsiteX6" fmla="*/ 29187 w 727729"/>
                  <a:gd name="connsiteY6" fmla="*/ 305327 h 757483"/>
                  <a:gd name="connsiteX7" fmla="*/ 39033 w 727729"/>
                  <a:gd name="connsiteY7" fmla="*/ 656972 h 757483"/>
                  <a:gd name="connsiteX8" fmla="*/ 0 w 727729"/>
                  <a:gd name="connsiteY8" fmla="*/ 754553 h 757483"/>
                  <a:gd name="connsiteX9" fmla="*/ 164394 w 727729"/>
                  <a:gd name="connsiteY9" fmla="*/ 736971 h 757483"/>
                  <a:gd name="connsiteX10" fmla="*/ 248437 w 727729"/>
                  <a:gd name="connsiteY10" fmla="*/ 670862 h 757483"/>
                  <a:gd name="connsiteX11" fmla="*/ 70153 w 727729"/>
                  <a:gd name="connsiteY11" fmla="*/ 450381 h 757483"/>
                  <a:gd name="connsiteX12" fmla="*/ 77010 w 727729"/>
                  <a:gd name="connsiteY12" fmla="*/ 355788 h 757483"/>
                  <a:gd name="connsiteX13" fmla="*/ 171954 w 727729"/>
                  <a:gd name="connsiteY13" fmla="*/ 324316 h 757483"/>
                  <a:gd name="connsiteX14" fmla="*/ 348832 w 727729"/>
                  <a:gd name="connsiteY14" fmla="*/ 274558 h 757483"/>
                  <a:gd name="connsiteX15" fmla="*/ 523248 w 727729"/>
                  <a:gd name="connsiteY15" fmla="*/ 154999 h 757483"/>
                  <a:gd name="connsiteX16" fmla="*/ 548113 w 727729"/>
                  <a:gd name="connsiteY16" fmla="*/ 155189 h 757483"/>
                  <a:gd name="connsiteX17" fmla="*/ 552962 w 727729"/>
                  <a:gd name="connsiteY17" fmla="*/ 164845 h 757483"/>
                  <a:gd name="connsiteX18" fmla="*/ 582500 w 727729"/>
                  <a:gd name="connsiteY18" fmla="*/ 246426 h 757483"/>
                  <a:gd name="connsiteX19" fmla="*/ 608522 w 727729"/>
                  <a:gd name="connsiteY19" fmla="*/ 269283 h 757483"/>
                  <a:gd name="connsiteX20" fmla="*/ 638060 w 727729"/>
                  <a:gd name="connsiteY20" fmla="*/ 296887 h 757483"/>
                  <a:gd name="connsiteX21" fmla="*/ 659159 w 727729"/>
                  <a:gd name="connsiteY21" fmla="*/ 376711 h 757483"/>
                  <a:gd name="connsiteX22" fmla="*/ 464347 w 727729"/>
                  <a:gd name="connsiteY22" fmla="*/ 672444 h 757483"/>
                  <a:gd name="connsiteX23" fmla="*/ 547511 w 727729"/>
                  <a:gd name="connsiteY23" fmla="*/ 739257 h 757483"/>
                  <a:gd name="connsiteX24" fmla="*/ 727729 w 727729"/>
                  <a:gd name="connsiteY24" fmla="*/ 724664 h 757483"/>
                  <a:gd name="connsiteX25" fmla="*/ 661093 w 727729"/>
                  <a:gd name="connsiteY25" fmla="*/ 599302 h 75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27729" h="757483">
                    <a:moveTo>
                      <a:pt x="661093" y="599302"/>
                    </a:moveTo>
                    <a:cubicBezTo>
                      <a:pt x="644917" y="536006"/>
                      <a:pt x="706806" y="377766"/>
                      <a:pt x="707334" y="266294"/>
                    </a:cubicBezTo>
                    <a:cubicBezTo>
                      <a:pt x="707334" y="177152"/>
                      <a:pt x="682016" y="137241"/>
                      <a:pt x="634192" y="110164"/>
                    </a:cubicBezTo>
                    <a:cubicBezTo>
                      <a:pt x="606588" y="94516"/>
                      <a:pt x="542940" y="108933"/>
                      <a:pt x="542940" y="108933"/>
                    </a:cubicBezTo>
                    <a:cubicBezTo>
                      <a:pt x="542940" y="108933"/>
                      <a:pt x="510061" y="46692"/>
                      <a:pt x="399996" y="12407"/>
                    </a:cubicBezTo>
                    <a:cubicBezTo>
                      <a:pt x="309555" y="-12217"/>
                      <a:pt x="213035" y="117"/>
                      <a:pt x="131691" y="46692"/>
                    </a:cubicBezTo>
                    <a:cubicBezTo>
                      <a:pt x="63648" y="90648"/>
                      <a:pt x="30769" y="138999"/>
                      <a:pt x="29187" y="305327"/>
                    </a:cubicBezTo>
                    <a:cubicBezTo>
                      <a:pt x="27780" y="457765"/>
                      <a:pt x="48703" y="593148"/>
                      <a:pt x="39033" y="656972"/>
                    </a:cubicBezTo>
                    <a:cubicBezTo>
                      <a:pt x="34574" y="692300"/>
                      <a:pt x="21136" y="725896"/>
                      <a:pt x="0" y="754553"/>
                    </a:cubicBezTo>
                    <a:cubicBezTo>
                      <a:pt x="0" y="754553"/>
                      <a:pt x="105493" y="768092"/>
                      <a:pt x="164394" y="736971"/>
                    </a:cubicBezTo>
                    <a:cubicBezTo>
                      <a:pt x="194034" y="717084"/>
                      <a:pt x="222129" y="694985"/>
                      <a:pt x="248437" y="670862"/>
                    </a:cubicBezTo>
                    <a:cubicBezTo>
                      <a:pt x="158202" y="628777"/>
                      <a:pt x="92421" y="547426"/>
                      <a:pt x="70153" y="450381"/>
                    </a:cubicBezTo>
                    <a:cubicBezTo>
                      <a:pt x="67867" y="441941"/>
                      <a:pt x="52571" y="386733"/>
                      <a:pt x="77010" y="355788"/>
                    </a:cubicBezTo>
                    <a:cubicBezTo>
                      <a:pt x="90373" y="338206"/>
                      <a:pt x="120966" y="333283"/>
                      <a:pt x="171954" y="324316"/>
                    </a:cubicBezTo>
                    <a:cubicBezTo>
                      <a:pt x="232989" y="316275"/>
                      <a:pt x="292556" y="299520"/>
                      <a:pt x="348832" y="274558"/>
                    </a:cubicBezTo>
                    <a:cubicBezTo>
                      <a:pt x="412093" y="242746"/>
                      <a:pt x="470761" y="202529"/>
                      <a:pt x="523248" y="154999"/>
                    </a:cubicBezTo>
                    <a:cubicBezTo>
                      <a:pt x="530166" y="148186"/>
                      <a:pt x="541298" y="148270"/>
                      <a:pt x="548113" y="155189"/>
                    </a:cubicBezTo>
                    <a:cubicBezTo>
                      <a:pt x="550702" y="157819"/>
                      <a:pt x="552399" y="161196"/>
                      <a:pt x="552962" y="164845"/>
                    </a:cubicBezTo>
                    <a:cubicBezTo>
                      <a:pt x="557148" y="193768"/>
                      <a:pt x="567200" y="221528"/>
                      <a:pt x="582500" y="246426"/>
                    </a:cubicBezTo>
                    <a:cubicBezTo>
                      <a:pt x="589666" y="255608"/>
                      <a:pt x="598493" y="263362"/>
                      <a:pt x="608522" y="269283"/>
                    </a:cubicBezTo>
                    <a:cubicBezTo>
                      <a:pt x="620212" y="276288"/>
                      <a:pt x="630282" y="285696"/>
                      <a:pt x="638060" y="296887"/>
                    </a:cubicBezTo>
                    <a:cubicBezTo>
                      <a:pt x="650756" y="321666"/>
                      <a:pt x="657952" y="348894"/>
                      <a:pt x="659159" y="376711"/>
                    </a:cubicBezTo>
                    <a:cubicBezTo>
                      <a:pt x="658009" y="505016"/>
                      <a:pt x="581777" y="620738"/>
                      <a:pt x="464347" y="672444"/>
                    </a:cubicBezTo>
                    <a:cubicBezTo>
                      <a:pt x="486501" y="691961"/>
                      <a:pt x="515512" y="716048"/>
                      <a:pt x="547511" y="739257"/>
                    </a:cubicBezTo>
                    <a:cubicBezTo>
                      <a:pt x="600258" y="777410"/>
                      <a:pt x="727729" y="724664"/>
                      <a:pt x="727729" y="724664"/>
                    </a:cubicBezTo>
                    <a:cubicBezTo>
                      <a:pt x="727729" y="724664"/>
                      <a:pt x="686587" y="700049"/>
                      <a:pt x="661093" y="599302"/>
                    </a:cubicBezTo>
                    <a:close/>
                  </a:path>
                </a:pathLst>
              </a:custGeom>
              <a:solidFill>
                <a:srgbClr val="652EA3"/>
              </a:solidFill>
              <a:ln w="17562"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75FE22F9-BE25-CCDF-F4BB-2781694272B9}"/>
                  </a:ext>
                </a:extLst>
              </p:cNvPr>
              <p:cNvSpPr/>
              <p:nvPr/>
            </p:nvSpPr>
            <p:spPr>
              <a:xfrm>
                <a:off x="1261814" y="4633886"/>
                <a:ext cx="525943" cy="458369"/>
              </a:xfrm>
              <a:custGeom>
                <a:avLst/>
                <a:gdLst>
                  <a:gd name="connsiteX0" fmla="*/ 525944 w 525943"/>
                  <a:gd name="connsiteY0" fmla="*/ 177053 h 458369"/>
                  <a:gd name="connsiteX1" fmla="*/ 510823 w 525943"/>
                  <a:gd name="connsiteY1" fmla="*/ 115691 h 458369"/>
                  <a:gd name="connsiteX2" fmla="*/ 491131 w 525943"/>
                  <a:gd name="connsiteY2" fmla="*/ 98109 h 458369"/>
                  <a:gd name="connsiteX3" fmla="*/ 455966 w 525943"/>
                  <a:gd name="connsiteY3" fmla="*/ 67340 h 458369"/>
                  <a:gd name="connsiteX4" fmla="*/ 425901 w 525943"/>
                  <a:gd name="connsiteY4" fmla="*/ 0 h 458369"/>
                  <a:gd name="connsiteX5" fmla="*/ 265902 w 525943"/>
                  <a:gd name="connsiteY5" fmla="*/ 105494 h 458369"/>
                  <a:gd name="connsiteX6" fmla="*/ 79179 w 525943"/>
                  <a:gd name="connsiteY6" fmla="*/ 158240 h 458369"/>
                  <a:gd name="connsiteX7" fmla="*/ 6037 w 525943"/>
                  <a:gd name="connsiteY7" fmla="*/ 176702 h 458369"/>
                  <a:gd name="connsiteX8" fmla="*/ 6037 w 525943"/>
                  <a:gd name="connsiteY8" fmla="*/ 240174 h 458369"/>
                  <a:gd name="connsiteX9" fmla="*/ 262210 w 525943"/>
                  <a:gd name="connsiteY9" fmla="*/ 458369 h 458369"/>
                  <a:gd name="connsiteX10" fmla="*/ 525944 w 525943"/>
                  <a:gd name="connsiteY10" fmla="*/ 177053 h 45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943" h="458369">
                    <a:moveTo>
                      <a:pt x="525944" y="177053"/>
                    </a:moveTo>
                    <a:cubicBezTo>
                      <a:pt x="525005" y="155802"/>
                      <a:pt x="519865" y="134946"/>
                      <a:pt x="510823" y="115691"/>
                    </a:cubicBezTo>
                    <a:cubicBezTo>
                      <a:pt x="505673" y="108416"/>
                      <a:pt x="498941" y="102404"/>
                      <a:pt x="491131" y="98109"/>
                    </a:cubicBezTo>
                    <a:cubicBezTo>
                      <a:pt x="477684" y="90009"/>
                      <a:pt x="465779" y="79593"/>
                      <a:pt x="455966" y="67340"/>
                    </a:cubicBezTo>
                    <a:cubicBezTo>
                      <a:pt x="441820" y="46973"/>
                      <a:pt x="431620" y="24130"/>
                      <a:pt x="425901" y="0"/>
                    </a:cubicBezTo>
                    <a:cubicBezTo>
                      <a:pt x="376813" y="41215"/>
                      <a:pt x="323124" y="76613"/>
                      <a:pt x="265902" y="105494"/>
                    </a:cubicBezTo>
                    <a:cubicBezTo>
                      <a:pt x="206504" y="131916"/>
                      <a:pt x="143623" y="149679"/>
                      <a:pt x="79179" y="158240"/>
                    </a:cubicBezTo>
                    <a:cubicBezTo>
                      <a:pt x="49465" y="163515"/>
                      <a:pt x="12366" y="170020"/>
                      <a:pt x="6037" y="176702"/>
                    </a:cubicBezTo>
                    <a:cubicBezTo>
                      <a:pt x="-4513" y="190416"/>
                      <a:pt x="938" y="225404"/>
                      <a:pt x="6037" y="240174"/>
                    </a:cubicBezTo>
                    <a:cubicBezTo>
                      <a:pt x="36102" y="366942"/>
                      <a:pt x="143705" y="458369"/>
                      <a:pt x="262210" y="458369"/>
                    </a:cubicBezTo>
                    <a:cubicBezTo>
                      <a:pt x="402868" y="458369"/>
                      <a:pt x="525944" y="326854"/>
                      <a:pt x="525944" y="177053"/>
                    </a:cubicBezTo>
                    <a:close/>
                  </a:path>
                </a:pathLst>
              </a:custGeom>
              <a:solidFill>
                <a:srgbClr val="945DE8"/>
              </a:solidFill>
              <a:ln w="17562" cap="flat">
                <a:noFill/>
                <a:prstDash val="solid"/>
                <a:miter/>
              </a:ln>
            </p:spPr>
            <p:txBody>
              <a:bodyPr rtlCol="0" anchor="ctr"/>
              <a:lstStyle/>
              <a:p>
                <a:endParaRPr lang="nl-NL"/>
              </a:p>
            </p:txBody>
          </p:sp>
        </p:grpSp>
        <p:sp>
          <p:nvSpPr>
            <p:cNvPr id="37" name="Tekstvak 36">
              <a:extLst>
                <a:ext uri="{FF2B5EF4-FFF2-40B4-BE49-F238E27FC236}">
                  <a16:creationId xmlns:a16="http://schemas.microsoft.com/office/drawing/2014/main" id="{AA81C049-0839-CBEB-6596-4D26ECE0EC1A}"/>
                </a:ext>
              </a:extLst>
            </p:cNvPr>
            <p:cNvSpPr txBox="1"/>
            <p:nvPr/>
          </p:nvSpPr>
          <p:spPr>
            <a:xfrm>
              <a:off x="1388931" y="5089650"/>
              <a:ext cx="1315084" cy="425977"/>
            </a:xfrm>
            <a:prstGeom prst="rect">
              <a:avLst/>
            </a:prstGeom>
            <a:noFill/>
          </p:spPr>
          <p:txBody>
            <a:bodyPr wrap="square" rtlCol="0">
              <a:spAutoFit/>
            </a:bodyPr>
            <a:lstStyle/>
            <a:p>
              <a:pPr algn="ctr"/>
              <a:r>
                <a:rPr lang="nl-NL" sz="2800" b="1" dirty="0">
                  <a:solidFill>
                    <a:schemeClr val="bg1"/>
                  </a:solidFill>
                  <a:latin typeface="Effra" panose="02000506080000020004" pitchFamily="2" charset="0"/>
                </a:rPr>
                <a:t>Belegger</a:t>
              </a:r>
            </a:p>
          </p:txBody>
        </p:sp>
      </p:grpSp>
      <p:sp>
        <p:nvSpPr>
          <p:cNvPr id="44" name="Tekstballon: rechthoek met afgeronde hoeken 43">
            <a:extLst>
              <a:ext uri="{FF2B5EF4-FFF2-40B4-BE49-F238E27FC236}">
                <a16:creationId xmlns:a16="http://schemas.microsoft.com/office/drawing/2014/main" id="{62495C15-1A98-2030-DBF9-B644E0FEEBC0}"/>
              </a:ext>
            </a:extLst>
          </p:cNvPr>
          <p:cNvSpPr/>
          <p:nvPr/>
        </p:nvSpPr>
        <p:spPr>
          <a:xfrm>
            <a:off x="4332294" y="773390"/>
            <a:ext cx="1260403" cy="488060"/>
          </a:xfrm>
          <a:prstGeom prst="wedgeRoundRectCallout">
            <a:avLst>
              <a:gd name="adj1" fmla="val -56714"/>
              <a:gd name="adj2" fmla="val 90503"/>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i="1" dirty="0">
                <a:solidFill>
                  <a:prstClr val="white"/>
                </a:solidFill>
                <a:latin typeface="Effra" panose="02000506080000020004" pitchFamily="2" charset="0"/>
              </a:rPr>
              <a:t>BV of NV</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45" name="Tekstvak 44">
            <a:extLst>
              <a:ext uri="{FF2B5EF4-FFF2-40B4-BE49-F238E27FC236}">
                <a16:creationId xmlns:a16="http://schemas.microsoft.com/office/drawing/2014/main" id="{E0F3F3DF-6DD5-A99B-6CCE-C062A246FA8E}"/>
              </a:ext>
            </a:extLst>
          </p:cNvPr>
          <p:cNvSpPr txBox="1"/>
          <p:nvPr/>
        </p:nvSpPr>
        <p:spPr>
          <a:xfrm>
            <a:off x="7792271" y="1591228"/>
            <a:ext cx="18562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Aandelen</a:t>
            </a:r>
          </a:p>
        </p:txBody>
      </p:sp>
      <p:sp>
        <p:nvSpPr>
          <p:cNvPr id="46" name="Tekstvak 45">
            <a:extLst>
              <a:ext uri="{FF2B5EF4-FFF2-40B4-BE49-F238E27FC236}">
                <a16:creationId xmlns:a16="http://schemas.microsoft.com/office/drawing/2014/main" id="{F1EFF2DF-772D-F691-EC12-AE0ABB924476}"/>
              </a:ext>
            </a:extLst>
          </p:cNvPr>
          <p:cNvSpPr txBox="1"/>
          <p:nvPr/>
        </p:nvSpPr>
        <p:spPr>
          <a:xfrm>
            <a:off x="7792271" y="3918689"/>
            <a:ext cx="18562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Emissiekoers</a:t>
            </a:r>
          </a:p>
        </p:txBody>
      </p:sp>
      <p:sp>
        <p:nvSpPr>
          <p:cNvPr id="48" name="Rechthoek: afgeronde hoeken 47">
            <a:extLst>
              <a:ext uri="{FF2B5EF4-FFF2-40B4-BE49-F238E27FC236}">
                <a16:creationId xmlns:a16="http://schemas.microsoft.com/office/drawing/2014/main" id="{FD213B9F-901C-9C19-6733-F90C1D8773CE}"/>
              </a:ext>
            </a:extLst>
          </p:cNvPr>
          <p:cNvSpPr/>
          <p:nvPr/>
        </p:nvSpPr>
        <p:spPr>
          <a:xfrm>
            <a:off x="5944592" y="1272054"/>
            <a:ext cx="5431429" cy="341010"/>
          </a:xfrm>
          <a:prstGeom prst="roundRect">
            <a:avLst>
              <a:gd name="adj" fmla="val 21437"/>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solidFill>
                  <a:prstClr val="white"/>
                </a:solidFill>
                <a:latin typeface="Effra" panose="02000506080000020004" pitchFamily="2" charset="0"/>
              </a:rPr>
              <a:t>Emissie </a:t>
            </a:r>
            <a:r>
              <a:rPr lang="nl-NL" sz="2000" dirty="0">
                <a:solidFill>
                  <a:prstClr val="white"/>
                </a:solidFill>
                <a:latin typeface="Effra" panose="02000506080000020004" pitchFamily="2" charset="0"/>
              </a:rPr>
              <a:t>(uitgifte / plaatsing) </a:t>
            </a:r>
            <a:r>
              <a:rPr lang="nl-NL" sz="2000" b="1" dirty="0">
                <a:solidFill>
                  <a:prstClr val="white"/>
                </a:solidFill>
                <a:latin typeface="Effra" panose="02000506080000020004" pitchFamily="2" charset="0"/>
              </a:rPr>
              <a:t>van aandelen</a:t>
            </a:r>
            <a:endPar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49" name="Tekstvak 48">
            <a:extLst>
              <a:ext uri="{FF2B5EF4-FFF2-40B4-BE49-F238E27FC236}">
                <a16:creationId xmlns:a16="http://schemas.microsoft.com/office/drawing/2014/main" id="{66DF1135-DB96-6FBA-4E8B-514846A35808}"/>
              </a:ext>
            </a:extLst>
          </p:cNvPr>
          <p:cNvSpPr txBox="1"/>
          <p:nvPr/>
        </p:nvSpPr>
        <p:spPr>
          <a:xfrm>
            <a:off x="6726847" y="4592747"/>
            <a:ext cx="20966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effectLst/>
                <a:uLnTx/>
                <a:uFillTx/>
                <a:latin typeface="Effra" panose="02000506080000020004" pitchFamily="2" charset="0"/>
              </a:rPr>
              <a:t>Nominale waarde</a:t>
            </a:r>
          </a:p>
        </p:txBody>
      </p:sp>
      <p:sp>
        <p:nvSpPr>
          <p:cNvPr id="50" name="Tekstvak 49">
            <a:extLst>
              <a:ext uri="{FF2B5EF4-FFF2-40B4-BE49-F238E27FC236}">
                <a16:creationId xmlns:a16="http://schemas.microsoft.com/office/drawing/2014/main" id="{EE4ADF4E-E50B-872D-FDD0-B29A5F4D46D3}"/>
              </a:ext>
            </a:extLst>
          </p:cNvPr>
          <p:cNvSpPr txBox="1"/>
          <p:nvPr/>
        </p:nvSpPr>
        <p:spPr>
          <a:xfrm>
            <a:off x="9292574" y="4592747"/>
            <a:ext cx="8534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effectLst/>
                <a:uLnTx/>
                <a:uFillTx/>
                <a:latin typeface="Effra" panose="02000506080000020004" pitchFamily="2" charset="0"/>
              </a:rPr>
              <a:t>Agio</a:t>
            </a:r>
          </a:p>
        </p:txBody>
      </p:sp>
      <p:cxnSp>
        <p:nvCxnSpPr>
          <p:cNvPr id="52" name="Verbindingslijn: gebogen 51">
            <a:extLst>
              <a:ext uri="{FF2B5EF4-FFF2-40B4-BE49-F238E27FC236}">
                <a16:creationId xmlns:a16="http://schemas.microsoft.com/office/drawing/2014/main" id="{6D5D4BCF-85B8-3303-8F66-F1809CB7432E}"/>
              </a:ext>
            </a:extLst>
          </p:cNvPr>
          <p:cNvCxnSpPr>
            <a:stCxn id="46" idx="2"/>
            <a:endCxn id="49" idx="0"/>
          </p:cNvCxnSpPr>
          <p:nvPr/>
        </p:nvCxnSpPr>
        <p:spPr>
          <a:xfrm rot="5400000">
            <a:off x="8110810" y="3983157"/>
            <a:ext cx="273948" cy="945232"/>
          </a:xfrm>
          <a:prstGeom prst="bentConnector3">
            <a:avLst/>
          </a:prstGeom>
          <a:ln w="38100">
            <a:solidFill>
              <a:srgbClr val="B995EF"/>
            </a:solidFill>
          </a:ln>
        </p:spPr>
        <p:style>
          <a:lnRef idx="1">
            <a:schemeClr val="accent1"/>
          </a:lnRef>
          <a:fillRef idx="0">
            <a:schemeClr val="accent1"/>
          </a:fillRef>
          <a:effectRef idx="0">
            <a:schemeClr val="accent1"/>
          </a:effectRef>
          <a:fontRef idx="minor">
            <a:schemeClr val="tx1"/>
          </a:fontRef>
        </p:style>
      </p:cxnSp>
      <p:cxnSp>
        <p:nvCxnSpPr>
          <p:cNvPr id="53" name="Verbindingslijn: gebogen 52">
            <a:extLst>
              <a:ext uri="{FF2B5EF4-FFF2-40B4-BE49-F238E27FC236}">
                <a16:creationId xmlns:a16="http://schemas.microsoft.com/office/drawing/2014/main" id="{D0F3FF08-2B29-5186-70F4-3BA040AF1A5C}"/>
              </a:ext>
            </a:extLst>
          </p:cNvPr>
          <p:cNvCxnSpPr>
            <a:cxnSpLocks/>
            <a:stCxn id="46" idx="2"/>
            <a:endCxn id="50" idx="0"/>
          </p:cNvCxnSpPr>
          <p:nvPr/>
        </p:nvCxnSpPr>
        <p:spPr>
          <a:xfrm rot="16200000" flipH="1">
            <a:off x="9082884" y="3956314"/>
            <a:ext cx="273948" cy="998917"/>
          </a:xfrm>
          <a:prstGeom prst="bentConnector3">
            <a:avLst/>
          </a:prstGeom>
          <a:ln w="38100">
            <a:solidFill>
              <a:srgbClr val="B995EF"/>
            </a:solidFill>
          </a:ln>
        </p:spPr>
        <p:style>
          <a:lnRef idx="1">
            <a:schemeClr val="accent1"/>
          </a:lnRef>
          <a:fillRef idx="0">
            <a:schemeClr val="accent1"/>
          </a:fillRef>
          <a:effectRef idx="0">
            <a:schemeClr val="accent1"/>
          </a:effectRef>
          <a:fontRef idx="minor">
            <a:schemeClr val="tx1"/>
          </a:fontRef>
        </p:style>
      </p:cxnSp>
      <p:sp>
        <p:nvSpPr>
          <p:cNvPr id="56" name="Minteken 55">
            <a:extLst>
              <a:ext uri="{FF2B5EF4-FFF2-40B4-BE49-F238E27FC236}">
                <a16:creationId xmlns:a16="http://schemas.microsoft.com/office/drawing/2014/main" id="{846B27EE-3E29-A3BF-9FA0-445338A62900}"/>
              </a:ext>
            </a:extLst>
          </p:cNvPr>
          <p:cNvSpPr/>
          <p:nvPr/>
        </p:nvSpPr>
        <p:spPr>
          <a:xfrm>
            <a:off x="4088483" y="1728735"/>
            <a:ext cx="468167" cy="500486"/>
          </a:xfrm>
          <a:prstGeom prst="mathMinus">
            <a:avLst>
              <a:gd name="adj1" fmla="val 11142"/>
            </a:avLst>
          </a:prstGeom>
          <a:solidFill>
            <a:srgbClr val="E71E14"/>
          </a:solidFill>
          <a:ln>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Plusteken 56">
            <a:extLst>
              <a:ext uri="{FF2B5EF4-FFF2-40B4-BE49-F238E27FC236}">
                <a16:creationId xmlns:a16="http://schemas.microsoft.com/office/drawing/2014/main" id="{85F9C37A-27FC-E594-BF68-38444EE80949}"/>
              </a:ext>
            </a:extLst>
          </p:cNvPr>
          <p:cNvSpPr/>
          <p:nvPr/>
        </p:nvSpPr>
        <p:spPr>
          <a:xfrm>
            <a:off x="4123782" y="2177601"/>
            <a:ext cx="378750" cy="404896"/>
          </a:xfrm>
          <a:prstGeom prst="mathPlus">
            <a:avLst>
              <a:gd name="adj1" fmla="val 11614"/>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8" name="Graphic 57" descr="Lijn met pijl: Curve in wijzerzin met effen opvulling">
            <a:extLst>
              <a:ext uri="{FF2B5EF4-FFF2-40B4-BE49-F238E27FC236}">
                <a16:creationId xmlns:a16="http://schemas.microsoft.com/office/drawing/2014/main" id="{E7FBA38A-ECA5-B3F2-FA2F-F38EA90198E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1868145" flipH="1" flipV="1">
            <a:off x="4491859" y="1960449"/>
            <a:ext cx="532608" cy="532608"/>
          </a:xfrm>
          <a:prstGeom prst="rect">
            <a:avLst/>
          </a:prstGeom>
        </p:spPr>
      </p:pic>
      <p:sp>
        <p:nvSpPr>
          <p:cNvPr id="59" name="Plusteken 58">
            <a:extLst>
              <a:ext uri="{FF2B5EF4-FFF2-40B4-BE49-F238E27FC236}">
                <a16:creationId xmlns:a16="http://schemas.microsoft.com/office/drawing/2014/main" id="{F95681D2-9EAB-E9CC-12EF-CAC2DB63935A}"/>
              </a:ext>
            </a:extLst>
          </p:cNvPr>
          <p:cNvSpPr/>
          <p:nvPr/>
        </p:nvSpPr>
        <p:spPr>
          <a:xfrm>
            <a:off x="2112437" y="2514818"/>
            <a:ext cx="378750" cy="404896"/>
          </a:xfrm>
          <a:prstGeom prst="mathPlus">
            <a:avLst>
              <a:gd name="adj1" fmla="val 11614"/>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1" name="Rechte verbindingslijn 60">
            <a:extLst>
              <a:ext uri="{FF2B5EF4-FFF2-40B4-BE49-F238E27FC236}">
                <a16:creationId xmlns:a16="http://schemas.microsoft.com/office/drawing/2014/main" id="{E6A43821-0353-624B-47EF-DA61A71434A5}"/>
              </a:ext>
            </a:extLst>
          </p:cNvPr>
          <p:cNvCxnSpPr>
            <a:cxnSpLocks/>
          </p:cNvCxnSpPr>
          <p:nvPr/>
        </p:nvCxnSpPr>
        <p:spPr>
          <a:xfrm>
            <a:off x="399028" y="5195201"/>
            <a:ext cx="11393945" cy="0"/>
          </a:xfrm>
          <a:prstGeom prst="line">
            <a:avLst/>
          </a:prstGeom>
          <a:ln w="57150">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4" name="Rechthoek: afgeronde hoeken 63">
            <a:extLst>
              <a:ext uri="{FF2B5EF4-FFF2-40B4-BE49-F238E27FC236}">
                <a16:creationId xmlns:a16="http://schemas.microsoft.com/office/drawing/2014/main" id="{B60F85D1-3DCB-AA52-7537-FA5EE4FD5BD2}"/>
              </a:ext>
            </a:extLst>
          </p:cNvPr>
          <p:cNvSpPr/>
          <p:nvPr/>
        </p:nvSpPr>
        <p:spPr>
          <a:xfrm>
            <a:off x="9255880" y="5024882"/>
            <a:ext cx="2432720" cy="341010"/>
          </a:xfrm>
          <a:prstGeom prst="roundRect">
            <a:avLst>
              <a:gd name="adj" fmla="val 21437"/>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solidFill>
                  <a:prstClr val="white"/>
                </a:solidFill>
                <a:latin typeface="Effra" panose="02000506080000020004" pitchFamily="2" charset="0"/>
              </a:rPr>
              <a:t>Emissiekoers</a:t>
            </a:r>
            <a:endPar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65" name="Rechthoek: afgeronde hoeken 64">
            <a:extLst>
              <a:ext uri="{FF2B5EF4-FFF2-40B4-BE49-F238E27FC236}">
                <a16:creationId xmlns:a16="http://schemas.microsoft.com/office/drawing/2014/main" id="{4C341DDE-EE6A-359F-3556-55AA7FDF2856}"/>
              </a:ext>
            </a:extLst>
          </p:cNvPr>
          <p:cNvSpPr/>
          <p:nvPr/>
        </p:nvSpPr>
        <p:spPr>
          <a:xfrm>
            <a:off x="3440278" y="5024882"/>
            <a:ext cx="2432720" cy="341010"/>
          </a:xfrm>
          <a:prstGeom prst="roundRect">
            <a:avLst>
              <a:gd name="adj" fmla="val 21437"/>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solidFill>
                  <a:prstClr val="white"/>
                </a:solidFill>
                <a:latin typeface="Effra" panose="02000506080000020004" pitchFamily="2" charset="0"/>
              </a:rPr>
              <a:t>Beurskoers</a:t>
            </a:r>
            <a:endPar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66" name="Rechthoek: afgeronde hoeken 65">
            <a:extLst>
              <a:ext uri="{FF2B5EF4-FFF2-40B4-BE49-F238E27FC236}">
                <a16:creationId xmlns:a16="http://schemas.microsoft.com/office/drawing/2014/main" id="{D84ABAC2-3068-57DA-B882-9E6DC256AD49}"/>
              </a:ext>
            </a:extLst>
          </p:cNvPr>
          <p:cNvSpPr/>
          <p:nvPr/>
        </p:nvSpPr>
        <p:spPr>
          <a:xfrm>
            <a:off x="6348079" y="5024882"/>
            <a:ext cx="2432720" cy="341010"/>
          </a:xfrm>
          <a:prstGeom prst="roundRect">
            <a:avLst>
              <a:gd name="adj" fmla="val 21437"/>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solidFill>
                  <a:prstClr val="white"/>
                </a:solidFill>
                <a:latin typeface="Effra" panose="02000506080000020004" pitchFamily="2" charset="0"/>
              </a:rPr>
              <a:t>Nominale waarde</a:t>
            </a:r>
            <a:endPar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67" name="Rechthoek: afgeronde hoeken 66">
            <a:extLst>
              <a:ext uri="{FF2B5EF4-FFF2-40B4-BE49-F238E27FC236}">
                <a16:creationId xmlns:a16="http://schemas.microsoft.com/office/drawing/2014/main" id="{8D3F6246-ADC6-3FB4-BCAC-852443750563}"/>
              </a:ext>
            </a:extLst>
          </p:cNvPr>
          <p:cNvSpPr/>
          <p:nvPr/>
        </p:nvSpPr>
        <p:spPr>
          <a:xfrm>
            <a:off x="532477" y="5024882"/>
            <a:ext cx="2432720" cy="341010"/>
          </a:xfrm>
          <a:prstGeom prst="roundRect">
            <a:avLst>
              <a:gd name="adj" fmla="val 21437"/>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dirty="0">
                <a:solidFill>
                  <a:prstClr val="white"/>
                </a:solidFill>
                <a:latin typeface="Effra" panose="02000506080000020004" pitchFamily="2" charset="0"/>
              </a:rPr>
              <a:t>Intrinsieke waarde</a:t>
            </a:r>
            <a:endPar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68" name="Rechte verbindingslijn 67">
            <a:extLst>
              <a:ext uri="{FF2B5EF4-FFF2-40B4-BE49-F238E27FC236}">
                <a16:creationId xmlns:a16="http://schemas.microsoft.com/office/drawing/2014/main" id="{0DDC1D7C-9041-EC42-24AC-C21CBC4777D2}"/>
              </a:ext>
            </a:extLst>
          </p:cNvPr>
          <p:cNvCxnSpPr>
            <a:cxnSpLocks/>
          </p:cNvCxnSpPr>
          <p:nvPr/>
        </p:nvCxnSpPr>
        <p:spPr>
          <a:xfrm flipV="1">
            <a:off x="3202737" y="5449712"/>
            <a:ext cx="0" cy="1248268"/>
          </a:xfrm>
          <a:prstGeom prst="line">
            <a:avLst/>
          </a:prstGeom>
          <a:ln w="31750">
            <a:solidFill>
              <a:schemeClr val="bg1">
                <a:lumMod val="7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D24FEC00-47CB-A82A-6F00-5D273559B459}"/>
              </a:ext>
            </a:extLst>
          </p:cNvPr>
          <p:cNvCxnSpPr>
            <a:cxnSpLocks/>
          </p:cNvCxnSpPr>
          <p:nvPr/>
        </p:nvCxnSpPr>
        <p:spPr>
          <a:xfrm flipV="1">
            <a:off x="6096000" y="5449712"/>
            <a:ext cx="0" cy="1248268"/>
          </a:xfrm>
          <a:prstGeom prst="line">
            <a:avLst/>
          </a:prstGeom>
          <a:ln w="31750">
            <a:solidFill>
              <a:schemeClr val="bg1">
                <a:lumMod val="7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547B3ADF-1E0D-E25F-D8A1-A50B8FFCCF60}"/>
              </a:ext>
            </a:extLst>
          </p:cNvPr>
          <p:cNvCxnSpPr>
            <a:cxnSpLocks/>
          </p:cNvCxnSpPr>
          <p:nvPr/>
        </p:nvCxnSpPr>
        <p:spPr>
          <a:xfrm flipV="1">
            <a:off x="9018340" y="5449712"/>
            <a:ext cx="0" cy="1248268"/>
          </a:xfrm>
          <a:prstGeom prst="line">
            <a:avLst/>
          </a:prstGeom>
          <a:ln w="31750">
            <a:solidFill>
              <a:schemeClr val="bg1">
                <a:lumMod val="7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76" name="Tekstvak 75">
            <a:extLst>
              <a:ext uri="{FF2B5EF4-FFF2-40B4-BE49-F238E27FC236}">
                <a16:creationId xmlns:a16="http://schemas.microsoft.com/office/drawing/2014/main" id="{0714D7B4-6C00-FA3E-E1BA-FCE9FD1697EC}"/>
              </a:ext>
            </a:extLst>
          </p:cNvPr>
          <p:cNvSpPr txBox="1"/>
          <p:nvPr/>
        </p:nvSpPr>
        <p:spPr>
          <a:xfrm>
            <a:off x="280398" y="5583552"/>
            <a:ext cx="2922337" cy="461665"/>
          </a:xfrm>
          <a:prstGeom prst="rect">
            <a:avLst/>
          </a:prstGeom>
          <a:noFill/>
        </p:spPr>
        <p:txBody>
          <a:bodyPr wrap="square" rtlCol="0">
            <a:spAutoFit/>
          </a:bodyPr>
          <a:lstStyle/>
          <a:p>
            <a:pPr lvl="0" algn="ctr">
              <a:defRPr/>
            </a:pPr>
            <a:r>
              <a:rPr kumimoji="0" lang="nl-NL" sz="2400" b="1" u="none" strike="noStrike" kern="1200" cap="none" spc="0" normalizeH="0" baseline="0" noProof="0" dirty="0">
                <a:ln>
                  <a:noFill/>
                </a:ln>
                <a:effectLst/>
                <a:uLnTx/>
                <a:uFillTx/>
                <a:latin typeface="Effra" panose="02000506080000020004" pitchFamily="2" charset="0"/>
              </a:rPr>
              <a:t>Eigen vermogen</a:t>
            </a:r>
            <a:endParaRPr kumimoji="0" lang="nl-NL" sz="2400" b="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77" name="Tekstvak 76">
            <a:extLst>
              <a:ext uri="{FF2B5EF4-FFF2-40B4-BE49-F238E27FC236}">
                <a16:creationId xmlns:a16="http://schemas.microsoft.com/office/drawing/2014/main" id="{B6988B74-499C-BC57-555F-2B763CEC7750}"/>
              </a:ext>
            </a:extLst>
          </p:cNvPr>
          <p:cNvSpPr txBox="1"/>
          <p:nvPr/>
        </p:nvSpPr>
        <p:spPr>
          <a:xfrm>
            <a:off x="280398" y="6012550"/>
            <a:ext cx="2922337" cy="461665"/>
          </a:xfrm>
          <a:prstGeom prst="rect">
            <a:avLst/>
          </a:prstGeom>
          <a:noFill/>
        </p:spPr>
        <p:txBody>
          <a:bodyPr wrap="square" rtlCol="0">
            <a:spAutoFit/>
          </a:bodyPr>
          <a:lstStyle/>
          <a:p>
            <a:pPr lvl="0" algn="ctr">
              <a:defRPr/>
            </a:pPr>
            <a:r>
              <a:rPr kumimoji="0" lang="nl-NL" sz="2400" b="1" u="none" strike="noStrike" kern="1200" cap="none" spc="0" normalizeH="0" baseline="0" noProof="0" dirty="0">
                <a:ln>
                  <a:noFill/>
                </a:ln>
                <a:effectLst/>
                <a:uLnTx/>
                <a:uFillTx/>
                <a:latin typeface="Effra" panose="02000506080000020004" pitchFamily="2" charset="0"/>
              </a:rPr>
              <a:t>Aantal aandelen</a:t>
            </a:r>
            <a:endParaRPr kumimoji="0" lang="nl-NL" sz="2400" b="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78" name="Tekstvak 77">
            <a:extLst>
              <a:ext uri="{FF2B5EF4-FFF2-40B4-BE49-F238E27FC236}">
                <a16:creationId xmlns:a16="http://schemas.microsoft.com/office/drawing/2014/main" id="{72FF6EC3-7ADB-1E0C-69E5-471D248C3BBB}"/>
              </a:ext>
            </a:extLst>
          </p:cNvPr>
          <p:cNvSpPr txBox="1"/>
          <p:nvPr/>
        </p:nvSpPr>
        <p:spPr>
          <a:xfrm>
            <a:off x="3202735" y="5436966"/>
            <a:ext cx="2893262" cy="1200329"/>
          </a:xfrm>
          <a:prstGeom prst="rect">
            <a:avLst/>
          </a:prstGeom>
          <a:noFill/>
        </p:spPr>
        <p:txBody>
          <a:bodyPr wrap="square" rtlCol="0">
            <a:spAutoFit/>
          </a:bodyPr>
          <a:lstStyle/>
          <a:p>
            <a:pPr lvl="0" algn="ctr">
              <a:defRPr/>
            </a:pPr>
            <a:r>
              <a:rPr kumimoji="0" lang="nl-NL" sz="2400" b="1" u="none" strike="noStrike" kern="1200" cap="none" spc="0" normalizeH="0" baseline="0" noProof="0" dirty="0">
                <a:ln>
                  <a:noFill/>
                </a:ln>
                <a:effectLst/>
                <a:uLnTx/>
                <a:uFillTx/>
                <a:latin typeface="Effra" panose="02000506080000020004" pitchFamily="2" charset="0"/>
              </a:rPr>
              <a:t>Wordt </a:t>
            </a:r>
            <a:r>
              <a:rPr kumimoji="0" lang="nl-NL" sz="2400" b="1" u="none" strike="noStrike" kern="1200" cap="none" spc="0" normalizeH="0" baseline="0" noProof="0" dirty="0">
                <a:ln>
                  <a:noFill/>
                </a:ln>
                <a:solidFill>
                  <a:srgbClr val="945DE8"/>
                </a:solidFill>
                <a:effectLst/>
                <a:uLnTx/>
                <a:uFillTx/>
                <a:latin typeface="Effra" panose="02000506080000020004" pitchFamily="2" charset="0"/>
              </a:rPr>
              <a:t>op de beurs </a:t>
            </a:r>
            <a:r>
              <a:rPr kumimoji="0" lang="nl-NL" sz="2400" b="1" u="none" strike="noStrike" kern="1200" cap="none" spc="0" normalizeH="0" baseline="0" noProof="0" dirty="0">
                <a:ln>
                  <a:noFill/>
                </a:ln>
                <a:effectLst/>
                <a:uLnTx/>
                <a:uFillTx/>
                <a:latin typeface="Effra" panose="02000506080000020004" pitchFamily="2" charset="0"/>
              </a:rPr>
              <a:t>door beleggers onderling betaald</a:t>
            </a:r>
            <a:endParaRPr kumimoji="0" lang="nl-NL" sz="2400" b="1" u="none" strike="noStrike" kern="1200" cap="none" spc="0" normalizeH="0" baseline="0" noProof="0" dirty="0">
              <a:ln>
                <a:noFill/>
              </a:ln>
              <a:solidFill>
                <a:srgbClr val="945DE8"/>
              </a:solidFill>
              <a:effectLst/>
              <a:uLnTx/>
              <a:uFillTx/>
              <a:latin typeface="Effra" panose="02000506080000020004" pitchFamily="2" charset="0"/>
            </a:endParaRPr>
          </a:p>
        </p:txBody>
      </p:sp>
      <p:sp>
        <p:nvSpPr>
          <p:cNvPr id="80" name="Tekstvak 79">
            <a:extLst>
              <a:ext uri="{FF2B5EF4-FFF2-40B4-BE49-F238E27FC236}">
                <a16:creationId xmlns:a16="http://schemas.microsoft.com/office/drawing/2014/main" id="{01249F1E-DC6A-2AE4-9B2E-211D6DDAADC1}"/>
              </a:ext>
            </a:extLst>
          </p:cNvPr>
          <p:cNvSpPr txBox="1"/>
          <p:nvPr/>
        </p:nvSpPr>
        <p:spPr>
          <a:xfrm>
            <a:off x="6095995" y="5436966"/>
            <a:ext cx="2922337" cy="1200329"/>
          </a:xfrm>
          <a:prstGeom prst="rect">
            <a:avLst/>
          </a:prstGeom>
          <a:noFill/>
        </p:spPr>
        <p:txBody>
          <a:bodyPr wrap="square" rtlCol="0">
            <a:spAutoFit/>
          </a:bodyPr>
          <a:lstStyle/>
          <a:p>
            <a:pPr lvl="0" algn="ctr">
              <a:defRPr/>
            </a:pPr>
            <a:r>
              <a:rPr kumimoji="0" lang="nl-NL" sz="2400" b="1" u="none" strike="noStrike" kern="1200" cap="none" spc="0" normalizeH="0" baseline="0" noProof="0" dirty="0">
                <a:ln>
                  <a:noFill/>
                </a:ln>
                <a:effectLst/>
                <a:uLnTx/>
                <a:uFillTx/>
                <a:latin typeface="Effra" panose="02000506080000020004" pitchFamily="2" charset="0"/>
              </a:rPr>
              <a:t>De waarde van het aandeel </a:t>
            </a:r>
            <a:r>
              <a:rPr kumimoji="0" lang="nl-NL" sz="2400" b="1" u="none" strike="noStrike" kern="1200" cap="none" spc="0" normalizeH="0" baseline="0" noProof="0" dirty="0">
                <a:ln>
                  <a:noFill/>
                </a:ln>
                <a:solidFill>
                  <a:srgbClr val="945DE8"/>
                </a:solidFill>
                <a:effectLst/>
                <a:uLnTx/>
                <a:uFillTx/>
                <a:latin typeface="Effra" panose="02000506080000020004" pitchFamily="2" charset="0"/>
              </a:rPr>
              <a:t>binnen het aandelenkapitaal</a:t>
            </a:r>
          </a:p>
        </p:txBody>
      </p:sp>
      <p:sp>
        <p:nvSpPr>
          <p:cNvPr id="81" name="Tekstvak 80">
            <a:extLst>
              <a:ext uri="{FF2B5EF4-FFF2-40B4-BE49-F238E27FC236}">
                <a16:creationId xmlns:a16="http://schemas.microsoft.com/office/drawing/2014/main" id="{359965AE-A7CA-4A0A-88D5-FC8052F9A64F}"/>
              </a:ext>
            </a:extLst>
          </p:cNvPr>
          <p:cNvSpPr txBox="1"/>
          <p:nvPr/>
        </p:nvSpPr>
        <p:spPr>
          <a:xfrm>
            <a:off x="9018334" y="5436966"/>
            <a:ext cx="2922337" cy="1200329"/>
          </a:xfrm>
          <a:prstGeom prst="rect">
            <a:avLst/>
          </a:prstGeom>
          <a:noFill/>
        </p:spPr>
        <p:txBody>
          <a:bodyPr wrap="square" rtlCol="0">
            <a:spAutoFit/>
          </a:bodyPr>
          <a:lstStyle/>
          <a:p>
            <a:pPr lvl="0" algn="ctr">
              <a:defRPr/>
            </a:pPr>
            <a:r>
              <a:rPr kumimoji="0" lang="nl-NL" sz="2400" b="1" u="none" strike="noStrike" kern="1200" cap="none" spc="0" normalizeH="0" baseline="0" noProof="0" dirty="0">
                <a:ln>
                  <a:noFill/>
                </a:ln>
                <a:effectLst/>
                <a:uLnTx/>
                <a:uFillTx/>
                <a:latin typeface="Effra" panose="02000506080000020004" pitchFamily="2" charset="0"/>
              </a:rPr>
              <a:t>Wordt betaald bij de </a:t>
            </a:r>
            <a:r>
              <a:rPr kumimoji="0" lang="nl-NL" sz="2400" b="1" u="none" strike="noStrike" kern="1200" cap="none" spc="0" normalizeH="0" baseline="0" noProof="0" dirty="0">
                <a:ln>
                  <a:noFill/>
                </a:ln>
                <a:solidFill>
                  <a:srgbClr val="945DE8"/>
                </a:solidFill>
                <a:effectLst/>
                <a:uLnTx/>
                <a:uFillTx/>
                <a:latin typeface="Effra" panose="02000506080000020004" pitchFamily="2" charset="0"/>
              </a:rPr>
              <a:t>allereerste verkoop </a:t>
            </a:r>
            <a:r>
              <a:rPr kumimoji="0" lang="nl-NL" sz="2400" b="1" u="none" strike="noStrike" kern="1200" cap="none" spc="0" normalizeH="0" baseline="0" noProof="0" dirty="0">
                <a:ln>
                  <a:noFill/>
                </a:ln>
                <a:effectLst/>
                <a:uLnTx/>
                <a:uFillTx/>
                <a:latin typeface="Effra" panose="02000506080000020004" pitchFamily="2" charset="0"/>
              </a:rPr>
              <a:t>van het aandeel</a:t>
            </a:r>
            <a:endParaRPr kumimoji="0" lang="nl-NL" sz="2400" b="1" u="none" strike="noStrike" kern="1200" cap="none" spc="0" normalizeH="0" baseline="0" noProof="0" dirty="0">
              <a:ln>
                <a:noFill/>
              </a:ln>
              <a:solidFill>
                <a:srgbClr val="945DE8"/>
              </a:solidFill>
              <a:effectLst/>
              <a:uLnTx/>
              <a:uFillTx/>
              <a:latin typeface="Effra" panose="02000506080000020004" pitchFamily="2" charset="0"/>
            </a:endParaRPr>
          </a:p>
        </p:txBody>
      </p:sp>
      <p:cxnSp>
        <p:nvCxnSpPr>
          <p:cNvPr id="82" name="Rechte verbindingslijn 81">
            <a:extLst>
              <a:ext uri="{FF2B5EF4-FFF2-40B4-BE49-F238E27FC236}">
                <a16:creationId xmlns:a16="http://schemas.microsoft.com/office/drawing/2014/main" id="{78424520-AE88-F069-4185-86ED85DD8EDD}"/>
              </a:ext>
            </a:extLst>
          </p:cNvPr>
          <p:cNvCxnSpPr>
            <a:cxnSpLocks/>
          </p:cNvCxnSpPr>
          <p:nvPr/>
        </p:nvCxnSpPr>
        <p:spPr>
          <a:xfrm>
            <a:off x="496394" y="6059636"/>
            <a:ext cx="2490345" cy="0"/>
          </a:xfrm>
          <a:prstGeom prst="line">
            <a:avLst/>
          </a:prstGeom>
          <a:ln w="38100">
            <a:solidFill>
              <a:srgbClr val="652EA3"/>
            </a:solidFill>
          </a:ln>
          <a:effectLst/>
        </p:spPr>
        <p:style>
          <a:lnRef idx="1">
            <a:schemeClr val="accent1"/>
          </a:lnRef>
          <a:fillRef idx="0">
            <a:schemeClr val="accent1"/>
          </a:fillRef>
          <a:effectRef idx="0">
            <a:schemeClr val="accent1"/>
          </a:effectRef>
          <a:fontRef idx="minor">
            <a:schemeClr val="tx1"/>
          </a:fontRef>
        </p:style>
      </p:cxnSp>
      <p:sp>
        <p:nvSpPr>
          <p:cNvPr id="8" name="Bijschrift: pijl-omlaag 7">
            <a:extLst>
              <a:ext uri="{FF2B5EF4-FFF2-40B4-BE49-F238E27FC236}">
                <a16:creationId xmlns:a16="http://schemas.microsoft.com/office/drawing/2014/main" id="{C7AB20F3-8D81-61C3-DEC6-1289B71ED291}"/>
              </a:ext>
            </a:extLst>
          </p:cNvPr>
          <p:cNvSpPr/>
          <p:nvPr/>
        </p:nvSpPr>
        <p:spPr>
          <a:xfrm flipH="1">
            <a:off x="8696105" y="3538348"/>
            <a:ext cx="3458236" cy="1454744"/>
          </a:xfrm>
          <a:prstGeom prst="downArrowCallout">
            <a:avLst>
              <a:gd name="adj1" fmla="val 19722"/>
              <a:gd name="adj2" fmla="val 19668"/>
              <a:gd name="adj3" fmla="val 19568"/>
              <a:gd name="adj4" fmla="val 69806"/>
            </a:avLst>
          </a:prstGeom>
          <a:solidFill>
            <a:srgbClr val="652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latin typeface="Effra" panose="02000506080000020004" pitchFamily="2" charset="0"/>
              </a:rPr>
              <a:t>En komt bij emissie debet op de balans </a:t>
            </a:r>
            <a:r>
              <a:rPr lang="nl-NL" sz="2000" dirty="0">
                <a:latin typeface="Effra" panose="02000506080000020004" pitchFamily="2" charset="0"/>
              </a:rPr>
              <a:t>(bank).</a:t>
            </a:r>
            <a:endParaRPr lang="nl-NL" sz="2400" dirty="0">
              <a:latin typeface="Effra" panose="02000506080000020004" pitchFamily="2" charset="0"/>
            </a:endParaRPr>
          </a:p>
        </p:txBody>
      </p:sp>
    </p:spTree>
    <p:extLst>
      <p:ext uri="{BB962C8B-B14F-4D97-AF65-F5344CB8AC3E}">
        <p14:creationId xmlns:p14="http://schemas.microsoft.com/office/powerpoint/2010/main" val="379194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50"/>
                                        <p:tgtEl>
                                          <p:spTgt spid="3"/>
                                        </p:tgtEl>
                                      </p:cBhvr>
                                    </p:animEffec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2" presetClass="entr" presetSubtype="8"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250" fill="hold"/>
                                        <p:tgtEl>
                                          <p:spTgt spid="15"/>
                                        </p:tgtEl>
                                        <p:attrNameLst>
                                          <p:attrName>ppt_x</p:attrName>
                                        </p:attrNameLst>
                                      </p:cBhvr>
                                      <p:tavLst>
                                        <p:tav tm="0">
                                          <p:val>
                                            <p:strVal val="0-#ppt_w/2"/>
                                          </p:val>
                                        </p:tav>
                                        <p:tav tm="100000">
                                          <p:val>
                                            <p:strVal val="#ppt_x"/>
                                          </p:val>
                                        </p:tav>
                                      </p:tavLst>
                                    </p:anim>
                                    <p:anim calcmode="lin" valueType="num">
                                      <p:cBhvr additive="base">
                                        <p:cTn id="31" dur="250" fill="hold"/>
                                        <p:tgtEl>
                                          <p:spTgt spid="1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250" fill="hold"/>
                                        <p:tgtEl>
                                          <p:spTgt spid="16"/>
                                        </p:tgtEl>
                                        <p:attrNameLst>
                                          <p:attrName>ppt_x</p:attrName>
                                        </p:attrNameLst>
                                      </p:cBhvr>
                                      <p:tavLst>
                                        <p:tav tm="0">
                                          <p:val>
                                            <p:strVal val="0-#ppt_w/2"/>
                                          </p:val>
                                        </p:tav>
                                        <p:tav tm="100000">
                                          <p:val>
                                            <p:strVal val="#ppt_x"/>
                                          </p:val>
                                        </p:tav>
                                      </p:tavLst>
                                    </p:anim>
                                    <p:anim calcmode="lin" valueType="num">
                                      <p:cBhvr additive="base">
                                        <p:cTn id="35" dur="250" fill="hold"/>
                                        <p:tgtEl>
                                          <p:spTgt spid="1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20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250" fill="hold"/>
                                        <p:tgtEl>
                                          <p:spTgt spid="18"/>
                                        </p:tgtEl>
                                        <p:attrNameLst>
                                          <p:attrName>ppt_x</p:attrName>
                                        </p:attrNameLst>
                                      </p:cBhvr>
                                      <p:tavLst>
                                        <p:tav tm="0">
                                          <p:val>
                                            <p:strVal val="0-#ppt_w/2"/>
                                          </p:val>
                                        </p:tav>
                                        <p:tav tm="100000">
                                          <p:val>
                                            <p:strVal val="#ppt_x"/>
                                          </p:val>
                                        </p:tav>
                                      </p:tavLst>
                                    </p:anim>
                                    <p:anim calcmode="lin" valueType="num">
                                      <p:cBhvr additive="base">
                                        <p:cTn id="39" dur="250" fill="hold"/>
                                        <p:tgtEl>
                                          <p:spTgt spid="18"/>
                                        </p:tgtEl>
                                        <p:attrNameLst>
                                          <p:attrName>ppt_y</p:attrName>
                                        </p:attrNameLst>
                                      </p:cBhvr>
                                      <p:tavLst>
                                        <p:tav tm="0">
                                          <p:val>
                                            <p:strVal val="#ppt_y"/>
                                          </p:val>
                                        </p:tav>
                                        <p:tav tm="100000">
                                          <p:val>
                                            <p:strVal val="#ppt_y"/>
                                          </p:val>
                                        </p:tav>
                                      </p:tavLst>
                                    </p:anim>
                                  </p:childTnLst>
                                </p:cTn>
                              </p:par>
                              <p:par>
                                <p:cTn id="40" presetID="22" presetClass="entr" presetSubtype="2" fill="hold" nodeType="withEffect">
                                  <p:stCondLst>
                                    <p:cond delay="20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250"/>
                                        <p:tgtEl>
                                          <p:spTgt spid="7"/>
                                        </p:tgtEl>
                                      </p:cBhvr>
                                    </p:animEffect>
                                  </p:childTnLst>
                                </p:cTn>
                              </p:par>
                              <p:par>
                                <p:cTn id="43" presetID="2" presetClass="entr" presetSubtype="8" fill="hold" grpId="0" nodeType="withEffect">
                                  <p:stCondLst>
                                    <p:cond delay="30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250" fill="hold"/>
                                        <p:tgtEl>
                                          <p:spTgt spid="19"/>
                                        </p:tgtEl>
                                        <p:attrNameLst>
                                          <p:attrName>ppt_x</p:attrName>
                                        </p:attrNameLst>
                                      </p:cBhvr>
                                      <p:tavLst>
                                        <p:tav tm="0">
                                          <p:val>
                                            <p:strVal val="0-#ppt_w/2"/>
                                          </p:val>
                                        </p:tav>
                                        <p:tav tm="100000">
                                          <p:val>
                                            <p:strVal val="#ppt_x"/>
                                          </p:val>
                                        </p:tav>
                                      </p:tavLst>
                                    </p:anim>
                                    <p:anim calcmode="lin" valueType="num">
                                      <p:cBhvr additive="base">
                                        <p:cTn id="46" dur="25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4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250" fill="hold"/>
                                        <p:tgtEl>
                                          <p:spTgt spid="20"/>
                                        </p:tgtEl>
                                        <p:attrNameLst>
                                          <p:attrName>ppt_x</p:attrName>
                                        </p:attrNameLst>
                                      </p:cBhvr>
                                      <p:tavLst>
                                        <p:tav tm="0">
                                          <p:val>
                                            <p:strVal val="0-#ppt_w/2"/>
                                          </p:val>
                                        </p:tav>
                                        <p:tav tm="100000">
                                          <p:val>
                                            <p:strVal val="#ppt_x"/>
                                          </p:val>
                                        </p:tav>
                                      </p:tavLst>
                                    </p:anim>
                                    <p:anim calcmode="lin" valueType="num">
                                      <p:cBhvr additive="base">
                                        <p:cTn id="50"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22" presetClass="entr" presetSubtype="1"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250"/>
                                        <p:tgtEl>
                                          <p:spTgt spid="47"/>
                                        </p:tgtEl>
                                      </p:cBhvr>
                                    </p:animEffect>
                                  </p:childTnLst>
                                </p:cTn>
                              </p:par>
                            </p:childTnLst>
                          </p:cTn>
                        </p:par>
                        <p:par>
                          <p:cTn id="64" fill="hold">
                            <p:stCondLst>
                              <p:cond delay="250"/>
                            </p:stCondLst>
                            <p:childTnLst>
                              <p:par>
                                <p:cTn id="65" presetID="1"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par>
                          <p:cTn id="67" fill="hold">
                            <p:stCondLst>
                              <p:cond delay="250"/>
                            </p:stCondLst>
                            <p:childTnLst>
                              <p:par>
                                <p:cTn id="68" presetID="1" presetClass="entr" presetSubtype="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right)">
                                      <p:cBhvr>
                                        <p:cTn id="74" dur="250"/>
                                        <p:tgtEl>
                                          <p:spTgt spid="30"/>
                                        </p:tgtEl>
                                      </p:cBhvr>
                                    </p:animEffect>
                                  </p:childTnLst>
                                </p:cTn>
                              </p:par>
                            </p:childTnLst>
                          </p:cTn>
                        </p:par>
                        <p:par>
                          <p:cTn id="75" fill="hold">
                            <p:stCondLst>
                              <p:cond delay="250"/>
                            </p:stCondLst>
                            <p:childTnLst>
                              <p:par>
                                <p:cTn id="76" presetID="1" presetClass="entr" presetSubtype="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childTnLst>
                                </p:cTn>
                              </p:par>
                            </p:childTnLst>
                          </p:cTn>
                        </p:par>
                        <p:par>
                          <p:cTn id="78" fill="hold">
                            <p:stCondLst>
                              <p:cond delay="250"/>
                            </p:stCondLst>
                            <p:childTnLst>
                              <p:par>
                                <p:cTn id="79" presetID="1" presetClass="entr" presetSubtype="0"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left)">
                                      <p:cBhvr>
                                        <p:cTn id="85" dur="250"/>
                                        <p:tgtEl>
                                          <p:spTgt spid="29"/>
                                        </p:tgtEl>
                                      </p:cBhvr>
                                    </p:animEffect>
                                  </p:childTnLst>
                                </p:cTn>
                              </p:par>
                            </p:childTnLst>
                          </p:cTn>
                        </p:par>
                        <p:par>
                          <p:cTn id="86" fill="hold">
                            <p:stCondLst>
                              <p:cond delay="250"/>
                            </p:stCondLst>
                            <p:childTnLst>
                              <p:par>
                                <p:cTn id="87" presetID="1" presetClass="entr" presetSubtype="0"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childTnLst>
                          </p:cTn>
                        </p:par>
                        <p:par>
                          <p:cTn id="89" fill="hold">
                            <p:stCondLst>
                              <p:cond delay="250"/>
                            </p:stCondLst>
                            <p:childTnLst>
                              <p:par>
                                <p:cTn id="90" presetID="1" presetClass="entr" presetSubtype="0"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5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56"/>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up)">
                                      <p:cBhvr>
                                        <p:cTn id="106" dur="200"/>
                                        <p:tgtEl>
                                          <p:spTgt spid="58"/>
                                        </p:tgtEl>
                                      </p:cBhvr>
                                    </p:animEffect>
                                  </p:childTnLst>
                                </p:cTn>
                              </p:par>
                            </p:childTnLst>
                          </p:cTn>
                        </p:par>
                        <p:par>
                          <p:cTn id="107" fill="hold">
                            <p:stCondLst>
                              <p:cond delay="200"/>
                            </p:stCondLst>
                            <p:childTnLst>
                              <p:par>
                                <p:cTn id="108" presetID="1" presetClass="entr" presetSubtype="0"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5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childTnLst>
                                </p:cTn>
                              </p:par>
                            </p:childTnLst>
                          </p:cTn>
                        </p:par>
                        <p:par>
                          <p:cTn id="116" fill="hold">
                            <p:stCondLst>
                              <p:cond delay="0"/>
                            </p:stCondLst>
                            <p:childTnLst>
                              <p:par>
                                <p:cTn id="117" presetID="1"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nodeType="clickEffect">
                                  <p:stCondLst>
                                    <p:cond delay="0"/>
                                  </p:stCondLst>
                                  <p:childTnLst>
                                    <p:set>
                                      <p:cBhvr>
                                        <p:cTn id="122" dur="1" fill="hold">
                                          <p:stCondLst>
                                            <p:cond delay="0"/>
                                          </p:stCondLst>
                                        </p:cTn>
                                        <p:tgtEl>
                                          <p:spTgt spid="61"/>
                                        </p:tgtEl>
                                        <p:attrNameLst>
                                          <p:attrName>style.visibility</p:attrName>
                                        </p:attrNameLst>
                                      </p:cBhvr>
                                      <p:to>
                                        <p:strVal val="visible"/>
                                      </p:to>
                                    </p:set>
                                    <p:animEffect transition="in" filter="wipe(right)">
                                      <p:cBhvr>
                                        <p:cTn id="123" dur="500"/>
                                        <p:tgtEl>
                                          <p:spTgt spid="61"/>
                                        </p:tgtEl>
                                      </p:cBhvr>
                                    </p:animEffect>
                                  </p:childTnLst>
                                </p:cTn>
                              </p:par>
                              <p:par>
                                <p:cTn id="124" presetID="1" presetClass="entr" presetSubtype="0" fill="hold" grpId="0" nodeType="withEffect">
                                  <p:stCondLst>
                                    <p:cond delay="0"/>
                                  </p:stCondLst>
                                  <p:childTnLst>
                                    <p:set>
                                      <p:cBhvr>
                                        <p:cTn id="125" dur="1" fill="hold">
                                          <p:stCondLst>
                                            <p:cond delay="0"/>
                                          </p:stCondLst>
                                        </p:cTn>
                                        <p:tgtEl>
                                          <p:spTgt spid="64"/>
                                        </p:tgtEl>
                                        <p:attrNameLst>
                                          <p:attrName>style.visibility</p:attrName>
                                        </p:attrNameLst>
                                      </p:cBhvr>
                                      <p:to>
                                        <p:strVal val="visible"/>
                                      </p:to>
                                    </p:set>
                                  </p:childTnLst>
                                </p:cTn>
                              </p:par>
                              <p:par>
                                <p:cTn id="126" presetID="1" presetClass="entr" presetSubtype="0" fill="hold" grpId="0" nodeType="withEffect">
                                  <p:stCondLst>
                                    <p:cond delay="160"/>
                                  </p:stCondLst>
                                  <p:childTnLst>
                                    <p:set>
                                      <p:cBhvr>
                                        <p:cTn id="127" dur="1" fill="hold">
                                          <p:stCondLst>
                                            <p:cond delay="0"/>
                                          </p:stCondLst>
                                        </p:cTn>
                                        <p:tgtEl>
                                          <p:spTgt spid="66"/>
                                        </p:tgtEl>
                                        <p:attrNameLst>
                                          <p:attrName>style.visibility</p:attrName>
                                        </p:attrNameLst>
                                      </p:cBhvr>
                                      <p:to>
                                        <p:strVal val="visible"/>
                                      </p:to>
                                    </p:set>
                                  </p:childTnLst>
                                </p:cTn>
                              </p:par>
                              <p:par>
                                <p:cTn id="128" presetID="1" presetClass="entr" presetSubtype="0" fill="hold" grpId="0" nodeType="withEffect">
                                  <p:stCondLst>
                                    <p:cond delay="320"/>
                                  </p:stCondLst>
                                  <p:childTnLst>
                                    <p:set>
                                      <p:cBhvr>
                                        <p:cTn id="129" dur="1" fill="hold">
                                          <p:stCondLst>
                                            <p:cond delay="0"/>
                                          </p:stCondLst>
                                        </p:cTn>
                                        <p:tgtEl>
                                          <p:spTgt spid="65"/>
                                        </p:tgtEl>
                                        <p:attrNameLst>
                                          <p:attrName>style.visibility</p:attrName>
                                        </p:attrNameLst>
                                      </p:cBhvr>
                                      <p:to>
                                        <p:strVal val="visible"/>
                                      </p:to>
                                    </p:set>
                                  </p:childTnLst>
                                </p:cTn>
                              </p:par>
                              <p:par>
                                <p:cTn id="130" presetID="1" presetClass="entr" presetSubtype="0" fill="hold" grpId="0" nodeType="withEffect">
                                  <p:stCondLst>
                                    <p:cond delay="480"/>
                                  </p:stCondLst>
                                  <p:childTnLst>
                                    <p:set>
                                      <p:cBhvr>
                                        <p:cTn id="131" dur="1" fill="hold">
                                          <p:stCondLst>
                                            <p:cond delay="0"/>
                                          </p:stCondLst>
                                        </p:cTn>
                                        <p:tgtEl>
                                          <p:spTgt spid="67"/>
                                        </p:tgtEl>
                                        <p:attrNameLst>
                                          <p:attrName>style.visibility</p:attrName>
                                        </p:attrNameLst>
                                      </p:cBhvr>
                                      <p:to>
                                        <p:strVal val="visible"/>
                                      </p:to>
                                    </p:set>
                                  </p:childTnLst>
                                </p:cTn>
                              </p:par>
                            </p:childTnLst>
                          </p:cTn>
                        </p:par>
                        <p:par>
                          <p:cTn id="132" fill="hold">
                            <p:stCondLst>
                              <p:cond delay="500"/>
                            </p:stCondLst>
                            <p:childTnLst>
                              <p:par>
                                <p:cTn id="133" presetID="22" presetClass="entr" presetSubtype="1" fill="hold" nodeType="afterEffect">
                                  <p:stCondLst>
                                    <p:cond delay="0"/>
                                  </p:stCondLst>
                                  <p:childTnLst>
                                    <p:set>
                                      <p:cBhvr>
                                        <p:cTn id="134" dur="1" fill="hold">
                                          <p:stCondLst>
                                            <p:cond delay="0"/>
                                          </p:stCondLst>
                                        </p:cTn>
                                        <p:tgtEl>
                                          <p:spTgt spid="68"/>
                                        </p:tgtEl>
                                        <p:attrNameLst>
                                          <p:attrName>style.visibility</p:attrName>
                                        </p:attrNameLst>
                                      </p:cBhvr>
                                      <p:to>
                                        <p:strVal val="visible"/>
                                      </p:to>
                                    </p:set>
                                    <p:animEffect transition="in" filter="wipe(up)">
                                      <p:cBhvr>
                                        <p:cTn id="135" dur="250"/>
                                        <p:tgtEl>
                                          <p:spTgt spid="68"/>
                                        </p:tgtEl>
                                      </p:cBhvr>
                                    </p:animEffect>
                                  </p:childTnLst>
                                </p:cTn>
                              </p:par>
                              <p:par>
                                <p:cTn id="136" presetID="22" presetClass="entr" presetSubtype="1" fill="hold" nodeType="withEffect">
                                  <p:stCondLst>
                                    <p:cond delay="0"/>
                                  </p:stCondLst>
                                  <p:childTnLst>
                                    <p:set>
                                      <p:cBhvr>
                                        <p:cTn id="137" dur="1" fill="hold">
                                          <p:stCondLst>
                                            <p:cond delay="0"/>
                                          </p:stCondLst>
                                        </p:cTn>
                                        <p:tgtEl>
                                          <p:spTgt spid="73"/>
                                        </p:tgtEl>
                                        <p:attrNameLst>
                                          <p:attrName>style.visibility</p:attrName>
                                        </p:attrNameLst>
                                      </p:cBhvr>
                                      <p:to>
                                        <p:strVal val="visible"/>
                                      </p:to>
                                    </p:set>
                                    <p:animEffect transition="in" filter="wipe(up)">
                                      <p:cBhvr>
                                        <p:cTn id="138" dur="250"/>
                                        <p:tgtEl>
                                          <p:spTgt spid="73"/>
                                        </p:tgtEl>
                                      </p:cBhvr>
                                    </p:animEffect>
                                  </p:childTnLst>
                                </p:cTn>
                              </p:par>
                              <p:par>
                                <p:cTn id="139" presetID="22" presetClass="entr" presetSubtype="1" fill="hold" nodeType="withEffect">
                                  <p:stCondLst>
                                    <p:cond delay="0"/>
                                  </p:stCondLst>
                                  <p:childTnLst>
                                    <p:set>
                                      <p:cBhvr>
                                        <p:cTn id="140" dur="1" fill="hold">
                                          <p:stCondLst>
                                            <p:cond delay="0"/>
                                          </p:stCondLst>
                                        </p:cTn>
                                        <p:tgtEl>
                                          <p:spTgt spid="74"/>
                                        </p:tgtEl>
                                        <p:attrNameLst>
                                          <p:attrName>style.visibility</p:attrName>
                                        </p:attrNameLst>
                                      </p:cBhvr>
                                      <p:to>
                                        <p:strVal val="visible"/>
                                      </p:to>
                                    </p:set>
                                    <p:animEffect transition="in" filter="wipe(up)">
                                      <p:cBhvr>
                                        <p:cTn id="141" dur="250"/>
                                        <p:tgtEl>
                                          <p:spTgt spid="74"/>
                                        </p:tgtEl>
                                      </p:cBhvr>
                                    </p:animEffec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81"/>
                                        </p:tgtEl>
                                        <p:attrNameLst>
                                          <p:attrName>style.visibility</p:attrName>
                                        </p:attrNameLst>
                                      </p:cBhvr>
                                      <p:to>
                                        <p:strVal val="visible"/>
                                      </p:to>
                                    </p:set>
                                  </p:childTnLst>
                                </p:cTn>
                              </p:par>
                              <p:par>
                                <p:cTn id="146" presetID="22" presetClass="entr" presetSubtype="1" fill="hold" grpId="0" nodeType="withEffect">
                                  <p:stCondLst>
                                    <p:cond delay="0"/>
                                  </p:stCondLst>
                                  <p:childTnLst>
                                    <p:set>
                                      <p:cBhvr>
                                        <p:cTn id="147" dur="1" fill="hold">
                                          <p:stCondLst>
                                            <p:cond delay="0"/>
                                          </p:stCondLst>
                                        </p:cTn>
                                        <p:tgtEl>
                                          <p:spTgt spid="8"/>
                                        </p:tgtEl>
                                        <p:attrNameLst>
                                          <p:attrName>style.visibility</p:attrName>
                                        </p:attrNameLst>
                                      </p:cBhvr>
                                      <p:to>
                                        <p:strVal val="visible"/>
                                      </p:to>
                                    </p:set>
                                    <p:animEffect transition="in" filter="wipe(up)">
                                      <p:cBhvr>
                                        <p:cTn id="148" dur="250"/>
                                        <p:tgtEl>
                                          <p:spTgt spid="8"/>
                                        </p:tgtEl>
                                      </p:cBhvr>
                                    </p:animEffec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80"/>
                                        </p:tgtEl>
                                        <p:attrNameLst>
                                          <p:attrName>style.visibility</p:attrName>
                                        </p:attrNameLst>
                                      </p:cBhvr>
                                      <p:to>
                                        <p:strVal val="visible"/>
                                      </p:to>
                                    </p:set>
                                  </p:childTnLst>
                                </p:cTn>
                              </p:par>
                              <p:par>
                                <p:cTn id="153" presetID="1" presetClass="exit" presetSubtype="0" fill="hold" grpId="1" nodeType="withEffect">
                                  <p:stCondLst>
                                    <p:cond delay="0"/>
                                  </p:stCondLst>
                                  <p:childTnLst>
                                    <p:set>
                                      <p:cBhvr>
                                        <p:cTn id="154" dur="1" fill="hold">
                                          <p:stCondLst>
                                            <p:cond delay="0"/>
                                          </p:stCondLst>
                                        </p:cTn>
                                        <p:tgtEl>
                                          <p:spTgt spid="8"/>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78"/>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7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77"/>
                                        </p:tgtEl>
                                        <p:attrNameLst>
                                          <p:attrName>style.visibility</p:attrName>
                                        </p:attrNameLst>
                                      </p:cBhvr>
                                      <p:to>
                                        <p:strVal val="visible"/>
                                      </p:to>
                                    </p:set>
                                  </p:childTnLst>
                                </p:cTn>
                              </p:par>
                              <p:par>
                                <p:cTn id="165" presetID="22" presetClass="entr" presetSubtype="8" fill="hold" nodeType="withEffect">
                                  <p:stCondLst>
                                    <p:cond delay="0"/>
                                  </p:stCondLst>
                                  <p:childTnLst>
                                    <p:set>
                                      <p:cBhvr>
                                        <p:cTn id="166" dur="1" fill="hold">
                                          <p:stCondLst>
                                            <p:cond delay="0"/>
                                          </p:stCondLst>
                                        </p:cTn>
                                        <p:tgtEl>
                                          <p:spTgt spid="82"/>
                                        </p:tgtEl>
                                        <p:attrNameLst>
                                          <p:attrName>style.visibility</p:attrName>
                                        </p:attrNameLst>
                                      </p:cBhvr>
                                      <p:to>
                                        <p:strVal val="visible"/>
                                      </p:to>
                                    </p:set>
                                    <p:animEffect transition="in" filter="wipe(left)">
                                      <p:cBhvr>
                                        <p:cTn id="167" dur="2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0" grpId="0" animBg="1"/>
      <p:bldP spid="29" grpId="0" animBg="1"/>
      <p:bldP spid="5" grpId="0"/>
      <p:bldP spid="5" grpId="1"/>
      <p:bldP spid="6" grpId="0"/>
      <p:bldP spid="9" grpId="0"/>
      <p:bldP spid="10" grpId="0"/>
      <p:bldP spid="15" grpId="0"/>
      <p:bldP spid="16" grpId="0"/>
      <p:bldP spid="18" grpId="0"/>
      <p:bldP spid="19" grpId="0"/>
      <p:bldP spid="20" grpId="0"/>
      <p:bldP spid="44" grpId="0" animBg="1"/>
      <p:bldP spid="44" grpId="1" animBg="1"/>
      <p:bldP spid="45" grpId="0"/>
      <p:bldP spid="46" grpId="0"/>
      <p:bldP spid="48" grpId="0" animBg="1"/>
      <p:bldP spid="49" grpId="0"/>
      <p:bldP spid="50" grpId="0"/>
      <p:bldP spid="56" grpId="0" animBg="1"/>
      <p:bldP spid="57" grpId="0" animBg="1"/>
      <p:bldP spid="59" grpId="0" animBg="1"/>
      <p:bldP spid="64" grpId="0" animBg="1"/>
      <p:bldP spid="65" grpId="0" animBg="1"/>
      <p:bldP spid="66" grpId="0" animBg="1"/>
      <p:bldP spid="67" grpId="0" animBg="1"/>
      <p:bldP spid="76" grpId="0"/>
      <p:bldP spid="77" grpId="0"/>
      <p:bldP spid="78" grpId="0"/>
      <p:bldP spid="80" grpId="0"/>
      <p:bldP spid="81" grpId="0"/>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DAA50-8B8B-294A-96E0-065A02CEDD9C}"/>
            </a:ext>
          </a:extLst>
        </p:cNvPr>
        <p:cNvGrpSpPr/>
        <p:nvPr/>
      </p:nvGrpSpPr>
      <p:grpSpPr>
        <a:xfrm>
          <a:off x="0" y="0"/>
          <a:ext cx="0" cy="0"/>
          <a:chOff x="0" y="0"/>
          <a:chExt cx="0" cy="0"/>
        </a:xfrm>
      </p:grpSpPr>
      <p:grpSp>
        <p:nvGrpSpPr>
          <p:cNvPr id="26" name="Groep 25">
            <a:extLst>
              <a:ext uri="{FF2B5EF4-FFF2-40B4-BE49-F238E27FC236}">
                <a16:creationId xmlns:a16="http://schemas.microsoft.com/office/drawing/2014/main" id="{8CFAE155-D044-6EA1-DA70-8DDA13986417}"/>
              </a:ext>
            </a:extLst>
          </p:cNvPr>
          <p:cNvGrpSpPr/>
          <p:nvPr/>
        </p:nvGrpSpPr>
        <p:grpSpPr>
          <a:xfrm>
            <a:off x="646976" y="1602153"/>
            <a:ext cx="4856788" cy="3503488"/>
            <a:chOff x="646976" y="1415956"/>
            <a:chExt cx="4856788" cy="3503488"/>
          </a:xfrm>
        </p:grpSpPr>
        <p:grpSp>
          <p:nvGrpSpPr>
            <p:cNvPr id="19" name="Groep 18">
              <a:extLst>
                <a:ext uri="{FF2B5EF4-FFF2-40B4-BE49-F238E27FC236}">
                  <a16:creationId xmlns:a16="http://schemas.microsoft.com/office/drawing/2014/main" id="{DCB0D72F-A50C-D867-5D5E-66565948242E}"/>
                </a:ext>
              </a:extLst>
            </p:cNvPr>
            <p:cNvGrpSpPr/>
            <p:nvPr/>
          </p:nvGrpSpPr>
          <p:grpSpPr>
            <a:xfrm>
              <a:off x="646976" y="1415956"/>
              <a:ext cx="4856788" cy="3503488"/>
              <a:chOff x="646976" y="1415956"/>
              <a:chExt cx="4856788" cy="3503488"/>
            </a:xfrm>
          </p:grpSpPr>
          <p:pic>
            <p:nvPicPr>
              <p:cNvPr id="4" name="Afbeelding 3">
                <a:extLst>
                  <a:ext uri="{FF2B5EF4-FFF2-40B4-BE49-F238E27FC236}">
                    <a16:creationId xmlns:a16="http://schemas.microsoft.com/office/drawing/2014/main" id="{2AC8C1D0-EDDD-874E-DC0E-85BE28AA4B40}"/>
                  </a:ext>
                </a:extLst>
              </p:cNvPr>
              <p:cNvPicPr>
                <a:picLocks noChangeAspect="1"/>
              </p:cNvPicPr>
              <p:nvPr/>
            </p:nvPicPr>
            <p:blipFill>
              <a:blip r:embed="rId3"/>
              <a:srcRect b="48914"/>
              <a:stretch/>
            </p:blipFill>
            <p:spPr>
              <a:xfrm>
                <a:off x="646976" y="1415956"/>
                <a:ext cx="4856788" cy="3503488"/>
              </a:xfrm>
              <a:prstGeom prst="rect">
                <a:avLst/>
              </a:prstGeom>
              <a:ln w="25400">
                <a:solidFill>
                  <a:srgbClr val="945DE8"/>
                </a:solidFill>
              </a:ln>
              <a:effectLst>
                <a:outerShdw blurRad="25400" dist="25400" dir="2700000" algn="tl" rotWithShape="0">
                  <a:prstClr val="black">
                    <a:alpha val="40000"/>
                  </a:prstClr>
                </a:outerShdw>
              </a:effectLst>
            </p:spPr>
          </p:pic>
          <p:pic>
            <p:nvPicPr>
              <p:cNvPr id="11" name="Afbeelding 10">
                <a:extLst>
                  <a:ext uri="{FF2B5EF4-FFF2-40B4-BE49-F238E27FC236}">
                    <a16:creationId xmlns:a16="http://schemas.microsoft.com/office/drawing/2014/main" id="{2976D571-B599-016B-4909-3CB942D0B21B}"/>
                  </a:ext>
                </a:extLst>
              </p:cNvPr>
              <p:cNvPicPr>
                <a:picLocks noChangeAspect="1"/>
              </p:cNvPicPr>
              <p:nvPr/>
            </p:nvPicPr>
            <p:blipFill>
              <a:blip r:embed="rId4"/>
              <a:srcRect l="30673" t="55745" r="19106" b="13861"/>
              <a:stretch/>
            </p:blipFill>
            <p:spPr>
              <a:xfrm>
                <a:off x="4319588" y="2069306"/>
                <a:ext cx="721042" cy="250031"/>
              </a:xfrm>
              <a:prstGeom prst="rect">
                <a:avLst/>
              </a:prstGeom>
            </p:spPr>
          </p:pic>
        </p:grpSp>
        <p:pic>
          <p:nvPicPr>
            <p:cNvPr id="22" name="Afbeelding 21">
              <a:extLst>
                <a:ext uri="{FF2B5EF4-FFF2-40B4-BE49-F238E27FC236}">
                  <a16:creationId xmlns:a16="http://schemas.microsoft.com/office/drawing/2014/main" id="{EBB693B6-00E9-EA5B-59B9-23A77348BA49}"/>
                </a:ext>
              </a:extLst>
            </p:cNvPr>
            <p:cNvPicPr>
              <a:picLocks noChangeAspect="1"/>
            </p:cNvPicPr>
            <p:nvPr/>
          </p:nvPicPr>
          <p:blipFill>
            <a:blip r:embed="rId5"/>
            <a:srcRect r="39161"/>
            <a:stretch/>
          </p:blipFill>
          <p:spPr>
            <a:xfrm>
              <a:off x="4171950" y="2688473"/>
              <a:ext cx="553516" cy="144053"/>
            </a:xfrm>
            <a:prstGeom prst="rect">
              <a:avLst/>
            </a:prstGeom>
          </p:spPr>
        </p:pic>
      </p:grpSp>
      <p:sp>
        <p:nvSpPr>
          <p:cNvPr id="2" name="Tekstvak 1">
            <a:extLst>
              <a:ext uri="{FF2B5EF4-FFF2-40B4-BE49-F238E27FC236}">
                <a16:creationId xmlns:a16="http://schemas.microsoft.com/office/drawing/2014/main" id="{F1FED78A-3431-4789-CE39-AA5C30C0134A}"/>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Structuur van het examen</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sp>
        <p:nvSpPr>
          <p:cNvPr id="23" name="Tekstvak 22">
            <a:extLst>
              <a:ext uri="{FF2B5EF4-FFF2-40B4-BE49-F238E27FC236}">
                <a16:creationId xmlns:a16="http://schemas.microsoft.com/office/drawing/2014/main" id="{6C094BF2-ED5D-9479-AF3E-C1C4251DD48F}"/>
              </a:ext>
            </a:extLst>
          </p:cNvPr>
          <p:cNvSpPr txBox="1"/>
          <p:nvPr/>
        </p:nvSpPr>
        <p:spPr>
          <a:xfrm>
            <a:off x="8755948" y="6445479"/>
            <a:ext cx="335722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CITO, documenten </a:t>
            </a:r>
            <a:r>
              <a:rPr kumimoji="0" lang="nl-NL" sz="1400" b="0" i="0" u="none" strike="noStrike" kern="1200" cap="none" spc="0" normalizeH="0" baseline="0" noProof="0" dirty="0" err="1">
                <a:ln>
                  <a:noFill/>
                </a:ln>
                <a:solidFill>
                  <a:prstClr val="black">
                    <a:alpha val="40000"/>
                  </a:prstClr>
                </a:solidFill>
                <a:effectLst/>
                <a:uLnTx/>
                <a:uFillTx/>
                <a:latin typeface="Effra" panose="02000506080000020004" pitchFamily="2" charset="0"/>
                <a:ea typeface="+mn-ea"/>
                <a:cs typeface="+mn-cs"/>
              </a:rPr>
              <a:t>CE’s</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 vwo - 2026</a:t>
            </a:r>
          </a:p>
        </p:txBody>
      </p:sp>
      <p:grpSp>
        <p:nvGrpSpPr>
          <p:cNvPr id="20" name="Groep 19">
            <a:extLst>
              <a:ext uri="{FF2B5EF4-FFF2-40B4-BE49-F238E27FC236}">
                <a16:creationId xmlns:a16="http://schemas.microsoft.com/office/drawing/2014/main" id="{192B05C5-677D-99C3-90E2-7A3600CB82A1}"/>
              </a:ext>
            </a:extLst>
          </p:cNvPr>
          <p:cNvGrpSpPr/>
          <p:nvPr/>
        </p:nvGrpSpPr>
        <p:grpSpPr>
          <a:xfrm>
            <a:off x="6688238" y="1602153"/>
            <a:ext cx="4845911" cy="3256908"/>
            <a:chOff x="6688238" y="1415956"/>
            <a:chExt cx="4845911" cy="3256908"/>
          </a:xfrm>
        </p:grpSpPr>
        <p:pic>
          <p:nvPicPr>
            <p:cNvPr id="7" name="Afbeelding 6">
              <a:extLst>
                <a:ext uri="{FF2B5EF4-FFF2-40B4-BE49-F238E27FC236}">
                  <a16:creationId xmlns:a16="http://schemas.microsoft.com/office/drawing/2014/main" id="{18D85120-956F-98B0-CD89-FF445B3233C8}"/>
                </a:ext>
              </a:extLst>
            </p:cNvPr>
            <p:cNvPicPr>
              <a:picLocks noChangeAspect="1"/>
            </p:cNvPicPr>
            <p:nvPr/>
          </p:nvPicPr>
          <p:blipFill>
            <a:blip r:embed="rId6"/>
            <a:srcRect b="52509"/>
            <a:stretch/>
          </p:blipFill>
          <p:spPr>
            <a:xfrm>
              <a:off x="6688238" y="1415956"/>
              <a:ext cx="4845911" cy="3256908"/>
            </a:xfrm>
            <a:prstGeom prst="rect">
              <a:avLst/>
            </a:prstGeom>
            <a:ln w="25400">
              <a:solidFill>
                <a:srgbClr val="945DE8"/>
              </a:solidFill>
            </a:ln>
            <a:effectLst>
              <a:outerShdw blurRad="25400" dist="25400" dir="2700000" algn="tl" rotWithShape="0">
                <a:prstClr val="black">
                  <a:alpha val="40000"/>
                </a:prstClr>
              </a:outerShdw>
            </a:effectLst>
          </p:spPr>
        </p:pic>
        <p:pic>
          <p:nvPicPr>
            <p:cNvPr id="12" name="Afbeelding 11">
              <a:extLst>
                <a:ext uri="{FF2B5EF4-FFF2-40B4-BE49-F238E27FC236}">
                  <a16:creationId xmlns:a16="http://schemas.microsoft.com/office/drawing/2014/main" id="{E0E19068-07F3-D352-5E67-C933A58C9C28}"/>
                </a:ext>
              </a:extLst>
            </p:cNvPr>
            <p:cNvPicPr>
              <a:picLocks noChangeAspect="1"/>
            </p:cNvPicPr>
            <p:nvPr/>
          </p:nvPicPr>
          <p:blipFill>
            <a:blip r:embed="rId4"/>
            <a:srcRect l="30673" t="55745" r="19106" b="13861"/>
            <a:stretch/>
          </p:blipFill>
          <p:spPr>
            <a:xfrm>
              <a:off x="10386937" y="2069306"/>
              <a:ext cx="721042" cy="250031"/>
            </a:xfrm>
            <a:prstGeom prst="rect">
              <a:avLst/>
            </a:prstGeom>
          </p:spPr>
        </p:pic>
      </p:grpSp>
      <p:sp>
        <p:nvSpPr>
          <p:cNvPr id="15" name="Tekstvak 14">
            <a:extLst>
              <a:ext uri="{FF2B5EF4-FFF2-40B4-BE49-F238E27FC236}">
                <a16:creationId xmlns:a16="http://schemas.microsoft.com/office/drawing/2014/main" id="{B2920F54-D5C9-19DC-0E36-107E81FB401B}"/>
              </a:ext>
            </a:extLst>
          </p:cNvPr>
          <p:cNvSpPr txBox="1"/>
          <p:nvPr/>
        </p:nvSpPr>
        <p:spPr>
          <a:xfrm>
            <a:off x="1425274" y="3615197"/>
            <a:ext cx="3300192" cy="769441"/>
          </a:xfrm>
          <a:prstGeom prst="rect">
            <a:avLst/>
          </a:prstGeom>
          <a:noFill/>
        </p:spPr>
        <p:txBody>
          <a:bodyPr wrap="square" rtlCol="0">
            <a:spAutoFit/>
          </a:bodyPr>
          <a:lstStyle/>
          <a:p>
            <a:pPr algn="ctr"/>
            <a:r>
              <a:rPr lang="nl-NL" sz="4400" b="1" dirty="0">
                <a:solidFill>
                  <a:srgbClr val="945DE8"/>
                </a:solidFill>
                <a:latin typeface="Effra" panose="02000506080000020004" pitchFamily="2" charset="0"/>
              </a:rPr>
              <a:t>Opgaven</a:t>
            </a:r>
          </a:p>
        </p:txBody>
      </p:sp>
      <p:sp>
        <p:nvSpPr>
          <p:cNvPr id="16" name="Tekstvak 15">
            <a:extLst>
              <a:ext uri="{FF2B5EF4-FFF2-40B4-BE49-F238E27FC236}">
                <a16:creationId xmlns:a16="http://schemas.microsoft.com/office/drawing/2014/main" id="{E84CD8CB-0D2A-9526-4B71-AA6CAEE97518}"/>
              </a:ext>
            </a:extLst>
          </p:cNvPr>
          <p:cNvSpPr txBox="1"/>
          <p:nvPr/>
        </p:nvSpPr>
        <p:spPr>
          <a:xfrm>
            <a:off x="7466534" y="3615197"/>
            <a:ext cx="3300192" cy="769441"/>
          </a:xfrm>
          <a:prstGeom prst="rect">
            <a:avLst/>
          </a:prstGeom>
          <a:noFill/>
        </p:spPr>
        <p:txBody>
          <a:bodyPr wrap="square" rtlCol="0">
            <a:spAutoFit/>
          </a:bodyPr>
          <a:lstStyle/>
          <a:p>
            <a:pPr algn="ctr"/>
            <a:r>
              <a:rPr lang="nl-NL" sz="4400" b="1" dirty="0">
                <a:solidFill>
                  <a:srgbClr val="945DE8"/>
                </a:solidFill>
                <a:latin typeface="Effra" panose="02000506080000020004" pitchFamily="2" charset="0"/>
              </a:rPr>
              <a:t>Bronnen</a:t>
            </a:r>
          </a:p>
        </p:txBody>
      </p:sp>
      <p:sp>
        <p:nvSpPr>
          <p:cNvPr id="17" name="Tekstvak 16">
            <a:extLst>
              <a:ext uri="{FF2B5EF4-FFF2-40B4-BE49-F238E27FC236}">
                <a16:creationId xmlns:a16="http://schemas.microsoft.com/office/drawing/2014/main" id="{DB2F4155-8ABB-3716-937C-E5F05ED0A027}"/>
              </a:ext>
            </a:extLst>
          </p:cNvPr>
          <p:cNvSpPr txBox="1"/>
          <p:nvPr/>
        </p:nvSpPr>
        <p:spPr>
          <a:xfrm>
            <a:off x="3883540" y="5894550"/>
            <a:ext cx="4424920" cy="769441"/>
          </a:xfrm>
          <a:prstGeom prst="rect">
            <a:avLst/>
          </a:prstGeom>
          <a:noFill/>
        </p:spPr>
        <p:txBody>
          <a:bodyPr wrap="square" rtlCol="0">
            <a:spAutoFit/>
          </a:bodyPr>
          <a:lstStyle/>
          <a:p>
            <a:pPr algn="ctr"/>
            <a:r>
              <a:rPr lang="nl-NL" sz="4400" b="1" dirty="0">
                <a:solidFill>
                  <a:srgbClr val="945DE8"/>
                </a:solidFill>
                <a:latin typeface="Effra" panose="02000506080000020004" pitchFamily="2" charset="0"/>
              </a:rPr>
              <a:t>Uitwerkbijlage</a:t>
            </a:r>
          </a:p>
        </p:txBody>
      </p:sp>
      <p:grpSp>
        <p:nvGrpSpPr>
          <p:cNvPr id="18" name="Groep 17">
            <a:extLst>
              <a:ext uri="{FF2B5EF4-FFF2-40B4-BE49-F238E27FC236}">
                <a16:creationId xmlns:a16="http://schemas.microsoft.com/office/drawing/2014/main" id="{EC1902CD-B33F-B905-2A4A-0395E3F36E76}"/>
              </a:ext>
            </a:extLst>
          </p:cNvPr>
          <p:cNvGrpSpPr/>
          <p:nvPr/>
        </p:nvGrpSpPr>
        <p:grpSpPr>
          <a:xfrm>
            <a:off x="3670574" y="4567154"/>
            <a:ext cx="4850852" cy="1304818"/>
            <a:chOff x="3670574" y="5153342"/>
            <a:chExt cx="4850852" cy="1304818"/>
          </a:xfrm>
        </p:grpSpPr>
        <p:pic>
          <p:nvPicPr>
            <p:cNvPr id="9" name="Afbeelding 8">
              <a:extLst>
                <a:ext uri="{FF2B5EF4-FFF2-40B4-BE49-F238E27FC236}">
                  <a16:creationId xmlns:a16="http://schemas.microsoft.com/office/drawing/2014/main" id="{E4ED2ADF-CB05-009C-ED34-55BACA9870DD}"/>
                </a:ext>
              </a:extLst>
            </p:cNvPr>
            <p:cNvPicPr>
              <a:picLocks noChangeAspect="1"/>
            </p:cNvPicPr>
            <p:nvPr/>
          </p:nvPicPr>
          <p:blipFill>
            <a:blip r:embed="rId7"/>
            <a:stretch>
              <a:fillRect/>
            </a:stretch>
          </p:blipFill>
          <p:spPr>
            <a:xfrm>
              <a:off x="3670574" y="5153342"/>
              <a:ext cx="4850852" cy="1304818"/>
            </a:xfrm>
            <a:prstGeom prst="rect">
              <a:avLst/>
            </a:prstGeom>
            <a:ln w="25400">
              <a:solidFill>
                <a:srgbClr val="945DE8"/>
              </a:solidFill>
            </a:ln>
            <a:effectLst>
              <a:outerShdw blurRad="25400" dist="25400" dir="2700000" algn="tl" rotWithShape="0">
                <a:prstClr val="black">
                  <a:alpha val="40000"/>
                </a:prstClr>
              </a:outerShdw>
            </a:effectLst>
          </p:spPr>
        </p:pic>
        <p:pic>
          <p:nvPicPr>
            <p:cNvPr id="14" name="Afbeelding 13">
              <a:extLst>
                <a:ext uri="{FF2B5EF4-FFF2-40B4-BE49-F238E27FC236}">
                  <a16:creationId xmlns:a16="http://schemas.microsoft.com/office/drawing/2014/main" id="{9D52EB5A-9276-15A3-EC04-6179CD64460F}"/>
                </a:ext>
              </a:extLst>
            </p:cNvPr>
            <p:cNvPicPr>
              <a:picLocks noChangeAspect="1"/>
            </p:cNvPicPr>
            <p:nvPr/>
          </p:nvPicPr>
          <p:blipFill>
            <a:blip r:embed="rId8"/>
            <a:srcRect l="23026" t="34681" r="27426" b="31283"/>
            <a:stretch/>
          </p:blipFill>
          <p:spPr>
            <a:xfrm>
              <a:off x="7529513" y="5517355"/>
              <a:ext cx="404812" cy="126207"/>
            </a:xfrm>
            <a:prstGeom prst="rect">
              <a:avLst/>
            </a:prstGeom>
          </p:spPr>
        </p:pic>
      </p:grpSp>
      <p:sp>
        <p:nvSpPr>
          <p:cNvPr id="29" name="Tekstvak 28">
            <a:extLst>
              <a:ext uri="{FF2B5EF4-FFF2-40B4-BE49-F238E27FC236}">
                <a16:creationId xmlns:a16="http://schemas.microsoft.com/office/drawing/2014/main" id="{05546EDA-4F95-5009-CCA4-8BB67E36D745}"/>
              </a:ext>
            </a:extLst>
          </p:cNvPr>
          <p:cNvSpPr txBox="1"/>
          <p:nvPr/>
        </p:nvSpPr>
        <p:spPr>
          <a:xfrm>
            <a:off x="3883540" y="810134"/>
            <a:ext cx="4424920" cy="769441"/>
          </a:xfrm>
          <a:prstGeom prst="rect">
            <a:avLst/>
          </a:prstGeom>
          <a:noFill/>
        </p:spPr>
        <p:txBody>
          <a:bodyPr wrap="square" rtlCol="0">
            <a:spAutoFit/>
          </a:bodyPr>
          <a:lstStyle/>
          <a:p>
            <a:pPr algn="ctr"/>
            <a:r>
              <a:rPr lang="nl-NL" sz="4400" b="1" dirty="0">
                <a:solidFill>
                  <a:srgbClr val="652EA3"/>
                </a:solidFill>
                <a:latin typeface="Effra" panose="02000506080000020004" pitchFamily="2" charset="0"/>
              </a:rPr>
              <a:t>Drie boekjes</a:t>
            </a:r>
          </a:p>
        </p:txBody>
      </p:sp>
      <p:sp>
        <p:nvSpPr>
          <p:cNvPr id="30" name="Tekstballon: rechthoek met afgeronde hoeken 29">
            <a:extLst>
              <a:ext uri="{FF2B5EF4-FFF2-40B4-BE49-F238E27FC236}">
                <a16:creationId xmlns:a16="http://schemas.microsoft.com/office/drawing/2014/main" id="{3D17203F-91F9-0660-7E8E-B20BA496F0EE}"/>
              </a:ext>
            </a:extLst>
          </p:cNvPr>
          <p:cNvSpPr/>
          <p:nvPr/>
        </p:nvSpPr>
        <p:spPr>
          <a:xfrm>
            <a:off x="5656163" y="1793431"/>
            <a:ext cx="3252185" cy="1225292"/>
          </a:xfrm>
          <a:prstGeom prst="wedgeRoundRectCallout">
            <a:avLst>
              <a:gd name="adj1" fmla="val -39323"/>
              <a:gd name="adj2" fmla="val -72465"/>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Schrijf en markeer hier gerust in!</a:t>
            </a:r>
          </a:p>
        </p:txBody>
      </p:sp>
      <p:sp>
        <p:nvSpPr>
          <p:cNvPr id="31" name="Tekstballon: rechthoek met afgeronde hoeken 30">
            <a:extLst>
              <a:ext uri="{FF2B5EF4-FFF2-40B4-BE49-F238E27FC236}">
                <a16:creationId xmlns:a16="http://schemas.microsoft.com/office/drawing/2014/main" id="{EA7D1CF8-A7D9-8F69-5C7E-2C04E3C1E592}"/>
              </a:ext>
            </a:extLst>
          </p:cNvPr>
          <p:cNvSpPr/>
          <p:nvPr/>
        </p:nvSpPr>
        <p:spPr>
          <a:xfrm>
            <a:off x="514206" y="5377919"/>
            <a:ext cx="3252185" cy="1225292"/>
          </a:xfrm>
          <a:prstGeom prst="wedgeRoundRectCallout">
            <a:avLst>
              <a:gd name="adj1" fmla="val 58304"/>
              <a:gd name="adj2" fmla="val -38261"/>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Niet vergeten te nummeren!</a:t>
            </a:r>
          </a:p>
        </p:txBody>
      </p:sp>
    </p:spTree>
    <p:extLst>
      <p:ext uri="{BB962C8B-B14F-4D97-AF65-F5344CB8AC3E}">
        <p14:creationId xmlns:p14="http://schemas.microsoft.com/office/powerpoint/2010/main" val="313191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30"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B7D95-8A91-352B-8722-04BC386E531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80FF222-C6CC-958D-9BA2-0D8BDE55D3F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Aandelenkapitaal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rPr>
              <a:t>(Voorbeeldvraag) </a:t>
            </a:r>
          </a:p>
        </p:txBody>
      </p:sp>
      <p:sp>
        <p:nvSpPr>
          <p:cNvPr id="17" name="Tekstvak 16">
            <a:extLst>
              <a:ext uri="{FF2B5EF4-FFF2-40B4-BE49-F238E27FC236}">
                <a16:creationId xmlns:a16="http://schemas.microsoft.com/office/drawing/2014/main" id="{7462661E-124B-1F98-7BE6-5C53A777EC55}"/>
              </a:ext>
            </a:extLst>
          </p:cNvPr>
          <p:cNvSpPr txBox="1"/>
          <p:nvPr/>
        </p:nvSpPr>
        <p:spPr>
          <a:xfrm>
            <a:off x="756299" y="-1620053"/>
            <a:ext cx="1067940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OAK, GAK en MAK, aan de balans</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zien: BV of NV</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Agioreserve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Aantal aandelen </a:t>
            </a:r>
            <a:r>
              <a:rPr kumimoji="0" lang="nl-NL" sz="2800" b="1" i="1" u="none" strike="noStrike" kern="1200" cap="none" spc="0" normalizeH="0" baseline="0" noProof="0" dirty="0" err="1">
                <a:ln>
                  <a:noFill/>
                </a:ln>
                <a:solidFill>
                  <a:prstClr val="black"/>
                </a:solidFill>
                <a:effectLst/>
                <a:uLnTx/>
                <a:uFillTx/>
                <a:latin typeface="Effra" panose="02000506080000020004" pitchFamily="2" charset="0"/>
                <a:ea typeface="+mn-ea"/>
                <a:cs typeface="+mn-cs"/>
              </a:rPr>
              <a:t>vs</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aandelenkapitaal</a:t>
            </a:r>
          </a:p>
        </p:txBody>
      </p:sp>
      <p:cxnSp>
        <p:nvCxnSpPr>
          <p:cNvPr id="83" name="Rechte verbindingslijn 82">
            <a:extLst>
              <a:ext uri="{FF2B5EF4-FFF2-40B4-BE49-F238E27FC236}">
                <a16:creationId xmlns:a16="http://schemas.microsoft.com/office/drawing/2014/main" id="{F0C32C94-35A4-41C8-9E87-D707412D017B}"/>
              </a:ext>
            </a:extLst>
          </p:cNvPr>
          <p:cNvCxnSpPr>
            <a:cxnSpLocks/>
          </p:cNvCxnSpPr>
          <p:nvPr/>
        </p:nvCxnSpPr>
        <p:spPr>
          <a:xfrm>
            <a:off x="479614" y="1323702"/>
            <a:ext cx="7172857"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4E995868-377E-953A-7036-7073A3E082CC}"/>
              </a:ext>
            </a:extLst>
          </p:cNvPr>
          <p:cNvCxnSpPr>
            <a:cxnSpLocks/>
          </p:cNvCxnSpPr>
          <p:nvPr/>
        </p:nvCxnSpPr>
        <p:spPr>
          <a:xfrm>
            <a:off x="532477" y="1375351"/>
            <a:ext cx="0" cy="1866613"/>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5" name="Tekstvak 84">
            <a:extLst>
              <a:ext uri="{FF2B5EF4-FFF2-40B4-BE49-F238E27FC236}">
                <a16:creationId xmlns:a16="http://schemas.microsoft.com/office/drawing/2014/main" id="{BD0B9D33-9C6C-58B5-E0E2-4C8687F2EF46}"/>
              </a:ext>
            </a:extLst>
          </p:cNvPr>
          <p:cNvSpPr txBox="1"/>
          <p:nvPr/>
        </p:nvSpPr>
        <p:spPr>
          <a:xfrm>
            <a:off x="669194" y="810389"/>
            <a:ext cx="36193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Balans (EV, x €1.000)</a:t>
            </a:r>
          </a:p>
        </p:txBody>
      </p:sp>
      <p:sp>
        <p:nvSpPr>
          <p:cNvPr id="86" name="Tekstvak 85">
            <a:extLst>
              <a:ext uri="{FF2B5EF4-FFF2-40B4-BE49-F238E27FC236}">
                <a16:creationId xmlns:a16="http://schemas.microsoft.com/office/drawing/2014/main" id="{02F086D4-8624-D8D8-F302-0C588C9D2B45}"/>
              </a:ext>
            </a:extLst>
          </p:cNvPr>
          <p:cNvSpPr txBox="1"/>
          <p:nvPr/>
        </p:nvSpPr>
        <p:spPr>
          <a:xfrm>
            <a:off x="599355" y="1415751"/>
            <a:ext cx="4041839"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Maatschappelijk aandelenkapitaal</a:t>
            </a:r>
          </a:p>
        </p:txBody>
      </p:sp>
      <p:sp>
        <p:nvSpPr>
          <p:cNvPr id="87" name="Tekstvak 86">
            <a:extLst>
              <a:ext uri="{FF2B5EF4-FFF2-40B4-BE49-F238E27FC236}">
                <a16:creationId xmlns:a16="http://schemas.microsoft.com/office/drawing/2014/main" id="{7BA6FE69-8F4B-F09A-2E4E-E9157D54BCF8}"/>
              </a:ext>
            </a:extLst>
          </p:cNvPr>
          <p:cNvSpPr txBox="1"/>
          <p:nvPr/>
        </p:nvSpPr>
        <p:spPr>
          <a:xfrm>
            <a:off x="599355" y="1778922"/>
            <a:ext cx="4041839"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000" b="1" dirty="0">
                <a:solidFill>
                  <a:srgbClr val="652EA3"/>
                </a:solidFill>
                <a:latin typeface="Effra" panose="02000506080000020004" pitchFamily="2" charset="0"/>
              </a:rPr>
              <a:t>Ongeplaatst</a:t>
            </a: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 aandelenkapitaal</a:t>
            </a:r>
          </a:p>
        </p:txBody>
      </p:sp>
      <p:sp>
        <p:nvSpPr>
          <p:cNvPr id="88" name="Tekstvak 87">
            <a:extLst>
              <a:ext uri="{FF2B5EF4-FFF2-40B4-BE49-F238E27FC236}">
                <a16:creationId xmlns:a16="http://schemas.microsoft.com/office/drawing/2014/main" id="{9A99F815-5B9D-8160-74FF-7AD3BE84A70F}"/>
              </a:ext>
            </a:extLst>
          </p:cNvPr>
          <p:cNvSpPr txBox="1"/>
          <p:nvPr/>
        </p:nvSpPr>
        <p:spPr>
          <a:xfrm>
            <a:off x="599356" y="2142094"/>
            <a:ext cx="3430806"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Geplaatst aandelenkapitaal</a:t>
            </a:r>
          </a:p>
        </p:txBody>
      </p:sp>
      <p:sp>
        <p:nvSpPr>
          <p:cNvPr id="89" name="Tekstvak 88">
            <a:extLst>
              <a:ext uri="{FF2B5EF4-FFF2-40B4-BE49-F238E27FC236}">
                <a16:creationId xmlns:a16="http://schemas.microsoft.com/office/drawing/2014/main" id="{BC338817-A127-D86B-9D6B-761478F36789}"/>
              </a:ext>
            </a:extLst>
          </p:cNvPr>
          <p:cNvSpPr txBox="1"/>
          <p:nvPr/>
        </p:nvSpPr>
        <p:spPr>
          <a:xfrm>
            <a:off x="599355" y="2505266"/>
            <a:ext cx="291616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Agioreserve</a:t>
            </a:r>
          </a:p>
        </p:txBody>
      </p:sp>
      <p:cxnSp>
        <p:nvCxnSpPr>
          <p:cNvPr id="91" name="Rechte verbindingslijn 90">
            <a:extLst>
              <a:ext uri="{FF2B5EF4-FFF2-40B4-BE49-F238E27FC236}">
                <a16:creationId xmlns:a16="http://schemas.microsoft.com/office/drawing/2014/main" id="{E16684F9-AB2C-E838-FFC1-4905E38B30AC}"/>
              </a:ext>
            </a:extLst>
          </p:cNvPr>
          <p:cNvCxnSpPr>
            <a:cxnSpLocks/>
          </p:cNvCxnSpPr>
          <p:nvPr/>
        </p:nvCxnSpPr>
        <p:spPr>
          <a:xfrm>
            <a:off x="669194" y="2179032"/>
            <a:ext cx="6978515" cy="0"/>
          </a:xfrm>
          <a:prstGeom prst="line">
            <a:avLst/>
          </a:prstGeom>
          <a:ln w="28575">
            <a:solidFill>
              <a:schemeClr val="bg1">
                <a:lumMod val="75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101" name="Tekstvak 100">
            <a:extLst>
              <a:ext uri="{FF2B5EF4-FFF2-40B4-BE49-F238E27FC236}">
                <a16:creationId xmlns:a16="http://schemas.microsoft.com/office/drawing/2014/main" id="{779F7EBA-ED2A-6249-B9E0-7FABD9B82A37}"/>
              </a:ext>
            </a:extLst>
          </p:cNvPr>
          <p:cNvSpPr txBox="1"/>
          <p:nvPr/>
        </p:nvSpPr>
        <p:spPr>
          <a:xfrm>
            <a:off x="6437746" y="810389"/>
            <a:ext cx="13236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01/01</a:t>
            </a:r>
          </a:p>
        </p:txBody>
      </p:sp>
      <p:sp>
        <p:nvSpPr>
          <p:cNvPr id="102" name="Tekstvak 101">
            <a:extLst>
              <a:ext uri="{FF2B5EF4-FFF2-40B4-BE49-F238E27FC236}">
                <a16:creationId xmlns:a16="http://schemas.microsoft.com/office/drawing/2014/main" id="{076CA7BA-D9AD-6EA4-1699-91EBB8A5BBDD}"/>
              </a:ext>
            </a:extLst>
          </p:cNvPr>
          <p:cNvSpPr txBox="1"/>
          <p:nvPr/>
        </p:nvSpPr>
        <p:spPr>
          <a:xfrm>
            <a:off x="5190837" y="810389"/>
            <a:ext cx="13236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solidFill>
                  <a:srgbClr val="652EA3"/>
                </a:solidFill>
                <a:latin typeface="Effra" panose="02000506080000020004" pitchFamily="2" charset="0"/>
              </a:rPr>
              <a:t>3</a:t>
            </a:r>
            <a:r>
              <a:rPr kumimoji="0" lang="nl-NL" sz="24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1/12</a:t>
            </a:r>
          </a:p>
        </p:txBody>
      </p:sp>
      <p:sp>
        <p:nvSpPr>
          <p:cNvPr id="103" name="Tekstvak 102">
            <a:extLst>
              <a:ext uri="{FF2B5EF4-FFF2-40B4-BE49-F238E27FC236}">
                <a16:creationId xmlns:a16="http://schemas.microsoft.com/office/drawing/2014/main" id="{21C2BDF0-40DD-8E5D-4045-370D69591B23}"/>
              </a:ext>
            </a:extLst>
          </p:cNvPr>
          <p:cNvSpPr txBox="1"/>
          <p:nvPr/>
        </p:nvSpPr>
        <p:spPr>
          <a:xfrm>
            <a:off x="5249931" y="1415751"/>
            <a:ext cx="1205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6.000</a:t>
            </a:r>
          </a:p>
        </p:txBody>
      </p:sp>
      <p:sp>
        <p:nvSpPr>
          <p:cNvPr id="104" name="Tekstvak 103">
            <a:extLst>
              <a:ext uri="{FF2B5EF4-FFF2-40B4-BE49-F238E27FC236}">
                <a16:creationId xmlns:a16="http://schemas.microsoft.com/office/drawing/2014/main" id="{643D28FD-FE63-0B2B-8A12-6CF226BB695F}"/>
              </a:ext>
            </a:extLst>
          </p:cNvPr>
          <p:cNvSpPr txBox="1"/>
          <p:nvPr/>
        </p:nvSpPr>
        <p:spPr>
          <a:xfrm>
            <a:off x="6496840" y="1415751"/>
            <a:ext cx="1205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6.000</a:t>
            </a:r>
          </a:p>
        </p:txBody>
      </p:sp>
      <p:sp>
        <p:nvSpPr>
          <p:cNvPr id="105" name="Tekstvak 104">
            <a:extLst>
              <a:ext uri="{FF2B5EF4-FFF2-40B4-BE49-F238E27FC236}">
                <a16:creationId xmlns:a16="http://schemas.microsoft.com/office/drawing/2014/main" id="{9EA0C0B8-60E3-EE22-D312-0A0FF5543625}"/>
              </a:ext>
            </a:extLst>
          </p:cNvPr>
          <p:cNvSpPr txBox="1"/>
          <p:nvPr/>
        </p:nvSpPr>
        <p:spPr>
          <a:xfrm>
            <a:off x="5249931" y="1778922"/>
            <a:ext cx="1205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1.800</a:t>
            </a:r>
          </a:p>
        </p:txBody>
      </p:sp>
      <p:sp>
        <p:nvSpPr>
          <p:cNvPr id="106" name="Tekstvak 105">
            <a:extLst>
              <a:ext uri="{FF2B5EF4-FFF2-40B4-BE49-F238E27FC236}">
                <a16:creationId xmlns:a16="http://schemas.microsoft.com/office/drawing/2014/main" id="{E90DC844-7B42-75D0-94F6-6E2B1F29A5F1}"/>
              </a:ext>
            </a:extLst>
          </p:cNvPr>
          <p:cNvSpPr txBox="1"/>
          <p:nvPr/>
        </p:nvSpPr>
        <p:spPr>
          <a:xfrm>
            <a:off x="6496840" y="1778922"/>
            <a:ext cx="1205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2.700</a:t>
            </a:r>
          </a:p>
        </p:txBody>
      </p:sp>
      <p:sp>
        <p:nvSpPr>
          <p:cNvPr id="107" name="Tekstvak 106">
            <a:extLst>
              <a:ext uri="{FF2B5EF4-FFF2-40B4-BE49-F238E27FC236}">
                <a16:creationId xmlns:a16="http://schemas.microsoft.com/office/drawing/2014/main" id="{5AB9C429-FB0F-CC06-6BB3-7973C37A4037}"/>
              </a:ext>
            </a:extLst>
          </p:cNvPr>
          <p:cNvSpPr txBox="1"/>
          <p:nvPr/>
        </p:nvSpPr>
        <p:spPr>
          <a:xfrm>
            <a:off x="5249931" y="2142093"/>
            <a:ext cx="1205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4.200</a:t>
            </a:r>
          </a:p>
        </p:txBody>
      </p:sp>
      <p:sp>
        <p:nvSpPr>
          <p:cNvPr id="108" name="Tekstvak 107">
            <a:extLst>
              <a:ext uri="{FF2B5EF4-FFF2-40B4-BE49-F238E27FC236}">
                <a16:creationId xmlns:a16="http://schemas.microsoft.com/office/drawing/2014/main" id="{31A5D1F4-F805-56E7-5696-B610F78C71F1}"/>
              </a:ext>
            </a:extLst>
          </p:cNvPr>
          <p:cNvSpPr txBox="1"/>
          <p:nvPr/>
        </p:nvSpPr>
        <p:spPr>
          <a:xfrm>
            <a:off x="6496840" y="2142093"/>
            <a:ext cx="1205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3.300</a:t>
            </a:r>
          </a:p>
        </p:txBody>
      </p:sp>
      <p:sp>
        <p:nvSpPr>
          <p:cNvPr id="109" name="Tekstvak 108">
            <a:extLst>
              <a:ext uri="{FF2B5EF4-FFF2-40B4-BE49-F238E27FC236}">
                <a16:creationId xmlns:a16="http://schemas.microsoft.com/office/drawing/2014/main" id="{FCDE063D-75D1-35C7-F9F5-1E0E44771C3A}"/>
              </a:ext>
            </a:extLst>
          </p:cNvPr>
          <p:cNvSpPr txBox="1"/>
          <p:nvPr/>
        </p:nvSpPr>
        <p:spPr>
          <a:xfrm>
            <a:off x="5249931" y="2507463"/>
            <a:ext cx="1205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675</a:t>
            </a:r>
          </a:p>
        </p:txBody>
      </p:sp>
      <p:sp>
        <p:nvSpPr>
          <p:cNvPr id="110" name="Tekstvak 109">
            <a:extLst>
              <a:ext uri="{FF2B5EF4-FFF2-40B4-BE49-F238E27FC236}">
                <a16:creationId xmlns:a16="http://schemas.microsoft.com/office/drawing/2014/main" id="{E5B477F8-0386-7481-1698-6991091734AF}"/>
              </a:ext>
            </a:extLst>
          </p:cNvPr>
          <p:cNvSpPr txBox="1"/>
          <p:nvPr/>
        </p:nvSpPr>
        <p:spPr>
          <a:xfrm>
            <a:off x="6496840" y="2507463"/>
            <a:ext cx="1205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300</a:t>
            </a:r>
          </a:p>
        </p:txBody>
      </p:sp>
      <p:sp>
        <p:nvSpPr>
          <p:cNvPr id="112" name="Tekstvak 111">
            <a:extLst>
              <a:ext uri="{FF2B5EF4-FFF2-40B4-BE49-F238E27FC236}">
                <a16:creationId xmlns:a16="http://schemas.microsoft.com/office/drawing/2014/main" id="{82584CC8-F21F-8C9C-61D1-D9E689F668DF}"/>
              </a:ext>
            </a:extLst>
          </p:cNvPr>
          <p:cNvSpPr txBox="1"/>
          <p:nvPr/>
        </p:nvSpPr>
        <p:spPr>
          <a:xfrm>
            <a:off x="298451" y="5707014"/>
            <a:ext cx="11595099" cy="1077218"/>
          </a:xfrm>
          <a:prstGeom prst="rect">
            <a:avLst/>
          </a:prstGeom>
          <a:noFill/>
        </p:spPr>
        <p:txBody>
          <a:bodyPr wrap="square" rtlCol="0">
            <a:spAutoFit/>
          </a:bodyPr>
          <a:lstStyle/>
          <a:p>
            <a:pPr lvl="0" algn="ctr">
              <a:defRPr/>
            </a:pPr>
            <a:r>
              <a:rPr lang="nl-NL" sz="3200" b="1" i="1" dirty="0">
                <a:solidFill>
                  <a:prstClr val="black"/>
                </a:solidFill>
                <a:latin typeface="Effra" panose="02000506080000020004" pitchFamily="2" charset="0"/>
              </a:rPr>
              <a:t>Bereken de </a:t>
            </a:r>
            <a:r>
              <a:rPr lang="nl-NL" sz="3200" b="1" i="1" dirty="0">
                <a:solidFill>
                  <a:srgbClr val="945DE8"/>
                </a:solidFill>
                <a:latin typeface="Effra" panose="02000506080000020004" pitchFamily="2" charset="0"/>
              </a:rPr>
              <a:t>emissiekoers</a:t>
            </a:r>
            <a:r>
              <a:rPr lang="nl-NL" sz="3200" b="1" i="1" dirty="0">
                <a:solidFill>
                  <a:prstClr val="black"/>
                </a:solidFill>
                <a:latin typeface="Effra" panose="02000506080000020004" pitchFamily="2" charset="0"/>
              </a:rPr>
              <a:t> van de aandelen tijdens de </a:t>
            </a:r>
            <a:r>
              <a:rPr lang="nl-NL" sz="3200" b="1" i="1" dirty="0">
                <a:solidFill>
                  <a:srgbClr val="945DE8"/>
                </a:solidFill>
                <a:latin typeface="Effra" panose="02000506080000020004" pitchFamily="2" charset="0"/>
              </a:rPr>
              <a:t>enige aandelenemissie</a:t>
            </a:r>
            <a:r>
              <a:rPr lang="nl-NL" sz="3200" b="1" i="1" dirty="0">
                <a:solidFill>
                  <a:prstClr val="black"/>
                </a:solidFill>
                <a:latin typeface="Effra" panose="02000506080000020004" pitchFamily="2" charset="0"/>
              </a:rPr>
              <a:t> in </a:t>
            </a:r>
            <a:r>
              <a:rPr lang="nl-NL" sz="3200" b="1" i="1" dirty="0">
                <a:solidFill>
                  <a:srgbClr val="945DE8"/>
                </a:solidFill>
                <a:latin typeface="Effra" panose="02000506080000020004" pitchFamily="2" charset="0"/>
              </a:rPr>
              <a:t>dit jaar</a:t>
            </a:r>
            <a:r>
              <a:rPr lang="nl-NL" sz="3200" b="1" i="1" dirty="0">
                <a:solidFill>
                  <a:prstClr val="black"/>
                </a:solidFill>
                <a:latin typeface="Effra" panose="02000506080000020004" pitchFamily="2" charset="0"/>
              </a:rPr>
              <a:t>.</a:t>
            </a:r>
          </a:p>
        </p:txBody>
      </p:sp>
      <p:sp>
        <p:nvSpPr>
          <p:cNvPr id="113" name="Tekstvak 112">
            <a:extLst>
              <a:ext uri="{FF2B5EF4-FFF2-40B4-BE49-F238E27FC236}">
                <a16:creationId xmlns:a16="http://schemas.microsoft.com/office/drawing/2014/main" id="{D8992A5A-44C9-DAD4-5AAF-3B355F55BB25}"/>
              </a:ext>
            </a:extLst>
          </p:cNvPr>
          <p:cNvSpPr txBox="1"/>
          <p:nvPr/>
        </p:nvSpPr>
        <p:spPr>
          <a:xfrm>
            <a:off x="1771048" y="5224731"/>
            <a:ext cx="86499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u="none" strike="noStrike" kern="1200" cap="none" spc="0" normalizeH="0" baseline="0" noProof="0" dirty="0">
                <a:ln>
                  <a:noFill/>
                </a:ln>
                <a:solidFill>
                  <a:srgbClr val="652EA3"/>
                </a:solidFill>
                <a:effectLst/>
                <a:uLnTx/>
                <a:uFillTx/>
                <a:latin typeface="Effra" panose="02000506080000020004" pitchFamily="2" charset="0"/>
                <a:ea typeface="+mn-ea"/>
                <a:cs typeface="+mn-cs"/>
              </a:rPr>
              <a:t>Vraag:</a:t>
            </a:r>
          </a:p>
        </p:txBody>
      </p:sp>
      <p:grpSp>
        <p:nvGrpSpPr>
          <p:cNvPr id="114" name="Groep 113">
            <a:extLst>
              <a:ext uri="{FF2B5EF4-FFF2-40B4-BE49-F238E27FC236}">
                <a16:creationId xmlns:a16="http://schemas.microsoft.com/office/drawing/2014/main" id="{923A6EE0-3B95-5CA2-1E58-087651C675F8}"/>
              </a:ext>
            </a:extLst>
          </p:cNvPr>
          <p:cNvGrpSpPr/>
          <p:nvPr/>
        </p:nvGrpSpPr>
        <p:grpSpPr>
          <a:xfrm>
            <a:off x="9358647" y="803107"/>
            <a:ext cx="1165155" cy="1200329"/>
            <a:chOff x="5231411" y="2900306"/>
            <a:chExt cx="2046671" cy="2046671"/>
          </a:xfrm>
          <a:effectLst>
            <a:outerShdw blurRad="25400" dist="25400" dir="2700000" algn="tl" rotWithShape="0">
              <a:prstClr val="black">
                <a:alpha val="40000"/>
              </a:prstClr>
            </a:outerShdw>
          </a:effectLst>
        </p:grpSpPr>
        <p:sp>
          <p:nvSpPr>
            <p:cNvPr id="115" name="Rechthoek 20">
              <a:extLst>
                <a:ext uri="{FF2B5EF4-FFF2-40B4-BE49-F238E27FC236}">
                  <a16:creationId xmlns:a16="http://schemas.microsoft.com/office/drawing/2014/main" id="{0E5686D2-3CD0-F833-2FF1-3C94A1ADAF91}"/>
                </a:ext>
              </a:extLst>
            </p:cNvPr>
            <p:cNvSpPr/>
            <p:nvPr/>
          </p:nvSpPr>
          <p:spPr>
            <a:xfrm>
              <a:off x="5498811" y="3266267"/>
              <a:ext cx="1608723" cy="1352656"/>
            </a:xfrm>
            <a:custGeom>
              <a:avLst/>
              <a:gdLst>
                <a:gd name="connsiteX0" fmla="*/ 0 w 1041218"/>
                <a:gd name="connsiteY0" fmla="*/ 0 h 1078345"/>
                <a:gd name="connsiteX1" fmla="*/ 1041218 w 1041218"/>
                <a:gd name="connsiteY1" fmla="*/ 0 h 1078345"/>
                <a:gd name="connsiteX2" fmla="*/ 1041218 w 1041218"/>
                <a:gd name="connsiteY2" fmla="*/ 1078345 h 1078345"/>
                <a:gd name="connsiteX3" fmla="*/ 0 w 1041218"/>
                <a:gd name="connsiteY3" fmla="*/ 1078345 h 1078345"/>
                <a:gd name="connsiteX4" fmla="*/ 0 w 1041218"/>
                <a:gd name="connsiteY4" fmla="*/ 0 h 1078345"/>
                <a:gd name="connsiteX0" fmla="*/ 0 w 1041218"/>
                <a:gd name="connsiteY0" fmla="*/ 0 h 1078345"/>
                <a:gd name="connsiteX1" fmla="*/ 1041218 w 1041218"/>
                <a:gd name="connsiteY1" fmla="*/ 0 h 1078345"/>
                <a:gd name="connsiteX2" fmla="*/ 1041218 w 1041218"/>
                <a:gd name="connsiteY2" fmla="*/ 1078345 h 1078345"/>
                <a:gd name="connsiteX3" fmla="*/ 64654 w 1041218"/>
                <a:gd name="connsiteY3" fmla="*/ 1078345 h 1078345"/>
                <a:gd name="connsiteX4" fmla="*/ 0 w 1041218"/>
                <a:gd name="connsiteY4" fmla="*/ 0 h 1078345"/>
                <a:gd name="connsiteX0" fmla="*/ 0 w 995036"/>
                <a:gd name="connsiteY0" fmla="*/ 27709 h 1078345"/>
                <a:gd name="connsiteX1" fmla="*/ 995036 w 995036"/>
                <a:gd name="connsiteY1" fmla="*/ 0 h 1078345"/>
                <a:gd name="connsiteX2" fmla="*/ 995036 w 995036"/>
                <a:gd name="connsiteY2" fmla="*/ 1078345 h 1078345"/>
                <a:gd name="connsiteX3" fmla="*/ 18472 w 995036"/>
                <a:gd name="connsiteY3" fmla="*/ 1078345 h 1078345"/>
                <a:gd name="connsiteX4" fmla="*/ 0 w 995036"/>
                <a:gd name="connsiteY4" fmla="*/ 27709 h 1078345"/>
                <a:gd name="connsiteX0" fmla="*/ 0 w 995036"/>
                <a:gd name="connsiteY0" fmla="*/ 0 h 1050636"/>
                <a:gd name="connsiteX1" fmla="*/ 958091 w 995036"/>
                <a:gd name="connsiteY1" fmla="*/ 27709 h 1050636"/>
                <a:gd name="connsiteX2" fmla="*/ 995036 w 995036"/>
                <a:gd name="connsiteY2" fmla="*/ 1050636 h 1050636"/>
                <a:gd name="connsiteX3" fmla="*/ 18472 w 995036"/>
                <a:gd name="connsiteY3" fmla="*/ 1050636 h 1050636"/>
                <a:gd name="connsiteX4" fmla="*/ 0 w 995036"/>
                <a:gd name="connsiteY4" fmla="*/ 0 h 1050636"/>
                <a:gd name="connsiteX0" fmla="*/ 0 w 1253740"/>
                <a:gd name="connsiteY0" fmla="*/ 0 h 1050636"/>
                <a:gd name="connsiteX1" fmla="*/ 958091 w 1253740"/>
                <a:gd name="connsiteY1" fmla="*/ 27709 h 1050636"/>
                <a:gd name="connsiteX2" fmla="*/ 1253740 w 1253740"/>
                <a:gd name="connsiteY2" fmla="*/ 995217 h 1050636"/>
                <a:gd name="connsiteX3" fmla="*/ 995036 w 1253740"/>
                <a:gd name="connsiteY3" fmla="*/ 1050636 h 1050636"/>
                <a:gd name="connsiteX4" fmla="*/ 18472 w 1253740"/>
                <a:gd name="connsiteY4" fmla="*/ 1050636 h 1050636"/>
                <a:gd name="connsiteX5" fmla="*/ 0 w 1253740"/>
                <a:gd name="connsiteY5" fmla="*/ 0 h 1050636"/>
                <a:gd name="connsiteX0" fmla="*/ 0 w 1273239"/>
                <a:gd name="connsiteY0" fmla="*/ 0 h 1050636"/>
                <a:gd name="connsiteX1" fmla="*/ 958091 w 1273239"/>
                <a:gd name="connsiteY1" fmla="*/ 27709 h 1050636"/>
                <a:gd name="connsiteX2" fmla="*/ 1253740 w 1273239"/>
                <a:gd name="connsiteY2" fmla="*/ 995217 h 1050636"/>
                <a:gd name="connsiteX3" fmla="*/ 995036 w 1273239"/>
                <a:gd name="connsiteY3" fmla="*/ 1050636 h 1050636"/>
                <a:gd name="connsiteX4" fmla="*/ 18472 w 1273239"/>
                <a:gd name="connsiteY4" fmla="*/ 1050636 h 1050636"/>
                <a:gd name="connsiteX5" fmla="*/ 0 w 1273239"/>
                <a:gd name="connsiteY5" fmla="*/ 0 h 1050636"/>
                <a:gd name="connsiteX0" fmla="*/ 0 w 1268704"/>
                <a:gd name="connsiteY0" fmla="*/ 0 h 1050636"/>
                <a:gd name="connsiteX1" fmla="*/ 958091 w 1268704"/>
                <a:gd name="connsiteY1" fmla="*/ 27709 h 1050636"/>
                <a:gd name="connsiteX2" fmla="*/ 1207559 w 1268704"/>
                <a:gd name="connsiteY2" fmla="*/ 681181 h 1050636"/>
                <a:gd name="connsiteX3" fmla="*/ 1253740 w 1268704"/>
                <a:gd name="connsiteY3" fmla="*/ 995217 h 1050636"/>
                <a:gd name="connsiteX4" fmla="*/ 995036 w 1268704"/>
                <a:gd name="connsiteY4" fmla="*/ 1050636 h 1050636"/>
                <a:gd name="connsiteX5" fmla="*/ 18472 w 1268704"/>
                <a:gd name="connsiteY5" fmla="*/ 1050636 h 1050636"/>
                <a:gd name="connsiteX6" fmla="*/ 0 w 1268704"/>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475413 w 1482161"/>
                <a:gd name="connsiteY2" fmla="*/ 727363 h 1050636"/>
                <a:gd name="connsiteX3" fmla="*/ 1253740 w 1482161"/>
                <a:gd name="connsiteY3" fmla="*/ 995217 h 1050636"/>
                <a:gd name="connsiteX4" fmla="*/ 995036 w 1482161"/>
                <a:gd name="connsiteY4" fmla="*/ 1050636 h 1050636"/>
                <a:gd name="connsiteX5" fmla="*/ 18472 w 1482161"/>
                <a:gd name="connsiteY5" fmla="*/ 1050636 h 1050636"/>
                <a:gd name="connsiteX6" fmla="*/ 0 w 1482161"/>
                <a:gd name="connsiteY6" fmla="*/ 0 h 1050636"/>
                <a:gd name="connsiteX0" fmla="*/ 0 w 1482161"/>
                <a:gd name="connsiteY0" fmla="*/ 0 h 1050636"/>
                <a:gd name="connsiteX1" fmla="*/ 958091 w 1482161"/>
                <a:gd name="connsiteY1" fmla="*/ 27709 h 1050636"/>
                <a:gd name="connsiteX2" fmla="*/ 1203229 w 1482161"/>
                <a:gd name="connsiteY2" fmla="*/ 385040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482161"/>
                <a:gd name="connsiteY0" fmla="*/ 0 h 1050636"/>
                <a:gd name="connsiteX1" fmla="*/ 958091 w 1482161"/>
                <a:gd name="connsiteY1" fmla="*/ 27709 h 1050636"/>
                <a:gd name="connsiteX2" fmla="*/ 1098454 w 1482161"/>
                <a:gd name="connsiteY2" fmla="*/ 489815 h 1050636"/>
                <a:gd name="connsiteX3" fmla="*/ 1475413 w 1482161"/>
                <a:gd name="connsiteY3" fmla="*/ 727363 h 1050636"/>
                <a:gd name="connsiteX4" fmla="*/ 1253740 w 1482161"/>
                <a:gd name="connsiteY4" fmla="*/ 995217 h 1050636"/>
                <a:gd name="connsiteX5" fmla="*/ 995036 w 1482161"/>
                <a:gd name="connsiteY5" fmla="*/ 1050636 h 1050636"/>
                <a:gd name="connsiteX6" fmla="*/ 18472 w 1482161"/>
                <a:gd name="connsiteY6" fmla="*/ 1050636 h 1050636"/>
                <a:gd name="connsiteX7" fmla="*/ 0 w 1482161"/>
                <a:gd name="connsiteY7" fmla="*/ 0 h 1050636"/>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995036 w 1562540"/>
                <a:gd name="connsiteY5" fmla="*/ 1050636 h 1265092"/>
                <a:gd name="connsiteX6" fmla="*/ 18472 w 1562540"/>
                <a:gd name="connsiteY6" fmla="*/ 1050636 h 1265092"/>
                <a:gd name="connsiteX7" fmla="*/ 0 w 1562540"/>
                <a:gd name="connsiteY7" fmla="*/ 0 h 1265092"/>
                <a:gd name="connsiteX0" fmla="*/ 0 w 1562540"/>
                <a:gd name="connsiteY0" fmla="*/ 0 h 1265092"/>
                <a:gd name="connsiteX1" fmla="*/ 958091 w 1562540"/>
                <a:gd name="connsiteY1" fmla="*/ 27709 h 1265092"/>
                <a:gd name="connsiteX2" fmla="*/ 1098454 w 1562540"/>
                <a:gd name="connsiteY2" fmla="*/ 489815 h 1265092"/>
                <a:gd name="connsiteX3" fmla="*/ 1475413 w 1562540"/>
                <a:gd name="connsiteY3" fmla="*/ 727363 h 1265092"/>
                <a:gd name="connsiteX4" fmla="*/ 1552190 w 1562540"/>
                <a:gd name="connsiteY4" fmla="*/ 1265092 h 1265092"/>
                <a:gd name="connsiteX5" fmla="*/ 537836 w 1562540"/>
                <a:gd name="connsiteY5" fmla="*/ 1152236 h 1265092"/>
                <a:gd name="connsiteX6" fmla="*/ 18472 w 1562540"/>
                <a:gd name="connsiteY6" fmla="*/ 1050636 h 1265092"/>
                <a:gd name="connsiteX7" fmla="*/ 0 w 1562540"/>
                <a:gd name="connsiteY7" fmla="*/ 0 h 1265092"/>
                <a:gd name="connsiteX0" fmla="*/ 0 w 1562540"/>
                <a:gd name="connsiteY0" fmla="*/ 0 h 1352656"/>
                <a:gd name="connsiteX1" fmla="*/ 958091 w 1562540"/>
                <a:gd name="connsiteY1" fmla="*/ 27709 h 1352656"/>
                <a:gd name="connsiteX2" fmla="*/ 1098454 w 1562540"/>
                <a:gd name="connsiteY2" fmla="*/ 489815 h 1352656"/>
                <a:gd name="connsiteX3" fmla="*/ 1475413 w 1562540"/>
                <a:gd name="connsiteY3" fmla="*/ 727363 h 1352656"/>
                <a:gd name="connsiteX4" fmla="*/ 1552190 w 1562540"/>
                <a:gd name="connsiteY4" fmla="*/ 1265092 h 1352656"/>
                <a:gd name="connsiteX5" fmla="*/ 749203 w 1562540"/>
                <a:gd name="connsiteY5" fmla="*/ 1350240 h 1352656"/>
                <a:gd name="connsiteX6" fmla="*/ 537836 w 1562540"/>
                <a:gd name="connsiteY6" fmla="*/ 1152236 h 1352656"/>
                <a:gd name="connsiteX7" fmla="*/ 18472 w 1562540"/>
                <a:gd name="connsiteY7" fmla="*/ 1050636 h 1352656"/>
                <a:gd name="connsiteX8" fmla="*/ 0 w 1562540"/>
                <a:gd name="connsiteY8" fmla="*/ 0 h 1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40" h="1352656">
                  <a:moveTo>
                    <a:pt x="0" y="0"/>
                  </a:moveTo>
                  <a:lnTo>
                    <a:pt x="958091" y="27709"/>
                  </a:lnTo>
                  <a:cubicBezTo>
                    <a:pt x="1158629" y="91882"/>
                    <a:pt x="936034" y="424006"/>
                    <a:pt x="1098454" y="489815"/>
                  </a:cubicBezTo>
                  <a:cubicBezTo>
                    <a:pt x="1184674" y="606424"/>
                    <a:pt x="1466995" y="625667"/>
                    <a:pt x="1475413" y="727363"/>
                  </a:cubicBezTo>
                  <a:cubicBezTo>
                    <a:pt x="1524688" y="888614"/>
                    <a:pt x="1587610" y="1203516"/>
                    <a:pt x="1552190" y="1265092"/>
                  </a:cubicBezTo>
                  <a:cubicBezTo>
                    <a:pt x="1368136" y="1243733"/>
                    <a:pt x="933257" y="1371599"/>
                    <a:pt x="749203" y="1350240"/>
                  </a:cubicBezTo>
                  <a:lnTo>
                    <a:pt x="537836" y="1152236"/>
                  </a:lnTo>
                  <a:lnTo>
                    <a:pt x="18472" y="10506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6" name="Graphic 115" descr="Munten met effen opvulling">
              <a:extLst>
                <a:ext uri="{FF2B5EF4-FFF2-40B4-BE49-F238E27FC236}">
                  <a16:creationId xmlns:a16="http://schemas.microsoft.com/office/drawing/2014/main" id="{12AA4464-40E1-AB58-50DE-41562F3C79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1411" y="2900306"/>
              <a:ext cx="2046671" cy="2046671"/>
            </a:xfrm>
            <a:prstGeom prst="rect">
              <a:avLst/>
            </a:prstGeom>
            <a:effectLst/>
          </p:spPr>
        </p:pic>
      </p:grpSp>
      <p:sp>
        <p:nvSpPr>
          <p:cNvPr id="117" name="Tekstvak 116">
            <a:extLst>
              <a:ext uri="{FF2B5EF4-FFF2-40B4-BE49-F238E27FC236}">
                <a16:creationId xmlns:a16="http://schemas.microsoft.com/office/drawing/2014/main" id="{FBAFDA90-3FE9-AC26-404A-06E364DA5591}"/>
              </a:ext>
            </a:extLst>
          </p:cNvPr>
          <p:cNvSpPr txBox="1"/>
          <p:nvPr/>
        </p:nvSpPr>
        <p:spPr>
          <a:xfrm>
            <a:off x="9169191" y="1811039"/>
            <a:ext cx="18562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uLnTx/>
                <a:uFillTx/>
                <a:latin typeface="Effra" panose="02000506080000020004" pitchFamily="2" charset="0"/>
                <a:ea typeface="+mn-ea"/>
                <a:cs typeface="+mn-cs"/>
              </a:rPr>
              <a:t>Emissiekoers</a:t>
            </a:r>
          </a:p>
        </p:txBody>
      </p:sp>
      <p:sp>
        <p:nvSpPr>
          <p:cNvPr id="118" name="Tekstvak 117">
            <a:extLst>
              <a:ext uri="{FF2B5EF4-FFF2-40B4-BE49-F238E27FC236}">
                <a16:creationId xmlns:a16="http://schemas.microsoft.com/office/drawing/2014/main" id="{1926319C-DF38-5871-372B-A9DD2D0AE218}"/>
              </a:ext>
            </a:extLst>
          </p:cNvPr>
          <p:cNvSpPr txBox="1"/>
          <p:nvPr/>
        </p:nvSpPr>
        <p:spPr>
          <a:xfrm>
            <a:off x="8103767" y="2485097"/>
            <a:ext cx="20966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effectLst/>
                <a:uLnTx/>
                <a:uFillTx/>
                <a:latin typeface="Effra" panose="02000506080000020004" pitchFamily="2" charset="0"/>
              </a:rPr>
              <a:t>Nominale waarde</a:t>
            </a:r>
          </a:p>
        </p:txBody>
      </p:sp>
      <p:sp>
        <p:nvSpPr>
          <p:cNvPr id="119" name="Tekstvak 118">
            <a:extLst>
              <a:ext uri="{FF2B5EF4-FFF2-40B4-BE49-F238E27FC236}">
                <a16:creationId xmlns:a16="http://schemas.microsoft.com/office/drawing/2014/main" id="{183B9EA8-D184-C733-78A2-7094988E0F42}"/>
              </a:ext>
            </a:extLst>
          </p:cNvPr>
          <p:cNvSpPr txBox="1"/>
          <p:nvPr/>
        </p:nvSpPr>
        <p:spPr>
          <a:xfrm>
            <a:off x="10669494" y="2485097"/>
            <a:ext cx="8534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effectLst/>
                <a:uLnTx/>
                <a:uFillTx/>
                <a:latin typeface="Effra" panose="02000506080000020004" pitchFamily="2" charset="0"/>
              </a:rPr>
              <a:t>Agio</a:t>
            </a:r>
          </a:p>
        </p:txBody>
      </p:sp>
      <p:cxnSp>
        <p:nvCxnSpPr>
          <p:cNvPr id="120" name="Verbindingslijn: gebogen 119">
            <a:extLst>
              <a:ext uri="{FF2B5EF4-FFF2-40B4-BE49-F238E27FC236}">
                <a16:creationId xmlns:a16="http://schemas.microsoft.com/office/drawing/2014/main" id="{F79E9F66-8724-9678-68D7-88F12E980285}"/>
              </a:ext>
            </a:extLst>
          </p:cNvPr>
          <p:cNvCxnSpPr>
            <a:stCxn id="117" idx="2"/>
            <a:endCxn id="118" idx="0"/>
          </p:cNvCxnSpPr>
          <p:nvPr/>
        </p:nvCxnSpPr>
        <p:spPr>
          <a:xfrm rot="5400000">
            <a:off x="9487730" y="1875507"/>
            <a:ext cx="273948" cy="945232"/>
          </a:xfrm>
          <a:prstGeom prst="bentConnector3">
            <a:avLst/>
          </a:prstGeom>
          <a:ln w="38100">
            <a:solidFill>
              <a:srgbClr val="B995EF"/>
            </a:solidFill>
          </a:ln>
        </p:spPr>
        <p:style>
          <a:lnRef idx="1">
            <a:schemeClr val="accent1"/>
          </a:lnRef>
          <a:fillRef idx="0">
            <a:schemeClr val="accent1"/>
          </a:fillRef>
          <a:effectRef idx="0">
            <a:schemeClr val="accent1"/>
          </a:effectRef>
          <a:fontRef idx="minor">
            <a:schemeClr val="tx1"/>
          </a:fontRef>
        </p:style>
      </p:cxnSp>
      <p:cxnSp>
        <p:nvCxnSpPr>
          <p:cNvPr id="121" name="Verbindingslijn: gebogen 120">
            <a:extLst>
              <a:ext uri="{FF2B5EF4-FFF2-40B4-BE49-F238E27FC236}">
                <a16:creationId xmlns:a16="http://schemas.microsoft.com/office/drawing/2014/main" id="{C6BCACA1-3C1A-7A29-E31B-68307967F025}"/>
              </a:ext>
            </a:extLst>
          </p:cNvPr>
          <p:cNvCxnSpPr>
            <a:cxnSpLocks/>
            <a:stCxn id="117" idx="2"/>
            <a:endCxn id="119" idx="0"/>
          </p:cNvCxnSpPr>
          <p:nvPr/>
        </p:nvCxnSpPr>
        <p:spPr>
          <a:xfrm rot="16200000" flipH="1">
            <a:off x="10459804" y="1848664"/>
            <a:ext cx="273948" cy="998917"/>
          </a:xfrm>
          <a:prstGeom prst="bentConnector3">
            <a:avLst/>
          </a:prstGeom>
          <a:ln w="38100">
            <a:solidFill>
              <a:srgbClr val="B995EF"/>
            </a:solidFill>
          </a:ln>
        </p:spPr>
        <p:style>
          <a:lnRef idx="1">
            <a:schemeClr val="accent1"/>
          </a:lnRef>
          <a:fillRef idx="0">
            <a:schemeClr val="accent1"/>
          </a:fillRef>
          <a:effectRef idx="0">
            <a:schemeClr val="accent1"/>
          </a:effectRef>
          <a:fontRef idx="minor">
            <a:schemeClr val="tx1"/>
          </a:fontRef>
        </p:style>
      </p:cxnSp>
      <p:sp>
        <p:nvSpPr>
          <p:cNvPr id="122" name="Tekstvak 121">
            <a:extLst>
              <a:ext uri="{FF2B5EF4-FFF2-40B4-BE49-F238E27FC236}">
                <a16:creationId xmlns:a16="http://schemas.microsoft.com/office/drawing/2014/main" id="{AE32B5CB-8B5E-59DC-7377-7B4F1075E13B}"/>
              </a:ext>
            </a:extLst>
          </p:cNvPr>
          <p:cNvSpPr txBox="1"/>
          <p:nvPr/>
        </p:nvSpPr>
        <p:spPr>
          <a:xfrm>
            <a:off x="599355" y="3023406"/>
            <a:ext cx="5358100"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1400" i="1" dirty="0">
                <a:solidFill>
                  <a:schemeClr val="bg1">
                    <a:lumMod val="50000"/>
                  </a:schemeClr>
                </a:solidFill>
                <a:latin typeface="Effra" panose="02000506080000020004" pitchFamily="2" charset="0"/>
              </a:rPr>
              <a:t>De nominale waarde van een aandeel bedraagt €15,-.</a:t>
            </a:r>
            <a:endParaRPr kumimoji="0" lang="nl-NL" sz="1400" i="1" u="none" strike="noStrike" kern="1200" cap="none" spc="0" normalizeH="0" baseline="0" noProof="0" dirty="0">
              <a:ln>
                <a:noFill/>
              </a:ln>
              <a:solidFill>
                <a:schemeClr val="bg1">
                  <a:lumMod val="50000"/>
                </a:schemeClr>
              </a:solidFill>
              <a:uLnTx/>
              <a:uFillTx/>
              <a:latin typeface="Effra" panose="02000506080000020004" pitchFamily="2" charset="0"/>
              <a:ea typeface="+mn-ea"/>
              <a:cs typeface="+mn-cs"/>
            </a:endParaRPr>
          </a:p>
        </p:txBody>
      </p:sp>
      <p:sp>
        <p:nvSpPr>
          <p:cNvPr id="123" name="Rechthoek: afgeronde hoeken 122">
            <a:extLst>
              <a:ext uri="{FF2B5EF4-FFF2-40B4-BE49-F238E27FC236}">
                <a16:creationId xmlns:a16="http://schemas.microsoft.com/office/drawing/2014/main" id="{7AEA552B-9AE0-999D-EC3A-7F7CFF5E0792}"/>
              </a:ext>
            </a:extLst>
          </p:cNvPr>
          <p:cNvSpPr/>
          <p:nvPr/>
        </p:nvSpPr>
        <p:spPr>
          <a:xfrm>
            <a:off x="562691" y="3342564"/>
            <a:ext cx="3288873"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Aantal geplaatste aandelen dit jaar</a:t>
            </a:r>
          </a:p>
        </p:txBody>
      </p:sp>
      <p:sp>
        <p:nvSpPr>
          <p:cNvPr id="124" name="Rechthoek: afgeronde hoeken 123">
            <a:extLst>
              <a:ext uri="{FF2B5EF4-FFF2-40B4-BE49-F238E27FC236}">
                <a16:creationId xmlns:a16="http://schemas.microsoft.com/office/drawing/2014/main" id="{224164BE-C7DF-EF5E-151B-9392AC2A41BF}"/>
              </a:ext>
            </a:extLst>
          </p:cNvPr>
          <p:cNvSpPr/>
          <p:nvPr/>
        </p:nvSpPr>
        <p:spPr>
          <a:xfrm>
            <a:off x="298451" y="3304537"/>
            <a:ext cx="331470"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1</a:t>
            </a:r>
          </a:p>
        </p:txBody>
      </p:sp>
      <p:sp>
        <p:nvSpPr>
          <p:cNvPr id="125" name="Rechthoek: afgeronde hoeken 124">
            <a:extLst>
              <a:ext uri="{FF2B5EF4-FFF2-40B4-BE49-F238E27FC236}">
                <a16:creationId xmlns:a16="http://schemas.microsoft.com/office/drawing/2014/main" id="{3EF7F805-1035-D781-DECB-78C044DFD500}"/>
              </a:ext>
            </a:extLst>
          </p:cNvPr>
          <p:cNvSpPr/>
          <p:nvPr/>
        </p:nvSpPr>
        <p:spPr>
          <a:xfrm>
            <a:off x="4596596" y="3342564"/>
            <a:ext cx="3288873"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Agio per </a:t>
            </a:r>
            <a:r>
              <a:rPr lang="nl-NL" sz="1600" dirty="0">
                <a:solidFill>
                  <a:prstClr val="white"/>
                </a:solidFill>
                <a:latin typeface="Effra" panose="02000506080000020004" pitchFamily="2" charset="0"/>
              </a:rPr>
              <a:t>geplaatst </a:t>
            </a: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aandeel</a:t>
            </a:r>
          </a:p>
        </p:txBody>
      </p:sp>
      <p:sp>
        <p:nvSpPr>
          <p:cNvPr id="126" name="Rechthoek: afgeronde hoeken 125">
            <a:extLst>
              <a:ext uri="{FF2B5EF4-FFF2-40B4-BE49-F238E27FC236}">
                <a16:creationId xmlns:a16="http://schemas.microsoft.com/office/drawing/2014/main" id="{6B5FADFF-ED78-155A-1AE0-E0D9F34C4B31}"/>
              </a:ext>
            </a:extLst>
          </p:cNvPr>
          <p:cNvSpPr/>
          <p:nvPr/>
        </p:nvSpPr>
        <p:spPr>
          <a:xfrm>
            <a:off x="4332356" y="3304537"/>
            <a:ext cx="331470"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2</a:t>
            </a:r>
          </a:p>
        </p:txBody>
      </p:sp>
      <p:sp>
        <p:nvSpPr>
          <p:cNvPr id="127" name="Rechthoek: afgeronde hoeken 126">
            <a:extLst>
              <a:ext uri="{FF2B5EF4-FFF2-40B4-BE49-F238E27FC236}">
                <a16:creationId xmlns:a16="http://schemas.microsoft.com/office/drawing/2014/main" id="{E2B0C81A-DFEA-DC24-FF0F-627B0BF55F0A}"/>
              </a:ext>
            </a:extLst>
          </p:cNvPr>
          <p:cNvSpPr/>
          <p:nvPr/>
        </p:nvSpPr>
        <p:spPr>
          <a:xfrm>
            <a:off x="8604676" y="3342564"/>
            <a:ext cx="3288873"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Emissiekoers berekenen</a:t>
            </a:r>
          </a:p>
        </p:txBody>
      </p:sp>
      <p:sp>
        <p:nvSpPr>
          <p:cNvPr id="128" name="Rechthoek: afgeronde hoeken 127">
            <a:extLst>
              <a:ext uri="{FF2B5EF4-FFF2-40B4-BE49-F238E27FC236}">
                <a16:creationId xmlns:a16="http://schemas.microsoft.com/office/drawing/2014/main" id="{69B694E7-CD28-89E4-DA34-B78B6C5CE871}"/>
              </a:ext>
            </a:extLst>
          </p:cNvPr>
          <p:cNvSpPr/>
          <p:nvPr/>
        </p:nvSpPr>
        <p:spPr>
          <a:xfrm>
            <a:off x="8340436" y="3304537"/>
            <a:ext cx="331470"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3</a:t>
            </a:r>
          </a:p>
        </p:txBody>
      </p:sp>
      <p:sp>
        <p:nvSpPr>
          <p:cNvPr id="130" name="Tekstvak 129">
            <a:extLst>
              <a:ext uri="{FF2B5EF4-FFF2-40B4-BE49-F238E27FC236}">
                <a16:creationId xmlns:a16="http://schemas.microsoft.com/office/drawing/2014/main" id="{89BD597A-7122-5D10-64B6-994ED4600E0B}"/>
              </a:ext>
            </a:extLst>
          </p:cNvPr>
          <p:cNvSpPr txBox="1"/>
          <p:nvPr/>
        </p:nvSpPr>
        <p:spPr>
          <a:xfrm>
            <a:off x="2096075" y="5029905"/>
            <a:ext cx="126554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noProof="0" dirty="0">
                <a:solidFill>
                  <a:prstClr val="black">
                    <a:lumMod val="95000"/>
                    <a:lumOff val="5000"/>
                  </a:prstClr>
                </a:solidFill>
                <a:latin typeface="Effra" panose="02000506080000020004" pitchFamily="2" charset="0"/>
              </a:rPr>
              <a:t>aandelen</a:t>
            </a:r>
            <a:endParaRPr kumimoji="0" lang="nl-NL" sz="2000" i="0" u="none" strike="noStrike" kern="1200" cap="none" spc="0" normalizeH="0" baseline="0" noProof="0" dirty="0">
              <a:ln>
                <a:noFill/>
              </a:ln>
              <a:solidFill>
                <a:prstClr val="black">
                  <a:lumMod val="95000"/>
                  <a:lumOff val="5000"/>
                </a:prstClr>
              </a:solidFill>
              <a:effectLst/>
              <a:uLnTx/>
              <a:uFillTx/>
              <a:latin typeface="Effra" panose="02000506080000020004" pitchFamily="2" charset="0"/>
            </a:endParaRPr>
          </a:p>
        </p:txBody>
      </p:sp>
      <mc:AlternateContent xmlns:mc="http://schemas.openxmlformats.org/markup-compatibility/2006" xmlns:a14="http://schemas.microsoft.com/office/drawing/2010/main">
        <mc:Choice Requires="a14">
          <p:sp>
            <p:nvSpPr>
              <p:cNvPr id="131" name="Tekstvak 130">
                <a:extLst>
                  <a:ext uri="{FF2B5EF4-FFF2-40B4-BE49-F238E27FC236}">
                    <a16:creationId xmlns:a16="http://schemas.microsoft.com/office/drawing/2014/main" id="{6ACAC234-0B85-38E2-B857-F468723979A2}"/>
                  </a:ext>
                </a:extLst>
              </p:cNvPr>
              <p:cNvSpPr txBox="1"/>
              <p:nvPr/>
            </p:nvSpPr>
            <p:spPr>
              <a:xfrm>
                <a:off x="706420" y="3629111"/>
                <a:ext cx="2702031" cy="5761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rPr>
                          </m:ctrlPr>
                        </m:fPr>
                        <m:num>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𝑮</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𝑨</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𝑲</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m:t>
                          </m:r>
                        </m:num>
                        <m:den>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rPr>
                            <m:t>𝑵𝒐𝒎𝒊𝒏𝒂𝒍𝒆</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rPr>
                            <m:t> </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rPr>
                            <m:t>𝒘𝒂𝒂𝒓𝒅𝒆</m:t>
                          </m:r>
                        </m:den>
                      </m:f>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endParaRPr>
              </a:p>
            </p:txBody>
          </p:sp>
        </mc:Choice>
        <mc:Fallback xmlns="">
          <p:sp>
            <p:nvSpPr>
              <p:cNvPr id="131" name="Tekstvak 130">
                <a:extLst>
                  <a:ext uri="{FF2B5EF4-FFF2-40B4-BE49-F238E27FC236}">
                    <a16:creationId xmlns:a16="http://schemas.microsoft.com/office/drawing/2014/main" id="{6ACAC234-0B85-38E2-B857-F468723979A2}"/>
                  </a:ext>
                </a:extLst>
              </p:cNvPr>
              <p:cNvSpPr txBox="1">
                <a:spLocks noRot="1" noChangeAspect="1" noMove="1" noResize="1" noEditPoints="1" noAdjustHandles="1" noChangeArrowheads="1" noChangeShapeType="1" noTextEdit="1"/>
              </p:cNvSpPr>
              <p:nvPr/>
            </p:nvSpPr>
            <p:spPr>
              <a:xfrm>
                <a:off x="706420" y="3629111"/>
                <a:ext cx="2702031" cy="576183"/>
              </a:xfrm>
              <a:prstGeom prst="rect">
                <a:avLst/>
              </a:prstGeom>
              <a:blipFill>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33" name="Tekstvak 132">
                <a:extLst>
                  <a:ext uri="{FF2B5EF4-FFF2-40B4-BE49-F238E27FC236}">
                    <a16:creationId xmlns:a16="http://schemas.microsoft.com/office/drawing/2014/main" id="{3235882A-0270-4AB6-4EF9-076014B6C161}"/>
                  </a:ext>
                </a:extLst>
              </p:cNvPr>
              <p:cNvSpPr txBox="1"/>
              <p:nvPr/>
            </p:nvSpPr>
            <p:spPr>
              <a:xfrm>
                <a:off x="346384" y="4310027"/>
                <a:ext cx="3422102" cy="5761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ctrlPr>
                        </m:fPr>
                        <m:num>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4.200.000−€3.300.000</m:t>
                          </m:r>
                        </m:num>
                        <m:den>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€15</m:t>
                          </m:r>
                        </m:den>
                      </m:f>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133" name="Tekstvak 132">
                <a:extLst>
                  <a:ext uri="{FF2B5EF4-FFF2-40B4-BE49-F238E27FC236}">
                    <a16:creationId xmlns:a16="http://schemas.microsoft.com/office/drawing/2014/main" id="{3235882A-0270-4AB6-4EF9-076014B6C161}"/>
                  </a:ext>
                </a:extLst>
              </p:cNvPr>
              <p:cNvSpPr txBox="1">
                <a:spLocks noRot="1" noChangeAspect="1" noMove="1" noResize="1" noEditPoints="1" noAdjustHandles="1" noChangeArrowheads="1" noChangeShapeType="1" noTextEdit="1"/>
              </p:cNvSpPr>
              <p:nvPr/>
            </p:nvSpPr>
            <p:spPr>
              <a:xfrm>
                <a:off x="346384" y="4310027"/>
                <a:ext cx="3422102" cy="576183"/>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34" name="Tekstvak 133">
                <a:extLst>
                  <a:ext uri="{FF2B5EF4-FFF2-40B4-BE49-F238E27FC236}">
                    <a16:creationId xmlns:a16="http://schemas.microsoft.com/office/drawing/2014/main" id="{7E6CA78F-79B7-8401-B1D6-1BABFED4585E}"/>
                  </a:ext>
                </a:extLst>
              </p:cNvPr>
              <p:cNvSpPr txBox="1"/>
              <p:nvPr/>
            </p:nvSpPr>
            <p:spPr>
              <a:xfrm>
                <a:off x="764962" y="5029905"/>
                <a:ext cx="1485830"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=60.000</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134" name="Tekstvak 133">
                <a:extLst>
                  <a:ext uri="{FF2B5EF4-FFF2-40B4-BE49-F238E27FC236}">
                    <a16:creationId xmlns:a16="http://schemas.microsoft.com/office/drawing/2014/main" id="{7E6CA78F-79B7-8401-B1D6-1BABFED4585E}"/>
                  </a:ext>
                </a:extLst>
              </p:cNvPr>
              <p:cNvSpPr txBox="1">
                <a:spLocks noRot="1" noChangeAspect="1" noMove="1" noResize="1" noEditPoints="1" noAdjustHandles="1" noChangeArrowheads="1" noChangeShapeType="1" noTextEdit="1"/>
              </p:cNvSpPr>
              <p:nvPr/>
            </p:nvSpPr>
            <p:spPr>
              <a:xfrm>
                <a:off x="764962" y="5029905"/>
                <a:ext cx="1485830" cy="307777"/>
              </a:xfrm>
              <a:prstGeom prst="rect">
                <a:avLst/>
              </a:prstGeom>
              <a:blipFill>
                <a:blip r:embed="rId6"/>
                <a:stretch>
                  <a:fillRect b="-5882"/>
                </a:stretch>
              </a:blipFill>
            </p:spPr>
            <p:txBody>
              <a:bodyPr/>
              <a:lstStyle/>
              <a:p>
                <a:r>
                  <a:rPr lang="nl-NL">
                    <a:noFill/>
                  </a:rPr>
                  <a:t> </a:t>
                </a:r>
              </a:p>
            </p:txBody>
          </p:sp>
        </mc:Fallback>
      </mc:AlternateContent>
      <p:sp>
        <p:nvSpPr>
          <p:cNvPr id="135" name="Tekstvak 134">
            <a:extLst>
              <a:ext uri="{FF2B5EF4-FFF2-40B4-BE49-F238E27FC236}">
                <a16:creationId xmlns:a16="http://schemas.microsoft.com/office/drawing/2014/main" id="{425F8C4D-C501-29C8-BB7D-1FFA3280E154}"/>
              </a:ext>
            </a:extLst>
          </p:cNvPr>
          <p:cNvSpPr txBox="1"/>
          <p:nvPr/>
        </p:nvSpPr>
        <p:spPr>
          <a:xfrm>
            <a:off x="5766955" y="5029905"/>
            <a:ext cx="2059058"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solidFill>
                  <a:prstClr val="black">
                    <a:lumMod val="95000"/>
                    <a:lumOff val="5000"/>
                  </a:prstClr>
                </a:solidFill>
                <a:latin typeface="Effra" panose="02000506080000020004" pitchFamily="2" charset="0"/>
              </a:rPr>
              <a:t>a</a:t>
            </a:r>
            <a:r>
              <a:rPr lang="nl-NL" sz="2000" noProof="0" dirty="0" err="1">
                <a:solidFill>
                  <a:prstClr val="black">
                    <a:lumMod val="95000"/>
                    <a:lumOff val="5000"/>
                  </a:prstClr>
                </a:solidFill>
                <a:latin typeface="Effra" panose="02000506080000020004" pitchFamily="2" charset="0"/>
              </a:rPr>
              <a:t>gio</a:t>
            </a:r>
            <a:r>
              <a:rPr lang="nl-NL" sz="2000" noProof="0" dirty="0">
                <a:solidFill>
                  <a:prstClr val="black">
                    <a:lumMod val="95000"/>
                    <a:lumOff val="5000"/>
                  </a:prstClr>
                </a:solidFill>
                <a:latin typeface="Effra" panose="02000506080000020004" pitchFamily="2" charset="0"/>
              </a:rPr>
              <a:t> per aandeel</a:t>
            </a:r>
            <a:endParaRPr kumimoji="0" lang="nl-NL" sz="2000" i="0" u="none" strike="noStrike" kern="1200" cap="none" spc="0" normalizeH="0" baseline="0" noProof="0" dirty="0">
              <a:ln>
                <a:noFill/>
              </a:ln>
              <a:solidFill>
                <a:prstClr val="black">
                  <a:lumMod val="95000"/>
                  <a:lumOff val="5000"/>
                </a:prstClr>
              </a:solidFill>
              <a:effectLst/>
              <a:uLnTx/>
              <a:uFillTx/>
              <a:latin typeface="Effra" panose="02000506080000020004" pitchFamily="2" charset="0"/>
            </a:endParaRPr>
          </a:p>
        </p:txBody>
      </p:sp>
      <mc:AlternateContent xmlns:mc="http://schemas.openxmlformats.org/markup-compatibility/2006" xmlns:a14="http://schemas.microsoft.com/office/drawing/2010/main">
        <mc:Choice Requires="a14">
          <p:sp>
            <p:nvSpPr>
              <p:cNvPr id="136" name="Tekstvak 135">
                <a:extLst>
                  <a:ext uri="{FF2B5EF4-FFF2-40B4-BE49-F238E27FC236}">
                    <a16:creationId xmlns:a16="http://schemas.microsoft.com/office/drawing/2014/main" id="{C4103852-314C-63B5-EE5F-AB196194ABC1}"/>
                  </a:ext>
                </a:extLst>
              </p:cNvPr>
              <p:cNvSpPr txBox="1"/>
              <p:nvPr/>
            </p:nvSpPr>
            <p:spPr>
              <a:xfrm>
                <a:off x="4872977" y="3629111"/>
                <a:ext cx="2702031" cy="63132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rPr>
                          </m:ctrlPr>
                        </m:fPr>
                        <m:num>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𝑨𝒈𝒊𝒐𝒓𝒆𝒔𝒆𝒓𝒗𝒆</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m:t>
                          </m:r>
                        </m:num>
                        <m:den>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rPr>
                            <m:t>𝑮𝒆𝒑𝒍𝒂𝒂𝒕𝒔𝒕𝒆</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rPr>
                            <m:t> </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rPr>
                            <m:t>𝒂𝒂𝒏𝒅𝒆𝒍𝒆𝒏</m:t>
                          </m:r>
                        </m:den>
                      </m:f>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endParaRPr>
              </a:p>
            </p:txBody>
          </p:sp>
        </mc:Choice>
        <mc:Fallback xmlns="">
          <p:sp>
            <p:nvSpPr>
              <p:cNvPr id="136" name="Tekstvak 135">
                <a:extLst>
                  <a:ext uri="{FF2B5EF4-FFF2-40B4-BE49-F238E27FC236}">
                    <a16:creationId xmlns:a16="http://schemas.microsoft.com/office/drawing/2014/main" id="{C4103852-314C-63B5-EE5F-AB196194ABC1}"/>
                  </a:ext>
                </a:extLst>
              </p:cNvPr>
              <p:cNvSpPr txBox="1">
                <a:spLocks noRot="1" noChangeAspect="1" noMove="1" noResize="1" noEditPoints="1" noAdjustHandles="1" noChangeArrowheads="1" noChangeShapeType="1" noTextEdit="1"/>
              </p:cNvSpPr>
              <p:nvPr/>
            </p:nvSpPr>
            <p:spPr>
              <a:xfrm>
                <a:off x="4872977" y="3629111"/>
                <a:ext cx="2702031" cy="631327"/>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37" name="Tekstvak 136">
                <a:extLst>
                  <a:ext uri="{FF2B5EF4-FFF2-40B4-BE49-F238E27FC236}">
                    <a16:creationId xmlns:a16="http://schemas.microsoft.com/office/drawing/2014/main" id="{5163BB6E-D5F6-75A2-86EC-26962833F10A}"/>
                  </a:ext>
                </a:extLst>
              </p:cNvPr>
              <p:cNvSpPr txBox="1"/>
              <p:nvPr/>
            </p:nvSpPr>
            <p:spPr>
              <a:xfrm>
                <a:off x="4512941" y="4310027"/>
                <a:ext cx="3422102" cy="58451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ctrlPr>
                        </m:fPr>
                        <m:num>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675.000−€300.000</m:t>
                          </m:r>
                        </m:num>
                        <m:den>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60.000</m:t>
                          </m:r>
                        </m:den>
                      </m:f>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137" name="Tekstvak 136">
                <a:extLst>
                  <a:ext uri="{FF2B5EF4-FFF2-40B4-BE49-F238E27FC236}">
                    <a16:creationId xmlns:a16="http://schemas.microsoft.com/office/drawing/2014/main" id="{5163BB6E-D5F6-75A2-86EC-26962833F10A}"/>
                  </a:ext>
                </a:extLst>
              </p:cNvPr>
              <p:cNvSpPr txBox="1">
                <a:spLocks noRot="1" noChangeAspect="1" noMove="1" noResize="1" noEditPoints="1" noAdjustHandles="1" noChangeArrowheads="1" noChangeShapeType="1" noTextEdit="1"/>
              </p:cNvSpPr>
              <p:nvPr/>
            </p:nvSpPr>
            <p:spPr>
              <a:xfrm>
                <a:off x="4512941" y="4310027"/>
                <a:ext cx="3422102" cy="584519"/>
              </a:xfrm>
              <a:prstGeom prst="rect">
                <a:avLst/>
              </a:prstGeom>
              <a:blipFill>
                <a:blip r:embed="rId8"/>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38" name="Tekstvak 137">
                <a:extLst>
                  <a:ext uri="{FF2B5EF4-FFF2-40B4-BE49-F238E27FC236}">
                    <a16:creationId xmlns:a16="http://schemas.microsoft.com/office/drawing/2014/main" id="{E033F8D3-04AC-9AB7-9F69-8673B142A892}"/>
                  </a:ext>
                </a:extLst>
              </p:cNvPr>
              <p:cNvSpPr txBox="1"/>
              <p:nvPr/>
            </p:nvSpPr>
            <p:spPr>
              <a:xfrm>
                <a:off x="4577596" y="5029905"/>
                <a:ext cx="1485830"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=6,25</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138" name="Tekstvak 137">
                <a:extLst>
                  <a:ext uri="{FF2B5EF4-FFF2-40B4-BE49-F238E27FC236}">
                    <a16:creationId xmlns:a16="http://schemas.microsoft.com/office/drawing/2014/main" id="{E033F8D3-04AC-9AB7-9F69-8673B142A892}"/>
                  </a:ext>
                </a:extLst>
              </p:cNvPr>
              <p:cNvSpPr txBox="1">
                <a:spLocks noRot="1" noChangeAspect="1" noMove="1" noResize="1" noEditPoints="1" noAdjustHandles="1" noChangeArrowheads="1" noChangeShapeType="1" noTextEdit="1"/>
              </p:cNvSpPr>
              <p:nvPr/>
            </p:nvSpPr>
            <p:spPr>
              <a:xfrm>
                <a:off x="4577596" y="5029905"/>
                <a:ext cx="1485830" cy="307777"/>
              </a:xfrm>
              <a:prstGeom prst="rect">
                <a:avLst/>
              </a:prstGeom>
              <a:blipFill>
                <a:blip r:embed="rId9"/>
                <a:stretch>
                  <a:fillRect b="-588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39" name="Tekstvak 138">
                <a:extLst>
                  <a:ext uri="{FF2B5EF4-FFF2-40B4-BE49-F238E27FC236}">
                    <a16:creationId xmlns:a16="http://schemas.microsoft.com/office/drawing/2014/main" id="{AF91C124-7EAD-B5C2-9DE0-175B3EB5D7B7}"/>
                  </a:ext>
                </a:extLst>
              </p:cNvPr>
              <p:cNvSpPr txBox="1"/>
              <p:nvPr/>
            </p:nvSpPr>
            <p:spPr>
              <a:xfrm>
                <a:off x="8506171" y="3629111"/>
                <a:ext cx="3370210"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rPr>
                        <m:t>𝑵𝒐𝒎𝒊𝒎𝒂𝒍𝒆</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rPr>
                        <m:t> </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rPr>
                        <m:t>𝒘𝒂𝒂𝒓𝒅𝒆</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rPr>
                        <m:t>+</m:t>
                      </m:r>
                      <m:r>
                        <a:rPr kumimoji="0" lang="nl-NL" sz="2000" b="1"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rPr>
                        <m:t>𝒂𝒈𝒊𝒐</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endParaRPr>
              </a:p>
            </p:txBody>
          </p:sp>
        </mc:Choice>
        <mc:Fallback xmlns="">
          <p:sp>
            <p:nvSpPr>
              <p:cNvPr id="139" name="Tekstvak 138">
                <a:extLst>
                  <a:ext uri="{FF2B5EF4-FFF2-40B4-BE49-F238E27FC236}">
                    <a16:creationId xmlns:a16="http://schemas.microsoft.com/office/drawing/2014/main" id="{AF91C124-7EAD-B5C2-9DE0-175B3EB5D7B7}"/>
                  </a:ext>
                </a:extLst>
              </p:cNvPr>
              <p:cNvSpPr txBox="1">
                <a:spLocks noRot="1" noChangeAspect="1" noMove="1" noResize="1" noEditPoints="1" noAdjustHandles="1" noChangeArrowheads="1" noChangeShapeType="1" noTextEdit="1"/>
              </p:cNvSpPr>
              <p:nvPr/>
            </p:nvSpPr>
            <p:spPr>
              <a:xfrm>
                <a:off x="8506171" y="3629111"/>
                <a:ext cx="3370210" cy="307777"/>
              </a:xfrm>
              <a:prstGeom prst="rect">
                <a:avLst/>
              </a:prstGeom>
              <a:blipFill>
                <a:blip r:embed="rId10"/>
                <a:stretch>
                  <a:fillRect r="-904" b="-33333"/>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40" name="Tekstvak 139">
                <a:extLst>
                  <a:ext uri="{FF2B5EF4-FFF2-40B4-BE49-F238E27FC236}">
                    <a16:creationId xmlns:a16="http://schemas.microsoft.com/office/drawing/2014/main" id="{8E89BE3C-A54D-7A74-ED03-B73E6D70EB74}"/>
                  </a:ext>
                </a:extLst>
              </p:cNvPr>
              <p:cNvSpPr txBox="1"/>
              <p:nvPr/>
            </p:nvSpPr>
            <p:spPr>
              <a:xfrm>
                <a:off x="8386268" y="4310027"/>
                <a:ext cx="342210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€15+€6,25=€21,25</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140" name="Tekstvak 139">
                <a:extLst>
                  <a:ext uri="{FF2B5EF4-FFF2-40B4-BE49-F238E27FC236}">
                    <a16:creationId xmlns:a16="http://schemas.microsoft.com/office/drawing/2014/main" id="{8E89BE3C-A54D-7A74-ED03-B73E6D70EB74}"/>
                  </a:ext>
                </a:extLst>
              </p:cNvPr>
              <p:cNvSpPr txBox="1">
                <a:spLocks noRot="1" noChangeAspect="1" noMove="1" noResize="1" noEditPoints="1" noAdjustHandles="1" noChangeArrowheads="1" noChangeShapeType="1" noTextEdit="1"/>
              </p:cNvSpPr>
              <p:nvPr/>
            </p:nvSpPr>
            <p:spPr>
              <a:xfrm>
                <a:off x="8386268" y="4310027"/>
                <a:ext cx="3422102" cy="307777"/>
              </a:xfrm>
              <a:prstGeom prst="rect">
                <a:avLst/>
              </a:prstGeom>
              <a:blipFill>
                <a:blip r:embed="rId11"/>
                <a:stretch>
                  <a:fillRect b="-5882"/>
                </a:stretch>
              </a:blipFill>
            </p:spPr>
            <p:txBody>
              <a:bodyPr/>
              <a:lstStyle/>
              <a:p>
                <a:r>
                  <a:rPr lang="nl-NL">
                    <a:noFill/>
                  </a:rPr>
                  <a:t> </a:t>
                </a:r>
              </a:p>
            </p:txBody>
          </p:sp>
        </mc:Fallback>
      </mc:AlternateContent>
    </p:spTree>
    <p:extLst>
      <p:ext uri="{BB962C8B-B14F-4D97-AF65-F5344CB8AC3E}">
        <p14:creationId xmlns:p14="http://schemas.microsoft.com/office/powerpoint/2010/main" val="28188673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
                                        </p:tgtEl>
                                        <p:attrNameLst>
                                          <p:attrName>style.visibility</p:attrName>
                                        </p:attrNameLst>
                                      </p:cBhvr>
                                      <p:to>
                                        <p:strVal val="visible"/>
                                      </p:to>
                                    </p:set>
                                    <p:animEffect transition="in" filter="wipe(left)">
                                      <p:cBhvr>
                                        <p:cTn id="32" dur="200"/>
                                        <p:tgtEl>
                                          <p:spTgt spid="1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wipe(left)">
                                      <p:cBhvr>
                                        <p:cTn id="37" dur="200"/>
                                        <p:tgtEl>
                                          <p:spTgt spid="134"/>
                                        </p:tgtEl>
                                      </p:cBhvr>
                                    </p:animEffect>
                                  </p:childTnLst>
                                </p:cTn>
                              </p:par>
                            </p:childTnLst>
                          </p:cTn>
                        </p:par>
                        <p:par>
                          <p:cTn id="38" fill="hold">
                            <p:stCondLst>
                              <p:cond delay="200"/>
                            </p:stCondLst>
                            <p:childTnLst>
                              <p:par>
                                <p:cTn id="39" presetID="1" presetClass="entr" presetSubtype="0" fill="hold" grpId="0" nodeType="afterEffect">
                                  <p:stCondLst>
                                    <p:cond delay="0"/>
                                  </p:stCondLst>
                                  <p:childTnLst>
                                    <p:set>
                                      <p:cBhvr>
                                        <p:cTn id="40" dur="1" fill="hold">
                                          <p:stCondLst>
                                            <p:cond delay="0"/>
                                          </p:stCondLst>
                                        </p:cTn>
                                        <p:tgtEl>
                                          <p:spTgt spid="1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wipe(left)">
                                      <p:cBhvr>
                                        <p:cTn id="55" dur="200"/>
                                        <p:tgtEl>
                                          <p:spTgt spid="13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38"/>
                                        </p:tgtEl>
                                        <p:attrNameLst>
                                          <p:attrName>style.visibility</p:attrName>
                                        </p:attrNameLst>
                                      </p:cBhvr>
                                      <p:to>
                                        <p:strVal val="visible"/>
                                      </p:to>
                                    </p:set>
                                    <p:animEffect transition="in" filter="wipe(left)">
                                      <p:cBhvr>
                                        <p:cTn id="60" dur="200"/>
                                        <p:tgtEl>
                                          <p:spTgt spid="138"/>
                                        </p:tgtEl>
                                      </p:cBhvr>
                                    </p:animEffect>
                                  </p:childTnLst>
                                </p:cTn>
                              </p:par>
                            </p:childTnLst>
                          </p:cTn>
                        </p:par>
                        <p:par>
                          <p:cTn id="61" fill="hold">
                            <p:stCondLst>
                              <p:cond delay="200"/>
                            </p:stCondLst>
                            <p:childTnLst>
                              <p:par>
                                <p:cTn id="62" presetID="1" presetClass="entr" presetSubtype="0" fill="hold" grpId="0" nodeType="afterEffect">
                                  <p:stCondLst>
                                    <p:cond delay="0"/>
                                  </p:stCondLst>
                                  <p:childTnLst>
                                    <p:set>
                                      <p:cBhvr>
                                        <p:cTn id="63" dur="1" fill="hold">
                                          <p:stCondLst>
                                            <p:cond delay="0"/>
                                          </p:stCondLst>
                                        </p:cTn>
                                        <p:tgtEl>
                                          <p:spTgt spid="13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2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2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3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40"/>
                                        </p:tgtEl>
                                        <p:attrNameLst>
                                          <p:attrName>style.visibility</p:attrName>
                                        </p:attrNameLst>
                                      </p:cBhvr>
                                      <p:to>
                                        <p:strVal val="visible"/>
                                      </p:to>
                                    </p:set>
                                    <p:animEffect transition="in" filter="wipe(left)">
                                      <p:cBhvr>
                                        <p:cTn id="78" dur="2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19" grpId="0"/>
      <p:bldP spid="123" grpId="0" animBg="1"/>
      <p:bldP spid="124" grpId="0" animBg="1"/>
      <p:bldP spid="125" grpId="0" animBg="1"/>
      <p:bldP spid="126" grpId="0" animBg="1"/>
      <p:bldP spid="127" grpId="0" animBg="1"/>
      <p:bldP spid="128" grpId="0" animBg="1"/>
      <p:bldP spid="130" grpId="0"/>
      <p:bldP spid="131" grpId="0"/>
      <p:bldP spid="133" grpId="0"/>
      <p:bldP spid="134" grpId="0"/>
      <p:bldP spid="135" grpId="0"/>
      <p:bldP spid="136" grpId="0"/>
      <p:bldP spid="137" grpId="0"/>
      <p:bldP spid="138" grpId="0"/>
      <p:bldP spid="139" grpId="0"/>
      <p:bldP spid="14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11A0-CE81-6BBF-D75A-6AE4DE61FEC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14A942E-2734-7F6D-CCF5-94C9003353D2}"/>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Aandelenkapitaal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V</a:t>
            </a:r>
            <a:r>
              <a:rPr kumimoji="0" lang="nl-NL" sz="2800" b="0" i="0" u="none" strike="noStrike" kern="1200" cap="none" spc="0" normalizeH="0" baseline="0" noProof="0" dirty="0" err="1">
                <a:ln>
                  <a:noFill/>
                </a:ln>
                <a:solidFill>
                  <a:prstClr val="black"/>
                </a:solidFill>
                <a:effectLst/>
                <a:uLnTx/>
                <a:uFillTx/>
                <a:latin typeface="Effra" panose="02000506080000020004" pitchFamily="2" charset="0"/>
                <a:ea typeface="+mn-ea"/>
                <a:cs typeface="+mn-cs"/>
              </a:rPr>
              <a:t>eelgemaakte</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fouten)</a:t>
            </a:r>
          </a:p>
        </p:txBody>
      </p:sp>
      <p:sp>
        <p:nvSpPr>
          <p:cNvPr id="3" name="Rechthoek: afgeronde hoeken 2">
            <a:extLst>
              <a:ext uri="{FF2B5EF4-FFF2-40B4-BE49-F238E27FC236}">
                <a16:creationId xmlns:a16="http://schemas.microsoft.com/office/drawing/2014/main" id="{F0BDBDDF-D87E-6C67-86A8-46F8E7464F6D}"/>
              </a:ext>
            </a:extLst>
          </p:cNvPr>
          <p:cNvSpPr/>
          <p:nvPr/>
        </p:nvSpPr>
        <p:spPr>
          <a:xfrm>
            <a:off x="352712"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b="1" dirty="0">
                <a:solidFill>
                  <a:schemeClr val="bg1"/>
                </a:solidFill>
                <a:latin typeface="Effra" panose="02000506080000020004" pitchFamily="2" charset="0"/>
              </a:rPr>
              <a:t>Aandelenkapitaal </a:t>
            </a:r>
            <a:r>
              <a:rPr lang="nl-NL" sz="2400" dirty="0">
                <a:solidFill>
                  <a:schemeClr val="bg1"/>
                </a:solidFill>
                <a:latin typeface="Effra" panose="02000506080000020004" pitchFamily="2" charset="0"/>
              </a:rPr>
              <a:t>zien als het aantal aandelen.</a:t>
            </a:r>
          </a:p>
        </p:txBody>
      </p:sp>
      <p:cxnSp>
        <p:nvCxnSpPr>
          <p:cNvPr id="4" name="Rechte verbindingslijn 3">
            <a:extLst>
              <a:ext uri="{FF2B5EF4-FFF2-40B4-BE49-F238E27FC236}">
                <a16:creationId xmlns:a16="http://schemas.microsoft.com/office/drawing/2014/main" id="{3CCE8A64-CD03-0A6F-5F90-787DE6175008}"/>
              </a:ext>
            </a:extLst>
          </p:cNvPr>
          <p:cNvCxnSpPr>
            <a:cxnSpLocks/>
          </p:cNvCxnSpPr>
          <p:nvPr/>
        </p:nvCxnSpPr>
        <p:spPr>
          <a:xfrm>
            <a:off x="4064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D5C5E502-A938-2162-0EAB-0A3EBC502AB1}"/>
              </a:ext>
            </a:extLst>
          </p:cNvPr>
          <p:cNvCxnSpPr>
            <a:cxnSpLocks/>
          </p:cNvCxnSpPr>
          <p:nvPr/>
        </p:nvCxnSpPr>
        <p:spPr>
          <a:xfrm>
            <a:off x="8128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hthoek: afgeronde hoeken 5">
            <a:extLst>
              <a:ext uri="{FF2B5EF4-FFF2-40B4-BE49-F238E27FC236}">
                <a16:creationId xmlns:a16="http://schemas.microsoft.com/office/drawing/2014/main" id="{946663CE-C379-6927-4CF7-CD313F7D3FA4}"/>
              </a:ext>
            </a:extLst>
          </p:cNvPr>
          <p:cNvSpPr/>
          <p:nvPr/>
        </p:nvSpPr>
        <p:spPr>
          <a:xfrm>
            <a:off x="4323487"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a:solidFill>
                  <a:schemeClr val="bg1"/>
                </a:solidFill>
                <a:latin typeface="Effra" panose="02000506080000020004" pitchFamily="2" charset="0"/>
              </a:rPr>
              <a:t>Verschil tussen </a:t>
            </a:r>
          </a:p>
          <a:p>
            <a:pPr algn="ctr"/>
            <a:r>
              <a:rPr lang="nl-NL" sz="2400">
                <a:solidFill>
                  <a:schemeClr val="bg1"/>
                </a:solidFill>
                <a:latin typeface="Effra" panose="02000506080000020004" pitchFamily="2" charset="0"/>
              </a:rPr>
              <a:t>een </a:t>
            </a:r>
            <a:r>
              <a:rPr lang="nl-NL" sz="2400" b="1">
                <a:solidFill>
                  <a:schemeClr val="bg1"/>
                </a:solidFill>
                <a:latin typeface="Effra" panose="02000506080000020004" pitchFamily="2" charset="0"/>
              </a:rPr>
              <a:t>bv</a:t>
            </a:r>
            <a:r>
              <a:rPr lang="nl-NL" sz="2400">
                <a:solidFill>
                  <a:schemeClr val="bg1"/>
                </a:solidFill>
                <a:latin typeface="Effra" panose="02000506080000020004" pitchFamily="2" charset="0"/>
              </a:rPr>
              <a:t> en een </a:t>
            </a:r>
            <a:r>
              <a:rPr lang="nl-NL" sz="2400" b="1">
                <a:solidFill>
                  <a:schemeClr val="bg1"/>
                </a:solidFill>
                <a:latin typeface="Effra" panose="02000506080000020004" pitchFamily="2" charset="0"/>
              </a:rPr>
              <a:t>nv</a:t>
            </a:r>
            <a:r>
              <a:rPr lang="nl-NL" sz="2400">
                <a:solidFill>
                  <a:schemeClr val="bg1"/>
                </a:solidFill>
                <a:latin typeface="Effra" panose="02000506080000020004" pitchFamily="2" charset="0"/>
              </a:rPr>
              <a:t>.</a:t>
            </a:r>
            <a:endParaRPr lang="nl-NL" sz="2400" dirty="0">
              <a:solidFill>
                <a:schemeClr val="bg1"/>
              </a:solidFill>
              <a:latin typeface="Effra" panose="02000506080000020004" pitchFamily="2" charset="0"/>
            </a:endParaRPr>
          </a:p>
        </p:txBody>
      </p:sp>
      <p:sp>
        <p:nvSpPr>
          <p:cNvPr id="7" name="Rechthoek: afgeronde hoeken 6">
            <a:extLst>
              <a:ext uri="{FF2B5EF4-FFF2-40B4-BE49-F238E27FC236}">
                <a16:creationId xmlns:a16="http://schemas.microsoft.com/office/drawing/2014/main" id="{6F953153-0883-48E0-D094-958BD2667EEB}"/>
              </a:ext>
            </a:extLst>
          </p:cNvPr>
          <p:cNvSpPr/>
          <p:nvPr/>
        </p:nvSpPr>
        <p:spPr>
          <a:xfrm>
            <a:off x="8417001"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b="1" dirty="0">
                <a:solidFill>
                  <a:schemeClr val="bg1"/>
                </a:solidFill>
                <a:latin typeface="Effra" panose="02000506080000020004" pitchFamily="2" charset="0"/>
              </a:rPr>
              <a:t>Verschillende waardes </a:t>
            </a:r>
            <a:r>
              <a:rPr lang="nl-NL" sz="2400" dirty="0">
                <a:solidFill>
                  <a:schemeClr val="bg1"/>
                </a:solidFill>
                <a:latin typeface="Effra" panose="02000506080000020004" pitchFamily="2" charset="0"/>
              </a:rPr>
              <a:t>door elkaar halen.</a:t>
            </a:r>
          </a:p>
        </p:txBody>
      </p:sp>
      <p:sp>
        <p:nvSpPr>
          <p:cNvPr id="8" name="Tekstvak 7">
            <a:extLst>
              <a:ext uri="{FF2B5EF4-FFF2-40B4-BE49-F238E27FC236}">
                <a16:creationId xmlns:a16="http://schemas.microsoft.com/office/drawing/2014/main" id="{63A34B6A-C4C5-B367-B80F-01458468D164}"/>
              </a:ext>
            </a:extLst>
          </p:cNvPr>
          <p:cNvSpPr txBox="1"/>
          <p:nvPr/>
        </p:nvSpPr>
        <p:spPr>
          <a:xfrm>
            <a:off x="149594" y="4642585"/>
            <a:ext cx="3914402"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Reken dus niet met het aandelenkapitaal alsof dat het aantal aandelen is.</a:t>
            </a:r>
          </a:p>
          <a:p>
            <a:pPr algn="ctr"/>
            <a:r>
              <a:rPr lang="nl-NL" sz="2400" b="1" i="1" dirty="0">
                <a:latin typeface="Effra" panose="02000506080000020004" pitchFamily="2" charset="0"/>
              </a:rPr>
              <a:t>Dan vergelijk je appels </a:t>
            </a:r>
          </a:p>
          <a:p>
            <a:pPr algn="ctr"/>
            <a:r>
              <a:rPr lang="nl-NL" sz="2400" b="1" i="1" dirty="0">
                <a:latin typeface="Effra" panose="02000506080000020004" pitchFamily="2" charset="0"/>
              </a:rPr>
              <a:t>met peren.</a:t>
            </a:r>
          </a:p>
        </p:txBody>
      </p:sp>
      <p:sp>
        <p:nvSpPr>
          <p:cNvPr id="9" name="Tekstvak 8">
            <a:extLst>
              <a:ext uri="{FF2B5EF4-FFF2-40B4-BE49-F238E27FC236}">
                <a16:creationId xmlns:a16="http://schemas.microsoft.com/office/drawing/2014/main" id="{5C8FA3EB-FF0A-9786-8CD7-18344418B42A}"/>
              </a:ext>
            </a:extLst>
          </p:cNvPr>
          <p:cNvSpPr txBox="1"/>
          <p:nvPr/>
        </p:nvSpPr>
        <p:spPr>
          <a:xfrm>
            <a:off x="149594" y="2404729"/>
            <a:ext cx="3914402" cy="1569660"/>
          </a:xfrm>
          <a:prstGeom prst="rect">
            <a:avLst/>
          </a:prstGeom>
          <a:noFill/>
        </p:spPr>
        <p:txBody>
          <a:bodyPr wrap="square" rtlCol="0">
            <a:spAutoFit/>
          </a:bodyPr>
          <a:lstStyle/>
          <a:p>
            <a:pPr algn="ctr"/>
            <a:r>
              <a:rPr lang="nl-NL" sz="2400" b="1" i="1" dirty="0">
                <a:latin typeface="Effra" panose="02000506080000020004" pitchFamily="2" charset="0"/>
              </a:rPr>
              <a:t>Het </a:t>
            </a:r>
            <a:r>
              <a:rPr lang="nl-NL" sz="2400" b="1" i="1" dirty="0">
                <a:solidFill>
                  <a:srgbClr val="00B050"/>
                </a:solidFill>
                <a:latin typeface="Effra" panose="02000506080000020004" pitchFamily="2" charset="0"/>
              </a:rPr>
              <a:t>aandelenkapitaal</a:t>
            </a:r>
            <a:r>
              <a:rPr lang="nl-NL" sz="2400" b="1" i="1" dirty="0">
                <a:latin typeface="Effra" panose="02000506080000020004" pitchFamily="2" charset="0"/>
              </a:rPr>
              <a:t> is </a:t>
            </a:r>
            <a:r>
              <a:rPr lang="nl-NL" sz="2400" b="1" i="1" dirty="0">
                <a:solidFill>
                  <a:srgbClr val="00B050"/>
                </a:solidFill>
                <a:latin typeface="Effra" panose="02000506080000020004" pitchFamily="2" charset="0"/>
              </a:rPr>
              <a:t>in euro’s</a:t>
            </a:r>
            <a:r>
              <a:rPr lang="nl-NL" sz="2400" b="1" i="1" dirty="0">
                <a:latin typeface="Effra" panose="02000506080000020004" pitchFamily="2" charset="0"/>
              </a:rPr>
              <a:t>, omrekenen naar aandelen: </a:t>
            </a:r>
            <a:r>
              <a:rPr lang="nl-NL" sz="2400" b="1" i="1" dirty="0">
                <a:solidFill>
                  <a:srgbClr val="00B050"/>
                </a:solidFill>
                <a:latin typeface="Effra" panose="02000506080000020004" pitchFamily="2" charset="0"/>
              </a:rPr>
              <a:t>delen door </a:t>
            </a:r>
            <a:r>
              <a:rPr lang="nl-NL" sz="2400" b="1" i="1" dirty="0">
                <a:latin typeface="Effra" panose="02000506080000020004" pitchFamily="2" charset="0"/>
              </a:rPr>
              <a:t>de </a:t>
            </a:r>
            <a:r>
              <a:rPr lang="nl-NL" sz="2400" b="1" i="1" dirty="0">
                <a:solidFill>
                  <a:srgbClr val="00B050"/>
                </a:solidFill>
                <a:latin typeface="Effra" panose="02000506080000020004" pitchFamily="2" charset="0"/>
              </a:rPr>
              <a:t>nominale waarde</a:t>
            </a:r>
            <a:r>
              <a:rPr lang="nl-NL" sz="2400" b="1" i="1" dirty="0">
                <a:latin typeface="Effra" panose="02000506080000020004" pitchFamily="2" charset="0"/>
              </a:rPr>
              <a:t>.</a:t>
            </a:r>
          </a:p>
        </p:txBody>
      </p:sp>
      <p:sp>
        <p:nvSpPr>
          <p:cNvPr id="10" name="Tekstvak 9">
            <a:extLst>
              <a:ext uri="{FF2B5EF4-FFF2-40B4-BE49-F238E27FC236}">
                <a16:creationId xmlns:a16="http://schemas.microsoft.com/office/drawing/2014/main" id="{1DEA918A-E9B2-2387-AB14-3AC9E82008A7}"/>
              </a:ext>
            </a:extLst>
          </p:cNvPr>
          <p:cNvSpPr txBox="1"/>
          <p:nvPr/>
        </p:nvSpPr>
        <p:spPr>
          <a:xfrm>
            <a:off x="4180322" y="4642585"/>
            <a:ext cx="3831355"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De beurskoers is voor aandelen van een bv niet relevant om te noemen. </a:t>
            </a:r>
            <a:r>
              <a:rPr lang="nl-NL" sz="2400" b="1" i="1" dirty="0">
                <a:latin typeface="Effra" panose="02000506080000020004" pitchFamily="2" charset="0"/>
              </a:rPr>
              <a:t>Dan haal je de twee rechtsvormen door elkaar.</a:t>
            </a:r>
          </a:p>
        </p:txBody>
      </p:sp>
      <p:sp>
        <p:nvSpPr>
          <p:cNvPr id="11" name="Tekstvak 10">
            <a:extLst>
              <a:ext uri="{FF2B5EF4-FFF2-40B4-BE49-F238E27FC236}">
                <a16:creationId xmlns:a16="http://schemas.microsoft.com/office/drawing/2014/main" id="{444757BA-A529-7713-56CA-B2ED4BEF219D}"/>
              </a:ext>
            </a:extLst>
          </p:cNvPr>
          <p:cNvSpPr txBox="1"/>
          <p:nvPr/>
        </p:nvSpPr>
        <p:spPr>
          <a:xfrm>
            <a:off x="4180323" y="2404729"/>
            <a:ext cx="3831355" cy="1569660"/>
          </a:xfrm>
          <a:prstGeom prst="rect">
            <a:avLst/>
          </a:prstGeom>
          <a:noFill/>
        </p:spPr>
        <p:txBody>
          <a:bodyPr wrap="square" rtlCol="0">
            <a:spAutoFit/>
          </a:bodyPr>
          <a:lstStyle/>
          <a:p>
            <a:pPr algn="ctr"/>
            <a:r>
              <a:rPr lang="nl-NL" sz="2400" b="1" i="1" dirty="0">
                <a:latin typeface="Effra" panose="02000506080000020004" pitchFamily="2" charset="0"/>
              </a:rPr>
              <a:t>De aandelen van een </a:t>
            </a:r>
            <a:r>
              <a:rPr lang="nl-NL" sz="2400" b="1" i="1" dirty="0">
                <a:solidFill>
                  <a:srgbClr val="00B050"/>
                </a:solidFill>
                <a:latin typeface="Effra" panose="02000506080000020004" pitchFamily="2" charset="0"/>
              </a:rPr>
              <a:t>bv</a:t>
            </a:r>
            <a:r>
              <a:rPr lang="nl-NL" sz="2400" b="1" i="1" dirty="0">
                <a:latin typeface="Effra" panose="02000506080000020004" pitchFamily="2" charset="0"/>
              </a:rPr>
              <a:t> worden </a:t>
            </a:r>
            <a:r>
              <a:rPr lang="nl-NL" sz="2400" b="1" i="1" dirty="0">
                <a:solidFill>
                  <a:srgbClr val="00B050"/>
                </a:solidFill>
                <a:latin typeface="Effra" panose="02000506080000020004" pitchFamily="2" charset="0"/>
              </a:rPr>
              <a:t>niet openbaar </a:t>
            </a:r>
            <a:r>
              <a:rPr lang="nl-NL" sz="2400" b="1" i="1" dirty="0">
                <a:latin typeface="Effra" panose="02000506080000020004" pitchFamily="2" charset="0"/>
              </a:rPr>
              <a:t>verhandeld, de aandelen van een </a:t>
            </a:r>
            <a:r>
              <a:rPr lang="nl-NL" sz="2400" b="1" i="1" dirty="0">
                <a:solidFill>
                  <a:srgbClr val="00B050"/>
                </a:solidFill>
                <a:latin typeface="Effra" panose="02000506080000020004" pitchFamily="2" charset="0"/>
              </a:rPr>
              <a:t>nv wel</a:t>
            </a:r>
            <a:r>
              <a:rPr lang="nl-NL" sz="2400" b="1" i="1" dirty="0">
                <a:latin typeface="Effra" panose="02000506080000020004" pitchFamily="2" charset="0"/>
              </a:rPr>
              <a:t>.</a:t>
            </a:r>
          </a:p>
        </p:txBody>
      </p:sp>
      <p:sp>
        <p:nvSpPr>
          <p:cNvPr id="12" name="Tekstvak 11">
            <a:extLst>
              <a:ext uri="{FF2B5EF4-FFF2-40B4-BE49-F238E27FC236}">
                <a16:creationId xmlns:a16="http://schemas.microsoft.com/office/drawing/2014/main" id="{B0F14BDC-5FE6-E7F4-745B-7B6459959DF0}"/>
              </a:ext>
            </a:extLst>
          </p:cNvPr>
          <p:cNvSpPr txBox="1"/>
          <p:nvPr/>
        </p:nvSpPr>
        <p:spPr>
          <a:xfrm>
            <a:off x="8211052" y="4642585"/>
            <a:ext cx="3831355"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De beurskoers komt niet tot uiting op de balans van de onderneming.</a:t>
            </a:r>
          </a:p>
          <a:p>
            <a:pPr algn="ctr"/>
            <a:r>
              <a:rPr lang="nl-NL" sz="2400" b="1" i="1" dirty="0">
                <a:latin typeface="Effra" panose="02000506080000020004" pitchFamily="2" charset="0"/>
              </a:rPr>
              <a:t>Daar gebruiken we de nominale waarde.</a:t>
            </a:r>
          </a:p>
        </p:txBody>
      </p:sp>
      <p:sp>
        <p:nvSpPr>
          <p:cNvPr id="13" name="Tekstvak 12">
            <a:extLst>
              <a:ext uri="{FF2B5EF4-FFF2-40B4-BE49-F238E27FC236}">
                <a16:creationId xmlns:a16="http://schemas.microsoft.com/office/drawing/2014/main" id="{D1A950DB-B73E-AF29-8778-1E1791F62340}"/>
              </a:ext>
            </a:extLst>
          </p:cNvPr>
          <p:cNvSpPr txBox="1"/>
          <p:nvPr/>
        </p:nvSpPr>
        <p:spPr>
          <a:xfrm>
            <a:off x="8211052" y="2404729"/>
            <a:ext cx="3831355" cy="1569660"/>
          </a:xfrm>
          <a:prstGeom prst="rect">
            <a:avLst/>
          </a:prstGeom>
          <a:noFill/>
        </p:spPr>
        <p:txBody>
          <a:bodyPr wrap="square" rtlCol="0">
            <a:spAutoFit/>
          </a:bodyPr>
          <a:lstStyle/>
          <a:p>
            <a:pPr algn="ctr"/>
            <a:r>
              <a:rPr lang="nl-NL" sz="2400" b="1" i="1" dirty="0">
                <a:latin typeface="Effra" panose="02000506080000020004" pitchFamily="2" charset="0"/>
              </a:rPr>
              <a:t>Houd </a:t>
            </a:r>
            <a:r>
              <a:rPr lang="nl-NL" sz="2400" b="1" i="1" dirty="0">
                <a:solidFill>
                  <a:srgbClr val="00B050"/>
                </a:solidFill>
                <a:latin typeface="Effra" panose="02000506080000020004" pitchFamily="2" charset="0"/>
              </a:rPr>
              <a:t>overzicht</a:t>
            </a:r>
            <a:r>
              <a:rPr lang="nl-NL" sz="2400" b="1" i="1" dirty="0">
                <a:latin typeface="Effra" panose="02000506080000020004" pitchFamily="2" charset="0"/>
              </a:rPr>
              <a:t> met </a:t>
            </a:r>
            <a:r>
              <a:rPr lang="nl-NL" sz="2400" b="1" i="1" dirty="0">
                <a:solidFill>
                  <a:srgbClr val="00B050"/>
                </a:solidFill>
                <a:latin typeface="Effra" panose="02000506080000020004" pitchFamily="2" charset="0"/>
              </a:rPr>
              <a:t>welke aandeelwaarde wanneer </a:t>
            </a:r>
            <a:r>
              <a:rPr lang="nl-NL" sz="2400" b="1" i="1" dirty="0">
                <a:latin typeface="Effra" panose="02000506080000020004" pitchFamily="2" charset="0"/>
              </a:rPr>
              <a:t>wel en wanneer niet </a:t>
            </a:r>
          </a:p>
          <a:p>
            <a:pPr algn="ctr"/>
            <a:r>
              <a:rPr lang="nl-NL" sz="2400" b="1" i="1" dirty="0">
                <a:solidFill>
                  <a:srgbClr val="00B050"/>
                </a:solidFill>
                <a:latin typeface="Effra" panose="02000506080000020004" pitchFamily="2" charset="0"/>
              </a:rPr>
              <a:t>van toepassing </a:t>
            </a:r>
            <a:r>
              <a:rPr lang="nl-NL" sz="2400" b="1" i="1" dirty="0">
                <a:latin typeface="Effra" panose="02000506080000020004" pitchFamily="2" charset="0"/>
              </a:rPr>
              <a:t>is.</a:t>
            </a:r>
          </a:p>
        </p:txBody>
      </p:sp>
      <p:sp>
        <p:nvSpPr>
          <p:cNvPr id="14" name="Tekstvak 13">
            <a:extLst>
              <a:ext uri="{FF2B5EF4-FFF2-40B4-BE49-F238E27FC236}">
                <a16:creationId xmlns:a16="http://schemas.microsoft.com/office/drawing/2014/main" id="{2539D4DE-A0D8-D77E-C269-BBC795E9A650}"/>
              </a:ext>
            </a:extLst>
          </p:cNvPr>
          <p:cNvSpPr txBox="1"/>
          <p:nvPr/>
        </p:nvSpPr>
        <p:spPr>
          <a:xfrm>
            <a:off x="1312348"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15" name="Tekstvak 14">
            <a:extLst>
              <a:ext uri="{FF2B5EF4-FFF2-40B4-BE49-F238E27FC236}">
                <a16:creationId xmlns:a16="http://schemas.microsoft.com/office/drawing/2014/main" id="{87B4A03C-EFB3-C413-526F-0DA045F780A3}"/>
              </a:ext>
            </a:extLst>
          </p:cNvPr>
          <p:cNvSpPr txBox="1"/>
          <p:nvPr/>
        </p:nvSpPr>
        <p:spPr>
          <a:xfrm>
            <a:off x="5301553"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16" name="Tekstvak 15">
            <a:extLst>
              <a:ext uri="{FF2B5EF4-FFF2-40B4-BE49-F238E27FC236}">
                <a16:creationId xmlns:a16="http://schemas.microsoft.com/office/drawing/2014/main" id="{907E6314-6940-39BB-1156-5269254875CB}"/>
              </a:ext>
            </a:extLst>
          </p:cNvPr>
          <p:cNvSpPr txBox="1"/>
          <p:nvPr/>
        </p:nvSpPr>
        <p:spPr>
          <a:xfrm>
            <a:off x="9361713"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18" name="Tekstvak 17">
            <a:extLst>
              <a:ext uri="{FF2B5EF4-FFF2-40B4-BE49-F238E27FC236}">
                <a16:creationId xmlns:a16="http://schemas.microsoft.com/office/drawing/2014/main" id="{23470901-1F9E-A5FA-C5A1-24BDC912BD13}"/>
              </a:ext>
            </a:extLst>
          </p:cNvPr>
          <p:cNvSpPr txBox="1"/>
          <p:nvPr/>
        </p:nvSpPr>
        <p:spPr>
          <a:xfrm>
            <a:off x="1112974"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
        <p:nvSpPr>
          <p:cNvPr id="19" name="Tekstvak 18">
            <a:extLst>
              <a:ext uri="{FF2B5EF4-FFF2-40B4-BE49-F238E27FC236}">
                <a16:creationId xmlns:a16="http://schemas.microsoft.com/office/drawing/2014/main" id="{854E7A73-C567-FE7E-85BF-ED66AA634157}"/>
              </a:ext>
            </a:extLst>
          </p:cNvPr>
          <p:cNvSpPr txBox="1"/>
          <p:nvPr/>
        </p:nvSpPr>
        <p:spPr>
          <a:xfrm>
            <a:off x="5102179"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
        <p:nvSpPr>
          <p:cNvPr id="20" name="Tekstvak 19">
            <a:extLst>
              <a:ext uri="{FF2B5EF4-FFF2-40B4-BE49-F238E27FC236}">
                <a16:creationId xmlns:a16="http://schemas.microsoft.com/office/drawing/2014/main" id="{443807D8-68B2-E0A3-E316-4356B096F825}"/>
              </a:ext>
            </a:extLst>
          </p:cNvPr>
          <p:cNvSpPr txBox="1"/>
          <p:nvPr/>
        </p:nvSpPr>
        <p:spPr>
          <a:xfrm>
            <a:off x="9162339"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Tree>
    <p:extLst>
      <p:ext uri="{BB962C8B-B14F-4D97-AF65-F5344CB8AC3E}">
        <p14:creationId xmlns:p14="http://schemas.microsoft.com/office/powerpoint/2010/main" val="263176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250"/>
                                        <p:tgtEl>
                                          <p:spTgt spid="4"/>
                                        </p:tgtEl>
                                      </p:cBhvr>
                                    </p:animEffect>
                                  </p:childTnLst>
                                </p:cTn>
                              </p:par>
                              <p:par>
                                <p:cTn id="8" presetID="16" presetClass="entr" presetSubtype="4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p:bldP spid="9" grpId="0"/>
      <p:bldP spid="10" grpId="0"/>
      <p:bldP spid="11" grpId="0"/>
      <p:bldP spid="12" grpId="0"/>
      <p:bldP spid="13" grpId="0"/>
      <p:bldP spid="14" grpId="0"/>
      <p:bldP spid="15" grpId="0"/>
      <p:bldP spid="16" grpId="0"/>
      <p:bldP spid="18" grpId="0"/>
      <p:bldP spid="19" grpId="0"/>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8B97C-FE45-FBE4-76A9-F68A490FBB8B}"/>
            </a:ext>
          </a:extLst>
        </p:cNvPr>
        <p:cNvGrpSpPr/>
        <p:nvPr/>
      </p:nvGrpSpPr>
      <p:grpSpPr>
        <a:xfrm>
          <a:off x="0" y="0"/>
          <a:ext cx="0" cy="0"/>
          <a:chOff x="0" y="0"/>
          <a:chExt cx="0" cy="0"/>
        </a:xfrm>
      </p:grpSpPr>
    </p:spTree>
    <p:extLst>
      <p:ext uri="{BB962C8B-B14F-4D97-AF65-F5344CB8AC3E}">
        <p14:creationId xmlns:p14="http://schemas.microsoft.com/office/powerpoint/2010/main" val="911925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BC84B-CF4F-C0AF-CEA5-824E4385ECD0}"/>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44D084E-2857-E64D-2961-3A9410380D24}"/>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Belasting en meer!</a:t>
            </a:r>
          </a:p>
        </p:txBody>
      </p:sp>
      <p:cxnSp>
        <p:nvCxnSpPr>
          <p:cNvPr id="6" name="Rechte verbindingslijn 5">
            <a:extLst>
              <a:ext uri="{FF2B5EF4-FFF2-40B4-BE49-F238E27FC236}">
                <a16:creationId xmlns:a16="http://schemas.microsoft.com/office/drawing/2014/main" id="{F2294D6E-B92B-B565-893F-5D805E1703BD}"/>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B35896C7-55A1-3978-E735-DA3E7D7FF367}"/>
              </a:ext>
            </a:extLst>
          </p:cNvPr>
          <p:cNvSpPr txBox="1"/>
          <p:nvPr/>
        </p:nvSpPr>
        <p:spPr>
          <a:xfrm>
            <a:off x="948164" y="4585846"/>
            <a:ext cx="3075195"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Patrick</a:t>
            </a:r>
          </a:p>
        </p:txBody>
      </p:sp>
      <p:sp>
        <p:nvSpPr>
          <p:cNvPr id="5" name="Tekstvak 4">
            <a:extLst>
              <a:ext uri="{FF2B5EF4-FFF2-40B4-BE49-F238E27FC236}">
                <a16:creationId xmlns:a16="http://schemas.microsoft.com/office/drawing/2014/main" id="{D90AE378-33D5-02CB-0B65-766AA08AC09B}"/>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Winstverdeling</a:t>
            </a:r>
          </a:p>
        </p:txBody>
      </p:sp>
    </p:spTree>
    <p:extLst>
      <p:ext uri="{BB962C8B-B14F-4D97-AF65-F5344CB8AC3E}">
        <p14:creationId xmlns:p14="http://schemas.microsoft.com/office/powerpoint/2010/main" val="420167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DA589-1DA8-A0E0-D61D-A12CCA889575}"/>
            </a:ext>
          </a:extLst>
        </p:cNvPr>
        <p:cNvGrpSpPr/>
        <p:nvPr/>
      </p:nvGrpSpPr>
      <p:grpSpPr>
        <a:xfrm>
          <a:off x="0" y="0"/>
          <a:ext cx="0" cy="0"/>
          <a:chOff x="0" y="0"/>
          <a:chExt cx="0" cy="0"/>
        </a:xfrm>
      </p:grpSpPr>
      <p:sp>
        <p:nvSpPr>
          <p:cNvPr id="123" name="Tekstvak 122">
            <a:extLst>
              <a:ext uri="{FF2B5EF4-FFF2-40B4-BE49-F238E27FC236}">
                <a16:creationId xmlns:a16="http://schemas.microsoft.com/office/drawing/2014/main" id="{89A1B1D1-4057-AD98-9A1B-630E33C83944}"/>
              </a:ext>
            </a:extLst>
          </p:cNvPr>
          <p:cNvSpPr txBox="1"/>
          <p:nvPr/>
        </p:nvSpPr>
        <p:spPr>
          <a:xfrm>
            <a:off x="8130382" y="5431993"/>
            <a:ext cx="243467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prstClr val="black"/>
                </a:solidFill>
                <a:effectLst/>
                <a:uLnTx/>
                <a:uFillTx/>
                <a:latin typeface="Effra" panose="02000506080000020004" pitchFamily="2" charset="0"/>
              </a:rPr>
              <a:t>Netto cashdividend</a:t>
            </a:r>
          </a:p>
        </p:txBody>
      </p:sp>
      <p:sp>
        <p:nvSpPr>
          <p:cNvPr id="98" name="Tekstvak 97">
            <a:extLst>
              <a:ext uri="{FF2B5EF4-FFF2-40B4-BE49-F238E27FC236}">
                <a16:creationId xmlns:a16="http://schemas.microsoft.com/office/drawing/2014/main" id="{1B6423F1-32D9-9709-B9A9-5CBA3A1B662B}"/>
              </a:ext>
            </a:extLst>
          </p:cNvPr>
          <p:cNvSpPr txBox="1"/>
          <p:nvPr/>
        </p:nvSpPr>
        <p:spPr>
          <a:xfrm>
            <a:off x="7625629" y="3403985"/>
            <a:ext cx="126542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u="none" strike="noStrike" kern="1200" cap="none" spc="0" normalizeH="0" baseline="0" noProof="0" dirty="0">
                <a:ln>
                  <a:noFill/>
                </a:ln>
                <a:solidFill>
                  <a:prstClr val="black"/>
                </a:solidFill>
                <a:effectLst/>
                <a:uLnTx/>
                <a:uFillTx/>
                <a:latin typeface="Effra" panose="02000506080000020004" pitchFamily="2" charset="0"/>
              </a:rPr>
              <a:t>%</a:t>
            </a:r>
            <a:endParaRPr kumimoji="0" lang="nl-NL" sz="5400" b="1" u="none" strike="noStrike" kern="1200" cap="none" spc="0" normalizeH="0" baseline="0" noProof="0" dirty="0">
              <a:ln>
                <a:noFill/>
              </a:ln>
              <a:solidFill>
                <a:srgbClr val="652EA3"/>
              </a:solidFill>
              <a:effectLst/>
              <a:uLnTx/>
              <a:uFillTx/>
              <a:latin typeface="Effra" panose="02000506080000020004" pitchFamily="2" charset="0"/>
            </a:endParaRPr>
          </a:p>
        </p:txBody>
      </p:sp>
      <p:sp>
        <p:nvSpPr>
          <p:cNvPr id="54" name="Tekstvak 53">
            <a:extLst>
              <a:ext uri="{FF2B5EF4-FFF2-40B4-BE49-F238E27FC236}">
                <a16:creationId xmlns:a16="http://schemas.microsoft.com/office/drawing/2014/main" id="{61B555CF-819D-4BFF-4EB2-ED8AD3F2B21D}"/>
              </a:ext>
            </a:extLst>
          </p:cNvPr>
          <p:cNvSpPr txBox="1"/>
          <p:nvPr/>
        </p:nvSpPr>
        <p:spPr>
          <a:xfrm>
            <a:off x="5040131" y="1731070"/>
            <a:ext cx="126542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black"/>
                </a:solidFill>
                <a:effectLst/>
                <a:uLnTx/>
                <a:uFillTx/>
                <a:latin typeface="Effra" panose="02000506080000020004" pitchFamily="2" charset="0"/>
              </a:rPr>
              <a:t>Resultaat </a:t>
            </a:r>
            <a:r>
              <a:rPr kumimoji="0" lang="nl-NL" sz="2000" b="1" i="1" u="none" strike="noStrike" kern="1200" cap="none" spc="0" normalizeH="0" baseline="0" noProof="0" dirty="0">
                <a:ln>
                  <a:noFill/>
                </a:ln>
                <a:solidFill>
                  <a:srgbClr val="652EA3"/>
                </a:solidFill>
                <a:effectLst/>
                <a:uLnTx/>
                <a:uFillTx/>
                <a:latin typeface="Effra" panose="02000506080000020004" pitchFamily="2" charset="0"/>
              </a:rPr>
              <a:t>vóór</a:t>
            </a:r>
            <a:r>
              <a:rPr lang="nl-NL" sz="2000" b="1" i="1" dirty="0">
                <a:solidFill>
                  <a:srgbClr val="652EA3"/>
                </a:solidFill>
                <a:latin typeface="Effra" panose="02000506080000020004" pitchFamily="2" charset="0"/>
              </a:rPr>
              <a:t> belasting</a:t>
            </a:r>
            <a:endParaRPr kumimoji="0" lang="nl-NL" sz="2000" b="1" i="1" u="none" strike="noStrike" kern="1200" cap="none" spc="0" normalizeH="0" baseline="0" noProof="0" dirty="0">
              <a:ln>
                <a:noFill/>
              </a:ln>
              <a:solidFill>
                <a:srgbClr val="652EA3"/>
              </a:solidFill>
              <a:effectLst/>
              <a:uLnTx/>
              <a:uFillTx/>
              <a:latin typeface="Effra" panose="02000506080000020004" pitchFamily="2" charset="0"/>
            </a:endParaRPr>
          </a:p>
        </p:txBody>
      </p:sp>
      <p:sp>
        <p:nvSpPr>
          <p:cNvPr id="91" name="Rechthoek: afgeronde hoeken 90">
            <a:extLst>
              <a:ext uri="{FF2B5EF4-FFF2-40B4-BE49-F238E27FC236}">
                <a16:creationId xmlns:a16="http://schemas.microsoft.com/office/drawing/2014/main" id="{E1E40660-E09D-F4A5-4D63-DADAA70ED459}"/>
              </a:ext>
            </a:extLst>
          </p:cNvPr>
          <p:cNvSpPr/>
          <p:nvPr/>
        </p:nvSpPr>
        <p:spPr>
          <a:xfrm>
            <a:off x="5238748" y="4282391"/>
            <a:ext cx="2372571" cy="199440"/>
          </a:xfrm>
          <a:prstGeom prst="roundRect">
            <a:avLst/>
          </a:prstGeom>
          <a:solidFill>
            <a:srgbClr val="652EA3"/>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Totaal bruto dividend</a:t>
            </a:r>
          </a:p>
        </p:txBody>
      </p:sp>
      <p:sp>
        <p:nvSpPr>
          <p:cNvPr id="92" name="Rechthoek: afgeronde hoeken 91">
            <a:extLst>
              <a:ext uri="{FF2B5EF4-FFF2-40B4-BE49-F238E27FC236}">
                <a16:creationId xmlns:a16="http://schemas.microsoft.com/office/drawing/2014/main" id="{D5B5B3BE-9666-6223-67FA-A0021226B731}"/>
              </a:ext>
            </a:extLst>
          </p:cNvPr>
          <p:cNvSpPr/>
          <p:nvPr/>
        </p:nvSpPr>
        <p:spPr>
          <a:xfrm>
            <a:off x="8085880" y="4282391"/>
            <a:ext cx="2372571" cy="199440"/>
          </a:xfrm>
          <a:prstGeom prst="roundRect">
            <a:avLst/>
          </a:prstGeom>
          <a:solidFill>
            <a:srgbClr val="652EA3"/>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Dividendbelasting</a:t>
            </a:r>
          </a:p>
        </p:txBody>
      </p:sp>
      <p:sp>
        <p:nvSpPr>
          <p:cNvPr id="93" name="Rechthoek: afgeronde hoeken 92">
            <a:extLst>
              <a:ext uri="{FF2B5EF4-FFF2-40B4-BE49-F238E27FC236}">
                <a16:creationId xmlns:a16="http://schemas.microsoft.com/office/drawing/2014/main" id="{B7028E68-16CA-6D50-7CCD-F4BAF45AEA4A}"/>
              </a:ext>
            </a:extLst>
          </p:cNvPr>
          <p:cNvSpPr/>
          <p:nvPr/>
        </p:nvSpPr>
        <p:spPr>
          <a:xfrm>
            <a:off x="5238748" y="4558266"/>
            <a:ext cx="2372571" cy="199440"/>
          </a:xfrm>
          <a:prstGeom prst="roundRect">
            <a:avLst/>
          </a:prstGeom>
          <a:solidFill>
            <a:srgbClr val="652EA3"/>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Dividend splitsen</a:t>
            </a:r>
          </a:p>
        </p:txBody>
      </p:sp>
      <p:sp>
        <p:nvSpPr>
          <p:cNvPr id="94" name="Rechthoek: afgeronde hoeken 93">
            <a:extLst>
              <a:ext uri="{FF2B5EF4-FFF2-40B4-BE49-F238E27FC236}">
                <a16:creationId xmlns:a16="http://schemas.microsoft.com/office/drawing/2014/main" id="{22757F6F-2052-9BF8-3A9D-96A870C9396E}"/>
              </a:ext>
            </a:extLst>
          </p:cNvPr>
          <p:cNvSpPr/>
          <p:nvPr/>
        </p:nvSpPr>
        <p:spPr>
          <a:xfrm>
            <a:off x="8085880" y="4558266"/>
            <a:ext cx="2372571" cy="199440"/>
          </a:xfrm>
          <a:prstGeom prst="roundRect">
            <a:avLst/>
          </a:prstGeom>
          <a:solidFill>
            <a:srgbClr val="652EA3"/>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Belasting verrekenen</a:t>
            </a:r>
          </a:p>
        </p:txBody>
      </p:sp>
      <p:sp>
        <p:nvSpPr>
          <p:cNvPr id="65" name="Pijl: rechts 64">
            <a:extLst>
              <a:ext uri="{FF2B5EF4-FFF2-40B4-BE49-F238E27FC236}">
                <a16:creationId xmlns:a16="http://schemas.microsoft.com/office/drawing/2014/main" id="{84CEAF7F-EAE9-290F-3113-F8B0EEEA13C9}"/>
              </a:ext>
            </a:extLst>
          </p:cNvPr>
          <p:cNvSpPr/>
          <p:nvPr/>
        </p:nvSpPr>
        <p:spPr>
          <a:xfrm>
            <a:off x="5981700" y="1866345"/>
            <a:ext cx="3676650" cy="779334"/>
          </a:xfrm>
          <a:prstGeom prst="rightArrow">
            <a:avLst/>
          </a:prstGeom>
          <a:solidFill>
            <a:srgbClr val="945D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afgeronde hoeken 30">
            <a:extLst>
              <a:ext uri="{FF2B5EF4-FFF2-40B4-BE49-F238E27FC236}">
                <a16:creationId xmlns:a16="http://schemas.microsoft.com/office/drawing/2014/main" id="{DDF3EC53-51D6-9A59-D9CA-ADCF70CD7AC1}"/>
              </a:ext>
            </a:extLst>
          </p:cNvPr>
          <p:cNvSpPr/>
          <p:nvPr/>
        </p:nvSpPr>
        <p:spPr>
          <a:xfrm>
            <a:off x="158109" y="1292889"/>
            <a:ext cx="4263062" cy="5098484"/>
          </a:xfrm>
          <a:prstGeom prst="roundRect">
            <a:avLst>
              <a:gd name="adj" fmla="val 10697"/>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2" name="Tekstvak 1">
            <a:extLst>
              <a:ext uri="{FF2B5EF4-FFF2-40B4-BE49-F238E27FC236}">
                <a16:creationId xmlns:a16="http://schemas.microsoft.com/office/drawing/2014/main" id="{6B41ED3B-D627-E95F-AA62-A8F278E9327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Winstverdeling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(Schematisch)</a:t>
            </a:r>
          </a:p>
        </p:txBody>
      </p:sp>
      <p:sp>
        <p:nvSpPr>
          <p:cNvPr id="7" name="Tekstvak 6">
            <a:extLst>
              <a:ext uri="{FF2B5EF4-FFF2-40B4-BE49-F238E27FC236}">
                <a16:creationId xmlns:a16="http://schemas.microsoft.com/office/drawing/2014/main" id="{395BA376-CD69-C20D-9340-0A1FDE4291B4}"/>
              </a:ext>
            </a:extLst>
          </p:cNvPr>
          <p:cNvSpPr txBox="1"/>
          <p:nvPr/>
        </p:nvSpPr>
        <p:spPr>
          <a:xfrm>
            <a:off x="784684" y="1428341"/>
            <a:ext cx="6333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O</a:t>
            </a:r>
          </a:p>
        </p:txBody>
      </p:sp>
      <p:sp>
        <p:nvSpPr>
          <p:cNvPr id="9" name="Tekstvak 8">
            <a:extLst>
              <a:ext uri="{FF2B5EF4-FFF2-40B4-BE49-F238E27FC236}">
                <a16:creationId xmlns:a16="http://schemas.microsoft.com/office/drawing/2014/main" id="{52DEF6E0-6C68-0DF9-B379-87F2518C278F}"/>
              </a:ext>
            </a:extLst>
          </p:cNvPr>
          <p:cNvSpPr txBox="1"/>
          <p:nvPr/>
        </p:nvSpPr>
        <p:spPr>
          <a:xfrm>
            <a:off x="784684" y="2366118"/>
            <a:ext cx="6333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I</a:t>
            </a:r>
          </a:p>
        </p:txBody>
      </p:sp>
      <p:sp>
        <p:nvSpPr>
          <p:cNvPr id="10" name="Tekstvak 9">
            <a:extLst>
              <a:ext uri="{FF2B5EF4-FFF2-40B4-BE49-F238E27FC236}">
                <a16:creationId xmlns:a16="http://schemas.microsoft.com/office/drawing/2014/main" id="{DF20A14D-9F7F-4B2E-5E0E-B00EA1D11F6E}"/>
              </a:ext>
            </a:extLst>
          </p:cNvPr>
          <p:cNvSpPr txBox="1"/>
          <p:nvPr/>
        </p:nvSpPr>
        <p:spPr>
          <a:xfrm>
            <a:off x="784684" y="3303895"/>
            <a:ext cx="6333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11" name="Tekstvak 10">
            <a:extLst>
              <a:ext uri="{FF2B5EF4-FFF2-40B4-BE49-F238E27FC236}">
                <a16:creationId xmlns:a16="http://schemas.microsoft.com/office/drawing/2014/main" id="{37F28254-AC16-560A-797F-75DCC76134BD}"/>
              </a:ext>
            </a:extLst>
          </p:cNvPr>
          <p:cNvSpPr txBox="1"/>
          <p:nvPr/>
        </p:nvSpPr>
        <p:spPr>
          <a:xfrm>
            <a:off x="784684" y="4241672"/>
            <a:ext cx="6333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A</a:t>
            </a:r>
          </a:p>
        </p:txBody>
      </p:sp>
      <p:sp>
        <p:nvSpPr>
          <p:cNvPr id="12" name="Tekstvak 11">
            <a:extLst>
              <a:ext uri="{FF2B5EF4-FFF2-40B4-BE49-F238E27FC236}">
                <a16:creationId xmlns:a16="http://schemas.microsoft.com/office/drawing/2014/main" id="{243E4A90-4171-3F91-7F3C-AE6F61F5E454}"/>
              </a:ext>
            </a:extLst>
          </p:cNvPr>
          <p:cNvSpPr txBox="1"/>
          <p:nvPr/>
        </p:nvSpPr>
        <p:spPr>
          <a:xfrm>
            <a:off x="784684" y="5179448"/>
            <a:ext cx="6333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0" b="1" u="none" strike="noStrike" kern="1200" cap="none" spc="0" normalizeH="0" baseline="0" noProof="0" dirty="0">
                <a:ln>
                  <a:noFill/>
                </a:ln>
                <a:solidFill>
                  <a:srgbClr val="945DE8"/>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B</a:t>
            </a:r>
          </a:p>
        </p:txBody>
      </p:sp>
      <p:sp>
        <p:nvSpPr>
          <p:cNvPr id="13" name="Tekstvak 12">
            <a:extLst>
              <a:ext uri="{FF2B5EF4-FFF2-40B4-BE49-F238E27FC236}">
                <a16:creationId xmlns:a16="http://schemas.microsoft.com/office/drawing/2014/main" id="{F9BAD55B-73CA-7F3A-4E6F-64E6035F7C06}"/>
              </a:ext>
            </a:extLst>
          </p:cNvPr>
          <p:cNvSpPr txBox="1"/>
          <p:nvPr/>
        </p:nvSpPr>
        <p:spPr>
          <a:xfrm>
            <a:off x="1403980" y="2105067"/>
            <a:ext cx="212979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mzet</a:t>
            </a:r>
            <a:endParaRPr kumimoji="0" lang="nl-NL" sz="24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14" name="Tekstvak 13">
            <a:extLst>
              <a:ext uri="{FF2B5EF4-FFF2-40B4-BE49-F238E27FC236}">
                <a16:creationId xmlns:a16="http://schemas.microsoft.com/office/drawing/2014/main" id="{B8D37A61-1BD0-1BD0-2EAC-AD4A5234F8A9}"/>
              </a:ext>
            </a:extLst>
          </p:cNvPr>
          <p:cNvSpPr txBox="1"/>
          <p:nvPr/>
        </p:nvSpPr>
        <p:spPr>
          <a:xfrm>
            <a:off x="1090454" y="3036988"/>
            <a:ext cx="21297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nkoopwaarde</a:t>
            </a:r>
            <a:endParaRPr kumimoji="0" lang="nl-NL" sz="24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15" name="Tekstvak 14">
            <a:extLst>
              <a:ext uri="{FF2B5EF4-FFF2-40B4-BE49-F238E27FC236}">
                <a16:creationId xmlns:a16="http://schemas.microsoft.com/office/drawing/2014/main" id="{E0298F17-31E4-B5C5-E219-4E9811FE5614}"/>
              </a:ext>
            </a:extLst>
          </p:cNvPr>
          <p:cNvSpPr txBox="1"/>
          <p:nvPr/>
        </p:nvSpPr>
        <p:spPr>
          <a:xfrm>
            <a:off x="1293658" y="3959715"/>
            <a:ext cx="21297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err="1">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rPr>
              <a:t>rutoresultaat</a:t>
            </a:r>
            <a:endParaRPr kumimoji="0" lang="nl-NL" sz="24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a typeface="+mn-ea"/>
              <a:cs typeface="+mn-cs"/>
            </a:endParaRPr>
          </a:p>
        </p:txBody>
      </p:sp>
      <p:sp>
        <p:nvSpPr>
          <p:cNvPr id="16" name="Tekstvak 15">
            <a:extLst>
              <a:ext uri="{FF2B5EF4-FFF2-40B4-BE49-F238E27FC236}">
                <a16:creationId xmlns:a16="http://schemas.microsoft.com/office/drawing/2014/main" id="{5A740F07-F0CB-5076-BBDF-733BA4B720B7}"/>
              </a:ext>
            </a:extLst>
          </p:cNvPr>
          <p:cNvSpPr txBox="1"/>
          <p:nvPr/>
        </p:nvSpPr>
        <p:spPr>
          <a:xfrm>
            <a:off x="1293657" y="4905343"/>
            <a:ext cx="26864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noProof="0" dirty="0" err="1">
                <a:solidFill>
                  <a:prstClr val="black"/>
                </a:solidFill>
                <a:effectLst>
                  <a:outerShdw blurRad="25400" dist="25400" dir="2700000" algn="tl" rotWithShape="0">
                    <a:prstClr val="black">
                      <a:alpha val="40000"/>
                    </a:prstClr>
                  </a:outerShdw>
                </a:effectLst>
                <a:latin typeface="Effra" panose="02000506080000020004" pitchFamily="2" charset="0"/>
              </a:rPr>
              <a:t>lle</a:t>
            </a:r>
            <a:r>
              <a:rPr lang="nl-NL" sz="2400" b="1" noProof="0" dirty="0">
                <a:solidFill>
                  <a:prstClr val="black"/>
                </a:solidFill>
                <a:effectLst>
                  <a:outerShdw blurRad="25400" dist="25400" dir="2700000" algn="tl" rotWithShape="0">
                    <a:prstClr val="black">
                      <a:alpha val="40000"/>
                    </a:prstClr>
                  </a:outerShdw>
                </a:effectLst>
                <a:latin typeface="Effra" panose="02000506080000020004" pitchFamily="2" charset="0"/>
              </a:rPr>
              <a:t> bedrijfskosten</a:t>
            </a:r>
            <a:endParaRPr kumimoji="0" lang="nl-NL" sz="24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18" name="Tekstvak 17">
            <a:extLst>
              <a:ext uri="{FF2B5EF4-FFF2-40B4-BE49-F238E27FC236}">
                <a16:creationId xmlns:a16="http://schemas.microsoft.com/office/drawing/2014/main" id="{910C6FC5-4287-0D47-8202-A6E0C585AC10}"/>
              </a:ext>
            </a:extLst>
          </p:cNvPr>
          <p:cNvSpPr txBox="1"/>
          <p:nvPr/>
        </p:nvSpPr>
        <p:spPr>
          <a:xfrm>
            <a:off x="1293658" y="5838357"/>
            <a:ext cx="23955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noProof="0" dirty="0" err="1">
                <a:solidFill>
                  <a:prstClr val="black"/>
                </a:solidFill>
                <a:effectLst>
                  <a:outerShdw blurRad="25400" dist="25400" dir="2700000" algn="tl" rotWithShape="0">
                    <a:prstClr val="black">
                      <a:alpha val="40000"/>
                    </a:prstClr>
                  </a:outerShdw>
                </a:effectLst>
                <a:latin typeface="Effra" panose="02000506080000020004" pitchFamily="2" charset="0"/>
              </a:rPr>
              <a:t>edrijfsresultaat</a:t>
            </a:r>
            <a:endParaRPr kumimoji="0" lang="nl-NL" sz="2400" b="1" u="none" strike="noStrike" kern="1200" cap="none" spc="0" normalizeH="0" baseline="0" noProof="0" dirty="0">
              <a:ln>
                <a:noFill/>
              </a:ln>
              <a:solidFill>
                <a:prstClr val="black"/>
              </a:solidFill>
              <a:effectLst>
                <a:outerShdw blurRad="25400" dist="25400" dir="2700000" algn="tl" rotWithShape="0">
                  <a:prstClr val="black">
                    <a:alpha val="40000"/>
                  </a:prstClr>
                </a:outerShdw>
              </a:effectLst>
              <a:uLnTx/>
              <a:uFillTx/>
              <a:latin typeface="Effra" panose="02000506080000020004" pitchFamily="2" charset="0"/>
            </a:endParaRPr>
          </a:p>
        </p:txBody>
      </p:sp>
      <p:sp>
        <p:nvSpPr>
          <p:cNvPr id="21" name="Minteken 20">
            <a:extLst>
              <a:ext uri="{FF2B5EF4-FFF2-40B4-BE49-F238E27FC236}">
                <a16:creationId xmlns:a16="http://schemas.microsoft.com/office/drawing/2014/main" id="{64FCD393-5D5C-BE35-F337-CF144AE085D5}"/>
              </a:ext>
            </a:extLst>
          </p:cNvPr>
          <p:cNvSpPr/>
          <p:nvPr/>
        </p:nvSpPr>
        <p:spPr>
          <a:xfrm>
            <a:off x="3814837" y="4592817"/>
            <a:ext cx="466575" cy="1173261"/>
          </a:xfrm>
          <a:prstGeom prst="mathMinus">
            <a:avLst>
              <a:gd name="adj1" fmla="val 4679"/>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Is gelijk aan 21">
            <a:extLst>
              <a:ext uri="{FF2B5EF4-FFF2-40B4-BE49-F238E27FC236}">
                <a16:creationId xmlns:a16="http://schemas.microsoft.com/office/drawing/2014/main" id="{B318DCD4-E588-B4FE-310F-94D6769D109D}"/>
              </a:ext>
            </a:extLst>
          </p:cNvPr>
          <p:cNvSpPr/>
          <p:nvPr/>
        </p:nvSpPr>
        <p:spPr>
          <a:xfrm>
            <a:off x="310430" y="5565111"/>
            <a:ext cx="445868" cy="1031669"/>
          </a:xfrm>
          <a:prstGeom prst="mathEqual">
            <a:avLst>
              <a:gd name="adj1" fmla="val 5273"/>
              <a:gd name="adj2" fmla="val 7991"/>
            </a:avLst>
          </a:prstGeom>
          <a:solidFill>
            <a:srgbClr val="652EA3"/>
          </a:solidFill>
          <a:ln>
            <a:solidFill>
              <a:srgbClr val="652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800">
              <a:solidFill>
                <a:schemeClr val="tx1"/>
              </a:solidFill>
            </a:endParaRPr>
          </a:p>
        </p:txBody>
      </p:sp>
      <p:sp>
        <p:nvSpPr>
          <p:cNvPr id="24" name="Is gelijk aan 23">
            <a:extLst>
              <a:ext uri="{FF2B5EF4-FFF2-40B4-BE49-F238E27FC236}">
                <a16:creationId xmlns:a16="http://schemas.microsoft.com/office/drawing/2014/main" id="{A47BC958-D9D3-1942-CC1C-50937988A8C5}"/>
              </a:ext>
            </a:extLst>
          </p:cNvPr>
          <p:cNvSpPr/>
          <p:nvPr/>
        </p:nvSpPr>
        <p:spPr>
          <a:xfrm>
            <a:off x="310430" y="3674712"/>
            <a:ext cx="445868" cy="1031669"/>
          </a:xfrm>
          <a:prstGeom prst="mathEqual">
            <a:avLst>
              <a:gd name="adj1" fmla="val 5273"/>
              <a:gd name="adj2" fmla="val 7991"/>
            </a:avLst>
          </a:prstGeom>
          <a:solidFill>
            <a:srgbClr val="652EA3"/>
          </a:solidFill>
          <a:ln>
            <a:solidFill>
              <a:srgbClr val="652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800">
              <a:solidFill>
                <a:schemeClr val="tx1"/>
              </a:solidFill>
            </a:endParaRPr>
          </a:p>
        </p:txBody>
      </p:sp>
      <p:cxnSp>
        <p:nvCxnSpPr>
          <p:cNvPr id="27" name="Rechte verbindingslijn 26">
            <a:extLst>
              <a:ext uri="{FF2B5EF4-FFF2-40B4-BE49-F238E27FC236}">
                <a16:creationId xmlns:a16="http://schemas.microsoft.com/office/drawing/2014/main" id="{196C5F7D-62DF-2001-6CA1-BC4F23438FF7}"/>
              </a:ext>
            </a:extLst>
          </p:cNvPr>
          <p:cNvCxnSpPr>
            <a:cxnSpLocks/>
          </p:cNvCxnSpPr>
          <p:nvPr/>
        </p:nvCxnSpPr>
        <p:spPr>
          <a:xfrm>
            <a:off x="784684" y="5392306"/>
            <a:ext cx="3263441" cy="0"/>
          </a:xfrm>
          <a:prstGeom prst="line">
            <a:avLst/>
          </a:prstGeom>
          <a:ln w="28575">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Minteken 28">
            <a:extLst>
              <a:ext uri="{FF2B5EF4-FFF2-40B4-BE49-F238E27FC236}">
                <a16:creationId xmlns:a16="http://schemas.microsoft.com/office/drawing/2014/main" id="{96373907-9ECF-91B9-D59B-037A93F7E784}"/>
              </a:ext>
            </a:extLst>
          </p:cNvPr>
          <p:cNvSpPr/>
          <p:nvPr/>
        </p:nvSpPr>
        <p:spPr>
          <a:xfrm>
            <a:off x="3814837" y="2716084"/>
            <a:ext cx="466575" cy="1173261"/>
          </a:xfrm>
          <a:prstGeom prst="mathMinus">
            <a:avLst>
              <a:gd name="adj1" fmla="val 4679"/>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0" name="Rechte verbindingslijn 29">
            <a:extLst>
              <a:ext uri="{FF2B5EF4-FFF2-40B4-BE49-F238E27FC236}">
                <a16:creationId xmlns:a16="http://schemas.microsoft.com/office/drawing/2014/main" id="{175E5E0C-F227-C3BB-0696-0B4A3A94897A}"/>
              </a:ext>
            </a:extLst>
          </p:cNvPr>
          <p:cNvCxnSpPr>
            <a:cxnSpLocks/>
          </p:cNvCxnSpPr>
          <p:nvPr/>
        </p:nvCxnSpPr>
        <p:spPr>
          <a:xfrm>
            <a:off x="784684" y="3515573"/>
            <a:ext cx="3263441" cy="0"/>
          </a:xfrm>
          <a:prstGeom prst="line">
            <a:avLst/>
          </a:prstGeom>
          <a:ln w="28575">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Rechthoek: afgeronde hoeken 31">
            <a:extLst>
              <a:ext uri="{FF2B5EF4-FFF2-40B4-BE49-F238E27FC236}">
                <a16:creationId xmlns:a16="http://schemas.microsoft.com/office/drawing/2014/main" id="{E165629D-B684-0C57-C423-9747CAD9BB3F}"/>
              </a:ext>
            </a:extLst>
          </p:cNvPr>
          <p:cNvSpPr/>
          <p:nvPr/>
        </p:nvSpPr>
        <p:spPr>
          <a:xfrm>
            <a:off x="158109" y="1047454"/>
            <a:ext cx="4263062" cy="573650"/>
          </a:xfrm>
          <a:prstGeom prst="roundRect">
            <a:avLst>
              <a:gd name="adj" fmla="val 41920"/>
            </a:avLst>
          </a:prstGeom>
          <a:solidFill>
            <a:srgbClr val="652EA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 name="Tekstvak 4">
            <a:extLst>
              <a:ext uri="{FF2B5EF4-FFF2-40B4-BE49-F238E27FC236}">
                <a16:creationId xmlns:a16="http://schemas.microsoft.com/office/drawing/2014/main" id="{A75B03CA-0636-19FF-53EB-E5812EEEB9D9}"/>
              </a:ext>
            </a:extLst>
          </p:cNvPr>
          <p:cNvSpPr txBox="1"/>
          <p:nvPr/>
        </p:nvSpPr>
        <p:spPr>
          <a:xfrm>
            <a:off x="386499" y="1085994"/>
            <a:ext cx="38062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chemeClr val="bg1"/>
                </a:solidFill>
                <a:effectLst/>
                <a:uLnTx/>
                <a:uFillTx/>
                <a:latin typeface="Effra" panose="02000506080000020004" pitchFamily="2" charset="0"/>
                <a:ea typeface="+mn-ea"/>
                <a:cs typeface="+mn-cs"/>
              </a:rPr>
              <a:t>Resultatenrekening</a:t>
            </a:r>
          </a:p>
        </p:txBody>
      </p:sp>
      <p:sp>
        <p:nvSpPr>
          <p:cNvPr id="33" name="Rechthoek: afgeronde hoeken 32">
            <a:extLst>
              <a:ext uri="{FF2B5EF4-FFF2-40B4-BE49-F238E27FC236}">
                <a16:creationId xmlns:a16="http://schemas.microsoft.com/office/drawing/2014/main" id="{4F4AE4F5-6191-33B7-E7C4-AA783E92145F}"/>
              </a:ext>
            </a:extLst>
          </p:cNvPr>
          <p:cNvSpPr/>
          <p:nvPr/>
        </p:nvSpPr>
        <p:spPr>
          <a:xfrm>
            <a:off x="5458121" y="1047454"/>
            <a:ext cx="5000330" cy="363183"/>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Vennootschapsbelasting</a:t>
            </a:r>
          </a:p>
        </p:txBody>
      </p:sp>
      <p:sp>
        <p:nvSpPr>
          <p:cNvPr id="34" name="Rechthoek: afgeronde hoeken 33">
            <a:extLst>
              <a:ext uri="{FF2B5EF4-FFF2-40B4-BE49-F238E27FC236}">
                <a16:creationId xmlns:a16="http://schemas.microsoft.com/office/drawing/2014/main" id="{4E879895-5B8C-922C-8AD9-94FE2169B11F}"/>
              </a:ext>
            </a:extLst>
          </p:cNvPr>
          <p:cNvSpPr/>
          <p:nvPr/>
        </p:nvSpPr>
        <p:spPr>
          <a:xfrm>
            <a:off x="5040130" y="1047454"/>
            <a:ext cx="540000" cy="54000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1</a:t>
            </a:r>
          </a:p>
        </p:txBody>
      </p:sp>
      <p:sp>
        <p:nvSpPr>
          <p:cNvPr id="35" name="Rechthoek: afgeronde hoeken 34">
            <a:extLst>
              <a:ext uri="{FF2B5EF4-FFF2-40B4-BE49-F238E27FC236}">
                <a16:creationId xmlns:a16="http://schemas.microsoft.com/office/drawing/2014/main" id="{40B98BE7-38E2-9F68-A285-49B3D5435A55}"/>
              </a:ext>
            </a:extLst>
          </p:cNvPr>
          <p:cNvSpPr/>
          <p:nvPr/>
        </p:nvSpPr>
        <p:spPr>
          <a:xfrm>
            <a:off x="5458121" y="2912558"/>
            <a:ext cx="5000330" cy="363183"/>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Dividend</a:t>
            </a:r>
          </a:p>
        </p:txBody>
      </p:sp>
      <p:sp>
        <p:nvSpPr>
          <p:cNvPr id="36" name="Rechthoek: afgeronde hoeken 35">
            <a:extLst>
              <a:ext uri="{FF2B5EF4-FFF2-40B4-BE49-F238E27FC236}">
                <a16:creationId xmlns:a16="http://schemas.microsoft.com/office/drawing/2014/main" id="{0D3005D0-0275-8869-8C75-A68AABAB7A92}"/>
              </a:ext>
            </a:extLst>
          </p:cNvPr>
          <p:cNvSpPr/>
          <p:nvPr/>
        </p:nvSpPr>
        <p:spPr>
          <a:xfrm>
            <a:off x="5040130" y="2912558"/>
            <a:ext cx="540000" cy="54000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2</a:t>
            </a:r>
          </a:p>
        </p:txBody>
      </p:sp>
      <p:sp>
        <p:nvSpPr>
          <p:cNvPr id="37" name="Rechthoek: afgeronde hoeken 36">
            <a:extLst>
              <a:ext uri="{FF2B5EF4-FFF2-40B4-BE49-F238E27FC236}">
                <a16:creationId xmlns:a16="http://schemas.microsoft.com/office/drawing/2014/main" id="{20E6562D-034A-543C-2026-A1D998DC8A96}"/>
              </a:ext>
            </a:extLst>
          </p:cNvPr>
          <p:cNvSpPr/>
          <p:nvPr/>
        </p:nvSpPr>
        <p:spPr>
          <a:xfrm>
            <a:off x="5458121" y="5809112"/>
            <a:ext cx="5000330" cy="363183"/>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Reservering</a:t>
            </a:r>
          </a:p>
        </p:txBody>
      </p:sp>
      <p:sp>
        <p:nvSpPr>
          <p:cNvPr id="38" name="Rechthoek: afgeronde hoeken 37">
            <a:extLst>
              <a:ext uri="{FF2B5EF4-FFF2-40B4-BE49-F238E27FC236}">
                <a16:creationId xmlns:a16="http://schemas.microsoft.com/office/drawing/2014/main" id="{AF469B0C-2C3D-E28F-07DE-5EC0D5B90DBD}"/>
              </a:ext>
            </a:extLst>
          </p:cNvPr>
          <p:cNvSpPr/>
          <p:nvPr/>
        </p:nvSpPr>
        <p:spPr>
          <a:xfrm>
            <a:off x="5040130" y="5809112"/>
            <a:ext cx="540000" cy="54000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3</a:t>
            </a:r>
          </a:p>
        </p:txBody>
      </p:sp>
      <p:cxnSp>
        <p:nvCxnSpPr>
          <p:cNvPr id="42" name="Verbindingslijn: gebogen 41">
            <a:extLst>
              <a:ext uri="{FF2B5EF4-FFF2-40B4-BE49-F238E27FC236}">
                <a16:creationId xmlns:a16="http://schemas.microsoft.com/office/drawing/2014/main" id="{F6AB3211-0200-3AC7-73C8-0B7FB4D9A835}"/>
              </a:ext>
            </a:extLst>
          </p:cNvPr>
          <p:cNvCxnSpPr>
            <a:stCxn id="18" idx="3"/>
            <a:endCxn id="34" idx="1"/>
          </p:cNvCxnSpPr>
          <p:nvPr/>
        </p:nvCxnSpPr>
        <p:spPr>
          <a:xfrm flipV="1">
            <a:off x="3689196" y="1317454"/>
            <a:ext cx="1350934" cy="4751736"/>
          </a:xfrm>
          <a:prstGeom prst="bentConnector3">
            <a:avLst>
              <a:gd name="adj1" fmla="val 77075"/>
            </a:avLst>
          </a:prstGeom>
          <a:ln w="38100">
            <a:solidFill>
              <a:srgbClr val="652EA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Verbindingslijn: gebogen 43">
            <a:extLst>
              <a:ext uri="{FF2B5EF4-FFF2-40B4-BE49-F238E27FC236}">
                <a16:creationId xmlns:a16="http://schemas.microsoft.com/office/drawing/2014/main" id="{E8260635-F99F-0D19-1376-12BC8A00C3DF}"/>
              </a:ext>
            </a:extLst>
          </p:cNvPr>
          <p:cNvCxnSpPr>
            <a:cxnSpLocks/>
            <a:stCxn id="18" idx="3"/>
            <a:endCxn id="36" idx="1"/>
          </p:cNvCxnSpPr>
          <p:nvPr/>
        </p:nvCxnSpPr>
        <p:spPr>
          <a:xfrm flipV="1">
            <a:off x="3689196" y="3182558"/>
            <a:ext cx="1350934" cy="2886632"/>
          </a:xfrm>
          <a:prstGeom prst="bentConnector3">
            <a:avLst>
              <a:gd name="adj1" fmla="val 77075"/>
            </a:avLst>
          </a:prstGeom>
          <a:ln w="38100">
            <a:solidFill>
              <a:srgbClr val="652EA3"/>
            </a:solidFill>
            <a:tailEnd type="triangle"/>
          </a:ln>
        </p:spPr>
        <p:style>
          <a:lnRef idx="1">
            <a:schemeClr val="accent1"/>
          </a:lnRef>
          <a:fillRef idx="0">
            <a:schemeClr val="accent1"/>
          </a:fillRef>
          <a:effectRef idx="0">
            <a:schemeClr val="accent1"/>
          </a:effectRef>
          <a:fontRef idx="minor">
            <a:schemeClr val="tx1"/>
          </a:fontRef>
        </p:style>
      </p:cxnSp>
      <p:sp>
        <p:nvSpPr>
          <p:cNvPr id="55" name="Tekstvak 54">
            <a:extLst>
              <a:ext uri="{FF2B5EF4-FFF2-40B4-BE49-F238E27FC236}">
                <a16:creationId xmlns:a16="http://schemas.microsoft.com/office/drawing/2014/main" id="{4EDD3F7D-A1D9-7546-489F-ACE1CF220CBE}"/>
              </a:ext>
            </a:extLst>
          </p:cNvPr>
          <p:cNvSpPr txBox="1"/>
          <p:nvPr/>
        </p:nvSpPr>
        <p:spPr>
          <a:xfrm>
            <a:off x="9258300" y="1731070"/>
            <a:ext cx="126542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black"/>
                </a:solidFill>
                <a:effectLst/>
                <a:uLnTx/>
                <a:uFillTx/>
                <a:latin typeface="Effra" panose="02000506080000020004" pitchFamily="2" charset="0"/>
              </a:rPr>
              <a:t>Resultaat </a:t>
            </a:r>
            <a:r>
              <a:rPr kumimoji="0" lang="nl-NL" sz="2000" b="1" i="1" u="none" strike="noStrike" kern="1200" cap="none" spc="0" normalizeH="0" baseline="0" noProof="0" dirty="0">
                <a:ln>
                  <a:noFill/>
                </a:ln>
                <a:solidFill>
                  <a:srgbClr val="652EA3"/>
                </a:solidFill>
                <a:effectLst/>
                <a:uLnTx/>
                <a:uFillTx/>
                <a:latin typeface="Effra" panose="02000506080000020004" pitchFamily="2" charset="0"/>
              </a:rPr>
              <a:t>ná</a:t>
            </a:r>
            <a:r>
              <a:rPr lang="nl-NL" sz="2000" b="1" i="1" dirty="0">
                <a:solidFill>
                  <a:srgbClr val="652EA3"/>
                </a:solidFill>
                <a:latin typeface="Effra" panose="02000506080000020004" pitchFamily="2" charset="0"/>
              </a:rPr>
              <a:t> belasting</a:t>
            </a:r>
            <a:endParaRPr kumimoji="0" lang="nl-NL" sz="2000" b="1" i="1" u="none" strike="noStrike" kern="1200" cap="none" spc="0" normalizeH="0" baseline="0" noProof="0" dirty="0">
              <a:ln>
                <a:noFill/>
              </a:ln>
              <a:solidFill>
                <a:srgbClr val="652EA3"/>
              </a:solidFill>
              <a:effectLst/>
              <a:uLnTx/>
              <a:uFillTx/>
              <a:latin typeface="Effra" panose="02000506080000020004" pitchFamily="2" charset="0"/>
            </a:endParaRPr>
          </a:p>
        </p:txBody>
      </p:sp>
      <p:grpSp>
        <p:nvGrpSpPr>
          <p:cNvPr id="3" name="Groep 2">
            <a:extLst>
              <a:ext uri="{FF2B5EF4-FFF2-40B4-BE49-F238E27FC236}">
                <a16:creationId xmlns:a16="http://schemas.microsoft.com/office/drawing/2014/main" id="{750E21AB-AC27-09D0-10FF-B9E067FD6EA2}"/>
              </a:ext>
            </a:extLst>
          </p:cNvPr>
          <p:cNvGrpSpPr/>
          <p:nvPr/>
        </p:nvGrpSpPr>
        <p:grpSpPr>
          <a:xfrm>
            <a:off x="6305551" y="1781578"/>
            <a:ext cx="2887480" cy="927097"/>
            <a:chOff x="6305551" y="1781578"/>
            <a:chExt cx="2887480" cy="927097"/>
          </a:xfrm>
        </p:grpSpPr>
        <p:sp>
          <p:nvSpPr>
            <p:cNvPr id="56" name="Rechthoek: afgeronde hoeken 55">
              <a:extLst>
                <a:ext uri="{FF2B5EF4-FFF2-40B4-BE49-F238E27FC236}">
                  <a16:creationId xmlns:a16="http://schemas.microsoft.com/office/drawing/2014/main" id="{9EF98BAB-6693-5CEA-DE7B-4063D95E2E59}"/>
                </a:ext>
              </a:extLst>
            </p:cNvPr>
            <p:cNvSpPr/>
            <p:nvPr/>
          </p:nvSpPr>
          <p:spPr>
            <a:xfrm>
              <a:off x="6305551" y="1781578"/>
              <a:ext cx="2887480" cy="927097"/>
            </a:xfrm>
            <a:prstGeom prst="roundRect">
              <a:avLst>
                <a:gd name="adj" fmla="val 0"/>
              </a:avLst>
            </a:prstGeom>
            <a:solidFill>
              <a:schemeClr val="bg1">
                <a:lumMod val="85000"/>
              </a:schemeClr>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7" name="Rechthoek: afgeronde hoeken 56">
              <a:extLst>
                <a:ext uri="{FF2B5EF4-FFF2-40B4-BE49-F238E27FC236}">
                  <a16:creationId xmlns:a16="http://schemas.microsoft.com/office/drawing/2014/main" id="{94C7FBD5-259C-ED34-6345-0511B19FB91E}"/>
                </a:ext>
              </a:extLst>
            </p:cNvPr>
            <p:cNvSpPr/>
            <p:nvPr/>
          </p:nvSpPr>
          <p:spPr>
            <a:xfrm>
              <a:off x="6319134" y="1813037"/>
              <a:ext cx="1486603" cy="411516"/>
            </a:xfrm>
            <a:prstGeom prst="roundRect">
              <a:avLst>
                <a:gd name="adj" fmla="val 0"/>
              </a:avLst>
            </a:prstGeom>
            <a:solidFill>
              <a:srgbClr val="B995EF"/>
            </a:solidFill>
            <a:ln w="13921" cap="flat">
              <a:noFill/>
              <a:prstDash val="solid"/>
              <a:miter/>
            </a:ln>
            <a:effectLst>
              <a:innerShdw blurRad="38100" dist="25400" dir="135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8" name="Rechthoek: afgeronde hoeken 57">
              <a:extLst>
                <a:ext uri="{FF2B5EF4-FFF2-40B4-BE49-F238E27FC236}">
                  <a16:creationId xmlns:a16="http://schemas.microsoft.com/office/drawing/2014/main" id="{56E827A5-A6C2-EA39-D06C-D028D2DC726C}"/>
                </a:ext>
              </a:extLst>
            </p:cNvPr>
            <p:cNvSpPr/>
            <p:nvPr/>
          </p:nvSpPr>
          <p:spPr>
            <a:xfrm>
              <a:off x="6319134" y="2265557"/>
              <a:ext cx="1486603" cy="411516"/>
            </a:xfrm>
            <a:prstGeom prst="roundRect">
              <a:avLst>
                <a:gd name="adj" fmla="val 0"/>
              </a:avLst>
            </a:prstGeom>
            <a:solidFill>
              <a:srgbClr val="B995EF"/>
            </a:solidFill>
            <a:ln w="13921" cap="flat">
              <a:noFill/>
              <a:prstDash val="solid"/>
              <a:miter/>
            </a:ln>
            <a:effectLst>
              <a:innerShdw blurRad="38100" dist="25400" dir="135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59" name="Rechthoek: afgeronde hoeken 58">
              <a:extLst>
                <a:ext uri="{FF2B5EF4-FFF2-40B4-BE49-F238E27FC236}">
                  <a16:creationId xmlns:a16="http://schemas.microsoft.com/office/drawing/2014/main" id="{DD44DB7B-4FAE-54F9-2F73-5E1FDB4F6D03}"/>
                </a:ext>
              </a:extLst>
            </p:cNvPr>
            <p:cNvSpPr/>
            <p:nvPr/>
          </p:nvSpPr>
          <p:spPr>
            <a:xfrm>
              <a:off x="7848600" y="1813037"/>
              <a:ext cx="1326085" cy="411516"/>
            </a:xfrm>
            <a:prstGeom prst="roundRect">
              <a:avLst>
                <a:gd name="adj" fmla="val 0"/>
              </a:avLst>
            </a:prstGeom>
            <a:solidFill>
              <a:srgbClr val="B995EF"/>
            </a:solidFill>
            <a:ln w="13921" cap="flat">
              <a:noFill/>
              <a:prstDash val="solid"/>
              <a:miter/>
            </a:ln>
            <a:effectLst>
              <a:innerShdw blurRad="38100" dist="25400" dir="135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60" name="Rechthoek: afgeronde hoeken 59">
              <a:extLst>
                <a:ext uri="{FF2B5EF4-FFF2-40B4-BE49-F238E27FC236}">
                  <a16:creationId xmlns:a16="http://schemas.microsoft.com/office/drawing/2014/main" id="{BA0FBE03-DD8A-DCB2-C806-1C50AEF97751}"/>
                </a:ext>
              </a:extLst>
            </p:cNvPr>
            <p:cNvSpPr/>
            <p:nvPr/>
          </p:nvSpPr>
          <p:spPr>
            <a:xfrm>
              <a:off x="7848600" y="2265557"/>
              <a:ext cx="1326085" cy="411516"/>
            </a:xfrm>
            <a:prstGeom prst="roundRect">
              <a:avLst>
                <a:gd name="adj" fmla="val 0"/>
              </a:avLst>
            </a:prstGeom>
            <a:solidFill>
              <a:srgbClr val="B995EF"/>
            </a:solidFill>
            <a:ln w="13921" cap="flat">
              <a:noFill/>
              <a:prstDash val="solid"/>
              <a:miter/>
            </a:ln>
            <a:effectLst>
              <a:innerShdw blurRad="38100" dist="25400" dir="135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61" name="Tekstvak 60">
              <a:extLst>
                <a:ext uri="{FF2B5EF4-FFF2-40B4-BE49-F238E27FC236}">
                  <a16:creationId xmlns:a16="http://schemas.microsoft.com/office/drawing/2014/main" id="{DCCF4E02-DC45-1ECA-FEE0-24AE751369B5}"/>
                </a:ext>
              </a:extLst>
            </p:cNvPr>
            <p:cNvSpPr txBox="1"/>
            <p:nvPr/>
          </p:nvSpPr>
          <p:spPr>
            <a:xfrm>
              <a:off x="6319134" y="1818740"/>
              <a:ext cx="14866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schemeClr val="bg1"/>
                  </a:solidFill>
                  <a:effectLst/>
                  <a:uLnTx/>
                  <a:uFillTx/>
                  <a:latin typeface="Effra" panose="02000506080000020004" pitchFamily="2" charset="0"/>
                </a:rPr>
                <a:t>≤ €250k</a:t>
              </a:r>
            </a:p>
          </p:txBody>
        </p:sp>
        <p:sp>
          <p:nvSpPr>
            <p:cNvPr id="62" name="Tekstvak 61">
              <a:extLst>
                <a:ext uri="{FF2B5EF4-FFF2-40B4-BE49-F238E27FC236}">
                  <a16:creationId xmlns:a16="http://schemas.microsoft.com/office/drawing/2014/main" id="{C0637B40-3786-A1AB-DED0-36EA81F02F43}"/>
                </a:ext>
              </a:extLst>
            </p:cNvPr>
            <p:cNvSpPr txBox="1"/>
            <p:nvPr/>
          </p:nvSpPr>
          <p:spPr>
            <a:xfrm>
              <a:off x="6319134" y="2271260"/>
              <a:ext cx="14866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schemeClr val="bg1"/>
                  </a:solidFill>
                  <a:effectLst/>
                  <a:uLnTx/>
                  <a:uFillTx/>
                  <a:latin typeface="Effra" panose="02000506080000020004" pitchFamily="2" charset="0"/>
                </a:rPr>
                <a:t>&gt; €250k</a:t>
              </a:r>
            </a:p>
          </p:txBody>
        </p:sp>
        <p:sp>
          <p:nvSpPr>
            <p:cNvPr id="63" name="Tekstvak 62">
              <a:extLst>
                <a:ext uri="{FF2B5EF4-FFF2-40B4-BE49-F238E27FC236}">
                  <a16:creationId xmlns:a16="http://schemas.microsoft.com/office/drawing/2014/main" id="{37DBB2DA-00AD-3588-D2C2-499342ACDC77}"/>
                </a:ext>
              </a:extLst>
            </p:cNvPr>
            <p:cNvSpPr txBox="1"/>
            <p:nvPr/>
          </p:nvSpPr>
          <p:spPr>
            <a:xfrm>
              <a:off x="7848600" y="1818740"/>
              <a:ext cx="13260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schemeClr val="bg1"/>
                  </a:solidFill>
                  <a:effectLst/>
                  <a:uLnTx/>
                  <a:uFillTx/>
                  <a:latin typeface="Effra" panose="02000506080000020004" pitchFamily="2" charset="0"/>
                </a:rPr>
                <a:t>15%</a:t>
              </a:r>
            </a:p>
          </p:txBody>
        </p:sp>
        <p:sp>
          <p:nvSpPr>
            <p:cNvPr id="64" name="Tekstvak 63">
              <a:extLst>
                <a:ext uri="{FF2B5EF4-FFF2-40B4-BE49-F238E27FC236}">
                  <a16:creationId xmlns:a16="http://schemas.microsoft.com/office/drawing/2014/main" id="{AA4B6E28-6DC2-21DC-FFBB-4A359EF188AE}"/>
                </a:ext>
              </a:extLst>
            </p:cNvPr>
            <p:cNvSpPr txBox="1"/>
            <p:nvPr/>
          </p:nvSpPr>
          <p:spPr>
            <a:xfrm>
              <a:off x="7848600" y="2271260"/>
              <a:ext cx="13260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schemeClr val="bg1"/>
                  </a:solidFill>
                  <a:effectLst/>
                  <a:uLnTx/>
                  <a:uFillTx/>
                  <a:latin typeface="Effra" panose="02000506080000020004" pitchFamily="2" charset="0"/>
                </a:rPr>
                <a:t>20%</a:t>
              </a:r>
            </a:p>
          </p:txBody>
        </p:sp>
      </p:grpSp>
      <p:sp>
        <p:nvSpPr>
          <p:cNvPr id="66" name="Tekstvak 65">
            <a:extLst>
              <a:ext uri="{FF2B5EF4-FFF2-40B4-BE49-F238E27FC236}">
                <a16:creationId xmlns:a16="http://schemas.microsoft.com/office/drawing/2014/main" id="{609D495A-0F35-C5F7-ED94-B3DE212565C0}"/>
              </a:ext>
            </a:extLst>
          </p:cNvPr>
          <p:cNvSpPr txBox="1"/>
          <p:nvPr/>
        </p:nvSpPr>
        <p:spPr>
          <a:xfrm>
            <a:off x="6415085" y="1462234"/>
            <a:ext cx="28084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solidFill>
                  <a:prstClr val="black"/>
                </a:solidFill>
                <a:effectLst/>
                <a:uLnTx/>
                <a:uFillTx/>
                <a:latin typeface="Effra" panose="02000506080000020004" pitchFamily="2" charset="0"/>
              </a:rPr>
              <a:t>Belastingschijven</a:t>
            </a:r>
          </a:p>
        </p:txBody>
      </p:sp>
      <p:sp>
        <p:nvSpPr>
          <p:cNvPr id="67" name="Tekstballon: rechthoek met afgeronde hoeken 66">
            <a:extLst>
              <a:ext uri="{FF2B5EF4-FFF2-40B4-BE49-F238E27FC236}">
                <a16:creationId xmlns:a16="http://schemas.microsoft.com/office/drawing/2014/main" id="{B1F0A62D-A704-844F-D093-A7CBFE4BF072}"/>
              </a:ext>
            </a:extLst>
          </p:cNvPr>
          <p:cNvSpPr/>
          <p:nvPr/>
        </p:nvSpPr>
        <p:spPr>
          <a:xfrm>
            <a:off x="10458451" y="1546915"/>
            <a:ext cx="1514475" cy="488060"/>
          </a:xfrm>
          <a:prstGeom prst="wedgeRoundRectCallout">
            <a:avLst>
              <a:gd name="adj1" fmla="val -56714"/>
              <a:gd name="adj2" fmla="val 90503"/>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1" i="1" dirty="0">
                <a:solidFill>
                  <a:prstClr val="white"/>
                </a:solidFill>
                <a:latin typeface="Effra" panose="02000506080000020004" pitchFamily="2" charset="0"/>
              </a:rPr>
              <a:t>Nettowinst</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71" name="Tekstvak 70">
            <a:extLst>
              <a:ext uri="{FF2B5EF4-FFF2-40B4-BE49-F238E27FC236}">
                <a16:creationId xmlns:a16="http://schemas.microsoft.com/office/drawing/2014/main" id="{91E4CCAD-4B09-D21F-2018-B1C8D8D4E4B7}"/>
              </a:ext>
            </a:extLst>
          </p:cNvPr>
          <p:cNvSpPr txBox="1"/>
          <p:nvPr/>
        </p:nvSpPr>
        <p:spPr>
          <a:xfrm>
            <a:off x="6415085" y="2680261"/>
            <a:ext cx="280846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i="1" u="none" strike="noStrike" kern="1200" cap="none" spc="0" normalizeH="0" baseline="0" noProof="0" dirty="0">
                <a:ln>
                  <a:noFill/>
                </a:ln>
                <a:solidFill>
                  <a:schemeClr val="bg1">
                    <a:lumMod val="65000"/>
                  </a:schemeClr>
                </a:solidFill>
                <a:effectLst/>
                <a:uLnTx/>
                <a:uFillTx/>
                <a:latin typeface="Effra" panose="02000506080000020004" pitchFamily="2" charset="0"/>
              </a:rPr>
              <a:t>Voorbeeld, niet uit je hoofd leren.</a:t>
            </a:r>
          </a:p>
        </p:txBody>
      </p:sp>
      <p:grpSp>
        <p:nvGrpSpPr>
          <p:cNvPr id="75" name="Groep 74">
            <a:extLst>
              <a:ext uri="{FF2B5EF4-FFF2-40B4-BE49-F238E27FC236}">
                <a16:creationId xmlns:a16="http://schemas.microsoft.com/office/drawing/2014/main" id="{2F8A440F-372F-A0BC-FA77-FDEBFA38830D}"/>
              </a:ext>
            </a:extLst>
          </p:cNvPr>
          <p:cNvGrpSpPr/>
          <p:nvPr/>
        </p:nvGrpSpPr>
        <p:grpSpPr>
          <a:xfrm>
            <a:off x="5238748" y="3359046"/>
            <a:ext cx="5219704" cy="2407032"/>
            <a:chOff x="285750" y="920429"/>
            <a:chExt cx="11620500" cy="5728250"/>
          </a:xfrm>
        </p:grpSpPr>
        <p:cxnSp>
          <p:nvCxnSpPr>
            <p:cNvPr id="73" name="Rechte verbindingslijn 72">
              <a:extLst>
                <a:ext uri="{FF2B5EF4-FFF2-40B4-BE49-F238E27FC236}">
                  <a16:creationId xmlns:a16="http://schemas.microsoft.com/office/drawing/2014/main" id="{FD3F2481-0470-B31B-6FB8-5E46158771FC}"/>
                </a:ext>
              </a:extLst>
            </p:cNvPr>
            <p:cNvCxnSpPr>
              <a:cxnSpLocks/>
            </p:cNvCxnSpPr>
            <p:nvPr/>
          </p:nvCxnSpPr>
          <p:spPr>
            <a:xfrm>
              <a:off x="6096000" y="920429"/>
              <a:ext cx="0" cy="572825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6F104351-5C3E-2CE2-DAFE-71C7BA9AA97B}"/>
                </a:ext>
              </a:extLst>
            </p:cNvPr>
            <p:cNvCxnSpPr>
              <a:cxnSpLocks/>
            </p:cNvCxnSpPr>
            <p:nvPr/>
          </p:nvCxnSpPr>
          <p:spPr>
            <a:xfrm>
              <a:off x="285750" y="3683000"/>
              <a:ext cx="116205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6" name="Tekstvak 75">
            <a:extLst>
              <a:ext uri="{FF2B5EF4-FFF2-40B4-BE49-F238E27FC236}">
                <a16:creationId xmlns:a16="http://schemas.microsoft.com/office/drawing/2014/main" id="{D8266EAF-8B12-74CB-FA2A-A21650856324}"/>
              </a:ext>
            </a:extLst>
          </p:cNvPr>
          <p:cNvSpPr txBox="1"/>
          <p:nvPr/>
        </p:nvSpPr>
        <p:spPr>
          <a:xfrm>
            <a:off x="7558931" y="4181394"/>
            <a:ext cx="3277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alpha val="85000"/>
                  </a:srgbClr>
                </a:solidFill>
                <a:effectLst/>
                <a:uLnTx/>
                <a:uFillTx/>
                <a:latin typeface="Effra Heavy" panose="02000906080000020004" pitchFamily="2" charset="0"/>
              </a:rPr>
              <a:t>A</a:t>
            </a:r>
          </a:p>
        </p:txBody>
      </p:sp>
      <p:sp>
        <p:nvSpPr>
          <p:cNvPr id="77" name="Tekstvak 76">
            <a:extLst>
              <a:ext uri="{FF2B5EF4-FFF2-40B4-BE49-F238E27FC236}">
                <a16:creationId xmlns:a16="http://schemas.microsoft.com/office/drawing/2014/main" id="{E2AE843B-1D14-EF6A-E1AA-537293A187A4}"/>
              </a:ext>
            </a:extLst>
          </p:cNvPr>
          <p:cNvSpPr txBox="1"/>
          <p:nvPr/>
        </p:nvSpPr>
        <p:spPr>
          <a:xfrm>
            <a:off x="7786688" y="4181394"/>
            <a:ext cx="3277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alpha val="85000"/>
                  </a:srgbClr>
                </a:solidFill>
                <a:effectLst/>
                <a:uLnTx/>
                <a:uFillTx/>
                <a:latin typeface="Effra Heavy" panose="02000906080000020004" pitchFamily="2" charset="0"/>
              </a:rPr>
              <a:t>B</a:t>
            </a:r>
          </a:p>
        </p:txBody>
      </p:sp>
      <p:sp>
        <p:nvSpPr>
          <p:cNvPr id="78" name="Tekstvak 77">
            <a:extLst>
              <a:ext uri="{FF2B5EF4-FFF2-40B4-BE49-F238E27FC236}">
                <a16:creationId xmlns:a16="http://schemas.microsoft.com/office/drawing/2014/main" id="{620FAE94-70E6-DDD3-51D0-7B80207CCBE3}"/>
              </a:ext>
            </a:extLst>
          </p:cNvPr>
          <p:cNvSpPr txBox="1"/>
          <p:nvPr/>
        </p:nvSpPr>
        <p:spPr>
          <a:xfrm>
            <a:off x="7558931" y="4462793"/>
            <a:ext cx="3277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alpha val="85000"/>
                  </a:srgbClr>
                </a:solidFill>
                <a:effectLst/>
                <a:uLnTx/>
                <a:uFillTx/>
                <a:latin typeface="Effra Heavy" panose="02000906080000020004" pitchFamily="2" charset="0"/>
              </a:rPr>
              <a:t>C</a:t>
            </a:r>
          </a:p>
        </p:txBody>
      </p:sp>
      <p:sp>
        <p:nvSpPr>
          <p:cNvPr id="79" name="Tekstvak 78">
            <a:extLst>
              <a:ext uri="{FF2B5EF4-FFF2-40B4-BE49-F238E27FC236}">
                <a16:creationId xmlns:a16="http://schemas.microsoft.com/office/drawing/2014/main" id="{D86537E4-3FFE-58C0-FABF-789C56E1FCB9}"/>
              </a:ext>
            </a:extLst>
          </p:cNvPr>
          <p:cNvSpPr txBox="1"/>
          <p:nvPr/>
        </p:nvSpPr>
        <p:spPr>
          <a:xfrm>
            <a:off x="7796212" y="4462793"/>
            <a:ext cx="3277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alpha val="85000"/>
                  </a:srgbClr>
                </a:solidFill>
                <a:effectLst/>
                <a:uLnTx/>
                <a:uFillTx/>
                <a:latin typeface="Effra Heavy" panose="02000906080000020004" pitchFamily="2" charset="0"/>
              </a:rPr>
              <a:t>D</a:t>
            </a:r>
          </a:p>
        </p:txBody>
      </p:sp>
      <p:cxnSp>
        <p:nvCxnSpPr>
          <p:cNvPr id="88" name="Rechte verbindingslijn met pijl 87">
            <a:extLst>
              <a:ext uri="{FF2B5EF4-FFF2-40B4-BE49-F238E27FC236}">
                <a16:creationId xmlns:a16="http://schemas.microsoft.com/office/drawing/2014/main" id="{A3343A7F-C402-8FC4-8C8C-1FA4E623A69C}"/>
              </a:ext>
            </a:extLst>
          </p:cNvPr>
          <p:cNvCxnSpPr>
            <a:cxnSpLocks/>
          </p:cNvCxnSpPr>
          <p:nvPr/>
        </p:nvCxnSpPr>
        <p:spPr>
          <a:xfrm>
            <a:off x="3689196" y="6069190"/>
            <a:ext cx="1350934" cy="0"/>
          </a:xfrm>
          <a:prstGeom prst="straightConnector1">
            <a:avLst/>
          </a:prstGeom>
          <a:ln w="38100">
            <a:solidFill>
              <a:srgbClr val="652EA3"/>
            </a:solidFill>
            <a:tailEnd type="triangle"/>
          </a:ln>
        </p:spPr>
        <p:style>
          <a:lnRef idx="1">
            <a:schemeClr val="accent1"/>
          </a:lnRef>
          <a:fillRef idx="0">
            <a:schemeClr val="accent1"/>
          </a:fillRef>
          <a:effectRef idx="0">
            <a:schemeClr val="accent1"/>
          </a:effectRef>
          <a:fontRef idx="minor">
            <a:schemeClr val="tx1"/>
          </a:fontRef>
        </p:style>
      </p:cxnSp>
      <p:sp>
        <p:nvSpPr>
          <p:cNvPr id="95" name="Tekstvak 94">
            <a:extLst>
              <a:ext uri="{FF2B5EF4-FFF2-40B4-BE49-F238E27FC236}">
                <a16:creationId xmlns:a16="http://schemas.microsoft.com/office/drawing/2014/main" id="{92AFA640-8385-0D2B-0007-EE4CE31EB07B}"/>
              </a:ext>
            </a:extLst>
          </p:cNvPr>
          <p:cNvSpPr txBox="1"/>
          <p:nvPr/>
        </p:nvSpPr>
        <p:spPr>
          <a:xfrm>
            <a:off x="4946708" y="3403985"/>
            <a:ext cx="126542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u="none" strike="noStrike" kern="1200" cap="none" spc="0" normalizeH="0" baseline="0" noProof="0" dirty="0">
                <a:ln>
                  <a:noFill/>
                </a:ln>
                <a:solidFill>
                  <a:prstClr val="black"/>
                </a:solidFill>
                <a:effectLst/>
                <a:uLnTx/>
                <a:uFillTx/>
                <a:latin typeface="Effra" panose="02000506080000020004" pitchFamily="2" charset="0"/>
              </a:rPr>
              <a:t>%</a:t>
            </a:r>
            <a:endParaRPr kumimoji="0" lang="nl-NL" sz="5400" b="1" u="none" strike="noStrike" kern="1200" cap="none" spc="0" normalizeH="0" baseline="0" noProof="0" dirty="0">
              <a:ln>
                <a:noFill/>
              </a:ln>
              <a:solidFill>
                <a:srgbClr val="652EA3"/>
              </a:solidFill>
              <a:effectLst/>
              <a:uLnTx/>
              <a:uFillTx/>
              <a:latin typeface="Effra" panose="02000506080000020004" pitchFamily="2" charset="0"/>
            </a:endParaRPr>
          </a:p>
        </p:txBody>
      </p:sp>
      <p:sp>
        <p:nvSpPr>
          <p:cNvPr id="96" name="Tekstvak 95">
            <a:extLst>
              <a:ext uri="{FF2B5EF4-FFF2-40B4-BE49-F238E27FC236}">
                <a16:creationId xmlns:a16="http://schemas.microsoft.com/office/drawing/2014/main" id="{3E58E955-B54B-6117-BBAD-579274C0B01D}"/>
              </a:ext>
            </a:extLst>
          </p:cNvPr>
          <p:cNvSpPr txBox="1"/>
          <p:nvPr/>
        </p:nvSpPr>
        <p:spPr>
          <a:xfrm>
            <a:off x="6052008" y="3446263"/>
            <a:ext cx="203387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u="none" strike="noStrike" kern="1200" cap="none" spc="0" normalizeH="0" baseline="0" noProof="0" dirty="0">
                <a:ln>
                  <a:noFill/>
                </a:ln>
                <a:solidFill>
                  <a:prstClr val="black"/>
                </a:solidFill>
                <a:effectLst/>
                <a:uLnTx/>
                <a:uFillTx/>
                <a:latin typeface="Effra" panose="02000506080000020004" pitchFamily="2" charset="0"/>
              </a:rPr>
              <a:t>G</a:t>
            </a:r>
            <a:r>
              <a:rPr kumimoji="0" lang="nl-NL" sz="2800" b="1" u="none" strike="noStrike" kern="1200" cap="none" spc="0" normalizeH="0" baseline="0" noProof="0" dirty="0">
                <a:ln>
                  <a:noFill/>
                </a:ln>
                <a:solidFill>
                  <a:prstClr val="black"/>
                </a:solidFill>
                <a:effectLst/>
                <a:uLnTx/>
                <a:uFillTx/>
                <a:latin typeface="Effra" panose="02000506080000020004" pitchFamily="2" charset="0"/>
              </a:rPr>
              <a:t>.</a:t>
            </a:r>
            <a:r>
              <a:rPr kumimoji="0" lang="nl-NL" sz="4400" b="1" u="none" strike="noStrike" kern="1200" cap="none" spc="0" normalizeH="0" baseline="0" noProof="0" dirty="0">
                <a:ln>
                  <a:noFill/>
                </a:ln>
                <a:solidFill>
                  <a:prstClr val="black"/>
                </a:solidFill>
                <a:effectLst/>
                <a:uLnTx/>
                <a:uFillTx/>
                <a:latin typeface="Effra" panose="02000506080000020004" pitchFamily="2" charset="0"/>
              </a:rPr>
              <a:t>A</a:t>
            </a:r>
            <a:r>
              <a:rPr kumimoji="0" lang="nl-NL" sz="2800" b="1" u="none" strike="noStrike" kern="1200" cap="none" spc="0" normalizeH="0" baseline="0" noProof="0" dirty="0">
                <a:ln>
                  <a:noFill/>
                </a:ln>
                <a:solidFill>
                  <a:prstClr val="black"/>
                </a:solidFill>
                <a:effectLst/>
                <a:uLnTx/>
                <a:uFillTx/>
                <a:latin typeface="Effra" panose="02000506080000020004" pitchFamily="2" charset="0"/>
              </a:rPr>
              <a:t>.</a:t>
            </a:r>
            <a:r>
              <a:rPr kumimoji="0" lang="nl-NL" sz="4400" b="1" u="none" strike="noStrike" kern="1200" cap="none" spc="0" normalizeH="0" baseline="0" noProof="0" dirty="0">
                <a:ln>
                  <a:noFill/>
                </a:ln>
                <a:solidFill>
                  <a:prstClr val="black"/>
                </a:solidFill>
                <a:effectLst/>
                <a:uLnTx/>
                <a:uFillTx/>
                <a:latin typeface="Effra" panose="02000506080000020004" pitchFamily="2" charset="0"/>
              </a:rPr>
              <a:t>K</a:t>
            </a:r>
            <a:r>
              <a:rPr kumimoji="0" lang="nl-NL" sz="2800" b="1" u="none" strike="noStrike" kern="1200" cap="none" spc="0" normalizeH="0" baseline="0" noProof="0" dirty="0">
                <a:ln>
                  <a:noFill/>
                </a:ln>
                <a:solidFill>
                  <a:prstClr val="black"/>
                </a:solidFill>
                <a:effectLst/>
                <a:uLnTx/>
                <a:uFillTx/>
                <a:latin typeface="Effra" panose="02000506080000020004" pitchFamily="2" charset="0"/>
              </a:rPr>
              <a:t>.</a:t>
            </a:r>
            <a:endParaRPr kumimoji="0" lang="nl-NL" sz="4400" b="1" u="none" strike="noStrike" kern="1200" cap="none" spc="0" normalizeH="0" baseline="0" noProof="0" dirty="0">
              <a:ln>
                <a:noFill/>
              </a:ln>
              <a:solidFill>
                <a:srgbClr val="652EA3"/>
              </a:solidFill>
              <a:effectLst/>
              <a:uLnTx/>
              <a:uFillTx/>
              <a:latin typeface="Effra" panose="02000506080000020004" pitchFamily="2" charset="0"/>
            </a:endParaRPr>
          </a:p>
        </p:txBody>
      </p:sp>
      <p:sp>
        <p:nvSpPr>
          <p:cNvPr id="97" name="Vermenigvuldigingsteken 96">
            <a:extLst>
              <a:ext uri="{FF2B5EF4-FFF2-40B4-BE49-F238E27FC236}">
                <a16:creationId xmlns:a16="http://schemas.microsoft.com/office/drawing/2014/main" id="{E2EFAC65-F47F-D3AF-7118-E3B788ED13D2}"/>
              </a:ext>
            </a:extLst>
          </p:cNvPr>
          <p:cNvSpPr/>
          <p:nvPr/>
        </p:nvSpPr>
        <p:spPr>
          <a:xfrm>
            <a:off x="5953126" y="3670370"/>
            <a:ext cx="387349" cy="384094"/>
          </a:xfrm>
          <a:prstGeom prst="mathMultiply">
            <a:avLst>
              <a:gd name="adj1" fmla="val 14840"/>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0" name="Vermenigvuldigingsteken 99">
            <a:extLst>
              <a:ext uri="{FF2B5EF4-FFF2-40B4-BE49-F238E27FC236}">
                <a16:creationId xmlns:a16="http://schemas.microsoft.com/office/drawing/2014/main" id="{5852499D-09B4-8865-AE59-ACA93C14588C}"/>
              </a:ext>
            </a:extLst>
          </p:cNvPr>
          <p:cNvSpPr/>
          <p:nvPr/>
        </p:nvSpPr>
        <p:spPr>
          <a:xfrm>
            <a:off x="8786245" y="3670370"/>
            <a:ext cx="387349" cy="384094"/>
          </a:xfrm>
          <a:prstGeom prst="mathMultiply">
            <a:avLst>
              <a:gd name="adj1" fmla="val 14840"/>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3" name="Graphic 102" descr="Pijl: Curve in tegenwijzerzin met effen opvulling">
            <a:extLst>
              <a:ext uri="{FF2B5EF4-FFF2-40B4-BE49-F238E27FC236}">
                <a16:creationId xmlns:a16="http://schemas.microsoft.com/office/drawing/2014/main" id="{AD8F5862-F5FB-D2CB-683D-F4FE53CC0A3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6056722">
            <a:off x="6307321" y="4674328"/>
            <a:ext cx="738564" cy="738564"/>
          </a:xfrm>
          <a:prstGeom prst="rect">
            <a:avLst/>
          </a:prstGeom>
        </p:spPr>
      </p:pic>
      <p:pic>
        <p:nvPicPr>
          <p:cNvPr id="104" name="Graphic 103" descr="Pijl: Curve in tegenwijzerzin met effen opvulling">
            <a:extLst>
              <a:ext uri="{FF2B5EF4-FFF2-40B4-BE49-F238E27FC236}">
                <a16:creationId xmlns:a16="http://schemas.microsoft.com/office/drawing/2014/main" id="{E6B387EB-182C-36F2-58AF-C7BA55823FA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5543278" flipV="1">
            <a:off x="6307321" y="5115061"/>
            <a:ext cx="738564" cy="738564"/>
          </a:xfrm>
          <a:prstGeom prst="rect">
            <a:avLst/>
          </a:prstGeom>
        </p:spPr>
      </p:pic>
      <p:grpSp>
        <p:nvGrpSpPr>
          <p:cNvPr id="108" name="Groep 107">
            <a:extLst>
              <a:ext uri="{FF2B5EF4-FFF2-40B4-BE49-F238E27FC236}">
                <a16:creationId xmlns:a16="http://schemas.microsoft.com/office/drawing/2014/main" id="{9A1A75FE-F5E8-C796-D0A4-5E037A674842}"/>
              </a:ext>
            </a:extLst>
          </p:cNvPr>
          <p:cNvGrpSpPr/>
          <p:nvPr/>
        </p:nvGrpSpPr>
        <p:grpSpPr>
          <a:xfrm>
            <a:off x="5061973" y="4765790"/>
            <a:ext cx="1464603" cy="1061830"/>
            <a:chOff x="5213538" y="6996261"/>
            <a:chExt cx="1464603" cy="1061830"/>
          </a:xfrm>
        </p:grpSpPr>
        <p:sp>
          <p:nvSpPr>
            <p:cNvPr id="101" name="Tekstvak 100">
              <a:extLst>
                <a:ext uri="{FF2B5EF4-FFF2-40B4-BE49-F238E27FC236}">
                  <a16:creationId xmlns:a16="http://schemas.microsoft.com/office/drawing/2014/main" id="{2E51C3B1-4495-6400-7679-6F2DBC0E70DB}"/>
                </a:ext>
              </a:extLst>
            </p:cNvPr>
            <p:cNvSpPr txBox="1"/>
            <p:nvPr/>
          </p:nvSpPr>
          <p:spPr>
            <a:xfrm>
              <a:off x="5213538" y="6996261"/>
              <a:ext cx="1464603"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prstClr val="black"/>
                  </a:solidFill>
                  <a:effectLst/>
                  <a:uLnTx/>
                  <a:uFillTx/>
                  <a:latin typeface="Effra" panose="02000506080000020004" pitchFamily="2" charset="0"/>
                </a:rPr>
                <a:t>Totaal</a:t>
              </a:r>
            </a:p>
          </p:txBody>
        </p:sp>
        <p:sp>
          <p:nvSpPr>
            <p:cNvPr id="106" name="Tekstvak 105">
              <a:extLst>
                <a:ext uri="{FF2B5EF4-FFF2-40B4-BE49-F238E27FC236}">
                  <a16:creationId xmlns:a16="http://schemas.microsoft.com/office/drawing/2014/main" id="{380F2264-FDC5-B469-9B45-3A7A0361FC20}"/>
                </a:ext>
              </a:extLst>
            </p:cNvPr>
            <p:cNvSpPr txBox="1"/>
            <p:nvPr/>
          </p:nvSpPr>
          <p:spPr>
            <a:xfrm>
              <a:off x="5213538" y="7296344"/>
              <a:ext cx="1464603"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latin typeface="Effra" panose="02000506080000020004" pitchFamily="2" charset="0"/>
                </a:rPr>
                <a:t>Bruto</a:t>
              </a:r>
            </a:p>
          </p:txBody>
        </p:sp>
        <p:sp>
          <p:nvSpPr>
            <p:cNvPr id="107" name="Tekstvak 106">
              <a:extLst>
                <a:ext uri="{FF2B5EF4-FFF2-40B4-BE49-F238E27FC236}">
                  <a16:creationId xmlns:a16="http://schemas.microsoft.com/office/drawing/2014/main" id="{FF78D39B-E41C-C09B-999E-9725BD243D4A}"/>
                </a:ext>
              </a:extLst>
            </p:cNvPr>
            <p:cNvSpPr txBox="1"/>
            <p:nvPr/>
          </p:nvSpPr>
          <p:spPr>
            <a:xfrm>
              <a:off x="5213538" y="7596426"/>
              <a:ext cx="1464603"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prstClr val="black"/>
                  </a:solidFill>
                  <a:effectLst/>
                  <a:uLnTx/>
                  <a:uFillTx/>
                  <a:latin typeface="Effra" panose="02000506080000020004" pitchFamily="2" charset="0"/>
                </a:rPr>
                <a:t>Dividend</a:t>
              </a:r>
              <a:endParaRPr kumimoji="0" lang="nl-NL" sz="2400" b="1" u="none" strike="noStrike" kern="1200" cap="none" spc="0" normalizeH="0" baseline="0" noProof="0" dirty="0">
                <a:ln>
                  <a:noFill/>
                </a:ln>
                <a:solidFill>
                  <a:srgbClr val="652EA3"/>
                </a:solidFill>
                <a:effectLst/>
                <a:uLnTx/>
                <a:uFillTx/>
                <a:latin typeface="Effra" panose="02000506080000020004" pitchFamily="2" charset="0"/>
              </a:endParaRPr>
            </a:p>
          </p:txBody>
        </p:sp>
      </p:grpSp>
      <p:grpSp>
        <p:nvGrpSpPr>
          <p:cNvPr id="109" name="Groep 108">
            <a:extLst>
              <a:ext uri="{FF2B5EF4-FFF2-40B4-BE49-F238E27FC236}">
                <a16:creationId xmlns:a16="http://schemas.microsoft.com/office/drawing/2014/main" id="{45B78661-41F0-910B-5123-391ABF2E0F9E}"/>
              </a:ext>
            </a:extLst>
          </p:cNvPr>
          <p:cNvGrpSpPr/>
          <p:nvPr/>
        </p:nvGrpSpPr>
        <p:grpSpPr>
          <a:xfrm>
            <a:off x="9045247" y="3263198"/>
            <a:ext cx="1464603" cy="1061830"/>
            <a:chOff x="5213538" y="6996261"/>
            <a:chExt cx="1464603" cy="1061830"/>
          </a:xfrm>
        </p:grpSpPr>
        <p:sp>
          <p:nvSpPr>
            <p:cNvPr id="110" name="Tekstvak 109">
              <a:extLst>
                <a:ext uri="{FF2B5EF4-FFF2-40B4-BE49-F238E27FC236}">
                  <a16:creationId xmlns:a16="http://schemas.microsoft.com/office/drawing/2014/main" id="{78A3FC74-6CFE-008C-80AE-86C833D3B1F1}"/>
                </a:ext>
              </a:extLst>
            </p:cNvPr>
            <p:cNvSpPr txBox="1"/>
            <p:nvPr/>
          </p:nvSpPr>
          <p:spPr>
            <a:xfrm>
              <a:off x="5213538" y="6996261"/>
              <a:ext cx="146460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prstClr val="black"/>
                  </a:solidFill>
                  <a:effectLst/>
                  <a:uLnTx/>
                  <a:uFillTx/>
                  <a:latin typeface="Effra" panose="02000506080000020004" pitchFamily="2" charset="0"/>
                </a:rPr>
                <a:t>Totaal</a:t>
              </a:r>
            </a:p>
          </p:txBody>
        </p:sp>
        <p:sp>
          <p:nvSpPr>
            <p:cNvPr id="111" name="Tekstvak 110">
              <a:extLst>
                <a:ext uri="{FF2B5EF4-FFF2-40B4-BE49-F238E27FC236}">
                  <a16:creationId xmlns:a16="http://schemas.microsoft.com/office/drawing/2014/main" id="{ECB64FBB-F127-BC86-A446-10D700FEC838}"/>
                </a:ext>
              </a:extLst>
            </p:cNvPr>
            <p:cNvSpPr txBox="1"/>
            <p:nvPr/>
          </p:nvSpPr>
          <p:spPr>
            <a:xfrm>
              <a:off x="5213538" y="7296344"/>
              <a:ext cx="146460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latin typeface="Effra" panose="02000506080000020004" pitchFamily="2" charset="0"/>
                </a:rPr>
                <a:t>Bruto</a:t>
              </a:r>
            </a:p>
          </p:txBody>
        </p:sp>
        <p:sp>
          <p:nvSpPr>
            <p:cNvPr id="112" name="Tekstvak 111">
              <a:extLst>
                <a:ext uri="{FF2B5EF4-FFF2-40B4-BE49-F238E27FC236}">
                  <a16:creationId xmlns:a16="http://schemas.microsoft.com/office/drawing/2014/main" id="{21E7F319-40E8-E55D-4D40-0ED68405B4D7}"/>
                </a:ext>
              </a:extLst>
            </p:cNvPr>
            <p:cNvSpPr txBox="1"/>
            <p:nvPr/>
          </p:nvSpPr>
          <p:spPr>
            <a:xfrm>
              <a:off x="5213538" y="7596426"/>
              <a:ext cx="146460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prstClr val="black"/>
                  </a:solidFill>
                  <a:effectLst/>
                  <a:uLnTx/>
                  <a:uFillTx/>
                  <a:latin typeface="Effra" panose="02000506080000020004" pitchFamily="2" charset="0"/>
                </a:rPr>
                <a:t>Dividend</a:t>
              </a:r>
              <a:endParaRPr kumimoji="0" lang="nl-NL" sz="2400" b="1" u="none" strike="noStrike" kern="1200" cap="none" spc="0" normalizeH="0" baseline="0" noProof="0" dirty="0">
                <a:ln>
                  <a:noFill/>
                </a:ln>
                <a:solidFill>
                  <a:srgbClr val="652EA3"/>
                </a:solidFill>
                <a:effectLst/>
                <a:uLnTx/>
                <a:uFillTx/>
                <a:latin typeface="Effra" panose="02000506080000020004" pitchFamily="2" charset="0"/>
              </a:endParaRPr>
            </a:p>
          </p:txBody>
        </p:sp>
      </p:grpSp>
      <p:sp>
        <p:nvSpPr>
          <p:cNvPr id="114" name="Tekstvak 113">
            <a:extLst>
              <a:ext uri="{FF2B5EF4-FFF2-40B4-BE49-F238E27FC236}">
                <a16:creationId xmlns:a16="http://schemas.microsoft.com/office/drawing/2014/main" id="{1A822C45-638F-AF73-3F21-3D35971D7355}"/>
              </a:ext>
            </a:extLst>
          </p:cNvPr>
          <p:cNvSpPr txBox="1"/>
          <p:nvPr/>
        </p:nvSpPr>
        <p:spPr>
          <a:xfrm>
            <a:off x="6926315" y="4717782"/>
            <a:ext cx="9914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prstClr val="black"/>
                </a:solidFill>
                <a:effectLst/>
                <a:uLnTx/>
                <a:uFillTx/>
                <a:latin typeface="Effra" panose="02000506080000020004" pitchFamily="2" charset="0"/>
              </a:rPr>
              <a:t>Cash</a:t>
            </a:r>
          </a:p>
        </p:txBody>
      </p:sp>
      <p:sp>
        <p:nvSpPr>
          <p:cNvPr id="115" name="Tekstvak 114">
            <a:extLst>
              <a:ext uri="{FF2B5EF4-FFF2-40B4-BE49-F238E27FC236}">
                <a16:creationId xmlns:a16="http://schemas.microsoft.com/office/drawing/2014/main" id="{BF2DDA32-6411-554E-F513-AA6E9B92A899}"/>
              </a:ext>
            </a:extLst>
          </p:cNvPr>
          <p:cNvSpPr txBox="1"/>
          <p:nvPr/>
        </p:nvSpPr>
        <p:spPr>
          <a:xfrm>
            <a:off x="6915958" y="5361577"/>
            <a:ext cx="9914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prstClr val="black"/>
                </a:solidFill>
                <a:effectLst/>
                <a:uLnTx/>
                <a:uFillTx/>
                <a:latin typeface="Effra" panose="02000506080000020004" pitchFamily="2" charset="0"/>
              </a:rPr>
              <a:t>Stock</a:t>
            </a:r>
          </a:p>
        </p:txBody>
      </p:sp>
      <p:sp>
        <p:nvSpPr>
          <p:cNvPr id="116" name="Tekstvak 115">
            <a:extLst>
              <a:ext uri="{FF2B5EF4-FFF2-40B4-BE49-F238E27FC236}">
                <a16:creationId xmlns:a16="http://schemas.microsoft.com/office/drawing/2014/main" id="{7C336478-ECCB-4C92-3C03-8BFAE0B08579}"/>
              </a:ext>
            </a:extLst>
          </p:cNvPr>
          <p:cNvSpPr txBox="1"/>
          <p:nvPr/>
        </p:nvSpPr>
        <p:spPr>
          <a:xfrm>
            <a:off x="6697866" y="4833217"/>
            <a:ext cx="35689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effectLst/>
                <a:uLnTx/>
                <a:uFillTx/>
                <a:latin typeface="Effra" panose="02000506080000020004" pitchFamily="2" charset="0"/>
              </a:rPr>
              <a:t>%</a:t>
            </a:r>
          </a:p>
        </p:txBody>
      </p:sp>
      <p:sp>
        <p:nvSpPr>
          <p:cNvPr id="117" name="Tekstvak 116">
            <a:extLst>
              <a:ext uri="{FF2B5EF4-FFF2-40B4-BE49-F238E27FC236}">
                <a16:creationId xmlns:a16="http://schemas.microsoft.com/office/drawing/2014/main" id="{361405F2-F84B-45B1-1DA7-69663E0C428D}"/>
              </a:ext>
            </a:extLst>
          </p:cNvPr>
          <p:cNvSpPr txBox="1"/>
          <p:nvPr/>
        </p:nvSpPr>
        <p:spPr>
          <a:xfrm>
            <a:off x="7948610" y="4717782"/>
            <a:ext cx="235579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prstClr val="black"/>
                </a:solidFill>
                <a:effectLst/>
                <a:uLnTx/>
                <a:uFillTx/>
                <a:latin typeface="Effra" panose="02000506080000020004" pitchFamily="2" charset="0"/>
              </a:rPr>
              <a:t>Cashdividend</a:t>
            </a:r>
          </a:p>
        </p:txBody>
      </p:sp>
      <p:sp>
        <p:nvSpPr>
          <p:cNvPr id="118" name="Tekstvak 117">
            <a:extLst>
              <a:ext uri="{FF2B5EF4-FFF2-40B4-BE49-F238E27FC236}">
                <a16:creationId xmlns:a16="http://schemas.microsoft.com/office/drawing/2014/main" id="{D4758391-755A-0750-6911-ADB577831742}"/>
              </a:ext>
            </a:extLst>
          </p:cNvPr>
          <p:cNvSpPr txBox="1"/>
          <p:nvPr/>
        </p:nvSpPr>
        <p:spPr>
          <a:xfrm>
            <a:off x="7948609" y="5014626"/>
            <a:ext cx="235579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err="1">
                <a:ln>
                  <a:noFill/>
                </a:ln>
                <a:solidFill>
                  <a:prstClr val="black"/>
                </a:solidFill>
                <a:effectLst/>
                <a:uLnTx/>
                <a:uFillTx/>
                <a:latin typeface="Effra" panose="02000506080000020004" pitchFamily="2" charset="0"/>
              </a:rPr>
              <a:t>Div.belasting</a:t>
            </a:r>
            <a:endParaRPr kumimoji="0" lang="nl-NL" sz="2400" b="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20" name="Minteken 119">
            <a:extLst>
              <a:ext uri="{FF2B5EF4-FFF2-40B4-BE49-F238E27FC236}">
                <a16:creationId xmlns:a16="http://schemas.microsoft.com/office/drawing/2014/main" id="{515B58E6-D114-574A-1F34-0601CFE0228D}"/>
              </a:ext>
            </a:extLst>
          </p:cNvPr>
          <p:cNvSpPr/>
          <p:nvPr/>
        </p:nvSpPr>
        <p:spPr>
          <a:xfrm>
            <a:off x="10216918" y="5154030"/>
            <a:ext cx="257359" cy="295786"/>
          </a:xfrm>
          <a:prstGeom prst="mathMinus">
            <a:avLst>
              <a:gd name="adj1" fmla="val 9510"/>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1" name="Rechte verbindingslijn 120">
            <a:extLst>
              <a:ext uri="{FF2B5EF4-FFF2-40B4-BE49-F238E27FC236}">
                <a16:creationId xmlns:a16="http://schemas.microsoft.com/office/drawing/2014/main" id="{940A0BD2-93D7-8E89-A935-738FB6D14BE3}"/>
              </a:ext>
            </a:extLst>
          </p:cNvPr>
          <p:cNvCxnSpPr>
            <a:cxnSpLocks/>
          </p:cNvCxnSpPr>
          <p:nvPr/>
        </p:nvCxnSpPr>
        <p:spPr>
          <a:xfrm>
            <a:off x="8123978" y="5449816"/>
            <a:ext cx="2334473" cy="0"/>
          </a:xfrm>
          <a:prstGeom prst="line">
            <a:avLst/>
          </a:prstGeom>
          <a:ln w="28575">
            <a:solidFill>
              <a:schemeClr val="bg1">
                <a:lumMod val="75000"/>
              </a:schemeClr>
            </a:solidFill>
            <a:prstDash val="solid"/>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6" name="Is gelijk aan 125">
            <a:extLst>
              <a:ext uri="{FF2B5EF4-FFF2-40B4-BE49-F238E27FC236}">
                <a16:creationId xmlns:a16="http://schemas.microsoft.com/office/drawing/2014/main" id="{FFF6835C-87B5-BBA5-54F5-C6EB19A78A99}"/>
              </a:ext>
            </a:extLst>
          </p:cNvPr>
          <p:cNvSpPr/>
          <p:nvPr/>
        </p:nvSpPr>
        <p:spPr>
          <a:xfrm>
            <a:off x="8001702" y="5466099"/>
            <a:ext cx="257359" cy="319282"/>
          </a:xfrm>
          <a:prstGeom prst="mathEqual">
            <a:avLst>
              <a:gd name="adj1" fmla="val 9748"/>
              <a:gd name="adj2" fmla="val 12466"/>
            </a:avLst>
          </a:prstGeom>
          <a:solidFill>
            <a:srgbClr val="652EA3"/>
          </a:solidFill>
          <a:ln>
            <a:solidFill>
              <a:srgbClr val="652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800">
              <a:solidFill>
                <a:schemeClr val="tx1"/>
              </a:solidFill>
            </a:endParaRPr>
          </a:p>
        </p:txBody>
      </p:sp>
      <p:sp>
        <p:nvSpPr>
          <p:cNvPr id="127" name="Tekstvak 126">
            <a:extLst>
              <a:ext uri="{FF2B5EF4-FFF2-40B4-BE49-F238E27FC236}">
                <a16:creationId xmlns:a16="http://schemas.microsoft.com/office/drawing/2014/main" id="{EAEDE549-89EC-90E9-E0BE-7F0A64E3E273}"/>
              </a:ext>
            </a:extLst>
          </p:cNvPr>
          <p:cNvSpPr txBox="1"/>
          <p:nvPr/>
        </p:nvSpPr>
        <p:spPr>
          <a:xfrm>
            <a:off x="6697866" y="5284288"/>
            <a:ext cx="35689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u="none" strike="noStrike" kern="1200" cap="none" spc="0" normalizeH="0" baseline="0" noProof="0" dirty="0">
                <a:ln>
                  <a:noFill/>
                </a:ln>
                <a:solidFill>
                  <a:srgbClr val="652EA3"/>
                </a:solidFill>
                <a:effectLst/>
                <a:uLnTx/>
                <a:uFillTx/>
                <a:latin typeface="Effra" panose="02000506080000020004" pitchFamily="2" charset="0"/>
              </a:rPr>
              <a:t>%</a:t>
            </a:r>
          </a:p>
        </p:txBody>
      </p:sp>
      <p:sp>
        <p:nvSpPr>
          <p:cNvPr id="128" name="Tekstvak 127">
            <a:extLst>
              <a:ext uri="{FF2B5EF4-FFF2-40B4-BE49-F238E27FC236}">
                <a16:creationId xmlns:a16="http://schemas.microsoft.com/office/drawing/2014/main" id="{8B4A53F3-98DA-7D91-CC1B-317A39D2F87C}"/>
              </a:ext>
            </a:extLst>
          </p:cNvPr>
          <p:cNvSpPr txBox="1"/>
          <p:nvPr/>
        </p:nvSpPr>
        <p:spPr>
          <a:xfrm>
            <a:off x="5573249" y="6114982"/>
            <a:ext cx="48852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latin typeface="Effra" panose="02000506080000020004" pitchFamily="2" charset="0"/>
              </a:rPr>
              <a:t>Het restant wordt gereserveerd.</a:t>
            </a:r>
          </a:p>
        </p:txBody>
      </p:sp>
      <p:sp>
        <p:nvSpPr>
          <p:cNvPr id="132" name="Rechthoek: afgeronde hoeken 131">
            <a:extLst>
              <a:ext uri="{FF2B5EF4-FFF2-40B4-BE49-F238E27FC236}">
                <a16:creationId xmlns:a16="http://schemas.microsoft.com/office/drawing/2014/main" id="{B5EC3353-C63C-A659-F1BD-4CB2CF06D864}"/>
              </a:ext>
            </a:extLst>
          </p:cNvPr>
          <p:cNvSpPr/>
          <p:nvPr/>
        </p:nvSpPr>
        <p:spPr>
          <a:xfrm>
            <a:off x="10675688" y="3569308"/>
            <a:ext cx="479788" cy="479788"/>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2</a:t>
            </a:r>
          </a:p>
        </p:txBody>
      </p:sp>
      <p:sp>
        <p:nvSpPr>
          <p:cNvPr id="133" name="Rechthoek: afgeronde hoeken 132">
            <a:extLst>
              <a:ext uri="{FF2B5EF4-FFF2-40B4-BE49-F238E27FC236}">
                <a16:creationId xmlns:a16="http://schemas.microsoft.com/office/drawing/2014/main" id="{4F2A4C97-D853-37C2-575D-F14E8E958F44}"/>
              </a:ext>
            </a:extLst>
          </p:cNvPr>
          <p:cNvSpPr/>
          <p:nvPr/>
        </p:nvSpPr>
        <p:spPr>
          <a:xfrm>
            <a:off x="11372713" y="3569308"/>
            <a:ext cx="479788" cy="479788"/>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3</a:t>
            </a:r>
          </a:p>
        </p:txBody>
      </p:sp>
      <p:sp>
        <p:nvSpPr>
          <p:cNvPr id="134" name="Tekstvak 133">
            <a:extLst>
              <a:ext uri="{FF2B5EF4-FFF2-40B4-BE49-F238E27FC236}">
                <a16:creationId xmlns:a16="http://schemas.microsoft.com/office/drawing/2014/main" id="{AB7ADA03-2FF6-CBC7-69C5-19BE2372FAC9}"/>
              </a:ext>
            </a:extLst>
          </p:cNvPr>
          <p:cNvSpPr txBox="1"/>
          <p:nvPr/>
        </p:nvSpPr>
        <p:spPr>
          <a:xfrm>
            <a:off x="10953781" y="3255204"/>
            <a:ext cx="63196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u="none" strike="noStrike" kern="1200" cap="none" spc="0" normalizeH="0" baseline="0" noProof="0" dirty="0">
                <a:ln>
                  <a:noFill/>
                </a:ln>
                <a:solidFill>
                  <a:srgbClr val="652EA3"/>
                </a:solidFill>
                <a:effectLst/>
                <a:uLnTx/>
                <a:uFillTx/>
                <a:latin typeface="Effra" panose="02000506080000020004" pitchFamily="2" charset="0"/>
              </a:rPr>
              <a:t>&amp;</a:t>
            </a:r>
          </a:p>
        </p:txBody>
      </p:sp>
      <p:sp>
        <p:nvSpPr>
          <p:cNvPr id="136" name="Tekstvak 135">
            <a:extLst>
              <a:ext uri="{FF2B5EF4-FFF2-40B4-BE49-F238E27FC236}">
                <a16:creationId xmlns:a16="http://schemas.microsoft.com/office/drawing/2014/main" id="{1847A44D-C61A-1935-814E-89EB0A97BF30}"/>
              </a:ext>
            </a:extLst>
          </p:cNvPr>
          <p:cNvSpPr txBox="1"/>
          <p:nvPr/>
        </p:nvSpPr>
        <p:spPr>
          <a:xfrm>
            <a:off x="10486173" y="4000261"/>
            <a:ext cx="1610717"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u="none" strike="noStrike" kern="1200" cap="none" spc="0" normalizeH="0" baseline="0" noProof="0" dirty="0">
                <a:ln>
                  <a:noFill/>
                </a:ln>
                <a:effectLst/>
                <a:uLnTx/>
                <a:uFillTx/>
                <a:latin typeface="Effra" panose="02000506080000020004" pitchFamily="2" charset="0"/>
              </a:rPr>
              <a:t>Kunnen ook </a:t>
            </a:r>
            <a:r>
              <a:rPr kumimoji="0" lang="nl-NL" b="1" u="none" strike="noStrike" kern="1200" cap="none" spc="0" normalizeH="0" baseline="0" noProof="0" dirty="0" err="1">
                <a:ln>
                  <a:noFill/>
                </a:ln>
                <a:effectLst/>
                <a:uLnTx/>
                <a:uFillTx/>
                <a:latin typeface="Effra" panose="02000506080000020004" pitchFamily="2" charset="0"/>
              </a:rPr>
              <a:t>anderso</a:t>
            </a:r>
            <a:r>
              <a:rPr lang="nl-NL" b="1" dirty="0">
                <a:latin typeface="Effra" panose="02000506080000020004" pitchFamily="2" charset="0"/>
              </a:rPr>
              <a:t>m. Laat je leiden door de gegeven informatie!</a:t>
            </a:r>
            <a:endParaRPr kumimoji="0" lang="nl-NL" b="1" u="none" strike="noStrike" kern="1200" cap="none" spc="0" normalizeH="0" baseline="0" noProof="0" dirty="0">
              <a:ln>
                <a:noFill/>
              </a:ln>
              <a:effectLst/>
              <a:uLnTx/>
              <a:uFillTx/>
              <a:latin typeface="Effra" panose="02000506080000020004" pitchFamily="2" charset="0"/>
            </a:endParaRPr>
          </a:p>
        </p:txBody>
      </p:sp>
      <p:sp>
        <p:nvSpPr>
          <p:cNvPr id="4" name="Tekstvak 3">
            <a:extLst>
              <a:ext uri="{FF2B5EF4-FFF2-40B4-BE49-F238E27FC236}">
                <a16:creationId xmlns:a16="http://schemas.microsoft.com/office/drawing/2014/main" id="{CA093C0D-4003-9A1F-4BBB-06D5B1FB9794}"/>
              </a:ext>
            </a:extLst>
          </p:cNvPr>
          <p:cNvSpPr txBox="1"/>
          <p:nvPr/>
        </p:nvSpPr>
        <p:spPr>
          <a:xfrm>
            <a:off x="10450655" y="3046088"/>
            <a:ext cx="161071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C00000"/>
                </a:solidFill>
                <a:effectLst/>
                <a:uLnTx/>
                <a:uFillTx/>
                <a:latin typeface="Effra" panose="02000506080000020004" pitchFamily="2" charset="0"/>
              </a:rPr>
              <a:t>Let op!</a:t>
            </a:r>
          </a:p>
        </p:txBody>
      </p:sp>
      <p:sp>
        <p:nvSpPr>
          <p:cNvPr id="6" name="Tekstvak 5">
            <a:extLst>
              <a:ext uri="{FF2B5EF4-FFF2-40B4-BE49-F238E27FC236}">
                <a16:creationId xmlns:a16="http://schemas.microsoft.com/office/drawing/2014/main" id="{4A634F48-626E-368B-220F-A094AC7ECC49}"/>
              </a:ext>
            </a:extLst>
          </p:cNvPr>
          <p:cNvSpPr txBox="1"/>
          <p:nvPr/>
        </p:nvSpPr>
        <p:spPr>
          <a:xfrm>
            <a:off x="5123063" y="3450205"/>
            <a:ext cx="9003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u="none" strike="noStrike" kern="1200" cap="none" spc="0" normalizeH="0" baseline="0" noProof="0" dirty="0">
                <a:ln>
                  <a:noFill/>
                </a:ln>
                <a:solidFill>
                  <a:prstClr val="black"/>
                </a:solidFill>
                <a:effectLst/>
                <a:uLnTx/>
                <a:uFillTx/>
                <a:latin typeface="Effra" panose="02000506080000020004" pitchFamily="2" charset="0"/>
              </a:rPr>
              <a:t>Dividend</a:t>
            </a:r>
          </a:p>
        </p:txBody>
      </p:sp>
      <p:sp>
        <p:nvSpPr>
          <p:cNvPr id="8" name="Tekstvak 7">
            <a:extLst>
              <a:ext uri="{FF2B5EF4-FFF2-40B4-BE49-F238E27FC236}">
                <a16:creationId xmlns:a16="http://schemas.microsoft.com/office/drawing/2014/main" id="{392CE710-C5C7-315C-6E52-55250192456F}"/>
              </a:ext>
            </a:extLst>
          </p:cNvPr>
          <p:cNvSpPr txBox="1"/>
          <p:nvPr/>
        </p:nvSpPr>
        <p:spPr>
          <a:xfrm>
            <a:off x="7827203" y="3450205"/>
            <a:ext cx="9003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u="none" strike="noStrike" kern="1200" cap="none" spc="0" normalizeH="0" baseline="0" noProof="0" dirty="0">
                <a:ln>
                  <a:noFill/>
                </a:ln>
                <a:solidFill>
                  <a:prstClr val="black"/>
                </a:solidFill>
                <a:effectLst/>
                <a:uLnTx/>
                <a:uFillTx/>
                <a:latin typeface="Effra" panose="02000506080000020004" pitchFamily="2" charset="0"/>
              </a:rPr>
              <a:t>Belasting</a:t>
            </a:r>
          </a:p>
        </p:txBody>
      </p:sp>
    </p:spTree>
    <p:extLst>
      <p:ext uri="{BB962C8B-B14F-4D97-AF65-F5344CB8AC3E}">
        <p14:creationId xmlns:p14="http://schemas.microsoft.com/office/powerpoint/2010/main" val="274467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wipe(up)">
                                      <p:cBhvr>
                                        <p:cTn id="9" dur="250"/>
                                        <p:tgtEl>
                                          <p:spTgt spid="31"/>
                                        </p:tgtEl>
                                      </p:cBhvr>
                                    </p:animEffect>
                                  </p:childTnLst>
                                </p:cTn>
                              </p:par>
                            </p:childTnLst>
                          </p:cTn>
                        </p:par>
                        <p:par>
                          <p:cTn id="10" fill="hold">
                            <p:stCondLst>
                              <p:cond delay="250"/>
                            </p:stCondLst>
                            <p:childTnLst>
                              <p:par>
                                <p:cTn id="11" presetID="1" presetClass="entr" presetSubtype="0" fill="hold" grpId="0" nodeType="afterEffect">
                                  <p:stCondLst>
                                    <p:cond delay="15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15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550"/>
                            </p:stCondLst>
                            <p:childTnLst>
                              <p:par>
                                <p:cTn id="17" presetID="1" presetClass="entr" presetSubtype="0" fill="hold" grpId="0" nodeType="afterEffect">
                                  <p:stCondLst>
                                    <p:cond delay="15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700"/>
                            </p:stCondLst>
                            <p:childTnLst>
                              <p:par>
                                <p:cTn id="20" presetID="1" presetClass="entr" presetSubtype="0" fill="hold" grpId="0" nodeType="afterEffect">
                                  <p:stCondLst>
                                    <p:cond delay="15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850"/>
                            </p:stCondLst>
                            <p:childTnLst>
                              <p:par>
                                <p:cTn id="23" presetID="1" presetClass="entr" presetSubtype="0" fill="hold" grpId="0" nodeType="afterEffect">
                                  <p:stCondLst>
                                    <p:cond delay="15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15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1150"/>
                            </p:stCondLst>
                            <p:childTnLst>
                              <p:par>
                                <p:cTn id="29" presetID="1" presetClass="entr" presetSubtype="0" fill="hold" grpId="0" nodeType="afterEffect">
                                  <p:stCondLst>
                                    <p:cond delay="15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1300"/>
                            </p:stCondLst>
                            <p:childTnLst>
                              <p:par>
                                <p:cTn id="32" presetID="1" presetClass="entr" presetSubtype="0" fill="hold" grpId="0" nodeType="afterEffect">
                                  <p:stCondLst>
                                    <p:cond delay="15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1450"/>
                            </p:stCondLst>
                            <p:childTnLst>
                              <p:par>
                                <p:cTn id="35" presetID="1" presetClass="entr" presetSubtype="0" fill="hold" grpId="0" nodeType="afterEffect">
                                  <p:stCondLst>
                                    <p:cond delay="150"/>
                                  </p:stCondLst>
                                  <p:childTnLst>
                                    <p:set>
                                      <p:cBhvr>
                                        <p:cTn id="36" dur="1" fill="hold">
                                          <p:stCondLst>
                                            <p:cond delay="0"/>
                                          </p:stCondLst>
                                        </p:cTn>
                                        <p:tgtEl>
                                          <p:spTgt spid="14"/>
                                        </p:tgtEl>
                                        <p:attrNameLst>
                                          <p:attrName>style.visibility</p:attrName>
                                        </p:attrNameLst>
                                      </p:cBhvr>
                                      <p:to>
                                        <p:strVal val="visible"/>
                                      </p:to>
                                    </p:set>
                                  </p:childTnLst>
                                </p:cTn>
                              </p:par>
                            </p:childTnLst>
                          </p:cTn>
                        </p:par>
                        <p:par>
                          <p:cTn id="37" fill="hold">
                            <p:stCondLst>
                              <p:cond delay="1600"/>
                            </p:stCondLst>
                            <p:childTnLst>
                              <p:par>
                                <p:cTn id="38" presetID="1" presetClass="entr" presetSubtype="0" fill="hold" grpId="0" nodeType="afterEffect">
                                  <p:stCondLst>
                                    <p:cond delay="15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1750"/>
                            </p:stCondLst>
                            <p:childTnLst>
                              <p:par>
                                <p:cTn id="41" presetID="22" presetClass="entr" presetSubtype="8"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250"/>
                                        <p:tgtEl>
                                          <p:spTgt spid="30"/>
                                        </p:tgtEl>
                                      </p:cBhvr>
                                    </p:animEffec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250"/>
                                        <p:tgtEl>
                                          <p:spTgt spid="27"/>
                                        </p:tgtEl>
                                      </p:cBhvr>
                                    </p:animEffect>
                                  </p:childTnLst>
                                </p:cTn>
                              </p:par>
                            </p:childTnLst>
                          </p:cTn>
                        </p:par>
                        <p:par>
                          <p:cTn id="54" fill="hold">
                            <p:stCondLst>
                              <p:cond delay="2250"/>
                            </p:stCondLst>
                            <p:childTnLst>
                              <p:par>
                                <p:cTn id="55" presetID="1"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par>
                          <p:cTn id="57" fill="hold">
                            <p:stCondLst>
                              <p:cond delay="2250"/>
                            </p:stCondLst>
                            <p:childTnLst>
                              <p:par>
                                <p:cTn id="58" presetID="1"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childTnLst>
                                </p:cTn>
                              </p:par>
                              <p:par>
                                <p:cTn id="64" presetID="9" presetClass="emph" presetSubtype="0" grpId="1" nodeType="withEffect">
                                  <p:stCondLst>
                                    <p:cond delay="0"/>
                                  </p:stCondLst>
                                  <p:childTnLst>
                                    <p:set>
                                      <p:cBhvr>
                                        <p:cTn id="65" dur="indefinite"/>
                                        <p:tgtEl>
                                          <p:spTgt spid="32"/>
                                        </p:tgtEl>
                                        <p:attrNameLst>
                                          <p:attrName>style.opacity</p:attrName>
                                        </p:attrNameLst>
                                      </p:cBhvr>
                                      <p:to>
                                        <p:strVal val="0.25"/>
                                      </p:to>
                                    </p:set>
                                    <p:animEffect filter="image" prLst="opacity: 0.25">
                                      <p:cBhvr rctx="IE">
                                        <p:cTn id="66" dur="indefinite"/>
                                        <p:tgtEl>
                                          <p:spTgt spid="32"/>
                                        </p:tgtEl>
                                      </p:cBhvr>
                                    </p:animEffect>
                                  </p:childTnLst>
                                </p:cTn>
                              </p:par>
                              <p:par>
                                <p:cTn id="67" presetID="9" presetClass="emph" presetSubtype="0" grpId="1" nodeType="withEffect">
                                  <p:stCondLst>
                                    <p:cond delay="0"/>
                                  </p:stCondLst>
                                  <p:childTnLst>
                                    <p:set>
                                      <p:cBhvr>
                                        <p:cTn id="68" dur="indefinite"/>
                                        <p:tgtEl>
                                          <p:spTgt spid="7"/>
                                        </p:tgtEl>
                                        <p:attrNameLst>
                                          <p:attrName>style.opacity</p:attrName>
                                        </p:attrNameLst>
                                      </p:cBhvr>
                                      <p:to>
                                        <p:strVal val="0.25"/>
                                      </p:to>
                                    </p:set>
                                    <p:animEffect filter="image" prLst="opacity: 0.25">
                                      <p:cBhvr rctx="IE">
                                        <p:cTn id="69" dur="indefinite"/>
                                        <p:tgtEl>
                                          <p:spTgt spid="7"/>
                                        </p:tgtEl>
                                      </p:cBhvr>
                                    </p:animEffect>
                                  </p:childTnLst>
                                </p:cTn>
                              </p:par>
                              <p:par>
                                <p:cTn id="70" presetID="9" presetClass="emph" presetSubtype="0" grpId="1" nodeType="withEffect">
                                  <p:stCondLst>
                                    <p:cond delay="0"/>
                                  </p:stCondLst>
                                  <p:childTnLst>
                                    <p:set>
                                      <p:cBhvr>
                                        <p:cTn id="71" dur="indefinite"/>
                                        <p:tgtEl>
                                          <p:spTgt spid="9"/>
                                        </p:tgtEl>
                                        <p:attrNameLst>
                                          <p:attrName>style.opacity</p:attrName>
                                        </p:attrNameLst>
                                      </p:cBhvr>
                                      <p:to>
                                        <p:strVal val="0.25"/>
                                      </p:to>
                                    </p:set>
                                    <p:animEffect filter="image" prLst="opacity: 0.25">
                                      <p:cBhvr rctx="IE">
                                        <p:cTn id="72" dur="indefinite"/>
                                        <p:tgtEl>
                                          <p:spTgt spid="9"/>
                                        </p:tgtEl>
                                      </p:cBhvr>
                                    </p:animEffect>
                                  </p:childTnLst>
                                </p:cTn>
                              </p:par>
                              <p:par>
                                <p:cTn id="73" presetID="9" presetClass="emph" presetSubtype="0" grpId="1" nodeType="withEffect">
                                  <p:stCondLst>
                                    <p:cond delay="0"/>
                                  </p:stCondLst>
                                  <p:childTnLst>
                                    <p:set>
                                      <p:cBhvr>
                                        <p:cTn id="74" dur="indefinite"/>
                                        <p:tgtEl>
                                          <p:spTgt spid="10"/>
                                        </p:tgtEl>
                                        <p:attrNameLst>
                                          <p:attrName>style.opacity</p:attrName>
                                        </p:attrNameLst>
                                      </p:cBhvr>
                                      <p:to>
                                        <p:strVal val="0.25"/>
                                      </p:to>
                                    </p:set>
                                    <p:animEffect filter="image" prLst="opacity: 0.25">
                                      <p:cBhvr rctx="IE">
                                        <p:cTn id="75" dur="indefinite"/>
                                        <p:tgtEl>
                                          <p:spTgt spid="10"/>
                                        </p:tgtEl>
                                      </p:cBhvr>
                                    </p:animEffect>
                                  </p:childTnLst>
                                </p:cTn>
                              </p:par>
                              <p:par>
                                <p:cTn id="76" presetID="9" presetClass="emph" presetSubtype="0" grpId="1" nodeType="withEffect">
                                  <p:stCondLst>
                                    <p:cond delay="0"/>
                                  </p:stCondLst>
                                  <p:childTnLst>
                                    <p:set>
                                      <p:cBhvr>
                                        <p:cTn id="77" dur="indefinite"/>
                                        <p:tgtEl>
                                          <p:spTgt spid="11"/>
                                        </p:tgtEl>
                                        <p:attrNameLst>
                                          <p:attrName>style.opacity</p:attrName>
                                        </p:attrNameLst>
                                      </p:cBhvr>
                                      <p:to>
                                        <p:strVal val="0.25"/>
                                      </p:to>
                                    </p:set>
                                    <p:animEffect filter="image" prLst="opacity: 0.25">
                                      <p:cBhvr rctx="IE">
                                        <p:cTn id="78" dur="indefinite"/>
                                        <p:tgtEl>
                                          <p:spTgt spid="11"/>
                                        </p:tgtEl>
                                      </p:cBhvr>
                                    </p:animEffect>
                                  </p:childTnLst>
                                </p:cTn>
                              </p:par>
                              <p:par>
                                <p:cTn id="79" presetID="9" presetClass="emph" presetSubtype="0" grpId="1" nodeType="withEffect">
                                  <p:stCondLst>
                                    <p:cond delay="0"/>
                                  </p:stCondLst>
                                  <p:childTnLst>
                                    <p:set>
                                      <p:cBhvr>
                                        <p:cTn id="80" dur="indefinite"/>
                                        <p:tgtEl>
                                          <p:spTgt spid="16"/>
                                        </p:tgtEl>
                                        <p:attrNameLst>
                                          <p:attrName>style.opacity</p:attrName>
                                        </p:attrNameLst>
                                      </p:cBhvr>
                                      <p:to>
                                        <p:strVal val="0.25"/>
                                      </p:to>
                                    </p:set>
                                    <p:animEffect filter="image" prLst="opacity: 0.25">
                                      <p:cBhvr rctx="IE">
                                        <p:cTn id="81" dur="indefinite"/>
                                        <p:tgtEl>
                                          <p:spTgt spid="16"/>
                                        </p:tgtEl>
                                      </p:cBhvr>
                                    </p:animEffect>
                                  </p:childTnLst>
                                </p:cTn>
                              </p:par>
                              <p:par>
                                <p:cTn id="82" presetID="9" presetClass="emph" presetSubtype="0" grpId="1" nodeType="withEffect">
                                  <p:stCondLst>
                                    <p:cond delay="0"/>
                                  </p:stCondLst>
                                  <p:childTnLst>
                                    <p:set>
                                      <p:cBhvr>
                                        <p:cTn id="83" dur="indefinite"/>
                                        <p:tgtEl>
                                          <p:spTgt spid="15"/>
                                        </p:tgtEl>
                                        <p:attrNameLst>
                                          <p:attrName>style.opacity</p:attrName>
                                        </p:attrNameLst>
                                      </p:cBhvr>
                                      <p:to>
                                        <p:strVal val="0.25"/>
                                      </p:to>
                                    </p:set>
                                    <p:animEffect filter="image" prLst="opacity: 0.25">
                                      <p:cBhvr rctx="IE">
                                        <p:cTn id="84" dur="indefinite"/>
                                        <p:tgtEl>
                                          <p:spTgt spid="15"/>
                                        </p:tgtEl>
                                      </p:cBhvr>
                                    </p:animEffect>
                                  </p:childTnLst>
                                </p:cTn>
                              </p:par>
                              <p:par>
                                <p:cTn id="85" presetID="9" presetClass="emph" presetSubtype="0" grpId="1" nodeType="withEffect">
                                  <p:stCondLst>
                                    <p:cond delay="0"/>
                                  </p:stCondLst>
                                  <p:childTnLst>
                                    <p:set>
                                      <p:cBhvr>
                                        <p:cTn id="86" dur="indefinite"/>
                                        <p:tgtEl>
                                          <p:spTgt spid="14"/>
                                        </p:tgtEl>
                                        <p:attrNameLst>
                                          <p:attrName>style.opacity</p:attrName>
                                        </p:attrNameLst>
                                      </p:cBhvr>
                                      <p:to>
                                        <p:strVal val="0.25"/>
                                      </p:to>
                                    </p:set>
                                    <p:animEffect filter="image" prLst="opacity: 0.25">
                                      <p:cBhvr rctx="IE">
                                        <p:cTn id="87" dur="indefinite"/>
                                        <p:tgtEl>
                                          <p:spTgt spid="14"/>
                                        </p:tgtEl>
                                      </p:cBhvr>
                                    </p:animEffect>
                                  </p:childTnLst>
                                </p:cTn>
                              </p:par>
                              <p:par>
                                <p:cTn id="88" presetID="9" presetClass="emph" presetSubtype="0" grpId="1" nodeType="withEffect">
                                  <p:stCondLst>
                                    <p:cond delay="0"/>
                                  </p:stCondLst>
                                  <p:childTnLst>
                                    <p:set>
                                      <p:cBhvr>
                                        <p:cTn id="89" dur="indefinite"/>
                                        <p:tgtEl>
                                          <p:spTgt spid="13"/>
                                        </p:tgtEl>
                                        <p:attrNameLst>
                                          <p:attrName>style.opacity</p:attrName>
                                        </p:attrNameLst>
                                      </p:cBhvr>
                                      <p:to>
                                        <p:strVal val="0.25"/>
                                      </p:to>
                                    </p:set>
                                    <p:animEffect filter="image" prLst="opacity: 0.25">
                                      <p:cBhvr rctx="IE">
                                        <p:cTn id="90" dur="indefinite"/>
                                        <p:tgtEl>
                                          <p:spTgt spid="13"/>
                                        </p:tgtEl>
                                      </p:cBhvr>
                                    </p:animEffect>
                                  </p:childTnLst>
                                </p:cTn>
                              </p:par>
                              <p:par>
                                <p:cTn id="91" presetID="9" presetClass="emph" presetSubtype="0" nodeType="withEffect">
                                  <p:stCondLst>
                                    <p:cond delay="0"/>
                                  </p:stCondLst>
                                  <p:childTnLst>
                                    <p:set>
                                      <p:cBhvr>
                                        <p:cTn id="92" dur="indefinite"/>
                                        <p:tgtEl>
                                          <p:spTgt spid="30"/>
                                        </p:tgtEl>
                                        <p:attrNameLst>
                                          <p:attrName>style.opacity</p:attrName>
                                        </p:attrNameLst>
                                      </p:cBhvr>
                                      <p:to>
                                        <p:strVal val="0.25"/>
                                      </p:to>
                                    </p:set>
                                    <p:animEffect filter="image" prLst="opacity: 0.25">
                                      <p:cBhvr rctx="IE">
                                        <p:cTn id="93" dur="indefinite"/>
                                        <p:tgtEl>
                                          <p:spTgt spid="30"/>
                                        </p:tgtEl>
                                      </p:cBhvr>
                                    </p:animEffect>
                                  </p:childTnLst>
                                </p:cTn>
                              </p:par>
                              <p:par>
                                <p:cTn id="94" presetID="9" presetClass="emph" presetSubtype="0" grpId="1" nodeType="withEffect">
                                  <p:stCondLst>
                                    <p:cond delay="0"/>
                                  </p:stCondLst>
                                  <p:childTnLst>
                                    <p:set>
                                      <p:cBhvr>
                                        <p:cTn id="95" dur="indefinite"/>
                                        <p:tgtEl>
                                          <p:spTgt spid="29"/>
                                        </p:tgtEl>
                                        <p:attrNameLst>
                                          <p:attrName>style.opacity</p:attrName>
                                        </p:attrNameLst>
                                      </p:cBhvr>
                                      <p:to>
                                        <p:strVal val="0.25"/>
                                      </p:to>
                                    </p:set>
                                    <p:animEffect filter="image" prLst="opacity: 0.25">
                                      <p:cBhvr rctx="IE">
                                        <p:cTn id="96" dur="indefinite"/>
                                        <p:tgtEl>
                                          <p:spTgt spid="29"/>
                                        </p:tgtEl>
                                      </p:cBhvr>
                                    </p:animEffect>
                                  </p:childTnLst>
                                </p:cTn>
                              </p:par>
                              <p:par>
                                <p:cTn id="97" presetID="9" presetClass="emph" presetSubtype="0" grpId="1" nodeType="withEffect">
                                  <p:stCondLst>
                                    <p:cond delay="0"/>
                                  </p:stCondLst>
                                  <p:childTnLst>
                                    <p:set>
                                      <p:cBhvr>
                                        <p:cTn id="98" dur="indefinite"/>
                                        <p:tgtEl>
                                          <p:spTgt spid="24"/>
                                        </p:tgtEl>
                                        <p:attrNameLst>
                                          <p:attrName>style.opacity</p:attrName>
                                        </p:attrNameLst>
                                      </p:cBhvr>
                                      <p:to>
                                        <p:strVal val="0.25"/>
                                      </p:to>
                                    </p:set>
                                    <p:animEffect filter="image" prLst="opacity: 0.25">
                                      <p:cBhvr rctx="IE">
                                        <p:cTn id="99" dur="indefinite"/>
                                        <p:tgtEl>
                                          <p:spTgt spid="24"/>
                                        </p:tgtEl>
                                      </p:cBhvr>
                                    </p:animEffect>
                                  </p:childTnLst>
                                </p:cTn>
                              </p:par>
                              <p:par>
                                <p:cTn id="100" presetID="9" presetClass="emph" presetSubtype="0" nodeType="withEffect">
                                  <p:stCondLst>
                                    <p:cond delay="0"/>
                                  </p:stCondLst>
                                  <p:childTnLst>
                                    <p:set>
                                      <p:cBhvr>
                                        <p:cTn id="101" dur="indefinite"/>
                                        <p:tgtEl>
                                          <p:spTgt spid="27"/>
                                        </p:tgtEl>
                                        <p:attrNameLst>
                                          <p:attrName>style.opacity</p:attrName>
                                        </p:attrNameLst>
                                      </p:cBhvr>
                                      <p:to>
                                        <p:strVal val="0.25"/>
                                      </p:to>
                                    </p:set>
                                    <p:animEffect filter="image" prLst="opacity: 0.25">
                                      <p:cBhvr rctx="IE">
                                        <p:cTn id="102" dur="indefinite"/>
                                        <p:tgtEl>
                                          <p:spTgt spid="27"/>
                                        </p:tgtEl>
                                      </p:cBhvr>
                                    </p:animEffect>
                                  </p:childTnLst>
                                </p:cTn>
                              </p:par>
                              <p:par>
                                <p:cTn id="103" presetID="9" presetClass="emph" presetSubtype="0" grpId="1" nodeType="withEffect">
                                  <p:stCondLst>
                                    <p:cond delay="0"/>
                                  </p:stCondLst>
                                  <p:childTnLst>
                                    <p:set>
                                      <p:cBhvr>
                                        <p:cTn id="104" dur="indefinite"/>
                                        <p:tgtEl>
                                          <p:spTgt spid="21"/>
                                        </p:tgtEl>
                                        <p:attrNameLst>
                                          <p:attrName>style.opacity</p:attrName>
                                        </p:attrNameLst>
                                      </p:cBhvr>
                                      <p:to>
                                        <p:strVal val="0.25"/>
                                      </p:to>
                                    </p:set>
                                    <p:animEffect filter="image" prLst="opacity: 0.25">
                                      <p:cBhvr rctx="IE">
                                        <p:cTn id="105" dur="indefinite"/>
                                        <p:tgtEl>
                                          <p:spTgt spid="21"/>
                                        </p:tgtEl>
                                      </p:cBhvr>
                                    </p:animEffect>
                                  </p:childTnLst>
                                </p:cTn>
                              </p:par>
                              <p:par>
                                <p:cTn id="106" presetID="9" presetClass="emph" presetSubtype="0" grpId="0" nodeType="withEffect">
                                  <p:stCondLst>
                                    <p:cond delay="0"/>
                                  </p:stCondLst>
                                  <p:childTnLst>
                                    <p:set>
                                      <p:cBhvr>
                                        <p:cTn id="107" dur="indefinite"/>
                                        <p:tgtEl>
                                          <p:spTgt spid="5"/>
                                        </p:tgtEl>
                                        <p:attrNameLst>
                                          <p:attrName>style.opacity</p:attrName>
                                        </p:attrNameLst>
                                      </p:cBhvr>
                                      <p:to>
                                        <p:strVal val="0.25"/>
                                      </p:to>
                                    </p:set>
                                    <p:animEffect filter="image" prLst="opacity: 0.25">
                                      <p:cBhvr rctx="IE">
                                        <p:cTn id="108" dur="indefinite"/>
                                        <p:tgtEl>
                                          <p:spTgt spid="5"/>
                                        </p:tgtEl>
                                      </p:cBhvr>
                                    </p:animEffect>
                                  </p:childTnLst>
                                </p:cTn>
                              </p:par>
                              <p:par>
                                <p:cTn id="109" presetID="1" presetClass="entr" presetSubtype="0"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childTnLst>
                                </p:cTn>
                              </p:par>
                              <p:par>
                                <p:cTn id="111" presetID="22" presetClass="entr" presetSubtype="8"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left)">
                                      <p:cBhvr>
                                        <p:cTn id="113" dur="25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54"/>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wipe(left)">
                                      <p:cBhvr>
                                        <p:cTn id="122" dur="250"/>
                                        <p:tgtEl>
                                          <p:spTgt spid="65"/>
                                        </p:tgtEl>
                                      </p:cBhvr>
                                    </p:animEffect>
                                  </p:childTnLst>
                                </p:cTn>
                              </p:par>
                            </p:childTnLst>
                          </p:cTn>
                        </p:par>
                        <p:par>
                          <p:cTn id="123" fill="hold">
                            <p:stCondLst>
                              <p:cond delay="250"/>
                            </p:stCondLst>
                            <p:childTnLst>
                              <p:par>
                                <p:cTn id="124" presetID="1" presetClass="entr" presetSubtype="0"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67"/>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66"/>
                                        </p:tgtEl>
                                        <p:attrNameLst>
                                          <p:attrName>style.visibility</p:attrName>
                                        </p:attrNameLst>
                                      </p:cBhvr>
                                      <p:to>
                                        <p:strVal val="visible"/>
                                      </p:to>
                                    </p:set>
                                  </p:childTnLst>
                                </p:cTn>
                              </p:par>
                              <p:par>
                                <p:cTn id="134" presetID="1" presetClass="exit" presetSubtype="0" fill="hold" grpId="1" nodeType="withEffect">
                                  <p:stCondLst>
                                    <p:cond delay="0"/>
                                  </p:stCondLst>
                                  <p:childTnLst>
                                    <p:set>
                                      <p:cBhvr>
                                        <p:cTn id="135" dur="1" fill="hold">
                                          <p:stCondLst>
                                            <p:cond delay="0"/>
                                          </p:stCondLst>
                                        </p:cTn>
                                        <p:tgtEl>
                                          <p:spTgt spid="67"/>
                                        </p:tgtEl>
                                        <p:attrNameLst>
                                          <p:attrName>style.visibility</p:attrName>
                                        </p:attrNameLst>
                                      </p:cBhvr>
                                      <p:to>
                                        <p:strVal val="hidden"/>
                                      </p:to>
                                    </p:set>
                                  </p:childTnLst>
                                </p:cTn>
                              </p:par>
                              <p:par>
                                <p:cTn id="136" presetID="22" presetClass="entr" presetSubtype="1" fill="hold" nodeType="withEffect">
                                  <p:stCondLst>
                                    <p:cond delay="0"/>
                                  </p:stCondLst>
                                  <p:childTnLst>
                                    <p:set>
                                      <p:cBhvr>
                                        <p:cTn id="137" dur="1" fill="hold">
                                          <p:stCondLst>
                                            <p:cond delay="0"/>
                                          </p:stCondLst>
                                        </p:cTn>
                                        <p:tgtEl>
                                          <p:spTgt spid="3"/>
                                        </p:tgtEl>
                                        <p:attrNameLst>
                                          <p:attrName>style.visibility</p:attrName>
                                        </p:attrNameLst>
                                      </p:cBhvr>
                                      <p:to>
                                        <p:strVal val="visible"/>
                                      </p:to>
                                    </p:set>
                                    <p:animEffect transition="in" filter="wipe(up)">
                                      <p:cBhvr>
                                        <p:cTn id="138" dur="250"/>
                                        <p:tgtEl>
                                          <p:spTgt spid="3"/>
                                        </p:tgtEl>
                                      </p:cBhvr>
                                    </p:animEffect>
                                  </p:childTnLst>
                                </p:cTn>
                              </p:par>
                            </p:childTnLst>
                          </p:cTn>
                        </p:par>
                        <p:par>
                          <p:cTn id="139" fill="hold">
                            <p:stCondLst>
                              <p:cond delay="250"/>
                            </p:stCondLst>
                            <p:childTnLst>
                              <p:par>
                                <p:cTn id="140" presetID="1" presetClass="entr" presetSubtype="0" fill="hold" grpId="0" nodeType="afterEffect">
                                  <p:stCondLst>
                                    <p:cond delay="0"/>
                                  </p:stCondLst>
                                  <p:childTnLst>
                                    <p:set>
                                      <p:cBhvr>
                                        <p:cTn id="141" dur="1" fill="hold">
                                          <p:stCondLst>
                                            <p:cond delay="0"/>
                                          </p:stCondLst>
                                        </p:cTn>
                                        <p:tgtEl>
                                          <p:spTgt spid="71"/>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44"/>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36"/>
                                        </p:tgtEl>
                                        <p:attrNameLst>
                                          <p:attrName>style.visibility</p:attrName>
                                        </p:attrNameLst>
                                      </p:cBhvr>
                                      <p:to>
                                        <p:strVal val="visible"/>
                                      </p:to>
                                    </p:set>
                                  </p:childTnLst>
                                </p:cTn>
                              </p:par>
                              <p:par>
                                <p:cTn id="148" presetID="9" presetClass="emph" presetSubtype="0" grpId="1" nodeType="withEffect">
                                  <p:stCondLst>
                                    <p:cond delay="0"/>
                                  </p:stCondLst>
                                  <p:childTnLst>
                                    <p:set>
                                      <p:cBhvr>
                                        <p:cTn id="149" dur="indefinite"/>
                                        <p:tgtEl>
                                          <p:spTgt spid="54"/>
                                        </p:tgtEl>
                                        <p:attrNameLst>
                                          <p:attrName>style.opacity</p:attrName>
                                        </p:attrNameLst>
                                      </p:cBhvr>
                                      <p:to>
                                        <p:strVal val="0.25"/>
                                      </p:to>
                                    </p:set>
                                    <p:animEffect filter="image" prLst="opacity: 0.25">
                                      <p:cBhvr rctx="IE">
                                        <p:cTn id="150" dur="indefinite"/>
                                        <p:tgtEl>
                                          <p:spTgt spid="54"/>
                                        </p:tgtEl>
                                      </p:cBhvr>
                                    </p:animEffect>
                                  </p:childTnLst>
                                </p:cTn>
                              </p:par>
                              <p:par>
                                <p:cTn id="151" presetID="9" presetClass="emph" presetSubtype="0" grpId="1" nodeType="withEffect">
                                  <p:stCondLst>
                                    <p:cond delay="0"/>
                                  </p:stCondLst>
                                  <p:childTnLst>
                                    <p:set>
                                      <p:cBhvr>
                                        <p:cTn id="152" dur="indefinite"/>
                                        <p:tgtEl>
                                          <p:spTgt spid="65"/>
                                        </p:tgtEl>
                                        <p:attrNameLst>
                                          <p:attrName>style.opacity</p:attrName>
                                        </p:attrNameLst>
                                      </p:cBhvr>
                                      <p:to>
                                        <p:strVal val="0.25"/>
                                      </p:to>
                                    </p:set>
                                    <p:animEffect filter="image" prLst="opacity: 0.25">
                                      <p:cBhvr rctx="IE">
                                        <p:cTn id="153" dur="indefinite"/>
                                        <p:tgtEl>
                                          <p:spTgt spid="65"/>
                                        </p:tgtEl>
                                      </p:cBhvr>
                                    </p:animEffect>
                                  </p:childTnLst>
                                </p:cTn>
                              </p:par>
                              <p:par>
                                <p:cTn id="154" presetID="9" presetClass="emph" presetSubtype="0" grpId="1" nodeType="withEffect">
                                  <p:stCondLst>
                                    <p:cond delay="0"/>
                                  </p:stCondLst>
                                  <p:childTnLst>
                                    <p:set>
                                      <p:cBhvr>
                                        <p:cTn id="155" dur="indefinite"/>
                                        <p:tgtEl>
                                          <p:spTgt spid="55"/>
                                        </p:tgtEl>
                                        <p:attrNameLst>
                                          <p:attrName>style.opacity</p:attrName>
                                        </p:attrNameLst>
                                      </p:cBhvr>
                                      <p:to>
                                        <p:strVal val="0.25"/>
                                      </p:to>
                                    </p:set>
                                    <p:animEffect filter="image" prLst="opacity: 0.25">
                                      <p:cBhvr rctx="IE">
                                        <p:cTn id="156" dur="indefinite"/>
                                        <p:tgtEl>
                                          <p:spTgt spid="55"/>
                                        </p:tgtEl>
                                      </p:cBhvr>
                                    </p:animEffect>
                                  </p:childTnLst>
                                </p:cTn>
                              </p:par>
                              <p:par>
                                <p:cTn id="157" presetID="9" presetClass="emph" presetSubtype="0" grpId="1" nodeType="withEffect">
                                  <p:stCondLst>
                                    <p:cond delay="0"/>
                                  </p:stCondLst>
                                  <p:childTnLst>
                                    <p:set>
                                      <p:cBhvr>
                                        <p:cTn id="158" dur="indefinite"/>
                                        <p:tgtEl>
                                          <p:spTgt spid="66"/>
                                        </p:tgtEl>
                                        <p:attrNameLst>
                                          <p:attrName>style.opacity</p:attrName>
                                        </p:attrNameLst>
                                      </p:cBhvr>
                                      <p:to>
                                        <p:strVal val="0.25"/>
                                      </p:to>
                                    </p:set>
                                    <p:animEffect filter="image" prLst="opacity: 0.25">
                                      <p:cBhvr rctx="IE">
                                        <p:cTn id="159" dur="indefinite"/>
                                        <p:tgtEl>
                                          <p:spTgt spid="66"/>
                                        </p:tgtEl>
                                      </p:cBhvr>
                                    </p:animEffect>
                                  </p:childTnLst>
                                </p:cTn>
                              </p:par>
                              <p:par>
                                <p:cTn id="160" presetID="9" presetClass="emph" presetSubtype="0" nodeType="withEffect">
                                  <p:stCondLst>
                                    <p:cond delay="0"/>
                                  </p:stCondLst>
                                  <p:childTnLst>
                                    <p:set>
                                      <p:cBhvr>
                                        <p:cTn id="161" dur="indefinite"/>
                                        <p:tgtEl>
                                          <p:spTgt spid="3"/>
                                        </p:tgtEl>
                                        <p:attrNameLst>
                                          <p:attrName>style.opacity</p:attrName>
                                        </p:attrNameLst>
                                      </p:cBhvr>
                                      <p:to>
                                        <p:strVal val="0.25"/>
                                      </p:to>
                                    </p:set>
                                    <p:animEffect filter="image" prLst="opacity: 0.25">
                                      <p:cBhvr rctx="IE">
                                        <p:cTn id="162" dur="indefinite"/>
                                        <p:tgtEl>
                                          <p:spTgt spid="3"/>
                                        </p:tgtEl>
                                      </p:cBhvr>
                                    </p:animEffect>
                                  </p:childTnLst>
                                </p:cTn>
                              </p:par>
                              <p:par>
                                <p:cTn id="163" presetID="9" presetClass="emph" presetSubtype="0" grpId="1" nodeType="withEffect">
                                  <p:stCondLst>
                                    <p:cond delay="0"/>
                                  </p:stCondLst>
                                  <p:childTnLst>
                                    <p:set>
                                      <p:cBhvr>
                                        <p:cTn id="164" dur="indefinite"/>
                                        <p:tgtEl>
                                          <p:spTgt spid="71"/>
                                        </p:tgtEl>
                                        <p:attrNameLst>
                                          <p:attrName>style.opacity</p:attrName>
                                        </p:attrNameLst>
                                      </p:cBhvr>
                                      <p:to>
                                        <p:strVal val="0.25"/>
                                      </p:to>
                                    </p:set>
                                    <p:animEffect filter="image" prLst="opacity: 0.25">
                                      <p:cBhvr rctx="IE">
                                        <p:cTn id="165" dur="indefinite"/>
                                        <p:tgtEl>
                                          <p:spTgt spid="71"/>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35"/>
                                        </p:tgtEl>
                                        <p:attrNameLst>
                                          <p:attrName>style.visibility</p:attrName>
                                        </p:attrNameLst>
                                      </p:cBhvr>
                                      <p:to>
                                        <p:strVal val="visible"/>
                                      </p:to>
                                    </p:set>
                                    <p:animEffect transition="in" filter="wipe(left)">
                                      <p:cBhvr>
                                        <p:cTn id="168" dur="250"/>
                                        <p:tgtEl>
                                          <p:spTgt spid="35"/>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37" fill="hold" nodeType="clickEffect">
                                  <p:stCondLst>
                                    <p:cond delay="0"/>
                                  </p:stCondLst>
                                  <p:childTnLst>
                                    <p:set>
                                      <p:cBhvr>
                                        <p:cTn id="172" dur="1" fill="hold">
                                          <p:stCondLst>
                                            <p:cond delay="0"/>
                                          </p:stCondLst>
                                        </p:cTn>
                                        <p:tgtEl>
                                          <p:spTgt spid="75"/>
                                        </p:tgtEl>
                                        <p:attrNameLst>
                                          <p:attrName>style.visibility</p:attrName>
                                        </p:attrNameLst>
                                      </p:cBhvr>
                                      <p:to>
                                        <p:strVal val="visible"/>
                                      </p:to>
                                    </p:set>
                                    <p:animEffect transition="in" filter="barn(outVertical)">
                                      <p:cBhvr>
                                        <p:cTn id="173" dur="250"/>
                                        <p:tgtEl>
                                          <p:spTgt spid="75"/>
                                        </p:tgtEl>
                                      </p:cBhvr>
                                    </p:animEffect>
                                  </p:childTnLst>
                                </p:cTn>
                              </p:par>
                            </p:childTnLst>
                          </p:cTn>
                        </p:par>
                        <p:par>
                          <p:cTn id="174" fill="hold">
                            <p:stCondLst>
                              <p:cond delay="250"/>
                            </p:stCondLst>
                            <p:childTnLst>
                              <p:par>
                                <p:cTn id="175" presetID="1" presetClass="entr" presetSubtype="0" fill="hold" grpId="0" nodeType="afterEffect">
                                  <p:stCondLst>
                                    <p:cond delay="0"/>
                                  </p:stCondLst>
                                  <p:childTnLst>
                                    <p:set>
                                      <p:cBhvr>
                                        <p:cTn id="176" dur="1" fill="hold">
                                          <p:stCondLst>
                                            <p:cond delay="0"/>
                                          </p:stCondLst>
                                        </p:cTn>
                                        <p:tgtEl>
                                          <p:spTgt spid="76"/>
                                        </p:tgtEl>
                                        <p:attrNameLst>
                                          <p:attrName>style.visibility</p:attrName>
                                        </p:attrNameLst>
                                      </p:cBhvr>
                                      <p:to>
                                        <p:strVal val="visible"/>
                                      </p:to>
                                    </p:set>
                                  </p:childTnLst>
                                </p:cTn>
                              </p:par>
                            </p:childTnLst>
                          </p:cTn>
                        </p:par>
                        <p:par>
                          <p:cTn id="177" fill="hold">
                            <p:stCondLst>
                              <p:cond delay="250"/>
                            </p:stCondLst>
                            <p:childTnLst>
                              <p:par>
                                <p:cTn id="178" presetID="1" presetClass="entr" presetSubtype="0" fill="hold" grpId="0" nodeType="afterEffect">
                                  <p:stCondLst>
                                    <p:cond delay="0"/>
                                  </p:stCondLst>
                                  <p:childTnLst>
                                    <p:set>
                                      <p:cBhvr>
                                        <p:cTn id="179" dur="1" fill="hold">
                                          <p:stCondLst>
                                            <p:cond delay="0"/>
                                          </p:stCondLst>
                                        </p:cTn>
                                        <p:tgtEl>
                                          <p:spTgt spid="77"/>
                                        </p:tgtEl>
                                        <p:attrNameLst>
                                          <p:attrName>style.visibility</p:attrName>
                                        </p:attrNameLst>
                                      </p:cBhvr>
                                      <p:to>
                                        <p:strVal val="visible"/>
                                      </p:to>
                                    </p:set>
                                  </p:childTnLst>
                                </p:cTn>
                              </p:par>
                            </p:childTnLst>
                          </p:cTn>
                        </p:par>
                        <p:par>
                          <p:cTn id="180" fill="hold">
                            <p:stCondLst>
                              <p:cond delay="250"/>
                            </p:stCondLst>
                            <p:childTnLst>
                              <p:par>
                                <p:cTn id="181" presetID="1" presetClass="entr" presetSubtype="0" fill="hold" grpId="0" nodeType="afterEffect">
                                  <p:stCondLst>
                                    <p:cond delay="0"/>
                                  </p:stCondLst>
                                  <p:childTnLst>
                                    <p:set>
                                      <p:cBhvr>
                                        <p:cTn id="182" dur="1" fill="hold">
                                          <p:stCondLst>
                                            <p:cond delay="0"/>
                                          </p:stCondLst>
                                        </p:cTn>
                                        <p:tgtEl>
                                          <p:spTgt spid="78"/>
                                        </p:tgtEl>
                                        <p:attrNameLst>
                                          <p:attrName>style.visibility</p:attrName>
                                        </p:attrNameLst>
                                      </p:cBhvr>
                                      <p:to>
                                        <p:strVal val="visible"/>
                                      </p:to>
                                    </p:set>
                                  </p:childTnLst>
                                </p:cTn>
                              </p:par>
                            </p:childTnLst>
                          </p:cTn>
                        </p:par>
                        <p:par>
                          <p:cTn id="183" fill="hold">
                            <p:stCondLst>
                              <p:cond delay="250"/>
                            </p:stCondLst>
                            <p:childTnLst>
                              <p:par>
                                <p:cTn id="184" presetID="1" presetClass="entr" presetSubtype="0" fill="hold" grpId="0" nodeType="afterEffect">
                                  <p:stCondLst>
                                    <p:cond delay="0"/>
                                  </p:stCondLst>
                                  <p:childTnLst>
                                    <p:set>
                                      <p:cBhvr>
                                        <p:cTn id="185" dur="1" fill="hold">
                                          <p:stCondLst>
                                            <p:cond delay="0"/>
                                          </p:stCondLst>
                                        </p:cTn>
                                        <p:tgtEl>
                                          <p:spTgt spid="79"/>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22" presetClass="entr" presetSubtype="2" fill="hold" grpId="0" nodeType="clickEffect">
                                  <p:stCondLst>
                                    <p:cond delay="0"/>
                                  </p:stCondLst>
                                  <p:childTnLst>
                                    <p:set>
                                      <p:cBhvr>
                                        <p:cTn id="189" dur="1" fill="hold">
                                          <p:stCondLst>
                                            <p:cond delay="0"/>
                                          </p:stCondLst>
                                        </p:cTn>
                                        <p:tgtEl>
                                          <p:spTgt spid="91"/>
                                        </p:tgtEl>
                                        <p:attrNameLst>
                                          <p:attrName>style.visibility</p:attrName>
                                        </p:attrNameLst>
                                      </p:cBhvr>
                                      <p:to>
                                        <p:strVal val="visible"/>
                                      </p:to>
                                    </p:set>
                                    <p:animEffect transition="in" filter="wipe(right)">
                                      <p:cBhvr>
                                        <p:cTn id="190" dur="250"/>
                                        <p:tgtEl>
                                          <p:spTgt spid="91"/>
                                        </p:tgtEl>
                                      </p:cBhvr>
                                    </p:animEffec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95"/>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96"/>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97"/>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6"/>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92"/>
                                        </p:tgtEl>
                                        <p:attrNameLst>
                                          <p:attrName>style.visibility</p:attrName>
                                        </p:attrNameLst>
                                      </p:cBhvr>
                                      <p:to>
                                        <p:strVal val="visible"/>
                                      </p:to>
                                    </p:set>
                                    <p:animEffect transition="in" filter="wipe(left)">
                                      <p:cBhvr>
                                        <p:cTn id="205" dur="250"/>
                                        <p:tgtEl>
                                          <p:spTgt spid="92"/>
                                        </p:tgtEl>
                                      </p:cBhvr>
                                    </p:animEffec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grpId="0" nodeType="clickEffect">
                                  <p:stCondLst>
                                    <p:cond delay="0"/>
                                  </p:stCondLst>
                                  <p:childTnLst>
                                    <p:set>
                                      <p:cBhvr>
                                        <p:cTn id="209" dur="1" fill="hold">
                                          <p:stCondLst>
                                            <p:cond delay="0"/>
                                          </p:stCondLst>
                                        </p:cTn>
                                        <p:tgtEl>
                                          <p:spTgt spid="98"/>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100"/>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8"/>
                                        </p:tgtEl>
                                        <p:attrNameLst>
                                          <p:attrName>style.visibility</p:attrName>
                                        </p:attrNameLst>
                                      </p:cBhvr>
                                      <p:to>
                                        <p:strVal val="visible"/>
                                      </p:to>
                                    </p:set>
                                  </p:childTnLst>
                                </p:cTn>
                              </p:par>
                              <p:par>
                                <p:cTn id="214" presetID="1" presetClass="entr" presetSubtype="0" fill="hold" nodeType="withEffect">
                                  <p:stCondLst>
                                    <p:cond delay="0"/>
                                  </p:stCondLst>
                                  <p:childTnLst>
                                    <p:set>
                                      <p:cBhvr>
                                        <p:cTn id="215" dur="1" fill="hold">
                                          <p:stCondLst>
                                            <p:cond delay="0"/>
                                          </p:stCondLst>
                                        </p:cTn>
                                        <p:tgtEl>
                                          <p:spTgt spid="109"/>
                                        </p:tgtEl>
                                        <p:attrNameLst>
                                          <p:attrName>style.visibility</p:attrName>
                                        </p:attrNameLst>
                                      </p:cBhvr>
                                      <p:to>
                                        <p:strVal val="visible"/>
                                      </p:to>
                                    </p:set>
                                  </p:childTnLst>
                                </p:cTn>
                              </p:par>
                            </p:childTnLst>
                          </p:cTn>
                        </p:par>
                      </p:childTnLst>
                    </p:cTn>
                  </p:par>
                  <p:par>
                    <p:cTn id="216" fill="hold">
                      <p:stCondLst>
                        <p:cond delay="indefinite"/>
                      </p:stCondLst>
                      <p:childTnLst>
                        <p:par>
                          <p:cTn id="217" fill="hold">
                            <p:stCondLst>
                              <p:cond delay="0"/>
                            </p:stCondLst>
                            <p:childTnLst>
                              <p:par>
                                <p:cTn id="218" presetID="22" presetClass="entr" presetSubtype="2" fill="hold" grpId="0" nodeType="clickEffect">
                                  <p:stCondLst>
                                    <p:cond delay="0"/>
                                  </p:stCondLst>
                                  <p:childTnLst>
                                    <p:set>
                                      <p:cBhvr>
                                        <p:cTn id="219" dur="1" fill="hold">
                                          <p:stCondLst>
                                            <p:cond delay="0"/>
                                          </p:stCondLst>
                                        </p:cTn>
                                        <p:tgtEl>
                                          <p:spTgt spid="93"/>
                                        </p:tgtEl>
                                        <p:attrNameLst>
                                          <p:attrName>style.visibility</p:attrName>
                                        </p:attrNameLst>
                                      </p:cBhvr>
                                      <p:to>
                                        <p:strVal val="visible"/>
                                      </p:to>
                                    </p:set>
                                    <p:animEffect transition="in" filter="wipe(right)">
                                      <p:cBhvr>
                                        <p:cTn id="220" dur="250"/>
                                        <p:tgtEl>
                                          <p:spTgt spid="93"/>
                                        </p:tgtEl>
                                      </p:cBhvr>
                                    </p:animEffec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nodeType="clickEffect">
                                  <p:stCondLst>
                                    <p:cond delay="0"/>
                                  </p:stCondLst>
                                  <p:childTnLst>
                                    <p:set>
                                      <p:cBhvr>
                                        <p:cTn id="224" dur="1" fill="hold">
                                          <p:stCondLst>
                                            <p:cond delay="0"/>
                                          </p:stCondLst>
                                        </p:cTn>
                                        <p:tgtEl>
                                          <p:spTgt spid="108"/>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nodeType="clickEffect">
                                  <p:stCondLst>
                                    <p:cond delay="0"/>
                                  </p:stCondLst>
                                  <p:childTnLst>
                                    <p:set>
                                      <p:cBhvr>
                                        <p:cTn id="228" dur="1" fill="hold">
                                          <p:stCondLst>
                                            <p:cond delay="0"/>
                                          </p:stCondLst>
                                        </p:cTn>
                                        <p:tgtEl>
                                          <p:spTgt spid="103"/>
                                        </p:tgtEl>
                                        <p:attrNameLst>
                                          <p:attrName>style.visibility</p:attrName>
                                        </p:attrNameLst>
                                      </p:cBhvr>
                                      <p:to>
                                        <p:strVal val="visible"/>
                                      </p:to>
                                    </p:set>
                                    <p:animEffect transition="in" filter="wipe(left)">
                                      <p:cBhvr>
                                        <p:cTn id="229" dur="150"/>
                                        <p:tgtEl>
                                          <p:spTgt spid="103"/>
                                        </p:tgtEl>
                                      </p:cBhvr>
                                    </p:animEffect>
                                  </p:childTnLst>
                                </p:cTn>
                              </p:par>
                            </p:childTnLst>
                          </p:cTn>
                        </p:par>
                        <p:par>
                          <p:cTn id="230" fill="hold">
                            <p:stCondLst>
                              <p:cond delay="150"/>
                            </p:stCondLst>
                            <p:childTnLst>
                              <p:par>
                                <p:cTn id="231" presetID="1" presetClass="entr" presetSubtype="0" fill="hold" grpId="0" nodeType="afterEffect">
                                  <p:stCondLst>
                                    <p:cond delay="0"/>
                                  </p:stCondLst>
                                  <p:childTnLst>
                                    <p:set>
                                      <p:cBhvr>
                                        <p:cTn id="232" dur="1" fill="hold">
                                          <p:stCondLst>
                                            <p:cond delay="0"/>
                                          </p:stCondLst>
                                        </p:cTn>
                                        <p:tgtEl>
                                          <p:spTgt spid="116"/>
                                        </p:tgtEl>
                                        <p:attrNameLst>
                                          <p:attrName>style.visibility</p:attrName>
                                        </p:attrNameLst>
                                      </p:cBhvr>
                                      <p:to>
                                        <p:strVal val="visible"/>
                                      </p:to>
                                    </p:set>
                                  </p:childTnLst>
                                </p:cTn>
                              </p:par>
                            </p:childTnLst>
                          </p:cTn>
                        </p:par>
                        <p:par>
                          <p:cTn id="233" fill="hold">
                            <p:stCondLst>
                              <p:cond delay="150"/>
                            </p:stCondLst>
                            <p:childTnLst>
                              <p:par>
                                <p:cTn id="234" presetID="1" presetClass="entr" presetSubtype="0" fill="hold" grpId="0" nodeType="afterEffect">
                                  <p:stCondLst>
                                    <p:cond delay="0"/>
                                  </p:stCondLst>
                                  <p:childTnLst>
                                    <p:set>
                                      <p:cBhvr>
                                        <p:cTn id="235" dur="1" fill="hold">
                                          <p:stCondLst>
                                            <p:cond delay="0"/>
                                          </p:stCondLst>
                                        </p:cTn>
                                        <p:tgtEl>
                                          <p:spTgt spid="114"/>
                                        </p:tgtEl>
                                        <p:attrNameLst>
                                          <p:attrName>style.visibility</p:attrName>
                                        </p:attrNameLst>
                                      </p:cBhvr>
                                      <p:to>
                                        <p:strVal val="visible"/>
                                      </p:to>
                                    </p:set>
                                  </p:childTnLst>
                                </p:cTn>
                              </p:par>
                            </p:childTnLst>
                          </p:cTn>
                        </p:par>
                      </p:childTnLst>
                    </p:cTn>
                  </p:par>
                  <p:par>
                    <p:cTn id="236" fill="hold">
                      <p:stCondLst>
                        <p:cond delay="indefinite"/>
                      </p:stCondLst>
                      <p:childTnLst>
                        <p:par>
                          <p:cTn id="237" fill="hold">
                            <p:stCondLst>
                              <p:cond delay="0"/>
                            </p:stCondLst>
                            <p:childTnLst>
                              <p:par>
                                <p:cTn id="238" presetID="22" presetClass="entr" presetSubtype="8" fill="hold" nodeType="clickEffect">
                                  <p:stCondLst>
                                    <p:cond delay="0"/>
                                  </p:stCondLst>
                                  <p:childTnLst>
                                    <p:set>
                                      <p:cBhvr>
                                        <p:cTn id="239" dur="1" fill="hold">
                                          <p:stCondLst>
                                            <p:cond delay="0"/>
                                          </p:stCondLst>
                                        </p:cTn>
                                        <p:tgtEl>
                                          <p:spTgt spid="104"/>
                                        </p:tgtEl>
                                        <p:attrNameLst>
                                          <p:attrName>style.visibility</p:attrName>
                                        </p:attrNameLst>
                                      </p:cBhvr>
                                      <p:to>
                                        <p:strVal val="visible"/>
                                      </p:to>
                                    </p:set>
                                    <p:animEffect transition="in" filter="wipe(left)">
                                      <p:cBhvr>
                                        <p:cTn id="240" dur="150"/>
                                        <p:tgtEl>
                                          <p:spTgt spid="104"/>
                                        </p:tgtEl>
                                      </p:cBhvr>
                                    </p:animEffect>
                                  </p:childTnLst>
                                </p:cTn>
                              </p:par>
                            </p:childTnLst>
                          </p:cTn>
                        </p:par>
                        <p:par>
                          <p:cTn id="241" fill="hold">
                            <p:stCondLst>
                              <p:cond delay="150"/>
                            </p:stCondLst>
                            <p:childTnLst>
                              <p:par>
                                <p:cTn id="242" presetID="1" presetClass="entr" presetSubtype="0" fill="hold" grpId="0" nodeType="afterEffect">
                                  <p:stCondLst>
                                    <p:cond delay="0"/>
                                  </p:stCondLst>
                                  <p:childTnLst>
                                    <p:set>
                                      <p:cBhvr>
                                        <p:cTn id="243" dur="1" fill="hold">
                                          <p:stCondLst>
                                            <p:cond delay="0"/>
                                          </p:stCondLst>
                                        </p:cTn>
                                        <p:tgtEl>
                                          <p:spTgt spid="127"/>
                                        </p:tgtEl>
                                        <p:attrNameLst>
                                          <p:attrName>style.visibility</p:attrName>
                                        </p:attrNameLst>
                                      </p:cBhvr>
                                      <p:to>
                                        <p:strVal val="visible"/>
                                      </p:to>
                                    </p:set>
                                  </p:childTnLst>
                                </p:cTn>
                              </p:par>
                            </p:childTnLst>
                          </p:cTn>
                        </p:par>
                        <p:par>
                          <p:cTn id="244" fill="hold">
                            <p:stCondLst>
                              <p:cond delay="150"/>
                            </p:stCondLst>
                            <p:childTnLst>
                              <p:par>
                                <p:cTn id="245" presetID="1" presetClass="entr" presetSubtype="0" fill="hold" grpId="0" nodeType="afterEffect">
                                  <p:stCondLst>
                                    <p:cond delay="0"/>
                                  </p:stCondLst>
                                  <p:childTnLst>
                                    <p:set>
                                      <p:cBhvr>
                                        <p:cTn id="246" dur="1" fill="hold">
                                          <p:stCondLst>
                                            <p:cond delay="0"/>
                                          </p:stCondLst>
                                        </p:cTn>
                                        <p:tgtEl>
                                          <p:spTgt spid="115"/>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22" presetClass="entr" presetSubtype="8" fill="hold" grpId="0" nodeType="clickEffect">
                                  <p:stCondLst>
                                    <p:cond delay="0"/>
                                  </p:stCondLst>
                                  <p:childTnLst>
                                    <p:set>
                                      <p:cBhvr>
                                        <p:cTn id="250" dur="1" fill="hold">
                                          <p:stCondLst>
                                            <p:cond delay="0"/>
                                          </p:stCondLst>
                                        </p:cTn>
                                        <p:tgtEl>
                                          <p:spTgt spid="94"/>
                                        </p:tgtEl>
                                        <p:attrNameLst>
                                          <p:attrName>style.visibility</p:attrName>
                                        </p:attrNameLst>
                                      </p:cBhvr>
                                      <p:to>
                                        <p:strVal val="visible"/>
                                      </p:to>
                                    </p:set>
                                    <p:animEffect transition="in" filter="wipe(left)">
                                      <p:cBhvr>
                                        <p:cTn id="251" dur="250"/>
                                        <p:tgtEl>
                                          <p:spTgt spid="94"/>
                                        </p:tgtEl>
                                      </p:cBhvr>
                                    </p:animEffect>
                                  </p:childTnLst>
                                </p:cTn>
                              </p:par>
                            </p:childTnLst>
                          </p:cTn>
                        </p:par>
                      </p:childTnLst>
                    </p:cTn>
                  </p:par>
                  <p:par>
                    <p:cTn id="252" fill="hold">
                      <p:stCondLst>
                        <p:cond delay="indefinite"/>
                      </p:stCondLst>
                      <p:childTnLst>
                        <p:par>
                          <p:cTn id="253" fill="hold">
                            <p:stCondLst>
                              <p:cond delay="0"/>
                            </p:stCondLst>
                            <p:childTnLst>
                              <p:par>
                                <p:cTn id="254" presetID="1" presetClass="entr" presetSubtype="0" fill="hold" grpId="0" nodeType="clickEffect">
                                  <p:stCondLst>
                                    <p:cond delay="0"/>
                                  </p:stCondLst>
                                  <p:childTnLst>
                                    <p:set>
                                      <p:cBhvr>
                                        <p:cTn id="255" dur="1" fill="hold">
                                          <p:stCondLst>
                                            <p:cond delay="0"/>
                                          </p:stCondLst>
                                        </p:cTn>
                                        <p:tgtEl>
                                          <p:spTgt spid="117"/>
                                        </p:tgtEl>
                                        <p:attrNameLst>
                                          <p:attrName>style.visibility</p:attrName>
                                        </p:attrNameLst>
                                      </p:cBhvr>
                                      <p:to>
                                        <p:strVal val="visible"/>
                                      </p:to>
                                    </p:set>
                                  </p:childTnLst>
                                </p:cTn>
                              </p:par>
                              <p:par>
                                <p:cTn id="256" presetID="1" presetClass="entr" presetSubtype="0" fill="hold" grpId="0" nodeType="withEffect">
                                  <p:stCondLst>
                                    <p:cond delay="0"/>
                                  </p:stCondLst>
                                  <p:childTnLst>
                                    <p:set>
                                      <p:cBhvr>
                                        <p:cTn id="257" dur="1" fill="hold">
                                          <p:stCondLst>
                                            <p:cond delay="0"/>
                                          </p:stCondLst>
                                        </p:cTn>
                                        <p:tgtEl>
                                          <p:spTgt spid="118"/>
                                        </p:tgtEl>
                                        <p:attrNameLst>
                                          <p:attrName>style.visibility</p:attrName>
                                        </p:attrNameLst>
                                      </p:cBhvr>
                                      <p:to>
                                        <p:strVal val="visible"/>
                                      </p:to>
                                    </p:set>
                                  </p:childTnLst>
                                </p:cTn>
                              </p:par>
                            </p:childTnLst>
                          </p:cTn>
                        </p:par>
                      </p:childTnLst>
                    </p:cTn>
                  </p:par>
                  <p:par>
                    <p:cTn id="258" fill="hold">
                      <p:stCondLst>
                        <p:cond delay="indefinite"/>
                      </p:stCondLst>
                      <p:childTnLst>
                        <p:par>
                          <p:cTn id="259" fill="hold">
                            <p:stCondLst>
                              <p:cond delay="0"/>
                            </p:stCondLst>
                            <p:childTnLst>
                              <p:par>
                                <p:cTn id="260" presetID="22" presetClass="entr" presetSubtype="8" fill="hold" nodeType="clickEffect">
                                  <p:stCondLst>
                                    <p:cond delay="0"/>
                                  </p:stCondLst>
                                  <p:childTnLst>
                                    <p:set>
                                      <p:cBhvr>
                                        <p:cTn id="261" dur="1" fill="hold">
                                          <p:stCondLst>
                                            <p:cond delay="0"/>
                                          </p:stCondLst>
                                        </p:cTn>
                                        <p:tgtEl>
                                          <p:spTgt spid="121"/>
                                        </p:tgtEl>
                                        <p:attrNameLst>
                                          <p:attrName>style.visibility</p:attrName>
                                        </p:attrNameLst>
                                      </p:cBhvr>
                                      <p:to>
                                        <p:strVal val="visible"/>
                                      </p:to>
                                    </p:set>
                                    <p:animEffect transition="in" filter="wipe(left)">
                                      <p:cBhvr>
                                        <p:cTn id="262" dur="250"/>
                                        <p:tgtEl>
                                          <p:spTgt spid="121"/>
                                        </p:tgtEl>
                                      </p:cBhvr>
                                    </p:animEffect>
                                  </p:childTnLst>
                                </p:cTn>
                              </p:par>
                            </p:childTnLst>
                          </p:cTn>
                        </p:par>
                        <p:par>
                          <p:cTn id="263" fill="hold">
                            <p:stCondLst>
                              <p:cond delay="250"/>
                            </p:stCondLst>
                            <p:childTnLst>
                              <p:par>
                                <p:cTn id="264" presetID="1" presetClass="entr" presetSubtype="0" fill="hold" grpId="0" nodeType="afterEffect">
                                  <p:stCondLst>
                                    <p:cond delay="0"/>
                                  </p:stCondLst>
                                  <p:childTnLst>
                                    <p:set>
                                      <p:cBhvr>
                                        <p:cTn id="265" dur="1" fill="hold">
                                          <p:stCondLst>
                                            <p:cond delay="0"/>
                                          </p:stCondLst>
                                        </p:cTn>
                                        <p:tgtEl>
                                          <p:spTgt spid="120"/>
                                        </p:tgtEl>
                                        <p:attrNameLst>
                                          <p:attrName>style.visibility</p:attrName>
                                        </p:attrNameLst>
                                      </p:cBhvr>
                                      <p:to>
                                        <p:strVal val="visible"/>
                                      </p:to>
                                    </p:set>
                                  </p:childTnLst>
                                </p:cTn>
                              </p:par>
                            </p:childTnLst>
                          </p:cTn>
                        </p:par>
                        <p:par>
                          <p:cTn id="266" fill="hold">
                            <p:stCondLst>
                              <p:cond delay="250"/>
                            </p:stCondLst>
                            <p:childTnLst>
                              <p:par>
                                <p:cTn id="267" presetID="1" presetClass="entr" presetSubtype="0" fill="hold" grpId="0" nodeType="afterEffect">
                                  <p:stCondLst>
                                    <p:cond delay="0"/>
                                  </p:stCondLst>
                                  <p:childTnLst>
                                    <p:set>
                                      <p:cBhvr>
                                        <p:cTn id="268" dur="1" fill="hold">
                                          <p:stCondLst>
                                            <p:cond delay="0"/>
                                          </p:stCondLst>
                                        </p:cTn>
                                        <p:tgtEl>
                                          <p:spTgt spid="126"/>
                                        </p:tgtEl>
                                        <p:attrNameLst>
                                          <p:attrName>style.visibility</p:attrName>
                                        </p:attrNameLst>
                                      </p:cBhvr>
                                      <p:to>
                                        <p:strVal val="visible"/>
                                      </p:to>
                                    </p:set>
                                  </p:childTnLst>
                                </p:cTn>
                              </p:par>
                            </p:childTnLst>
                          </p:cTn>
                        </p:par>
                        <p:par>
                          <p:cTn id="269" fill="hold">
                            <p:stCondLst>
                              <p:cond delay="250"/>
                            </p:stCondLst>
                            <p:childTnLst>
                              <p:par>
                                <p:cTn id="270" presetID="1" presetClass="entr" presetSubtype="0" fill="hold" grpId="0" nodeType="afterEffect">
                                  <p:stCondLst>
                                    <p:cond delay="0"/>
                                  </p:stCondLst>
                                  <p:childTnLst>
                                    <p:set>
                                      <p:cBhvr>
                                        <p:cTn id="271" dur="1" fill="hold">
                                          <p:stCondLst>
                                            <p:cond delay="0"/>
                                          </p:stCondLst>
                                        </p:cTn>
                                        <p:tgtEl>
                                          <p:spTgt spid="123"/>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nodeType="clickEffect">
                                  <p:stCondLst>
                                    <p:cond delay="0"/>
                                  </p:stCondLst>
                                  <p:childTnLst>
                                    <p:set>
                                      <p:cBhvr>
                                        <p:cTn id="275" dur="1" fill="hold">
                                          <p:stCondLst>
                                            <p:cond delay="0"/>
                                          </p:stCondLst>
                                        </p:cTn>
                                        <p:tgtEl>
                                          <p:spTgt spid="88"/>
                                        </p:tgtEl>
                                        <p:attrNameLst>
                                          <p:attrName>style.visibility</p:attrName>
                                        </p:attrNameLst>
                                      </p:cBhvr>
                                      <p:to>
                                        <p:strVal val="visible"/>
                                      </p:to>
                                    </p:set>
                                  </p:childTnLst>
                                </p:cTn>
                              </p:par>
                              <p:par>
                                <p:cTn id="276" presetID="1" presetClass="entr" presetSubtype="0" fill="hold" grpId="0" nodeType="withEffect">
                                  <p:stCondLst>
                                    <p:cond delay="0"/>
                                  </p:stCondLst>
                                  <p:childTnLst>
                                    <p:set>
                                      <p:cBhvr>
                                        <p:cTn id="277" dur="1" fill="hold">
                                          <p:stCondLst>
                                            <p:cond delay="0"/>
                                          </p:stCondLst>
                                        </p:cTn>
                                        <p:tgtEl>
                                          <p:spTgt spid="38"/>
                                        </p:tgtEl>
                                        <p:attrNameLst>
                                          <p:attrName>style.visibility</p:attrName>
                                        </p:attrNameLst>
                                      </p:cBhvr>
                                      <p:to>
                                        <p:strVal val="visible"/>
                                      </p:to>
                                    </p:set>
                                  </p:childTnLst>
                                </p:cTn>
                              </p:par>
                              <p:par>
                                <p:cTn id="278" presetID="9" presetClass="emph" presetSubtype="0" nodeType="withEffect">
                                  <p:stCondLst>
                                    <p:cond delay="0"/>
                                  </p:stCondLst>
                                  <p:childTnLst>
                                    <p:set>
                                      <p:cBhvr>
                                        <p:cTn id="279" dur="indefinite"/>
                                        <p:tgtEl>
                                          <p:spTgt spid="75"/>
                                        </p:tgtEl>
                                        <p:attrNameLst>
                                          <p:attrName>style.opacity</p:attrName>
                                        </p:attrNameLst>
                                      </p:cBhvr>
                                      <p:to>
                                        <p:strVal val="0.25"/>
                                      </p:to>
                                    </p:set>
                                    <p:animEffect filter="image" prLst="opacity: 0.25">
                                      <p:cBhvr rctx="IE">
                                        <p:cTn id="280" dur="indefinite"/>
                                        <p:tgtEl>
                                          <p:spTgt spid="75"/>
                                        </p:tgtEl>
                                      </p:cBhvr>
                                    </p:animEffect>
                                  </p:childTnLst>
                                </p:cTn>
                              </p:par>
                              <p:par>
                                <p:cTn id="281" presetID="9" presetClass="emph" presetSubtype="0" grpId="1" nodeType="withEffect">
                                  <p:stCondLst>
                                    <p:cond delay="0"/>
                                  </p:stCondLst>
                                  <p:childTnLst>
                                    <p:set>
                                      <p:cBhvr>
                                        <p:cTn id="282" dur="indefinite"/>
                                        <p:tgtEl>
                                          <p:spTgt spid="76"/>
                                        </p:tgtEl>
                                        <p:attrNameLst>
                                          <p:attrName>style.opacity</p:attrName>
                                        </p:attrNameLst>
                                      </p:cBhvr>
                                      <p:to>
                                        <p:strVal val="0.25"/>
                                      </p:to>
                                    </p:set>
                                    <p:animEffect filter="image" prLst="opacity: 0.25">
                                      <p:cBhvr rctx="IE">
                                        <p:cTn id="283" dur="indefinite"/>
                                        <p:tgtEl>
                                          <p:spTgt spid="76"/>
                                        </p:tgtEl>
                                      </p:cBhvr>
                                    </p:animEffect>
                                  </p:childTnLst>
                                </p:cTn>
                              </p:par>
                              <p:par>
                                <p:cTn id="284" presetID="9" presetClass="emph" presetSubtype="0" grpId="1" nodeType="withEffect">
                                  <p:stCondLst>
                                    <p:cond delay="0"/>
                                  </p:stCondLst>
                                  <p:childTnLst>
                                    <p:set>
                                      <p:cBhvr>
                                        <p:cTn id="285" dur="indefinite"/>
                                        <p:tgtEl>
                                          <p:spTgt spid="77"/>
                                        </p:tgtEl>
                                        <p:attrNameLst>
                                          <p:attrName>style.opacity</p:attrName>
                                        </p:attrNameLst>
                                      </p:cBhvr>
                                      <p:to>
                                        <p:strVal val="0.25"/>
                                      </p:to>
                                    </p:set>
                                    <p:animEffect filter="image" prLst="opacity: 0.25">
                                      <p:cBhvr rctx="IE">
                                        <p:cTn id="286" dur="indefinite"/>
                                        <p:tgtEl>
                                          <p:spTgt spid="77"/>
                                        </p:tgtEl>
                                      </p:cBhvr>
                                    </p:animEffect>
                                  </p:childTnLst>
                                </p:cTn>
                              </p:par>
                              <p:par>
                                <p:cTn id="287" presetID="9" presetClass="emph" presetSubtype="0" grpId="1" nodeType="withEffect">
                                  <p:stCondLst>
                                    <p:cond delay="0"/>
                                  </p:stCondLst>
                                  <p:childTnLst>
                                    <p:set>
                                      <p:cBhvr>
                                        <p:cTn id="288" dur="indefinite"/>
                                        <p:tgtEl>
                                          <p:spTgt spid="78"/>
                                        </p:tgtEl>
                                        <p:attrNameLst>
                                          <p:attrName>style.opacity</p:attrName>
                                        </p:attrNameLst>
                                      </p:cBhvr>
                                      <p:to>
                                        <p:strVal val="0.25"/>
                                      </p:to>
                                    </p:set>
                                    <p:animEffect filter="image" prLst="opacity: 0.25">
                                      <p:cBhvr rctx="IE">
                                        <p:cTn id="289" dur="indefinite"/>
                                        <p:tgtEl>
                                          <p:spTgt spid="78"/>
                                        </p:tgtEl>
                                      </p:cBhvr>
                                    </p:animEffect>
                                  </p:childTnLst>
                                </p:cTn>
                              </p:par>
                              <p:par>
                                <p:cTn id="290" presetID="9" presetClass="emph" presetSubtype="0" grpId="1" nodeType="withEffect">
                                  <p:stCondLst>
                                    <p:cond delay="0"/>
                                  </p:stCondLst>
                                  <p:childTnLst>
                                    <p:set>
                                      <p:cBhvr>
                                        <p:cTn id="291" dur="indefinite"/>
                                        <p:tgtEl>
                                          <p:spTgt spid="79"/>
                                        </p:tgtEl>
                                        <p:attrNameLst>
                                          <p:attrName>style.opacity</p:attrName>
                                        </p:attrNameLst>
                                      </p:cBhvr>
                                      <p:to>
                                        <p:strVal val="0.25"/>
                                      </p:to>
                                    </p:set>
                                    <p:animEffect filter="image" prLst="opacity: 0.25">
                                      <p:cBhvr rctx="IE">
                                        <p:cTn id="292" dur="indefinite"/>
                                        <p:tgtEl>
                                          <p:spTgt spid="79"/>
                                        </p:tgtEl>
                                      </p:cBhvr>
                                    </p:animEffect>
                                  </p:childTnLst>
                                </p:cTn>
                              </p:par>
                              <p:par>
                                <p:cTn id="293" presetID="9" presetClass="emph" presetSubtype="0" grpId="1" nodeType="withEffect">
                                  <p:stCondLst>
                                    <p:cond delay="0"/>
                                  </p:stCondLst>
                                  <p:childTnLst>
                                    <p:set>
                                      <p:cBhvr>
                                        <p:cTn id="294" dur="indefinite"/>
                                        <p:tgtEl>
                                          <p:spTgt spid="91"/>
                                        </p:tgtEl>
                                        <p:attrNameLst>
                                          <p:attrName>style.opacity</p:attrName>
                                        </p:attrNameLst>
                                      </p:cBhvr>
                                      <p:to>
                                        <p:strVal val="0.25"/>
                                      </p:to>
                                    </p:set>
                                    <p:animEffect filter="image" prLst="opacity: 0.25">
                                      <p:cBhvr rctx="IE">
                                        <p:cTn id="295" dur="indefinite"/>
                                        <p:tgtEl>
                                          <p:spTgt spid="91"/>
                                        </p:tgtEl>
                                      </p:cBhvr>
                                    </p:animEffect>
                                  </p:childTnLst>
                                </p:cTn>
                              </p:par>
                              <p:par>
                                <p:cTn id="296" presetID="9" presetClass="emph" presetSubtype="0" grpId="1" nodeType="withEffect">
                                  <p:stCondLst>
                                    <p:cond delay="0"/>
                                  </p:stCondLst>
                                  <p:childTnLst>
                                    <p:set>
                                      <p:cBhvr>
                                        <p:cTn id="297" dur="indefinite"/>
                                        <p:tgtEl>
                                          <p:spTgt spid="95"/>
                                        </p:tgtEl>
                                        <p:attrNameLst>
                                          <p:attrName>style.opacity</p:attrName>
                                        </p:attrNameLst>
                                      </p:cBhvr>
                                      <p:to>
                                        <p:strVal val="0.25"/>
                                      </p:to>
                                    </p:set>
                                    <p:animEffect filter="image" prLst="opacity: 0.25">
                                      <p:cBhvr rctx="IE">
                                        <p:cTn id="298" dur="indefinite"/>
                                        <p:tgtEl>
                                          <p:spTgt spid="95"/>
                                        </p:tgtEl>
                                      </p:cBhvr>
                                    </p:animEffect>
                                  </p:childTnLst>
                                </p:cTn>
                              </p:par>
                              <p:par>
                                <p:cTn id="299" presetID="9" presetClass="emph" presetSubtype="0" grpId="1" nodeType="withEffect">
                                  <p:stCondLst>
                                    <p:cond delay="0"/>
                                  </p:stCondLst>
                                  <p:childTnLst>
                                    <p:set>
                                      <p:cBhvr>
                                        <p:cTn id="300" dur="indefinite"/>
                                        <p:tgtEl>
                                          <p:spTgt spid="96"/>
                                        </p:tgtEl>
                                        <p:attrNameLst>
                                          <p:attrName>style.opacity</p:attrName>
                                        </p:attrNameLst>
                                      </p:cBhvr>
                                      <p:to>
                                        <p:strVal val="0.25"/>
                                      </p:to>
                                    </p:set>
                                    <p:animEffect filter="image" prLst="opacity: 0.25">
                                      <p:cBhvr rctx="IE">
                                        <p:cTn id="301" dur="indefinite"/>
                                        <p:tgtEl>
                                          <p:spTgt spid="96"/>
                                        </p:tgtEl>
                                      </p:cBhvr>
                                    </p:animEffect>
                                  </p:childTnLst>
                                </p:cTn>
                              </p:par>
                              <p:par>
                                <p:cTn id="302" presetID="9" presetClass="emph" presetSubtype="0" grpId="1" nodeType="withEffect">
                                  <p:stCondLst>
                                    <p:cond delay="0"/>
                                  </p:stCondLst>
                                  <p:childTnLst>
                                    <p:set>
                                      <p:cBhvr>
                                        <p:cTn id="303" dur="indefinite"/>
                                        <p:tgtEl>
                                          <p:spTgt spid="97"/>
                                        </p:tgtEl>
                                        <p:attrNameLst>
                                          <p:attrName>style.opacity</p:attrName>
                                        </p:attrNameLst>
                                      </p:cBhvr>
                                      <p:to>
                                        <p:strVal val="0.25"/>
                                      </p:to>
                                    </p:set>
                                    <p:animEffect filter="image" prLst="opacity: 0.25">
                                      <p:cBhvr rctx="IE">
                                        <p:cTn id="304" dur="indefinite"/>
                                        <p:tgtEl>
                                          <p:spTgt spid="97"/>
                                        </p:tgtEl>
                                      </p:cBhvr>
                                    </p:animEffect>
                                  </p:childTnLst>
                                </p:cTn>
                              </p:par>
                              <p:par>
                                <p:cTn id="305" presetID="9" presetClass="emph" presetSubtype="0" grpId="1" nodeType="withEffect">
                                  <p:stCondLst>
                                    <p:cond delay="0"/>
                                  </p:stCondLst>
                                  <p:childTnLst>
                                    <p:set>
                                      <p:cBhvr>
                                        <p:cTn id="306" dur="indefinite"/>
                                        <p:tgtEl>
                                          <p:spTgt spid="92"/>
                                        </p:tgtEl>
                                        <p:attrNameLst>
                                          <p:attrName>style.opacity</p:attrName>
                                        </p:attrNameLst>
                                      </p:cBhvr>
                                      <p:to>
                                        <p:strVal val="0.25"/>
                                      </p:to>
                                    </p:set>
                                    <p:animEffect filter="image" prLst="opacity: 0.25">
                                      <p:cBhvr rctx="IE">
                                        <p:cTn id="307" dur="indefinite"/>
                                        <p:tgtEl>
                                          <p:spTgt spid="92"/>
                                        </p:tgtEl>
                                      </p:cBhvr>
                                    </p:animEffect>
                                  </p:childTnLst>
                                </p:cTn>
                              </p:par>
                              <p:par>
                                <p:cTn id="308" presetID="9" presetClass="emph" presetSubtype="0" grpId="1" nodeType="withEffect">
                                  <p:stCondLst>
                                    <p:cond delay="0"/>
                                  </p:stCondLst>
                                  <p:childTnLst>
                                    <p:set>
                                      <p:cBhvr>
                                        <p:cTn id="309" dur="indefinite"/>
                                        <p:tgtEl>
                                          <p:spTgt spid="98"/>
                                        </p:tgtEl>
                                        <p:attrNameLst>
                                          <p:attrName>style.opacity</p:attrName>
                                        </p:attrNameLst>
                                      </p:cBhvr>
                                      <p:to>
                                        <p:strVal val="0.25"/>
                                      </p:to>
                                    </p:set>
                                    <p:animEffect filter="image" prLst="opacity: 0.25">
                                      <p:cBhvr rctx="IE">
                                        <p:cTn id="310" dur="indefinite"/>
                                        <p:tgtEl>
                                          <p:spTgt spid="98"/>
                                        </p:tgtEl>
                                      </p:cBhvr>
                                    </p:animEffect>
                                  </p:childTnLst>
                                </p:cTn>
                              </p:par>
                              <p:par>
                                <p:cTn id="311" presetID="9" presetClass="emph" presetSubtype="0" grpId="1" nodeType="withEffect">
                                  <p:stCondLst>
                                    <p:cond delay="0"/>
                                  </p:stCondLst>
                                  <p:childTnLst>
                                    <p:set>
                                      <p:cBhvr>
                                        <p:cTn id="312" dur="indefinite"/>
                                        <p:tgtEl>
                                          <p:spTgt spid="100"/>
                                        </p:tgtEl>
                                        <p:attrNameLst>
                                          <p:attrName>style.opacity</p:attrName>
                                        </p:attrNameLst>
                                      </p:cBhvr>
                                      <p:to>
                                        <p:strVal val="0.25"/>
                                      </p:to>
                                    </p:set>
                                    <p:animEffect filter="image" prLst="opacity: 0.25">
                                      <p:cBhvr rctx="IE">
                                        <p:cTn id="313" dur="indefinite"/>
                                        <p:tgtEl>
                                          <p:spTgt spid="100"/>
                                        </p:tgtEl>
                                      </p:cBhvr>
                                    </p:animEffect>
                                  </p:childTnLst>
                                </p:cTn>
                              </p:par>
                              <p:par>
                                <p:cTn id="314" presetID="9" presetClass="emph" presetSubtype="0" nodeType="withEffect">
                                  <p:stCondLst>
                                    <p:cond delay="0"/>
                                  </p:stCondLst>
                                  <p:childTnLst>
                                    <p:set>
                                      <p:cBhvr>
                                        <p:cTn id="315" dur="indefinite"/>
                                        <p:tgtEl>
                                          <p:spTgt spid="109"/>
                                        </p:tgtEl>
                                        <p:attrNameLst>
                                          <p:attrName>style.opacity</p:attrName>
                                        </p:attrNameLst>
                                      </p:cBhvr>
                                      <p:to>
                                        <p:strVal val="0.25"/>
                                      </p:to>
                                    </p:set>
                                    <p:animEffect filter="image" prLst="opacity: 0.25">
                                      <p:cBhvr rctx="IE">
                                        <p:cTn id="316" dur="indefinite"/>
                                        <p:tgtEl>
                                          <p:spTgt spid="109"/>
                                        </p:tgtEl>
                                      </p:cBhvr>
                                    </p:animEffect>
                                  </p:childTnLst>
                                </p:cTn>
                              </p:par>
                              <p:par>
                                <p:cTn id="317" presetID="9" presetClass="emph" presetSubtype="0" grpId="1" nodeType="withEffect">
                                  <p:stCondLst>
                                    <p:cond delay="0"/>
                                  </p:stCondLst>
                                  <p:childTnLst>
                                    <p:set>
                                      <p:cBhvr>
                                        <p:cTn id="318" dur="indefinite"/>
                                        <p:tgtEl>
                                          <p:spTgt spid="93"/>
                                        </p:tgtEl>
                                        <p:attrNameLst>
                                          <p:attrName>style.opacity</p:attrName>
                                        </p:attrNameLst>
                                      </p:cBhvr>
                                      <p:to>
                                        <p:strVal val="0.25"/>
                                      </p:to>
                                    </p:set>
                                    <p:animEffect filter="image" prLst="opacity: 0.25">
                                      <p:cBhvr rctx="IE">
                                        <p:cTn id="319" dur="indefinite"/>
                                        <p:tgtEl>
                                          <p:spTgt spid="93"/>
                                        </p:tgtEl>
                                      </p:cBhvr>
                                    </p:animEffect>
                                  </p:childTnLst>
                                </p:cTn>
                              </p:par>
                              <p:par>
                                <p:cTn id="320" presetID="9" presetClass="emph" presetSubtype="0" nodeType="withEffect">
                                  <p:stCondLst>
                                    <p:cond delay="0"/>
                                  </p:stCondLst>
                                  <p:childTnLst>
                                    <p:set>
                                      <p:cBhvr>
                                        <p:cTn id="321" dur="indefinite"/>
                                        <p:tgtEl>
                                          <p:spTgt spid="108"/>
                                        </p:tgtEl>
                                        <p:attrNameLst>
                                          <p:attrName>style.opacity</p:attrName>
                                        </p:attrNameLst>
                                      </p:cBhvr>
                                      <p:to>
                                        <p:strVal val="0.25"/>
                                      </p:to>
                                    </p:set>
                                    <p:animEffect filter="image" prLst="opacity: 0.25">
                                      <p:cBhvr rctx="IE">
                                        <p:cTn id="322" dur="indefinite"/>
                                        <p:tgtEl>
                                          <p:spTgt spid="108"/>
                                        </p:tgtEl>
                                      </p:cBhvr>
                                    </p:animEffect>
                                  </p:childTnLst>
                                </p:cTn>
                              </p:par>
                              <p:par>
                                <p:cTn id="323" presetID="9" presetClass="emph" presetSubtype="0" nodeType="withEffect">
                                  <p:stCondLst>
                                    <p:cond delay="0"/>
                                  </p:stCondLst>
                                  <p:childTnLst>
                                    <p:set>
                                      <p:cBhvr>
                                        <p:cTn id="324" dur="indefinite"/>
                                        <p:tgtEl>
                                          <p:spTgt spid="103"/>
                                        </p:tgtEl>
                                        <p:attrNameLst>
                                          <p:attrName>style.opacity</p:attrName>
                                        </p:attrNameLst>
                                      </p:cBhvr>
                                      <p:to>
                                        <p:strVal val="0.25"/>
                                      </p:to>
                                    </p:set>
                                    <p:animEffect filter="image" prLst="opacity: 0.25">
                                      <p:cBhvr rctx="IE">
                                        <p:cTn id="325" dur="indefinite"/>
                                        <p:tgtEl>
                                          <p:spTgt spid="103"/>
                                        </p:tgtEl>
                                      </p:cBhvr>
                                    </p:animEffect>
                                  </p:childTnLst>
                                </p:cTn>
                              </p:par>
                              <p:par>
                                <p:cTn id="326" presetID="9" presetClass="emph" presetSubtype="0" grpId="1" nodeType="withEffect">
                                  <p:stCondLst>
                                    <p:cond delay="0"/>
                                  </p:stCondLst>
                                  <p:childTnLst>
                                    <p:set>
                                      <p:cBhvr>
                                        <p:cTn id="327" dur="indefinite"/>
                                        <p:tgtEl>
                                          <p:spTgt spid="116"/>
                                        </p:tgtEl>
                                        <p:attrNameLst>
                                          <p:attrName>style.opacity</p:attrName>
                                        </p:attrNameLst>
                                      </p:cBhvr>
                                      <p:to>
                                        <p:strVal val="0.25"/>
                                      </p:to>
                                    </p:set>
                                    <p:animEffect filter="image" prLst="opacity: 0.25">
                                      <p:cBhvr rctx="IE">
                                        <p:cTn id="328" dur="indefinite"/>
                                        <p:tgtEl>
                                          <p:spTgt spid="116"/>
                                        </p:tgtEl>
                                      </p:cBhvr>
                                    </p:animEffect>
                                  </p:childTnLst>
                                </p:cTn>
                              </p:par>
                              <p:par>
                                <p:cTn id="329" presetID="9" presetClass="emph" presetSubtype="0" grpId="1" nodeType="withEffect">
                                  <p:stCondLst>
                                    <p:cond delay="0"/>
                                  </p:stCondLst>
                                  <p:childTnLst>
                                    <p:set>
                                      <p:cBhvr>
                                        <p:cTn id="330" dur="indefinite"/>
                                        <p:tgtEl>
                                          <p:spTgt spid="114"/>
                                        </p:tgtEl>
                                        <p:attrNameLst>
                                          <p:attrName>style.opacity</p:attrName>
                                        </p:attrNameLst>
                                      </p:cBhvr>
                                      <p:to>
                                        <p:strVal val="0.25"/>
                                      </p:to>
                                    </p:set>
                                    <p:animEffect filter="image" prLst="opacity: 0.25">
                                      <p:cBhvr rctx="IE">
                                        <p:cTn id="331" dur="indefinite"/>
                                        <p:tgtEl>
                                          <p:spTgt spid="114"/>
                                        </p:tgtEl>
                                      </p:cBhvr>
                                    </p:animEffect>
                                  </p:childTnLst>
                                </p:cTn>
                              </p:par>
                              <p:par>
                                <p:cTn id="332" presetID="9" presetClass="emph" presetSubtype="0" nodeType="withEffect">
                                  <p:stCondLst>
                                    <p:cond delay="0"/>
                                  </p:stCondLst>
                                  <p:childTnLst>
                                    <p:set>
                                      <p:cBhvr>
                                        <p:cTn id="333" dur="indefinite"/>
                                        <p:tgtEl>
                                          <p:spTgt spid="104"/>
                                        </p:tgtEl>
                                        <p:attrNameLst>
                                          <p:attrName>style.opacity</p:attrName>
                                        </p:attrNameLst>
                                      </p:cBhvr>
                                      <p:to>
                                        <p:strVal val="0.25"/>
                                      </p:to>
                                    </p:set>
                                    <p:animEffect filter="image" prLst="opacity: 0.25">
                                      <p:cBhvr rctx="IE">
                                        <p:cTn id="334" dur="indefinite"/>
                                        <p:tgtEl>
                                          <p:spTgt spid="104"/>
                                        </p:tgtEl>
                                      </p:cBhvr>
                                    </p:animEffect>
                                  </p:childTnLst>
                                </p:cTn>
                              </p:par>
                              <p:par>
                                <p:cTn id="335" presetID="9" presetClass="emph" presetSubtype="0" grpId="1" nodeType="withEffect">
                                  <p:stCondLst>
                                    <p:cond delay="0"/>
                                  </p:stCondLst>
                                  <p:childTnLst>
                                    <p:set>
                                      <p:cBhvr>
                                        <p:cTn id="336" dur="indefinite"/>
                                        <p:tgtEl>
                                          <p:spTgt spid="127"/>
                                        </p:tgtEl>
                                        <p:attrNameLst>
                                          <p:attrName>style.opacity</p:attrName>
                                        </p:attrNameLst>
                                      </p:cBhvr>
                                      <p:to>
                                        <p:strVal val="0.25"/>
                                      </p:to>
                                    </p:set>
                                    <p:animEffect filter="image" prLst="opacity: 0.25">
                                      <p:cBhvr rctx="IE">
                                        <p:cTn id="337" dur="indefinite"/>
                                        <p:tgtEl>
                                          <p:spTgt spid="127"/>
                                        </p:tgtEl>
                                      </p:cBhvr>
                                    </p:animEffect>
                                  </p:childTnLst>
                                </p:cTn>
                              </p:par>
                              <p:par>
                                <p:cTn id="338" presetID="9" presetClass="emph" presetSubtype="0" grpId="1" nodeType="withEffect">
                                  <p:stCondLst>
                                    <p:cond delay="0"/>
                                  </p:stCondLst>
                                  <p:childTnLst>
                                    <p:set>
                                      <p:cBhvr>
                                        <p:cTn id="339" dur="indefinite"/>
                                        <p:tgtEl>
                                          <p:spTgt spid="115"/>
                                        </p:tgtEl>
                                        <p:attrNameLst>
                                          <p:attrName>style.opacity</p:attrName>
                                        </p:attrNameLst>
                                      </p:cBhvr>
                                      <p:to>
                                        <p:strVal val="0.25"/>
                                      </p:to>
                                    </p:set>
                                    <p:animEffect filter="image" prLst="opacity: 0.25">
                                      <p:cBhvr rctx="IE">
                                        <p:cTn id="340" dur="indefinite"/>
                                        <p:tgtEl>
                                          <p:spTgt spid="115"/>
                                        </p:tgtEl>
                                      </p:cBhvr>
                                    </p:animEffect>
                                  </p:childTnLst>
                                </p:cTn>
                              </p:par>
                              <p:par>
                                <p:cTn id="341" presetID="9" presetClass="emph" presetSubtype="0" grpId="1" nodeType="withEffect">
                                  <p:stCondLst>
                                    <p:cond delay="0"/>
                                  </p:stCondLst>
                                  <p:childTnLst>
                                    <p:set>
                                      <p:cBhvr>
                                        <p:cTn id="342" dur="indefinite"/>
                                        <p:tgtEl>
                                          <p:spTgt spid="94"/>
                                        </p:tgtEl>
                                        <p:attrNameLst>
                                          <p:attrName>style.opacity</p:attrName>
                                        </p:attrNameLst>
                                      </p:cBhvr>
                                      <p:to>
                                        <p:strVal val="0.25"/>
                                      </p:to>
                                    </p:set>
                                    <p:animEffect filter="image" prLst="opacity: 0.25">
                                      <p:cBhvr rctx="IE">
                                        <p:cTn id="343" dur="indefinite"/>
                                        <p:tgtEl>
                                          <p:spTgt spid="94"/>
                                        </p:tgtEl>
                                      </p:cBhvr>
                                    </p:animEffect>
                                  </p:childTnLst>
                                </p:cTn>
                              </p:par>
                              <p:par>
                                <p:cTn id="344" presetID="9" presetClass="emph" presetSubtype="0" grpId="1" nodeType="withEffect">
                                  <p:stCondLst>
                                    <p:cond delay="0"/>
                                  </p:stCondLst>
                                  <p:childTnLst>
                                    <p:set>
                                      <p:cBhvr>
                                        <p:cTn id="345" dur="indefinite"/>
                                        <p:tgtEl>
                                          <p:spTgt spid="117"/>
                                        </p:tgtEl>
                                        <p:attrNameLst>
                                          <p:attrName>style.opacity</p:attrName>
                                        </p:attrNameLst>
                                      </p:cBhvr>
                                      <p:to>
                                        <p:strVal val="0.25"/>
                                      </p:to>
                                    </p:set>
                                    <p:animEffect filter="image" prLst="opacity: 0.25">
                                      <p:cBhvr rctx="IE">
                                        <p:cTn id="346" dur="indefinite"/>
                                        <p:tgtEl>
                                          <p:spTgt spid="117"/>
                                        </p:tgtEl>
                                      </p:cBhvr>
                                    </p:animEffect>
                                  </p:childTnLst>
                                </p:cTn>
                              </p:par>
                              <p:par>
                                <p:cTn id="347" presetID="9" presetClass="emph" presetSubtype="0" grpId="1" nodeType="withEffect">
                                  <p:stCondLst>
                                    <p:cond delay="0"/>
                                  </p:stCondLst>
                                  <p:childTnLst>
                                    <p:set>
                                      <p:cBhvr>
                                        <p:cTn id="348" dur="indefinite"/>
                                        <p:tgtEl>
                                          <p:spTgt spid="118"/>
                                        </p:tgtEl>
                                        <p:attrNameLst>
                                          <p:attrName>style.opacity</p:attrName>
                                        </p:attrNameLst>
                                      </p:cBhvr>
                                      <p:to>
                                        <p:strVal val="0.25"/>
                                      </p:to>
                                    </p:set>
                                    <p:animEffect filter="image" prLst="opacity: 0.25">
                                      <p:cBhvr rctx="IE">
                                        <p:cTn id="349" dur="indefinite"/>
                                        <p:tgtEl>
                                          <p:spTgt spid="118"/>
                                        </p:tgtEl>
                                      </p:cBhvr>
                                    </p:animEffect>
                                  </p:childTnLst>
                                </p:cTn>
                              </p:par>
                              <p:par>
                                <p:cTn id="350" presetID="9" presetClass="emph" presetSubtype="0" nodeType="withEffect">
                                  <p:stCondLst>
                                    <p:cond delay="0"/>
                                  </p:stCondLst>
                                  <p:childTnLst>
                                    <p:set>
                                      <p:cBhvr>
                                        <p:cTn id="351" dur="indefinite"/>
                                        <p:tgtEl>
                                          <p:spTgt spid="121"/>
                                        </p:tgtEl>
                                        <p:attrNameLst>
                                          <p:attrName>style.opacity</p:attrName>
                                        </p:attrNameLst>
                                      </p:cBhvr>
                                      <p:to>
                                        <p:strVal val="0.25"/>
                                      </p:to>
                                    </p:set>
                                    <p:animEffect filter="image" prLst="opacity: 0.25">
                                      <p:cBhvr rctx="IE">
                                        <p:cTn id="352" dur="indefinite"/>
                                        <p:tgtEl>
                                          <p:spTgt spid="121"/>
                                        </p:tgtEl>
                                      </p:cBhvr>
                                    </p:animEffect>
                                  </p:childTnLst>
                                </p:cTn>
                              </p:par>
                              <p:par>
                                <p:cTn id="353" presetID="9" presetClass="emph" presetSubtype="0" grpId="1" nodeType="withEffect">
                                  <p:stCondLst>
                                    <p:cond delay="0"/>
                                  </p:stCondLst>
                                  <p:childTnLst>
                                    <p:set>
                                      <p:cBhvr>
                                        <p:cTn id="354" dur="indefinite"/>
                                        <p:tgtEl>
                                          <p:spTgt spid="120"/>
                                        </p:tgtEl>
                                        <p:attrNameLst>
                                          <p:attrName>style.opacity</p:attrName>
                                        </p:attrNameLst>
                                      </p:cBhvr>
                                      <p:to>
                                        <p:strVal val="0.25"/>
                                      </p:to>
                                    </p:set>
                                    <p:animEffect filter="image" prLst="opacity: 0.25">
                                      <p:cBhvr rctx="IE">
                                        <p:cTn id="355" dur="indefinite"/>
                                        <p:tgtEl>
                                          <p:spTgt spid="120"/>
                                        </p:tgtEl>
                                      </p:cBhvr>
                                    </p:animEffect>
                                  </p:childTnLst>
                                </p:cTn>
                              </p:par>
                              <p:par>
                                <p:cTn id="356" presetID="9" presetClass="emph" presetSubtype="0" grpId="1" nodeType="withEffect">
                                  <p:stCondLst>
                                    <p:cond delay="0"/>
                                  </p:stCondLst>
                                  <p:childTnLst>
                                    <p:set>
                                      <p:cBhvr>
                                        <p:cTn id="357" dur="indefinite"/>
                                        <p:tgtEl>
                                          <p:spTgt spid="126"/>
                                        </p:tgtEl>
                                        <p:attrNameLst>
                                          <p:attrName>style.opacity</p:attrName>
                                        </p:attrNameLst>
                                      </p:cBhvr>
                                      <p:to>
                                        <p:strVal val="0.25"/>
                                      </p:to>
                                    </p:set>
                                    <p:animEffect filter="image" prLst="opacity: 0.25">
                                      <p:cBhvr rctx="IE">
                                        <p:cTn id="358" dur="indefinite"/>
                                        <p:tgtEl>
                                          <p:spTgt spid="126"/>
                                        </p:tgtEl>
                                      </p:cBhvr>
                                    </p:animEffect>
                                  </p:childTnLst>
                                </p:cTn>
                              </p:par>
                              <p:par>
                                <p:cTn id="359" presetID="9" presetClass="emph" presetSubtype="0" grpId="1" nodeType="withEffect">
                                  <p:stCondLst>
                                    <p:cond delay="0"/>
                                  </p:stCondLst>
                                  <p:childTnLst>
                                    <p:set>
                                      <p:cBhvr>
                                        <p:cTn id="360" dur="indefinite"/>
                                        <p:tgtEl>
                                          <p:spTgt spid="123"/>
                                        </p:tgtEl>
                                        <p:attrNameLst>
                                          <p:attrName>style.opacity</p:attrName>
                                        </p:attrNameLst>
                                      </p:cBhvr>
                                      <p:to>
                                        <p:strVal val="0.25"/>
                                      </p:to>
                                    </p:set>
                                    <p:animEffect filter="image" prLst="opacity: 0.25">
                                      <p:cBhvr rctx="IE">
                                        <p:cTn id="361" dur="indefinite"/>
                                        <p:tgtEl>
                                          <p:spTgt spid="123"/>
                                        </p:tgtEl>
                                      </p:cBhvr>
                                    </p:animEffect>
                                  </p:childTnLst>
                                </p:cTn>
                              </p:par>
                              <p:par>
                                <p:cTn id="362" presetID="9" presetClass="emph" presetSubtype="0" grpId="1" nodeType="withEffect">
                                  <p:stCondLst>
                                    <p:cond delay="0"/>
                                  </p:stCondLst>
                                  <p:childTnLst>
                                    <p:set>
                                      <p:cBhvr>
                                        <p:cTn id="363" dur="indefinite"/>
                                        <p:tgtEl>
                                          <p:spTgt spid="6"/>
                                        </p:tgtEl>
                                        <p:attrNameLst>
                                          <p:attrName>style.opacity</p:attrName>
                                        </p:attrNameLst>
                                      </p:cBhvr>
                                      <p:to>
                                        <p:strVal val="0.25"/>
                                      </p:to>
                                    </p:set>
                                    <p:animEffect filter="image" prLst="opacity: 0.25">
                                      <p:cBhvr rctx="IE">
                                        <p:cTn id="364" dur="indefinite"/>
                                        <p:tgtEl>
                                          <p:spTgt spid="6"/>
                                        </p:tgtEl>
                                      </p:cBhvr>
                                    </p:animEffect>
                                  </p:childTnLst>
                                </p:cTn>
                              </p:par>
                              <p:par>
                                <p:cTn id="365" presetID="9" presetClass="emph" presetSubtype="0" grpId="1" nodeType="withEffect">
                                  <p:stCondLst>
                                    <p:cond delay="0"/>
                                  </p:stCondLst>
                                  <p:childTnLst>
                                    <p:set>
                                      <p:cBhvr>
                                        <p:cTn id="366" dur="indefinite"/>
                                        <p:tgtEl>
                                          <p:spTgt spid="8"/>
                                        </p:tgtEl>
                                        <p:attrNameLst>
                                          <p:attrName>style.opacity</p:attrName>
                                        </p:attrNameLst>
                                      </p:cBhvr>
                                      <p:to>
                                        <p:strVal val="0.25"/>
                                      </p:to>
                                    </p:set>
                                    <p:animEffect filter="image" prLst="opacity: 0.25">
                                      <p:cBhvr rctx="IE">
                                        <p:cTn id="367" dur="indefinite"/>
                                        <p:tgtEl>
                                          <p:spTgt spid="8"/>
                                        </p:tgtEl>
                                      </p:cBhvr>
                                    </p:animEffect>
                                  </p:childTnLst>
                                </p:cTn>
                              </p:par>
                              <p:par>
                                <p:cTn id="368" presetID="22" presetClass="entr" presetSubtype="8" fill="hold" grpId="0" nodeType="withEffect">
                                  <p:stCondLst>
                                    <p:cond delay="0"/>
                                  </p:stCondLst>
                                  <p:childTnLst>
                                    <p:set>
                                      <p:cBhvr>
                                        <p:cTn id="369" dur="1" fill="hold">
                                          <p:stCondLst>
                                            <p:cond delay="0"/>
                                          </p:stCondLst>
                                        </p:cTn>
                                        <p:tgtEl>
                                          <p:spTgt spid="37"/>
                                        </p:tgtEl>
                                        <p:attrNameLst>
                                          <p:attrName>style.visibility</p:attrName>
                                        </p:attrNameLst>
                                      </p:cBhvr>
                                      <p:to>
                                        <p:strVal val="visible"/>
                                      </p:to>
                                    </p:set>
                                    <p:animEffect transition="in" filter="wipe(left)">
                                      <p:cBhvr>
                                        <p:cTn id="370" dur="250"/>
                                        <p:tgtEl>
                                          <p:spTgt spid="37"/>
                                        </p:tgtEl>
                                      </p:cBhvr>
                                    </p:animEffect>
                                  </p:childTnLst>
                                </p:cTn>
                              </p:par>
                            </p:childTnLst>
                          </p:cTn>
                        </p:par>
                      </p:childTnLst>
                    </p:cTn>
                  </p:par>
                  <p:par>
                    <p:cTn id="371" fill="hold">
                      <p:stCondLst>
                        <p:cond delay="indefinite"/>
                      </p:stCondLst>
                      <p:childTnLst>
                        <p:par>
                          <p:cTn id="372" fill="hold">
                            <p:stCondLst>
                              <p:cond delay="0"/>
                            </p:stCondLst>
                            <p:childTnLst>
                              <p:par>
                                <p:cTn id="373" presetID="1" presetClass="entr" presetSubtype="0" fill="hold" grpId="0" nodeType="clickEffect">
                                  <p:stCondLst>
                                    <p:cond delay="0"/>
                                  </p:stCondLst>
                                  <p:childTnLst>
                                    <p:set>
                                      <p:cBhvr>
                                        <p:cTn id="374" dur="1" fill="hold">
                                          <p:stCondLst>
                                            <p:cond delay="0"/>
                                          </p:stCondLst>
                                        </p:cTn>
                                        <p:tgtEl>
                                          <p:spTgt spid="128"/>
                                        </p:tgtEl>
                                        <p:attrNameLst>
                                          <p:attrName>style.visibility</p:attrName>
                                        </p:attrNameLst>
                                      </p:cBhvr>
                                      <p:to>
                                        <p:strVal val="visible"/>
                                      </p:to>
                                    </p:set>
                                  </p:childTnLst>
                                </p:cTn>
                              </p:par>
                            </p:childTnLst>
                          </p:cTn>
                        </p:par>
                      </p:childTnLst>
                    </p:cTn>
                  </p:par>
                  <p:par>
                    <p:cTn id="375" fill="hold">
                      <p:stCondLst>
                        <p:cond delay="indefinite"/>
                      </p:stCondLst>
                      <p:childTnLst>
                        <p:par>
                          <p:cTn id="376" fill="hold">
                            <p:stCondLst>
                              <p:cond delay="0"/>
                            </p:stCondLst>
                            <p:childTnLst>
                              <p:par>
                                <p:cTn id="377" presetID="1" presetClass="entr" presetSubtype="0" fill="hold" grpId="0" nodeType="clickEffect">
                                  <p:stCondLst>
                                    <p:cond delay="0"/>
                                  </p:stCondLst>
                                  <p:childTnLst>
                                    <p:set>
                                      <p:cBhvr>
                                        <p:cTn id="378" dur="1" fill="hold">
                                          <p:stCondLst>
                                            <p:cond delay="0"/>
                                          </p:stCondLst>
                                        </p:cTn>
                                        <p:tgtEl>
                                          <p:spTgt spid="4"/>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ntr" presetSubtype="0" fill="hold" grpId="0" nodeType="clickEffect">
                                  <p:stCondLst>
                                    <p:cond delay="0"/>
                                  </p:stCondLst>
                                  <p:childTnLst>
                                    <p:set>
                                      <p:cBhvr>
                                        <p:cTn id="382" dur="1" fill="hold">
                                          <p:stCondLst>
                                            <p:cond delay="0"/>
                                          </p:stCondLst>
                                        </p:cTn>
                                        <p:tgtEl>
                                          <p:spTgt spid="132"/>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134"/>
                                        </p:tgtEl>
                                        <p:attrNameLst>
                                          <p:attrName>style.visibility</p:attrName>
                                        </p:attrNameLst>
                                      </p:cBhvr>
                                      <p:to>
                                        <p:strVal val="visible"/>
                                      </p:to>
                                    </p:set>
                                  </p:childTnLst>
                                </p:cTn>
                              </p:par>
                              <p:par>
                                <p:cTn id="385" presetID="1" presetClass="entr" presetSubtype="0" fill="hold" grpId="0" nodeType="withEffect">
                                  <p:stCondLst>
                                    <p:cond delay="0"/>
                                  </p:stCondLst>
                                  <p:childTnLst>
                                    <p:set>
                                      <p:cBhvr>
                                        <p:cTn id="386" dur="1" fill="hold">
                                          <p:stCondLst>
                                            <p:cond delay="0"/>
                                          </p:stCondLst>
                                        </p:cTn>
                                        <p:tgtEl>
                                          <p:spTgt spid="133"/>
                                        </p:tgtEl>
                                        <p:attrNameLst>
                                          <p:attrName>style.visibility</p:attrName>
                                        </p:attrNameLst>
                                      </p:cBhvr>
                                      <p:to>
                                        <p:strVal val="visible"/>
                                      </p:to>
                                    </p:set>
                                  </p:childTnLst>
                                </p:cTn>
                              </p:par>
                              <p:par>
                                <p:cTn id="387" presetID="1" presetClass="entr" presetSubtype="0" fill="hold" grpId="0" nodeType="withEffect">
                                  <p:stCondLst>
                                    <p:cond delay="0"/>
                                  </p:stCondLst>
                                  <p:childTnLst>
                                    <p:set>
                                      <p:cBhvr>
                                        <p:cTn id="38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3" grpId="1"/>
      <p:bldP spid="98" grpId="0"/>
      <p:bldP spid="98" grpId="1"/>
      <p:bldP spid="54" grpId="0"/>
      <p:bldP spid="54" grpId="1"/>
      <p:bldP spid="91" grpId="0" animBg="1"/>
      <p:bldP spid="91" grpId="1" animBg="1"/>
      <p:bldP spid="92" grpId="0" animBg="1"/>
      <p:bldP spid="92" grpId="1" animBg="1"/>
      <p:bldP spid="93" grpId="0" animBg="1"/>
      <p:bldP spid="93" grpId="1" animBg="1"/>
      <p:bldP spid="94" grpId="0" animBg="1"/>
      <p:bldP spid="94" grpId="1" animBg="1"/>
      <p:bldP spid="65" grpId="0" animBg="1"/>
      <p:bldP spid="65" grpId="1" animBg="1"/>
      <p:bldP spid="31" grpId="0" animBg="1"/>
      <p:bldP spid="7" grpId="0"/>
      <p:bldP spid="7" grpId="1"/>
      <p:bldP spid="9" grpId="0"/>
      <p:bldP spid="9" grpId="1"/>
      <p:bldP spid="10" grpId="0"/>
      <p:bldP spid="10" grpId="1"/>
      <p:bldP spid="11" grpId="0"/>
      <p:bldP spid="11" grpId="1"/>
      <p:bldP spid="12" grpId="0"/>
      <p:bldP spid="13" grpId="0"/>
      <p:bldP spid="13" grpId="1"/>
      <p:bldP spid="14" grpId="0"/>
      <p:bldP spid="14" grpId="1"/>
      <p:bldP spid="15" grpId="0"/>
      <p:bldP spid="15" grpId="1"/>
      <p:bldP spid="16" grpId="0"/>
      <p:bldP spid="16" grpId="1"/>
      <p:bldP spid="18" grpId="0"/>
      <p:bldP spid="21" grpId="0" animBg="1"/>
      <p:bldP spid="21" grpId="1" animBg="1"/>
      <p:bldP spid="22" grpId="0" animBg="1"/>
      <p:bldP spid="24" grpId="0" animBg="1"/>
      <p:bldP spid="24" grpId="1" animBg="1"/>
      <p:bldP spid="29" grpId="0" animBg="1"/>
      <p:bldP spid="29" grpId="1" animBg="1"/>
      <p:bldP spid="32" grpId="0" animBg="1"/>
      <p:bldP spid="32" grpId="1" animBg="1"/>
      <p:bldP spid="5" grpId="0"/>
      <p:bldP spid="33" grpId="0" animBg="1"/>
      <p:bldP spid="34" grpId="0" animBg="1"/>
      <p:bldP spid="35" grpId="0" animBg="1"/>
      <p:bldP spid="36" grpId="0" animBg="1"/>
      <p:bldP spid="37" grpId="0" animBg="1"/>
      <p:bldP spid="38" grpId="0" animBg="1"/>
      <p:bldP spid="55" grpId="0"/>
      <p:bldP spid="55" grpId="1"/>
      <p:bldP spid="66" grpId="0"/>
      <p:bldP spid="66" grpId="1"/>
      <p:bldP spid="67" grpId="0" animBg="1"/>
      <p:bldP spid="67" grpId="1" animBg="1"/>
      <p:bldP spid="71" grpId="0"/>
      <p:bldP spid="71" grpId="1"/>
      <p:bldP spid="76" grpId="0"/>
      <p:bldP spid="76" grpId="1"/>
      <p:bldP spid="77" grpId="0"/>
      <p:bldP spid="77" grpId="1"/>
      <p:bldP spid="78" grpId="0"/>
      <p:bldP spid="78" grpId="1"/>
      <p:bldP spid="79" grpId="0"/>
      <p:bldP spid="79" grpId="1"/>
      <p:bldP spid="95" grpId="0"/>
      <p:bldP spid="95" grpId="1"/>
      <p:bldP spid="96" grpId="0"/>
      <p:bldP spid="96" grpId="1"/>
      <p:bldP spid="97" grpId="0" animBg="1"/>
      <p:bldP spid="97" grpId="1" animBg="1"/>
      <p:bldP spid="100" grpId="0" animBg="1"/>
      <p:bldP spid="100" grpId="1" animBg="1"/>
      <p:bldP spid="114" grpId="0"/>
      <p:bldP spid="114" grpId="1"/>
      <p:bldP spid="115" grpId="0"/>
      <p:bldP spid="115" grpId="1"/>
      <p:bldP spid="116" grpId="0"/>
      <p:bldP spid="116" grpId="1"/>
      <p:bldP spid="117" grpId="0"/>
      <p:bldP spid="117" grpId="1"/>
      <p:bldP spid="118" grpId="0"/>
      <p:bldP spid="118" grpId="1"/>
      <p:bldP spid="120" grpId="0" animBg="1"/>
      <p:bldP spid="120" grpId="1" animBg="1"/>
      <p:bldP spid="126" grpId="0" animBg="1"/>
      <p:bldP spid="126" grpId="1" animBg="1"/>
      <p:bldP spid="127" grpId="0"/>
      <p:bldP spid="127" grpId="1"/>
      <p:bldP spid="128" grpId="0"/>
      <p:bldP spid="132" grpId="0" animBg="1"/>
      <p:bldP spid="133" grpId="0" animBg="1"/>
      <p:bldP spid="134" grpId="0"/>
      <p:bldP spid="136" grpId="0"/>
      <p:bldP spid="4" grpId="0"/>
      <p:bldP spid="6" grpId="0"/>
      <p:bldP spid="6" grpId="1"/>
      <p:bldP spid="8" grpId="0"/>
      <p:bldP spid="8"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205DE-EA8E-0011-2AE7-EF1CDDDED1EF}"/>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2C9164CF-7DA9-7B20-9BA7-058A5E0AE31A}"/>
              </a:ext>
            </a:extLst>
          </p:cNvPr>
          <p:cNvPicPr>
            <a:picLocks noChangeAspect="1"/>
          </p:cNvPicPr>
          <p:nvPr/>
        </p:nvPicPr>
        <p:blipFill>
          <a:blip r:embed="rId3"/>
          <a:stretch>
            <a:fillRect/>
          </a:stretch>
        </p:blipFill>
        <p:spPr>
          <a:xfrm>
            <a:off x="738509" y="717229"/>
            <a:ext cx="5849257" cy="4943122"/>
          </a:xfrm>
          <a:prstGeom prst="rect">
            <a:avLst/>
          </a:prstGeom>
          <a:effectLst>
            <a:outerShdw blurRad="25400" dist="25400" dir="2700000" algn="tl" rotWithShape="0">
              <a:prstClr val="black">
                <a:alpha val="40000"/>
              </a:prstClr>
            </a:outerShdw>
          </a:effectLst>
        </p:spPr>
      </p:pic>
      <p:sp>
        <p:nvSpPr>
          <p:cNvPr id="2" name="Tekstvak 1">
            <a:extLst>
              <a:ext uri="{FF2B5EF4-FFF2-40B4-BE49-F238E27FC236}">
                <a16:creationId xmlns:a16="http://schemas.microsoft.com/office/drawing/2014/main" id="{314F0CE3-BA25-2C5C-1FD8-714A19E4B32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Winstverdeling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pic>
        <p:nvPicPr>
          <p:cNvPr id="13" name="Afbeelding 12">
            <a:extLst>
              <a:ext uri="{FF2B5EF4-FFF2-40B4-BE49-F238E27FC236}">
                <a16:creationId xmlns:a16="http://schemas.microsoft.com/office/drawing/2014/main" id="{7C4AD22C-159A-0C21-AC93-03DFCAF6E836}"/>
              </a:ext>
            </a:extLst>
          </p:cNvPr>
          <p:cNvPicPr>
            <a:picLocks noChangeAspect="1"/>
          </p:cNvPicPr>
          <p:nvPr/>
        </p:nvPicPr>
        <p:blipFill>
          <a:blip r:embed="rId4"/>
          <a:stretch>
            <a:fillRect/>
          </a:stretch>
        </p:blipFill>
        <p:spPr>
          <a:xfrm>
            <a:off x="246743" y="5927815"/>
            <a:ext cx="11698514" cy="773120"/>
          </a:xfrm>
          <a:prstGeom prst="rect">
            <a:avLst/>
          </a:prstGeom>
          <a:ln w="38100">
            <a:solidFill>
              <a:srgbClr val="945DE8"/>
            </a:solidFill>
          </a:ln>
        </p:spPr>
      </p:pic>
      <p:sp>
        <p:nvSpPr>
          <p:cNvPr id="15" name="Tekstvak 14">
            <a:extLst>
              <a:ext uri="{FF2B5EF4-FFF2-40B4-BE49-F238E27FC236}">
                <a16:creationId xmlns:a16="http://schemas.microsoft.com/office/drawing/2014/main" id="{CB949B4D-C592-260D-20C8-1B6C0F51C8FC}"/>
              </a:ext>
            </a:extLst>
          </p:cNvPr>
          <p:cNvSpPr txBox="1"/>
          <p:nvPr/>
        </p:nvSpPr>
        <p:spPr>
          <a:xfrm>
            <a:off x="7923716"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pic>
        <p:nvPicPr>
          <p:cNvPr id="4" name="Afbeelding 3">
            <a:extLst>
              <a:ext uri="{FF2B5EF4-FFF2-40B4-BE49-F238E27FC236}">
                <a16:creationId xmlns:a16="http://schemas.microsoft.com/office/drawing/2014/main" id="{450E53C4-4619-A0F8-5D65-B7B8DFC8DC00}"/>
              </a:ext>
            </a:extLst>
          </p:cNvPr>
          <p:cNvPicPr>
            <a:picLocks noChangeAspect="1"/>
          </p:cNvPicPr>
          <p:nvPr/>
        </p:nvPicPr>
        <p:blipFill>
          <a:blip r:embed="rId5"/>
          <a:stretch>
            <a:fillRect/>
          </a:stretch>
        </p:blipFill>
        <p:spPr>
          <a:xfrm>
            <a:off x="246743" y="2191258"/>
            <a:ext cx="6832791" cy="2194107"/>
          </a:xfrm>
          <a:prstGeom prst="rect">
            <a:avLst/>
          </a:prstGeom>
          <a:effectLst>
            <a:outerShdw blurRad="25400" dist="25400" dir="2700000" algn="tl" rotWithShape="0">
              <a:prstClr val="black">
                <a:alpha val="40000"/>
              </a:prstClr>
            </a:outerShdw>
          </a:effectLst>
        </p:spPr>
      </p:pic>
      <p:sp>
        <p:nvSpPr>
          <p:cNvPr id="5" name="Rechthoek: afgeronde hoeken 4">
            <a:extLst>
              <a:ext uri="{FF2B5EF4-FFF2-40B4-BE49-F238E27FC236}">
                <a16:creationId xmlns:a16="http://schemas.microsoft.com/office/drawing/2014/main" id="{BE50D32F-5E16-3329-C3A3-F6ADA6F925EC}"/>
              </a:ext>
            </a:extLst>
          </p:cNvPr>
          <p:cNvSpPr/>
          <p:nvPr/>
        </p:nvSpPr>
        <p:spPr>
          <a:xfrm>
            <a:off x="7496175" y="1108953"/>
            <a:ext cx="4449082"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Resultaat opzoeken</a:t>
            </a:r>
          </a:p>
        </p:txBody>
      </p:sp>
      <p:sp>
        <p:nvSpPr>
          <p:cNvPr id="6" name="Rechthoek: afgeronde hoeken 5">
            <a:extLst>
              <a:ext uri="{FF2B5EF4-FFF2-40B4-BE49-F238E27FC236}">
                <a16:creationId xmlns:a16="http://schemas.microsoft.com/office/drawing/2014/main" id="{372CD179-1F16-7F76-DAC8-C69FD1798E24}"/>
              </a:ext>
            </a:extLst>
          </p:cNvPr>
          <p:cNvSpPr/>
          <p:nvPr/>
        </p:nvSpPr>
        <p:spPr>
          <a:xfrm>
            <a:off x="7231935" y="1070926"/>
            <a:ext cx="331470"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1</a:t>
            </a:r>
          </a:p>
        </p:txBody>
      </p:sp>
      <mc:AlternateContent xmlns:mc="http://schemas.openxmlformats.org/markup-compatibility/2006" xmlns:a14="http://schemas.microsoft.com/office/drawing/2010/main">
        <mc:Choice Requires="a14">
          <p:sp>
            <p:nvSpPr>
              <p:cNvPr id="9" name="Tekstvak 8">
                <a:extLst>
                  <a:ext uri="{FF2B5EF4-FFF2-40B4-BE49-F238E27FC236}">
                    <a16:creationId xmlns:a16="http://schemas.microsoft.com/office/drawing/2014/main" id="{3A30F8EB-E814-9420-4F93-9B69D79230A3}"/>
                  </a:ext>
                </a:extLst>
              </p:cNvPr>
              <p:cNvSpPr txBox="1"/>
              <p:nvPr/>
            </p:nvSpPr>
            <p:spPr>
              <a:xfrm>
                <a:off x="10400713" y="1440000"/>
                <a:ext cx="107883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=50.000</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9" name="Tekstvak 8">
                <a:extLst>
                  <a:ext uri="{FF2B5EF4-FFF2-40B4-BE49-F238E27FC236}">
                    <a16:creationId xmlns:a16="http://schemas.microsoft.com/office/drawing/2014/main" id="{3A30F8EB-E814-9420-4F93-9B69D79230A3}"/>
                  </a:ext>
                </a:extLst>
              </p:cNvPr>
              <p:cNvSpPr txBox="1">
                <a:spLocks noRot="1" noChangeAspect="1" noMove="1" noResize="1" noEditPoints="1" noAdjustHandles="1" noChangeArrowheads="1" noChangeShapeType="1" noTextEdit="1"/>
              </p:cNvSpPr>
              <p:nvPr/>
            </p:nvSpPr>
            <p:spPr>
              <a:xfrm>
                <a:off x="10400713" y="1440000"/>
                <a:ext cx="1078836" cy="307777"/>
              </a:xfrm>
              <a:prstGeom prst="rect">
                <a:avLst/>
              </a:prstGeom>
              <a:blipFill>
                <a:blip r:embed="rId6"/>
                <a:stretch>
                  <a:fillRect l="-5085" r="-2825" b="-5882"/>
                </a:stretch>
              </a:blipFill>
            </p:spPr>
            <p:txBody>
              <a:bodyPr/>
              <a:lstStyle/>
              <a:p>
                <a:r>
                  <a:rPr lang="nl-NL">
                    <a:noFill/>
                  </a:rPr>
                  <a:t> </a:t>
                </a:r>
              </a:p>
            </p:txBody>
          </p:sp>
        </mc:Fallback>
      </mc:AlternateContent>
      <p:sp>
        <p:nvSpPr>
          <p:cNvPr id="10" name="Rechthoek 9">
            <a:extLst>
              <a:ext uri="{FF2B5EF4-FFF2-40B4-BE49-F238E27FC236}">
                <a16:creationId xmlns:a16="http://schemas.microsoft.com/office/drawing/2014/main" id="{59EF4852-167C-1A56-DD78-C69202794A3C}"/>
              </a:ext>
            </a:extLst>
          </p:cNvPr>
          <p:cNvSpPr/>
          <p:nvPr/>
        </p:nvSpPr>
        <p:spPr>
          <a:xfrm>
            <a:off x="12961035" y="1504248"/>
            <a:ext cx="1504858" cy="346082"/>
          </a:xfrm>
          <a:prstGeom prst="rect">
            <a:avLst/>
          </a:prstGeom>
          <a:noFill/>
          <a:ln w="3810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Verbindingslijn: gebogen 10">
            <a:extLst>
              <a:ext uri="{FF2B5EF4-FFF2-40B4-BE49-F238E27FC236}">
                <a16:creationId xmlns:a16="http://schemas.microsoft.com/office/drawing/2014/main" id="{D12B7953-F4CF-0D5D-DF29-3833EFEE31B7}"/>
              </a:ext>
            </a:extLst>
          </p:cNvPr>
          <p:cNvCxnSpPr>
            <a:cxnSpLocks/>
          </p:cNvCxnSpPr>
          <p:nvPr/>
        </p:nvCxnSpPr>
        <p:spPr>
          <a:xfrm rot="5400000">
            <a:off x="12786194" y="2424567"/>
            <a:ext cx="2419006" cy="940393"/>
          </a:xfrm>
          <a:prstGeom prst="bentConnector3">
            <a:avLst>
              <a:gd name="adj1" fmla="val 50000"/>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14" name="Rechthoek: afgeronde hoeken 13">
            <a:extLst>
              <a:ext uri="{FF2B5EF4-FFF2-40B4-BE49-F238E27FC236}">
                <a16:creationId xmlns:a16="http://schemas.microsoft.com/office/drawing/2014/main" id="{CA6CE4A3-971F-2B99-B697-357E5E3E1242}"/>
              </a:ext>
            </a:extLst>
          </p:cNvPr>
          <p:cNvSpPr/>
          <p:nvPr/>
        </p:nvSpPr>
        <p:spPr>
          <a:xfrm>
            <a:off x="7496175" y="1825918"/>
            <a:ext cx="4449082"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Aantal aandelen berekenen</a:t>
            </a:r>
          </a:p>
        </p:txBody>
      </p:sp>
      <p:sp>
        <p:nvSpPr>
          <p:cNvPr id="16" name="Rechthoek: afgeronde hoeken 15">
            <a:extLst>
              <a:ext uri="{FF2B5EF4-FFF2-40B4-BE49-F238E27FC236}">
                <a16:creationId xmlns:a16="http://schemas.microsoft.com/office/drawing/2014/main" id="{61CF16BF-3B1F-8F9B-94A4-460A5E2EA2EA}"/>
              </a:ext>
            </a:extLst>
          </p:cNvPr>
          <p:cNvSpPr/>
          <p:nvPr/>
        </p:nvSpPr>
        <p:spPr>
          <a:xfrm>
            <a:off x="7231935" y="1787891"/>
            <a:ext cx="331470"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2</a:t>
            </a:r>
          </a:p>
        </p:txBody>
      </p:sp>
      <mc:AlternateContent xmlns:mc="http://schemas.openxmlformats.org/markup-compatibility/2006" xmlns:a14="http://schemas.microsoft.com/office/drawing/2010/main">
        <mc:Choice Requires="a14">
          <p:sp>
            <p:nvSpPr>
              <p:cNvPr id="17" name="Tekstvak 16">
                <a:extLst>
                  <a:ext uri="{FF2B5EF4-FFF2-40B4-BE49-F238E27FC236}">
                    <a16:creationId xmlns:a16="http://schemas.microsoft.com/office/drawing/2014/main" id="{9D18EF22-B250-3875-0040-4CCCE6FC8326}"/>
                  </a:ext>
                </a:extLst>
              </p:cNvPr>
              <p:cNvSpPr txBox="1"/>
              <p:nvPr/>
            </p:nvSpPr>
            <p:spPr>
              <a:xfrm>
                <a:off x="8594619" y="2115822"/>
                <a:ext cx="2150252" cy="58451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ctrlPr>
                        </m:fPr>
                        <m:num>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€250.000</m:t>
                          </m:r>
                        </m:num>
                        <m:den>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€100</m:t>
                          </m:r>
                        </m:den>
                      </m:f>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=2.500</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17" name="Tekstvak 16">
                <a:extLst>
                  <a:ext uri="{FF2B5EF4-FFF2-40B4-BE49-F238E27FC236}">
                    <a16:creationId xmlns:a16="http://schemas.microsoft.com/office/drawing/2014/main" id="{9D18EF22-B250-3875-0040-4CCCE6FC8326}"/>
                  </a:ext>
                </a:extLst>
              </p:cNvPr>
              <p:cNvSpPr txBox="1">
                <a:spLocks noRot="1" noChangeAspect="1" noMove="1" noResize="1" noEditPoints="1" noAdjustHandles="1" noChangeArrowheads="1" noChangeShapeType="1" noTextEdit="1"/>
              </p:cNvSpPr>
              <p:nvPr/>
            </p:nvSpPr>
            <p:spPr>
              <a:xfrm>
                <a:off x="8594619" y="2115822"/>
                <a:ext cx="2150252" cy="584519"/>
              </a:xfrm>
              <a:prstGeom prst="rect">
                <a:avLst/>
              </a:prstGeom>
              <a:blipFill>
                <a:blip r:embed="rId7"/>
                <a:stretch>
                  <a:fillRect l="-283"/>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8" name="Tekstvak 17">
                <a:extLst>
                  <a:ext uri="{FF2B5EF4-FFF2-40B4-BE49-F238E27FC236}">
                    <a16:creationId xmlns:a16="http://schemas.microsoft.com/office/drawing/2014/main" id="{C7A8049D-26BC-F52F-2A17-BB772971A00D}"/>
                  </a:ext>
                </a:extLst>
              </p:cNvPr>
              <p:cNvSpPr txBox="1"/>
              <p:nvPr/>
            </p:nvSpPr>
            <p:spPr>
              <a:xfrm>
                <a:off x="8594619" y="2845307"/>
                <a:ext cx="2293258" cy="57823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ctrlPr>
                        </m:fPr>
                        <m:num>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€600.000</m:t>
                          </m:r>
                        </m:num>
                        <m:den>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€25</m:t>
                          </m:r>
                        </m:den>
                      </m:f>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=24.000</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18" name="Tekstvak 17">
                <a:extLst>
                  <a:ext uri="{FF2B5EF4-FFF2-40B4-BE49-F238E27FC236}">
                    <a16:creationId xmlns:a16="http://schemas.microsoft.com/office/drawing/2014/main" id="{C7A8049D-26BC-F52F-2A17-BB772971A00D}"/>
                  </a:ext>
                </a:extLst>
              </p:cNvPr>
              <p:cNvSpPr txBox="1">
                <a:spLocks noRot="1" noChangeAspect="1" noMove="1" noResize="1" noEditPoints="1" noAdjustHandles="1" noChangeArrowheads="1" noChangeShapeType="1" noTextEdit="1"/>
              </p:cNvSpPr>
              <p:nvPr/>
            </p:nvSpPr>
            <p:spPr>
              <a:xfrm>
                <a:off x="8594619" y="2845307"/>
                <a:ext cx="2293258" cy="578235"/>
              </a:xfrm>
              <a:prstGeom prst="rect">
                <a:avLst/>
              </a:prstGeom>
              <a:blipFill>
                <a:blip r:embed="rId8"/>
                <a:stretch>
                  <a:fillRect l="-266"/>
                </a:stretch>
              </a:blipFill>
            </p:spPr>
            <p:txBody>
              <a:bodyPr/>
              <a:lstStyle/>
              <a:p>
                <a:r>
                  <a:rPr lang="nl-NL">
                    <a:noFill/>
                  </a:rPr>
                  <a:t> </a:t>
                </a:r>
              </a:p>
            </p:txBody>
          </p:sp>
        </mc:Fallback>
      </mc:AlternateContent>
      <p:sp>
        <p:nvSpPr>
          <p:cNvPr id="19" name="Tekstvak 18">
            <a:extLst>
              <a:ext uri="{FF2B5EF4-FFF2-40B4-BE49-F238E27FC236}">
                <a16:creationId xmlns:a16="http://schemas.microsoft.com/office/drawing/2014/main" id="{47676F5C-F0BD-DBEA-5343-16AE0EE75431}"/>
              </a:ext>
            </a:extLst>
          </p:cNvPr>
          <p:cNvSpPr txBox="1"/>
          <p:nvPr/>
        </p:nvSpPr>
        <p:spPr>
          <a:xfrm>
            <a:off x="7336527" y="2260788"/>
            <a:ext cx="1323250"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noProof="0" dirty="0">
                <a:solidFill>
                  <a:prstClr val="black">
                    <a:lumMod val="95000"/>
                    <a:lumOff val="5000"/>
                  </a:prstClr>
                </a:solidFill>
                <a:latin typeface="Effra" panose="02000506080000020004" pitchFamily="2" charset="0"/>
              </a:rPr>
              <a:t>Preferent</a:t>
            </a:r>
            <a:endParaRPr kumimoji="0" lang="nl-NL" sz="2000" b="1" i="0" u="none" strike="noStrike" kern="1200" cap="none" spc="0" normalizeH="0" baseline="0" noProof="0" dirty="0">
              <a:ln>
                <a:noFill/>
              </a:ln>
              <a:solidFill>
                <a:prstClr val="black">
                  <a:lumMod val="95000"/>
                  <a:lumOff val="5000"/>
                </a:prstClr>
              </a:solidFill>
              <a:effectLst/>
              <a:uLnTx/>
              <a:uFillTx/>
              <a:latin typeface="Effra" panose="02000506080000020004" pitchFamily="2" charset="0"/>
            </a:endParaRPr>
          </a:p>
        </p:txBody>
      </p:sp>
      <p:sp>
        <p:nvSpPr>
          <p:cNvPr id="20" name="Tekstvak 19">
            <a:extLst>
              <a:ext uri="{FF2B5EF4-FFF2-40B4-BE49-F238E27FC236}">
                <a16:creationId xmlns:a16="http://schemas.microsoft.com/office/drawing/2014/main" id="{B5B5D9BE-C3E6-3346-0C17-C869AC0569DB}"/>
              </a:ext>
            </a:extLst>
          </p:cNvPr>
          <p:cNvSpPr txBox="1"/>
          <p:nvPr/>
        </p:nvSpPr>
        <p:spPr>
          <a:xfrm>
            <a:off x="10822719" y="2260788"/>
            <a:ext cx="126554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noProof="0" dirty="0">
                <a:solidFill>
                  <a:prstClr val="black">
                    <a:lumMod val="95000"/>
                    <a:lumOff val="5000"/>
                  </a:prstClr>
                </a:solidFill>
                <a:latin typeface="Effra" panose="02000506080000020004" pitchFamily="2" charset="0"/>
              </a:rPr>
              <a:t>aandelen</a:t>
            </a:r>
            <a:endParaRPr kumimoji="0" lang="nl-NL" sz="2000" i="0" u="none" strike="noStrike" kern="1200" cap="none" spc="0" normalizeH="0" baseline="0" noProof="0" dirty="0">
              <a:ln>
                <a:noFill/>
              </a:ln>
              <a:solidFill>
                <a:prstClr val="black">
                  <a:lumMod val="95000"/>
                  <a:lumOff val="5000"/>
                </a:prstClr>
              </a:solidFill>
              <a:effectLst/>
              <a:uLnTx/>
              <a:uFillTx/>
              <a:latin typeface="Effra" panose="02000506080000020004" pitchFamily="2" charset="0"/>
            </a:endParaRPr>
          </a:p>
        </p:txBody>
      </p:sp>
      <p:sp>
        <p:nvSpPr>
          <p:cNvPr id="21" name="Tekstvak 20">
            <a:extLst>
              <a:ext uri="{FF2B5EF4-FFF2-40B4-BE49-F238E27FC236}">
                <a16:creationId xmlns:a16="http://schemas.microsoft.com/office/drawing/2014/main" id="{1A8E7690-CDDC-25BD-43DA-4E9C8C6C6DDE}"/>
              </a:ext>
            </a:extLst>
          </p:cNvPr>
          <p:cNvSpPr txBox="1"/>
          <p:nvPr/>
        </p:nvSpPr>
        <p:spPr>
          <a:xfrm>
            <a:off x="7336527" y="2980535"/>
            <a:ext cx="1323250"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noProof="0" dirty="0">
                <a:solidFill>
                  <a:prstClr val="black">
                    <a:lumMod val="95000"/>
                    <a:lumOff val="5000"/>
                  </a:prstClr>
                </a:solidFill>
                <a:latin typeface="Effra" panose="02000506080000020004" pitchFamily="2" charset="0"/>
              </a:rPr>
              <a:t>Gewoon</a:t>
            </a:r>
            <a:endParaRPr kumimoji="0" lang="nl-NL" sz="2000" b="1" i="0" u="none" strike="noStrike" kern="1200" cap="none" spc="0" normalizeH="0" baseline="0" noProof="0" dirty="0">
              <a:ln>
                <a:noFill/>
              </a:ln>
              <a:solidFill>
                <a:prstClr val="black">
                  <a:lumMod val="95000"/>
                  <a:lumOff val="5000"/>
                </a:prstClr>
              </a:solidFill>
              <a:effectLst/>
              <a:uLnTx/>
              <a:uFillTx/>
              <a:latin typeface="Effra" panose="02000506080000020004" pitchFamily="2" charset="0"/>
            </a:endParaRPr>
          </a:p>
        </p:txBody>
      </p:sp>
      <p:sp>
        <p:nvSpPr>
          <p:cNvPr id="22" name="Tekstvak 21">
            <a:extLst>
              <a:ext uri="{FF2B5EF4-FFF2-40B4-BE49-F238E27FC236}">
                <a16:creationId xmlns:a16="http://schemas.microsoft.com/office/drawing/2014/main" id="{62ED0882-CF76-A13C-418E-C1147103CCB5}"/>
              </a:ext>
            </a:extLst>
          </p:cNvPr>
          <p:cNvSpPr txBox="1"/>
          <p:nvPr/>
        </p:nvSpPr>
        <p:spPr>
          <a:xfrm>
            <a:off x="10822719" y="2988037"/>
            <a:ext cx="126554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noProof="0" dirty="0">
                <a:solidFill>
                  <a:prstClr val="black">
                    <a:lumMod val="95000"/>
                    <a:lumOff val="5000"/>
                  </a:prstClr>
                </a:solidFill>
                <a:latin typeface="Effra" panose="02000506080000020004" pitchFamily="2" charset="0"/>
              </a:rPr>
              <a:t>aandelen</a:t>
            </a:r>
            <a:endParaRPr kumimoji="0" lang="nl-NL" sz="2000" i="0" u="none" strike="noStrike" kern="1200" cap="none" spc="0" normalizeH="0" baseline="0" noProof="0" dirty="0">
              <a:ln>
                <a:noFill/>
              </a:ln>
              <a:solidFill>
                <a:prstClr val="black">
                  <a:lumMod val="95000"/>
                  <a:lumOff val="5000"/>
                </a:prstClr>
              </a:solidFill>
              <a:effectLst/>
              <a:uLnTx/>
              <a:uFillTx/>
              <a:latin typeface="Effra" panose="02000506080000020004" pitchFamily="2" charset="0"/>
            </a:endParaRPr>
          </a:p>
        </p:txBody>
      </p:sp>
      <p:sp>
        <p:nvSpPr>
          <p:cNvPr id="23" name="Tekstvak 22">
            <a:extLst>
              <a:ext uri="{FF2B5EF4-FFF2-40B4-BE49-F238E27FC236}">
                <a16:creationId xmlns:a16="http://schemas.microsoft.com/office/drawing/2014/main" id="{EA5C08A6-756D-7511-C58F-E853F576E69C}"/>
              </a:ext>
            </a:extLst>
          </p:cNvPr>
          <p:cNvSpPr txBox="1"/>
          <p:nvPr/>
        </p:nvSpPr>
        <p:spPr>
          <a:xfrm>
            <a:off x="7796141" y="1440000"/>
            <a:ext cx="271517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noProof="0" dirty="0">
                <a:solidFill>
                  <a:prstClr val="black">
                    <a:lumMod val="95000"/>
                    <a:lumOff val="5000"/>
                  </a:prstClr>
                </a:solidFill>
                <a:latin typeface="Effra" panose="02000506080000020004" pitchFamily="2" charset="0"/>
              </a:rPr>
              <a:t>Resultaat na belasting</a:t>
            </a:r>
            <a:endParaRPr kumimoji="0" lang="nl-NL" sz="2000" b="1" i="0" u="none" strike="noStrike" kern="1200" cap="none" spc="0" normalizeH="0" baseline="0" noProof="0" dirty="0">
              <a:ln>
                <a:noFill/>
              </a:ln>
              <a:solidFill>
                <a:prstClr val="black">
                  <a:lumMod val="95000"/>
                  <a:lumOff val="5000"/>
                </a:prstClr>
              </a:solidFill>
              <a:effectLst/>
              <a:uLnTx/>
              <a:uFillTx/>
              <a:latin typeface="Effra" panose="02000506080000020004" pitchFamily="2" charset="0"/>
            </a:endParaRPr>
          </a:p>
        </p:txBody>
      </p:sp>
      <p:sp>
        <p:nvSpPr>
          <p:cNvPr id="24" name="Rechthoek: afgeronde hoeken 23">
            <a:extLst>
              <a:ext uri="{FF2B5EF4-FFF2-40B4-BE49-F238E27FC236}">
                <a16:creationId xmlns:a16="http://schemas.microsoft.com/office/drawing/2014/main" id="{2C23A184-BDBD-5909-CD81-62C51EAF0385}"/>
              </a:ext>
            </a:extLst>
          </p:cNvPr>
          <p:cNvSpPr/>
          <p:nvPr/>
        </p:nvSpPr>
        <p:spPr>
          <a:xfrm>
            <a:off x="7496175" y="3531740"/>
            <a:ext cx="4449082"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Dividend berekenen</a:t>
            </a:r>
          </a:p>
        </p:txBody>
      </p:sp>
      <p:sp>
        <p:nvSpPr>
          <p:cNvPr id="25" name="Rechthoek: afgeronde hoeken 24">
            <a:extLst>
              <a:ext uri="{FF2B5EF4-FFF2-40B4-BE49-F238E27FC236}">
                <a16:creationId xmlns:a16="http://schemas.microsoft.com/office/drawing/2014/main" id="{43A08E42-C77B-A77C-EB58-262D99FD8EC0}"/>
              </a:ext>
            </a:extLst>
          </p:cNvPr>
          <p:cNvSpPr/>
          <p:nvPr/>
        </p:nvSpPr>
        <p:spPr>
          <a:xfrm>
            <a:off x="7231935" y="3493713"/>
            <a:ext cx="331470"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3</a:t>
            </a:r>
          </a:p>
        </p:txBody>
      </p:sp>
      <mc:AlternateContent xmlns:mc="http://schemas.openxmlformats.org/markup-compatibility/2006" xmlns:a14="http://schemas.microsoft.com/office/drawing/2010/main">
        <mc:Choice Requires="a14">
          <p:sp>
            <p:nvSpPr>
              <p:cNvPr id="26" name="Tekstvak 25">
                <a:extLst>
                  <a:ext uri="{FF2B5EF4-FFF2-40B4-BE49-F238E27FC236}">
                    <a16:creationId xmlns:a16="http://schemas.microsoft.com/office/drawing/2014/main" id="{A602A080-69AF-A55E-872B-5F1E1F76E846}"/>
                  </a:ext>
                </a:extLst>
              </p:cNvPr>
              <p:cNvSpPr txBox="1"/>
              <p:nvPr/>
            </p:nvSpPr>
            <p:spPr>
              <a:xfrm>
                <a:off x="8594618" y="3853978"/>
                <a:ext cx="2702031"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2.500</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×€8=€20.000</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26" name="Tekstvak 25">
                <a:extLst>
                  <a:ext uri="{FF2B5EF4-FFF2-40B4-BE49-F238E27FC236}">
                    <a16:creationId xmlns:a16="http://schemas.microsoft.com/office/drawing/2014/main" id="{A602A080-69AF-A55E-872B-5F1E1F76E846}"/>
                  </a:ext>
                </a:extLst>
              </p:cNvPr>
              <p:cNvSpPr txBox="1">
                <a:spLocks noRot="1" noChangeAspect="1" noMove="1" noResize="1" noEditPoints="1" noAdjustHandles="1" noChangeArrowheads="1" noChangeShapeType="1" noTextEdit="1"/>
              </p:cNvSpPr>
              <p:nvPr/>
            </p:nvSpPr>
            <p:spPr>
              <a:xfrm>
                <a:off x="8594618" y="3853978"/>
                <a:ext cx="2702031" cy="307777"/>
              </a:xfrm>
              <a:prstGeom prst="rect">
                <a:avLst/>
              </a:prstGeom>
              <a:blipFill>
                <a:blip r:embed="rId9"/>
                <a:stretch>
                  <a:fillRect l="-3386" b="-5882"/>
                </a:stretch>
              </a:blipFill>
            </p:spPr>
            <p:txBody>
              <a:bodyPr/>
              <a:lstStyle/>
              <a:p>
                <a:r>
                  <a:rPr lang="nl-NL">
                    <a:noFill/>
                  </a:rPr>
                  <a:t> </a:t>
                </a:r>
              </a:p>
            </p:txBody>
          </p:sp>
        </mc:Fallback>
      </mc:AlternateContent>
      <p:sp>
        <p:nvSpPr>
          <p:cNvPr id="27" name="Tekstvak 26">
            <a:extLst>
              <a:ext uri="{FF2B5EF4-FFF2-40B4-BE49-F238E27FC236}">
                <a16:creationId xmlns:a16="http://schemas.microsoft.com/office/drawing/2014/main" id="{AA60BCEA-050A-F19A-3333-EC8955121E84}"/>
              </a:ext>
            </a:extLst>
          </p:cNvPr>
          <p:cNvSpPr txBox="1"/>
          <p:nvPr/>
        </p:nvSpPr>
        <p:spPr>
          <a:xfrm>
            <a:off x="7336527" y="3843014"/>
            <a:ext cx="1323250"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noProof="0" dirty="0">
                <a:solidFill>
                  <a:prstClr val="black">
                    <a:lumMod val="95000"/>
                    <a:lumOff val="5000"/>
                  </a:prstClr>
                </a:solidFill>
                <a:latin typeface="Effra" panose="02000506080000020004" pitchFamily="2" charset="0"/>
              </a:rPr>
              <a:t>Preferent</a:t>
            </a:r>
            <a:endParaRPr kumimoji="0" lang="nl-NL" sz="2000" b="1" i="0" u="none" strike="noStrike" kern="1200" cap="none" spc="0" normalizeH="0" baseline="0" noProof="0" dirty="0">
              <a:ln>
                <a:noFill/>
              </a:ln>
              <a:solidFill>
                <a:prstClr val="black">
                  <a:lumMod val="95000"/>
                  <a:lumOff val="5000"/>
                </a:prstClr>
              </a:solidFill>
              <a:effectLst/>
              <a:uLnTx/>
              <a:uFillTx/>
              <a:latin typeface="Effra" panose="02000506080000020004" pitchFamily="2" charset="0"/>
            </a:endParaRPr>
          </a:p>
        </p:txBody>
      </p:sp>
      <mc:AlternateContent xmlns:mc="http://schemas.openxmlformats.org/markup-compatibility/2006" xmlns:a14="http://schemas.microsoft.com/office/drawing/2010/main">
        <mc:Choice Requires="a14">
          <p:sp>
            <p:nvSpPr>
              <p:cNvPr id="28" name="Tekstvak 27">
                <a:extLst>
                  <a:ext uri="{FF2B5EF4-FFF2-40B4-BE49-F238E27FC236}">
                    <a16:creationId xmlns:a16="http://schemas.microsoft.com/office/drawing/2014/main" id="{8FFBEE55-6B47-8B56-4ABF-0371233645C5}"/>
                  </a:ext>
                </a:extLst>
              </p:cNvPr>
              <p:cNvSpPr txBox="1"/>
              <p:nvPr/>
            </p:nvSpPr>
            <p:spPr>
              <a:xfrm>
                <a:off x="8594619" y="4264225"/>
                <a:ext cx="306398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24.000</m:t>
                      </m:r>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Cambria Math" panose="02040503050406030204" pitchFamily="18" charset="0"/>
                        </a:rPr>
                        <m:t>×€0,50=€12.000</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28" name="Tekstvak 27">
                <a:extLst>
                  <a:ext uri="{FF2B5EF4-FFF2-40B4-BE49-F238E27FC236}">
                    <a16:creationId xmlns:a16="http://schemas.microsoft.com/office/drawing/2014/main" id="{8FFBEE55-6B47-8B56-4ABF-0371233645C5}"/>
                  </a:ext>
                </a:extLst>
              </p:cNvPr>
              <p:cNvSpPr txBox="1">
                <a:spLocks noRot="1" noChangeAspect="1" noMove="1" noResize="1" noEditPoints="1" noAdjustHandles="1" noChangeArrowheads="1" noChangeShapeType="1" noTextEdit="1"/>
              </p:cNvSpPr>
              <p:nvPr/>
            </p:nvSpPr>
            <p:spPr>
              <a:xfrm>
                <a:off x="8594619" y="4264225"/>
                <a:ext cx="3063982" cy="307777"/>
              </a:xfrm>
              <a:prstGeom prst="rect">
                <a:avLst/>
              </a:prstGeom>
              <a:blipFill>
                <a:blip r:embed="rId10"/>
                <a:stretch>
                  <a:fillRect l="-2982" b="-8000"/>
                </a:stretch>
              </a:blipFill>
            </p:spPr>
            <p:txBody>
              <a:bodyPr/>
              <a:lstStyle/>
              <a:p>
                <a:r>
                  <a:rPr lang="nl-NL">
                    <a:noFill/>
                  </a:rPr>
                  <a:t> </a:t>
                </a:r>
              </a:p>
            </p:txBody>
          </p:sp>
        </mc:Fallback>
      </mc:AlternateContent>
      <p:sp>
        <p:nvSpPr>
          <p:cNvPr id="29" name="Tekstvak 28">
            <a:extLst>
              <a:ext uri="{FF2B5EF4-FFF2-40B4-BE49-F238E27FC236}">
                <a16:creationId xmlns:a16="http://schemas.microsoft.com/office/drawing/2014/main" id="{22B980C0-EB72-07E8-ECF8-4311D90E6047}"/>
              </a:ext>
            </a:extLst>
          </p:cNvPr>
          <p:cNvSpPr txBox="1"/>
          <p:nvPr/>
        </p:nvSpPr>
        <p:spPr>
          <a:xfrm>
            <a:off x="7336527" y="4253261"/>
            <a:ext cx="1323250"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noProof="0" dirty="0">
                <a:solidFill>
                  <a:prstClr val="black">
                    <a:lumMod val="95000"/>
                    <a:lumOff val="5000"/>
                  </a:prstClr>
                </a:solidFill>
                <a:latin typeface="Effra" panose="02000506080000020004" pitchFamily="2" charset="0"/>
              </a:rPr>
              <a:t>Gewoon</a:t>
            </a:r>
            <a:endParaRPr kumimoji="0" lang="nl-NL" sz="2000" b="1" i="0" u="none" strike="noStrike" kern="1200" cap="none" spc="0" normalizeH="0" baseline="0" noProof="0" dirty="0">
              <a:ln>
                <a:noFill/>
              </a:ln>
              <a:solidFill>
                <a:prstClr val="black">
                  <a:lumMod val="95000"/>
                  <a:lumOff val="5000"/>
                </a:prstClr>
              </a:solidFill>
              <a:effectLst/>
              <a:uLnTx/>
              <a:uFillTx/>
              <a:latin typeface="Effra" panose="02000506080000020004" pitchFamily="2" charset="0"/>
            </a:endParaRPr>
          </a:p>
        </p:txBody>
      </p:sp>
      <p:sp>
        <p:nvSpPr>
          <p:cNvPr id="30" name="Rechthoek: afgeronde hoeken 29">
            <a:extLst>
              <a:ext uri="{FF2B5EF4-FFF2-40B4-BE49-F238E27FC236}">
                <a16:creationId xmlns:a16="http://schemas.microsoft.com/office/drawing/2014/main" id="{ADAD6337-F9F2-4398-5726-10E8B4BDD552}"/>
              </a:ext>
            </a:extLst>
          </p:cNvPr>
          <p:cNvSpPr/>
          <p:nvPr/>
        </p:nvSpPr>
        <p:spPr>
          <a:xfrm>
            <a:off x="7496175" y="4675493"/>
            <a:ext cx="4449082" cy="251879"/>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Reservering</a:t>
            </a:r>
            <a:r>
              <a:rPr kumimoji="0" lang="nl-NL" sz="1600" b="0" i="0" u="none" strike="noStrike" kern="1200" cap="none" spc="0" normalizeH="0" noProof="0" dirty="0">
                <a:ln>
                  <a:noFill/>
                </a:ln>
                <a:solidFill>
                  <a:prstClr val="white"/>
                </a:solidFill>
                <a:effectLst/>
                <a:uLnTx/>
                <a:uFillTx/>
                <a:latin typeface="Effra" panose="02000506080000020004" pitchFamily="2" charset="0"/>
                <a:ea typeface="+mn-ea"/>
                <a:cs typeface="+mn-cs"/>
              </a:rPr>
              <a:t> berekenen</a:t>
            </a:r>
            <a:endParaRPr kumimoji="0" lang="nl-NL" sz="1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31" name="Rechthoek: afgeronde hoeken 30">
            <a:extLst>
              <a:ext uri="{FF2B5EF4-FFF2-40B4-BE49-F238E27FC236}">
                <a16:creationId xmlns:a16="http://schemas.microsoft.com/office/drawing/2014/main" id="{9108673A-2FCD-37A7-A9B3-2F832A83A5C5}"/>
              </a:ext>
            </a:extLst>
          </p:cNvPr>
          <p:cNvSpPr/>
          <p:nvPr/>
        </p:nvSpPr>
        <p:spPr>
          <a:xfrm>
            <a:off x="7231935" y="4637466"/>
            <a:ext cx="331470" cy="327931"/>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4</a:t>
            </a:r>
          </a:p>
        </p:txBody>
      </p:sp>
      <mc:AlternateContent xmlns:mc="http://schemas.openxmlformats.org/markup-compatibility/2006" xmlns:a14="http://schemas.microsoft.com/office/drawing/2010/main">
        <mc:Choice Requires="a14">
          <p:sp>
            <p:nvSpPr>
              <p:cNvPr id="32" name="Tekstvak 31">
                <a:extLst>
                  <a:ext uri="{FF2B5EF4-FFF2-40B4-BE49-F238E27FC236}">
                    <a16:creationId xmlns:a16="http://schemas.microsoft.com/office/drawing/2014/main" id="{A7B1EEEE-9AFA-8D02-1100-932E801D7267}"/>
                  </a:ext>
                </a:extLst>
              </p:cNvPr>
              <p:cNvSpPr txBox="1"/>
              <p:nvPr/>
            </p:nvSpPr>
            <p:spPr>
              <a:xfrm>
                <a:off x="7336527" y="5052608"/>
                <a:ext cx="475173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nl-NL" sz="20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cs typeface="+mn-cs"/>
                        </a:rPr>
                        <m:t>€50.000−€20.000−€12.000=€18.000</m:t>
                      </m:r>
                    </m:oMath>
                  </m:oMathPara>
                </a14:m>
                <a:endParaRPr kumimoji="0" lang="nl-NL" sz="2000" b="1" i="0" u="none" strike="noStrike" kern="1200" cap="none" spc="0" normalizeH="0" baseline="0" noProof="0" dirty="0">
                  <a:ln>
                    <a:noFill/>
                  </a:ln>
                  <a:solidFill>
                    <a:prstClr val="black">
                      <a:lumMod val="95000"/>
                      <a:lumOff val="5000"/>
                    </a:prstClr>
                  </a:solidFill>
                  <a:effectLst/>
                  <a:uLnTx/>
                  <a:uFillTx/>
                  <a:latin typeface="Calibri" panose="020F0502020204030204"/>
                  <a:cs typeface="+mn-cs"/>
                </a:endParaRPr>
              </a:p>
            </p:txBody>
          </p:sp>
        </mc:Choice>
        <mc:Fallback xmlns="">
          <p:sp>
            <p:nvSpPr>
              <p:cNvPr id="32" name="Tekstvak 31">
                <a:extLst>
                  <a:ext uri="{FF2B5EF4-FFF2-40B4-BE49-F238E27FC236}">
                    <a16:creationId xmlns:a16="http://schemas.microsoft.com/office/drawing/2014/main" id="{A7B1EEEE-9AFA-8D02-1100-932E801D7267}"/>
                  </a:ext>
                </a:extLst>
              </p:cNvPr>
              <p:cNvSpPr txBox="1">
                <a:spLocks noRot="1" noChangeAspect="1" noMove="1" noResize="1" noEditPoints="1" noAdjustHandles="1" noChangeArrowheads="1" noChangeShapeType="1" noTextEdit="1"/>
              </p:cNvSpPr>
              <p:nvPr/>
            </p:nvSpPr>
            <p:spPr>
              <a:xfrm>
                <a:off x="7336527" y="5052608"/>
                <a:ext cx="4751736" cy="307777"/>
              </a:xfrm>
              <a:prstGeom prst="rect">
                <a:avLst/>
              </a:prstGeom>
              <a:blipFill>
                <a:blip r:embed="rId11"/>
                <a:stretch>
                  <a:fillRect l="-1923" b="-8000"/>
                </a:stretch>
              </a:blipFill>
            </p:spPr>
            <p:txBody>
              <a:bodyPr/>
              <a:lstStyle/>
              <a:p>
                <a:r>
                  <a:rPr lang="nl-NL">
                    <a:noFill/>
                  </a:rPr>
                  <a:t> </a:t>
                </a:r>
              </a:p>
            </p:txBody>
          </p:sp>
        </mc:Fallback>
      </mc:AlternateContent>
    </p:spTree>
    <p:extLst>
      <p:ext uri="{BB962C8B-B14F-4D97-AF65-F5344CB8AC3E}">
        <p14:creationId xmlns:p14="http://schemas.microsoft.com/office/powerpoint/2010/main" val="3834660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2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2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200"/>
                                        <p:tgtEl>
                                          <p:spTgt spid="17"/>
                                        </p:tgtEl>
                                      </p:cBhvr>
                                    </p:animEffect>
                                  </p:childTnLst>
                                </p:cTn>
                              </p:par>
                            </p:childTnLst>
                          </p:cTn>
                        </p:par>
                        <p:par>
                          <p:cTn id="45" fill="hold">
                            <p:stCondLst>
                              <p:cond delay="200"/>
                            </p:stCondLst>
                            <p:childTnLst>
                              <p:par>
                                <p:cTn id="46" presetID="22" presetClass="entr" presetSubtype="8"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2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2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200"/>
                                        <p:tgtEl>
                                          <p:spTgt spid="18"/>
                                        </p:tgtEl>
                                      </p:cBhvr>
                                    </p:animEffect>
                                  </p:childTnLst>
                                </p:cTn>
                              </p:par>
                            </p:childTnLst>
                          </p:cTn>
                        </p:par>
                        <p:par>
                          <p:cTn id="59" fill="hold">
                            <p:stCondLst>
                              <p:cond delay="2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2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22" presetClass="entr" presetSubtype="8"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200"/>
                                        <p:tgtEl>
                                          <p:spTgt spid="2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left)">
                                      <p:cBhvr>
                                        <p:cTn id="80" dur="2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2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left)">
                                      <p:cBhvr>
                                        <p:cTn id="90" dur="2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wipe(left)">
                                      <p:cBhvr>
                                        <p:cTn id="101" dur="2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4" grpId="0" animBg="1"/>
      <p:bldP spid="16" grpId="0" animBg="1"/>
      <p:bldP spid="17" grpId="0"/>
      <p:bldP spid="18" grpId="0"/>
      <p:bldP spid="19" grpId="0"/>
      <p:bldP spid="20" grpId="0"/>
      <p:bldP spid="21" grpId="0"/>
      <p:bldP spid="22" grpId="0"/>
      <p:bldP spid="23" grpId="0"/>
      <p:bldP spid="24" grpId="0" animBg="1"/>
      <p:bldP spid="25" grpId="0" animBg="1"/>
      <p:bldP spid="26" grpId="0"/>
      <p:bldP spid="27" grpId="0"/>
      <p:bldP spid="28" grpId="0"/>
      <p:bldP spid="29" grpId="0"/>
      <p:bldP spid="30" grpId="0" animBg="1"/>
      <p:bldP spid="31" grpId="0" animBg="1"/>
      <p:bldP spid="3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0843C-7A14-DDBB-BE0A-179CE4068C0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9E0B530-62FF-2867-6565-7FFF605CCDB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Winstverdeling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r>
              <a:rPr lang="nl-NL" sz="2800" dirty="0">
                <a:solidFill>
                  <a:prstClr val="black"/>
                </a:solidFill>
                <a:latin typeface="Effra" panose="02000506080000020004" pitchFamily="2" charset="0"/>
              </a:rPr>
              <a:t>V</a:t>
            </a:r>
            <a:r>
              <a:rPr kumimoji="0" lang="nl-NL" sz="2800" b="0" i="0" u="none" strike="noStrike" kern="1200" cap="none" spc="0" normalizeH="0" baseline="0" noProof="0" dirty="0" err="1">
                <a:ln>
                  <a:noFill/>
                </a:ln>
                <a:solidFill>
                  <a:prstClr val="black"/>
                </a:solidFill>
                <a:effectLst/>
                <a:uLnTx/>
                <a:uFillTx/>
                <a:latin typeface="Effra" panose="02000506080000020004" pitchFamily="2" charset="0"/>
                <a:ea typeface="+mn-ea"/>
                <a:cs typeface="+mn-cs"/>
              </a:rPr>
              <a:t>eelgemaakte</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fouten)</a:t>
            </a:r>
          </a:p>
        </p:txBody>
      </p:sp>
      <p:sp>
        <p:nvSpPr>
          <p:cNvPr id="3" name="Rechthoek: afgeronde hoeken 2">
            <a:extLst>
              <a:ext uri="{FF2B5EF4-FFF2-40B4-BE49-F238E27FC236}">
                <a16:creationId xmlns:a16="http://schemas.microsoft.com/office/drawing/2014/main" id="{50C29F3B-977B-3C9B-019C-6EB8C61D526B}"/>
              </a:ext>
            </a:extLst>
          </p:cNvPr>
          <p:cNvSpPr/>
          <p:nvPr/>
        </p:nvSpPr>
        <p:spPr>
          <a:xfrm>
            <a:off x="229973"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b="1" dirty="0">
                <a:solidFill>
                  <a:schemeClr val="bg1"/>
                </a:solidFill>
                <a:latin typeface="Effra" panose="02000506080000020004" pitchFamily="2" charset="0"/>
              </a:rPr>
              <a:t>Belastingschijven</a:t>
            </a:r>
            <a:r>
              <a:rPr lang="nl-NL" sz="2400" dirty="0">
                <a:solidFill>
                  <a:schemeClr val="bg1"/>
                </a:solidFill>
                <a:latin typeface="Effra" panose="02000506080000020004" pitchFamily="2" charset="0"/>
              </a:rPr>
              <a:t> onjuist toepassen.</a:t>
            </a:r>
          </a:p>
        </p:txBody>
      </p:sp>
      <p:cxnSp>
        <p:nvCxnSpPr>
          <p:cNvPr id="5" name="Rechte verbindingslijn 4">
            <a:extLst>
              <a:ext uri="{FF2B5EF4-FFF2-40B4-BE49-F238E27FC236}">
                <a16:creationId xmlns:a16="http://schemas.microsoft.com/office/drawing/2014/main" id="{913F18A3-385D-C22A-4024-8759CFD52B8F}"/>
              </a:ext>
            </a:extLst>
          </p:cNvPr>
          <p:cNvCxnSpPr>
            <a:cxnSpLocks/>
          </p:cNvCxnSpPr>
          <p:nvPr/>
        </p:nvCxnSpPr>
        <p:spPr>
          <a:xfrm>
            <a:off x="4064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A1019A1A-007A-AC96-1A68-4D6489778139}"/>
              </a:ext>
            </a:extLst>
          </p:cNvPr>
          <p:cNvCxnSpPr>
            <a:cxnSpLocks/>
          </p:cNvCxnSpPr>
          <p:nvPr/>
        </p:nvCxnSpPr>
        <p:spPr>
          <a:xfrm>
            <a:off x="8128000" y="1147057"/>
            <a:ext cx="0" cy="5434520"/>
          </a:xfrm>
          <a:prstGeom prst="line">
            <a:avLst/>
          </a:prstGeom>
          <a:ln w="1111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hthoek: afgeronde hoeken 6">
            <a:extLst>
              <a:ext uri="{FF2B5EF4-FFF2-40B4-BE49-F238E27FC236}">
                <a16:creationId xmlns:a16="http://schemas.microsoft.com/office/drawing/2014/main" id="{4FB45CD8-6A92-C708-79A1-B74BFEBBA86D}"/>
              </a:ext>
            </a:extLst>
          </p:cNvPr>
          <p:cNvSpPr/>
          <p:nvPr/>
        </p:nvSpPr>
        <p:spPr>
          <a:xfrm>
            <a:off x="4323487"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dirty="0">
                <a:solidFill>
                  <a:schemeClr val="bg1"/>
                </a:solidFill>
                <a:latin typeface="Effra" panose="02000506080000020004" pitchFamily="2" charset="0"/>
              </a:rPr>
              <a:t>Dividend als </a:t>
            </a:r>
            <a:r>
              <a:rPr lang="nl-NL" sz="2400" b="1" dirty="0">
                <a:solidFill>
                  <a:schemeClr val="bg1"/>
                </a:solidFill>
                <a:latin typeface="Effra" panose="02000506080000020004" pitchFamily="2" charset="0"/>
              </a:rPr>
              <a:t>percentage</a:t>
            </a:r>
            <a:r>
              <a:rPr lang="nl-NL" sz="2400" dirty="0">
                <a:solidFill>
                  <a:schemeClr val="bg1"/>
                </a:solidFill>
                <a:latin typeface="Effra" panose="02000506080000020004" pitchFamily="2" charset="0"/>
              </a:rPr>
              <a:t> van het resultaat.</a:t>
            </a:r>
          </a:p>
        </p:txBody>
      </p:sp>
      <p:sp>
        <p:nvSpPr>
          <p:cNvPr id="9" name="Rechthoek: afgeronde hoeken 8">
            <a:extLst>
              <a:ext uri="{FF2B5EF4-FFF2-40B4-BE49-F238E27FC236}">
                <a16:creationId xmlns:a16="http://schemas.microsoft.com/office/drawing/2014/main" id="{09793697-372E-286C-C410-767356574F34}"/>
              </a:ext>
            </a:extLst>
          </p:cNvPr>
          <p:cNvSpPr/>
          <p:nvPr/>
        </p:nvSpPr>
        <p:spPr>
          <a:xfrm>
            <a:off x="8417001" y="1147057"/>
            <a:ext cx="3545026" cy="827844"/>
          </a:xfrm>
          <a:prstGeom prst="roundRect">
            <a:avLst/>
          </a:prstGeom>
          <a:solidFill>
            <a:srgbClr val="C00000"/>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400" dirty="0">
                <a:solidFill>
                  <a:schemeClr val="bg1"/>
                </a:solidFill>
                <a:latin typeface="Effra" panose="02000506080000020004" pitchFamily="2" charset="0"/>
              </a:rPr>
              <a:t>Alleen dividendbelasting van het </a:t>
            </a:r>
            <a:r>
              <a:rPr lang="nl-NL" sz="2400" b="1" dirty="0">
                <a:solidFill>
                  <a:schemeClr val="bg1"/>
                </a:solidFill>
                <a:latin typeface="Effra" panose="02000506080000020004" pitchFamily="2" charset="0"/>
              </a:rPr>
              <a:t>cashdividend</a:t>
            </a:r>
            <a:r>
              <a:rPr lang="nl-NL" sz="2400" dirty="0">
                <a:solidFill>
                  <a:schemeClr val="bg1"/>
                </a:solidFill>
                <a:latin typeface="Effra" panose="02000506080000020004" pitchFamily="2" charset="0"/>
              </a:rPr>
              <a:t>.</a:t>
            </a:r>
          </a:p>
        </p:txBody>
      </p:sp>
      <p:sp>
        <p:nvSpPr>
          <p:cNvPr id="11" name="Tekstvak 10">
            <a:extLst>
              <a:ext uri="{FF2B5EF4-FFF2-40B4-BE49-F238E27FC236}">
                <a16:creationId xmlns:a16="http://schemas.microsoft.com/office/drawing/2014/main" id="{4CAA6A83-01D5-06BD-B07E-23B3638B28EE}"/>
              </a:ext>
            </a:extLst>
          </p:cNvPr>
          <p:cNvSpPr txBox="1"/>
          <p:nvPr/>
        </p:nvSpPr>
        <p:spPr>
          <a:xfrm>
            <a:off x="149594" y="4642585"/>
            <a:ext cx="3914402"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Neem dus niet het hoogst toepasbare percentage voor het héle resultaat!</a:t>
            </a:r>
          </a:p>
          <a:p>
            <a:pPr algn="ctr"/>
            <a:r>
              <a:rPr lang="nl-NL" sz="2400" b="1" i="1" dirty="0">
                <a:latin typeface="Effra" panose="02000506080000020004" pitchFamily="2" charset="0"/>
              </a:rPr>
              <a:t>Dan wordt er te veel belasting betaald.</a:t>
            </a:r>
          </a:p>
        </p:txBody>
      </p:sp>
      <p:sp>
        <p:nvSpPr>
          <p:cNvPr id="25" name="Tekstvak 24">
            <a:extLst>
              <a:ext uri="{FF2B5EF4-FFF2-40B4-BE49-F238E27FC236}">
                <a16:creationId xmlns:a16="http://schemas.microsoft.com/office/drawing/2014/main" id="{D3684D8F-BF1E-A102-93CC-B8C2B70C2D07}"/>
              </a:ext>
            </a:extLst>
          </p:cNvPr>
          <p:cNvSpPr txBox="1"/>
          <p:nvPr/>
        </p:nvSpPr>
        <p:spPr>
          <a:xfrm>
            <a:off x="149594" y="2404729"/>
            <a:ext cx="3914402" cy="1569660"/>
          </a:xfrm>
          <a:prstGeom prst="rect">
            <a:avLst/>
          </a:prstGeom>
          <a:noFill/>
        </p:spPr>
        <p:txBody>
          <a:bodyPr wrap="square" rtlCol="0">
            <a:spAutoFit/>
          </a:bodyPr>
          <a:lstStyle/>
          <a:p>
            <a:pPr algn="ctr"/>
            <a:r>
              <a:rPr lang="nl-NL" sz="2400" b="1" i="1" dirty="0">
                <a:latin typeface="Effra" panose="02000506080000020004" pitchFamily="2" charset="0"/>
              </a:rPr>
              <a:t>Bij belastingschijven </a:t>
            </a:r>
            <a:r>
              <a:rPr lang="nl-NL" sz="2400" b="1" i="1" dirty="0">
                <a:solidFill>
                  <a:srgbClr val="00B050"/>
                </a:solidFill>
                <a:latin typeface="Effra" panose="02000506080000020004" pitchFamily="2" charset="0"/>
              </a:rPr>
              <a:t>splits</a:t>
            </a:r>
            <a:r>
              <a:rPr lang="nl-NL" sz="2400" b="1" i="1" dirty="0">
                <a:latin typeface="Effra" panose="02000506080000020004" pitchFamily="2" charset="0"/>
              </a:rPr>
              <a:t> je </a:t>
            </a:r>
            <a:r>
              <a:rPr lang="nl-NL" sz="2400" b="1" i="1" dirty="0">
                <a:solidFill>
                  <a:srgbClr val="00B050"/>
                </a:solidFill>
                <a:latin typeface="Effra" panose="02000506080000020004" pitchFamily="2" charset="0"/>
              </a:rPr>
              <a:t>het resultaat </a:t>
            </a:r>
            <a:r>
              <a:rPr lang="nl-NL" sz="2400" b="1" i="1" dirty="0">
                <a:latin typeface="Effra" panose="02000506080000020004" pitchFamily="2" charset="0"/>
              </a:rPr>
              <a:t>op in delen en bereken je over </a:t>
            </a:r>
            <a:r>
              <a:rPr lang="nl-NL" sz="2400" b="1" i="1" dirty="0">
                <a:solidFill>
                  <a:srgbClr val="00B050"/>
                </a:solidFill>
                <a:latin typeface="Effra" panose="02000506080000020004" pitchFamily="2" charset="0"/>
              </a:rPr>
              <a:t>alle</a:t>
            </a:r>
            <a:r>
              <a:rPr lang="nl-NL" sz="2400" b="1" i="1" dirty="0">
                <a:latin typeface="Effra" panose="02000506080000020004" pitchFamily="2" charset="0"/>
              </a:rPr>
              <a:t> </a:t>
            </a:r>
            <a:r>
              <a:rPr lang="nl-NL" sz="2400" b="1" i="1" dirty="0">
                <a:solidFill>
                  <a:srgbClr val="00B050"/>
                </a:solidFill>
                <a:latin typeface="Effra" panose="02000506080000020004" pitchFamily="2" charset="0"/>
              </a:rPr>
              <a:t>delen</a:t>
            </a:r>
            <a:r>
              <a:rPr lang="nl-NL" sz="2400" b="1" i="1" dirty="0">
                <a:latin typeface="Effra" panose="02000506080000020004" pitchFamily="2" charset="0"/>
              </a:rPr>
              <a:t> apart de </a:t>
            </a:r>
            <a:r>
              <a:rPr lang="nl-NL" sz="2400" b="1" i="1" dirty="0">
                <a:solidFill>
                  <a:srgbClr val="00B050"/>
                </a:solidFill>
                <a:latin typeface="Effra" panose="02000506080000020004" pitchFamily="2" charset="0"/>
              </a:rPr>
              <a:t>belasting</a:t>
            </a:r>
            <a:r>
              <a:rPr lang="nl-NL" sz="2400" b="1" i="1" dirty="0">
                <a:latin typeface="Effra" panose="02000506080000020004" pitchFamily="2" charset="0"/>
              </a:rPr>
              <a:t>.</a:t>
            </a:r>
          </a:p>
        </p:txBody>
      </p:sp>
      <p:sp>
        <p:nvSpPr>
          <p:cNvPr id="26" name="Tekstvak 25">
            <a:extLst>
              <a:ext uri="{FF2B5EF4-FFF2-40B4-BE49-F238E27FC236}">
                <a16:creationId xmlns:a16="http://schemas.microsoft.com/office/drawing/2014/main" id="{D4388602-A518-44C9-D904-3F098EBFD48B}"/>
              </a:ext>
            </a:extLst>
          </p:cNvPr>
          <p:cNvSpPr txBox="1"/>
          <p:nvPr/>
        </p:nvSpPr>
        <p:spPr>
          <a:xfrm>
            <a:off x="4180322" y="4642585"/>
            <a:ext cx="3831355"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Bereken het dividend dus niet als percentage van het resultaat! </a:t>
            </a:r>
          </a:p>
          <a:p>
            <a:pPr algn="ctr"/>
            <a:r>
              <a:rPr lang="nl-NL" sz="2400" b="1" i="1" dirty="0">
                <a:latin typeface="Effra" panose="02000506080000020004" pitchFamily="2" charset="0"/>
              </a:rPr>
              <a:t>Daar wordt het alleen mee betaald. </a:t>
            </a:r>
          </a:p>
        </p:txBody>
      </p:sp>
      <p:sp>
        <p:nvSpPr>
          <p:cNvPr id="27" name="Tekstvak 26">
            <a:extLst>
              <a:ext uri="{FF2B5EF4-FFF2-40B4-BE49-F238E27FC236}">
                <a16:creationId xmlns:a16="http://schemas.microsoft.com/office/drawing/2014/main" id="{540D8AFC-9E3B-B07A-2086-1A84F6CD2B53}"/>
              </a:ext>
            </a:extLst>
          </p:cNvPr>
          <p:cNvSpPr txBox="1"/>
          <p:nvPr/>
        </p:nvSpPr>
        <p:spPr>
          <a:xfrm>
            <a:off x="4180323" y="2404729"/>
            <a:ext cx="3831355" cy="1569660"/>
          </a:xfrm>
          <a:prstGeom prst="rect">
            <a:avLst/>
          </a:prstGeom>
          <a:noFill/>
        </p:spPr>
        <p:txBody>
          <a:bodyPr wrap="square" rtlCol="0">
            <a:spAutoFit/>
          </a:bodyPr>
          <a:lstStyle/>
          <a:p>
            <a:pPr algn="ctr"/>
            <a:r>
              <a:rPr lang="nl-NL" sz="2400" b="1" i="1" dirty="0">
                <a:latin typeface="Effra" panose="02000506080000020004" pitchFamily="2" charset="0"/>
              </a:rPr>
              <a:t>Dividend wordt uitgedrukt als </a:t>
            </a:r>
            <a:r>
              <a:rPr lang="nl-NL" sz="2400" b="1" i="1" dirty="0">
                <a:solidFill>
                  <a:srgbClr val="00B050"/>
                </a:solidFill>
                <a:latin typeface="Effra" panose="02000506080000020004" pitchFamily="2" charset="0"/>
              </a:rPr>
              <a:t>percentage</a:t>
            </a:r>
            <a:r>
              <a:rPr lang="nl-NL" sz="2400" b="1" i="1" dirty="0">
                <a:latin typeface="Effra" panose="02000506080000020004" pitchFamily="2" charset="0"/>
              </a:rPr>
              <a:t> van het </a:t>
            </a:r>
            <a:r>
              <a:rPr lang="nl-NL" sz="2400" b="1" i="1" dirty="0">
                <a:solidFill>
                  <a:srgbClr val="00B050"/>
                </a:solidFill>
                <a:latin typeface="Effra" panose="02000506080000020004" pitchFamily="2" charset="0"/>
              </a:rPr>
              <a:t>G.A.K.</a:t>
            </a:r>
            <a:r>
              <a:rPr lang="nl-NL" sz="2400" b="1" i="1" dirty="0">
                <a:latin typeface="Effra" panose="02000506080000020004" pitchFamily="2" charset="0"/>
              </a:rPr>
              <a:t>  of van de </a:t>
            </a:r>
            <a:r>
              <a:rPr lang="nl-NL" sz="2400" b="1" i="1" dirty="0">
                <a:solidFill>
                  <a:srgbClr val="00B050"/>
                </a:solidFill>
                <a:latin typeface="Effra" panose="02000506080000020004" pitchFamily="2" charset="0"/>
              </a:rPr>
              <a:t>nominale waarde</a:t>
            </a:r>
            <a:r>
              <a:rPr lang="nl-NL" sz="2400" b="1" i="1" dirty="0">
                <a:latin typeface="Effra" panose="02000506080000020004" pitchFamily="2" charset="0"/>
              </a:rPr>
              <a:t> van een aandeel.</a:t>
            </a:r>
          </a:p>
        </p:txBody>
      </p:sp>
      <p:sp>
        <p:nvSpPr>
          <p:cNvPr id="28" name="Tekstvak 27">
            <a:extLst>
              <a:ext uri="{FF2B5EF4-FFF2-40B4-BE49-F238E27FC236}">
                <a16:creationId xmlns:a16="http://schemas.microsoft.com/office/drawing/2014/main" id="{8A32B3D7-49F9-6675-7722-70C9500D8A86}"/>
              </a:ext>
            </a:extLst>
          </p:cNvPr>
          <p:cNvSpPr txBox="1"/>
          <p:nvPr/>
        </p:nvSpPr>
        <p:spPr>
          <a:xfrm>
            <a:off x="8211052" y="4642585"/>
            <a:ext cx="3831355" cy="1938992"/>
          </a:xfrm>
          <a:prstGeom prst="rect">
            <a:avLst/>
          </a:prstGeom>
          <a:noFill/>
        </p:spPr>
        <p:txBody>
          <a:bodyPr wrap="square" rtlCol="0">
            <a:spAutoFit/>
          </a:bodyPr>
          <a:lstStyle/>
          <a:p>
            <a:pPr algn="ctr"/>
            <a:r>
              <a:rPr lang="nl-NL" sz="2400" b="1" i="1" dirty="0">
                <a:solidFill>
                  <a:srgbClr val="C00000"/>
                </a:solidFill>
                <a:latin typeface="Effra" panose="02000506080000020004" pitchFamily="2" charset="0"/>
              </a:rPr>
              <a:t>Bereken dus niet alleen over het cashdividend de dividendbelasting! </a:t>
            </a:r>
            <a:r>
              <a:rPr lang="nl-NL" sz="2400" b="1" i="1" dirty="0">
                <a:latin typeface="Effra" panose="02000506080000020004" pitchFamily="2" charset="0"/>
              </a:rPr>
              <a:t>Stockdividend wordt ook belast.</a:t>
            </a:r>
          </a:p>
        </p:txBody>
      </p:sp>
      <p:sp>
        <p:nvSpPr>
          <p:cNvPr id="29" name="Tekstvak 28">
            <a:extLst>
              <a:ext uri="{FF2B5EF4-FFF2-40B4-BE49-F238E27FC236}">
                <a16:creationId xmlns:a16="http://schemas.microsoft.com/office/drawing/2014/main" id="{E3B2D29C-DC85-9F64-6DCA-6D5F2F12F2B1}"/>
              </a:ext>
            </a:extLst>
          </p:cNvPr>
          <p:cNvSpPr txBox="1"/>
          <p:nvPr/>
        </p:nvSpPr>
        <p:spPr>
          <a:xfrm>
            <a:off x="8211052" y="2404729"/>
            <a:ext cx="3831355" cy="1569660"/>
          </a:xfrm>
          <a:prstGeom prst="rect">
            <a:avLst/>
          </a:prstGeom>
          <a:noFill/>
        </p:spPr>
        <p:txBody>
          <a:bodyPr wrap="square" rtlCol="0">
            <a:spAutoFit/>
          </a:bodyPr>
          <a:lstStyle/>
          <a:p>
            <a:pPr algn="ctr"/>
            <a:r>
              <a:rPr lang="nl-NL" sz="2400" b="1" i="1" dirty="0">
                <a:latin typeface="Effra" panose="02000506080000020004" pitchFamily="2" charset="0"/>
              </a:rPr>
              <a:t>Over het </a:t>
            </a:r>
            <a:r>
              <a:rPr lang="nl-NL" sz="2400" b="1" i="1" dirty="0">
                <a:solidFill>
                  <a:srgbClr val="00B050"/>
                </a:solidFill>
                <a:latin typeface="Effra" panose="02000506080000020004" pitchFamily="2" charset="0"/>
              </a:rPr>
              <a:t>totale bruto dividend</a:t>
            </a:r>
            <a:r>
              <a:rPr lang="nl-NL" sz="2400" b="1" i="1" dirty="0">
                <a:latin typeface="Effra" panose="02000506080000020004" pitchFamily="2" charset="0"/>
              </a:rPr>
              <a:t> wordt </a:t>
            </a:r>
            <a:r>
              <a:rPr lang="nl-NL" sz="2400" b="1" i="1" dirty="0">
                <a:solidFill>
                  <a:srgbClr val="00B050"/>
                </a:solidFill>
                <a:latin typeface="Effra" panose="02000506080000020004" pitchFamily="2" charset="0"/>
              </a:rPr>
              <a:t>belasting</a:t>
            </a:r>
            <a:r>
              <a:rPr lang="nl-NL" sz="2400" b="1" i="1" dirty="0">
                <a:latin typeface="Effra" panose="02000506080000020004" pitchFamily="2" charset="0"/>
              </a:rPr>
              <a:t> berekend en </a:t>
            </a:r>
            <a:r>
              <a:rPr lang="nl-NL" sz="2400" b="1" i="1" dirty="0">
                <a:solidFill>
                  <a:srgbClr val="00B050"/>
                </a:solidFill>
                <a:latin typeface="Effra" panose="02000506080000020004" pitchFamily="2" charset="0"/>
              </a:rPr>
              <a:t>betaald vanuit </a:t>
            </a:r>
            <a:r>
              <a:rPr lang="nl-NL" sz="2400" b="1" i="1" dirty="0">
                <a:latin typeface="Effra" panose="02000506080000020004" pitchFamily="2" charset="0"/>
              </a:rPr>
              <a:t>het </a:t>
            </a:r>
            <a:r>
              <a:rPr lang="nl-NL" sz="2400" b="1" i="1" dirty="0">
                <a:solidFill>
                  <a:srgbClr val="00B050"/>
                </a:solidFill>
                <a:latin typeface="Effra" panose="02000506080000020004" pitchFamily="2" charset="0"/>
              </a:rPr>
              <a:t>cashdividend</a:t>
            </a:r>
            <a:r>
              <a:rPr lang="nl-NL" sz="2400" b="1" i="1" dirty="0">
                <a:latin typeface="Effra" panose="02000506080000020004" pitchFamily="2" charset="0"/>
              </a:rPr>
              <a:t>.</a:t>
            </a:r>
          </a:p>
        </p:txBody>
      </p:sp>
      <p:sp>
        <p:nvSpPr>
          <p:cNvPr id="30" name="Tekstvak 29">
            <a:extLst>
              <a:ext uri="{FF2B5EF4-FFF2-40B4-BE49-F238E27FC236}">
                <a16:creationId xmlns:a16="http://schemas.microsoft.com/office/drawing/2014/main" id="{C1AB1522-0E3F-3AE5-50CA-96C3C3E0EB88}"/>
              </a:ext>
            </a:extLst>
          </p:cNvPr>
          <p:cNvSpPr txBox="1"/>
          <p:nvPr/>
        </p:nvSpPr>
        <p:spPr>
          <a:xfrm>
            <a:off x="1312348"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31" name="Tekstvak 30">
            <a:extLst>
              <a:ext uri="{FF2B5EF4-FFF2-40B4-BE49-F238E27FC236}">
                <a16:creationId xmlns:a16="http://schemas.microsoft.com/office/drawing/2014/main" id="{22533B30-3AFC-B18A-240E-589C343BE669}"/>
              </a:ext>
            </a:extLst>
          </p:cNvPr>
          <p:cNvSpPr txBox="1"/>
          <p:nvPr/>
        </p:nvSpPr>
        <p:spPr>
          <a:xfrm>
            <a:off x="5301553"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32" name="Tekstvak 31">
            <a:extLst>
              <a:ext uri="{FF2B5EF4-FFF2-40B4-BE49-F238E27FC236}">
                <a16:creationId xmlns:a16="http://schemas.microsoft.com/office/drawing/2014/main" id="{3AF1ABCC-99E3-BBDC-D77F-CD2AD10CCF93}"/>
              </a:ext>
            </a:extLst>
          </p:cNvPr>
          <p:cNvSpPr txBox="1"/>
          <p:nvPr/>
        </p:nvSpPr>
        <p:spPr>
          <a:xfrm>
            <a:off x="9361713" y="1997948"/>
            <a:ext cx="15888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Wel doen</a:t>
            </a:r>
          </a:p>
        </p:txBody>
      </p:sp>
      <p:sp>
        <p:nvSpPr>
          <p:cNvPr id="33" name="Tekstvak 32">
            <a:extLst>
              <a:ext uri="{FF2B5EF4-FFF2-40B4-BE49-F238E27FC236}">
                <a16:creationId xmlns:a16="http://schemas.microsoft.com/office/drawing/2014/main" id="{448EC656-7F80-A611-DD25-DC61B450AEE3}"/>
              </a:ext>
            </a:extLst>
          </p:cNvPr>
          <p:cNvSpPr txBox="1"/>
          <p:nvPr/>
        </p:nvSpPr>
        <p:spPr>
          <a:xfrm>
            <a:off x="1112974"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
        <p:nvSpPr>
          <p:cNvPr id="34" name="Tekstvak 33">
            <a:extLst>
              <a:ext uri="{FF2B5EF4-FFF2-40B4-BE49-F238E27FC236}">
                <a16:creationId xmlns:a16="http://schemas.microsoft.com/office/drawing/2014/main" id="{58D35EBE-B48A-66AA-9AD5-4501B5FBAE54}"/>
              </a:ext>
            </a:extLst>
          </p:cNvPr>
          <p:cNvSpPr txBox="1"/>
          <p:nvPr/>
        </p:nvSpPr>
        <p:spPr>
          <a:xfrm>
            <a:off x="5102179"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
        <p:nvSpPr>
          <p:cNvPr id="35" name="Tekstvak 34">
            <a:extLst>
              <a:ext uri="{FF2B5EF4-FFF2-40B4-BE49-F238E27FC236}">
                <a16:creationId xmlns:a16="http://schemas.microsoft.com/office/drawing/2014/main" id="{4894D621-49FF-718F-D569-CB6E7368A068}"/>
              </a:ext>
            </a:extLst>
          </p:cNvPr>
          <p:cNvSpPr txBox="1"/>
          <p:nvPr/>
        </p:nvSpPr>
        <p:spPr>
          <a:xfrm>
            <a:off x="9162339" y="4282094"/>
            <a:ext cx="19876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652EA3"/>
                </a:solidFill>
                <a:effectLst/>
                <a:uLnTx/>
                <a:uFillTx/>
                <a:latin typeface="Effra" panose="02000506080000020004" pitchFamily="2" charset="0"/>
              </a:rPr>
              <a:t>Niet doen</a:t>
            </a:r>
          </a:p>
        </p:txBody>
      </p:sp>
    </p:spTree>
    <p:extLst>
      <p:ext uri="{BB962C8B-B14F-4D97-AF65-F5344CB8AC3E}">
        <p14:creationId xmlns:p14="http://schemas.microsoft.com/office/powerpoint/2010/main" val="209432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250"/>
                                        <p:tgtEl>
                                          <p:spTgt spid="5"/>
                                        </p:tgtEl>
                                      </p:cBhvr>
                                    </p:animEffect>
                                  </p:childTnLst>
                                </p:cTn>
                              </p:par>
                              <p:par>
                                <p:cTn id="8" presetID="16" presetClass="entr" presetSubtype="4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Horizontal)">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P spid="27" grpId="0"/>
      <p:bldP spid="28" grpId="0"/>
      <p:bldP spid="29" grpId="0"/>
      <p:bldP spid="30" grpId="0"/>
      <p:bldP spid="31" grpId="0"/>
      <p:bldP spid="32" grpId="0"/>
      <p:bldP spid="33" grpId="0"/>
      <p:bldP spid="34" grpId="0"/>
      <p:bldP spid="3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754F9-7211-A25E-E699-04C18B1892C6}"/>
            </a:ext>
          </a:extLst>
        </p:cNvPr>
        <p:cNvGrpSpPr/>
        <p:nvPr/>
      </p:nvGrpSpPr>
      <p:grpSpPr>
        <a:xfrm>
          <a:off x="0" y="0"/>
          <a:ext cx="0" cy="0"/>
          <a:chOff x="0" y="0"/>
          <a:chExt cx="0" cy="0"/>
        </a:xfrm>
      </p:grpSpPr>
    </p:spTree>
    <p:extLst>
      <p:ext uri="{BB962C8B-B14F-4D97-AF65-F5344CB8AC3E}">
        <p14:creationId xmlns:p14="http://schemas.microsoft.com/office/powerpoint/2010/main" val="2985553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0F0B4-902B-1206-92D8-32300A0F63A0}"/>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9EB7FAFB-BA19-A05F-68CF-351E38FC0FF9}"/>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Belang van formules</a:t>
            </a:r>
          </a:p>
        </p:txBody>
      </p:sp>
      <p:cxnSp>
        <p:nvCxnSpPr>
          <p:cNvPr id="6" name="Rechte verbindingslijn 5">
            <a:extLst>
              <a:ext uri="{FF2B5EF4-FFF2-40B4-BE49-F238E27FC236}">
                <a16:creationId xmlns:a16="http://schemas.microsoft.com/office/drawing/2014/main" id="{C96C10F9-17F1-7138-1E7E-E5979A308167}"/>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7868065A-52DE-0D2F-6F12-F7958894834C}"/>
              </a:ext>
            </a:extLst>
          </p:cNvPr>
          <p:cNvSpPr txBox="1"/>
          <p:nvPr/>
        </p:nvSpPr>
        <p:spPr>
          <a:xfrm>
            <a:off x="948164" y="4585846"/>
            <a:ext cx="3075195" cy="523220"/>
          </a:xfrm>
          <a:prstGeom prst="rect">
            <a:avLst/>
          </a:prstGeom>
          <a:noFill/>
        </p:spPr>
        <p:txBody>
          <a:bodyPr wrap="square" rtlCol="0">
            <a:spAutoFit/>
          </a:bodyPr>
          <a:lstStyle/>
          <a:p>
            <a:pPr algn="ctr"/>
            <a:r>
              <a:rPr lang="nl-NL" sz="2800" b="1" dirty="0">
                <a:solidFill>
                  <a:srgbClr val="652EA3"/>
                </a:solidFill>
                <a:latin typeface="Effra" panose="02000506080000020004" pitchFamily="2" charset="0"/>
              </a:rPr>
              <a:t>Patrick</a:t>
            </a:r>
          </a:p>
        </p:txBody>
      </p:sp>
      <p:sp>
        <p:nvSpPr>
          <p:cNvPr id="5" name="Tekstvak 4">
            <a:extLst>
              <a:ext uri="{FF2B5EF4-FFF2-40B4-BE49-F238E27FC236}">
                <a16:creationId xmlns:a16="http://schemas.microsoft.com/office/drawing/2014/main" id="{F77CAFA6-EE62-3878-7213-70474C387173}"/>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Theorievragen</a:t>
            </a:r>
          </a:p>
        </p:txBody>
      </p:sp>
    </p:spTree>
    <p:extLst>
      <p:ext uri="{BB962C8B-B14F-4D97-AF65-F5344CB8AC3E}">
        <p14:creationId xmlns:p14="http://schemas.microsoft.com/office/powerpoint/2010/main" val="281008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3A145-40E2-E06F-8F59-5D93A58B9D2A}"/>
            </a:ext>
          </a:extLst>
        </p:cNvPr>
        <p:cNvGrpSpPr/>
        <p:nvPr/>
      </p:nvGrpSpPr>
      <p:grpSpPr>
        <a:xfrm>
          <a:off x="0" y="0"/>
          <a:ext cx="0" cy="0"/>
          <a:chOff x="0" y="0"/>
          <a:chExt cx="0" cy="0"/>
        </a:xfrm>
      </p:grpSpPr>
      <p:sp>
        <p:nvSpPr>
          <p:cNvPr id="15" name="Tekstvak 14">
            <a:extLst>
              <a:ext uri="{FF2B5EF4-FFF2-40B4-BE49-F238E27FC236}">
                <a16:creationId xmlns:a16="http://schemas.microsoft.com/office/drawing/2014/main" id="{7635D1C3-BD3C-E67A-6F62-9E1F1319E39F}"/>
              </a:ext>
            </a:extLst>
          </p:cNvPr>
          <p:cNvSpPr txBox="1"/>
          <p:nvPr/>
        </p:nvSpPr>
        <p:spPr>
          <a:xfrm>
            <a:off x="1320800" y="2934035"/>
            <a:ext cx="9550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De verhoogde</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verkoopprijs kan een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afzetdaling</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als gevolg hebben.</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2" name="Tekstvak 1">
            <a:extLst>
              <a:ext uri="{FF2B5EF4-FFF2-40B4-BE49-F238E27FC236}">
                <a16:creationId xmlns:a16="http://schemas.microsoft.com/office/drawing/2014/main" id="{CF708722-66C1-8A53-9060-3D02C03A1E1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Theorievragen en formules</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mc:AlternateContent xmlns:mc="http://schemas.openxmlformats.org/markup-compatibility/2006" xmlns:a14="http://schemas.microsoft.com/office/drawing/2010/main">
        <mc:Choice Requires="a14">
          <p:sp>
            <p:nvSpPr>
              <p:cNvPr id="3" name="Tekstvak 2">
                <a:extLst>
                  <a:ext uri="{FF2B5EF4-FFF2-40B4-BE49-F238E27FC236}">
                    <a16:creationId xmlns:a16="http://schemas.microsoft.com/office/drawing/2014/main" id="{A90E03DA-321D-6EC0-D1F5-BDEE62149265}"/>
                  </a:ext>
                </a:extLst>
              </p:cNvPr>
              <p:cNvSpPr txBox="1"/>
              <p:nvPr/>
            </p:nvSpPr>
            <p:spPr>
              <a:xfrm>
                <a:off x="1457205" y="1555428"/>
                <a:ext cx="1366188" cy="10125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nl-NL" sz="3200" b="1" i="1" dirty="0" smtClean="0">
                              <a:solidFill>
                                <a:srgbClr val="652EA3"/>
                              </a:solidFill>
                              <a:latin typeface="Cambria Math" panose="02040503050406030204" pitchFamily="18" charset="0"/>
                            </a:rPr>
                          </m:ctrlPr>
                        </m:fPr>
                        <m:num>
                          <m:r>
                            <a:rPr lang="nl-NL" sz="3200" b="1" i="1" dirty="0" smtClean="0">
                              <a:solidFill>
                                <a:srgbClr val="652EA3"/>
                              </a:solidFill>
                              <a:latin typeface="Cambria Math" panose="02040503050406030204" pitchFamily="18" charset="0"/>
                            </a:rPr>
                            <m:t>𝑨</m:t>
                          </m:r>
                          <m:r>
                            <a:rPr lang="nl-NL" sz="3200" b="1" i="1" dirty="0" smtClean="0">
                              <a:solidFill>
                                <a:srgbClr val="652EA3"/>
                              </a:solidFill>
                              <a:latin typeface="Cambria Math" panose="02040503050406030204" pitchFamily="18" charset="0"/>
                            </a:rPr>
                            <m:t>−</m:t>
                          </m:r>
                          <m:r>
                            <a:rPr lang="nl-NL" sz="3200" b="1" i="1" dirty="0" smtClean="0">
                              <a:solidFill>
                                <a:srgbClr val="652EA3"/>
                              </a:solidFill>
                              <a:latin typeface="Cambria Math" panose="02040503050406030204" pitchFamily="18" charset="0"/>
                            </a:rPr>
                            <m:t>𝑹</m:t>
                          </m:r>
                        </m:num>
                        <m:den>
                          <m:r>
                            <a:rPr lang="nl-NL" sz="3200" b="1" i="1" dirty="0" smtClean="0">
                              <a:solidFill>
                                <a:srgbClr val="652EA3"/>
                              </a:solidFill>
                              <a:latin typeface="Cambria Math" panose="02040503050406030204" pitchFamily="18" charset="0"/>
                            </a:rPr>
                            <m:t>𝑵</m:t>
                          </m:r>
                        </m:den>
                      </m:f>
                    </m:oMath>
                  </m:oMathPara>
                </a14:m>
                <a:endParaRPr lang="nl-NL" sz="3200" b="1" dirty="0">
                  <a:solidFill>
                    <a:srgbClr val="652EA3"/>
                  </a:solidFill>
                </a:endParaRPr>
              </a:p>
            </p:txBody>
          </p:sp>
        </mc:Choice>
        <mc:Fallback xmlns="">
          <p:sp>
            <p:nvSpPr>
              <p:cNvPr id="3" name="Tekstvak 2">
                <a:extLst>
                  <a:ext uri="{FF2B5EF4-FFF2-40B4-BE49-F238E27FC236}">
                    <a16:creationId xmlns:a16="http://schemas.microsoft.com/office/drawing/2014/main" id="{A90E03DA-321D-6EC0-D1F5-BDEE62149265}"/>
                  </a:ext>
                </a:extLst>
              </p:cNvPr>
              <p:cNvSpPr txBox="1">
                <a:spLocks noRot="1" noChangeAspect="1" noMove="1" noResize="1" noEditPoints="1" noAdjustHandles="1" noChangeArrowheads="1" noChangeShapeType="1" noTextEdit="1"/>
              </p:cNvSpPr>
              <p:nvPr/>
            </p:nvSpPr>
            <p:spPr>
              <a:xfrm>
                <a:off x="1457205" y="1555428"/>
                <a:ext cx="1366188" cy="1012521"/>
              </a:xfrm>
              <a:prstGeom prst="rect">
                <a:avLst/>
              </a:prstGeom>
              <a:blipFill>
                <a:blip r:embed="rId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60B4BD36-FF92-F878-E5A1-B5A956CB25F6}"/>
                  </a:ext>
                </a:extLst>
              </p:cNvPr>
              <p:cNvSpPr txBox="1"/>
              <p:nvPr/>
            </p:nvSpPr>
            <p:spPr>
              <a:xfrm>
                <a:off x="9115285" y="1555428"/>
                <a:ext cx="2545494" cy="10125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nl-NL" sz="3200" b="1" i="1" smtClean="0">
                              <a:solidFill>
                                <a:srgbClr val="652EA3"/>
                              </a:solidFill>
                              <a:latin typeface="Cambria Math" panose="02040503050406030204" pitchFamily="18" charset="0"/>
                            </a:rPr>
                          </m:ctrlPr>
                        </m:fPr>
                        <m:num>
                          <m:r>
                            <a:rPr lang="nl-NL" sz="3200" b="1" i="1" smtClean="0">
                              <a:solidFill>
                                <a:srgbClr val="652EA3"/>
                              </a:solidFill>
                              <a:latin typeface="Cambria Math" panose="02040503050406030204" pitchFamily="18" charset="0"/>
                            </a:rPr>
                            <m:t>𝑽𝑽</m:t>
                          </m:r>
                        </m:num>
                        <m:den>
                          <m:r>
                            <a:rPr lang="nl-NL" sz="3200" b="1" i="1" smtClean="0">
                              <a:solidFill>
                                <a:srgbClr val="652EA3"/>
                              </a:solidFill>
                              <a:latin typeface="Cambria Math" panose="02040503050406030204" pitchFamily="18" charset="0"/>
                            </a:rPr>
                            <m:t>𝑻𝑽</m:t>
                          </m:r>
                        </m:den>
                      </m:f>
                      <m:r>
                        <a:rPr lang="nl-NL" sz="3200" b="1" i="1" smtClean="0">
                          <a:solidFill>
                            <a:srgbClr val="652EA3"/>
                          </a:solidFill>
                          <a:latin typeface="Cambria Math" panose="02040503050406030204" pitchFamily="18" charset="0"/>
                          <a:ea typeface="Cambria Math" panose="02040503050406030204" pitchFamily="18" charset="0"/>
                        </a:rPr>
                        <m:t>×</m:t>
                      </m:r>
                      <m:r>
                        <a:rPr lang="nl-NL" sz="3200" b="1" i="1" smtClean="0">
                          <a:solidFill>
                            <a:srgbClr val="652EA3"/>
                          </a:solidFill>
                          <a:latin typeface="Cambria Math" panose="02040503050406030204" pitchFamily="18" charset="0"/>
                          <a:ea typeface="Cambria Math" panose="02040503050406030204" pitchFamily="18" charset="0"/>
                        </a:rPr>
                        <m:t>𝟏𝟎𝟎</m:t>
                      </m:r>
                      <m:r>
                        <a:rPr lang="nl-NL" sz="3200" b="1" i="1" smtClean="0">
                          <a:solidFill>
                            <a:srgbClr val="652EA3"/>
                          </a:solidFill>
                          <a:latin typeface="Cambria Math" panose="02040503050406030204" pitchFamily="18" charset="0"/>
                          <a:ea typeface="Cambria Math" panose="02040503050406030204" pitchFamily="18" charset="0"/>
                        </a:rPr>
                        <m:t>%</m:t>
                      </m:r>
                    </m:oMath>
                  </m:oMathPara>
                </a14:m>
                <a:endParaRPr lang="nl-NL" sz="3200" b="1" dirty="0">
                  <a:solidFill>
                    <a:srgbClr val="652EA3"/>
                  </a:solidFill>
                </a:endParaRPr>
              </a:p>
            </p:txBody>
          </p:sp>
        </mc:Choice>
        <mc:Fallback xmlns="">
          <p:sp>
            <p:nvSpPr>
              <p:cNvPr id="4" name="Tekstvak 3">
                <a:extLst>
                  <a:ext uri="{FF2B5EF4-FFF2-40B4-BE49-F238E27FC236}">
                    <a16:creationId xmlns:a16="http://schemas.microsoft.com/office/drawing/2014/main" id="{60B4BD36-FF92-F878-E5A1-B5A956CB25F6}"/>
                  </a:ext>
                </a:extLst>
              </p:cNvPr>
              <p:cNvSpPr txBox="1">
                <a:spLocks noRot="1" noChangeAspect="1" noMove="1" noResize="1" noEditPoints="1" noAdjustHandles="1" noChangeArrowheads="1" noChangeShapeType="1" noTextEdit="1"/>
              </p:cNvSpPr>
              <p:nvPr/>
            </p:nvSpPr>
            <p:spPr>
              <a:xfrm>
                <a:off x="9115285" y="1555428"/>
                <a:ext cx="2545494" cy="1012521"/>
              </a:xfrm>
              <a:prstGeom prst="rect">
                <a:avLst/>
              </a:prstGeom>
              <a:blipFill>
                <a:blip r:embed="rId3"/>
                <a:stretch>
                  <a:fillRect/>
                </a:stretch>
              </a:blipFill>
            </p:spPr>
            <p:txBody>
              <a:bodyPr/>
              <a:lstStyle/>
              <a:p>
                <a:r>
                  <a:rPr lang="nl-NL">
                    <a:noFill/>
                  </a:rPr>
                  <a:t> </a:t>
                </a:r>
              </a:p>
            </p:txBody>
          </p:sp>
        </mc:Fallback>
      </mc:AlternateContent>
      <p:sp>
        <p:nvSpPr>
          <p:cNvPr id="7" name="Tekstvak 6">
            <a:extLst>
              <a:ext uri="{FF2B5EF4-FFF2-40B4-BE49-F238E27FC236}">
                <a16:creationId xmlns:a16="http://schemas.microsoft.com/office/drawing/2014/main" id="{58C7CA62-8D47-696E-EBC6-FFC5D80F4623}"/>
              </a:ext>
            </a:extLst>
          </p:cNvPr>
          <p:cNvSpPr txBox="1"/>
          <p:nvPr/>
        </p:nvSpPr>
        <p:spPr>
          <a:xfrm>
            <a:off x="746124" y="1021437"/>
            <a:ext cx="2788350"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Afschrijving</a:t>
            </a:r>
          </a:p>
        </p:txBody>
      </p:sp>
      <p:sp>
        <p:nvSpPr>
          <p:cNvPr id="8" name="Tekstvak 7">
            <a:extLst>
              <a:ext uri="{FF2B5EF4-FFF2-40B4-BE49-F238E27FC236}">
                <a16:creationId xmlns:a16="http://schemas.microsoft.com/office/drawing/2014/main" id="{30B7B566-9491-DAB4-216D-1FC6909A1464}"/>
              </a:ext>
            </a:extLst>
          </p:cNvPr>
          <p:cNvSpPr txBox="1"/>
          <p:nvPr/>
        </p:nvSpPr>
        <p:spPr>
          <a:xfrm>
            <a:off x="4099560" y="1021437"/>
            <a:ext cx="3992880" cy="584775"/>
          </a:xfrm>
          <a:prstGeom prst="rect">
            <a:avLst/>
          </a:prstGeom>
          <a:noFill/>
        </p:spPr>
        <p:txBody>
          <a:bodyPr wrap="square" rtlCol="0">
            <a:spAutoFit/>
          </a:bodyPr>
          <a:lstStyle/>
          <a:p>
            <a:pPr algn="ctr"/>
            <a:r>
              <a:rPr lang="nl-NL" sz="3200" b="1" dirty="0">
                <a:solidFill>
                  <a:srgbClr val="652EA3"/>
                </a:solidFill>
                <a:latin typeface="Effra" panose="02000506080000020004" pitchFamily="2" charset="0"/>
              </a:rPr>
              <a:t>Bezettingsresultaat</a:t>
            </a:r>
          </a:p>
        </p:txBody>
      </p:sp>
      <p:sp>
        <p:nvSpPr>
          <p:cNvPr id="9" name="Tekstvak 8">
            <a:extLst>
              <a:ext uri="{FF2B5EF4-FFF2-40B4-BE49-F238E27FC236}">
                <a16:creationId xmlns:a16="http://schemas.microsoft.com/office/drawing/2014/main" id="{39312771-085D-5129-6269-2007734F4024}"/>
              </a:ext>
            </a:extLst>
          </p:cNvPr>
          <p:cNvSpPr txBox="1"/>
          <p:nvPr/>
        </p:nvSpPr>
        <p:spPr>
          <a:xfrm>
            <a:off x="8993857" y="1021437"/>
            <a:ext cx="2788350"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Solvabiliteit</a:t>
            </a:r>
          </a:p>
        </p:txBody>
      </p:sp>
      <mc:AlternateContent xmlns:mc="http://schemas.openxmlformats.org/markup-compatibility/2006" xmlns:a14="http://schemas.microsoft.com/office/drawing/2010/main">
        <mc:Choice Requires="a14">
          <p:sp>
            <p:nvSpPr>
              <p:cNvPr id="11" name="Tekstvak 10">
                <a:extLst>
                  <a:ext uri="{FF2B5EF4-FFF2-40B4-BE49-F238E27FC236}">
                    <a16:creationId xmlns:a16="http://schemas.microsoft.com/office/drawing/2014/main" id="{6097F37B-133D-475C-F38E-9FFA28B99221}"/>
                  </a:ext>
                </a:extLst>
              </p:cNvPr>
              <p:cNvSpPr txBox="1"/>
              <p:nvPr/>
            </p:nvSpPr>
            <p:spPr>
              <a:xfrm>
                <a:off x="4614991" y="1555428"/>
                <a:ext cx="2962018" cy="101431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nl-NL" sz="3200" b="1" i="1" smtClean="0">
                              <a:solidFill>
                                <a:srgbClr val="945DE8"/>
                              </a:solidFill>
                              <a:latin typeface="Cambria Math" panose="02040503050406030204" pitchFamily="18" charset="0"/>
                            </a:rPr>
                          </m:ctrlPr>
                        </m:dPr>
                        <m:e>
                          <m:r>
                            <a:rPr lang="nl-NL" sz="3200" b="1" i="1" smtClean="0">
                              <a:solidFill>
                                <a:srgbClr val="945DE8"/>
                              </a:solidFill>
                              <a:latin typeface="Cambria Math" panose="02040503050406030204" pitchFamily="18" charset="0"/>
                            </a:rPr>
                            <m:t>𝒘𝒉</m:t>
                          </m:r>
                          <m:r>
                            <a:rPr lang="nl-NL" sz="3200" b="1" i="1" smtClean="0">
                              <a:solidFill>
                                <a:srgbClr val="945DE8"/>
                              </a:solidFill>
                              <a:latin typeface="Cambria Math" panose="02040503050406030204" pitchFamily="18" charset="0"/>
                            </a:rPr>
                            <m:t>−</m:t>
                          </m:r>
                          <m:r>
                            <a:rPr lang="nl-NL" sz="3200" b="1" i="1" smtClean="0">
                              <a:solidFill>
                                <a:srgbClr val="945DE8"/>
                              </a:solidFill>
                              <a:latin typeface="Cambria Math" panose="02040503050406030204" pitchFamily="18" charset="0"/>
                            </a:rPr>
                            <m:t>𝒏𝒉</m:t>
                          </m:r>
                        </m:e>
                      </m:d>
                      <m:r>
                        <a:rPr lang="nl-NL" sz="3200" b="1" i="1" smtClean="0">
                          <a:solidFill>
                            <a:srgbClr val="945DE8"/>
                          </a:solidFill>
                          <a:latin typeface="Cambria Math" panose="02040503050406030204" pitchFamily="18" charset="0"/>
                          <a:ea typeface="Cambria Math" panose="02040503050406030204" pitchFamily="18" charset="0"/>
                        </a:rPr>
                        <m:t>×</m:t>
                      </m:r>
                      <m:f>
                        <m:fPr>
                          <m:ctrlPr>
                            <a:rPr lang="nl-NL" sz="3200" b="1" i="1" smtClean="0">
                              <a:solidFill>
                                <a:srgbClr val="945DE8"/>
                              </a:solidFill>
                              <a:latin typeface="Cambria Math" panose="02040503050406030204" pitchFamily="18" charset="0"/>
                              <a:ea typeface="Cambria Math" panose="02040503050406030204" pitchFamily="18" charset="0"/>
                            </a:rPr>
                          </m:ctrlPr>
                        </m:fPr>
                        <m:num>
                          <m:r>
                            <a:rPr lang="nl-NL" sz="3200" b="1" i="1" smtClean="0">
                              <a:solidFill>
                                <a:srgbClr val="945DE8"/>
                              </a:solidFill>
                              <a:latin typeface="Cambria Math" panose="02040503050406030204" pitchFamily="18" charset="0"/>
                              <a:ea typeface="Cambria Math" panose="02040503050406030204" pitchFamily="18" charset="0"/>
                            </a:rPr>
                            <m:t>𝑪</m:t>
                          </m:r>
                        </m:num>
                        <m:den>
                          <m:r>
                            <a:rPr lang="nl-NL" sz="3200" b="1" i="1" smtClean="0">
                              <a:solidFill>
                                <a:srgbClr val="945DE8"/>
                              </a:solidFill>
                              <a:latin typeface="Cambria Math" panose="02040503050406030204" pitchFamily="18" charset="0"/>
                              <a:ea typeface="Cambria Math" panose="02040503050406030204" pitchFamily="18" charset="0"/>
                            </a:rPr>
                            <m:t>𝑵</m:t>
                          </m:r>
                        </m:den>
                      </m:f>
                    </m:oMath>
                  </m:oMathPara>
                </a14:m>
                <a:endParaRPr lang="nl-NL" sz="3200" b="1" dirty="0">
                  <a:solidFill>
                    <a:srgbClr val="945DE8"/>
                  </a:solidFill>
                </a:endParaRPr>
              </a:p>
            </p:txBody>
          </p:sp>
        </mc:Choice>
        <mc:Fallback xmlns="">
          <p:sp>
            <p:nvSpPr>
              <p:cNvPr id="11" name="Tekstvak 10">
                <a:extLst>
                  <a:ext uri="{FF2B5EF4-FFF2-40B4-BE49-F238E27FC236}">
                    <a16:creationId xmlns:a16="http://schemas.microsoft.com/office/drawing/2014/main" id="{6097F37B-133D-475C-F38E-9FFA28B99221}"/>
                  </a:ext>
                </a:extLst>
              </p:cNvPr>
              <p:cNvSpPr txBox="1">
                <a:spLocks noRot="1" noChangeAspect="1" noMove="1" noResize="1" noEditPoints="1" noAdjustHandles="1" noChangeArrowheads="1" noChangeShapeType="1" noTextEdit="1"/>
              </p:cNvSpPr>
              <p:nvPr/>
            </p:nvSpPr>
            <p:spPr>
              <a:xfrm>
                <a:off x="4614991" y="1555428"/>
                <a:ext cx="2962018" cy="1014317"/>
              </a:xfrm>
              <a:prstGeom prst="rect">
                <a:avLst/>
              </a:prstGeom>
              <a:blipFill>
                <a:blip r:embed="rId4"/>
                <a:stretch>
                  <a:fillRect/>
                </a:stretch>
              </a:blipFill>
            </p:spPr>
            <p:txBody>
              <a:bodyPr/>
              <a:lstStyle/>
              <a:p>
                <a:r>
                  <a:rPr lang="nl-NL">
                    <a:noFill/>
                  </a:rPr>
                  <a:t> </a:t>
                </a:r>
              </a:p>
            </p:txBody>
          </p:sp>
        </mc:Fallback>
      </mc:AlternateContent>
      <p:cxnSp>
        <p:nvCxnSpPr>
          <p:cNvPr id="12" name="Rechte verbindingslijn 11">
            <a:extLst>
              <a:ext uri="{FF2B5EF4-FFF2-40B4-BE49-F238E27FC236}">
                <a16:creationId xmlns:a16="http://schemas.microsoft.com/office/drawing/2014/main" id="{977D905D-8676-8F63-F31D-7442D3BDAC7B}"/>
              </a:ext>
            </a:extLst>
          </p:cNvPr>
          <p:cNvCxnSpPr>
            <a:cxnSpLocks/>
          </p:cNvCxnSpPr>
          <p:nvPr/>
        </p:nvCxnSpPr>
        <p:spPr>
          <a:xfrm>
            <a:off x="285750" y="2650265"/>
            <a:ext cx="116205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D6F32DB0-D6ED-702E-ED47-E65494F7EE9A}"/>
              </a:ext>
            </a:extLst>
          </p:cNvPr>
          <p:cNvPicPr>
            <a:picLocks noChangeAspect="1"/>
          </p:cNvPicPr>
          <p:nvPr/>
        </p:nvPicPr>
        <p:blipFill>
          <a:blip r:embed="rId5"/>
          <a:stretch>
            <a:fillRect/>
          </a:stretch>
        </p:blipFill>
        <p:spPr>
          <a:xfrm>
            <a:off x="918440" y="5229640"/>
            <a:ext cx="10355120" cy="771633"/>
          </a:xfrm>
          <a:prstGeom prst="rect">
            <a:avLst/>
          </a:prstGeom>
          <a:ln w="38100">
            <a:solidFill>
              <a:srgbClr val="945DE8"/>
            </a:solidFill>
          </a:ln>
          <a:effectLst>
            <a:outerShdw blurRad="25400" dist="25400" dir="2700000" algn="tl" rotWithShape="0">
              <a:prstClr val="black">
                <a:alpha val="40000"/>
              </a:prstClr>
            </a:outerShdw>
          </a:effectLst>
        </p:spPr>
      </p:pic>
      <p:sp>
        <p:nvSpPr>
          <p:cNvPr id="16" name="Tekstvak 15">
            <a:extLst>
              <a:ext uri="{FF2B5EF4-FFF2-40B4-BE49-F238E27FC236}">
                <a16:creationId xmlns:a16="http://schemas.microsoft.com/office/drawing/2014/main" id="{FED605B1-DB61-EC3C-3183-8B021BD4BEC5}"/>
              </a:ext>
            </a:extLst>
          </p:cNvPr>
          <p:cNvSpPr txBox="1"/>
          <p:nvPr/>
        </p:nvSpPr>
        <p:spPr>
          <a:xfrm>
            <a:off x="1320800" y="4109909"/>
            <a:ext cx="9550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Als de afzet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daalt dan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daalt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ook het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bezettingsresultaat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6" name="Tekstballon: rechthoek met afgeronde hoeken 5">
            <a:extLst>
              <a:ext uri="{FF2B5EF4-FFF2-40B4-BE49-F238E27FC236}">
                <a16:creationId xmlns:a16="http://schemas.microsoft.com/office/drawing/2014/main" id="{021D38D1-E7BC-059F-5811-AB0102D15AFB}"/>
              </a:ext>
            </a:extLst>
          </p:cNvPr>
          <p:cNvSpPr/>
          <p:nvPr/>
        </p:nvSpPr>
        <p:spPr>
          <a:xfrm>
            <a:off x="3830786" y="3481588"/>
            <a:ext cx="4530428" cy="1380645"/>
          </a:xfrm>
          <a:prstGeom prst="wedgeRoundRectCallout">
            <a:avLst>
              <a:gd name="adj1" fmla="val 1162"/>
              <a:gd name="adj2" fmla="val 70985"/>
              <a:gd name="adj3" fmla="val 16667"/>
            </a:avLst>
          </a:prstGeom>
          <a:solidFill>
            <a:srgbClr val="945EE8"/>
          </a:solidFill>
          <a:ln>
            <a:no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rPr>
              <a:t>Soms gaan theorievragen over</a:t>
            </a:r>
            <a:r>
              <a:rPr lang="nl-NL" sz="2000" i="1" dirty="0">
                <a:solidFill>
                  <a:prstClr val="white"/>
                </a:solidFill>
                <a:latin typeface="Effra" panose="02000506080000020004" pitchFamily="2" charset="0"/>
              </a:rPr>
              <a:t> zaken waar een formule voor is. Antwoord dan met behulp van de ingrediënten van die formule. </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7" name="Rechthoek 16">
            <a:extLst>
              <a:ext uri="{FF2B5EF4-FFF2-40B4-BE49-F238E27FC236}">
                <a16:creationId xmlns:a16="http://schemas.microsoft.com/office/drawing/2014/main" id="{99960131-7FAF-3FDC-EC77-6E60496591BD}"/>
              </a:ext>
            </a:extLst>
          </p:cNvPr>
          <p:cNvSpPr/>
          <p:nvPr/>
        </p:nvSpPr>
        <p:spPr>
          <a:xfrm>
            <a:off x="6806689" y="3047828"/>
            <a:ext cx="1739000" cy="351895"/>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Verbindingslijn: gebogen 17">
            <a:extLst>
              <a:ext uri="{FF2B5EF4-FFF2-40B4-BE49-F238E27FC236}">
                <a16:creationId xmlns:a16="http://schemas.microsoft.com/office/drawing/2014/main" id="{70200015-5E72-4722-2E3E-61C68E30C2B8}"/>
              </a:ext>
            </a:extLst>
          </p:cNvPr>
          <p:cNvCxnSpPr>
            <a:cxnSpLocks/>
            <a:stCxn id="17" idx="0"/>
            <a:endCxn id="20" idx="2"/>
          </p:cNvCxnSpPr>
          <p:nvPr/>
        </p:nvCxnSpPr>
        <p:spPr>
          <a:xfrm rot="16200000" flipV="1">
            <a:off x="6043028" y="1414666"/>
            <a:ext cx="760823" cy="2505501"/>
          </a:xfrm>
          <a:prstGeom prst="bentConnector3">
            <a:avLst>
              <a:gd name="adj1" fmla="val 64838"/>
            </a:avLst>
          </a:prstGeom>
          <a:ln w="38100">
            <a:solidFill>
              <a:srgbClr val="E71E14"/>
            </a:solidFill>
            <a:tailEnd type="triangle"/>
          </a:ln>
        </p:spPr>
        <p:style>
          <a:lnRef idx="1">
            <a:schemeClr val="accent1"/>
          </a:lnRef>
          <a:fillRef idx="0">
            <a:schemeClr val="accent1"/>
          </a:fillRef>
          <a:effectRef idx="0">
            <a:schemeClr val="accent1"/>
          </a:effectRef>
          <a:fontRef idx="minor">
            <a:schemeClr val="tx1"/>
          </a:fontRef>
        </p:style>
      </p:cxnSp>
      <p:sp>
        <p:nvSpPr>
          <p:cNvPr id="20" name="Rechthoek 19">
            <a:extLst>
              <a:ext uri="{FF2B5EF4-FFF2-40B4-BE49-F238E27FC236}">
                <a16:creationId xmlns:a16="http://schemas.microsoft.com/office/drawing/2014/main" id="{EC8C9506-2F1D-EC05-9890-33B64403A502}"/>
              </a:ext>
            </a:extLst>
          </p:cNvPr>
          <p:cNvSpPr/>
          <p:nvPr/>
        </p:nvSpPr>
        <p:spPr>
          <a:xfrm>
            <a:off x="4956062" y="1935110"/>
            <a:ext cx="429251" cy="351895"/>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kstballon: rechthoek met afgeronde hoeken 26">
            <a:extLst>
              <a:ext uri="{FF2B5EF4-FFF2-40B4-BE49-F238E27FC236}">
                <a16:creationId xmlns:a16="http://schemas.microsoft.com/office/drawing/2014/main" id="{69D1C7D7-F012-9C2D-D151-4AD24D057B1B}"/>
              </a:ext>
            </a:extLst>
          </p:cNvPr>
          <p:cNvSpPr/>
          <p:nvPr/>
        </p:nvSpPr>
        <p:spPr>
          <a:xfrm>
            <a:off x="8545689" y="3485602"/>
            <a:ext cx="1907822" cy="619081"/>
          </a:xfrm>
          <a:prstGeom prst="wedgeRoundRectCallout">
            <a:avLst>
              <a:gd name="adj1" fmla="val -74931"/>
              <a:gd name="adj2" fmla="val -6795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Formuledeel</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28" name="Graphic 27" descr="Vinkje met effen opvulling">
            <a:extLst>
              <a:ext uri="{FF2B5EF4-FFF2-40B4-BE49-F238E27FC236}">
                <a16:creationId xmlns:a16="http://schemas.microsoft.com/office/drawing/2014/main" id="{4887F687-6D9C-6979-13F8-0C9B27F3E5A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80630" y="3487861"/>
            <a:ext cx="1037964" cy="1037964"/>
          </a:xfrm>
          <a:prstGeom prst="rect">
            <a:avLst/>
          </a:prstGeom>
          <a:effectLst>
            <a:outerShdw blurRad="50800" dist="38100" dir="2700000" algn="tl" rotWithShape="0">
              <a:prstClr val="black">
                <a:alpha val="40000"/>
              </a:prstClr>
            </a:outerShdw>
          </a:effectLst>
        </p:spPr>
      </p:pic>
      <p:sp>
        <p:nvSpPr>
          <p:cNvPr id="29" name="Tekstballon: rechthoek met afgeronde hoeken 28">
            <a:extLst>
              <a:ext uri="{FF2B5EF4-FFF2-40B4-BE49-F238E27FC236}">
                <a16:creationId xmlns:a16="http://schemas.microsoft.com/office/drawing/2014/main" id="{5C3C7434-86FF-1CC1-205E-69E3025422BA}"/>
              </a:ext>
            </a:extLst>
          </p:cNvPr>
          <p:cNvSpPr/>
          <p:nvPr/>
        </p:nvSpPr>
        <p:spPr>
          <a:xfrm>
            <a:off x="8545688" y="4633129"/>
            <a:ext cx="1907823" cy="619081"/>
          </a:xfrm>
          <a:prstGeom prst="wedgeRoundRectCallout">
            <a:avLst>
              <a:gd name="adj1" fmla="val -74931"/>
              <a:gd name="adj2" fmla="val -6795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Gevolg voor de uitkomst</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30" name="Graphic 29" descr="Vinkje met effen opvulling">
            <a:extLst>
              <a:ext uri="{FF2B5EF4-FFF2-40B4-BE49-F238E27FC236}">
                <a16:creationId xmlns:a16="http://schemas.microsoft.com/office/drawing/2014/main" id="{37DC80DA-D7CE-1AFD-8B42-F200C6BADBE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16615" y="4525825"/>
            <a:ext cx="1037964" cy="1037964"/>
          </a:xfrm>
          <a:prstGeom prst="rect">
            <a:avLst/>
          </a:prstGeom>
          <a:effectLst>
            <a:outerShdw blurRad="50800" dist="38100" dir="2700000" algn="tl" rotWithShape="0">
              <a:prstClr val="black">
                <a:alpha val="40000"/>
              </a:prstClr>
            </a:outerShdw>
          </a:effectLst>
        </p:spPr>
      </p:pic>
      <p:sp>
        <p:nvSpPr>
          <p:cNvPr id="32" name="Tekstvak 31">
            <a:extLst>
              <a:ext uri="{FF2B5EF4-FFF2-40B4-BE49-F238E27FC236}">
                <a16:creationId xmlns:a16="http://schemas.microsoft.com/office/drawing/2014/main" id="{E329BF80-EE3D-22D1-A55F-3EE17C8182C8}"/>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2023-II</a:t>
            </a:r>
          </a:p>
        </p:txBody>
      </p:sp>
    </p:spTree>
    <p:extLst>
      <p:ext uri="{BB962C8B-B14F-4D97-AF65-F5344CB8AC3E}">
        <p14:creationId xmlns:p14="http://schemas.microsoft.com/office/powerpoint/2010/main" val="410816452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250"/>
                                        <p:tgtEl>
                                          <p:spTgt spid="12"/>
                                        </p:tgtEl>
                                      </p:cBhvr>
                                    </p:animEffect>
                                  </p:childTnLst>
                                </p:cTn>
                              </p:par>
                            </p:childTnLst>
                          </p:cTn>
                        </p:par>
                        <p:par>
                          <p:cTn id="8" fill="hold">
                            <p:stCondLst>
                              <p:cond delay="25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6" grpId="0" animBg="1"/>
      <p:bldP spid="6" grpId="1" animBg="1"/>
      <p:bldP spid="27"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48333-B48A-E47F-56E5-C39C5B03EFB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4F8516A-5259-D11C-C6EE-7ADA2C5C8BA8}"/>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Standaard op elk examen</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cxnSp>
        <p:nvCxnSpPr>
          <p:cNvPr id="4" name="Rechte verbindingslijn 3">
            <a:extLst>
              <a:ext uri="{FF2B5EF4-FFF2-40B4-BE49-F238E27FC236}">
                <a16:creationId xmlns:a16="http://schemas.microsoft.com/office/drawing/2014/main" id="{AC92C079-76C4-0DE3-B61C-BC7608A513B6}"/>
              </a:ext>
            </a:extLst>
          </p:cNvPr>
          <p:cNvCxnSpPr>
            <a:cxnSpLocks/>
          </p:cNvCxnSpPr>
          <p:nvPr/>
        </p:nvCxnSpPr>
        <p:spPr>
          <a:xfrm>
            <a:off x="4079928" y="1147057"/>
            <a:ext cx="0" cy="5300097"/>
          </a:xfrm>
          <a:prstGeom prst="line">
            <a:avLst/>
          </a:prstGeom>
          <a:ln w="111125">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B7179E1F-B7F7-D5D7-08F2-7D81CF0E96E6}"/>
              </a:ext>
            </a:extLst>
          </p:cNvPr>
          <p:cNvCxnSpPr>
            <a:cxnSpLocks/>
          </p:cNvCxnSpPr>
          <p:nvPr/>
        </p:nvCxnSpPr>
        <p:spPr>
          <a:xfrm>
            <a:off x="8112072" y="1147057"/>
            <a:ext cx="0" cy="5300097"/>
          </a:xfrm>
          <a:prstGeom prst="line">
            <a:avLst/>
          </a:prstGeom>
          <a:ln w="111125">
            <a:solidFill>
              <a:srgbClr val="652EA3"/>
            </a:solidFill>
          </a:ln>
        </p:spPr>
        <p:style>
          <a:lnRef idx="1">
            <a:schemeClr val="accent1"/>
          </a:lnRef>
          <a:fillRef idx="0">
            <a:schemeClr val="accent1"/>
          </a:fillRef>
          <a:effectRef idx="0">
            <a:schemeClr val="accent1"/>
          </a:effectRef>
          <a:fontRef idx="minor">
            <a:schemeClr val="tx1"/>
          </a:fontRef>
        </p:style>
      </p:cxnSp>
      <p:sp>
        <p:nvSpPr>
          <p:cNvPr id="3" name="Rechthoek: afgeronde hoeken 2">
            <a:extLst>
              <a:ext uri="{FF2B5EF4-FFF2-40B4-BE49-F238E27FC236}">
                <a16:creationId xmlns:a16="http://schemas.microsoft.com/office/drawing/2014/main" id="{4DBDA2C9-007D-6940-5185-B011857A51D5}"/>
              </a:ext>
            </a:extLst>
          </p:cNvPr>
          <p:cNvSpPr/>
          <p:nvPr/>
        </p:nvSpPr>
        <p:spPr>
          <a:xfrm>
            <a:off x="291342" y="1147057"/>
            <a:ext cx="3545026" cy="523220"/>
          </a:xfrm>
          <a:prstGeom prst="roundRect">
            <a:avLst/>
          </a:prstGeom>
          <a:solidFill>
            <a:srgbClr val="945DE8"/>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800" b="1" dirty="0">
                <a:solidFill>
                  <a:schemeClr val="bg1"/>
                </a:solidFill>
                <a:latin typeface="Effra" panose="02000506080000020004" pitchFamily="2" charset="0"/>
              </a:rPr>
              <a:t>Marketingmix</a:t>
            </a:r>
          </a:p>
        </p:txBody>
      </p:sp>
      <p:sp>
        <p:nvSpPr>
          <p:cNvPr id="6" name="Rechthoek: afgeronde hoeken 5">
            <a:extLst>
              <a:ext uri="{FF2B5EF4-FFF2-40B4-BE49-F238E27FC236}">
                <a16:creationId xmlns:a16="http://schemas.microsoft.com/office/drawing/2014/main" id="{F423527A-49A4-3719-510D-6E8271F8CCE6}"/>
              </a:ext>
            </a:extLst>
          </p:cNvPr>
          <p:cNvSpPr/>
          <p:nvPr/>
        </p:nvSpPr>
        <p:spPr>
          <a:xfrm>
            <a:off x="4323487" y="1147057"/>
            <a:ext cx="3545026" cy="523220"/>
          </a:xfrm>
          <a:prstGeom prst="roundRect">
            <a:avLst/>
          </a:prstGeom>
          <a:solidFill>
            <a:srgbClr val="945DE8"/>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800" b="1" dirty="0">
                <a:solidFill>
                  <a:schemeClr val="bg1"/>
                </a:solidFill>
                <a:latin typeface="Effra" panose="02000506080000020004" pitchFamily="2" charset="0"/>
              </a:rPr>
              <a:t>Rechtsvormen</a:t>
            </a:r>
          </a:p>
        </p:txBody>
      </p:sp>
      <p:sp>
        <p:nvSpPr>
          <p:cNvPr id="7" name="Rechthoek: afgeronde hoeken 6">
            <a:extLst>
              <a:ext uri="{FF2B5EF4-FFF2-40B4-BE49-F238E27FC236}">
                <a16:creationId xmlns:a16="http://schemas.microsoft.com/office/drawing/2014/main" id="{6580C4CF-EDF4-BA8B-4AD2-31CC09C4A5DF}"/>
              </a:ext>
            </a:extLst>
          </p:cNvPr>
          <p:cNvSpPr/>
          <p:nvPr/>
        </p:nvSpPr>
        <p:spPr>
          <a:xfrm>
            <a:off x="8355632" y="1147057"/>
            <a:ext cx="3545026" cy="523220"/>
          </a:xfrm>
          <a:prstGeom prst="roundRect">
            <a:avLst/>
          </a:prstGeom>
          <a:solidFill>
            <a:srgbClr val="945DE8"/>
          </a:solidFill>
          <a:ln w="13921" cap="flat">
            <a:noFill/>
            <a:prstDash val="solid"/>
            <a:miter/>
          </a:ln>
          <a:effectLst>
            <a:outerShdw blurRad="25400" dist="25400" dir="2700000" algn="tl" rotWithShape="0">
              <a:prstClr val="black">
                <a:alpha val="40000"/>
              </a:prstClr>
            </a:outerShdw>
          </a:effectLst>
        </p:spPr>
        <p:txBody>
          <a:bodyPr rtlCol="0" anchor="ctr"/>
          <a:lstStyle/>
          <a:p>
            <a:pPr algn="ctr"/>
            <a:r>
              <a:rPr lang="nl-NL" sz="2800" b="1" dirty="0">
                <a:solidFill>
                  <a:schemeClr val="bg1"/>
                </a:solidFill>
                <a:latin typeface="Effra" panose="02000506080000020004" pitchFamily="2" charset="0"/>
              </a:rPr>
              <a:t>Somformule</a:t>
            </a:r>
          </a:p>
        </p:txBody>
      </p:sp>
      <p:sp>
        <p:nvSpPr>
          <p:cNvPr id="9" name="Tekstvak 8">
            <a:extLst>
              <a:ext uri="{FF2B5EF4-FFF2-40B4-BE49-F238E27FC236}">
                <a16:creationId xmlns:a16="http://schemas.microsoft.com/office/drawing/2014/main" id="{95B17BAA-5C7C-4F7C-9F2A-78B9C576407C}"/>
              </a:ext>
            </a:extLst>
          </p:cNvPr>
          <p:cNvSpPr txBox="1"/>
          <p:nvPr/>
        </p:nvSpPr>
        <p:spPr>
          <a:xfrm>
            <a:off x="499675" y="3054987"/>
            <a:ext cx="3082171" cy="1107996"/>
          </a:xfrm>
          <a:prstGeom prst="rect">
            <a:avLst/>
          </a:prstGeom>
          <a:noFill/>
        </p:spPr>
        <p:txBody>
          <a:bodyPr wrap="square" rtlCol="0">
            <a:spAutoFit/>
          </a:bodyPr>
          <a:lstStyle/>
          <a:p>
            <a:pPr algn="ctr"/>
            <a:r>
              <a:rPr lang="nl-NL" sz="6600" b="1" i="1" dirty="0">
                <a:ln w="19050">
                  <a:solidFill>
                    <a:schemeClr val="bg1"/>
                  </a:solidFill>
                </a:ln>
                <a:solidFill>
                  <a:srgbClr val="945DE8"/>
                </a:solidFill>
                <a:effectLst>
                  <a:outerShdw blurRad="25400" dist="25400" dir="2700000" algn="tl" rotWithShape="0">
                    <a:prstClr val="black">
                      <a:alpha val="40000"/>
                    </a:prstClr>
                  </a:outerShdw>
                </a:effectLst>
                <a:latin typeface="Effra" panose="02000506080000020004" pitchFamily="2" charset="0"/>
              </a:rPr>
              <a:t>Product</a:t>
            </a:r>
          </a:p>
        </p:txBody>
      </p:sp>
      <p:sp>
        <p:nvSpPr>
          <p:cNvPr id="10" name="Tekstvak 9">
            <a:extLst>
              <a:ext uri="{FF2B5EF4-FFF2-40B4-BE49-F238E27FC236}">
                <a16:creationId xmlns:a16="http://schemas.microsoft.com/office/drawing/2014/main" id="{19F81493-4CDB-A9A5-3E2A-6270F66B99EB}"/>
              </a:ext>
            </a:extLst>
          </p:cNvPr>
          <p:cNvSpPr txBox="1"/>
          <p:nvPr/>
        </p:nvSpPr>
        <p:spPr>
          <a:xfrm>
            <a:off x="499675" y="3861185"/>
            <a:ext cx="3082171" cy="1107996"/>
          </a:xfrm>
          <a:prstGeom prst="rect">
            <a:avLst/>
          </a:prstGeom>
          <a:noFill/>
        </p:spPr>
        <p:txBody>
          <a:bodyPr wrap="square" rtlCol="0">
            <a:spAutoFit/>
          </a:bodyPr>
          <a:lstStyle/>
          <a:p>
            <a:pPr algn="ctr"/>
            <a:r>
              <a:rPr lang="nl-NL" sz="6600" b="1" i="1" dirty="0">
                <a:ln w="19050">
                  <a:solidFill>
                    <a:schemeClr val="bg1"/>
                  </a:solidFill>
                </a:ln>
                <a:solidFill>
                  <a:srgbClr val="945DE8"/>
                </a:solidFill>
                <a:effectLst>
                  <a:outerShdw blurRad="25400" dist="25400" dir="2700000" algn="tl" rotWithShape="0">
                    <a:prstClr val="black">
                      <a:alpha val="40000"/>
                    </a:prstClr>
                  </a:outerShdw>
                </a:effectLst>
                <a:latin typeface="Effra" panose="02000506080000020004" pitchFamily="2" charset="0"/>
              </a:rPr>
              <a:t>Prijs</a:t>
            </a:r>
          </a:p>
        </p:txBody>
      </p:sp>
      <p:sp>
        <p:nvSpPr>
          <p:cNvPr id="11" name="Tekstvak 10">
            <a:extLst>
              <a:ext uri="{FF2B5EF4-FFF2-40B4-BE49-F238E27FC236}">
                <a16:creationId xmlns:a16="http://schemas.microsoft.com/office/drawing/2014/main" id="{42575CDB-49FC-6040-14DA-1ACE0068956A}"/>
              </a:ext>
            </a:extLst>
          </p:cNvPr>
          <p:cNvSpPr txBox="1"/>
          <p:nvPr/>
        </p:nvSpPr>
        <p:spPr>
          <a:xfrm>
            <a:off x="499675" y="4667383"/>
            <a:ext cx="3082171" cy="1107996"/>
          </a:xfrm>
          <a:prstGeom prst="rect">
            <a:avLst/>
          </a:prstGeom>
          <a:noFill/>
        </p:spPr>
        <p:txBody>
          <a:bodyPr wrap="square" rtlCol="0">
            <a:spAutoFit/>
          </a:bodyPr>
          <a:lstStyle/>
          <a:p>
            <a:pPr algn="ctr"/>
            <a:r>
              <a:rPr lang="nl-NL" sz="6600" b="1" i="1" dirty="0">
                <a:ln w="19050">
                  <a:solidFill>
                    <a:schemeClr val="bg1"/>
                  </a:solidFill>
                </a:ln>
                <a:solidFill>
                  <a:srgbClr val="945DE8"/>
                </a:solidFill>
                <a:effectLst>
                  <a:outerShdw blurRad="25400" dist="25400" dir="2700000" algn="tl" rotWithShape="0">
                    <a:prstClr val="black">
                      <a:alpha val="40000"/>
                    </a:prstClr>
                  </a:outerShdw>
                </a:effectLst>
                <a:latin typeface="Effra" panose="02000506080000020004" pitchFamily="2" charset="0"/>
              </a:rPr>
              <a:t>Plaats</a:t>
            </a:r>
          </a:p>
        </p:txBody>
      </p:sp>
      <p:sp>
        <p:nvSpPr>
          <p:cNvPr id="12" name="Tekstvak 11">
            <a:extLst>
              <a:ext uri="{FF2B5EF4-FFF2-40B4-BE49-F238E27FC236}">
                <a16:creationId xmlns:a16="http://schemas.microsoft.com/office/drawing/2014/main" id="{C1B903BD-D4AB-06C1-80DE-8A51D67550EA}"/>
              </a:ext>
            </a:extLst>
          </p:cNvPr>
          <p:cNvSpPr txBox="1"/>
          <p:nvPr/>
        </p:nvSpPr>
        <p:spPr>
          <a:xfrm>
            <a:off x="245152" y="5473581"/>
            <a:ext cx="3591216" cy="1107996"/>
          </a:xfrm>
          <a:prstGeom prst="rect">
            <a:avLst/>
          </a:prstGeom>
          <a:noFill/>
        </p:spPr>
        <p:txBody>
          <a:bodyPr wrap="square" rtlCol="0">
            <a:spAutoFit/>
          </a:bodyPr>
          <a:lstStyle/>
          <a:p>
            <a:pPr algn="ctr"/>
            <a:r>
              <a:rPr lang="nl-NL" sz="6600" b="1" i="1" dirty="0">
                <a:ln w="19050">
                  <a:solidFill>
                    <a:schemeClr val="bg1"/>
                  </a:solidFill>
                </a:ln>
                <a:solidFill>
                  <a:srgbClr val="945DE8"/>
                </a:solidFill>
                <a:effectLst>
                  <a:outerShdw blurRad="25400" dist="25400" dir="2700000" algn="tl" rotWithShape="0">
                    <a:prstClr val="black">
                      <a:alpha val="40000"/>
                    </a:prstClr>
                  </a:outerShdw>
                </a:effectLst>
                <a:latin typeface="Effra" panose="02000506080000020004" pitchFamily="2" charset="0"/>
              </a:rPr>
              <a:t>Promotie</a:t>
            </a:r>
          </a:p>
        </p:txBody>
      </p:sp>
      <p:sp>
        <p:nvSpPr>
          <p:cNvPr id="13" name="Tekstvak 12">
            <a:extLst>
              <a:ext uri="{FF2B5EF4-FFF2-40B4-BE49-F238E27FC236}">
                <a16:creationId xmlns:a16="http://schemas.microsoft.com/office/drawing/2014/main" id="{F9397E2C-4633-B66E-FC8F-4C194D7106EC}"/>
              </a:ext>
            </a:extLst>
          </p:cNvPr>
          <p:cNvSpPr txBox="1"/>
          <p:nvPr/>
        </p:nvSpPr>
        <p:spPr>
          <a:xfrm>
            <a:off x="452820" y="1442591"/>
            <a:ext cx="1920736" cy="2215991"/>
          </a:xfrm>
          <a:prstGeom prst="rect">
            <a:avLst/>
          </a:prstGeom>
          <a:noFill/>
        </p:spPr>
        <p:txBody>
          <a:bodyPr wrap="square" rtlCol="0">
            <a:spAutoFit/>
          </a:bodyPr>
          <a:lstStyle/>
          <a:p>
            <a:pPr algn="ctr"/>
            <a:r>
              <a:rPr lang="nl-NL" sz="13800" b="1" dirty="0">
                <a:ln w="19050">
                  <a:solidFill>
                    <a:schemeClr val="bg1"/>
                  </a:solidFill>
                </a:ln>
                <a:solidFill>
                  <a:srgbClr val="652EA3"/>
                </a:solidFill>
                <a:effectLst>
                  <a:outerShdw blurRad="25400" dist="25400" dir="2700000" algn="tl" rotWithShape="0">
                    <a:prstClr val="black">
                      <a:alpha val="40000"/>
                    </a:prstClr>
                  </a:outerShdw>
                </a:effectLst>
                <a:latin typeface="Effra" panose="02000506080000020004" pitchFamily="2" charset="0"/>
              </a:rPr>
              <a:t>4</a:t>
            </a:r>
          </a:p>
        </p:txBody>
      </p:sp>
      <p:sp>
        <p:nvSpPr>
          <p:cNvPr id="14" name="Tekstvak 13">
            <a:extLst>
              <a:ext uri="{FF2B5EF4-FFF2-40B4-BE49-F238E27FC236}">
                <a16:creationId xmlns:a16="http://schemas.microsoft.com/office/drawing/2014/main" id="{B942DF8B-E330-5B0C-C75E-147948A6B26F}"/>
              </a:ext>
            </a:extLst>
          </p:cNvPr>
          <p:cNvSpPr txBox="1"/>
          <p:nvPr/>
        </p:nvSpPr>
        <p:spPr>
          <a:xfrm>
            <a:off x="1578192" y="1504890"/>
            <a:ext cx="1920736" cy="2215991"/>
          </a:xfrm>
          <a:prstGeom prst="rect">
            <a:avLst/>
          </a:prstGeom>
          <a:noFill/>
        </p:spPr>
        <p:txBody>
          <a:bodyPr wrap="square" rtlCol="0">
            <a:spAutoFit/>
          </a:bodyPr>
          <a:lstStyle/>
          <a:p>
            <a:pPr algn="ctr"/>
            <a:r>
              <a:rPr lang="nl-NL" sz="13400" b="1" dirty="0">
                <a:ln w="19050">
                  <a:solidFill>
                    <a:schemeClr val="bg1"/>
                  </a:solidFill>
                </a:ln>
                <a:solidFill>
                  <a:srgbClr val="652EA3"/>
                </a:solidFill>
                <a:effectLst>
                  <a:outerShdw blurRad="25400" dist="25400" dir="2700000" algn="tl" rotWithShape="0">
                    <a:prstClr val="black">
                      <a:alpha val="40000"/>
                    </a:prstClr>
                  </a:outerShdw>
                </a:effectLst>
                <a:latin typeface="Effra" panose="02000506080000020004" pitchFamily="2" charset="0"/>
              </a:rPr>
              <a:t>P</a:t>
            </a:r>
          </a:p>
        </p:txBody>
      </p:sp>
      <p:sp>
        <p:nvSpPr>
          <p:cNvPr id="15" name="Tekstvak 14">
            <a:extLst>
              <a:ext uri="{FF2B5EF4-FFF2-40B4-BE49-F238E27FC236}">
                <a16:creationId xmlns:a16="http://schemas.microsoft.com/office/drawing/2014/main" id="{CD5B7C70-B75F-6492-C3B4-2CD3998C0B04}"/>
              </a:ext>
            </a:extLst>
          </p:cNvPr>
          <p:cNvSpPr txBox="1"/>
          <p:nvPr/>
        </p:nvSpPr>
        <p:spPr>
          <a:xfrm>
            <a:off x="2241276" y="1642763"/>
            <a:ext cx="1920736" cy="1107996"/>
          </a:xfrm>
          <a:prstGeom prst="rect">
            <a:avLst/>
          </a:prstGeom>
          <a:noFill/>
        </p:spPr>
        <p:txBody>
          <a:bodyPr wrap="square" rtlCol="0">
            <a:spAutoFit/>
          </a:bodyPr>
          <a:lstStyle/>
          <a:p>
            <a:pPr algn="ctr"/>
            <a:r>
              <a:rPr lang="nl-NL" sz="6600" b="1" dirty="0">
                <a:ln w="19050">
                  <a:solidFill>
                    <a:schemeClr val="bg1"/>
                  </a:solidFill>
                </a:ln>
                <a:solidFill>
                  <a:srgbClr val="652EA3"/>
                </a:solidFill>
                <a:effectLst>
                  <a:outerShdw blurRad="25400" dist="25400" dir="2700000" algn="tl" rotWithShape="0">
                    <a:prstClr val="black">
                      <a:alpha val="40000"/>
                    </a:prstClr>
                  </a:outerShdw>
                </a:effectLst>
                <a:latin typeface="Effra" panose="02000506080000020004" pitchFamily="2" charset="0"/>
              </a:rPr>
              <a:t>‘s</a:t>
            </a:r>
          </a:p>
        </p:txBody>
      </p:sp>
      <p:sp>
        <p:nvSpPr>
          <p:cNvPr id="16" name="Tekstvak 15">
            <a:extLst>
              <a:ext uri="{FF2B5EF4-FFF2-40B4-BE49-F238E27FC236}">
                <a16:creationId xmlns:a16="http://schemas.microsoft.com/office/drawing/2014/main" id="{BE19E5AD-153E-43CE-5DA3-F7E24870AB65}"/>
              </a:ext>
            </a:extLst>
          </p:cNvPr>
          <p:cNvSpPr txBox="1"/>
          <p:nvPr/>
        </p:nvSpPr>
        <p:spPr>
          <a:xfrm>
            <a:off x="4230264" y="1727838"/>
            <a:ext cx="3731472"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Herhaal nog even: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rPr>
              <a:t>De</a:t>
            </a:r>
            <a:r>
              <a:rPr kumimoji="0" lang="nl-NL" sz="2800" b="1" i="1" u="none" strike="noStrike" kern="1200" cap="none" spc="0" normalizeH="0" noProof="0" dirty="0">
                <a:ln>
                  <a:noFill/>
                </a:ln>
                <a:solidFill>
                  <a:prstClr val="black"/>
                </a:solidFill>
                <a:effectLst/>
                <a:uLnTx/>
                <a:uFillTx/>
                <a:latin typeface="Effra" panose="02000506080000020004" pitchFamily="2" charset="0"/>
              </a:rPr>
              <a:t> </a:t>
            </a:r>
            <a:r>
              <a:rPr kumimoji="0" lang="nl-NL" sz="2800" b="1" i="1" u="none" strike="noStrike" kern="1200" cap="none" spc="0" normalizeH="0" noProof="0" dirty="0">
                <a:ln>
                  <a:noFill/>
                </a:ln>
                <a:solidFill>
                  <a:srgbClr val="945DE8"/>
                </a:solidFill>
                <a:effectLst/>
                <a:uLnTx/>
                <a:uFillTx/>
                <a:latin typeface="Effra" panose="02000506080000020004" pitchFamily="2" charset="0"/>
              </a:rPr>
              <a:t>verschillen</a:t>
            </a:r>
            <a:r>
              <a:rPr kumimoji="0" lang="nl-NL" sz="2800" b="1" i="1" u="none" strike="noStrike" kern="1200" cap="none" spc="0" normalizeH="0" noProof="0" dirty="0">
                <a:ln>
                  <a:noFill/>
                </a:ln>
                <a:solidFill>
                  <a:prstClr val="black"/>
                </a:solidFill>
                <a:effectLst/>
                <a:uLnTx/>
                <a:uFillTx/>
                <a:latin typeface="Effra" panose="02000506080000020004" pitchFamily="2" charset="0"/>
              </a:rPr>
              <a:t>, </a:t>
            </a:r>
            <a:r>
              <a:rPr kumimoji="0" lang="nl-NL" sz="2800" b="1" i="1" u="none" strike="noStrike" kern="1200" cap="none" spc="0" normalizeH="0" noProof="0" dirty="0">
                <a:ln>
                  <a:noFill/>
                </a:ln>
                <a:solidFill>
                  <a:srgbClr val="945DE8"/>
                </a:solidFill>
                <a:effectLst/>
                <a:uLnTx/>
                <a:uFillTx/>
                <a:latin typeface="Effra" panose="02000506080000020004" pitchFamily="2" charset="0"/>
              </a:rPr>
              <a:t>overeenkomsten</a:t>
            </a:r>
            <a:r>
              <a:rPr kumimoji="0" lang="nl-NL" sz="2800" b="1" i="1" u="none" strike="noStrike" kern="1200" cap="none" spc="0" normalizeH="0" noProof="0" dirty="0">
                <a:ln>
                  <a:noFill/>
                </a:ln>
                <a:solidFill>
                  <a:prstClr val="black"/>
                </a:solidFill>
                <a:effectLst/>
                <a:uLnTx/>
                <a:uFillTx/>
                <a:latin typeface="Effra" panose="02000506080000020004" pitchFamily="2" charset="0"/>
              </a:rPr>
              <a:t>, </a:t>
            </a:r>
            <a:r>
              <a:rPr kumimoji="0" lang="nl-NL" sz="2800" b="1" i="1" u="none" strike="noStrike" kern="1200" cap="none" spc="0" normalizeH="0" noProof="0" dirty="0">
                <a:ln>
                  <a:noFill/>
                </a:ln>
                <a:solidFill>
                  <a:srgbClr val="945DE8"/>
                </a:solidFill>
                <a:effectLst/>
                <a:uLnTx/>
                <a:uFillTx/>
                <a:latin typeface="Effra" panose="02000506080000020004" pitchFamily="2" charset="0"/>
              </a:rPr>
              <a:t>aansprakelijkheid</a:t>
            </a:r>
            <a:r>
              <a:rPr kumimoji="0" lang="nl-NL" sz="2800" b="1" i="1" u="none" strike="noStrike" kern="1200" cap="none" spc="0" normalizeH="0" noProof="0" dirty="0">
                <a:ln>
                  <a:noFill/>
                </a:ln>
                <a:solidFill>
                  <a:prstClr val="black"/>
                </a:solidFill>
                <a:effectLst/>
                <a:uLnTx/>
                <a:uFillTx/>
                <a:latin typeface="Effra" panose="02000506080000020004" pitchFamily="2" charset="0"/>
              </a:rPr>
              <a:t>, </a:t>
            </a:r>
            <a:r>
              <a:rPr kumimoji="0" lang="nl-NL" sz="2800" b="1" i="1" u="none" strike="noStrike" kern="1200" cap="none" spc="0" normalizeH="0" noProof="0" dirty="0">
                <a:ln>
                  <a:noFill/>
                </a:ln>
                <a:solidFill>
                  <a:srgbClr val="945DE8"/>
                </a:solidFill>
                <a:effectLst/>
                <a:uLnTx/>
                <a:uFillTx/>
                <a:latin typeface="Effra" panose="02000506080000020004" pitchFamily="2" charset="0"/>
              </a:rPr>
              <a:t>zeggenschap</a:t>
            </a:r>
            <a:r>
              <a:rPr kumimoji="0" lang="nl-NL" sz="2800" b="1" i="1" u="none" strike="noStrike" kern="1200" cap="none" spc="0" normalizeH="0" noProof="0" dirty="0">
                <a:ln>
                  <a:noFill/>
                </a:ln>
                <a:solidFill>
                  <a:prstClr val="black"/>
                </a:solidFill>
                <a:effectLst/>
                <a:uLnTx/>
                <a:uFillTx/>
                <a:latin typeface="Effra" panose="02000506080000020004" pitchFamily="2" charset="0"/>
              </a:rPr>
              <a:t>, </a:t>
            </a:r>
            <a:r>
              <a:rPr kumimoji="0" lang="nl-NL" sz="2800" b="1" i="1" u="none" strike="noStrike" kern="1200" cap="none" spc="0" normalizeH="0" noProof="0" dirty="0">
                <a:ln>
                  <a:noFill/>
                </a:ln>
                <a:solidFill>
                  <a:srgbClr val="945DE8"/>
                </a:solidFill>
                <a:effectLst/>
                <a:uLnTx/>
                <a:uFillTx/>
                <a:latin typeface="Effra" panose="02000506080000020004" pitchFamily="2" charset="0"/>
              </a:rPr>
              <a:t>dagelijkse leiding</a:t>
            </a:r>
            <a:r>
              <a:rPr kumimoji="0" lang="nl-NL" sz="2800" b="1" i="1" u="none" strike="noStrike" kern="1200" cap="none" spc="0" normalizeH="0" noProof="0" dirty="0">
                <a:ln>
                  <a:noFill/>
                </a:ln>
                <a:effectLst/>
                <a:uLnTx/>
                <a:uFillTx/>
                <a:latin typeface="Effra" panose="02000506080000020004" pitchFamily="2" charset="0"/>
              </a:rPr>
              <a:t>,</a:t>
            </a:r>
            <a:r>
              <a:rPr kumimoji="0" lang="nl-NL" sz="2800" b="1" i="1" u="none" strike="noStrike" kern="1200" cap="none" spc="0" normalizeH="0" noProof="0" dirty="0">
                <a:ln>
                  <a:noFill/>
                </a:ln>
                <a:solidFill>
                  <a:srgbClr val="945DE8"/>
                </a:solidFill>
                <a:effectLst/>
                <a:uLnTx/>
                <a:uFillTx/>
                <a:latin typeface="Effra" panose="02000506080000020004" pitchFamily="2" charset="0"/>
              </a:rPr>
              <a:t> continuïteit</a:t>
            </a:r>
            <a:r>
              <a:rPr kumimoji="0" lang="nl-NL" sz="2800" b="1" i="1" u="none" strike="noStrike" kern="1200" cap="none" spc="0" normalizeH="0" noProof="0" dirty="0">
                <a:ln>
                  <a:noFill/>
                </a:ln>
                <a:solidFill>
                  <a:prstClr val="black"/>
                </a:solidFill>
                <a:effectLst/>
                <a:uLnTx/>
                <a:uFillTx/>
                <a:latin typeface="Effra" panose="02000506080000020004" pitchFamily="2" charset="0"/>
              </a:rPr>
              <a: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ndParaRPr>
          </a:p>
        </p:txBody>
      </p:sp>
      <p:sp>
        <p:nvSpPr>
          <p:cNvPr id="17" name="Tekstvak 16">
            <a:extLst>
              <a:ext uri="{FF2B5EF4-FFF2-40B4-BE49-F238E27FC236}">
                <a16:creationId xmlns:a16="http://schemas.microsoft.com/office/drawing/2014/main" id="{031D5383-D3FF-DADA-D709-5014950EAD10}"/>
              </a:ext>
            </a:extLst>
          </p:cNvPr>
          <p:cNvSpPr txBox="1"/>
          <p:nvPr/>
        </p:nvSpPr>
        <p:spPr>
          <a:xfrm>
            <a:off x="4230264" y="5246825"/>
            <a:ext cx="373147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600" b="1" dirty="0">
                <a:solidFill>
                  <a:srgbClr val="652EA3"/>
                </a:solidFill>
                <a:latin typeface="Effra" panose="02000506080000020004" pitchFamily="2" charset="0"/>
              </a:rPr>
              <a:t>Handig schema in deze slides!</a:t>
            </a:r>
            <a:endParaRPr kumimoji="0" lang="nl-NL" sz="3600" b="1" u="none" strike="noStrike" kern="1200" cap="none" spc="0" normalizeH="0" baseline="0" noProof="0" dirty="0">
              <a:ln>
                <a:noFill/>
              </a:ln>
              <a:solidFill>
                <a:srgbClr val="652EA3"/>
              </a:solidFill>
              <a:effectLst/>
              <a:uLnTx/>
              <a:uFillTx/>
              <a:latin typeface="Effra" panose="02000506080000020004" pitchFamily="2" charset="0"/>
            </a:endParaRPr>
          </a:p>
        </p:txBody>
      </p:sp>
      <p:grpSp>
        <p:nvGrpSpPr>
          <p:cNvPr id="37" name="Groep 36">
            <a:extLst>
              <a:ext uri="{FF2B5EF4-FFF2-40B4-BE49-F238E27FC236}">
                <a16:creationId xmlns:a16="http://schemas.microsoft.com/office/drawing/2014/main" id="{2FCAC4EE-2AA5-3EC0-9ECD-13F1A0E52F25}"/>
              </a:ext>
            </a:extLst>
          </p:cNvPr>
          <p:cNvGrpSpPr/>
          <p:nvPr/>
        </p:nvGrpSpPr>
        <p:grpSpPr>
          <a:xfrm>
            <a:off x="8262410" y="1794404"/>
            <a:ext cx="3649386" cy="2181020"/>
            <a:chOff x="8262410" y="1794404"/>
            <a:chExt cx="3649386" cy="2181020"/>
          </a:xfrm>
        </p:grpSpPr>
        <p:grpSp>
          <p:nvGrpSpPr>
            <p:cNvPr id="36" name="Groep 35">
              <a:extLst>
                <a:ext uri="{FF2B5EF4-FFF2-40B4-BE49-F238E27FC236}">
                  <a16:creationId xmlns:a16="http://schemas.microsoft.com/office/drawing/2014/main" id="{4EED8FB2-AF0B-3AE5-E524-D528CD971E5D}"/>
                </a:ext>
              </a:extLst>
            </p:cNvPr>
            <p:cNvGrpSpPr/>
            <p:nvPr/>
          </p:nvGrpSpPr>
          <p:grpSpPr>
            <a:xfrm>
              <a:off x="8262410" y="1794404"/>
              <a:ext cx="3649386" cy="2123900"/>
              <a:chOff x="8262410" y="1794404"/>
              <a:chExt cx="3649386" cy="2123900"/>
            </a:xfrm>
          </p:grpSpPr>
          <p:sp>
            <p:nvSpPr>
              <p:cNvPr id="18" name="Rechthoek: afgeronde hoeken 17">
                <a:extLst>
                  <a:ext uri="{FF2B5EF4-FFF2-40B4-BE49-F238E27FC236}">
                    <a16:creationId xmlns:a16="http://schemas.microsoft.com/office/drawing/2014/main" id="{62FCC7AF-D196-8E18-11A2-5D87E80A3BC8}"/>
                  </a:ext>
                </a:extLst>
              </p:cNvPr>
              <p:cNvSpPr/>
              <p:nvPr/>
            </p:nvSpPr>
            <p:spPr>
              <a:xfrm>
                <a:off x="8262410" y="1949373"/>
                <a:ext cx="3649386" cy="1911812"/>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8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9" name="Tekstvak 18">
                <a:extLst>
                  <a:ext uri="{FF2B5EF4-FFF2-40B4-BE49-F238E27FC236}">
                    <a16:creationId xmlns:a16="http://schemas.microsoft.com/office/drawing/2014/main" id="{751D1F27-4A39-684F-70E7-96CD05EBB39B}"/>
                  </a:ext>
                </a:extLst>
              </p:cNvPr>
              <p:cNvSpPr txBox="1"/>
              <p:nvPr/>
            </p:nvSpPr>
            <p:spPr>
              <a:xfrm>
                <a:off x="8328526" y="2264525"/>
                <a:ext cx="464477"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S</a:t>
                </a:r>
              </a:p>
            </p:txBody>
          </p:sp>
          <p:cxnSp>
            <p:nvCxnSpPr>
              <p:cNvPr id="20" name="Rechte verbindingslijn 19">
                <a:extLst>
                  <a:ext uri="{FF2B5EF4-FFF2-40B4-BE49-F238E27FC236}">
                    <a16:creationId xmlns:a16="http://schemas.microsoft.com/office/drawing/2014/main" id="{9E2BC045-CA93-BCC2-A1BF-9D22EB8961AF}"/>
                  </a:ext>
                </a:extLst>
              </p:cNvPr>
              <p:cNvCxnSpPr>
                <a:cxnSpLocks/>
              </p:cNvCxnSpPr>
              <p:nvPr/>
            </p:nvCxnSpPr>
            <p:spPr>
              <a:xfrm>
                <a:off x="10197666" y="3007234"/>
                <a:ext cx="1656000" cy="0"/>
              </a:xfrm>
              <a:prstGeom prst="line">
                <a:avLst/>
              </a:prstGeom>
              <a:noFill/>
              <a:ln w="73025" cap="flat" cmpd="sng" algn="ctr">
                <a:solidFill>
                  <a:srgbClr val="652EA3"/>
                </a:solidFill>
                <a:prstDash val="solid"/>
                <a:miter lim="800000"/>
              </a:ln>
              <a:effectLst>
                <a:outerShdw blurRad="25400" dist="25400" dir="2700000" algn="tl" rotWithShape="0">
                  <a:prstClr val="black">
                    <a:alpha val="40000"/>
                  </a:prstClr>
                </a:outerShdw>
              </a:effectLst>
            </p:spPr>
          </p:cxnSp>
          <p:sp>
            <p:nvSpPr>
              <p:cNvPr id="21" name="Tekstvak 20">
                <a:extLst>
                  <a:ext uri="{FF2B5EF4-FFF2-40B4-BE49-F238E27FC236}">
                    <a16:creationId xmlns:a16="http://schemas.microsoft.com/office/drawing/2014/main" id="{A78C51AC-64EF-6B2C-6985-E04613E7A340}"/>
                  </a:ext>
                </a:extLst>
              </p:cNvPr>
              <p:cNvSpPr txBox="1"/>
              <p:nvPr/>
            </p:nvSpPr>
            <p:spPr>
              <a:xfrm>
                <a:off x="9260332" y="2169280"/>
                <a:ext cx="464477"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a</a:t>
                </a:r>
              </a:p>
            </p:txBody>
          </p:sp>
          <p:sp>
            <p:nvSpPr>
              <p:cNvPr id="22" name="Tekstvak 21">
                <a:extLst>
                  <a:ext uri="{FF2B5EF4-FFF2-40B4-BE49-F238E27FC236}">
                    <a16:creationId xmlns:a16="http://schemas.microsoft.com/office/drawing/2014/main" id="{15E3222B-B3CA-7E4C-56BC-D65AC9D1E8F6}"/>
                  </a:ext>
                </a:extLst>
              </p:cNvPr>
              <p:cNvSpPr txBox="1"/>
              <p:nvPr/>
            </p:nvSpPr>
            <p:spPr>
              <a:xfrm>
                <a:off x="10130319" y="1858768"/>
                <a:ext cx="464477"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23" name="Tekstvak 22">
                <a:extLst>
                  <a:ext uri="{FF2B5EF4-FFF2-40B4-BE49-F238E27FC236}">
                    <a16:creationId xmlns:a16="http://schemas.microsoft.com/office/drawing/2014/main" id="{7459E873-5C5F-053C-A9E0-6FB728343302}"/>
                  </a:ext>
                </a:extLst>
              </p:cNvPr>
              <p:cNvSpPr txBox="1"/>
              <p:nvPr/>
            </p:nvSpPr>
            <p:spPr>
              <a:xfrm>
                <a:off x="10130319" y="2594865"/>
                <a:ext cx="464477" cy="1323439"/>
              </a:xfrm>
              <a:prstGeom prst="rect">
                <a:avLst/>
              </a:prstGeom>
              <a:noFill/>
            </p:spPr>
            <p:txBody>
              <a:bodyPr wrap="square" rtlCol="0">
                <a:spAutoFit/>
              </a:bodyPr>
              <a:lstStyle/>
              <a:p>
                <a:pPr algn="ctr">
                  <a:defRPr/>
                </a:pPr>
                <a:r>
                  <a:rPr lang="nl-NL" sz="8000" b="1" dirty="0">
                    <a:solidFill>
                      <a:srgbClr val="AE83ED"/>
                    </a:solidFill>
                    <a:effectLst>
                      <a:outerShdw blurRad="25400" dist="25400" dir="2700000" algn="tl" rotWithShape="0">
                        <a:prstClr val="black">
                          <a:alpha val="40000"/>
                        </a:prstClr>
                      </a:outerShdw>
                    </a:effectLst>
                    <a:latin typeface="Effra" panose="02000506080000020004" pitchFamily="2" charset="0"/>
                  </a:rPr>
                  <a:t>r</a:t>
                </a:r>
              </a:p>
            </p:txBody>
          </p:sp>
          <p:sp>
            <p:nvSpPr>
              <p:cNvPr id="25" name="Is gelijk aan 24">
                <a:extLst>
                  <a:ext uri="{FF2B5EF4-FFF2-40B4-BE49-F238E27FC236}">
                    <a16:creationId xmlns:a16="http://schemas.microsoft.com/office/drawing/2014/main" id="{4C6CE4D7-704E-5130-4113-5DA69E0FEAD5}"/>
                  </a:ext>
                </a:extLst>
              </p:cNvPr>
              <p:cNvSpPr/>
              <p:nvPr/>
            </p:nvSpPr>
            <p:spPr>
              <a:xfrm>
                <a:off x="8827836" y="2367144"/>
                <a:ext cx="422919" cy="1221661"/>
              </a:xfrm>
              <a:prstGeom prst="mathEqual">
                <a:avLst>
                  <a:gd name="adj1" fmla="val 5273"/>
                  <a:gd name="adj2" fmla="val 7991"/>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4400" b="0" i="0" u="none" strike="noStrike" kern="0" cap="none" spc="0" normalizeH="0" baseline="0" noProof="0" dirty="0">
                  <a:ln>
                    <a:noFill/>
                  </a:ln>
                  <a:solidFill>
                    <a:srgbClr val="92278F"/>
                  </a:solidFill>
                  <a:effectLst/>
                  <a:uLnTx/>
                  <a:uFillTx/>
                  <a:latin typeface="Aptos" panose="02110004020202020204"/>
                  <a:ea typeface="+mn-ea"/>
                  <a:cs typeface="+mn-cs"/>
                </a:endParaRPr>
              </a:p>
            </p:txBody>
          </p:sp>
          <p:sp>
            <p:nvSpPr>
              <p:cNvPr id="26" name="Vermenigvuldigingsteken 25">
                <a:extLst>
                  <a:ext uri="{FF2B5EF4-FFF2-40B4-BE49-F238E27FC236}">
                    <a16:creationId xmlns:a16="http://schemas.microsoft.com/office/drawing/2014/main" id="{F62968CC-87E5-0A59-AD37-0CE8C1D30849}"/>
                  </a:ext>
                </a:extLst>
              </p:cNvPr>
              <p:cNvSpPr/>
              <p:nvPr/>
            </p:nvSpPr>
            <p:spPr>
              <a:xfrm>
                <a:off x="9677646" y="2677770"/>
                <a:ext cx="519885" cy="601778"/>
              </a:xfrm>
              <a:prstGeom prst="mathMultiply">
                <a:avLst>
                  <a:gd name="adj1" fmla="val 12425"/>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dirty="0"/>
              </a:p>
            </p:txBody>
          </p:sp>
          <p:sp>
            <p:nvSpPr>
              <p:cNvPr id="27" name="Tekstvak 26">
                <a:extLst>
                  <a:ext uri="{FF2B5EF4-FFF2-40B4-BE49-F238E27FC236}">
                    <a16:creationId xmlns:a16="http://schemas.microsoft.com/office/drawing/2014/main" id="{AFD9C302-1A96-D275-07F3-372D55D0877F}"/>
                  </a:ext>
                </a:extLst>
              </p:cNvPr>
              <p:cNvSpPr txBox="1"/>
              <p:nvPr/>
            </p:nvSpPr>
            <p:spPr>
              <a:xfrm>
                <a:off x="10545495" y="1794404"/>
                <a:ext cx="464477" cy="769441"/>
              </a:xfrm>
              <a:prstGeom prst="rect">
                <a:avLst/>
              </a:prstGeom>
              <a:noFill/>
            </p:spPr>
            <p:txBody>
              <a:bodyPr wrap="square" rtlCol="0">
                <a:spAutoFit/>
              </a:bodyPr>
              <a:lstStyle/>
              <a:p>
                <a:pPr algn="ctr">
                  <a:defRPr/>
                </a:pPr>
                <a:r>
                  <a:rPr lang="nl-NL" sz="4400" b="1" dirty="0">
                    <a:solidFill>
                      <a:srgbClr val="AE83ED"/>
                    </a:solidFill>
                    <a:effectLst>
                      <a:outerShdw blurRad="25400" dist="25400" dir="2700000" algn="tl" rotWithShape="0">
                        <a:prstClr val="black">
                          <a:alpha val="40000"/>
                        </a:prstClr>
                      </a:outerShdw>
                    </a:effectLst>
                    <a:latin typeface="Effra" panose="02000506080000020004" pitchFamily="2" charset="0"/>
                  </a:rPr>
                  <a:t>n</a:t>
                </a:r>
              </a:p>
            </p:txBody>
          </p:sp>
          <p:sp>
            <p:nvSpPr>
              <p:cNvPr id="28" name="Tekstvak 27">
                <a:extLst>
                  <a:ext uri="{FF2B5EF4-FFF2-40B4-BE49-F238E27FC236}">
                    <a16:creationId xmlns:a16="http://schemas.microsoft.com/office/drawing/2014/main" id="{2677CFEA-F79C-A49B-EDCF-44D778F74C1F}"/>
                  </a:ext>
                </a:extLst>
              </p:cNvPr>
              <p:cNvSpPr txBox="1"/>
              <p:nvPr/>
            </p:nvSpPr>
            <p:spPr>
              <a:xfrm>
                <a:off x="11388929" y="1949373"/>
                <a:ext cx="464477"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sp>
            <p:nvSpPr>
              <p:cNvPr id="29" name="Minteken 28">
                <a:extLst>
                  <a:ext uri="{FF2B5EF4-FFF2-40B4-BE49-F238E27FC236}">
                    <a16:creationId xmlns:a16="http://schemas.microsoft.com/office/drawing/2014/main" id="{EADBD03E-7AB5-8DCA-431A-30E8853872FC}"/>
                  </a:ext>
                </a:extLst>
              </p:cNvPr>
              <p:cNvSpPr/>
              <p:nvPr/>
            </p:nvSpPr>
            <p:spPr>
              <a:xfrm>
                <a:off x="10754535" y="3290385"/>
                <a:ext cx="406688"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92278F"/>
                  </a:solidFill>
                  <a:effectLst/>
                  <a:uLnTx/>
                  <a:uFillTx/>
                  <a:latin typeface="Aptos" panose="02110004020202020204"/>
                  <a:ea typeface="+mn-ea"/>
                  <a:cs typeface="+mn-cs"/>
                </a:endParaRPr>
              </a:p>
            </p:txBody>
          </p:sp>
          <p:sp>
            <p:nvSpPr>
              <p:cNvPr id="30" name="Minteken 29">
                <a:extLst>
                  <a:ext uri="{FF2B5EF4-FFF2-40B4-BE49-F238E27FC236}">
                    <a16:creationId xmlns:a16="http://schemas.microsoft.com/office/drawing/2014/main" id="{DCC7DC4A-757E-FE2D-09C1-36043AB7A2A4}"/>
                  </a:ext>
                </a:extLst>
              </p:cNvPr>
              <p:cNvSpPr/>
              <p:nvPr/>
            </p:nvSpPr>
            <p:spPr>
              <a:xfrm>
                <a:off x="10922182" y="2514915"/>
                <a:ext cx="406688" cy="225354"/>
              </a:xfrm>
              <a:prstGeom prst="mathMinus">
                <a:avLst>
                  <a:gd name="adj1" fmla="val 25316"/>
                </a:avLst>
              </a:prstGeom>
              <a:solidFill>
                <a:srgbClr val="652EA3"/>
              </a:solidFill>
              <a:ln w="19050" cap="flat" cmpd="sng" algn="ctr">
                <a:solidFill>
                  <a:srgbClr val="652E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92278F"/>
                  </a:solidFill>
                  <a:effectLst/>
                  <a:uLnTx/>
                  <a:uFillTx/>
                  <a:latin typeface="Aptos" panose="02110004020202020204"/>
                  <a:ea typeface="+mn-ea"/>
                  <a:cs typeface="+mn-cs"/>
                </a:endParaRPr>
              </a:p>
            </p:txBody>
          </p:sp>
        </p:grpSp>
        <p:sp>
          <p:nvSpPr>
            <p:cNvPr id="24" name="Tekstvak 23">
              <a:extLst>
                <a:ext uri="{FF2B5EF4-FFF2-40B4-BE49-F238E27FC236}">
                  <a16:creationId xmlns:a16="http://schemas.microsoft.com/office/drawing/2014/main" id="{378EB3B3-2521-4AC1-0218-D4DB3D76F4F7}"/>
                </a:ext>
              </a:extLst>
            </p:cNvPr>
            <p:cNvSpPr txBox="1"/>
            <p:nvPr/>
          </p:nvSpPr>
          <p:spPr>
            <a:xfrm>
              <a:off x="11354096" y="2775095"/>
              <a:ext cx="464477" cy="1200329"/>
            </a:xfrm>
            <a:prstGeom prst="rect">
              <a:avLst/>
            </a:prstGeom>
            <a:noFill/>
          </p:spPr>
          <p:txBody>
            <a:bodyPr wrap="square" rtlCol="0">
              <a:spAutoFit/>
            </a:bodyPr>
            <a:lstStyle/>
            <a:p>
              <a:pPr algn="ctr">
                <a:defRPr/>
              </a:pPr>
              <a:r>
                <a:rPr lang="nl-NL" sz="7200" b="1" dirty="0">
                  <a:solidFill>
                    <a:srgbClr val="AE83ED"/>
                  </a:solidFill>
                  <a:effectLst>
                    <a:outerShdw blurRad="25400" dist="25400" dir="2700000" algn="tl" rotWithShape="0">
                      <a:prstClr val="black">
                        <a:alpha val="40000"/>
                      </a:prstClr>
                    </a:outerShdw>
                  </a:effectLst>
                  <a:latin typeface="Effra" panose="02000506080000020004" pitchFamily="2" charset="0"/>
                </a:rPr>
                <a:t>1</a:t>
              </a:r>
            </a:p>
          </p:txBody>
        </p:sp>
      </p:grpSp>
      <p:sp>
        <p:nvSpPr>
          <p:cNvPr id="34" name="Tekstvak 33">
            <a:extLst>
              <a:ext uri="{FF2B5EF4-FFF2-40B4-BE49-F238E27FC236}">
                <a16:creationId xmlns:a16="http://schemas.microsoft.com/office/drawing/2014/main" id="{E1AA1422-B7BC-F9F9-D20E-F0BA1605D061}"/>
              </a:ext>
            </a:extLst>
          </p:cNvPr>
          <p:cNvSpPr txBox="1"/>
          <p:nvPr/>
        </p:nvSpPr>
        <p:spPr>
          <a:xfrm>
            <a:off x="4479637" y="6473187"/>
            <a:ext cx="756342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Let op</a:t>
            </a:r>
            <a:r>
              <a:rPr kumimoji="0" lang="nl-NL" sz="12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 het is geen regel dat deze onderwerpen op elk examen komen, maar wel de ervaring van afgelopen jaren. </a:t>
            </a:r>
          </a:p>
        </p:txBody>
      </p:sp>
      <p:sp>
        <p:nvSpPr>
          <p:cNvPr id="35" name="Tekstvak 34">
            <a:extLst>
              <a:ext uri="{FF2B5EF4-FFF2-40B4-BE49-F238E27FC236}">
                <a16:creationId xmlns:a16="http://schemas.microsoft.com/office/drawing/2014/main" id="{806B8947-8462-7619-20FD-7CB92BC02C11}"/>
              </a:ext>
            </a:extLst>
          </p:cNvPr>
          <p:cNvSpPr txBox="1"/>
          <p:nvPr/>
        </p:nvSpPr>
        <p:spPr>
          <a:xfrm>
            <a:off x="8221367" y="4444330"/>
            <a:ext cx="373147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i="1" dirty="0">
                <a:solidFill>
                  <a:prstClr val="black"/>
                </a:solidFill>
                <a:latin typeface="Effra" panose="02000506080000020004" pitchFamily="2" charset="0"/>
              </a:rPr>
              <a:t>Een </a:t>
            </a:r>
            <a:r>
              <a:rPr lang="nl-NL" sz="2800" b="1" i="1" dirty="0">
                <a:solidFill>
                  <a:srgbClr val="945DE8"/>
                </a:solidFill>
                <a:latin typeface="Effra" panose="02000506080000020004" pitchFamily="2" charset="0"/>
              </a:rPr>
              <a:t>tijdlijn</a:t>
            </a:r>
            <a:r>
              <a:rPr lang="nl-NL" sz="2800" b="1" i="1" dirty="0">
                <a:solidFill>
                  <a:prstClr val="black"/>
                </a:solidFill>
                <a:latin typeface="Effra" panose="02000506080000020004" pitchFamily="2" charset="0"/>
              </a:rPr>
              <a:t> maken en heel </a:t>
            </a:r>
            <a:r>
              <a:rPr lang="nl-NL" sz="2800" b="1" i="1" dirty="0">
                <a:solidFill>
                  <a:srgbClr val="945DE8"/>
                </a:solidFill>
                <a:latin typeface="Effra" panose="02000506080000020004" pitchFamily="2" charset="0"/>
              </a:rPr>
              <a:t>zorgvuldig</a:t>
            </a:r>
            <a:r>
              <a:rPr lang="nl-NL" sz="2800" b="1" i="1" dirty="0">
                <a:solidFill>
                  <a:prstClr val="black"/>
                </a:solidFill>
                <a:latin typeface="Effra" panose="02000506080000020004" pitchFamily="2" charset="0"/>
              </a:rPr>
              <a:t> </a:t>
            </a:r>
            <a:r>
              <a:rPr lang="nl-NL" sz="2800" b="1" i="1" dirty="0">
                <a:solidFill>
                  <a:srgbClr val="945DE8"/>
                </a:solidFill>
                <a:latin typeface="Effra" panose="02000506080000020004" pitchFamily="2" charset="0"/>
              </a:rPr>
              <a:t>lezen</a:t>
            </a:r>
            <a:r>
              <a:rPr lang="nl-NL" sz="2800" b="1" i="1" dirty="0">
                <a:solidFill>
                  <a:prstClr val="black"/>
                </a:solidFill>
                <a:latin typeface="Effra" panose="02000506080000020004" pitchFamily="2" charset="0"/>
              </a:rPr>
              <a:t> en </a:t>
            </a:r>
            <a:r>
              <a:rPr lang="nl-NL" sz="2800" b="1" i="1" dirty="0">
                <a:solidFill>
                  <a:srgbClr val="945DE8"/>
                </a:solidFill>
                <a:latin typeface="Effra" panose="02000506080000020004" pitchFamily="2" charset="0"/>
              </a:rPr>
              <a:t>tellen</a:t>
            </a:r>
            <a:r>
              <a:rPr lang="nl-NL" sz="2800" b="1" i="1" dirty="0">
                <a:solidFill>
                  <a:prstClr val="black"/>
                </a:solidFill>
                <a:latin typeface="Effra" panose="02000506080000020004" pitchFamily="2" charset="0"/>
              </a:rPr>
              <a:t>, dat helpt een hoop!</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ndParaRPr>
          </a:p>
        </p:txBody>
      </p:sp>
    </p:spTree>
    <p:extLst>
      <p:ext uri="{BB962C8B-B14F-4D97-AF65-F5344CB8AC3E}">
        <p14:creationId xmlns:p14="http://schemas.microsoft.com/office/powerpoint/2010/main" val="309388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250"/>
                                        <p:tgtEl>
                                          <p:spTgt spid="4"/>
                                        </p:tgtEl>
                                      </p:cBhvr>
                                    </p:animEffect>
                                  </p:childTnLst>
                                </p:cTn>
                              </p:par>
                              <p:par>
                                <p:cTn id="8" presetID="16" presetClass="entr" presetSubtype="4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1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100"/>
                            </p:stCondLst>
                            <p:childTnLst>
                              <p:par>
                                <p:cTn id="27" presetID="1" presetClass="entr" presetSubtype="0" fill="hold" grpId="0" nodeType="afterEffect">
                                  <p:stCondLst>
                                    <p:cond delay="10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200"/>
                            </p:stCondLst>
                            <p:childTnLst>
                              <p:par>
                                <p:cTn id="30" presetID="1" presetClass="entr" presetSubtype="0" fill="hold" grpId="0" nodeType="afterEffect">
                                  <p:stCondLst>
                                    <p:cond delay="100"/>
                                  </p:stCondLst>
                                  <p:childTnLst>
                                    <p:set>
                                      <p:cBhvr>
                                        <p:cTn id="31" dur="1" fill="hold">
                                          <p:stCondLst>
                                            <p:cond delay="0"/>
                                          </p:stCondLst>
                                        </p:cTn>
                                        <p:tgtEl>
                                          <p:spTgt spid="11"/>
                                        </p:tgtEl>
                                        <p:attrNameLst>
                                          <p:attrName>style.visibility</p:attrName>
                                        </p:attrNameLst>
                                      </p:cBhvr>
                                      <p:to>
                                        <p:strVal val="visible"/>
                                      </p:to>
                                    </p:set>
                                  </p:childTnLst>
                                </p:cTn>
                              </p:par>
                            </p:childTnLst>
                          </p:cTn>
                        </p:par>
                        <p:par>
                          <p:cTn id="32" fill="hold">
                            <p:stCondLst>
                              <p:cond delay="300"/>
                            </p:stCondLst>
                            <p:childTnLst>
                              <p:par>
                                <p:cTn id="33" presetID="1" presetClass="entr" presetSubtype="0" fill="hold" grpId="0" nodeType="afterEffect">
                                  <p:stCondLst>
                                    <p:cond delay="10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250"/>
                                        <p:tgtEl>
                                          <p:spTgt spid="37"/>
                                        </p:tgtEl>
                                      </p:cBhvr>
                                    </p:animEffect>
                                  </p:childTnLst>
                                </p:cTn>
                              </p:par>
                            </p:childTnLst>
                          </p:cTn>
                        </p:par>
                        <p:par>
                          <p:cTn id="56" fill="hold">
                            <p:stCondLst>
                              <p:cond delay="250"/>
                            </p:stCondLst>
                            <p:childTnLst>
                              <p:par>
                                <p:cTn id="57" presetID="1"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p:bldP spid="10" grpId="0"/>
      <p:bldP spid="11" grpId="0"/>
      <p:bldP spid="12" grpId="0"/>
      <p:bldP spid="13" grpId="0"/>
      <p:bldP spid="14" grpId="0"/>
      <p:bldP spid="15" grpId="0"/>
      <p:bldP spid="16" grpId="0"/>
      <p:bldP spid="17" grpId="0"/>
      <p:bldP spid="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2F883-2DC3-C4A3-BFB5-8D83B2EE3C79}"/>
            </a:ext>
          </a:extLst>
        </p:cNvPr>
        <p:cNvGrpSpPr/>
        <p:nvPr/>
      </p:nvGrpSpPr>
      <p:grpSpPr>
        <a:xfrm>
          <a:off x="0" y="0"/>
          <a:ext cx="0" cy="0"/>
          <a:chOff x="0" y="0"/>
          <a:chExt cx="0" cy="0"/>
        </a:xfrm>
      </p:grpSpPr>
      <p:sp>
        <p:nvSpPr>
          <p:cNvPr id="13" name="Pijl: omhoog 12">
            <a:extLst>
              <a:ext uri="{FF2B5EF4-FFF2-40B4-BE49-F238E27FC236}">
                <a16:creationId xmlns:a16="http://schemas.microsoft.com/office/drawing/2014/main" id="{985EDF6F-F993-D689-B6C5-577F1D9B0562}"/>
              </a:ext>
            </a:extLst>
          </p:cNvPr>
          <p:cNvSpPr/>
          <p:nvPr/>
        </p:nvSpPr>
        <p:spPr>
          <a:xfrm flipV="1">
            <a:off x="834111" y="1004973"/>
            <a:ext cx="501666" cy="848056"/>
          </a:xfrm>
          <a:prstGeom prst="upArrow">
            <a:avLst/>
          </a:prstGeom>
          <a:solidFill>
            <a:srgbClr val="00B050"/>
          </a:solidFill>
          <a:ln>
            <a:solidFill>
              <a:srgbClr val="00B05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Pijl: omhoog 18">
            <a:extLst>
              <a:ext uri="{FF2B5EF4-FFF2-40B4-BE49-F238E27FC236}">
                <a16:creationId xmlns:a16="http://schemas.microsoft.com/office/drawing/2014/main" id="{AAC1E47A-1B04-227B-687D-28540BBFFE1D}"/>
              </a:ext>
            </a:extLst>
          </p:cNvPr>
          <p:cNvSpPr/>
          <p:nvPr/>
        </p:nvSpPr>
        <p:spPr>
          <a:xfrm>
            <a:off x="2230303" y="2081346"/>
            <a:ext cx="325572" cy="527761"/>
          </a:xfrm>
          <a:prstGeom prst="upArrow">
            <a:avLst/>
          </a:prstGeom>
          <a:solidFill>
            <a:srgbClr val="00B050"/>
          </a:solidFill>
          <a:ln>
            <a:solidFill>
              <a:srgbClr val="00B05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jl: omhoog 20">
            <a:extLst>
              <a:ext uri="{FF2B5EF4-FFF2-40B4-BE49-F238E27FC236}">
                <a16:creationId xmlns:a16="http://schemas.microsoft.com/office/drawing/2014/main" id="{1B522992-20B9-C31B-F729-837F6E0586FC}"/>
              </a:ext>
            </a:extLst>
          </p:cNvPr>
          <p:cNvSpPr/>
          <p:nvPr/>
        </p:nvSpPr>
        <p:spPr>
          <a:xfrm>
            <a:off x="2548481" y="1549467"/>
            <a:ext cx="325572" cy="527761"/>
          </a:xfrm>
          <a:prstGeom prst="upArrow">
            <a:avLst/>
          </a:prstGeom>
          <a:solidFill>
            <a:srgbClr val="00B050"/>
          </a:solidFill>
          <a:ln>
            <a:solidFill>
              <a:srgbClr val="00B05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27E6D7B7-75CC-73D0-A44C-3AEA9B2D911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Theorievragen en formules</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mc:AlternateContent xmlns:mc="http://schemas.openxmlformats.org/markup-compatibility/2006" xmlns:a14="http://schemas.microsoft.com/office/drawing/2010/main">
        <mc:Choice Requires="a14">
          <p:sp>
            <p:nvSpPr>
              <p:cNvPr id="3" name="Tekstvak 2">
                <a:extLst>
                  <a:ext uri="{FF2B5EF4-FFF2-40B4-BE49-F238E27FC236}">
                    <a16:creationId xmlns:a16="http://schemas.microsoft.com/office/drawing/2014/main" id="{84C51334-81B8-0BB1-5EFD-B7B08795A2D9}"/>
                  </a:ext>
                </a:extLst>
              </p:cNvPr>
              <p:cNvSpPr txBox="1"/>
              <p:nvPr/>
            </p:nvSpPr>
            <p:spPr>
              <a:xfrm>
                <a:off x="1457205" y="1555428"/>
                <a:ext cx="1366188" cy="10125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nl-NL" sz="3200" b="1" i="1" dirty="0" smtClean="0">
                              <a:solidFill>
                                <a:srgbClr val="652EA3"/>
                              </a:solidFill>
                              <a:latin typeface="Cambria Math" panose="02040503050406030204" pitchFamily="18" charset="0"/>
                            </a:rPr>
                          </m:ctrlPr>
                        </m:fPr>
                        <m:num>
                          <m:r>
                            <a:rPr lang="nl-NL" sz="3200" b="1" i="1" dirty="0" smtClean="0">
                              <a:solidFill>
                                <a:srgbClr val="652EA3"/>
                              </a:solidFill>
                              <a:latin typeface="Cambria Math" panose="02040503050406030204" pitchFamily="18" charset="0"/>
                            </a:rPr>
                            <m:t>𝑨</m:t>
                          </m:r>
                          <m:r>
                            <a:rPr lang="nl-NL" sz="3200" b="1" i="1" dirty="0" smtClean="0">
                              <a:solidFill>
                                <a:srgbClr val="652EA3"/>
                              </a:solidFill>
                              <a:latin typeface="Cambria Math" panose="02040503050406030204" pitchFamily="18" charset="0"/>
                            </a:rPr>
                            <m:t>−</m:t>
                          </m:r>
                          <m:r>
                            <a:rPr lang="nl-NL" sz="3200" b="1" i="1" dirty="0" smtClean="0">
                              <a:solidFill>
                                <a:srgbClr val="652EA3"/>
                              </a:solidFill>
                              <a:latin typeface="Cambria Math" panose="02040503050406030204" pitchFamily="18" charset="0"/>
                            </a:rPr>
                            <m:t>𝑹</m:t>
                          </m:r>
                        </m:num>
                        <m:den>
                          <m:r>
                            <a:rPr lang="nl-NL" sz="3200" b="1" i="1" dirty="0" smtClean="0">
                              <a:solidFill>
                                <a:srgbClr val="652EA3"/>
                              </a:solidFill>
                              <a:latin typeface="Cambria Math" panose="02040503050406030204" pitchFamily="18" charset="0"/>
                            </a:rPr>
                            <m:t>𝑵</m:t>
                          </m:r>
                        </m:den>
                      </m:f>
                    </m:oMath>
                  </m:oMathPara>
                </a14:m>
                <a:endParaRPr lang="nl-NL" sz="3200" b="1" dirty="0">
                  <a:solidFill>
                    <a:srgbClr val="652EA3"/>
                  </a:solidFill>
                </a:endParaRPr>
              </a:p>
            </p:txBody>
          </p:sp>
        </mc:Choice>
        <mc:Fallback xmlns="">
          <p:sp>
            <p:nvSpPr>
              <p:cNvPr id="3" name="Tekstvak 2">
                <a:extLst>
                  <a:ext uri="{FF2B5EF4-FFF2-40B4-BE49-F238E27FC236}">
                    <a16:creationId xmlns:a16="http://schemas.microsoft.com/office/drawing/2014/main" id="{84C51334-81B8-0BB1-5EFD-B7B08795A2D9}"/>
                  </a:ext>
                </a:extLst>
              </p:cNvPr>
              <p:cNvSpPr txBox="1">
                <a:spLocks noRot="1" noChangeAspect="1" noMove="1" noResize="1" noEditPoints="1" noAdjustHandles="1" noChangeArrowheads="1" noChangeShapeType="1" noTextEdit="1"/>
              </p:cNvSpPr>
              <p:nvPr/>
            </p:nvSpPr>
            <p:spPr>
              <a:xfrm>
                <a:off x="1457205" y="1555428"/>
                <a:ext cx="1366188" cy="1012521"/>
              </a:xfrm>
              <a:prstGeom prst="rect">
                <a:avLst/>
              </a:prstGeom>
              <a:blipFill>
                <a:blip r:embed="rId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5CF3F503-21A0-B2DB-617D-D9A933F5769C}"/>
                  </a:ext>
                </a:extLst>
              </p:cNvPr>
              <p:cNvSpPr txBox="1"/>
              <p:nvPr/>
            </p:nvSpPr>
            <p:spPr>
              <a:xfrm>
                <a:off x="9115285" y="1555428"/>
                <a:ext cx="2545494" cy="10125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nl-NL" sz="3200" b="1" i="1" smtClean="0">
                              <a:solidFill>
                                <a:srgbClr val="652EA3"/>
                              </a:solidFill>
                              <a:latin typeface="Cambria Math" panose="02040503050406030204" pitchFamily="18" charset="0"/>
                            </a:rPr>
                          </m:ctrlPr>
                        </m:fPr>
                        <m:num>
                          <m:r>
                            <a:rPr lang="nl-NL" sz="3200" b="1" i="1" smtClean="0">
                              <a:solidFill>
                                <a:srgbClr val="652EA3"/>
                              </a:solidFill>
                              <a:latin typeface="Cambria Math" panose="02040503050406030204" pitchFamily="18" charset="0"/>
                            </a:rPr>
                            <m:t>𝑽𝑽</m:t>
                          </m:r>
                        </m:num>
                        <m:den>
                          <m:r>
                            <a:rPr lang="nl-NL" sz="3200" b="1" i="1" smtClean="0">
                              <a:solidFill>
                                <a:srgbClr val="652EA3"/>
                              </a:solidFill>
                              <a:latin typeface="Cambria Math" panose="02040503050406030204" pitchFamily="18" charset="0"/>
                            </a:rPr>
                            <m:t>𝑻𝑽</m:t>
                          </m:r>
                        </m:den>
                      </m:f>
                      <m:r>
                        <a:rPr lang="nl-NL" sz="3200" b="1" i="1" smtClean="0">
                          <a:solidFill>
                            <a:srgbClr val="652EA3"/>
                          </a:solidFill>
                          <a:latin typeface="Cambria Math" panose="02040503050406030204" pitchFamily="18" charset="0"/>
                          <a:ea typeface="Cambria Math" panose="02040503050406030204" pitchFamily="18" charset="0"/>
                        </a:rPr>
                        <m:t>×</m:t>
                      </m:r>
                      <m:r>
                        <a:rPr lang="nl-NL" sz="3200" b="1" i="1" smtClean="0">
                          <a:solidFill>
                            <a:srgbClr val="652EA3"/>
                          </a:solidFill>
                          <a:latin typeface="Cambria Math" panose="02040503050406030204" pitchFamily="18" charset="0"/>
                          <a:ea typeface="Cambria Math" panose="02040503050406030204" pitchFamily="18" charset="0"/>
                        </a:rPr>
                        <m:t>𝟏𝟎𝟎</m:t>
                      </m:r>
                      <m:r>
                        <a:rPr lang="nl-NL" sz="3200" b="1" i="1" smtClean="0">
                          <a:solidFill>
                            <a:srgbClr val="652EA3"/>
                          </a:solidFill>
                          <a:latin typeface="Cambria Math" panose="02040503050406030204" pitchFamily="18" charset="0"/>
                          <a:ea typeface="Cambria Math" panose="02040503050406030204" pitchFamily="18" charset="0"/>
                        </a:rPr>
                        <m:t>%</m:t>
                      </m:r>
                    </m:oMath>
                  </m:oMathPara>
                </a14:m>
                <a:endParaRPr lang="nl-NL" sz="3200" b="1" dirty="0">
                  <a:solidFill>
                    <a:srgbClr val="652EA3"/>
                  </a:solidFill>
                </a:endParaRPr>
              </a:p>
            </p:txBody>
          </p:sp>
        </mc:Choice>
        <mc:Fallback xmlns="">
          <p:sp>
            <p:nvSpPr>
              <p:cNvPr id="4" name="Tekstvak 3">
                <a:extLst>
                  <a:ext uri="{FF2B5EF4-FFF2-40B4-BE49-F238E27FC236}">
                    <a16:creationId xmlns:a16="http://schemas.microsoft.com/office/drawing/2014/main" id="{5CF3F503-21A0-B2DB-617D-D9A933F5769C}"/>
                  </a:ext>
                </a:extLst>
              </p:cNvPr>
              <p:cNvSpPr txBox="1">
                <a:spLocks noRot="1" noChangeAspect="1" noMove="1" noResize="1" noEditPoints="1" noAdjustHandles="1" noChangeArrowheads="1" noChangeShapeType="1" noTextEdit="1"/>
              </p:cNvSpPr>
              <p:nvPr/>
            </p:nvSpPr>
            <p:spPr>
              <a:xfrm>
                <a:off x="9115285" y="1555428"/>
                <a:ext cx="2545494" cy="1012521"/>
              </a:xfrm>
              <a:prstGeom prst="rect">
                <a:avLst/>
              </a:prstGeom>
              <a:blipFill>
                <a:blip r:embed="rId3"/>
                <a:stretch>
                  <a:fillRect/>
                </a:stretch>
              </a:blipFill>
            </p:spPr>
            <p:txBody>
              <a:bodyPr/>
              <a:lstStyle/>
              <a:p>
                <a:r>
                  <a:rPr lang="nl-NL">
                    <a:noFill/>
                  </a:rPr>
                  <a:t> </a:t>
                </a:r>
              </a:p>
            </p:txBody>
          </p:sp>
        </mc:Fallback>
      </mc:AlternateContent>
      <p:sp>
        <p:nvSpPr>
          <p:cNvPr id="7" name="Tekstvak 6">
            <a:extLst>
              <a:ext uri="{FF2B5EF4-FFF2-40B4-BE49-F238E27FC236}">
                <a16:creationId xmlns:a16="http://schemas.microsoft.com/office/drawing/2014/main" id="{20C5ADE2-8C0B-F9F9-7D62-68F7CB5E6C91}"/>
              </a:ext>
            </a:extLst>
          </p:cNvPr>
          <p:cNvSpPr txBox="1"/>
          <p:nvPr/>
        </p:nvSpPr>
        <p:spPr>
          <a:xfrm>
            <a:off x="746124" y="1021437"/>
            <a:ext cx="2788350"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Afschrijving</a:t>
            </a:r>
          </a:p>
        </p:txBody>
      </p:sp>
      <p:sp>
        <p:nvSpPr>
          <p:cNvPr id="8" name="Tekstvak 7">
            <a:extLst>
              <a:ext uri="{FF2B5EF4-FFF2-40B4-BE49-F238E27FC236}">
                <a16:creationId xmlns:a16="http://schemas.microsoft.com/office/drawing/2014/main" id="{269E0FA3-90AE-7FE0-D7E5-1DA4E89750D2}"/>
              </a:ext>
            </a:extLst>
          </p:cNvPr>
          <p:cNvSpPr txBox="1"/>
          <p:nvPr/>
        </p:nvSpPr>
        <p:spPr>
          <a:xfrm>
            <a:off x="4099560" y="1021437"/>
            <a:ext cx="3992880" cy="584775"/>
          </a:xfrm>
          <a:prstGeom prst="rect">
            <a:avLst/>
          </a:prstGeom>
          <a:noFill/>
        </p:spPr>
        <p:txBody>
          <a:bodyPr wrap="square" rtlCol="0">
            <a:spAutoFit/>
          </a:bodyPr>
          <a:lstStyle/>
          <a:p>
            <a:pPr algn="ctr"/>
            <a:r>
              <a:rPr lang="nl-NL" sz="3200" b="1" dirty="0">
                <a:solidFill>
                  <a:srgbClr val="652EA3"/>
                </a:solidFill>
                <a:latin typeface="Effra" panose="02000506080000020004" pitchFamily="2" charset="0"/>
              </a:rPr>
              <a:t>Bezettingsresultaat</a:t>
            </a:r>
          </a:p>
        </p:txBody>
      </p:sp>
      <p:sp>
        <p:nvSpPr>
          <p:cNvPr id="9" name="Tekstvak 8">
            <a:extLst>
              <a:ext uri="{FF2B5EF4-FFF2-40B4-BE49-F238E27FC236}">
                <a16:creationId xmlns:a16="http://schemas.microsoft.com/office/drawing/2014/main" id="{79640065-4FC1-2C0F-609D-E6DD7FBD80EA}"/>
              </a:ext>
            </a:extLst>
          </p:cNvPr>
          <p:cNvSpPr txBox="1"/>
          <p:nvPr/>
        </p:nvSpPr>
        <p:spPr>
          <a:xfrm>
            <a:off x="8993857" y="1021437"/>
            <a:ext cx="2788350"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Solvabiliteit</a:t>
            </a:r>
          </a:p>
        </p:txBody>
      </p:sp>
      <mc:AlternateContent xmlns:mc="http://schemas.openxmlformats.org/markup-compatibility/2006" xmlns:a14="http://schemas.microsoft.com/office/drawing/2010/main">
        <mc:Choice Requires="a14">
          <p:sp>
            <p:nvSpPr>
              <p:cNvPr id="11" name="Tekstvak 10">
                <a:extLst>
                  <a:ext uri="{FF2B5EF4-FFF2-40B4-BE49-F238E27FC236}">
                    <a16:creationId xmlns:a16="http://schemas.microsoft.com/office/drawing/2014/main" id="{F31824AB-2F0A-9613-C029-5257818A8CF5}"/>
                  </a:ext>
                </a:extLst>
              </p:cNvPr>
              <p:cNvSpPr txBox="1"/>
              <p:nvPr/>
            </p:nvSpPr>
            <p:spPr>
              <a:xfrm>
                <a:off x="4614991" y="1555428"/>
                <a:ext cx="2962018" cy="101431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nl-NL" sz="3200" b="1" i="1" smtClean="0">
                              <a:solidFill>
                                <a:srgbClr val="945DE8"/>
                              </a:solidFill>
                              <a:latin typeface="Cambria Math" panose="02040503050406030204" pitchFamily="18" charset="0"/>
                            </a:rPr>
                          </m:ctrlPr>
                        </m:dPr>
                        <m:e>
                          <m:r>
                            <a:rPr lang="nl-NL" sz="3200" b="1" i="1" smtClean="0">
                              <a:solidFill>
                                <a:srgbClr val="945DE8"/>
                              </a:solidFill>
                              <a:latin typeface="Cambria Math" panose="02040503050406030204" pitchFamily="18" charset="0"/>
                            </a:rPr>
                            <m:t>𝒘𝒉</m:t>
                          </m:r>
                          <m:r>
                            <a:rPr lang="nl-NL" sz="3200" b="1" i="1" smtClean="0">
                              <a:solidFill>
                                <a:srgbClr val="945DE8"/>
                              </a:solidFill>
                              <a:latin typeface="Cambria Math" panose="02040503050406030204" pitchFamily="18" charset="0"/>
                            </a:rPr>
                            <m:t>−</m:t>
                          </m:r>
                          <m:r>
                            <a:rPr lang="nl-NL" sz="3200" b="1" i="1" smtClean="0">
                              <a:solidFill>
                                <a:srgbClr val="945DE8"/>
                              </a:solidFill>
                              <a:latin typeface="Cambria Math" panose="02040503050406030204" pitchFamily="18" charset="0"/>
                            </a:rPr>
                            <m:t>𝒏𝒉</m:t>
                          </m:r>
                        </m:e>
                      </m:d>
                      <m:r>
                        <a:rPr lang="nl-NL" sz="3200" b="1" i="1" smtClean="0">
                          <a:solidFill>
                            <a:srgbClr val="945DE8"/>
                          </a:solidFill>
                          <a:latin typeface="Cambria Math" panose="02040503050406030204" pitchFamily="18" charset="0"/>
                          <a:ea typeface="Cambria Math" panose="02040503050406030204" pitchFamily="18" charset="0"/>
                        </a:rPr>
                        <m:t>×</m:t>
                      </m:r>
                      <m:f>
                        <m:fPr>
                          <m:ctrlPr>
                            <a:rPr lang="nl-NL" sz="3200" b="1" i="1" smtClean="0">
                              <a:solidFill>
                                <a:srgbClr val="945DE8"/>
                              </a:solidFill>
                              <a:latin typeface="Cambria Math" panose="02040503050406030204" pitchFamily="18" charset="0"/>
                              <a:ea typeface="Cambria Math" panose="02040503050406030204" pitchFamily="18" charset="0"/>
                            </a:rPr>
                          </m:ctrlPr>
                        </m:fPr>
                        <m:num>
                          <m:r>
                            <a:rPr lang="nl-NL" sz="3200" b="1" i="1" smtClean="0">
                              <a:solidFill>
                                <a:srgbClr val="945DE8"/>
                              </a:solidFill>
                              <a:latin typeface="Cambria Math" panose="02040503050406030204" pitchFamily="18" charset="0"/>
                              <a:ea typeface="Cambria Math" panose="02040503050406030204" pitchFamily="18" charset="0"/>
                            </a:rPr>
                            <m:t>𝑪</m:t>
                          </m:r>
                        </m:num>
                        <m:den>
                          <m:r>
                            <a:rPr lang="nl-NL" sz="3200" b="1" i="1" smtClean="0">
                              <a:solidFill>
                                <a:srgbClr val="945DE8"/>
                              </a:solidFill>
                              <a:latin typeface="Cambria Math" panose="02040503050406030204" pitchFamily="18" charset="0"/>
                              <a:ea typeface="Cambria Math" panose="02040503050406030204" pitchFamily="18" charset="0"/>
                            </a:rPr>
                            <m:t>𝑵</m:t>
                          </m:r>
                        </m:den>
                      </m:f>
                    </m:oMath>
                  </m:oMathPara>
                </a14:m>
                <a:endParaRPr lang="nl-NL" sz="3200" b="1" dirty="0">
                  <a:solidFill>
                    <a:srgbClr val="945DE8"/>
                  </a:solidFill>
                </a:endParaRPr>
              </a:p>
            </p:txBody>
          </p:sp>
        </mc:Choice>
        <mc:Fallback xmlns="">
          <p:sp>
            <p:nvSpPr>
              <p:cNvPr id="11" name="Tekstvak 10">
                <a:extLst>
                  <a:ext uri="{FF2B5EF4-FFF2-40B4-BE49-F238E27FC236}">
                    <a16:creationId xmlns:a16="http://schemas.microsoft.com/office/drawing/2014/main" id="{F31824AB-2F0A-9613-C029-5257818A8CF5}"/>
                  </a:ext>
                </a:extLst>
              </p:cNvPr>
              <p:cNvSpPr txBox="1">
                <a:spLocks noRot="1" noChangeAspect="1" noMove="1" noResize="1" noEditPoints="1" noAdjustHandles="1" noChangeArrowheads="1" noChangeShapeType="1" noTextEdit="1"/>
              </p:cNvSpPr>
              <p:nvPr/>
            </p:nvSpPr>
            <p:spPr>
              <a:xfrm>
                <a:off x="4614991" y="1555428"/>
                <a:ext cx="2962018" cy="1014317"/>
              </a:xfrm>
              <a:prstGeom prst="rect">
                <a:avLst/>
              </a:prstGeom>
              <a:blipFill>
                <a:blip r:embed="rId4"/>
                <a:stretch>
                  <a:fillRect/>
                </a:stretch>
              </a:blipFill>
            </p:spPr>
            <p:txBody>
              <a:bodyPr/>
              <a:lstStyle/>
              <a:p>
                <a:r>
                  <a:rPr lang="nl-NL">
                    <a:noFill/>
                  </a:rPr>
                  <a:t> </a:t>
                </a:r>
              </a:p>
            </p:txBody>
          </p:sp>
        </mc:Fallback>
      </mc:AlternateContent>
      <p:cxnSp>
        <p:nvCxnSpPr>
          <p:cNvPr id="12" name="Rechte verbindingslijn 11">
            <a:extLst>
              <a:ext uri="{FF2B5EF4-FFF2-40B4-BE49-F238E27FC236}">
                <a16:creationId xmlns:a16="http://schemas.microsoft.com/office/drawing/2014/main" id="{8F775375-C605-D268-C9F4-5BBA7F513CAA}"/>
              </a:ext>
            </a:extLst>
          </p:cNvPr>
          <p:cNvCxnSpPr>
            <a:cxnSpLocks/>
          </p:cNvCxnSpPr>
          <p:nvPr/>
        </p:nvCxnSpPr>
        <p:spPr>
          <a:xfrm>
            <a:off x="285750" y="2650265"/>
            <a:ext cx="116205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Rechthoek 16">
            <a:extLst>
              <a:ext uri="{FF2B5EF4-FFF2-40B4-BE49-F238E27FC236}">
                <a16:creationId xmlns:a16="http://schemas.microsoft.com/office/drawing/2014/main" id="{080C7737-7ADE-010C-54EB-105B7A061C42}"/>
              </a:ext>
            </a:extLst>
          </p:cNvPr>
          <p:cNvSpPr/>
          <p:nvPr/>
        </p:nvSpPr>
        <p:spPr>
          <a:xfrm>
            <a:off x="6806689" y="3047828"/>
            <a:ext cx="1739000" cy="351895"/>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9852617B-BDB4-76BA-7FD5-7E103B7DF681}"/>
              </a:ext>
            </a:extLst>
          </p:cNvPr>
          <p:cNvSpPr/>
          <p:nvPr/>
        </p:nvSpPr>
        <p:spPr>
          <a:xfrm>
            <a:off x="4956062" y="1935110"/>
            <a:ext cx="429251" cy="351895"/>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a:extLst>
              <a:ext uri="{FF2B5EF4-FFF2-40B4-BE49-F238E27FC236}">
                <a16:creationId xmlns:a16="http://schemas.microsoft.com/office/drawing/2014/main" id="{D4BB28F8-8799-298D-14D3-340ADBC1AE91}"/>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a:t>
            </a:r>
          </a:p>
        </p:txBody>
      </p:sp>
      <p:pic>
        <p:nvPicPr>
          <p:cNvPr id="10" name="Afbeelding 9">
            <a:extLst>
              <a:ext uri="{FF2B5EF4-FFF2-40B4-BE49-F238E27FC236}">
                <a16:creationId xmlns:a16="http://schemas.microsoft.com/office/drawing/2014/main" id="{12413CDF-484F-96C6-EA6D-9BA09D1606A2}"/>
              </a:ext>
            </a:extLst>
          </p:cNvPr>
          <p:cNvPicPr>
            <a:picLocks noChangeAspect="1"/>
          </p:cNvPicPr>
          <p:nvPr/>
        </p:nvPicPr>
        <p:blipFill>
          <a:blip r:embed="rId5"/>
          <a:stretch>
            <a:fillRect/>
          </a:stretch>
        </p:blipFill>
        <p:spPr>
          <a:xfrm>
            <a:off x="918440" y="3386698"/>
            <a:ext cx="10355120" cy="2393208"/>
          </a:xfrm>
          <a:prstGeom prst="rect">
            <a:avLst/>
          </a:prstGeom>
          <a:ln w="38100">
            <a:solidFill>
              <a:srgbClr val="945DE8"/>
            </a:solidFill>
          </a:ln>
          <a:effectLst>
            <a:outerShdw blurRad="25400" dist="25400" dir="2700000" algn="tl" rotWithShape="0">
              <a:prstClr val="black">
                <a:alpha val="40000"/>
              </a:prstClr>
            </a:outerShdw>
          </a:effectLst>
        </p:spPr>
      </p:pic>
      <p:sp>
        <p:nvSpPr>
          <p:cNvPr id="5" name="Rechthoek 4">
            <a:extLst>
              <a:ext uri="{FF2B5EF4-FFF2-40B4-BE49-F238E27FC236}">
                <a16:creationId xmlns:a16="http://schemas.microsoft.com/office/drawing/2014/main" id="{5D9F5C72-83DC-1478-3EC2-D85D5CA98505}"/>
              </a:ext>
            </a:extLst>
          </p:cNvPr>
          <p:cNvSpPr/>
          <p:nvPr/>
        </p:nvSpPr>
        <p:spPr>
          <a:xfrm>
            <a:off x="3726063" y="5092120"/>
            <a:ext cx="1396999" cy="344936"/>
          </a:xfrm>
          <a:prstGeom prst="rect">
            <a:avLst/>
          </a:prstGeom>
          <a:noFill/>
          <a:ln w="5715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9E32E452-CDD2-EE21-5E88-9AB10D4E05C4}"/>
              </a:ext>
            </a:extLst>
          </p:cNvPr>
          <p:cNvSpPr/>
          <p:nvPr/>
        </p:nvSpPr>
        <p:spPr>
          <a:xfrm>
            <a:off x="3826075" y="5434970"/>
            <a:ext cx="1396999" cy="344936"/>
          </a:xfrm>
          <a:prstGeom prst="rect">
            <a:avLst/>
          </a:prstGeom>
          <a:noFill/>
          <a:ln w="57150">
            <a:solidFill>
              <a:srgbClr val="E71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86201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250"/>
                                        <p:tgtEl>
                                          <p:spTgt spid="12"/>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00"/>
                                        <p:tgtEl>
                                          <p:spTgt spid="13"/>
                                        </p:tgtEl>
                                      </p:cBhvr>
                                    </p:animEffect>
                                  </p:childTnLst>
                                </p:cTn>
                              </p:par>
                            </p:childTnLst>
                          </p:cTn>
                        </p:par>
                        <p:par>
                          <p:cTn id="12" fill="hold">
                            <p:stCondLst>
                              <p:cond delay="45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200"/>
                                        <p:tgtEl>
                                          <p:spTgt spid="19"/>
                                        </p:tgtEl>
                                      </p:cBhvr>
                                    </p:animEffect>
                                  </p:childTnLst>
                                </p:cTn>
                              </p:par>
                            </p:childTnLst>
                          </p:cTn>
                        </p:par>
                        <p:par>
                          <p:cTn id="16" fill="hold">
                            <p:stCondLst>
                              <p:cond delay="650"/>
                            </p:stCondLst>
                            <p:childTnLst>
                              <p:par>
                                <p:cTn id="17" presetID="2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2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1" grpId="0" animBg="1"/>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1523F-6890-D6CC-182D-11D899C73801}"/>
            </a:ext>
          </a:extLst>
        </p:cNvPr>
        <p:cNvGrpSpPr/>
        <p:nvPr/>
      </p:nvGrpSpPr>
      <p:grpSpPr>
        <a:xfrm>
          <a:off x="0" y="0"/>
          <a:ext cx="0" cy="0"/>
          <a:chOff x="0" y="0"/>
          <a:chExt cx="0" cy="0"/>
        </a:xfrm>
      </p:grpSpPr>
      <p:sp>
        <p:nvSpPr>
          <p:cNvPr id="13" name="Pijl: omhoog 12">
            <a:extLst>
              <a:ext uri="{FF2B5EF4-FFF2-40B4-BE49-F238E27FC236}">
                <a16:creationId xmlns:a16="http://schemas.microsoft.com/office/drawing/2014/main" id="{70104E6C-FF54-D101-AA36-3E9C9F2EDAC3}"/>
              </a:ext>
            </a:extLst>
          </p:cNvPr>
          <p:cNvSpPr/>
          <p:nvPr/>
        </p:nvSpPr>
        <p:spPr>
          <a:xfrm flipV="1">
            <a:off x="834111" y="1004973"/>
            <a:ext cx="501666" cy="848056"/>
          </a:xfrm>
          <a:prstGeom prst="upArrow">
            <a:avLst/>
          </a:prstGeom>
          <a:solidFill>
            <a:srgbClr val="00B050"/>
          </a:solidFill>
          <a:ln>
            <a:solidFill>
              <a:srgbClr val="00B050"/>
            </a:solidFill>
          </a:ln>
          <a:effectLst>
            <a:outerShdw blurRad="25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B4DEF84D-E5CA-61E2-2309-79DC460901C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Theorievragen en formules</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mc:AlternateContent xmlns:mc="http://schemas.openxmlformats.org/markup-compatibility/2006" xmlns:a14="http://schemas.microsoft.com/office/drawing/2010/main">
        <mc:Choice Requires="a14">
          <p:sp>
            <p:nvSpPr>
              <p:cNvPr id="3" name="Tekstvak 2">
                <a:extLst>
                  <a:ext uri="{FF2B5EF4-FFF2-40B4-BE49-F238E27FC236}">
                    <a16:creationId xmlns:a16="http://schemas.microsoft.com/office/drawing/2014/main" id="{6388DB89-84B4-9E76-96DA-FB2467F7BDCE}"/>
                  </a:ext>
                </a:extLst>
              </p:cNvPr>
              <p:cNvSpPr txBox="1"/>
              <p:nvPr/>
            </p:nvSpPr>
            <p:spPr>
              <a:xfrm>
                <a:off x="1457205" y="1555428"/>
                <a:ext cx="1366188" cy="10125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nl-NL" sz="3200" b="1" i="1" dirty="0" smtClean="0">
                              <a:solidFill>
                                <a:srgbClr val="652EA3"/>
                              </a:solidFill>
                              <a:latin typeface="Cambria Math" panose="02040503050406030204" pitchFamily="18" charset="0"/>
                            </a:rPr>
                          </m:ctrlPr>
                        </m:fPr>
                        <m:num>
                          <m:r>
                            <a:rPr lang="nl-NL" sz="3200" b="1" i="1" dirty="0" smtClean="0">
                              <a:solidFill>
                                <a:srgbClr val="652EA3"/>
                              </a:solidFill>
                              <a:latin typeface="Cambria Math" panose="02040503050406030204" pitchFamily="18" charset="0"/>
                            </a:rPr>
                            <m:t>𝑨</m:t>
                          </m:r>
                          <m:r>
                            <a:rPr lang="nl-NL" sz="3200" b="1" i="1" dirty="0" smtClean="0">
                              <a:solidFill>
                                <a:srgbClr val="652EA3"/>
                              </a:solidFill>
                              <a:latin typeface="Cambria Math" panose="02040503050406030204" pitchFamily="18" charset="0"/>
                            </a:rPr>
                            <m:t>−</m:t>
                          </m:r>
                          <m:r>
                            <a:rPr lang="nl-NL" sz="3200" b="1" i="1" dirty="0" smtClean="0">
                              <a:solidFill>
                                <a:srgbClr val="652EA3"/>
                              </a:solidFill>
                              <a:latin typeface="Cambria Math" panose="02040503050406030204" pitchFamily="18" charset="0"/>
                            </a:rPr>
                            <m:t>𝑹</m:t>
                          </m:r>
                        </m:num>
                        <m:den>
                          <m:r>
                            <a:rPr lang="nl-NL" sz="3200" b="1" i="1" dirty="0" smtClean="0">
                              <a:solidFill>
                                <a:srgbClr val="652EA3"/>
                              </a:solidFill>
                              <a:latin typeface="Cambria Math" panose="02040503050406030204" pitchFamily="18" charset="0"/>
                            </a:rPr>
                            <m:t>𝑵</m:t>
                          </m:r>
                        </m:den>
                      </m:f>
                    </m:oMath>
                  </m:oMathPara>
                </a14:m>
                <a:endParaRPr lang="nl-NL" sz="3200" b="1" dirty="0">
                  <a:solidFill>
                    <a:srgbClr val="652EA3"/>
                  </a:solidFill>
                </a:endParaRPr>
              </a:p>
            </p:txBody>
          </p:sp>
        </mc:Choice>
        <mc:Fallback xmlns="">
          <p:sp>
            <p:nvSpPr>
              <p:cNvPr id="3" name="Tekstvak 2">
                <a:extLst>
                  <a:ext uri="{FF2B5EF4-FFF2-40B4-BE49-F238E27FC236}">
                    <a16:creationId xmlns:a16="http://schemas.microsoft.com/office/drawing/2014/main" id="{6388DB89-84B4-9E76-96DA-FB2467F7BDCE}"/>
                  </a:ext>
                </a:extLst>
              </p:cNvPr>
              <p:cNvSpPr txBox="1">
                <a:spLocks noRot="1" noChangeAspect="1" noMove="1" noResize="1" noEditPoints="1" noAdjustHandles="1" noChangeArrowheads="1" noChangeShapeType="1" noTextEdit="1"/>
              </p:cNvSpPr>
              <p:nvPr/>
            </p:nvSpPr>
            <p:spPr>
              <a:xfrm>
                <a:off x="1457205" y="1555428"/>
                <a:ext cx="1366188" cy="1012521"/>
              </a:xfrm>
              <a:prstGeom prst="rect">
                <a:avLst/>
              </a:prstGeom>
              <a:blipFill>
                <a:blip r:embed="rId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E0F2FDBB-3595-B29F-753B-A193BDD5CE27}"/>
                  </a:ext>
                </a:extLst>
              </p:cNvPr>
              <p:cNvSpPr txBox="1"/>
              <p:nvPr/>
            </p:nvSpPr>
            <p:spPr>
              <a:xfrm>
                <a:off x="9115285" y="1555428"/>
                <a:ext cx="2545494" cy="10125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nl-NL" sz="3200" b="1" i="1" smtClean="0">
                              <a:solidFill>
                                <a:srgbClr val="652EA3"/>
                              </a:solidFill>
                              <a:latin typeface="Cambria Math" panose="02040503050406030204" pitchFamily="18" charset="0"/>
                            </a:rPr>
                          </m:ctrlPr>
                        </m:fPr>
                        <m:num>
                          <m:r>
                            <a:rPr lang="nl-NL" sz="3200" b="1" i="1" smtClean="0">
                              <a:solidFill>
                                <a:srgbClr val="652EA3"/>
                              </a:solidFill>
                              <a:latin typeface="Cambria Math" panose="02040503050406030204" pitchFamily="18" charset="0"/>
                            </a:rPr>
                            <m:t>𝑽𝑽</m:t>
                          </m:r>
                        </m:num>
                        <m:den>
                          <m:r>
                            <a:rPr lang="nl-NL" sz="3200" b="1" i="1" smtClean="0">
                              <a:solidFill>
                                <a:srgbClr val="652EA3"/>
                              </a:solidFill>
                              <a:latin typeface="Cambria Math" panose="02040503050406030204" pitchFamily="18" charset="0"/>
                            </a:rPr>
                            <m:t>𝑻𝑽</m:t>
                          </m:r>
                        </m:den>
                      </m:f>
                      <m:r>
                        <a:rPr lang="nl-NL" sz="3200" b="1" i="1" smtClean="0">
                          <a:solidFill>
                            <a:srgbClr val="652EA3"/>
                          </a:solidFill>
                          <a:latin typeface="Cambria Math" panose="02040503050406030204" pitchFamily="18" charset="0"/>
                          <a:ea typeface="Cambria Math" panose="02040503050406030204" pitchFamily="18" charset="0"/>
                        </a:rPr>
                        <m:t>×</m:t>
                      </m:r>
                      <m:r>
                        <a:rPr lang="nl-NL" sz="3200" b="1" i="1" smtClean="0">
                          <a:solidFill>
                            <a:srgbClr val="652EA3"/>
                          </a:solidFill>
                          <a:latin typeface="Cambria Math" panose="02040503050406030204" pitchFamily="18" charset="0"/>
                          <a:ea typeface="Cambria Math" panose="02040503050406030204" pitchFamily="18" charset="0"/>
                        </a:rPr>
                        <m:t>𝟏𝟎𝟎</m:t>
                      </m:r>
                      <m:r>
                        <a:rPr lang="nl-NL" sz="3200" b="1" i="1" smtClean="0">
                          <a:solidFill>
                            <a:srgbClr val="652EA3"/>
                          </a:solidFill>
                          <a:latin typeface="Cambria Math" panose="02040503050406030204" pitchFamily="18" charset="0"/>
                          <a:ea typeface="Cambria Math" panose="02040503050406030204" pitchFamily="18" charset="0"/>
                        </a:rPr>
                        <m:t>%</m:t>
                      </m:r>
                    </m:oMath>
                  </m:oMathPara>
                </a14:m>
                <a:endParaRPr lang="nl-NL" sz="3200" b="1" dirty="0">
                  <a:solidFill>
                    <a:srgbClr val="652EA3"/>
                  </a:solidFill>
                </a:endParaRPr>
              </a:p>
            </p:txBody>
          </p:sp>
        </mc:Choice>
        <mc:Fallback xmlns="">
          <p:sp>
            <p:nvSpPr>
              <p:cNvPr id="4" name="Tekstvak 3">
                <a:extLst>
                  <a:ext uri="{FF2B5EF4-FFF2-40B4-BE49-F238E27FC236}">
                    <a16:creationId xmlns:a16="http://schemas.microsoft.com/office/drawing/2014/main" id="{E0F2FDBB-3595-B29F-753B-A193BDD5CE27}"/>
                  </a:ext>
                </a:extLst>
              </p:cNvPr>
              <p:cNvSpPr txBox="1">
                <a:spLocks noRot="1" noChangeAspect="1" noMove="1" noResize="1" noEditPoints="1" noAdjustHandles="1" noChangeArrowheads="1" noChangeShapeType="1" noTextEdit="1"/>
              </p:cNvSpPr>
              <p:nvPr/>
            </p:nvSpPr>
            <p:spPr>
              <a:xfrm>
                <a:off x="9115285" y="1555428"/>
                <a:ext cx="2545494" cy="1012521"/>
              </a:xfrm>
              <a:prstGeom prst="rect">
                <a:avLst/>
              </a:prstGeom>
              <a:blipFill>
                <a:blip r:embed="rId3"/>
                <a:stretch>
                  <a:fillRect/>
                </a:stretch>
              </a:blipFill>
            </p:spPr>
            <p:txBody>
              <a:bodyPr/>
              <a:lstStyle/>
              <a:p>
                <a:r>
                  <a:rPr lang="nl-NL">
                    <a:noFill/>
                  </a:rPr>
                  <a:t> </a:t>
                </a:r>
              </a:p>
            </p:txBody>
          </p:sp>
        </mc:Fallback>
      </mc:AlternateContent>
      <p:sp>
        <p:nvSpPr>
          <p:cNvPr id="7" name="Tekstvak 6">
            <a:extLst>
              <a:ext uri="{FF2B5EF4-FFF2-40B4-BE49-F238E27FC236}">
                <a16:creationId xmlns:a16="http://schemas.microsoft.com/office/drawing/2014/main" id="{41F27377-E5C7-A92E-1B49-0188DCBD1E0B}"/>
              </a:ext>
            </a:extLst>
          </p:cNvPr>
          <p:cNvSpPr txBox="1"/>
          <p:nvPr/>
        </p:nvSpPr>
        <p:spPr>
          <a:xfrm>
            <a:off x="746124" y="1021437"/>
            <a:ext cx="2788350"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Afschrijving</a:t>
            </a:r>
          </a:p>
        </p:txBody>
      </p:sp>
      <p:sp>
        <p:nvSpPr>
          <p:cNvPr id="8" name="Tekstvak 7">
            <a:extLst>
              <a:ext uri="{FF2B5EF4-FFF2-40B4-BE49-F238E27FC236}">
                <a16:creationId xmlns:a16="http://schemas.microsoft.com/office/drawing/2014/main" id="{5AF83B4A-119F-19D6-260D-AEFF55BCCA2A}"/>
              </a:ext>
            </a:extLst>
          </p:cNvPr>
          <p:cNvSpPr txBox="1"/>
          <p:nvPr/>
        </p:nvSpPr>
        <p:spPr>
          <a:xfrm>
            <a:off x="4099560" y="1021437"/>
            <a:ext cx="3992880" cy="584775"/>
          </a:xfrm>
          <a:prstGeom prst="rect">
            <a:avLst/>
          </a:prstGeom>
          <a:noFill/>
        </p:spPr>
        <p:txBody>
          <a:bodyPr wrap="square" rtlCol="0">
            <a:spAutoFit/>
          </a:bodyPr>
          <a:lstStyle/>
          <a:p>
            <a:pPr algn="ctr"/>
            <a:r>
              <a:rPr lang="nl-NL" sz="3200" b="1" dirty="0">
                <a:solidFill>
                  <a:srgbClr val="652EA3"/>
                </a:solidFill>
                <a:latin typeface="Effra" panose="02000506080000020004" pitchFamily="2" charset="0"/>
              </a:rPr>
              <a:t>Bezettingsresultaat</a:t>
            </a:r>
          </a:p>
        </p:txBody>
      </p:sp>
      <p:sp>
        <p:nvSpPr>
          <p:cNvPr id="9" name="Tekstvak 8">
            <a:extLst>
              <a:ext uri="{FF2B5EF4-FFF2-40B4-BE49-F238E27FC236}">
                <a16:creationId xmlns:a16="http://schemas.microsoft.com/office/drawing/2014/main" id="{6FE053FC-D6A0-A352-0F3F-CFDA88D22683}"/>
              </a:ext>
            </a:extLst>
          </p:cNvPr>
          <p:cNvSpPr txBox="1"/>
          <p:nvPr/>
        </p:nvSpPr>
        <p:spPr>
          <a:xfrm>
            <a:off x="8993857" y="1021437"/>
            <a:ext cx="2788350" cy="584775"/>
          </a:xfrm>
          <a:prstGeom prst="rect">
            <a:avLst/>
          </a:prstGeom>
          <a:noFill/>
        </p:spPr>
        <p:txBody>
          <a:bodyPr wrap="square" rtlCol="0">
            <a:spAutoFit/>
          </a:bodyPr>
          <a:lstStyle/>
          <a:p>
            <a:pPr algn="ctr"/>
            <a:r>
              <a:rPr lang="nl-NL" sz="3200" b="1" dirty="0">
                <a:solidFill>
                  <a:srgbClr val="945DE8"/>
                </a:solidFill>
                <a:latin typeface="Effra" panose="02000506080000020004" pitchFamily="2" charset="0"/>
              </a:rPr>
              <a:t>Solvabiliteit</a:t>
            </a:r>
          </a:p>
        </p:txBody>
      </p:sp>
      <mc:AlternateContent xmlns:mc="http://schemas.openxmlformats.org/markup-compatibility/2006" xmlns:a14="http://schemas.microsoft.com/office/drawing/2010/main">
        <mc:Choice Requires="a14">
          <p:sp>
            <p:nvSpPr>
              <p:cNvPr id="11" name="Tekstvak 10">
                <a:extLst>
                  <a:ext uri="{FF2B5EF4-FFF2-40B4-BE49-F238E27FC236}">
                    <a16:creationId xmlns:a16="http://schemas.microsoft.com/office/drawing/2014/main" id="{F470E490-1034-61D3-0012-9129BAB7C1A6}"/>
                  </a:ext>
                </a:extLst>
              </p:cNvPr>
              <p:cNvSpPr txBox="1"/>
              <p:nvPr/>
            </p:nvSpPr>
            <p:spPr>
              <a:xfrm>
                <a:off x="4614991" y="1555428"/>
                <a:ext cx="2962018" cy="101431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nl-NL" sz="3200" b="1" i="1" smtClean="0">
                              <a:solidFill>
                                <a:srgbClr val="945DE8"/>
                              </a:solidFill>
                              <a:latin typeface="Cambria Math" panose="02040503050406030204" pitchFamily="18" charset="0"/>
                            </a:rPr>
                          </m:ctrlPr>
                        </m:dPr>
                        <m:e>
                          <m:r>
                            <a:rPr lang="nl-NL" sz="3200" b="1" i="1" smtClean="0">
                              <a:solidFill>
                                <a:srgbClr val="945DE8"/>
                              </a:solidFill>
                              <a:latin typeface="Cambria Math" panose="02040503050406030204" pitchFamily="18" charset="0"/>
                            </a:rPr>
                            <m:t>𝒘𝒉</m:t>
                          </m:r>
                          <m:r>
                            <a:rPr lang="nl-NL" sz="3200" b="1" i="1" smtClean="0">
                              <a:solidFill>
                                <a:srgbClr val="945DE8"/>
                              </a:solidFill>
                              <a:latin typeface="Cambria Math" panose="02040503050406030204" pitchFamily="18" charset="0"/>
                            </a:rPr>
                            <m:t>−</m:t>
                          </m:r>
                          <m:r>
                            <a:rPr lang="nl-NL" sz="3200" b="1" i="1" smtClean="0">
                              <a:solidFill>
                                <a:srgbClr val="945DE8"/>
                              </a:solidFill>
                              <a:latin typeface="Cambria Math" panose="02040503050406030204" pitchFamily="18" charset="0"/>
                            </a:rPr>
                            <m:t>𝒏𝒉</m:t>
                          </m:r>
                        </m:e>
                      </m:d>
                      <m:r>
                        <a:rPr lang="nl-NL" sz="3200" b="1" i="1" smtClean="0">
                          <a:solidFill>
                            <a:srgbClr val="945DE8"/>
                          </a:solidFill>
                          <a:latin typeface="Cambria Math" panose="02040503050406030204" pitchFamily="18" charset="0"/>
                          <a:ea typeface="Cambria Math" panose="02040503050406030204" pitchFamily="18" charset="0"/>
                        </a:rPr>
                        <m:t>×</m:t>
                      </m:r>
                      <m:f>
                        <m:fPr>
                          <m:ctrlPr>
                            <a:rPr lang="nl-NL" sz="3200" b="1" i="1" smtClean="0">
                              <a:solidFill>
                                <a:srgbClr val="945DE8"/>
                              </a:solidFill>
                              <a:latin typeface="Cambria Math" panose="02040503050406030204" pitchFamily="18" charset="0"/>
                              <a:ea typeface="Cambria Math" panose="02040503050406030204" pitchFamily="18" charset="0"/>
                            </a:rPr>
                          </m:ctrlPr>
                        </m:fPr>
                        <m:num>
                          <m:r>
                            <a:rPr lang="nl-NL" sz="3200" b="1" i="1" smtClean="0">
                              <a:solidFill>
                                <a:srgbClr val="945DE8"/>
                              </a:solidFill>
                              <a:latin typeface="Cambria Math" panose="02040503050406030204" pitchFamily="18" charset="0"/>
                              <a:ea typeface="Cambria Math" panose="02040503050406030204" pitchFamily="18" charset="0"/>
                            </a:rPr>
                            <m:t>𝑪</m:t>
                          </m:r>
                        </m:num>
                        <m:den>
                          <m:r>
                            <a:rPr lang="nl-NL" sz="3200" b="1" i="1" smtClean="0">
                              <a:solidFill>
                                <a:srgbClr val="945DE8"/>
                              </a:solidFill>
                              <a:latin typeface="Cambria Math" panose="02040503050406030204" pitchFamily="18" charset="0"/>
                              <a:ea typeface="Cambria Math" panose="02040503050406030204" pitchFamily="18" charset="0"/>
                            </a:rPr>
                            <m:t>𝑵</m:t>
                          </m:r>
                        </m:den>
                      </m:f>
                    </m:oMath>
                  </m:oMathPara>
                </a14:m>
                <a:endParaRPr lang="nl-NL" sz="3200" b="1" dirty="0">
                  <a:solidFill>
                    <a:srgbClr val="945DE8"/>
                  </a:solidFill>
                </a:endParaRPr>
              </a:p>
            </p:txBody>
          </p:sp>
        </mc:Choice>
        <mc:Fallback xmlns="">
          <p:sp>
            <p:nvSpPr>
              <p:cNvPr id="11" name="Tekstvak 10">
                <a:extLst>
                  <a:ext uri="{FF2B5EF4-FFF2-40B4-BE49-F238E27FC236}">
                    <a16:creationId xmlns:a16="http://schemas.microsoft.com/office/drawing/2014/main" id="{F470E490-1034-61D3-0012-9129BAB7C1A6}"/>
                  </a:ext>
                </a:extLst>
              </p:cNvPr>
              <p:cNvSpPr txBox="1">
                <a:spLocks noRot="1" noChangeAspect="1" noMove="1" noResize="1" noEditPoints="1" noAdjustHandles="1" noChangeArrowheads="1" noChangeShapeType="1" noTextEdit="1"/>
              </p:cNvSpPr>
              <p:nvPr/>
            </p:nvSpPr>
            <p:spPr>
              <a:xfrm>
                <a:off x="4614991" y="1555428"/>
                <a:ext cx="2962018" cy="1014317"/>
              </a:xfrm>
              <a:prstGeom prst="rect">
                <a:avLst/>
              </a:prstGeom>
              <a:blipFill>
                <a:blip r:embed="rId4"/>
                <a:stretch>
                  <a:fillRect/>
                </a:stretch>
              </a:blipFill>
            </p:spPr>
            <p:txBody>
              <a:bodyPr/>
              <a:lstStyle/>
              <a:p>
                <a:r>
                  <a:rPr lang="nl-NL">
                    <a:noFill/>
                  </a:rPr>
                  <a:t> </a:t>
                </a:r>
              </a:p>
            </p:txBody>
          </p:sp>
        </mc:Fallback>
      </mc:AlternateContent>
      <p:cxnSp>
        <p:nvCxnSpPr>
          <p:cNvPr id="12" name="Rechte verbindingslijn 11">
            <a:extLst>
              <a:ext uri="{FF2B5EF4-FFF2-40B4-BE49-F238E27FC236}">
                <a16:creationId xmlns:a16="http://schemas.microsoft.com/office/drawing/2014/main" id="{6B8743FB-5651-6816-B9E7-AAF4E059F4ED}"/>
              </a:ext>
            </a:extLst>
          </p:cNvPr>
          <p:cNvCxnSpPr>
            <a:cxnSpLocks/>
          </p:cNvCxnSpPr>
          <p:nvPr/>
        </p:nvCxnSpPr>
        <p:spPr>
          <a:xfrm>
            <a:off x="285750" y="2650265"/>
            <a:ext cx="116205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Rechthoek 16">
            <a:extLst>
              <a:ext uri="{FF2B5EF4-FFF2-40B4-BE49-F238E27FC236}">
                <a16:creationId xmlns:a16="http://schemas.microsoft.com/office/drawing/2014/main" id="{A5737D98-EECC-15F6-09CA-207652B3CF48}"/>
              </a:ext>
            </a:extLst>
          </p:cNvPr>
          <p:cNvSpPr/>
          <p:nvPr/>
        </p:nvSpPr>
        <p:spPr>
          <a:xfrm>
            <a:off x="6806689" y="3047828"/>
            <a:ext cx="1739000" cy="351895"/>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3D3E1A60-AC47-9D01-28EB-E2D5D583EB3D}"/>
              </a:ext>
            </a:extLst>
          </p:cNvPr>
          <p:cNvSpPr/>
          <p:nvPr/>
        </p:nvSpPr>
        <p:spPr>
          <a:xfrm>
            <a:off x="4956062" y="1935110"/>
            <a:ext cx="429251" cy="351895"/>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a:extLst>
              <a:ext uri="{FF2B5EF4-FFF2-40B4-BE49-F238E27FC236}">
                <a16:creationId xmlns:a16="http://schemas.microsoft.com/office/drawing/2014/main" id="{9F823D51-FF08-7461-FCFE-6E3AF03A5D94}"/>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2022-I</a:t>
            </a:r>
          </a:p>
        </p:txBody>
      </p:sp>
      <p:pic>
        <p:nvPicPr>
          <p:cNvPr id="23" name="Afbeelding 22">
            <a:extLst>
              <a:ext uri="{FF2B5EF4-FFF2-40B4-BE49-F238E27FC236}">
                <a16:creationId xmlns:a16="http://schemas.microsoft.com/office/drawing/2014/main" id="{73AD88DE-A4F0-6440-D13A-32D5817E11F0}"/>
              </a:ext>
            </a:extLst>
          </p:cNvPr>
          <p:cNvPicPr>
            <a:picLocks noChangeAspect="1"/>
          </p:cNvPicPr>
          <p:nvPr/>
        </p:nvPicPr>
        <p:blipFill>
          <a:blip r:embed="rId5"/>
          <a:stretch>
            <a:fillRect/>
          </a:stretch>
        </p:blipFill>
        <p:spPr>
          <a:xfrm>
            <a:off x="918440" y="5616652"/>
            <a:ext cx="10355120" cy="697036"/>
          </a:xfrm>
          <a:prstGeom prst="rect">
            <a:avLst/>
          </a:prstGeom>
          <a:ln w="38100">
            <a:solidFill>
              <a:srgbClr val="945DE8"/>
            </a:solidFill>
          </a:ln>
          <a:effectLst>
            <a:outerShdw blurRad="25400" dist="25400" dir="2700000" algn="tl" rotWithShape="0">
              <a:prstClr val="black">
                <a:alpha val="40000"/>
              </a:prstClr>
            </a:outerShdw>
          </a:effectLst>
        </p:spPr>
      </p:pic>
      <p:sp>
        <p:nvSpPr>
          <p:cNvPr id="14" name="Tekstvak 13">
            <a:extLst>
              <a:ext uri="{FF2B5EF4-FFF2-40B4-BE49-F238E27FC236}">
                <a16:creationId xmlns:a16="http://schemas.microsoft.com/office/drawing/2014/main" id="{610D46A3-C0E1-27FB-9A7F-F04E3C4B1968}"/>
              </a:ext>
            </a:extLst>
          </p:cNvPr>
          <p:cNvSpPr txBox="1"/>
          <p:nvPr/>
        </p:nvSpPr>
        <p:spPr>
          <a:xfrm>
            <a:off x="918440" y="4924573"/>
            <a:ext cx="10355120" cy="584775"/>
          </a:xfrm>
          <a:prstGeom prst="rect">
            <a:avLst/>
          </a:prstGeom>
          <a:noFill/>
        </p:spPr>
        <p:txBody>
          <a:bodyPr wrap="square" rtlCol="0">
            <a:spAutoFit/>
          </a:bodyPr>
          <a:lstStyle/>
          <a:p>
            <a:pPr algn="ctr"/>
            <a:r>
              <a:rPr lang="nl-NL" sz="3200" b="1" dirty="0">
                <a:solidFill>
                  <a:srgbClr val="652EA3"/>
                </a:solidFill>
                <a:latin typeface="Effra" panose="02000506080000020004" pitchFamily="2" charset="0"/>
              </a:rPr>
              <a:t>Cashflow = Resultaat na belasting + afschrijvingskosten</a:t>
            </a:r>
          </a:p>
        </p:txBody>
      </p:sp>
      <p:sp>
        <p:nvSpPr>
          <p:cNvPr id="15" name="Tekstvak 14">
            <a:extLst>
              <a:ext uri="{FF2B5EF4-FFF2-40B4-BE49-F238E27FC236}">
                <a16:creationId xmlns:a16="http://schemas.microsoft.com/office/drawing/2014/main" id="{55E4F5C8-ADE6-A2B5-6EB8-F1A9A612542D}"/>
              </a:ext>
            </a:extLst>
          </p:cNvPr>
          <p:cNvSpPr txBox="1"/>
          <p:nvPr/>
        </p:nvSpPr>
        <p:spPr>
          <a:xfrm>
            <a:off x="1320800" y="2934035"/>
            <a:ext cx="9550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De </a:t>
            </a: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daling</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van de </a:t>
            </a:r>
            <a:r>
              <a:rPr kumimoji="0" lang="nl-NL" sz="2800" b="1" i="1" u="none" strike="noStrike" kern="1200" cap="none" spc="0" normalizeH="0" baseline="0" noProof="0" dirty="0">
                <a:ln>
                  <a:noFill/>
                </a:ln>
                <a:solidFill>
                  <a:srgbClr val="945DE8"/>
                </a:solidFill>
                <a:effectLst/>
                <a:uLnTx/>
                <a:uFillTx/>
                <a:latin typeface="Effra" panose="02000506080000020004" pitchFamily="2" charset="0"/>
                <a:ea typeface="+mn-ea"/>
                <a:cs typeface="+mn-cs"/>
              </a:rPr>
              <a:t>afschrijvingskosten</a:t>
            </a: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 zorgen</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voor een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even grote stijging</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van het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resultaat vóór belasting</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16" name="Tekstvak 15">
            <a:extLst>
              <a:ext uri="{FF2B5EF4-FFF2-40B4-BE49-F238E27FC236}">
                <a16:creationId xmlns:a16="http://schemas.microsoft.com/office/drawing/2014/main" id="{326FEACE-E2EB-29A3-AB89-CBE428C89416}"/>
              </a:ext>
            </a:extLst>
          </p:cNvPr>
          <p:cNvSpPr txBox="1"/>
          <p:nvPr/>
        </p:nvSpPr>
        <p:spPr>
          <a:xfrm>
            <a:off x="1320800" y="3916814"/>
            <a:ext cx="9550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rPr>
              <a:t>Maar over een</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hoger RVB </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moet ook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meer winstbelasting </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worden betaald, waardoor de </a:t>
            </a:r>
            <a:r>
              <a:rPr kumimoji="0" lang="nl-NL" sz="2800" b="1" i="1" u="none" strike="noStrike" kern="1200" cap="none" spc="0" normalizeH="0" noProof="0" dirty="0">
                <a:ln>
                  <a:noFill/>
                </a:ln>
                <a:solidFill>
                  <a:srgbClr val="945DE8"/>
                </a:solidFill>
                <a:effectLst/>
                <a:uLnTx/>
                <a:uFillTx/>
                <a:latin typeface="Effra" panose="02000506080000020004" pitchFamily="2" charset="0"/>
                <a:ea typeface="+mn-ea"/>
                <a:cs typeface="+mn-cs"/>
              </a:rPr>
              <a:t>cashflow verslechtert</a:t>
            </a:r>
            <a:r>
              <a:rPr kumimoji="0" lang="nl-NL" sz="2800" b="1" i="1" u="none" strike="noStrike" kern="1200" cap="none" spc="0" normalizeH="0" noProof="0" dirty="0">
                <a:ln>
                  <a:noFill/>
                </a:ln>
                <a:solidFill>
                  <a:prstClr val="black"/>
                </a:solidFill>
                <a:effectLst/>
                <a:uLnTx/>
                <a:uFillTx/>
                <a:latin typeface="Effra" panose="02000506080000020004" pitchFamily="2" charset="0"/>
                <a:ea typeface="+mn-ea"/>
                <a:cs typeface="+mn-cs"/>
              </a:rPr>
              <a:t>.</a:t>
            </a:r>
            <a:endParaRPr kumimoji="0" lang="nl-NL" sz="2800" b="1"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22" name="Rechthoek 21">
            <a:extLst>
              <a:ext uri="{FF2B5EF4-FFF2-40B4-BE49-F238E27FC236}">
                <a16:creationId xmlns:a16="http://schemas.microsoft.com/office/drawing/2014/main" id="{7CB74704-5513-CD85-83E0-B632F7B1B0AF}"/>
              </a:ext>
            </a:extLst>
          </p:cNvPr>
          <p:cNvSpPr/>
          <p:nvPr/>
        </p:nvSpPr>
        <p:spPr>
          <a:xfrm>
            <a:off x="6806689" y="3047828"/>
            <a:ext cx="1739000" cy="351895"/>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ballon: rechthoek met afgeronde hoeken 23">
            <a:extLst>
              <a:ext uri="{FF2B5EF4-FFF2-40B4-BE49-F238E27FC236}">
                <a16:creationId xmlns:a16="http://schemas.microsoft.com/office/drawing/2014/main" id="{70CB7B3C-68E1-4CF2-BB3D-5EFBD9ED9914}"/>
              </a:ext>
            </a:extLst>
          </p:cNvPr>
          <p:cNvSpPr/>
          <p:nvPr/>
        </p:nvSpPr>
        <p:spPr>
          <a:xfrm>
            <a:off x="8545689" y="3485602"/>
            <a:ext cx="1907822" cy="619081"/>
          </a:xfrm>
          <a:prstGeom prst="wedgeRoundRectCallout">
            <a:avLst>
              <a:gd name="adj1" fmla="val -74931"/>
              <a:gd name="adj2" fmla="val -67956"/>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Formuledeel</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25" name="Graphic 24" descr="Vinkje met effen opvulling">
            <a:extLst>
              <a:ext uri="{FF2B5EF4-FFF2-40B4-BE49-F238E27FC236}">
                <a16:creationId xmlns:a16="http://schemas.microsoft.com/office/drawing/2014/main" id="{710F7206-2A82-E044-95CD-7A0E59DE579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80630" y="3487861"/>
            <a:ext cx="1037964" cy="1037964"/>
          </a:xfrm>
          <a:prstGeom prst="rect">
            <a:avLst/>
          </a:prstGeom>
          <a:effectLst>
            <a:outerShdw blurRad="50800" dist="38100" dir="2700000" algn="tl" rotWithShape="0">
              <a:prstClr val="black">
                <a:alpha val="40000"/>
              </a:prstClr>
            </a:outerShdw>
          </a:effectLst>
        </p:spPr>
      </p:pic>
      <p:sp>
        <p:nvSpPr>
          <p:cNvPr id="26" name="Tekstballon: rechthoek met afgeronde hoeken 25">
            <a:extLst>
              <a:ext uri="{FF2B5EF4-FFF2-40B4-BE49-F238E27FC236}">
                <a16:creationId xmlns:a16="http://schemas.microsoft.com/office/drawing/2014/main" id="{A5B424B1-F1A4-A0B5-9C99-2E40DBB2641D}"/>
              </a:ext>
            </a:extLst>
          </p:cNvPr>
          <p:cNvSpPr/>
          <p:nvPr/>
        </p:nvSpPr>
        <p:spPr>
          <a:xfrm>
            <a:off x="9680630" y="4439709"/>
            <a:ext cx="1907823" cy="619081"/>
          </a:xfrm>
          <a:prstGeom prst="wedgeRoundRectCallout">
            <a:avLst>
              <a:gd name="adj1" fmla="val -77427"/>
              <a:gd name="adj2" fmla="val 4357"/>
              <a:gd name="adj3" fmla="val 16667"/>
            </a:avLst>
          </a:prstGeom>
          <a:solidFill>
            <a:srgbClr val="945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prstClr val="white"/>
                </a:solidFill>
                <a:effectLst/>
                <a:uLnTx/>
                <a:uFillTx/>
                <a:latin typeface="Effra" panose="02000506080000020004" pitchFamily="2" charset="0"/>
                <a:ea typeface="+mn-ea"/>
                <a:cs typeface="+mn-cs"/>
              </a:rPr>
              <a:t>Gevolg voor de uitkomst</a:t>
            </a:r>
            <a:endParaRPr kumimoji="0" lang="nl-NL" sz="2000" b="0" i="1"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pic>
        <p:nvPicPr>
          <p:cNvPr id="27" name="Graphic 26" descr="Vinkje met effen opvulling">
            <a:extLst>
              <a:ext uri="{FF2B5EF4-FFF2-40B4-BE49-F238E27FC236}">
                <a16:creationId xmlns:a16="http://schemas.microsoft.com/office/drawing/2014/main" id="{C45F3794-F485-6A09-1C36-4C47CD7F591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51557" y="4332405"/>
            <a:ext cx="1037964" cy="103796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294510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4" grpId="0" animBg="1"/>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1AFCD-F93C-7865-3C70-2ECFD46EF13B}"/>
            </a:ext>
          </a:extLst>
        </p:cNvPr>
        <p:cNvGrpSpPr/>
        <p:nvPr/>
      </p:nvGrpSpPr>
      <p:grpSpPr>
        <a:xfrm>
          <a:off x="0" y="0"/>
          <a:ext cx="0" cy="0"/>
          <a:chOff x="0" y="0"/>
          <a:chExt cx="0" cy="0"/>
        </a:xfrm>
      </p:grpSpPr>
    </p:spTree>
    <p:extLst>
      <p:ext uri="{BB962C8B-B14F-4D97-AF65-F5344CB8AC3E}">
        <p14:creationId xmlns:p14="http://schemas.microsoft.com/office/powerpoint/2010/main" val="3715024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140A-0B6E-0723-8C26-AC4F64B59F63}"/>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D2E5887-EBAD-073C-3C4A-17E74DE2AAD9}"/>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Financiële overzichten</a:t>
            </a:r>
          </a:p>
        </p:txBody>
      </p:sp>
      <p:cxnSp>
        <p:nvCxnSpPr>
          <p:cNvPr id="6" name="Rechte verbindingslijn 5">
            <a:extLst>
              <a:ext uri="{FF2B5EF4-FFF2-40B4-BE49-F238E27FC236}">
                <a16:creationId xmlns:a16="http://schemas.microsoft.com/office/drawing/2014/main" id="{A3D9F350-0A96-B599-C253-8FA19D3737A1}"/>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5A36050C-0D0C-A43C-02B9-8B27DF2BCBB5}"/>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Balans, W&amp;V &amp; LR</a:t>
            </a:r>
          </a:p>
        </p:txBody>
      </p:sp>
      <p:sp>
        <p:nvSpPr>
          <p:cNvPr id="2" name="Tekstvak 1">
            <a:extLst>
              <a:ext uri="{FF2B5EF4-FFF2-40B4-BE49-F238E27FC236}">
                <a16:creationId xmlns:a16="http://schemas.microsoft.com/office/drawing/2014/main" id="{C8A9325D-1565-FEA8-3299-97436A292B51}"/>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Quirine</a:t>
            </a:r>
          </a:p>
        </p:txBody>
      </p:sp>
    </p:spTree>
    <p:extLst>
      <p:ext uri="{BB962C8B-B14F-4D97-AF65-F5344CB8AC3E}">
        <p14:creationId xmlns:p14="http://schemas.microsoft.com/office/powerpoint/2010/main" val="105394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A6BBAE6-8550-48BA-FF6D-E2487F5C7E6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Financiële administratie</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graphicFrame>
        <p:nvGraphicFramePr>
          <p:cNvPr id="7" name="Tijdelijke aanduiding voor inhoud 3">
            <a:extLst>
              <a:ext uri="{FF2B5EF4-FFF2-40B4-BE49-F238E27FC236}">
                <a16:creationId xmlns:a16="http://schemas.microsoft.com/office/drawing/2014/main" id="{B046E9D5-7C9F-4746-AA86-06F626E085C1}"/>
              </a:ext>
            </a:extLst>
          </p:cNvPr>
          <p:cNvGraphicFramePr>
            <a:graphicFrameLocks/>
          </p:cNvGraphicFramePr>
          <p:nvPr/>
        </p:nvGraphicFramePr>
        <p:xfrm>
          <a:off x="399435" y="2061333"/>
          <a:ext cx="11393129" cy="2560320"/>
        </p:xfrm>
        <a:graphic>
          <a:graphicData uri="http://schemas.openxmlformats.org/drawingml/2006/table">
            <a:tbl>
              <a:tblPr firstRow="1" bandRow="1">
                <a:tableStyleId>{5C22544A-7EE6-4342-B048-85BDC9FD1C3A}</a:tableStyleId>
              </a:tblPr>
              <a:tblGrid>
                <a:gridCol w="523674">
                  <a:extLst>
                    <a:ext uri="{9D8B030D-6E8A-4147-A177-3AD203B41FA5}">
                      <a16:colId xmlns:a16="http://schemas.microsoft.com/office/drawing/2014/main" val="2127707838"/>
                    </a:ext>
                  </a:extLst>
                </a:gridCol>
                <a:gridCol w="5422385">
                  <a:extLst>
                    <a:ext uri="{9D8B030D-6E8A-4147-A177-3AD203B41FA5}">
                      <a16:colId xmlns:a16="http://schemas.microsoft.com/office/drawing/2014/main" val="1513942803"/>
                    </a:ext>
                  </a:extLst>
                </a:gridCol>
                <a:gridCol w="5447070">
                  <a:extLst>
                    <a:ext uri="{9D8B030D-6E8A-4147-A177-3AD203B41FA5}">
                      <a16:colId xmlns:a16="http://schemas.microsoft.com/office/drawing/2014/main" val="258166237"/>
                    </a:ext>
                  </a:extLst>
                </a:gridCol>
              </a:tblGrid>
              <a:tr h="370840">
                <a:tc>
                  <a:txBody>
                    <a:bodyPr/>
                    <a:lstStyle/>
                    <a:p>
                      <a:endParaRPr lang="nl-NL" sz="3600" dirty="0">
                        <a:latin typeface="Effra" panose="02000506080000020004"/>
                      </a:endParaRPr>
                    </a:p>
                  </a:txBody>
                  <a:tcPr>
                    <a:solidFill>
                      <a:srgbClr val="945DE8"/>
                    </a:solidFill>
                  </a:tcPr>
                </a:tc>
                <a:tc>
                  <a:txBody>
                    <a:bodyPr/>
                    <a:lstStyle/>
                    <a:p>
                      <a:endParaRPr lang="nl-NL" sz="3600" dirty="0">
                        <a:latin typeface="Effra" panose="02000506080000020004"/>
                      </a:endParaRPr>
                    </a:p>
                  </a:txBody>
                  <a:tcPr>
                    <a:solidFill>
                      <a:srgbClr val="945DE8"/>
                    </a:solidFill>
                  </a:tcPr>
                </a:tc>
                <a:tc>
                  <a:txBody>
                    <a:bodyPr/>
                    <a:lstStyle/>
                    <a:p>
                      <a:endParaRPr lang="nl-NL" sz="3600" dirty="0">
                        <a:latin typeface="Effra" panose="02000506080000020004"/>
                      </a:endParaRPr>
                    </a:p>
                  </a:txBody>
                  <a:tcPr>
                    <a:solidFill>
                      <a:srgbClr val="945DE8"/>
                    </a:solidFill>
                  </a:tcPr>
                </a:tc>
                <a:extLst>
                  <a:ext uri="{0D108BD9-81ED-4DB2-BD59-A6C34878D82A}">
                    <a16:rowId xmlns:a16="http://schemas.microsoft.com/office/drawing/2014/main" val="374158405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1</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Balans</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Bezittingen en schulden</a:t>
                      </a:r>
                    </a:p>
                  </a:txBody>
                  <a:tcPr>
                    <a:solidFill>
                      <a:srgbClr val="C8ABF3"/>
                    </a:solidFill>
                  </a:tcPr>
                </a:tc>
                <a:extLst>
                  <a:ext uri="{0D108BD9-81ED-4DB2-BD59-A6C34878D82A}">
                    <a16:rowId xmlns:a16="http://schemas.microsoft.com/office/drawing/2014/main" val="948664057"/>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2</a:t>
                      </a:r>
                    </a:p>
                  </a:txBody>
                  <a:tcPr>
                    <a:solidFill>
                      <a:srgbClr val="E7DA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Winst- en verliesrekening</a:t>
                      </a:r>
                    </a:p>
                  </a:txBody>
                  <a:tcPr>
                    <a:solidFill>
                      <a:srgbClr val="E7DA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Opbrengsten</a:t>
                      </a:r>
                      <a:r>
                        <a:rPr lang="nl-NL" sz="3600" baseline="0" dirty="0">
                          <a:latin typeface="Effra" panose="02000506080000020004"/>
                        </a:rPr>
                        <a:t> en kosten</a:t>
                      </a:r>
                      <a:endParaRPr lang="nl-NL" sz="3600" dirty="0">
                        <a:latin typeface="Effra" panose="02000506080000020004"/>
                      </a:endParaRPr>
                    </a:p>
                  </a:txBody>
                  <a:tcPr>
                    <a:solidFill>
                      <a:srgbClr val="E7DAFA"/>
                    </a:solidFill>
                  </a:tcPr>
                </a:tc>
                <a:extLst>
                  <a:ext uri="{0D108BD9-81ED-4DB2-BD59-A6C34878D82A}">
                    <a16:rowId xmlns:a16="http://schemas.microsoft.com/office/drawing/2014/main" val="65255730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3</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Liquiditeitsoverzicht</a:t>
                      </a:r>
                    </a:p>
                  </a:txBody>
                  <a:tcPr>
                    <a:solidFill>
                      <a:srgbClr val="C8AB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3600" dirty="0">
                          <a:latin typeface="Effra" panose="02000506080000020004"/>
                        </a:rPr>
                        <a:t>Ontvangsten en uitgaven</a:t>
                      </a:r>
                    </a:p>
                  </a:txBody>
                  <a:tcPr>
                    <a:solidFill>
                      <a:srgbClr val="C8ABF3"/>
                    </a:solidFill>
                  </a:tcPr>
                </a:tc>
                <a:extLst>
                  <a:ext uri="{0D108BD9-81ED-4DB2-BD59-A6C34878D82A}">
                    <a16:rowId xmlns:a16="http://schemas.microsoft.com/office/drawing/2014/main" val="1612392152"/>
                  </a:ext>
                </a:extLst>
              </a:tr>
            </a:tbl>
          </a:graphicData>
        </a:graphic>
      </p:graphicFrame>
    </p:spTree>
    <p:extLst>
      <p:ext uri="{BB962C8B-B14F-4D97-AF65-F5344CB8AC3E}">
        <p14:creationId xmlns:p14="http://schemas.microsoft.com/office/powerpoint/2010/main" val="24613720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DDEA599-BA63-4C4F-A348-257A24C9D1A2}"/>
              </a:ext>
            </a:extLst>
          </p:cNvPr>
          <p:cNvPicPr>
            <a:picLocks noChangeAspect="1"/>
          </p:cNvPicPr>
          <p:nvPr/>
        </p:nvPicPr>
        <p:blipFill>
          <a:blip r:embed="rId2"/>
          <a:stretch>
            <a:fillRect/>
          </a:stretch>
        </p:blipFill>
        <p:spPr>
          <a:xfrm>
            <a:off x="3773009" y="4064106"/>
            <a:ext cx="7333912" cy="2228486"/>
          </a:xfrm>
          <a:prstGeom prst="rect">
            <a:avLst/>
          </a:prstGeom>
        </p:spPr>
      </p:pic>
      <p:pic>
        <p:nvPicPr>
          <p:cNvPr id="5" name="Afbeelding 4">
            <a:extLst>
              <a:ext uri="{FF2B5EF4-FFF2-40B4-BE49-F238E27FC236}">
                <a16:creationId xmlns:a16="http://schemas.microsoft.com/office/drawing/2014/main" id="{3C8A9086-C8F0-47F9-9E05-2D4D62401D90}"/>
              </a:ext>
            </a:extLst>
          </p:cNvPr>
          <p:cNvPicPr>
            <a:picLocks noChangeAspect="1"/>
          </p:cNvPicPr>
          <p:nvPr/>
        </p:nvPicPr>
        <p:blipFill>
          <a:blip r:embed="rId3"/>
          <a:stretch>
            <a:fillRect/>
          </a:stretch>
        </p:blipFill>
        <p:spPr>
          <a:xfrm>
            <a:off x="1873188" y="778473"/>
            <a:ext cx="7662386" cy="2328297"/>
          </a:xfrm>
          <a:prstGeom prst="rect">
            <a:avLst/>
          </a:prstGeom>
        </p:spPr>
      </p:pic>
      <p:cxnSp>
        <p:nvCxnSpPr>
          <p:cNvPr id="13" name="Rechte verbindingslijn met pijl 12">
            <a:extLst>
              <a:ext uri="{FF2B5EF4-FFF2-40B4-BE49-F238E27FC236}">
                <a16:creationId xmlns:a16="http://schemas.microsoft.com/office/drawing/2014/main" id="{F2F57201-5312-43AA-BB05-84C5099E5E97}"/>
              </a:ext>
            </a:extLst>
          </p:cNvPr>
          <p:cNvCxnSpPr/>
          <p:nvPr/>
        </p:nvCxnSpPr>
        <p:spPr>
          <a:xfrm>
            <a:off x="8060924" y="1686757"/>
            <a:ext cx="0" cy="224605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98DC0214-BEF6-4752-8485-12C3FF348A11}"/>
              </a:ext>
            </a:extLst>
          </p:cNvPr>
          <p:cNvCxnSpPr/>
          <p:nvPr/>
        </p:nvCxnSpPr>
        <p:spPr>
          <a:xfrm flipH="1">
            <a:off x="8060924" y="1722269"/>
            <a:ext cx="870012"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0DF06291-6957-FAE5-8886-F2817340F743}"/>
              </a:ext>
            </a:extLst>
          </p:cNvPr>
          <p:cNvPicPr>
            <a:picLocks noChangeAspect="1"/>
          </p:cNvPicPr>
          <p:nvPr/>
        </p:nvPicPr>
        <p:blipFill>
          <a:blip r:embed="rId4"/>
          <a:stretch>
            <a:fillRect/>
          </a:stretch>
        </p:blipFill>
        <p:spPr>
          <a:xfrm>
            <a:off x="559292" y="3429000"/>
            <a:ext cx="5288141" cy="3095987"/>
          </a:xfrm>
          <a:prstGeom prst="rect">
            <a:avLst/>
          </a:prstGeom>
        </p:spPr>
      </p:pic>
      <p:cxnSp>
        <p:nvCxnSpPr>
          <p:cNvPr id="4" name="Rechte verbindingslijn 3">
            <a:extLst>
              <a:ext uri="{FF2B5EF4-FFF2-40B4-BE49-F238E27FC236}">
                <a16:creationId xmlns:a16="http://schemas.microsoft.com/office/drawing/2014/main" id="{62FE6892-A466-7D65-76DD-B24C2065D32D}"/>
              </a:ext>
            </a:extLst>
          </p:cNvPr>
          <p:cNvCxnSpPr/>
          <p:nvPr/>
        </p:nvCxnSpPr>
        <p:spPr>
          <a:xfrm flipH="1">
            <a:off x="4136994" y="2112886"/>
            <a:ext cx="870012"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 name="Rechte verbindingslijn met pijl 2">
            <a:extLst>
              <a:ext uri="{FF2B5EF4-FFF2-40B4-BE49-F238E27FC236}">
                <a16:creationId xmlns:a16="http://schemas.microsoft.com/office/drawing/2014/main" id="{95202D77-ADAD-03D4-572A-173E27C964F0}"/>
              </a:ext>
            </a:extLst>
          </p:cNvPr>
          <p:cNvCxnSpPr>
            <a:cxnSpLocks/>
          </p:cNvCxnSpPr>
          <p:nvPr/>
        </p:nvCxnSpPr>
        <p:spPr>
          <a:xfrm>
            <a:off x="4136994" y="2086252"/>
            <a:ext cx="0" cy="184655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EB2F26C5-D89D-9D5C-2805-430A2C112B9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Balans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(hulprekeningen)</a:t>
            </a:r>
          </a:p>
        </p:txBody>
      </p:sp>
    </p:spTree>
    <p:extLst>
      <p:ext uri="{BB962C8B-B14F-4D97-AF65-F5344CB8AC3E}">
        <p14:creationId xmlns:p14="http://schemas.microsoft.com/office/powerpoint/2010/main" val="27906716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descr="Handdruk met effen opvulling">
            <a:extLst>
              <a:ext uri="{FF2B5EF4-FFF2-40B4-BE49-F238E27FC236}">
                <a16:creationId xmlns:a16="http://schemas.microsoft.com/office/drawing/2014/main" id="{B97094B7-3BE0-FB34-35FD-6513C9F441AD}"/>
              </a:ext>
            </a:extLst>
          </p:cNvPr>
          <p:cNvSpPr/>
          <p:nvPr/>
        </p:nvSpPr>
        <p:spPr>
          <a:xfrm>
            <a:off x="2805216" y="1883994"/>
            <a:ext cx="1510523" cy="1469998"/>
          </a:xfrm>
          <a:prstGeom prst="rect">
            <a:avLst/>
          </a:prstGeom>
          <a:blipFill>
            <a:blip>
              <a:duotone>
                <a:prstClr val="black"/>
                <a:schemeClr val="tx2">
                  <a:tint val="45000"/>
                  <a:satMod val="400000"/>
                </a:schemeClr>
              </a:duotone>
              <a:extLst>
                <a:ext uri="{96DAC541-7B7A-43D3-8B79-37D633B846F1}">
                  <asvg:svgBlip xmlns:asvg="http://schemas.microsoft.com/office/drawing/2016/SVG/main" r:embed="rId2"/>
                </a:ext>
              </a:extLst>
            </a:blip>
            <a:srcRect/>
            <a:stretch>
              <a:fillRect t="-1000" b="-1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Vrije vorm: vorm 8">
            <a:extLst>
              <a:ext uri="{FF2B5EF4-FFF2-40B4-BE49-F238E27FC236}">
                <a16:creationId xmlns:a16="http://schemas.microsoft.com/office/drawing/2014/main" id="{AFFF4873-AA52-806F-6212-F74858D9A486}"/>
              </a:ext>
            </a:extLst>
          </p:cNvPr>
          <p:cNvSpPr/>
          <p:nvPr/>
        </p:nvSpPr>
        <p:spPr>
          <a:xfrm>
            <a:off x="1402587" y="3536080"/>
            <a:ext cx="4315781" cy="629999"/>
          </a:xfrm>
          <a:custGeom>
            <a:avLst/>
            <a:gdLst>
              <a:gd name="connsiteX0" fmla="*/ 0 w 4315781"/>
              <a:gd name="connsiteY0" fmla="*/ 0 h 629999"/>
              <a:gd name="connsiteX1" fmla="*/ 4315781 w 4315781"/>
              <a:gd name="connsiteY1" fmla="*/ 0 h 629999"/>
              <a:gd name="connsiteX2" fmla="*/ 4315781 w 4315781"/>
              <a:gd name="connsiteY2" fmla="*/ 629999 h 629999"/>
              <a:gd name="connsiteX3" fmla="*/ 0 w 4315781"/>
              <a:gd name="connsiteY3" fmla="*/ 629999 h 629999"/>
              <a:gd name="connsiteX4" fmla="*/ 0 w 4315781"/>
              <a:gd name="connsiteY4" fmla="*/ 0 h 62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629999">
                <a:moveTo>
                  <a:pt x="0" y="0"/>
                </a:moveTo>
                <a:lnTo>
                  <a:pt x="4315781" y="0"/>
                </a:lnTo>
                <a:lnTo>
                  <a:pt x="4315781" y="629999"/>
                </a:lnTo>
                <a:lnTo>
                  <a:pt x="0" y="6299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600200" rtl="0" eaLnBrk="1" fontAlgn="auto" latinLnBrk="0" hangingPunct="1">
              <a:lnSpc>
                <a:spcPct val="100000"/>
              </a:lnSpc>
              <a:spcBef>
                <a:spcPct val="0"/>
              </a:spcBef>
              <a:spcAft>
                <a:spcPct val="35000"/>
              </a:spcAft>
              <a:buClrTx/>
              <a:buSzTx/>
              <a:buFontTx/>
              <a:buNone/>
              <a:tabLst/>
              <a:defRPr b="1"/>
            </a:pPr>
            <a:r>
              <a:rPr kumimoji="0" lang="nl-NL" sz="3600" b="1"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Opbrengsten</a:t>
            </a:r>
          </a:p>
        </p:txBody>
      </p:sp>
      <p:sp>
        <p:nvSpPr>
          <p:cNvPr id="10" name="Vrije vorm: vorm 9">
            <a:extLst>
              <a:ext uri="{FF2B5EF4-FFF2-40B4-BE49-F238E27FC236}">
                <a16:creationId xmlns:a16="http://schemas.microsoft.com/office/drawing/2014/main" id="{48975778-56BF-908F-427D-CFA46EF6BAAA}"/>
              </a:ext>
            </a:extLst>
          </p:cNvPr>
          <p:cNvSpPr/>
          <p:nvPr/>
        </p:nvSpPr>
        <p:spPr>
          <a:xfrm>
            <a:off x="1402587" y="4250772"/>
            <a:ext cx="4315781" cy="1867821"/>
          </a:xfrm>
          <a:custGeom>
            <a:avLst/>
            <a:gdLst>
              <a:gd name="connsiteX0" fmla="*/ 0 w 4315781"/>
              <a:gd name="connsiteY0" fmla="*/ 0 h 1867821"/>
              <a:gd name="connsiteX1" fmla="*/ 4315781 w 4315781"/>
              <a:gd name="connsiteY1" fmla="*/ 0 h 1867821"/>
              <a:gd name="connsiteX2" fmla="*/ 4315781 w 4315781"/>
              <a:gd name="connsiteY2" fmla="*/ 1867821 h 1867821"/>
              <a:gd name="connsiteX3" fmla="*/ 0 w 4315781"/>
              <a:gd name="connsiteY3" fmla="*/ 1867821 h 1867821"/>
              <a:gd name="connsiteX4" fmla="*/ 0 w 4315781"/>
              <a:gd name="connsiteY4" fmla="*/ 0 h 1867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1867821">
                <a:moveTo>
                  <a:pt x="0" y="0"/>
                </a:moveTo>
                <a:lnTo>
                  <a:pt x="4315781" y="0"/>
                </a:lnTo>
                <a:lnTo>
                  <a:pt x="4315781" y="1867821"/>
                </a:lnTo>
                <a:lnTo>
                  <a:pt x="0" y="18678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55650" rtl="0" eaLnBrk="1" fontAlgn="auto" latinLnBrk="0" hangingPunct="1">
              <a:lnSpc>
                <a:spcPct val="100000"/>
              </a:lnSpc>
              <a:spcBef>
                <a:spcPct val="0"/>
              </a:spcBef>
              <a:spcAft>
                <a:spcPct val="35000"/>
              </a:spcAft>
              <a:buClrTx/>
              <a:buSzTx/>
              <a:buFontTx/>
              <a:buNone/>
              <a:tabLst/>
              <a:defRPr/>
            </a:pP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Op het moment dat een onderneming een verkoopcontract sluit, is er sprake van omzet </a:t>
            </a:r>
            <a:b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b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opbrengst).</a:t>
            </a:r>
          </a:p>
          <a:p>
            <a:pPr marL="0" marR="0" lvl="0" indent="0" algn="ctr" defTabSz="755650" rtl="0" eaLnBrk="1" fontAlgn="auto" latinLnBrk="0" hangingPunct="1">
              <a:lnSpc>
                <a:spcPct val="100000"/>
              </a:lnSpc>
              <a:spcBef>
                <a:spcPct val="0"/>
              </a:spcBef>
              <a:spcAft>
                <a:spcPct val="35000"/>
              </a:spcAft>
              <a:buClrTx/>
              <a:buSzTx/>
              <a:buFontTx/>
              <a:buNone/>
              <a:tabLst/>
              <a:defRPr/>
            </a:pP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Het tijdstip van ontvangst van het geld doet er niet toe. </a:t>
            </a:r>
          </a:p>
          <a:p>
            <a:pPr marL="0" marR="0" lvl="0" indent="0" algn="ctr" defTabSz="755650" rtl="0" eaLnBrk="1" fontAlgn="auto" latinLnBrk="0" hangingPunct="1">
              <a:lnSpc>
                <a:spcPct val="100000"/>
              </a:lnSpc>
              <a:spcBef>
                <a:spcPct val="0"/>
              </a:spcBef>
              <a:spcAft>
                <a:spcPct val="35000"/>
              </a:spcAft>
              <a:buClrTx/>
              <a:buSzTx/>
              <a:buFontTx/>
              <a:buNone/>
              <a:tabLst/>
              <a:defRPr/>
            </a:pP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Omzet is altijd </a:t>
            </a:r>
            <a:r>
              <a:rPr kumimoji="0" lang="nl-NL" sz="1700" b="0" i="0" u="sng"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exclusief</a:t>
            </a: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btw. </a:t>
            </a:r>
          </a:p>
        </p:txBody>
      </p:sp>
      <p:sp>
        <p:nvSpPr>
          <p:cNvPr id="11" name="Rechthoek 10" descr="Munten met effen opvulling">
            <a:extLst>
              <a:ext uri="{FF2B5EF4-FFF2-40B4-BE49-F238E27FC236}">
                <a16:creationId xmlns:a16="http://schemas.microsoft.com/office/drawing/2014/main" id="{24AA9A56-FBB1-E513-5F29-23A265E8C487}"/>
              </a:ext>
            </a:extLst>
          </p:cNvPr>
          <p:cNvSpPr/>
          <p:nvPr/>
        </p:nvSpPr>
        <p:spPr>
          <a:xfrm>
            <a:off x="7876259" y="1883994"/>
            <a:ext cx="1510523" cy="1469998"/>
          </a:xfrm>
          <a:prstGeom prst="rect">
            <a:avLst/>
          </a:prstGeom>
          <a:blipFill>
            <a:blip>
              <a:duotone>
                <a:prstClr val="black"/>
                <a:schemeClr val="tx2">
                  <a:tint val="45000"/>
                  <a:satMod val="400000"/>
                </a:schemeClr>
              </a:duotone>
              <a:extLst>
                <a:ext uri="{96DAC541-7B7A-43D3-8B79-37D633B846F1}">
                  <asvg:svgBlip xmlns:asvg="http://schemas.microsoft.com/office/drawing/2016/SVG/main" r:embed="rId3"/>
                </a:ext>
              </a:extLst>
            </a:blip>
            <a:srcRect/>
            <a:stretch>
              <a:fillRect t="-1000" b="-1000"/>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Vrije vorm: vorm 11">
            <a:extLst>
              <a:ext uri="{FF2B5EF4-FFF2-40B4-BE49-F238E27FC236}">
                <a16:creationId xmlns:a16="http://schemas.microsoft.com/office/drawing/2014/main" id="{E6EC8BB8-905F-11FB-F045-EF04E4BB4CCB}"/>
              </a:ext>
            </a:extLst>
          </p:cNvPr>
          <p:cNvSpPr/>
          <p:nvPr/>
        </p:nvSpPr>
        <p:spPr>
          <a:xfrm>
            <a:off x="6473630" y="3536080"/>
            <a:ext cx="4315781" cy="629999"/>
          </a:xfrm>
          <a:custGeom>
            <a:avLst/>
            <a:gdLst>
              <a:gd name="connsiteX0" fmla="*/ 0 w 4315781"/>
              <a:gd name="connsiteY0" fmla="*/ 0 h 629999"/>
              <a:gd name="connsiteX1" fmla="*/ 4315781 w 4315781"/>
              <a:gd name="connsiteY1" fmla="*/ 0 h 629999"/>
              <a:gd name="connsiteX2" fmla="*/ 4315781 w 4315781"/>
              <a:gd name="connsiteY2" fmla="*/ 629999 h 629999"/>
              <a:gd name="connsiteX3" fmla="*/ 0 w 4315781"/>
              <a:gd name="connsiteY3" fmla="*/ 629999 h 629999"/>
              <a:gd name="connsiteX4" fmla="*/ 0 w 4315781"/>
              <a:gd name="connsiteY4" fmla="*/ 0 h 62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629999">
                <a:moveTo>
                  <a:pt x="0" y="0"/>
                </a:moveTo>
                <a:lnTo>
                  <a:pt x="4315781" y="0"/>
                </a:lnTo>
                <a:lnTo>
                  <a:pt x="4315781" y="629999"/>
                </a:lnTo>
                <a:lnTo>
                  <a:pt x="0" y="6299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600200" rtl="0" eaLnBrk="1" fontAlgn="auto" latinLnBrk="0" hangingPunct="1">
              <a:lnSpc>
                <a:spcPct val="100000"/>
              </a:lnSpc>
              <a:spcBef>
                <a:spcPct val="0"/>
              </a:spcBef>
              <a:spcAft>
                <a:spcPct val="35000"/>
              </a:spcAft>
              <a:buClrTx/>
              <a:buSzTx/>
              <a:buFontTx/>
              <a:buNone/>
              <a:tabLst/>
              <a:defRPr b="1"/>
            </a:pPr>
            <a:r>
              <a:rPr kumimoji="0" lang="nl-NL" sz="3600" b="1"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Ontvangsten</a:t>
            </a:r>
          </a:p>
        </p:txBody>
      </p:sp>
      <p:sp>
        <p:nvSpPr>
          <p:cNvPr id="13" name="Vrije vorm: vorm 12">
            <a:extLst>
              <a:ext uri="{FF2B5EF4-FFF2-40B4-BE49-F238E27FC236}">
                <a16:creationId xmlns:a16="http://schemas.microsoft.com/office/drawing/2014/main" id="{516DA658-108C-BE87-337E-458DB54C396A}"/>
              </a:ext>
            </a:extLst>
          </p:cNvPr>
          <p:cNvSpPr/>
          <p:nvPr/>
        </p:nvSpPr>
        <p:spPr>
          <a:xfrm>
            <a:off x="6473630" y="4250772"/>
            <a:ext cx="4315781" cy="1867821"/>
          </a:xfrm>
          <a:custGeom>
            <a:avLst/>
            <a:gdLst>
              <a:gd name="connsiteX0" fmla="*/ 0 w 4315781"/>
              <a:gd name="connsiteY0" fmla="*/ 0 h 1867821"/>
              <a:gd name="connsiteX1" fmla="*/ 4315781 w 4315781"/>
              <a:gd name="connsiteY1" fmla="*/ 0 h 1867821"/>
              <a:gd name="connsiteX2" fmla="*/ 4315781 w 4315781"/>
              <a:gd name="connsiteY2" fmla="*/ 1867821 h 1867821"/>
              <a:gd name="connsiteX3" fmla="*/ 0 w 4315781"/>
              <a:gd name="connsiteY3" fmla="*/ 1867821 h 1867821"/>
              <a:gd name="connsiteX4" fmla="*/ 0 w 4315781"/>
              <a:gd name="connsiteY4" fmla="*/ 0 h 1867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1867821">
                <a:moveTo>
                  <a:pt x="0" y="0"/>
                </a:moveTo>
                <a:lnTo>
                  <a:pt x="4315781" y="0"/>
                </a:lnTo>
                <a:lnTo>
                  <a:pt x="4315781" y="1867821"/>
                </a:lnTo>
                <a:lnTo>
                  <a:pt x="0" y="18678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55650" rtl="0" eaLnBrk="1" fontAlgn="auto" latinLnBrk="0" hangingPunct="1">
              <a:lnSpc>
                <a:spcPct val="100000"/>
              </a:lnSpc>
              <a:spcBef>
                <a:spcPct val="0"/>
              </a:spcBef>
              <a:spcAft>
                <a:spcPct val="35000"/>
              </a:spcAft>
              <a:buClrTx/>
              <a:buSzTx/>
              <a:buFontTx/>
              <a:buNone/>
              <a:tabLst/>
              <a:defRPr/>
            </a:pP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Op het moment dat een onderneming daadwerkelijk geld ontvangt, is er sprake van een ontvangst. </a:t>
            </a:r>
          </a:p>
          <a:p>
            <a:pPr marL="0" marR="0" lvl="0" indent="0" algn="ctr" defTabSz="755650" rtl="0" eaLnBrk="1" fontAlgn="auto" latinLnBrk="0" hangingPunct="1">
              <a:lnSpc>
                <a:spcPct val="100000"/>
              </a:lnSpc>
              <a:spcBef>
                <a:spcPct val="0"/>
              </a:spcBef>
              <a:spcAft>
                <a:spcPct val="35000"/>
              </a:spcAft>
              <a:buClrTx/>
              <a:buSzTx/>
              <a:buFontTx/>
              <a:buNone/>
              <a:tabLst/>
              <a:defRPr/>
            </a:pP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Ontvangsten zijn altijd </a:t>
            </a:r>
            <a:r>
              <a:rPr kumimoji="0" lang="nl-NL" sz="1700" b="0" i="0" u="sng"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inclusief</a:t>
            </a: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btw. De btw moet vervolgens worden afgedragen aan de fiscus.</a:t>
            </a:r>
          </a:p>
          <a:p>
            <a:pPr marL="0" marR="0" lvl="0" indent="0" algn="ctr" defTabSz="755650" rtl="0" eaLnBrk="1" fontAlgn="auto" latinLnBrk="0" hangingPunct="1">
              <a:lnSpc>
                <a:spcPct val="100000"/>
              </a:lnSpc>
              <a:spcBef>
                <a:spcPct val="0"/>
              </a:spcBef>
              <a:spcAft>
                <a:spcPct val="35000"/>
              </a:spcAft>
              <a:buClrTx/>
              <a:buSzTx/>
              <a:buFontTx/>
              <a:buNone/>
              <a:tabLst/>
              <a:defRPr/>
            </a:pPr>
            <a:endPar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endParaRPr>
          </a:p>
        </p:txBody>
      </p:sp>
      <p:sp>
        <p:nvSpPr>
          <p:cNvPr id="6" name="Tekstvak 5">
            <a:extLst>
              <a:ext uri="{FF2B5EF4-FFF2-40B4-BE49-F238E27FC236}">
                <a16:creationId xmlns:a16="http://schemas.microsoft.com/office/drawing/2014/main" id="{D2A67463-757A-719F-37B4-5E97A45C0B9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Opbrengsten vs. ontvangsten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9806827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descr="Staafdiagram met stijgende lijn met effen opvulling">
            <a:extLst>
              <a:ext uri="{FF2B5EF4-FFF2-40B4-BE49-F238E27FC236}">
                <a16:creationId xmlns:a16="http://schemas.microsoft.com/office/drawing/2014/main" id="{B7F0BC96-3A70-E969-5795-6FD171F7FFD5}"/>
              </a:ext>
            </a:extLst>
          </p:cNvPr>
          <p:cNvSpPr/>
          <p:nvPr/>
        </p:nvSpPr>
        <p:spPr>
          <a:xfrm>
            <a:off x="2805216" y="1991816"/>
            <a:ext cx="1510523" cy="1395140"/>
          </a:xfrm>
          <a:prstGeom prst="rect">
            <a:avLst/>
          </a:prstGeom>
          <a:blipFill>
            <a:blip>
              <a:grayscl/>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1000" b="-1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Vrije vorm: vorm 8">
            <a:extLst>
              <a:ext uri="{FF2B5EF4-FFF2-40B4-BE49-F238E27FC236}">
                <a16:creationId xmlns:a16="http://schemas.microsoft.com/office/drawing/2014/main" id="{6501174A-981E-68B9-B939-9B82113E33FB}"/>
              </a:ext>
            </a:extLst>
          </p:cNvPr>
          <p:cNvSpPr/>
          <p:nvPr/>
        </p:nvSpPr>
        <p:spPr>
          <a:xfrm>
            <a:off x="1402587" y="3559771"/>
            <a:ext cx="4315781" cy="597917"/>
          </a:xfrm>
          <a:custGeom>
            <a:avLst/>
            <a:gdLst>
              <a:gd name="connsiteX0" fmla="*/ 0 w 4315781"/>
              <a:gd name="connsiteY0" fmla="*/ 0 h 597917"/>
              <a:gd name="connsiteX1" fmla="*/ 4315781 w 4315781"/>
              <a:gd name="connsiteY1" fmla="*/ 0 h 597917"/>
              <a:gd name="connsiteX2" fmla="*/ 4315781 w 4315781"/>
              <a:gd name="connsiteY2" fmla="*/ 597917 h 597917"/>
              <a:gd name="connsiteX3" fmla="*/ 0 w 4315781"/>
              <a:gd name="connsiteY3" fmla="*/ 597917 h 597917"/>
              <a:gd name="connsiteX4" fmla="*/ 0 w 4315781"/>
              <a:gd name="connsiteY4" fmla="*/ 0 h 597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597917">
                <a:moveTo>
                  <a:pt x="0" y="0"/>
                </a:moveTo>
                <a:lnTo>
                  <a:pt x="4315781" y="0"/>
                </a:lnTo>
                <a:lnTo>
                  <a:pt x="4315781" y="597917"/>
                </a:lnTo>
                <a:lnTo>
                  <a:pt x="0" y="5979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600200" rtl="0" eaLnBrk="1" fontAlgn="auto" latinLnBrk="0" hangingPunct="1">
              <a:lnSpc>
                <a:spcPct val="100000"/>
              </a:lnSpc>
              <a:spcBef>
                <a:spcPct val="0"/>
              </a:spcBef>
              <a:spcAft>
                <a:spcPct val="35000"/>
              </a:spcAft>
              <a:buClrTx/>
              <a:buSzTx/>
              <a:buFontTx/>
              <a:buNone/>
              <a:tabLst/>
              <a:defRPr b="1"/>
            </a:pPr>
            <a:r>
              <a:rPr kumimoji="0" lang="nl-NL" sz="3600" b="1"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Kosten</a:t>
            </a:r>
          </a:p>
        </p:txBody>
      </p:sp>
      <p:sp>
        <p:nvSpPr>
          <p:cNvPr id="10" name="Vrije vorm: vorm 9">
            <a:extLst>
              <a:ext uri="{FF2B5EF4-FFF2-40B4-BE49-F238E27FC236}">
                <a16:creationId xmlns:a16="http://schemas.microsoft.com/office/drawing/2014/main" id="{494C0774-AB48-A8E3-FEB0-72BD05086EA7}"/>
              </a:ext>
            </a:extLst>
          </p:cNvPr>
          <p:cNvSpPr/>
          <p:nvPr/>
        </p:nvSpPr>
        <p:spPr>
          <a:xfrm>
            <a:off x="1402587" y="4238067"/>
            <a:ext cx="4315781" cy="1772704"/>
          </a:xfrm>
          <a:custGeom>
            <a:avLst/>
            <a:gdLst>
              <a:gd name="connsiteX0" fmla="*/ 0 w 4315781"/>
              <a:gd name="connsiteY0" fmla="*/ 0 h 1772704"/>
              <a:gd name="connsiteX1" fmla="*/ 4315781 w 4315781"/>
              <a:gd name="connsiteY1" fmla="*/ 0 h 1772704"/>
              <a:gd name="connsiteX2" fmla="*/ 4315781 w 4315781"/>
              <a:gd name="connsiteY2" fmla="*/ 1772704 h 1772704"/>
              <a:gd name="connsiteX3" fmla="*/ 0 w 4315781"/>
              <a:gd name="connsiteY3" fmla="*/ 1772704 h 1772704"/>
              <a:gd name="connsiteX4" fmla="*/ 0 w 4315781"/>
              <a:gd name="connsiteY4" fmla="*/ 0 h 1772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1772704">
                <a:moveTo>
                  <a:pt x="0" y="0"/>
                </a:moveTo>
                <a:lnTo>
                  <a:pt x="4315781" y="0"/>
                </a:lnTo>
                <a:lnTo>
                  <a:pt x="4315781" y="1772704"/>
                </a:lnTo>
                <a:lnTo>
                  <a:pt x="0" y="17727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55650" rtl="0" eaLnBrk="1" fontAlgn="auto" latinLnBrk="0" hangingPunct="1">
              <a:lnSpc>
                <a:spcPct val="100000"/>
              </a:lnSpc>
              <a:spcBef>
                <a:spcPct val="0"/>
              </a:spcBef>
              <a:spcAft>
                <a:spcPct val="35000"/>
              </a:spcAft>
              <a:buClrTx/>
              <a:buSzTx/>
              <a:buFontTx/>
              <a:buNone/>
              <a:tabLst/>
              <a:defRPr/>
            </a:pP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Bij kosten is er altijd sprake van een bedrag dat wordt toegerekend aan een periode (om het resultaat te kunnen berekenen). </a:t>
            </a:r>
          </a:p>
          <a:p>
            <a:pPr marL="0" marR="0" lvl="0" indent="0" algn="ctr" defTabSz="755650" rtl="0" eaLnBrk="1" fontAlgn="auto" latinLnBrk="0" hangingPunct="1">
              <a:lnSpc>
                <a:spcPct val="100000"/>
              </a:lnSpc>
              <a:spcBef>
                <a:spcPct val="0"/>
              </a:spcBef>
              <a:spcAft>
                <a:spcPct val="35000"/>
              </a:spcAft>
              <a:buClrTx/>
              <a:buSzTx/>
              <a:buFontTx/>
              <a:buNone/>
              <a:tabLst/>
              <a:defRPr/>
            </a:pP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Het geld hoeft niet daadwerkelijk te zijn uitgegeven.</a:t>
            </a:r>
          </a:p>
          <a:p>
            <a:pPr marL="0" marR="0" lvl="0" indent="0" algn="ctr" defTabSz="755650" rtl="0" eaLnBrk="1" fontAlgn="auto" latinLnBrk="0" hangingPunct="1">
              <a:lnSpc>
                <a:spcPct val="100000"/>
              </a:lnSpc>
              <a:spcBef>
                <a:spcPct val="0"/>
              </a:spcBef>
              <a:spcAft>
                <a:spcPct val="35000"/>
              </a:spcAft>
              <a:buClrTx/>
              <a:buSzTx/>
              <a:buFontTx/>
              <a:buNone/>
              <a:tabLst/>
              <a:defRPr/>
            </a:pP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Kosten altijd </a:t>
            </a:r>
            <a:r>
              <a:rPr kumimoji="0" lang="nl-NL" sz="1700" b="0" i="0" u="sng"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exclusief</a:t>
            </a: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btw. </a:t>
            </a:r>
          </a:p>
        </p:txBody>
      </p:sp>
      <p:sp>
        <p:nvSpPr>
          <p:cNvPr id="11" name="Rechthoek 10" descr="Munten met effen opvulling">
            <a:extLst>
              <a:ext uri="{FF2B5EF4-FFF2-40B4-BE49-F238E27FC236}">
                <a16:creationId xmlns:a16="http://schemas.microsoft.com/office/drawing/2014/main" id="{251A0EE9-F186-2F69-1CB6-187E9B1CCE60}"/>
              </a:ext>
            </a:extLst>
          </p:cNvPr>
          <p:cNvSpPr/>
          <p:nvPr/>
        </p:nvSpPr>
        <p:spPr>
          <a:xfrm>
            <a:off x="7876259" y="1991816"/>
            <a:ext cx="1510523" cy="1395140"/>
          </a:xfrm>
          <a:prstGeom prst="rect">
            <a:avLst/>
          </a:prstGeom>
          <a:blipFill>
            <a:blip>
              <a:duotone>
                <a:prstClr val="black"/>
                <a:schemeClr val="tx2">
                  <a:tint val="45000"/>
                  <a:satMod val="400000"/>
                </a:schemeClr>
              </a:duotone>
              <a:extLst>
                <a:ext uri="{96DAC541-7B7A-43D3-8B79-37D633B846F1}">
                  <asvg:svgBlip xmlns:asvg="http://schemas.microsoft.com/office/drawing/2016/SVG/main" r:embed="rId4"/>
                </a:ext>
              </a:extLst>
            </a:blip>
            <a:srcRect/>
            <a:stretch>
              <a:fillRect t="-1000" b="-1000"/>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Vrije vorm: vorm 11">
            <a:extLst>
              <a:ext uri="{FF2B5EF4-FFF2-40B4-BE49-F238E27FC236}">
                <a16:creationId xmlns:a16="http://schemas.microsoft.com/office/drawing/2014/main" id="{8FA6746D-2EEC-5E13-0FFA-9A28FA7B7DE1}"/>
              </a:ext>
            </a:extLst>
          </p:cNvPr>
          <p:cNvSpPr/>
          <p:nvPr/>
        </p:nvSpPr>
        <p:spPr>
          <a:xfrm>
            <a:off x="6473630" y="3559771"/>
            <a:ext cx="4315781" cy="597917"/>
          </a:xfrm>
          <a:custGeom>
            <a:avLst/>
            <a:gdLst>
              <a:gd name="connsiteX0" fmla="*/ 0 w 4315781"/>
              <a:gd name="connsiteY0" fmla="*/ 0 h 597917"/>
              <a:gd name="connsiteX1" fmla="*/ 4315781 w 4315781"/>
              <a:gd name="connsiteY1" fmla="*/ 0 h 597917"/>
              <a:gd name="connsiteX2" fmla="*/ 4315781 w 4315781"/>
              <a:gd name="connsiteY2" fmla="*/ 597917 h 597917"/>
              <a:gd name="connsiteX3" fmla="*/ 0 w 4315781"/>
              <a:gd name="connsiteY3" fmla="*/ 597917 h 597917"/>
              <a:gd name="connsiteX4" fmla="*/ 0 w 4315781"/>
              <a:gd name="connsiteY4" fmla="*/ 0 h 597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597917">
                <a:moveTo>
                  <a:pt x="0" y="0"/>
                </a:moveTo>
                <a:lnTo>
                  <a:pt x="4315781" y="0"/>
                </a:lnTo>
                <a:lnTo>
                  <a:pt x="4315781" y="597917"/>
                </a:lnTo>
                <a:lnTo>
                  <a:pt x="0" y="5979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600200" rtl="0" eaLnBrk="1" fontAlgn="auto" latinLnBrk="0" hangingPunct="1">
              <a:lnSpc>
                <a:spcPct val="100000"/>
              </a:lnSpc>
              <a:spcBef>
                <a:spcPct val="0"/>
              </a:spcBef>
              <a:spcAft>
                <a:spcPct val="35000"/>
              </a:spcAft>
              <a:buClrTx/>
              <a:buSzTx/>
              <a:buFontTx/>
              <a:buNone/>
              <a:tabLst/>
              <a:defRPr b="1"/>
            </a:pPr>
            <a:r>
              <a:rPr kumimoji="0" lang="nl-NL" sz="3600" b="1"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Uitgaven</a:t>
            </a:r>
          </a:p>
        </p:txBody>
      </p:sp>
      <p:sp>
        <p:nvSpPr>
          <p:cNvPr id="13" name="Vrije vorm: vorm 12">
            <a:extLst>
              <a:ext uri="{FF2B5EF4-FFF2-40B4-BE49-F238E27FC236}">
                <a16:creationId xmlns:a16="http://schemas.microsoft.com/office/drawing/2014/main" id="{68292929-F8AE-C64F-505F-36248DC960C2}"/>
              </a:ext>
            </a:extLst>
          </p:cNvPr>
          <p:cNvSpPr/>
          <p:nvPr/>
        </p:nvSpPr>
        <p:spPr>
          <a:xfrm>
            <a:off x="6473630" y="4238067"/>
            <a:ext cx="4315781" cy="1772704"/>
          </a:xfrm>
          <a:custGeom>
            <a:avLst/>
            <a:gdLst>
              <a:gd name="connsiteX0" fmla="*/ 0 w 4315781"/>
              <a:gd name="connsiteY0" fmla="*/ 0 h 1772704"/>
              <a:gd name="connsiteX1" fmla="*/ 4315781 w 4315781"/>
              <a:gd name="connsiteY1" fmla="*/ 0 h 1772704"/>
              <a:gd name="connsiteX2" fmla="*/ 4315781 w 4315781"/>
              <a:gd name="connsiteY2" fmla="*/ 1772704 h 1772704"/>
              <a:gd name="connsiteX3" fmla="*/ 0 w 4315781"/>
              <a:gd name="connsiteY3" fmla="*/ 1772704 h 1772704"/>
              <a:gd name="connsiteX4" fmla="*/ 0 w 4315781"/>
              <a:gd name="connsiteY4" fmla="*/ 0 h 1772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781" h="1772704">
                <a:moveTo>
                  <a:pt x="0" y="0"/>
                </a:moveTo>
                <a:lnTo>
                  <a:pt x="4315781" y="0"/>
                </a:lnTo>
                <a:lnTo>
                  <a:pt x="4315781" y="1772704"/>
                </a:lnTo>
                <a:lnTo>
                  <a:pt x="0" y="17727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55650" rtl="0" eaLnBrk="1" fontAlgn="auto" latinLnBrk="0" hangingPunct="1">
              <a:lnSpc>
                <a:spcPct val="100000"/>
              </a:lnSpc>
              <a:spcBef>
                <a:spcPct val="0"/>
              </a:spcBef>
              <a:spcAft>
                <a:spcPct val="35000"/>
              </a:spcAft>
              <a:buClrTx/>
              <a:buSzTx/>
              <a:buFontTx/>
              <a:buNone/>
              <a:tabLst/>
              <a:defRPr/>
            </a:pP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Op het moment dat er daadwerkelijk geld wordt uitgegeven, spreken we van uitgaven (in tegenstelling tot kosten). Er is altijd sprake van een actie op een tijdstip.</a:t>
            </a:r>
          </a:p>
          <a:p>
            <a:pPr marL="0" marR="0" lvl="0" indent="0" algn="ctr" defTabSz="755650" rtl="0" eaLnBrk="1" fontAlgn="auto" latinLnBrk="0" hangingPunct="1">
              <a:lnSpc>
                <a:spcPct val="100000"/>
              </a:lnSpc>
              <a:spcBef>
                <a:spcPct val="0"/>
              </a:spcBef>
              <a:spcAft>
                <a:spcPct val="35000"/>
              </a:spcAft>
              <a:buClrTx/>
              <a:buSzTx/>
              <a:buFontTx/>
              <a:buNone/>
              <a:tabLst/>
              <a:defRPr/>
            </a:pP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Uitgaven zijn altijd </a:t>
            </a:r>
            <a:r>
              <a:rPr kumimoji="0" lang="nl-NL" sz="1700" b="0" i="0" u="sng"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inclusief</a:t>
            </a: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rPr>
              <a:t> btw. De btw kan vervolgens worden teruggevorderd van de fiscus.</a:t>
            </a:r>
          </a:p>
          <a:p>
            <a:pPr marL="0" marR="0" lvl="0" indent="0" algn="ctr" defTabSz="755650" rtl="0" eaLnBrk="1" fontAlgn="auto" latinLnBrk="0" hangingPunct="1">
              <a:lnSpc>
                <a:spcPct val="100000"/>
              </a:lnSpc>
              <a:spcBef>
                <a:spcPct val="0"/>
              </a:spcBef>
              <a:spcAft>
                <a:spcPct val="35000"/>
              </a:spcAft>
              <a:buClrTx/>
              <a:buSzTx/>
              <a:buFontTx/>
              <a:buNone/>
              <a:tabLst/>
              <a:defRPr/>
            </a:pPr>
            <a:endPar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ea typeface="+mn-ea"/>
              <a:cs typeface="+mn-cs"/>
            </a:endParaRPr>
          </a:p>
        </p:txBody>
      </p:sp>
      <p:sp>
        <p:nvSpPr>
          <p:cNvPr id="6" name="Tekstvak 5">
            <a:extLst>
              <a:ext uri="{FF2B5EF4-FFF2-40B4-BE49-F238E27FC236}">
                <a16:creationId xmlns:a16="http://schemas.microsoft.com/office/drawing/2014/main" id="{E5FA26E9-02F2-B884-8308-AC0D1B34FC4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Kosten vs. uitgaven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30336472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98BE412-2AC2-6614-C458-31655F0BA3D7}"/>
              </a:ext>
            </a:extLst>
          </p:cNvPr>
          <p:cNvPicPr>
            <a:picLocks noChangeAspect="1"/>
          </p:cNvPicPr>
          <p:nvPr/>
        </p:nvPicPr>
        <p:blipFill>
          <a:blip r:embed="rId2"/>
          <a:stretch>
            <a:fillRect/>
          </a:stretch>
        </p:blipFill>
        <p:spPr>
          <a:xfrm>
            <a:off x="1062816" y="1002529"/>
            <a:ext cx="9648728" cy="5494298"/>
          </a:xfrm>
          <a:prstGeom prst="rect">
            <a:avLst/>
          </a:prstGeom>
        </p:spPr>
      </p:pic>
      <p:sp>
        <p:nvSpPr>
          <p:cNvPr id="2" name="Tekstvak 1">
            <a:extLst>
              <a:ext uri="{FF2B5EF4-FFF2-40B4-BE49-F238E27FC236}">
                <a16:creationId xmlns:a16="http://schemas.microsoft.com/office/drawing/2014/main" id="{D6C5E547-6C83-3B3D-3A3B-207BD4FF7802}"/>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Wel of geen BTW?</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1944410291"/>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C58D-11FC-0C76-6457-47F3D9174A7D}"/>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1D0E2B4B-BF71-6F57-517C-AE88EF6AB804}"/>
              </a:ext>
            </a:extLst>
          </p:cNvPr>
          <p:cNvSpPr>
            <a:spLocks noGrp="1"/>
          </p:cNvSpPr>
          <p:nvPr>
            <p:ph sz="half" idx="1"/>
          </p:nvPr>
        </p:nvSpPr>
        <p:spPr>
          <a:xfrm>
            <a:off x="838200" y="1071716"/>
            <a:ext cx="5181600" cy="4682457"/>
          </a:xfrm>
        </p:spPr>
        <p:txBody>
          <a:bodyPr>
            <a:noAutofit/>
          </a:bodyPr>
          <a:lstStyle/>
          <a:p>
            <a:pPr marL="0" indent="0">
              <a:buNone/>
            </a:pPr>
            <a:r>
              <a:rPr lang="nl-NL" sz="1800" i="1" dirty="0"/>
              <a:t>In deze opgave bedraagt de btw 21%. </a:t>
            </a:r>
          </a:p>
          <a:p>
            <a:pPr marL="0" indent="0">
              <a:buNone/>
            </a:pPr>
            <a:endParaRPr lang="nl-NL" sz="1800" dirty="0"/>
          </a:p>
          <a:p>
            <a:pPr marL="0" indent="0">
              <a:buNone/>
            </a:pPr>
            <a:r>
              <a:rPr lang="nl-NL" sz="1800" dirty="0" err="1"/>
              <a:t>Workspace</a:t>
            </a:r>
            <a:r>
              <a:rPr lang="nl-NL" sz="1800" dirty="0"/>
              <a:t> bv is een handelsbedrijf dat werkkleding in Europa verkoopt. Het bedrijf heeft begin januari 2024 moeite om zijn rekeningen te betalen. Om inzicht te krijgen in de ontwikkeling van de liquiditeit stelt </a:t>
            </a:r>
            <a:r>
              <a:rPr lang="nl-NL" sz="1800" dirty="0" err="1"/>
              <a:t>Workspace</a:t>
            </a:r>
            <a:r>
              <a:rPr lang="nl-NL" sz="1800" dirty="0"/>
              <a:t> voor februari en maart 2024 een liquiditeitsbegroting op. Daaruit blijkt dat </a:t>
            </a:r>
            <a:r>
              <a:rPr lang="nl-NL" sz="1800" dirty="0" err="1"/>
              <a:t>Workspace</a:t>
            </a:r>
            <a:r>
              <a:rPr lang="nl-NL" sz="1800" dirty="0"/>
              <a:t> nog grotere liquiditeitsproblemen zou kunnen krijgen. </a:t>
            </a:r>
            <a:r>
              <a:rPr lang="nl-NL" sz="1800" dirty="0" err="1"/>
              <a:t>Workspace</a:t>
            </a:r>
            <a:r>
              <a:rPr lang="nl-NL" sz="1800" dirty="0"/>
              <a:t> gaat naar de bank met het verzoek om het rekeningcourantkrediet te verhogen.</a:t>
            </a:r>
          </a:p>
          <a:p>
            <a:pPr marL="0" indent="0">
              <a:buNone/>
            </a:pPr>
            <a:r>
              <a:rPr lang="nl-NL" sz="1800" dirty="0"/>
              <a:t>In deze tabellen staan de verkopen en de inkopen van </a:t>
            </a:r>
            <a:r>
              <a:rPr lang="nl-NL" sz="1800" dirty="0" err="1"/>
              <a:t>Workspace</a:t>
            </a:r>
            <a:r>
              <a:rPr lang="nl-NL" sz="1800" dirty="0"/>
              <a:t> en de geprognosticeerde balans per 29 februari 2024.</a:t>
            </a:r>
          </a:p>
        </p:txBody>
      </p:sp>
      <p:sp>
        <p:nvSpPr>
          <p:cNvPr id="3" name="Tekstvak 2">
            <a:extLst>
              <a:ext uri="{FF2B5EF4-FFF2-40B4-BE49-F238E27FC236}">
                <a16:creationId xmlns:a16="http://schemas.microsoft.com/office/drawing/2014/main" id="{BD7CF128-5783-5292-DD98-C61BE50D406B}"/>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96539F2E-EBCB-C204-5284-E048964ED870}"/>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pic>
        <p:nvPicPr>
          <p:cNvPr id="8" name="Afbeelding 7">
            <a:extLst>
              <a:ext uri="{FF2B5EF4-FFF2-40B4-BE49-F238E27FC236}">
                <a16:creationId xmlns:a16="http://schemas.microsoft.com/office/drawing/2014/main" id="{6347420A-EE24-FBB6-8D6A-CB910002695C}"/>
              </a:ext>
            </a:extLst>
          </p:cNvPr>
          <p:cNvPicPr>
            <a:picLocks noChangeAspect="1"/>
          </p:cNvPicPr>
          <p:nvPr/>
        </p:nvPicPr>
        <p:blipFill>
          <a:blip r:embed="rId2"/>
          <a:stretch>
            <a:fillRect/>
          </a:stretch>
        </p:blipFill>
        <p:spPr>
          <a:xfrm>
            <a:off x="6091112" y="1776505"/>
            <a:ext cx="5699971" cy="987275"/>
          </a:xfrm>
          <a:prstGeom prst="rect">
            <a:avLst/>
          </a:prstGeom>
        </p:spPr>
      </p:pic>
      <p:pic>
        <p:nvPicPr>
          <p:cNvPr id="13" name="Afbeelding 12">
            <a:extLst>
              <a:ext uri="{FF2B5EF4-FFF2-40B4-BE49-F238E27FC236}">
                <a16:creationId xmlns:a16="http://schemas.microsoft.com/office/drawing/2014/main" id="{29BE01EB-B0C2-72BD-21E3-DC8A68291F6F}"/>
              </a:ext>
            </a:extLst>
          </p:cNvPr>
          <p:cNvPicPr>
            <a:picLocks noChangeAspect="1"/>
          </p:cNvPicPr>
          <p:nvPr/>
        </p:nvPicPr>
        <p:blipFill>
          <a:blip r:embed="rId3"/>
          <a:stretch>
            <a:fillRect/>
          </a:stretch>
        </p:blipFill>
        <p:spPr>
          <a:xfrm>
            <a:off x="6091111" y="3009063"/>
            <a:ext cx="5699972" cy="2170315"/>
          </a:xfrm>
          <a:prstGeom prst="rect">
            <a:avLst/>
          </a:prstGeom>
        </p:spPr>
      </p:pic>
    </p:spTree>
    <p:extLst>
      <p:ext uri="{BB962C8B-B14F-4D97-AF65-F5344CB8AC3E}">
        <p14:creationId xmlns:p14="http://schemas.microsoft.com/office/powerpoint/2010/main" val="8683037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65CD5-4129-4818-CE5A-3245B5F3A4A4}"/>
            </a:ext>
          </a:extLst>
        </p:cNvPr>
        <p:cNvGrpSpPr/>
        <p:nvPr/>
      </p:nvGrpSpPr>
      <p:grpSpPr>
        <a:xfrm>
          <a:off x="0" y="0"/>
          <a:ext cx="0" cy="0"/>
          <a:chOff x="0" y="0"/>
          <a:chExt cx="0" cy="0"/>
        </a:xfrm>
      </p:grpSpPr>
      <p:sp>
        <p:nvSpPr>
          <p:cNvPr id="3" name="Rechthoek: afgeronde hoeken 2">
            <a:extLst>
              <a:ext uri="{FF2B5EF4-FFF2-40B4-BE49-F238E27FC236}">
                <a16:creationId xmlns:a16="http://schemas.microsoft.com/office/drawing/2014/main" id="{83AE455B-3D86-246E-EB54-FB79562FEDF3}"/>
              </a:ext>
            </a:extLst>
          </p:cNvPr>
          <p:cNvSpPr/>
          <p:nvPr/>
        </p:nvSpPr>
        <p:spPr>
          <a:xfrm>
            <a:off x="482270" y="1045029"/>
            <a:ext cx="5412008" cy="5400450"/>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4" name="Rechthoek: afgeronde hoeken 3">
            <a:extLst>
              <a:ext uri="{FF2B5EF4-FFF2-40B4-BE49-F238E27FC236}">
                <a16:creationId xmlns:a16="http://schemas.microsoft.com/office/drawing/2014/main" id="{123F617E-90EA-8C8C-21D2-043CDF3B63B4}"/>
              </a:ext>
            </a:extLst>
          </p:cNvPr>
          <p:cNvSpPr/>
          <p:nvPr/>
        </p:nvSpPr>
        <p:spPr>
          <a:xfrm>
            <a:off x="6297723" y="1045029"/>
            <a:ext cx="5412008" cy="5400450"/>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6" name="Tekstvak 15">
            <a:extLst>
              <a:ext uri="{FF2B5EF4-FFF2-40B4-BE49-F238E27FC236}">
                <a16:creationId xmlns:a16="http://schemas.microsoft.com/office/drawing/2014/main" id="{3DFED668-DECB-8217-AAEC-0BACD326304B}"/>
              </a:ext>
            </a:extLst>
          </p:cNvPr>
          <p:cNvSpPr txBox="1"/>
          <p:nvPr/>
        </p:nvSpPr>
        <p:spPr>
          <a:xfrm>
            <a:off x="572369" y="1463355"/>
            <a:ext cx="5231808" cy="4508927"/>
          </a:xfrm>
          <a:prstGeom prst="rect">
            <a:avLst/>
          </a:prstGeom>
          <a:noFill/>
        </p:spPr>
        <p:txBody>
          <a:bodyPr wrap="square" rtlCol="0">
            <a:spAutoFit/>
          </a:bodyPr>
          <a:lstStyle/>
          <a:p>
            <a:pPr algn="ctr"/>
            <a:r>
              <a:rPr lang="nl-NL" sz="28700" b="1" dirty="0">
                <a:solidFill>
                  <a:schemeClr val="bg1">
                    <a:alpha val="25000"/>
                  </a:schemeClr>
                </a:solidFill>
                <a:latin typeface="Effra" panose="02000506080000020004" pitchFamily="2" charset="0"/>
              </a:rPr>
              <a:t>26</a:t>
            </a:r>
          </a:p>
        </p:txBody>
      </p:sp>
      <p:sp>
        <p:nvSpPr>
          <p:cNvPr id="19" name="Tekstvak 18">
            <a:extLst>
              <a:ext uri="{FF2B5EF4-FFF2-40B4-BE49-F238E27FC236}">
                <a16:creationId xmlns:a16="http://schemas.microsoft.com/office/drawing/2014/main" id="{DD9017F5-268D-A86E-BCC0-1613BEAFFC0D}"/>
              </a:ext>
            </a:extLst>
          </p:cNvPr>
          <p:cNvSpPr txBox="1"/>
          <p:nvPr/>
        </p:nvSpPr>
        <p:spPr>
          <a:xfrm>
            <a:off x="6387821" y="1463355"/>
            <a:ext cx="5231808" cy="4508927"/>
          </a:xfrm>
          <a:prstGeom prst="rect">
            <a:avLst/>
          </a:prstGeom>
          <a:noFill/>
        </p:spPr>
        <p:txBody>
          <a:bodyPr wrap="square" rtlCol="0">
            <a:spAutoFit/>
          </a:bodyPr>
          <a:lstStyle/>
          <a:p>
            <a:pPr algn="ctr"/>
            <a:r>
              <a:rPr lang="nl-NL" sz="28700" b="1" dirty="0">
                <a:solidFill>
                  <a:schemeClr val="bg1">
                    <a:alpha val="25000"/>
                  </a:schemeClr>
                </a:solidFill>
                <a:latin typeface="Effra" panose="02000506080000020004" pitchFamily="2" charset="0"/>
              </a:rPr>
              <a:t>25</a:t>
            </a:r>
          </a:p>
        </p:txBody>
      </p:sp>
      <p:sp>
        <p:nvSpPr>
          <p:cNvPr id="2" name="Tekstvak 1">
            <a:extLst>
              <a:ext uri="{FF2B5EF4-FFF2-40B4-BE49-F238E27FC236}">
                <a16:creationId xmlns:a16="http://schemas.microsoft.com/office/drawing/2014/main" id="{7FF3B5DD-9897-1262-F88E-C66C838599F5}"/>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Heavy" panose="02000906080000020004" pitchFamily="2" charset="0"/>
              </a:rPr>
              <a:t>Programma</a:t>
            </a:r>
            <a:endPar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endParaRPr>
          </a:p>
        </p:txBody>
      </p:sp>
      <p:sp>
        <p:nvSpPr>
          <p:cNvPr id="29" name="Tekstvak 28">
            <a:extLst>
              <a:ext uri="{FF2B5EF4-FFF2-40B4-BE49-F238E27FC236}">
                <a16:creationId xmlns:a16="http://schemas.microsoft.com/office/drawing/2014/main" id="{E87F4F63-E586-FEDD-5720-7EB58B78179C}"/>
              </a:ext>
            </a:extLst>
          </p:cNvPr>
          <p:cNvSpPr txBox="1"/>
          <p:nvPr/>
        </p:nvSpPr>
        <p:spPr>
          <a:xfrm>
            <a:off x="975813" y="1045029"/>
            <a:ext cx="4424920" cy="646331"/>
          </a:xfrm>
          <a:prstGeom prst="rect">
            <a:avLst/>
          </a:prstGeom>
          <a:noFill/>
        </p:spPr>
        <p:txBody>
          <a:bodyPr wrap="square" rtlCol="0">
            <a:spAutoFit/>
          </a:bodyPr>
          <a:lstStyle/>
          <a:p>
            <a:pPr algn="ctr"/>
            <a:r>
              <a:rPr lang="nl-NL" sz="3600" b="1" dirty="0">
                <a:solidFill>
                  <a:srgbClr val="652EA3"/>
                </a:solidFill>
                <a:latin typeface="Effra" panose="02000506080000020004" pitchFamily="2" charset="0"/>
              </a:rPr>
              <a:t>Vanavond te zien:</a:t>
            </a:r>
          </a:p>
        </p:txBody>
      </p:sp>
      <p:sp>
        <p:nvSpPr>
          <p:cNvPr id="5" name="Tekstvak 4">
            <a:extLst>
              <a:ext uri="{FF2B5EF4-FFF2-40B4-BE49-F238E27FC236}">
                <a16:creationId xmlns:a16="http://schemas.microsoft.com/office/drawing/2014/main" id="{52DE0DE2-AD46-F39E-ADC5-9BED8970DD10}"/>
              </a:ext>
            </a:extLst>
          </p:cNvPr>
          <p:cNvSpPr txBox="1"/>
          <p:nvPr/>
        </p:nvSpPr>
        <p:spPr>
          <a:xfrm>
            <a:off x="6791266" y="1045029"/>
            <a:ext cx="4424920" cy="646331"/>
          </a:xfrm>
          <a:prstGeom prst="rect">
            <a:avLst/>
          </a:prstGeom>
          <a:noFill/>
        </p:spPr>
        <p:txBody>
          <a:bodyPr wrap="square" rtlCol="0">
            <a:spAutoFit/>
          </a:bodyPr>
          <a:lstStyle/>
          <a:p>
            <a:pPr algn="ctr"/>
            <a:r>
              <a:rPr lang="nl-NL" sz="3600" b="1" dirty="0">
                <a:solidFill>
                  <a:srgbClr val="652EA3"/>
                </a:solidFill>
                <a:latin typeface="Effra" panose="02000506080000020004" pitchFamily="2" charset="0"/>
              </a:rPr>
              <a:t>Om terug te kijken:</a:t>
            </a:r>
          </a:p>
        </p:txBody>
      </p:sp>
      <p:sp>
        <p:nvSpPr>
          <p:cNvPr id="6" name="Tekstvak 5">
            <a:extLst>
              <a:ext uri="{FF2B5EF4-FFF2-40B4-BE49-F238E27FC236}">
                <a16:creationId xmlns:a16="http://schemas.microsoft.com/office/drawing/2014/main" id="{43BEE173-DBBF-E867-D35D-3AA024680235}"/>
              </a:ext>
            </a:extLst>
          </p:cNvPr>
          <p:cNvSpPr txBox="1"/>
          <p:nvPr/>
        </p:nvSpPr>
        <p:spPr>
          <a:xfrm>
            <a:off x="975813" y="1868267"/>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Somformule</a:t>
            </a:r>
          </a:p>
        </p:txBody>
      </p:sp>
      <p:sp>
        <p:nvSpPr>
          <p:cNvPr id="7" name="Tekstvak 6">
            <a:extLst>
              <a:ext uri="{FF2B5EF4-FFF2-40B4-BE49-F238E27FC236}">
                <a16:creationId xmlns:a16="http://schemas.microsoft.com/office/drawing/2014/main" id="{F798AD05-A76B-A149-4DE4-051E9E155B70}"/>
              </a:ext>
            </a:extLst>
          </p:cNvPr>
          <p:cNvSpPr txBox="1"/>
          <p:nvPr/>
        </p:nvSpPr>
        <p:spPr>
          <a:xfrm>
            <a:off x="6791266" y="1868267"/>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Solvabiliteit</a:t>
            </a:r>
          </a:p>
        </p:txBody>
      </p:sp>
      <p:sp>
        <p:nvSpPr>
          <p:cNvPr id="8" name="Tekstvak 7">
            <a:extLst>
              <a:ext uri="{FF2B5EF4-FFF2-40B4-BE49-F238E27FC236}">
                <a16:creationId xmlns:a16="http://schemas.microsoft.com/office/drawing/2014/main" id="{F81B80AE-972A-95C8-2763-8909CBDD0C16}"/>
              </a:ext>
            </a:extLst>
          </p:cNvPr>
          <p:cNvSpPr txBox="1"/>
          <p:nvPr/>
        </p:nvSpPr>
        <p:spPr>
          <a:xfrm>
            <a:off x="6791266" y="2781102"/>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Marketing en 4 P’s</a:t>
            </a:r>
          </a:p>
        </p:txBody>
      </p:sp>
      <p:sp>
        <p:nvSpPr>
          <p:cNvPr id="9" name="Tekstvak 8">
            <a:extLst>
              <a:ext uri="{FF2B5EF4-FFF2-40B4-BE49-F238E27FC236}">
                <a16:creationId xmlns:a16="http://schemas.microsoft.com/office/drawing/2014/main" id="{332CB8BB-E33D-F866-4739-90D993E0903F}"/>
              </a:ext>
            </a:extLst>
          </p:cNvPr>
          <p:cNvSpPr txBox="1"/>
          <p:nvPr/>
        </p:nvSpPr>
        <p:spPr>
          <a:xfrm>
            <a:off x="6297722" y="3693936"/>
            <a:ext cx="5412008"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Afschrijvingskosten</a:t>
            </a:r>
          </a:p>
        </p:txBody>
      </p:sp>
      <p:sp>
        <p:nvSpPr>
          <p:cNvPr id="10" name="Tekstvak 9">
            <a:extLst>
              <a:ext uri="{FF2B5EF4-FFF2-40B4-BE49-F238E27FC236}">
                <a16:creationId xmlns:a16="http://schemas.microsoft.com/office/drawing/2014/main" id="{AA8F7EAC-3DE2-E554-F9C8-61201992D9BD}"/>
              </a:ext>
            </a:extLst>
          </p:cNvPr>
          <p:cNvSpPr txBox="1"/>
          <p:nvPr/>
        </p:nvSpPr>
        <p:spPr>
          <a:xfrm>
            <a:off x="6297722" y="4606770"/>
            <a:ext cx="5412008"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Voorraad en crediteuren</a:t>
            </a:r>
          </a:p>
        </p:txBody>
      </p:sp>
      <p:sp>
        <p:nvSpPr>
          <p:cNvPr id="11" name="Tekstvak 10">
            <a:extLst>
              <a:ext uri="{FF2B5EF4-FFF2-40B4-BE49-F238E27FC236}">
                <a16:creationId xmlns:a16="http://schemas.microsoft.com/office/drawing/2014/main" id="{2D6DD9F3-5DCA-9B89-FF71-23159E6D1452}"/>
              </a:ext>
            </a:extLst>
          </p:cNvPr>
          <p:cNvSpPr txBox="1"/>
          <p:nvPr/>
        </p:nvSpPr>
        <p:spPr>
          <a:xfrm>
            <a:off x="6297722" y="5519605"/>
            <a:ext cx="5412008"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Dividend</a:t>
            </a:r>
          </a:p>
        </p:txBody>
      </p:sp>
      <p:sp>
        <p:nvSpPr>
          <p:cNvPr id="12" name="Tekstvak 11">
            <a:extLst>
              <a:ext uri="{FF2B5EF4-FFF2-40B4-BE49-F238E27FC236}">
                <a16:creationId xmlns:a16="http://schemas.microsoft.com/office/drawing/2014/main" id="{A345094D-086D-B057-BD43-F25170628D6F}"/>
              </a:ext>
            </a:extLst>
          </p:cNvPr>
          <p:cNvSpPr txBox="1"/>
          <p:nvPr/>
        </p:nvSpPr>
        <p:spPr>
          <a:xfrm>
            <a:off x="975813" y="2781102"/>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Verschillenanalyse</a:t>
            </a:r>
          </a:p>
        </p:txBody>
      </p:sp>
      <p:sp>
        <p:nvSpPr>
          <p:cNvPr id="13" name="Tekstvak 12">
            <a:extLst>
              <a:ext uri="{FF2B5EF4-FFF2-40B4-BE49-F238E27FC236}">
                <a16:creationId xmlns:a16="http://schemas.microsoft.com/office/drawing/2014/main" id="{7826F492-E5CF-6A07-38BF-7AA01A224988}"/>
              </a:ext>
            </a:extLst>
          </p:cNvPr>
          <p:cNvSpPr txBox="1"/>
          <p:nvPr/>
        </p:nvSpPr>
        <p:spPr>
          <a:xfrm>
            <a:off x="975813" y="3693937"/>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Wel of geen btw</a:t>
            </a:r>
          </a:p>
        </p:txBody>
      </p:sp>
      <p:sp>
        <p:nvSpPr>
          <p:cNvPr id="14" name="Tekstvak 13">
            <a:extLst>
              <a:ext uri="{FF2B5EF4-FFF2-40B4-BE49-F238E27FC236}">
                <a16:creationId xmlns:a16="http://schemas.microsoft.com/office/drawing/2014/main" id="{A5F9A22A-4009-2E62-5F2F-72FF897BD761}"/>
              </a:ext>
            </a:extLst>
          </p:cNvPr>
          <p:cNvSpPr txBox="1"/>
          <p:nvPr/>
        </p:nvSpPr>
        <p:spPr>
          <a:xfrm>
            <a:off x="975813" y="4606772"/>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Liquiditeit</a:t>
            </a:r>
          </a:p>
        </p:txBody>
      </p:sp>
      <p:sp>
        <p:nvSpPr>
          <p:cNvPr id="15" name="Tekstvak 14">
            <a:extLst>
              <a:ext uri="{FF2B5EF4-FFF2-40B4-BE49-F238E27FC236}">
                <a16:creationId xmlns:a16="http://schemas.microsoft.com/office/drawing/2014/main" id="{F53AF1E5-9A0D-217B-C6F8-A080CE51851C}"/>
              </a:ext>
            </a:extLst>
          </p:cNvPr>
          <p:cNvSpPr txBox="1"/>
          <p:nvPr/>
        </p:nvSpPr>
        <p:spPr>
          <a:xfrm>
            <a:off x="975813" y="5519605"/>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En meer!</a:t>
            </a:r>
          </a:p>
        </p:txBody>
      </p:sp>
      <p:cxnSp>
        <p:nvCxnSpPr>
          <p:cNvPr id="20" name="Rechte verbindingslijn 19">
            <a:extLst>
              <a:ext uri="{FF2B5EF4-FFF2-40B4-BE49-F238E27FC236}">
                <a16:creationId xmlns:a16="http://schemas.microsoft.com/office/drawing/2014/main" id="{62CCAB44-0856-F6BD-6E7E-4D56B43CA693}"/>
              </a:ext>
            </a:extLst>
          </p:cNvPr>
          <p:cNvCxnSpPr>
            <a:cxnSpLocks/>
          </p:cNvCxnSpPr>
          <p:nvPr/>
        </p:nvCxnSpPr>
        <p:spPr>
          <a:xfrm>
            <a:off x="1418036" y="1583961"/>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01ECC2D-0998-14CB-65AB-456E4CAF49A9}"/>
              </a:ext>
            </a:extLst>
          </p:cNvPr>
          <p:cNvCxnSpPr>
            <a:cxnSpLocks/>
          </p:cNvCxnSpPr>
          <p:nvPr/>
        </p:nvCxnSpPr>
        <p:spPr>
          <a:xfrm>
            <a:off x="7238265" y="1583961"/>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8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6" presetClass="entr" presetSubtype="37"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outVertical)">
                                      <p:cBhvr>
                                        <p:cTn id="11" dur="150"/>
                                        <p:tgtEl>
                                          <p:spTgt spid="20"/>
                                        </p:tgtEl>
                                      </p:cBhvr>
                                    </p:animEffect>
                                  </p:childTnLst>
                                </p:cTn>
                              </p:par>
                            </p:childTnLst>
                          </p:cTn>
                        </p:par>
                        <p:par>
                          <p:cTn id="12" fill="hold">
                            <p:stCondLst>
                              <p:cond delay="150"/>
                            </p:stCondLst>
                            <p:childTnLst>
                              <p:par>
                                <p:cTn id="13" presetID="1" presetClass="entr" presetSubtype="0" fill="hold" grpId="0" nodeType="afterEffect">
                                  <p:stCondLst>
                                    <p:cond delay="10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250"/>
                            </p:stCondLst>
                            <p:childTnLst>
                              <p:par>
                                <p:cTn id="16" presetID="1" presetClass="entr" presetSubtype="0" fill="hold" grpId="0" nodeType="afterEffect">
                                  <p:stCondLst>
                                    <p:cond delay="10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350"/>
                            </p:stCondLst>
                            <p:childTnLst>
                              <p:par>
                                <p:cTn id="19" presetID="1" presetClass="entr" presetSubtype="0" fill="hold" grpId="0" nodeType="afterEffect">
                                  <p:stCondLst>
                                    <p:cond delay="10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450"/>
                            </p:stCondLst>
                            <p:childTnLst>
                              <p:par>
                                <p:cTn id="22" presetID="1" presetClass="entr" presetSubtype="0" fill="hold" grpId="0" nodeType="afterEffect">
                                  <p:stCondLst>
                                    <p:cond delay="10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p:stCondLst>
                              <p:cond delay="550"/>
                            </p:stCondLst>
                            <p:childTnLst>
                              <p:par>
                                <p:cTn id="25" presetID="1" presetClass="entr" presetSubtype="0" fill="hold" grpId="0" nodeType="afterEffect">
                                  <p:stCondLst>
                                    <p:cond delay="10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6" presetClass="entr" presetSubtype="37"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outVertical)">
                                      <p:cBhvr>
                                        <p:cTn id="35" dur="150"/>
                                        <p:tgtEl>
                                          <p:spTgt spid="21"/>
                                        </p:tgtEl>
                                      </p:cBhvr>
                                    </p:animEffect>
                                  </p:childTnLst>
                                </p:cTn>
                              </p:par>
                            </p:childTnLst>
                          </p:cTn>
                        </p:par>
                        <p:par>
                          <p:cTn id="36" fill="hold">
                            <p:stCondLst>
                              <p:cond delay="150"/>
                            </p:stCondLst>
                            <p:childTnLst>
                              <p:par>
                                <p:cTn id="37" presetID="1" presetClass="entr" presetSubtype="0" fill="hold" grpId="0" nodeType="afterEffect">
                                  <p:stCondLst>
                                    <p:cond delay="100"/>
                                  </p:stCondLst>
                                  <p:childTnLst>
                                    <p:set>
                                      <p:cBhvr>
                                        <p:cTn id="38" dur="1" fill="hold">
                                          <p:stCondLst>
                                            <p:cond delay="0"/>
                                          </p:stCondLst>
                                        </p:cTn>
                                        <p:tgtEl>
                                          <p:spTgt spid="7"/>
                                        </p:tgtEl>
                                        <p:attrNameLst>
                                          <p:attrName>style.visibility</p:attrName>
                                        </p:attrNameLst>
                                      </p:cBhvr>
                                      <p:to>
                                        <p:strVal val="visible"/>
                                      </p:to>
                                    </p:set>
                                  </p:childTnLst>
                                </p:cTn>
                              </p:par>
                            </p:childTnLst>
                          </p:cTn>
                        </p:par>
                        <p:par>
                          <p:cTn id="39" fill="hold">
                            <p:stCondLst>
                              <p:cond delay="250"/>
                            </p:stCondLst>
                            <p:childTnLst>
                              <p:par>
                                <p:cTn id="40" presetID="1" presetClass="entr" presetSubtype="0" fill="hold" grpId="0" nodeType="afterEffect">
                                  <p:stCondLst>
                                    <p:cond delay="10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p:stCondLst>
                              <p:cond delay="350"/>
                            </p:stCondLst>
                            <p:childTnLst>
                              <p:par>
                                <p:cTn id="43" presetID="1" presetClass="entr" presetSubtype="0" fill="hold" grpId="0" nodeType="afterEffect">
                                  <p:stCondLst>
                                    <p:cond delay="100"/>
                                  </p:stCondLst>
                                  <p:childTnLst>
                                    <p:set>
                                      <p:cBhvr>
                                        <p:cTn id="44" dur="1" fill="hold">
                                          <p:stCondLst>
                                            <p:cond delay="0"/>
                                          </p:stCondLst>
                                        </p:cTn>
                                        <p:tgtEl>
                                          <p:spTgt spid="9"/>
                                        </p:tgtEl>
                                        <p:attrNameLst>
                                          <p:attrName>style.visibility</p:attrName>
                                        </p:attrNameLst>
                                      </p:cBhvr>
                                      <p:to>
                                        <p:strVal val="visible"/>
                                      </p:to>
                                    </p:set>
                                  </p:childTnLst>
                                </p:cTn>
                              </p:par>
                            </p:childTnLst>
                          </p:cTn>
                        </p:par>
                        <p:par>
                          <p:cTn id="45" fill="hold">
                            <p:stCondLst>
                              <p:cond delay="450"/>
                            </p:stCondLst>
                            <p:childTnLst>
                              <p:par>
                                <p:cTn id="46" presetID="1" presetClass="entr" presetSubtype="0" fill="hold" grpId="0" nodeType="afterEffect">
                                  <p:stCondLst>
                                    <p:cond delay="100"/>
                                  </p:stCondLst>
                                  <p:childTnLst>
                                    <p:set>
                                      <p:cBhvr>
                                        <p:cTn id="47" dur="1" fill="hold">
                                          <p:stCondLst>
                                            <p:cond delay="0"/>
                                          </p:stCondLst>
                                        </p:cTn>
                                        <p:tgtEl>
                                          <p:spTgt spid="10"/>
                                        </p:tgtEl>
                                        <p:attrNameLst>
                                          <p:attrName>style.visibility</p:attrName>
                                        </p:attrNameLst>
                                      </p:cBhvr>
                                      <p:to>
                                        <p:strVal val="visible"/>
                                      </p:to>
                                    </p:set>
                                  </p:childTnLst>
                                </p:cTn>
                              </p:par>
                            </p:childTnLst>
                          </p:cTn>
                        </p:par>
                        <p:par>
                          <p:cTn id="48" fill="hold">
                            <p:stCondLst>
                              <p:cond delay="550"/>
                            </p:stCondLst>
                            <p:childTnLst>
                              <p:par>
                                <p:cTn id="49" presetID="1" presetClass="entr" presetSubtype="0" fill="hold" grpId="0" nodeType="afterEffect">
                                  <p:stCondLst>
                                    <p:cond delay="10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9" grpId="0"/>
      <p:bldP spid="5" grpId="0"/>
      <p:bldP spid="6" grpId="0"/>
      <p:bldP spid="7" grpId="0"/>
      <p:bldP spid="8" grpId="0"/>
      <p:bldP spid="9" grpId="0"/>
      <p:bldP spid="10" grpId="0"/>
      <p:bldP spid="11" grpId="0"/>
      <p:bldP spid="12" grpId="0"/>
      <p:bldP spid="13" grpId="0"/>
      <p:bldP spid="14" grpId="0"/>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4FD20-8D1D-86D2-8A17-9ECFD16CDAB1}"/>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FC6CECF3-A748-EBF7-120E-29D635E40D23}"/>
              </a:ext>
            </a:extLst>
          </p:cNvPr>
          <p:cNvSpPr>
            <a:spLocks noGrp="1"/>
          </p:cNvSpPr>
          <p:nvPr>
            <p:ph sz="half" idx="1"/>
          </p:nvPr>
        </p:nvSpPr>
        <p:spPr>
          <a:xfrm>
            <a:off x="838200" y="1071716"/>
            <a:ext cx="5181600" cy="4682457"/>
          </a:xfrm>
        </p:spPr>
        <p:txBody>
          <a:bodyPr>
            <a:noAutofit/>
          </a:bodyPr>
          <a:lstStyle/>
          <a:p>
            <a:pPr marL="0" indent="0">
              <a:buNone/>
            </a:pPr>
            <a:r>
              <a:rPr lang="nl-NL" sz="1800" dirty="0"/>
              <a:t>Overige gegevens:</a:t>
            </a:r>
          </a:p>
          <a:p>
            <a:r>
              <a:rPr lang="nl-NL" sz="1800" dirty="0"/>
              <a:t>Van de verkopen wordt 75% op rekening verkocht met een krediettermijn van twee maanden. Van deze krediettermijn wordt volledig gebruikgemaakt. De rest wordt tegen contante betaling verkocht. </a:t>
            </a:r>
          </a:p>
          <a:p>
            <a:r>
              <a:rPr lang="nl-NL" sz="1800" dirty="0"/>
              <a:t>De inkopen zijn voor 90% op rekening en het ontvangen leverancierskrediet is een maand. Van deze krediettermijn wordt volledig gebruikgemaakt. De rest wordt tegen contante betaling ingekocht. </a:t>
            </a:r>
          </a:p>
          <a:p>
            <a:r>
              <a:rPr lang="nl-NL" sz="1800" dirty="0"/>
              <a:t>De uitgaven aan loon inclusief sociale lasten zijn </a:t>
            </a:r>
            <a:br>
              <a:rPr lang="nl-NL" sz="1800" dirty="0"/>
            </a:br>
            <a:r>
              <a:rPr lang="nl-NL" sz="1800" dirty="0"/>
              <a:t>€ 125.000 per maand. </a:t>
            </a:r>
          </a:p>
          <a:p>
            <a:r>
              <a:rPr lang="nl-NL" sz="1800" dirty="0"/>
              <a:t>De overige uitgaven zijn in maart € 130.000 inclusief btw.</a:t>
            </a:r>
          </a:p>
          <a:p>
            <a:r>
              <a:rPr lang="nl-NL" sz="1800" dirty="0"/>
              <a:t>De af te dragen btw over het eerste kwartaal van 2024 zal begin april worden betaald aan de fiscus. </a:t>
            </a:r>
          </a:p>
          <a:p>
            <a:r>
              <a:rPr lang="nl-NL" sz="1800" dirty="0"/>
              <a:t>Het kredietplafond van het rekening-courantkrediet bij de Rabobank is €4.000.000. </a:t>
            </a:r>
            <a:endParaRPr lang="nl-NL" sz="1800" i="1" dirty="0"/>
          </a:p>
        </p:txBody>
      </p:sp>
      <p:sp>
        <p:nvSpPr>
          <p:cNvPr id="5" name="Tijdelijke aanduiding voor inhoud 4">
            <a:extLst>
              <a:ext uri="{FF2B5EF4-FFF2-40B4-BE49-F238E27FC236}">
                <a16:creationId xmlns:a16="http://schemas.microsoft.com/office/drawing/2014/main" id="{86BB2BE9-9025-E36B-74B1-63ABE0F2735A}"/>
              </a:ext>
            </a:extLst>
          </p:cNvPr>
          <p:cNvSpPr>
            <a:spLocks noGrp="1"/>
          </p:cNvSpPr>
          <p:nvPr>
            <p:ph sz="half" idx="2"/>
          </p:nvPr>
        </p:nvSpPr>
        <p:spPr>
          <a:xfrm>
            <a:off x="6172200" y="1071716"/>
            <a:ext cx="5181600" cy="4849601"/>
          </a:xfrm>
        </p:spPr>
        <p:txBody>
          <a:bodyPr>
            <a:normAutofit/>
          </a:bodyPr>
          <a:lstStyle/>
          <a:p>
            <a:pPr marL="0" indent="0">
              <a:buNone/>
            </a:pPr>
            <a:r>
              <a:rPr lang="nl-NL" sz="1800" dirty="0"/>
              <a:t>Nadat de liquiditeitsprognose is opgesteld, kan </a:t>
            </a:r>
            <a:r>
              <a:rPr lang="nl-NL" sz="1800" dirty="0" err="1"/>
              <a:t>Workspace</a:t>
            </a:r>
            <a:r>
              <a:rPr lang="nl-NL" sz="1800" dirty="0"/>
              <a:t> vaststellen hoeveel liquide middelen het bedrijf naar verwachting tekortkomt in de maand april, rekening houdend met het kredietplafond van het rekeningcourantkrediet. </a:t>
            </a:r>
          </a:p>
          <a:p>
            <a:pPr marL="0" indent="0">
              <a:buNone/>
            </a:pPr>
            <a:endParaRPr lang="nl-NL" sz="1800" dirty="0"/>
          </a:p>
          <a:p>
            <a:pPr marL="0" indent="0">
              <a:buNone/>
            </a:pPr>
            <a:r>
              <a:rPr lang="nl-NL" sz="1800" b="1" dirty="0"/>
              <a:t>Vraag 19 (4p):</a:t>
            </a:r>
          </a:p>
          <a:p>
            <a:pPr marL="0" indent="0">
              <a:buNone/>
            </a:pPr>
            <a:r>
              <a:rPr lang="nl-NL" sz="1800" i="1" dirty="0"/>
              <a:t>Bereken het bedrag waarmee het rekening-courantkrediet van </a:t>
            </a:r>
            <a:r>
              <a:rPr lang="nl-NL" sz="1800" i="1" dirty="0" err="1"/>
              <a:t>Workspace</a:t>
            </a:r>
            <a:r>
              <a:rPr lang="nl-NL" sz="1800" i="1" dirty="0"/>
              <a:t> verhoogd zou moeten worden op 31 maart 2024 om uit de liquiditeitsproblemen te blijven. Vul hiervoor de uitwerkbijlage bij deze vraag in. </a:t>
            </a:r>
          </a:p>
          <a:p>
            <a:pPr marL="0" indent="0">
              <a:buNone/>
            </a:pPr>
            <a:endParaRPr lang="nl-NL" sz="1800" dirty="0"/>
          </a:p>
          <a:p>
            <a:pPr marL="0" indent="0">
              <a:buNone/>
            </a:pPr>
            <a:endParaRPr lang="nl-NL" sz="1800" dirty="0"/>
          </a:p>
        </p:txBody>
      </p:sp>
      <p:sp>
        <p:nvSpPr>
          <p:cNvPr id="3" name="Tekstvak 2">
            <a:extLst>
              <a:ext uri="{FF2B5EF4-FFF2-40B4-BE49-F238E27FC236}">
                <a16:creationId xmlns:a16="http://schemas.microsoft.com/office/drawing/2014/main" id="{6D373781-B0C4-8359-0CB4-29F64AE0A3FD}"/>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C624F368-8884-DBDB-A4F0-CDFCCA32EA60}"/>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pic>
        <p:nvPicPr>
          <p:cNvPr id="9" name="Afbeelding 8">
            <a:extLst>
              <a:ext uri="{FF2B5EF4-FFF2-40B4-BE49-F238E27FC236}">
                <a16:creationId xmlns:a16="http://schemas.microsoft.com/office/drawing/2014/main" id="{3AB90CB9-3D0C-75E6-5F83-0F83FED391FC}"/>
              </a:ext>
            </a:extLst>
          </p:cNvPr>
          <p:cNvPicPr>
            <a:picLocks noChangeAspect="1"/>
          </p:cNvPicPr>
          <p:nvPr/>
        </p:nvPicPr>
        <p:blipFill>
          <a:blip r:embed="rId2"/>
          <a:stretch>
            <a:fillRect/>
          </a:stretch>
        </p:blipFill>
        <p:spPr>
          <a:xfrm>
            <a:off x="1994915" y="109074"/>
            <a:ext cx="8202170" cy="6639852"/>
          </a:xfrm>
          <a:prstGeom prst="rect">
            <a:avLst/>
          </a:prstGeom>
        </p:spPr>
      </p:pic>
      <p:sp>
        <p:nvSpPr>
          <p:cNvPr id="10" name="Ovaal 9">
            <a:extLst>
              <a:ext uri="{FF2B5EF4-FFF2-40B4-BE49-F238E27FC236}">
                <a16:creationId xmlns:a16="http://schemas.microsoft.com/office/drawing/2014/main" id="{FF1AB279-24FE-84C6-90A7-A79E14A99553}"/>
              </a:ext>
            </a:extLst>
          </p:cNvPr>
          <p:cNvSpPr/>
          <p:nvPr/>
        </p:nvSpPr>
        <p:spPr>
          <a:xfrm>
            <a:off x="4883499" y="1071716"/>
            <a:ext cx="4913644" cy="1239405"/>
          </a:xfrm>
          <a:prstGeom prst="ellipse">
            <a:avLst/>
          </a:prstGeom>
          <a:solidFill>
            <a:srgbClr val="945DE8"/>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We beginnen met de ontvangsten.</a:t>
            </a:r>
          </a:p>
        </p:txBody>
      </p:sp>
    </p:spTree>
    <p:extLst>
      <p:ext uri="{BB962C8B-B14F-4D97-AF65-F5344CB8AC3E}">
        <p14:creationId xmlns:p14="http://schemas.microsoft.com/office/powerpoint/2010/main" val="34133914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D33C3-9FB5-FAC3-BCD7-A25867C74B3F}"/>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375A94CD-B179-902E-2D59-2F691F8B5663}"/>
              </a:ext>
            </a:extLst>
          </p:cNvPr>
          <p:cNvSpPr>
            <a:spLocks noGrp="1"/>
          </p:cNvSpPr>
          <p:nvPr>
            <p:ph sz="half" idx="1"/>
          </p:nvPr>
        </p:nvSpPr>
        <p:spPr>
          <a:xfrm>
            <a:off x="838200" y="1071716"/>
            <a:ext cx="5181600" cy="4682457"/>
          </a:xfrm>
        </p:spPr>
        <p:txBody>
          <a:bodyPr>
            <a:noAutofit/>
          </a:bodyPr>
          <a:lstStyle/>
          <a:p>
            <a:pPr marL="0" indent="0">
              <a:buNone/>
            </a:pPr>
            <a:r>
              <a:rPr lang="nl-NL" sz="1800" dirty="0"/>
              <a:t>Overige gegevens:</a:t>
            </a:r>
          </a:p>
          <a:p>
            <a:r>
              <a:rPr lang="nl-NL" sz="1800" dirty="0"/>
              <a:t>Van de verkopen wordt 75% op rekening verkocht met een krediettermijn van twee maanden. Van deze krediettermijn wordt volledig gebruikgemaakt. De rest wordt tegen contante betaling verkocht. </a:t>
            </a:r>
          </a:p>
          <a:p>
            <a:r>
              <a:rPr lang="nl-NL" sz="1800" dirty="0"/>
              <a:t>De inkopen zijn voor 90% op rekening en het ontvangen leverancierskrediet is een maand. Van deze krediettermijn wordt volledig gebruikgemaakt. De rest wordt tegen contante betaling ingekocht. </a:t>
            </a:r>
          </a:p>
          <a:p>
            <a:r>
              <a:rPr lang="nl-NL" sz="1800" dirty="0"/>
              <a:t>De uitgaven aan loon inclusief sociale lasten zijn </a:t>
            </a:r>
            <a:br>
              <a:rPr lang="nl-NL" sz="1800" dirty="0"/>
            </a:br>
            <a:r>
              <a:rPr lang="nl-NL" sz="1800" dirty="0"/>
              <a:t>€ 125.000 per maand. </a:t>
            </a:r>
          </a:p>
          <a:p>
            <a:r>
              <a:rPr lang="nl-NL" sz="1800" dirty="0"/>
              <a:t>De overige uitgaven zijn in maart € 130.000 inclusief btw.</a:t>
            </a:r>
          </a:p>
          <a:p>
            <a:r>
              <a:rPr lang="nl-NL" sz="1800" dirty="0"/>
              <a:t>De af te dragen btw over het eerste kwartaal van 2024 zal begin april worden betaald aan de fiscus. </a:t>
            </a:r>
          </a:p>
          <a:p>
            <a:r>
              <a:rPr lang="nl-NL" sz="1800" dirty="0"/>
              <a:t>Het kredietplafond van het rekening-courantkrediet bij de Rabobank is €4.000.000. </a:t>
            </a:r>
            <a:endParaRPr lang="nl-NL" sz="1800" i="1" dirty="0"/>
          </a:p>
        </p:txBody>
      </p:sp>
      <p:sp>
        <p:nvSpPr>
          <p:cNvPr id="5" name="Tijdelijke aanduiding voor inhoud 4">
            <a:extLst>
              <a:ext uri="{FF2B5EF4-FFF2-40B4-BE49-F238E27FC236}">
                <a16:creationId xmlns:a16="http://schemas.microsoft.com/office/drawing/2014/main" id="{7E416113-01DC-AC47-B775-56B56BBAF2F8}"/>
              </a:ext>
            </a:extLst>
          </p:cNvPr>
          <p:cNvSpPr>
            <a:spLocks noGrp="1"/>
          </p:cNvSpPr>
          <p:nvPr>
            <p:ph sz="half" idx="2"/>
          </p:nvPr>
        </p:nvSpPr>
        <p:spPr>
          <a:xfrm>
            <a:off x="6172200" y="1071716"/>
            <a:ext cx="5181600" cy="4849601"/>
          </a:xfrm>
        </p:spPr>
        <p:txBody>
          <a:bodyPr>
            <a:normAutofit/>
          </a:bodyPr>
          <a:lstStyle/>
          <a:p>
            <a:pPr marL="0" indent="0">
              <a:buNone/>
            </a:pPr>
            <a:r>
              <a:rPr lang="nl-NL" sz="1800" dirty="0"/>
              <a:t>Nadat de liquiditeitsprognose is opgesteld, kan </a:t>
            </a:r>
            <a:r>
              <a:rPr lang="nl-NL" sz="1800" dirty="0" err="1"/>
              <a:t>Workspace</a:t>
            </a:r>
            <a:r>
              <a:rPr lang="nl-NL" sz="1800" dirty="0"/>
              <a:t> vaststellen hoeveel liquide middelen het bedrijf naar verwachting tekortkomt in de maand april, rekening houdend met het kredietplafond van het rekeningcourantkrediet. </a:t>
            </a:r>
          </a:p>
          <a:p>
            <a:pPr marL="0" indent="0">
              <a:buNone/>
            </a:pPr>
            <a:endParaRPr lang="nl-NL" sz="1800" dirty="0"/>
          </a:p>
          <a:p>
            <a:pPr marL="0" indent="0">
              <a:buNone/>
            </a:pPr>
            <a:r>
              <a:rPr lang="nl-NL" sz="1800" b="1" dirty="0"/>
              <a:t>Vraag 19 (4p):</a:t>
            </a:r>
          </a:p>
          <a:p>
            <a:pPr marL="0" indent="0">
              <a:buNone/>
            </a:pPr>
            <a:r>
              <a:rPr lang="nl-NL" sz="1800" i="1" dirty="0"/>
              <a:t>Bereken het bedrag waarmee het rekening-courantkrediet van </a:t>
            </a:r>
            <a:r>
              <a:rPr lang="nl-NL" sz="1800" i="1" dirty="0" err="1"/>
              <a:t>Workspace</a:t>
            </a:r>
            <a:r>
              <a:rPr lang="nl-NL" sz="1800" i="1" dirty="0"/>
              <a:t> verhoogd zou moeten worden op 31 maart 2024 om uit de liquiditeitsproblemen te blijven. Vul hiervoor de uitwerkbijlage bij deze vraag in. </a:t>
            </a:r>
          </a:p>
          <a:p>
            <a:pPr marL="0" indent="0">
              <a:buNone/>
            </a:pPr>
            <a:endParaRPr lang="nl-NL" sz="1800" dirty="0"/>
          </a:p>
          <a:p>
            <a:pPr marL="0" indent="0">
              <a:buNone/>
            </a:pPr>
            <a:endParaRPr lang="nl-NL" sz="1800" dirty="0"/>
          </a:p>
        </p:txBody>
      </p:sp>
      <p:sp>
        <p:nvSpPr>
          <p:cNvPr id="3" name="Tekstvak 2">
            <a:extLst>
              <a:ext uri="{FF2B5EF4-FFF2-40B4-BE49-F238E27FC236}">
                <a16:creationId xmlns:a16="http://schemas.microsoft.com/office/drawing/2014/main" id="{D57AFF4B-B633-1AB9-DFE4-02B2D6C44397}"/>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029CBF8F-713B-7F07-083E-5CC43DC1A370}"/>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cxnSp>
        <p:nvCxnSpPr>
          <p:cNvPr id="2" name="Rechte verbindingslijn 1">
            <a:extLst>
              <a:ext uri="{FF2B5EF4-FFF2-40B4-BE49-F238E27FC236}">
                <a16:creationId xmlns:a16="http://schemas.microsoft.com/office/drawing/2014/main" id="{ED46887E-72DC-CF19-322A-77B42C85CA56}"/>
              </a:ext>
            </a:extLst>
          </p:cNvPr>
          <p:cNvCxnSpPr>
            <a:cxnSpLocks/>
          </p:cNvCxnSpPr>
          <p:nvPr/>
        </p:nvCxnSpPr>
        <p:spPr>
          <a:xfrm>
            <a:off x="1855839" y="1714405"/>
            <a:ext cx="3921963"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63D6A16E-FF76-5322-8BB8-00563CEC33D1}"/>
              </a:ext>
            </a:extLst>
          </p:cNvPr>
          <p:cNvCxnSpPr>
            <a:cxnSpLocks/>
          </p:cNvCxnSpPr>
          <p:nvPr/>
        </p:nvCxnSpPr>
        <p:spPr>
          <a:xfrm>
            <a:off x="1968046" y="1937144"/>
            <a:ext cx="3176710"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E5492BC3-E68C-CBBD-0FEB-F0F66B1A7B58}"/>
              </a:ext>
            </a:extLst>
          </p:cNvPr>
          <p:cNvCxnSpPr>
            <a:cxnSpLocks/>
          </p:cNvCxnSpPr>
          <p:nvPr/>
        </p:nvCxnSpPr>
        <p:spPr>
          <a:xfrm>
            <a:off x="2802058" y="2439561"/>
            <a:ext cx="2664245"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6102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94E7C-956D-F569-FE7C-ABCD8642AD2D}"/>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5379AD04-878A-A9DA-42CD-23ADD0284514}"/>
              </a:ext>
            </a:extLst>
          </p:cNvPr>
          <p:cNvSpPr>
            <a:spLocks noGrp="1"/>
          </p:cNvSpPr>
          <p:nvPr>
            <p:ph sz="half" idx="1"/>
          </p:nvPr>
        </p:nvSpPr>
        <p:spPr>
          <a:xfrm>
            <a:off x="838200" y="1071716"/>
            <a:ext cx="5181600" cy="4682457"/>
          </a:xfrm>
        </p:spPr>
        <p:txBody>
          <a:bodyPr>
            <a:noAutofit/>
          </a:bodyPr>
          <a:lstStyle/>
          <a:p>
            <a:pPr marL="0" indent="0">
              <a:buNone/>
            </a:pPr>
            <a:r>
              <a:rPr lang="nl-NL" sz="1800" i="1" dirty="0"/>
              <a:t>In deze opgave bedraagt de btw 21%. </a:t>
            </a:r>
          </a:p>
          <a:p>
            <a:pPr marL="0" indent="0">
              <a:buNone/>
            </a:pPr>
            <a:endParaRPr lang="nl-NL" sz="1800" dirty="0"/>
          </a:p>
          <a:p>
            <a:pPr marL="0" indent="0">
              <a:buNone/>
            </a:pPr>
            <a:r>
              <a:rPr lang="nl-NL" sz="1800" dirty="0" err="1"/>
              <a:t>Workspace</a:t>
            </a:r>
            <a:r>
              <a:rPr lang="nl-NL" sz="1800" dirty="0"/>
              <a:t> bv is een handelsbedrijf dat werkkleding in Europa verkoopt. Het bedrijf heeft begin januari 2024 moeite om zijn rekeningen te betalen. Om inzicht te krijgen in de ontwikkeling van de liquiditeit stelt </a:t>
            </a:r>
            <a:r>
              <a:rPr lang="nl-NL" sz="1800" dirty="0" err="1"/>
              <a:t>Workspace</a:t>
            </a:r>
            <a:r>
              <a:rPr lang="nl-NL" sz="1800" dirty="0"/>
              <a:t> voor februari en maart 2024 een liquiditeitsbegroting op. Daaruit blijkt dat </a:t>
            </a:r>
            <a:r>
              <a:rPr lang="nl-NL" sz="1800" dirty="0" err="1"/>
              <a:t>Workspace</a:t>
            </a:r>
            <a:r>
              <a:rPr lang="nl-NL" sz="1800" dirty="0"/>
              <a:t> nog grotere liquiditeitsproblemen zou kunnen krijgen. </a:t>
            </a:r>
            <a:r>
              <a:rPr lang="nl-NL" sz="1800" dirty="0" err="1"/>
              <a:t>Workspace</a:t>
            </a:r>
            <a:r>
              <a:rPr lang="nl-NL" sz="1800" dirty="0"/>
              <a:t> gaat naar de bank met het verzoek om het rekeningcourantkrediet te verhogen.</a:t>
            </a:r>
          </a:p>
          <a:p>
            <a:pPr marL="0" indent="0">
              <a:buNone/>
            </a:pPr>
            <a:r>
              <a:rPr lang="nl-NL" sz="1800" dirty="0"/>
              <a:t>In deze tabellen staan de verkopen en de inkopen van </a:t>
            </a:r>
            <a:r>
              <a:rPr lang="nl-NL" sz="1800" dirty="0" err="1"/>
              <a:t>Workspace</a:t>
            </a:r>
            <a:r>
              <a:rPr lang="nl-NL" sz="1800" dirty="0"/>
              <a:t> en de geprognosticeerde balans per 29 februari 2024.</a:t>
            </a:r>
          </a:p>
        </p:txBody>
      </p:sp>
      <p:sp>
        <p:nvSpPr>
          <p:cNvPr id="3" name="Tekstvak 2">
            <a:extLst>
              <a:ext uri="{FF2B5EF4-FFF2-40B4-BE49-F238E27FC236}">
                <a16:creationId xmlns:a16="http://schemas.microsoft.com/office/drawing/2014/main" id="{3F8B0F07-1129-C275-265D-9EAB494F6335}"/>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DB036D3B-6D11-DFD5-D51D-37FD2FE291C1}"/>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pic>
        <p:nvPicPr>
          <p:cNvPr id="8" name="Afbeelding 7">
            <a:extLst>
              <a:ext uri="{FF2B5EF4-FFF2-40B4-BE49-F238E27FC236}">
                <a16:creationId xmlns:a16="http://schemas.microsoft.com/office/drawing/2014/main" id="{95A8A40C-AC29-434A-9E31-24B28A55A0BD}"/>
              </a:ext>
            </a:extLst>
          </p:cNvPr>
          <p:cNvPicPr>
            <a:picLocks noChangeAspect="1"/>
          </p:cNvPicPr>
          <p:nvPr/>
        </p:nvPicPr>
        <p:blipFill>
          <a:blip r:embed="rId2"/>
          <a:stretch>
            <a:fillRect/>
          </a:stretch>
        </p:blipFill>
        <p:spPr>
          <a:xfrm>
            <a:off x="6091112" y="1776505"/>
            <a:ext cx="5699971" cy="987275"/>
          </a:xfrm>
          <a:prstGeom prst="rect">
            <a:avLst/>
          </a:prstGeom>
        </p:spPr>
      </p:pic>
      <p:pic>
        <p:nvPicPr>
          <p:cNvPr id="13" name="Afbeelding 12">
            <a:extLst>
              <a:ext uri="{FF2B5EF4-FFF2-40B4-BE49-F238E27FC236}">
                <a16:creationId xmlns:a16="http://schemas.microsoft.com/office/drawing/2014/main" id="{4D348958-D418-B388-2D0F-1C4A7DF4F664}"/>
              </a:ext>
            </a:extLst>
          </p:cNvPr>
          <p:cNvPicPr>
            <a:picLocks noChangeAspect="1"/>
          </p:cNvPicPr>
          <p:nvPr/>
        </p:nvPicPr>
        <p:blipFill>
          <a:blip r:embed="rId3"/>
          <a:stretch>
            <a:fillRect/>
          </a:stretch>
        </p:blipFill>
        <p:spPr>
          <a:xfrm>
            <a:off x="6091112" y="3009063"/>
            <a:ext cx="5699972" cy="2170315"/>
          </a:xfrm>
          <a:prstGeom prst="rect">
            <a:avLst/>
          </a:prstGeom>
        </p:spPr>
      </p:pic>
      <p:sp>
        <p:nvSpPr>
          <p:cNvPr id="2" name="Ovaal 1">
            <a:extLst>
              <a:ext uri="{FF2B5EF4-FFF2-40B4-BE49-F238E27FC236}">
                <a16:creationId xmlns:a16="http://schemas.microsoft.com/office/drawing/2014/main" id="{03F96773-C9AB-922E-1799-1BF6B126031A}"/>
              </a:ext>
            </a:extLst>
          </p:cNvPr>
          <p:cNvSpPr/>
          <p:nvPr/>
        </p:nvSpPr>
        <p:spPr>
          <a:xfrm>
            <a:off x="10694789" y="2213555"/>
            <a:ext cx="1096294" cy="324916"/>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C44D7C32-54BE-80C1-DD95-59086EADEB5F}"/>
              </a:ext>
            </a:extLst>
          </p:cNvPr>
          <p:cNvSpPr/>
          <p:nvPr/>
        </p:nvSpPr>
        <p:spPr>
          <a:xfrm>
            <a:off x="8392950" y="2213555"/>
            <a:ext cx="1096294" cy="324916"/>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6">
            <a:extLst>
              <a:ext uri="{FF2B5EF4-FFF2-40B4-BE49-F238E27FC236}">
                <a16:creationId xmlns:a16="http://schemas.microsoft.com/office/drawing/2014/main" id="{54F1BBC4-CE4C-2619-8CBB-84C4AEAB5F27}"/>
              </a:ext>
            </a:extLst>
          </p:cNvPr>
          <p:cNvCxnSpPr>
            <a:cxnSpLocks/>
          </p:cNvCxnSpPr>
          <p:nvPr/>
        </p:nvCxnSpPr>
        <p:spPr>
          <a:xfrm>
            <a:off x="6934200" y="2501532"/>
            <a:ext cx="862902"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518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90084-8108-5BDB-7625-B2CB7AFA6DA3}"/>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D06523AB-1931-366F-50B7-0416248E0E5A}"/>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8" name="Tekstvak 7">
            <a:extLst>
              <a:ext uri="{FF2B5EF4-FFF2-40B4-BE49-F238E27FC236}">
                <a16:creationId xmlns:a16="http://schemas.microsoft.com/office/drawing/2014/main" id="{F2ADDDA9-8008-874B-0DF0-EF72E7211594}"/>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pic>
        <p:nvPicPr>
          <p:cNvPr id="9" name="Afbeelding 8">
            <a:extLst>
              <a:ext uri="{FF2B5EF4-FFF2-40B4-BE49-F238E27FC236}">
                <a16:creationId xmlns:a16="http://schemas.microsoft.com/office/drawing/2014/main" id="{9DE1C967-258E-0008-CE2A-2578DAE4FCF2}"/>
              </a:ext>
            </a:extLst>
          </p:cNvPr>
          <p:cNvPicPr>
            <a:picLocks noChangeAspect="1"/>
          </p:cNvPicPr>
          <p:nvPr/>
        </p:nvPicPr>
        <p:blipFill>
          <a:blip r:embed="rId2"/>
          <a:stretch>
            <a:fillRect/>
          </a:stretch>
        </p:blipFill>
        <p:spPr>
          <a:xfrm>
            <a:off x="1994915" y="109074"/>
            <a:ext cx="8202170" cy="6639852"/>
          </a:xfrm>
          <a:prstGeom prst="rect">
            <a:avLst/>
          </a:prstGeom>
        </p:spPr>
      </p:pic>
      <p:sp>
        <p:nvSpPr>
          <p:cNvPr id="10" name="Tekstvak 9">
            <a:extLst>
              <a:ext uri="{FF2B5EF4-FFF2-40B4-BE49-F238E27FC236}">
                <a16:creationId xmlns:a16="http://schemas.microsoft.com/office/drawing/2014/main" id="{25351CF6-0F02-F134-94FB-779078B69226}"/>
              </a:ext>
            </a:extLst>
          </p:cNvPr>
          <p:cNvSpPr txBox="1"/>
          <p:nvPr/>
        </p:nvSpPr>
        <p:spPr>
          <a:xfrm>
            <a:off x="4617271" y="985745"/>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1.900.000 x 1,21 x 0,25 = 	574.750 </a:t>
            </a:r>
          </a:p>
        </p:txBody>
      </p:sp>
      <p:sp>
        <p:nvSpPr>
          <p:cNvPr id="11" name="Tekstvak 10">
            <a:extLst>
              <a:ext uri="{FF2B5EF4-FFF2-40B4-BE49-F238E27FC236}">
                <a16:creationId xmlns:a16="http://schemas.microsoft.com/office/drawing/2014/main" id="{6B052B84-468E-9E36-9E42-CA0CAA4BA35B}"/>
              </a:ext>
            </a:extLst>
          </p:cNvPr>
          <p:cNvSpPr txBox="1"/>
          <p:nvPr/>
        </p:nvSpPr>
        <p:spPr>
          <a:xfrm>
            <a:off x="4617271" y="1506701"/>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1.700.000 x 1,21 x 0,75 = 	1.542.750 </a:t>
            </a:r>
          </a:p>
        </p:txBody>
      </p:sp>
      <p:sp>
        <p:nvSpPr>
          <p:cNvPr id="14" name="Tekstvak 13">
            <a:extLst>
              <a:ext uri="{FF2B5EF4-FFF2-40B4-BE49-F238E27FC236}">
                <a16:creationId xmlns:a16="http://schemas.microsoft.com/office/drawing/2014/main" id="{8B91315A-CB42-2BCD-DDD5-9B337AF673F7}"/>
              </a:ext>
            </a:extLst>
          </p:cNvPr>
          <p:cNvSpPr txBox="1"/>
          <p:nvPr/>
        </p:nvSpPr>
        <p:spPr>
          <a:xfrm>
            <a:off x="4617270" y="2010737"/>
            <a:ext cx="5210017"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				       2.117.500</a:t>
            </a:r>
          </a:p>
        </p:txBody>
      </p:sp>
      <p:sp>
        <p:nvSpPr>
          <p:cNvPr id="17" name="Ovaal 16">
            <a:extLst>
              <a:ext uri="{FF2B5EF4-FFF2-40B4-BE49-F238E27FC236}">
                <a16:creationId xmlns:a16="http://schemas.microsoft.com/office/drawing/2014/main" id="{96BA41B5-89E0-F8F8-DDAF-A30D6F57106C}"/>
              </a:ext>
            </a:extLst>
          </p:cNvPr>
          <p:cNvSpPr/>
          <p:nvPr/>
        </p:nvSpPr>
        <p:spPr>
          <a:xfrm>
            <a:off x="4617270" y="2553666"/>
            <a:ext cx="4913644" cy="615875"/>
          </a:xfrm>
          <a:prstGeom prst="ellipse">
            <a:avLst/>
          </a:prstGeom>
          <a:solidFill>
            <a:srgbClr val="945DE8"/>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Nu de contante uitgaven</a:t>
            </a:r>
          </a:p>
        </p:txBody>
      </p:sp>
    </p:spTree>
    <p:extLst>
      <p:ext uri="{BB962C8B-B14F-4D97-AF65-F5344CB8AC3E}">
        <p14:creationId xmlns:p14="http://schemas.microsoft.com/office/powerpoint/2010/main" val="36871843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80E16-2DCB-E465-55A9-049A0767F6BA}"/>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8F95175-675E-EC70-9C3C-1CF0BBDB19CF}"/>
              </a:ext>
            </a:extLst>
          </p:cNvPr>
          <p:cNvSpPr>
            <a:spLocks noGrp="1"/>
          </p:cNvSpPr>
          <p:nvPr>
            <p:ph sz="half" idx="1"/>
          </p:nvPr>
        </p:nvSpPr>
        <p:spPr>
          <a:xfrm>
            <a:off x="838200" y="1071716"/>
            <a:ext cx="5181600" cy="4682457"/>
          </a:xfrm>
        </p:spPr>
        <p:txBody>
          <a:bodyPr>
            <a:noAutofit/>
          </a:bodyPr>
          <a:lstStyle/>
          <a:p>
            <a:pPr marL="0" indent="0">
              <a:buNone/>
            </a:pPr>
            <a:r>
              <a:rPr lang="nl-NL" sz="1800" dirty="0"/>
              <a:t>Overige gegevens:</a:t>
            </a:r>
          </a:p>
          <a:p>
            <a:r>
              <a:rPr lang="nl-NL" sz="1800" dirty="0"/>
              <a:t>Van de verkopen wordt 75% op rekening verkocht met een krediettermijn van twee maanden. Van deze krediettermijn wordt volledig gebruikgemaakt. De rest wordt tegen contante betaling verkocht. </a:t>
            </a:r>
          </a:p>
          <a:p>
            <a:r>
              <a:rPr lang="nl-NL" sz="1800" dirty="0"/>
              <a:t>De inkopen zijn voor 90% op rekening en het ontvangen leverancierskrediet is een maand. Van deze krediettermijn wordt volledig gebruikgemaakt. De rest wordt tegen contante betaling ingekocht. </a:t>
            </a:r>
          </a:p>
          <a:p>
            <a:r>
              <a:rPr lang="nl-NL" sz="1800" dirty="0"/>
              <a:t>De uitgaven aan loon inclusief sociale lasten zijn </a:t>
            </a:r>
            <a:br>
              <a:rPr lang="nl-NL" sz="1800" dirty="0"/>
            </a:br>
            <a:r>
              <a:rPr lang="nl-NL" sz="1800" dirty="0"/>
              <a:t>€ 125.000 per maand. </a:t>
            </a:r>
          </a:p>
          <a:p>
            <a:r>
              <a:rPr lang="nl-NL" sz="1800" dirty="0"/>
              <a:t>De overige uitgaven zijn in maart € 130.000 inclusief btw.</a:t>
            </a:r>
          </a:p>
          <a:p>
            <a:r>
              <a:rPr lang="nl-NL" sz="1800" dirty="0"/>
              <a:t>De af te dragen btw over het eerste kwartaal van 2024 zal begin april worden betaald aan de fiscus. </a:t>
            </a:r>
          </a:p>
          <a:p>
            <a:r>
              <a:rPr lang="nl-NL" sz="1800" dirty="0"/>
              <a:t>Het kredietplafond van het rekening-courantkrediet bij de Rabobank is €4.000.000. </a:t>
            </a:r>
            <a:endParaRPr lang="nl-NL" sz="1800" i="1" dirty="0"/>
          </a:p>
        </p:txBody>
      </p:sp>
      <p:sp>
        <p:nvSpPr>
          <p:cNvPr id="5" name="Tijdelijke aanduiding voor inhoud 4">
            <a:extLst>
              <a:ext uri="{FF2B5EF4-FFF2-40B4-BE49-F238E27FC236}">
                <a16:creationId xmlns:a16="http://schemas.microsoft.com/office/drawing/2014/main" id="{8F2CBE7C-F2ED-2A5E-B06A-8A3A2490EC19}"/>
              </a:ext>
            </a:extLst>
          </p:cNvPr>
          <p:cNvSpPr>
            <a:spLocks noGrp="1"/>
          </p:cNvSpPr>
          <p:nvPr>
            <p:ph sz="half" idx="2"/>
          </p:nvPr>
        </p:nvSpPr>
        <p:spPr>
          <a:xfrm>
            <a:off x="6172200" y="1071716"/>
            <a:ext cx="5181600" cy="4849601"/>
          </a:xfrm>
        </p:spPr>
        <p:txBody>
          <a:bodyPr>
            <a:normAutofit/>
          </a:bodyPr>
          <a:lstStyle/>
          <a:p>
            <a:pPr marL="0" indent="0">
              <a:buNone/>
            </a:pPr>
            <a:r>
              <a:rPr lang="nl-NL" sz="1800" dirty="0"/>
              <a:t>Nadat de liquiditeitsprognose is opgesteld, kan </a:t>
            </a:r>
            <a:r>
              <a:rPr lang="nl-NL" sz="1800" dirty="0" err="1"/>
              <a:t>Workspace</a:t>
            </a:r>
            <a:r>
              <a:rPr lang="nl-NL" sz="1800" dirty="0"/>
              <a:t> vaststellen hoeveel liquide middelen het bedrijf naar verwachting tekortkomt in de maand april, rekening houdend met het kredietplafond van het rekeningcourantkrediet. </a:t>
            </a:r>
          </a:p>
          <a:p>
            <a:pPr marL="0" indent="0">
              <a:buNone/>
            </a:pPr>
            <a:endParaRPr lang="nl-NL" sz="1800" dirty="0"/>
          </a:p>
          <a:p>
            <a:pPr marL="0" indent="0">
              <a:buNone/>
            </a:pPr>
            <a:r>
              <a:rPr lang="nl-NL" sz="1800" b="1" dirty="0"/>
              <a:t>Vraag 19 (4p):</a:t>
            </a:r>
          </a:p>
          <a:p>
            <a:pPr marL="0" indent="0">
              <a:buNone/>
            </a:pPr>
            <a:r>
              <a:rPr lang="nl-NL" sz="1800" i="1" dirty="0"/>
              <a:t>Bereken het bedrag waarmee het rekening-courantkrediet van </a:t>
            </a:r>
            <a:r>
              <a:rPr lang="nl-NL" sz="1800" i="1" dirty="0" err="1"/>
              <a:t>Workspace</a:t>
            </a:r>
            <a:r>
              <a:rPr lang="nl-NL" sz="1800" i="1" dirty="0"/>
              <a:t> verhoogd zou moeten worden op 31 maart 2024 om uit de liquiditeitsproblemen te blijven. Vul hiervoor de uitwerkbijlage bij deze vraag in. </a:t>
            </a:r>
          </a:p>
          <a:p>
            <a:pPr marL="0" indent="0">
              <a:buNone/>
            </a:pPr>
            <a:endParaRPr lang="nl-NL" sz="1800" dirty="0"/>
          </a:p>
          <a:p>
            <a:pPr marL="0" indent="0">
              <a:buNone/>
            </a:pPr>
            <a:endParaRPr lang="nl-NL" sz="1800" dirty="0"/>
          </a:p>
        </p:txBody>
      </p:sp>
      <p:sp>
        <p:nvSpPr>
          <p:cNvPr id="3" name="Tekstvak 2">
            <a:extLst>
              <a:ext uri="{FF2B5EF4-FFF2-40B4-BE49-F238E27FC236}">
                <a16:creationId xmlns:a16="http://schemas.microsoft.com/office/drawing/2014/main" id="{232003DF-CB73-BED0-81F5-59800BAF91D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BBF3C43B-89F7-1778-FCF9-A6E6E4804653}"/>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cxnSp>
        <p:nvCxnSpPr>
          <p:cNvPr id="2" name="Rechte verbindingslijn 1">
            <a:extLst>
              <a:ext uri="{FF2B5EF4-FFF2-40B4-BE49-F238E27FC236}">
                <a16:creationId xmlns:a16="http://schemas.microsoft.com/office/drawing/2014/main" id="{6B465E1F-5337-9DE3-9435-1223CE3FE102}"/>
              </a:ext>
            </a:extLst>
          </p:cNvPr>
          <p:cNvCxnSpPr>
            <a:cxnSpLocks/>
          </p:cNvCxnSpPr>
          <p:nvPr/>
        </p:nvCxnSpPr>
        <p:spPr>
          <a:xfrm>
            <a:off x="1453905" y="3101077"/>
            <a:ext cx="3198482"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99900F49-BFB3-0C01-EC47-97C03FF9545A}"/>
              </a:ext>
            </a:extLst>
          </p:cNvPr>
          <p:cNvCxnSpPr>
            <a:cxnSpLocks/>
          </p:cNvCxnSpPr>
          <p:nvPr/>
        </p:nvCxnSpPr>
        <p:spPr>
          <a:xfrm>
            <a:off x="2802058" y="3816185"/>
            <a:ext cx="2664245"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8369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0AE0B-F327-64E7-9AA6-1CE1B9271BD0}"/>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D7E5B1C7-5A04-CF48-EF6C-9FA7900410B6}"/>
              </a:ext>
            </a:extLst>
          </p:cNvPr>
          <p:cNvSpPr>
            <a:spLocks noGrp="1"/>
          </p:cNvSpPr>
          <p:nvPr>
            <p:ph sz="half" idx="1"/>
          </p:nvPr>
        </p:nvSpPr>
        <p:spPr>
          <a:xfrm>
            <a:off x="838200" y="1071716"/>
            <a:ext cx="5181600" cy="4682457"/>
          </a:xfrm>
        </p:spPr>
        <p:txBody>
          <a:bodyPr>
            <a:noAutofit/>
          </a:bodyPr>
          <a:lstStyle/>
          <a:p>
            <a:pPr marL="0" indent="0">
              <a:buNone/>
            </a:pPr>
            <a:r>
              <a:rPr lang="nl-NL" sz="1800" i="1" dirty="0"/>
              <a:t>In deze opgave bedraagt de btw 21%. </a:t>
            </a:r>
          </a:p>
          <a:p>
            <a:pPr marL="0" indent="0">
              <a:buNone/>
            </a:pPr>
            <a:endParaRPr lang="nl-NL" sz="1800" dirty="0"/>
          </a:p>
          <a:p>
            <a:pPr marL="0" indent="0">
              <a:buNone/>
            </a:pPr>
            <a:r>
              <a:rPr lang="nl-NL" sz="1800" dirty="0" err="1"/>
              <a:t>Workspace</a:t>
            </a:r>
            <a:r>
              <a:rPr lang="nl-NL" sz="1800" dirty="0"/>
              <a:t> bv is een handelsbedrijf dat werkkleding in Europa verkoopt. Het bedrijf heeft begin januari 2024 moeite om zijn rekeningen te betalen. Om inzicht te krijgen in de ontwikkeling van de liquiditeit stelt </a:t>
            </a:r>
            <a:r>
              <a:rPr lang="nl-NL" sz="1800" dirty="0" err="1"/>
              <a:t>Workspace</a:t>
            </a:r>
            <a:r>
              <a:rPr lang="nl-NL" sz="1800" dirty="0"/>
              <a:t> voor februari en maart 2024 een liquiditeitsbegroting op. Daaruit blijkt dat </a:t>
            </a:r>
            <a:r>
              <a:rPr lang="nl-NL" sz="1800" dirty="0" err="1"/>
              <a:t>Workspace</a:t>
            </a:r>
            <a:r>
              <a:rPr lang="nl-NL" sz="1800" dirty="0"/>
              <a:t> nog grotere liquiditeitsproblemen zou kunnen krijgen. </a:t>
            </a:r>
            <a:r>
              <a:rPr lang="nl-NL" sz="1800" dirty="0" err="1"/>
              <a:t>Workspace</a:t>
            </a:r>
            <a:r>
              <a:rPr lang="nl-NL" sz="1800" dirty="0"/>
              <a:t> gaat naar de bank met het verzoek om het rekeningcourantkrediet te verhogen.</a:t>
            </a:r>
          </a:p>
          <a:p>
            <a:pPr marL="0" indent="0">
              <a:buNone/>
            </a:pPr>
            <a:r>
              <a:rPr lang="nl-NL" sz="1800" dirty="0"/>
              <a:t>In deze tabellen staan de verkopen en de inkopen van </a:t>
            </a:r>
            <a:r>
              <a:rPr lang="nl-NL" sz="1800" dirty="0" err="1"/>
              <a:t>Workspace</a:t>
            </a:r>
            <a:r>
              <a:rPr lang="nl-NL" sz="1800" dirty="0"/>
              <a:t> en de geprognosticeerde balans per 29 februari 2024.</a:t>
            </a:r>
          </a:p>
        </p:txBody>
      </p:sp>
      <p:sp>
        <p:nvSpPr>
          <p:cNvPr id="3" name="Tekstvak 2">
            <a:extLst>
              <a:ext uri="{FF2B5EF4-FFF2-40B4-BE49-F238E27FC236}">
                <a16:creationId xmlns:a16="http://schemas.microsoft.com/office/drawing/2014/main" id="{BD5E9EFA-D0D7-A13D-49F0-730EEDA934C7}"/>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8AB9325A-475C-24A8-65AC-A1EB4F20379E}"/>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pic>
        <p:nvPicPr>
          <p:cNvPr id="8" name="Afbeelding 7">
            <a:extLst>
              <a:ext uri="{FF2B5EF4-FFF2-40B4-BE49-F238E27FC236}">
                <a16:creationId xmlns:a16="http://schemas.microsoft.com/office/drawing/2014/main" id="{48407060-9261-451D-F33D-86865EEF0CF3}"/>
              </a:ext>
            </a:extLst>
          </p:cNvPr>
          <p:cNvPicPr>
            <a:picLocks noChangeAspect="1"/>
          </p:cNvPicPr>
          <p:nvPr/>
        </p:nvPicPr>
        <p:blipFill>
          <a:blip r:embed="rId2"/>
          <a:stretch>
            <a:fillRect/>
          </a:stretch>
        </p:blipFill>
        <p:spPr>
          <a:xfrm>
            <a:off x="6091112" y="1776505"/>
            <a:ext cx="5699971" cy="987275"/>
          </a:xfrm>
          <a:prstGeom prst="rect">
            <a:avLst/>
          </a:prstGeom>
        </p:spPr>
      </p:pic>
      <p:pic>
        <p:nvPicPr>
          <p:cNvPr id="13" name="Afbeelding 12">
            <a:extLst>
              <a:ext uri="{FF2B5EF4-FFF2-40B4-BE49-F238E27FC236}">
                <a16:creationId xmlns:a16="http://schemas.microsoft.com/office/drawing/2014/main" id="{D7056C80-E1FE-6FB4-4ABA-21B5E5ADEBB8}"/>
              </a:ext>
            </a:extLst>
          </p:cNvPr>
          <p:cNvPicPr>
            <a:picLocks noChangeAspect="1"/>
          </p:cNvPicPr>
          <p:nvPr/>
        </p:nvPicPr>
        <p:blipFill>
          <a:blip r:embed="rId3"/>
          <a:stretch>
            <a:fillRect/>
          </a:stretch>
        </p:blipFill>
        <p:spPr>
          <a:xfrm>
            <a:off x="6091112" y="3009063"/>
            <a:ext cx="5699972" cy="2170315"/>
          </a:xfrm>
          <a:prstGeom prst="rect">
            <a:avLst/>
          </a:prstGeom>
        </p:spPr>
      </p:pic>
      <p:sp>
        <p:nvSpPr>
          <p:cNvPr id="2" name="Ovaal 1">
            <a:extLst>
              <a:ext uri="{FF2B5EF4-FFF2-40B4-BE49-F238E27FC236}">
                <a16:creationId xmlns:a16="http://schemas.microsoft.com/office/drawing/2014/main" id="{07C76F1B-8CFC-4754-4FEE-63BEAE99CBB6}"/>
              </a:ext>
            </a:extLst>
          </p:cNvPr>
          <p:cNvSpPr/>
          <p:nvPr/>
        </p:nvSpPr>
        <p:spPr>
          <a:xfrm>
            <a:off x="10694789" y="2474805"/>
            <a:ext cx="1096294" cy="324916"/>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6">
            <a:extLst>
              <a:ext uri="{FF2B5EF4-FFF2-40B4-BE49-F238E27FC236}">
                <a16:creationId xmlns:a16="http://schemas.microsoft.com/office/drawing/2014/main" id="{2C4497C7-6A86-93A7-1019-C1EFDE201ADC}"/>
              </a:ext>
            </a:extLst>
          </p:cNvPr>
          <p:cNvCxnSpPr>
            <a:cxnSpLocks/>
          </p:cNvCxnSpPr>
          <p:nvPr/>
        </p:nvCxnSpPr>
        <p:spPr>
          <a:xfrm>
            <a:off x="6858000" y="2735205"/>
            <a:ext cx="862902"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910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FB10-979B-CFE6-4B09-F1CAD3B823CE}"/>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D622D105-A242-E860-81DA-72C915757224}"/>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8" name="Tekstvak 7">
            <a:extLst>
              <a:ext uri="{FF2B5EF4-FFF2-40B4-BE49-F238E27FC236}">
                <a16:creationId xmlns:a16="http://schemas.microsoft.com/office/drawing/2014/main" id="{50288FEA-3BDA-31D9-8943-3852EC29F7CC}"/>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pic>
        <p:nvPicPr>
          <p:cNvPr id="9" name="Afbeelding 8">
            <a:extLst>
              <a:ext uri="{FF2B5EF4-FFF2-40B4-BE49-F238E27FC236}">
                <a16:creationId xmlns:a16="http://schemas.microsoft.com/office/drawing/2014/main" id="{31DAF42C-C02D-500E-DE0D-A711D1BC14E3}"/>
              </a:ext>
            </a:extLst>
          </p:cNvPr>
          <p:cNvPicPr>
            <a:picLocks noChangeAspect="1"/>
          </p:cNvPicPr>
          <p:nvPr/>
        </p:nvPicPr>
        <p:blipFill>
          <a:blip r:embed="rId2"/>
          <a:stretch>
            <a:fillRect/>
          </a:stretch>
        </p:blipFill>
        <p:spPr>
          <a:xfrm>
            <a:off x="1994915" y="109074"/>
            <a:ext cx="8202170" cy="6639852"/>
          </a:xfrm>
          <a:prstGeom prst="rect">
            <a:avLst/>
          </a:prstGeom>
        </p:spPr>
      </p:pic>
      <p:sp>
        <p:nvSpPr>
          <p:cNvPr id="10" name="Tekstvak 9">
            <a:extLst>
              <a:ext uri="{FF2B5EF4-FFF2-40B4-BE49-F238E27FC236}">
                <a16:creationId xmlns:a16="http://schemas.microsoft.com/office/drawing/2014/main" id="{FEF6297D-4829-AA6A-68D1-B4E4D0C4AD97}"/>
              </a:ext>
            </a:extLst>
          </p:cNvPr>
          <p:cNvSpPr txBox="1"/>
          <p:nvPr/>
        </p:nvSpPr>
        <p:spPr>
          <a:xfrm>
            <a:off x="4617270" y="2593482"/>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1.650.000 x 1,21 x 0,1 = 	199.650 </a:t>
            </a:r>
          </a:p>
        </p:txBody>
      </p:sp>
      <p:sp>
        <p:nvSpPr>
          <p:cNvPr id="17" name="Ovaal 16">
            <a:extLst>
              <a:ext uri="{FF2B5EF4-FFF2-40B4-BE49-F238E27FC236}">
                <a16:creationId xmlns:a16="http://schemas.microsoft.com/office/drawing/2014/main" id="{B8BE0237-BE10-C220-1505-806594823ED3}"/>
              </a:ext>
            </a:extLst>
          </p:cNvPr>
          <p:cNvSpPr/>
          <p:nvPr/>
        </p:nvSpPr>
        <p:spPr>
          <a:xfrm>
            <a:off x="4617270" y="3673577"/>
            <a:ext cx="4913644" cy="615875"/>
          </a:xfrm>
          <a:prstGeom prst="ellipse">
            <a:avLst/>
          </a:prstGeom>
          <a:solidFill>
            <a:srgbClr val="945DE8"/>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Nu de uitgaven aan loon en overige uitgaven</a:t>
            </a:r>
          </a:p>
        </p:txBody>
      </p:sp>
      <p:sp>
        <p:nvSpPr>
          <p:cNvPr id="6" name="Tekstvak 5">
            <a:extLst>
              <a:ext uri="{FF2B5EF4-FFF2-40B4-BE49-F238E27FC236}">
                <a16:creationId xmlns:a16="http://schemas.microsoft.com/office/drawing/2014/main" id="{E6F37B51-EADC-2570-22F8-57BD9FEA00E2}"/>
              </a:ext>
            </a:extLst>
          </p:cNvPr>
          <p:cNvSpPr txBox="1"/>
          <p:nvPr/>
        </p:nvSpPr>
        <p:spPr>
          <a:xfrm>
            <a:off x="4617271" y="985745"/>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1.900.000 x 1,21 x 0,25 = 	574.750 </a:t>
            </a:r>
          </a:p>
        </p:txBody>
      </p:sp>
      <p:sp>
        <p:nvSpPr>
          <p:cNvPr id="12" name="Tekstvak 11">
            <a:extLst>
              <a:ext uri="{FF2B5EF4-FFF2-40B4-BE49-F238E27FC236}">
                <a16:creationId xmlns:a16="http://schemas.microsoft.com/office/drawing/2014/main" id="{D0A4D275-F6E8-7BD9-27BF-E9CD4B027FAD}"/>
              </a:ext>
            </a:extLst>
          </p:cNvPr>
          <p:cNvSpPr txBox="1"/>
          <p:nvPr/>
        </p:nvSpPr>
        <p:spPr>
          <a:xfrm>
            <a:off x="4617271" y="1506701"/>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1.700.000 x 1,21 x 0,75 = 	1.542.750 </a:t>
            </a:r>
          </a:p>
        </p:txBody>
      </p:sp>
      <p:sp>
        <p:nvSpPr>
          <p:cNvPr id="13" name="Tekstvak 12">
            <a:extLst>
              <a:ext uri="{FF2B5EF4-FFF2-40B4-BE49-F238E27FC236}">
                <a16:creationId xmlns:a16="http://schemas.microsoft.com/office/drawing/2014/main" id="{15BF8677-9E02-71F8-46EC-E81EFCCD77A5}"/>
              </a:ext>
            </a:extLst>
          </p:cNvPr>
          <p:cNvSpPr txBox="1"/>
          <p:nvPr/>
        </p:nvSpPr>
        <p:spPr>
          <a:xfrm>
            <a:off x="4617270" y="2010737"/>
            <a:ext cx="5210017"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				       2.117.500</a:t>
            </a:r>
          </a:p>
        </p:txBody>
      </p:sp>
    </p:spTree>
    <p:extLst>
      <p:ext uri="{BB962C8B-B14F-4D97-AF65-F5344CB8AC3E}">
        <p14:creationId xmlns:p14="http://schemas.microsoft.com/office/powerpoint/2010/main" val="12409470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0FD66-18DF-DC3E-B873-313030C31D4A}"/>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51EFC372-55BB-1285-7335-A997CCB04CE7}"/>
              </a:ext>
            </a:extLst>
          </p:cNvPr>
          <p:cNvSpPr>
            <a:spLocks noGrp="1"/>
          </p:cNvSpPr>
          <p:nvPr>
            <p:ph sz="half" idx="1"/>
          </p:nvPr>
        </p:nvSpPr>
        <p:spPr>
          <a:xfrm>
            <a:off x="838200" y="1071716"/>
            <a:ext cx="5181600" cy="4682457"/>
          </a:xfrm>
        </p:spPr>
        <p:txBody>
          <a:bodyPr>
            <a:noAutofit/>
          </a:bodyPr>
          <a:lstStyle/>
          <a:p>
            <a:pPr marL="0" indent="0">
              <a:buNone/>
            </a:pPr>
            <a:r>
              <a:rPr lang="nl-NL" sz="1800" dirty="0"/>
              <a:t>Overige gegevens:</a:t>
            </a:r>
          </a:p>
          <a:p>
            <a:r>
              <a:rPr lang="nl-NL" sz="1800" dirty="0"/>
              <a:t>Van de verkopen wordt 75% op rekening verkocht met een krediettermijn van twee maanden. Van deze krediettermijn wordt volledig gebruikgemaakt. De rest wordt tegen contante betaling verkocht. </a:t>
            </a:r>
          </a:p>
          <a:p>
            <a:r>
              <a:rPr lang="nl-NL" sz="1800" dirty="0"/>
              <a:t>De inkopen zijn voor 90% op rekening en het ontvangen leverancierskrediet is een maand. Van deze krediettermijn wordt volledig gebruikgemaakt. De rest wordt tegen contante betaling ingekocht. </a:t>
            </a:r>
          </a:p>
          <a:p>
            <a:r>
              <a:rPr lang="nl-NL" sz="1800" dirty="0"/>
              <a:t>De uitgaven aan loon inclusief sociale lasten zijn </a:t>
            </a:r>
            <a:br>
              <a:rPr lang="nl-NL" sz="1800" dirty="0"/>
            </a:br>
            <a:r>
              <a:rPr lang="nl-NL" sz="1800" dirty="0"/>
              <a:t>€ 125.000 per maand. </a:t>
            </a:r>
          </a:p>
          <a:p>
            <a:r>
              <a:rPr lang="nl-NL" sz="1800" dirty="0"/>
              <a:t>De overige uitgaven zijn in maart € 130.000 inclusief btw.</a:t>
            </a:r>
          </a:p>
          <a:p>
            <a:r>
              <a:rPr lang="nl-NL" sz="1800" dirty="0"/>
              <a:t>De af te dragen btw over het eerste kwartaal van 2024 zal begin april worden betaald aan de fiscus. </a:t>
            </a:r>
          </a:p>
          <a:p>
            <a:r>
              <a:rPr lang="nl-NL" sz="1800" dirty="0"/>
              <a:t>Het kredietplafond van het rekening-courantkrediet bij de Rabobank is €4.000.000. </a:t>
            </a:r>
            <a:endParaRPr lang="nl-NL" sz="1800" i="1" dirty="0"/>
          </a:p>
        </p:txBody>
      </p:sp>
      <p:sp>
        <p:nvSpPr>
          <p:cNvPr id="5" name="Tijdelijke aanduiding voor inhoud 4">
            <a:extLst>
              <a:ext uri="{FF2B5EF4-FFF2-40B4-BE49-F238E27FC236}">
                <a16:creationId xmlns:a16="http://schemas.microsoft.com/office/drawing/2014/main" id="{F984E232-29B8-FB78-2FDF-5EDD876B9206}"/>
              </a:ext>
            </a:extLst>
          </p:cNvPr>
          <p:cNvSpPr>
            <a:spLocks noGrp="1"/>
          </p:cNvSpPr>
          <p:nvPr>
            <p:ph sz="half" idx="2"/>
          </p:nvPr>
        </p:nvSpPr>
        <p:spPr>
          <a:xfrm>
            <a:off x="6172200" y="1071716"/>
            <a:ext cx="5181600" cy="4849601"/>
          </a:xfrm>
        </p:spPr>
        <p:txBody>
          <a:bodyPr>
            <a:normAutofit/>
          </a:bodyPr>
          <a:lstStyle/>
          <a:p>
            <a:pPr marL="0" indent="0">
              <a:buNone/>
            </a:pPr>
            <a:r>
              <a:rPr lang="nl-NL" sz="1800" dirty="0"/>
              <a:t>Nadat de liquiditeitsprognose is opgesteld, kan </a:t>
            </a:r>
            <a:r>
              <a:rPr lang="nl-NL" sz="1800" dirty="0" err="1"/>
              <a:t>Workspace</a:t>
            </a:r>
            <a:r>
              <a:rPr lang="nl-NL" sz="1800" dirty="0"/>
              <a:t> vaststellen hoeveel liquide middelen het bedrijf naar verwachting tekortkomt in de maand april, rekening houdend met het kredietplafond van het rekeningcourantkrediet. </a:t>
            </a:r>
          </a:p>
          <a:p>
            <a:pPr marL="0" indent="0">
              <a:buNone/>
            </a:pPr>
            <a:endParaRPr lang="nl-NL" sz="1800" dirty="0"/>
          </a:p>
          <a:p>
            <a:pPr marL="0" indent="0">
              <a:buNone/>
            </a:pPr>
            <a:r>
              <a:rPr lang="nl-NL" sz="1800" b="1" dirty="0"/>
              <a:t>Vraag 19 (4p):</a:t>
            </a:r>
          </a:p>
          <a:p>
            <a:pPr marL="0" indent="0">
              <a:buNone/>
            </a:pPr>
            <a:r>
              <a:rPr lang="nl-NL" sz="1800" i="1" dirty="0"/>
              <a:t>Bereken het bedrag waarmee het rekening-courantkrediet van </a:t>
            </a:r>
            <a:r>
              <a:rPr lang="nl-NL" sz="1800" i="1" dirty="0" err="1"/>
              <a:t>Workspace</a:t>
            </a:r>
            <a:r>
              <a:rPr lang="nl-NL" sz="1800" i="1" dirty="0"/>
              <a:t> verhoogd zou moeten worden op 31 maart 2024 om uit de liquiditeitsproblemen te blijven. Vul hiervoor de uitwerkbijlage bij deze vraag in. </a:t>
            </a:r>
          </a:p>
          <a:p>
            <a:pPr marL="0" indent="0">
              <a:buNone/>
            </a:pPr>
            <a:endParaRPr lang="nl-NL" sz="1800" dirty="0"/>
          </a:p>
          <a:p>
            <a:pPr marL="0" indent="0">
              <a:buNone/>
            </a:pPr>
            <a:endParaRPr lang="nl-NL" sz="1800" dirty="0"/>
          </a:p>
        </p:txBody>
      </p:sp>
      <p:sp>
        <p:nvSpPr>
          <p:cNvPr id="3" name="Tekstvak 2">
            <a:extLst>
              <a:ext uri="{FF2B5EF4-FFF2-40B4-BE49-F238E27FC236}">
                <a16:creationId xmlns:a16="http://schemas.microsoft.com/office/drawing/2014/main" id="{051D7E95-8CA7-5E6C-9599-7D2B2478377F}"/>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5A65727A-62E7-E690-DA6A-F763133FCD6D}"/>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cxnSp>
        <p:nvCxnSpPr>
          <p:cNvPr id="2" name="Rechte verbindingslijn 1">
            <a:extLst>
              <a:ext uri="{FF2B5EF4-FFF2-40B4-BE49-F238E27FC236}">
                <a16:creationId xmlns:a16="http://schemas.microsoft.com/office/drawing/2014/main" id="{A1873F65-B673-4124-DEE7-EB8B5FA0F9FF}"/>
              </a:ext>
            </a:extLst>
          </p:cNvPr>
          <p:cNvCxnSpPr>
            <a:cxnSpLocks/>
          </p:cNvCxnSpPr>
          <p:nvPr/>
        </p:nvCxnSpPr>
        <p:spPr>
          <a:xfrm>
            <a:off x="1463953" y="4427459"/>
            <a:ext cx="4112882"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8BCFF579-2A65-4D82-B9A7-EB0ACEE377F1}"/>
              </a:ext>
            </a:extLst>
          </p:cNvPr>
          <p:cNvCxnSpPr>
            <a:cxnSpLocks/>
          </p:cNvCxnSpPr>
          <p:nvPr/>
        </p:nvCxnSpPr>
        <p:spPr>
          <a:xfrm>
            <a:off x="1463953" y="5062181"/>
            <a:ext cx="369085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1EC76663-6E7F-7436-BBAF-4078CD7C257F}"/>
              </a:ext>
            </a:extLst>
          </p:cNvPr>
          <p:cNvCxnSpPr>
            <a:cxnSpLocks/>
          </p:cNvCxnSpPr>
          <p:nvPr/>
        </p:nvCxnSpPr>
        <p:spPr>
          <a:xfrm>
            <a:off x="1113936" y="4670295"/>
            <a:ext cx="2091488"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2714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8A4A5-90B2-C1CA-A226-81D3F9F31E8A}"/>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CE6166D7-4E77-396F-68B9-B096EBE641C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8" name="Tekstvak 7">
            <a:extLst>
              <a:ext uri="{FF2B5EF4-FFF2-40B4-BE49-F238E27FC236}">
                <a16:creationId xmlns:a16="http://schemas.microsoft.com/office/drawing/2014/main" id="{86BDFB5B-AD9E-AA21-BE88-868FE47248F3}"/>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pic>
        <p:nvPicPr>
          <p:cNvPr id="9" name="Afbeelding 8">
            <a:extLst>
              <a:ext uri="{FF2B5EF4-FFF2-40B4-BE49-F238E27FC236}">
                <a16:creationId xmlns:a16="http://schemas.microsoft.com/office/drawing/2014/main" id="{23082423-E8E1-0D31-CC1D-18752CF22074}"/>
              </a:ext>
            </a:extLst>
          </p:cNvPr>
          <p:cNvPicPr>
            <a:picLocks noChangeAspect="1"/>
          </p:cNvPicPr>
          <p:nvPr/>
        </p:nvPicPr>
        <p:blipFill>
          <a:blip r:embed="rId2"/>
          <a:stretch>
            <a:fillRect/>
          </a:stretch>
        </p:blipFill>
        <p:spPr>
          <a:xfrm>
            <a:off x="1994915" y="109074"/>
            <a:ext cx="8202170" cy="6639852"/>
          </a:xfrm>
          <a:prstGeom prst="rect">
            <a:avLst/>
          </a:prstGeom>
        </p:spPr>
      </p:pic>
      <p:sp>
        <p:nvSpPr>
          <p:cNvPr id="10" name="Tekstvak 9">
            <a:extLst>
              <a:ext uri="{FF2B5EF4-FFF2-40B4-BE49-F238E27FC236}">
                <a16:creationId xmlns:a16="http://schemas.microsoft.com/office/drawing/2014/main" id="{4DCAC94B-4AAA-F2CC-B5D2-810A6E767FB4}"/>
              </a:ext>
            </a:extLst>
          </p:cNvPr>
          <p:cNvSpPr txBox="1"/>
          <p:nvPr/>
        </p:nvSpPr>
        <p:spPr>
          <a:xfrm>
            <a:off x="4662435" y="3548411"/>
            <a:ext cx="4009291"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125.000 + 130.000 = 	     255.000</a:t>
            </a:r>
          </a:p>
        </p:txBody>
      </p:sp>
      <p:sp>
        <p:nvSpPr>
          <p:cNvPr id="17" name="Ovaal 16">
            <a:extLst>
              <a:ext uri="{FF2B5EF4-FFF2-40B4-BE49-F238E27FC236}">
                <a16:creationId xmlns:a16="http://schemas.microsoft.com/office/drawing/2014/main" id="{2B20A80C-81C5-D650-686F-56A687CF8717}"/>
              </a:ext>
            </a:extLst>
          </p:cNvPr>
          <p:cNvSpPr/>
          <p:nvPr/>
        </p:nvSpPr>
        <p:spPr>
          <a:xfrm>
            <a:off x="4788039" y="5122695"/>
            <a:ext cx="4913644" cy="615875"/>
          </a:xfrm>
          <a:prstGeom prst="ellipse">
            <a:avLst/>
          </a:prstGeom>
          <a:solidFill>
            <a:srgbClr val="945DE8"/>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Hoeveel rekening-courantkrediet is er nu nodig?</a:t>
            </a:r>
          </a:p>
        </p:txBody>
      </p:sp>
      <p:sp>
        <p:nvSpPr>
          <p:cNvPr id="2" name="Tekstvak 1">
            <a:extLst>
              <a:ext uri="{FF2B5EF4-FFF2-40B4-BE49-F238E27FC236}">
                <a16:creationId xmlns:a16="http://schemas.microsoft.com/office/drawing/2014/main" id="{9890443C-8924-EDC9-A86B-2118DA232438}"/>
              </a:ext>
            </a:extLst>
          </p:cNvPr>
          <p:cNvSpPr txBox="1"/>
          <p:nvPr/>
        </p:nvSpPr>
        <p:spPr>
          <a:xfrm>
            <a:off x="4617270" y="2593482"/>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1.650.000 x 1,21 x 0,1 = 	199.650 </a:t>
            </a:r>
          </a:p>
        </p:txBody>
      </p:sp>
      <p:sp>
        <p:nvSpPr>
          <p:cNvPr id="3" name="Tekstvak 2">
            <a:extLst>
              <a:ext uri="{FF2B5EF4-FFF2-40B4-BE49-F238E27FC236}">
                <a16:creationId xmlns:a16="http://schemas.microsoft.com/office/drawing/2014/main" id="{C71A6C09-510B-6A2F-76CD-372605E39990}"/>
              </a:ext>
            </a:extLst>
          </p:cNvPr>
          <p:cNvSpPr txBox="1"/>
          <p:nvPr/>
        </p:nvSpPr>
        <p:spPr>
          <a:xfrm>
            <a:off x="4617271" y="985745"/>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1.900.000 x 1,21 x 0,25 = 	574.750 </a:t>
            </a:r>
          </a:p>
        </p:txBody>
      </p:sp>
      <p:sp>
        <p:nvSpPr>
          <p:cNvPr id="4" name="Tekstvak 3">
            <a:extLst>
              <a:ext uri="{FF2B5EF4-FFF2-40B4-BE49-F238E27FC236}">
                <a16:creationId xmlns:a16="http://schemas.microsoft.com/office/drawing/2014/main" id="{B9AD5418-C4AB-DB38-E2B9-83F255CC0324}"/>
              </a:ext>
            </a:extLst>
          </p:cNvPr>
          <p:cNvSpPr txBox="1"/>
          <p:nvPr/>
        </p:nvSpPr>
        <p:spPr>
          <a:xfrm>
            <a:off x="4617271" y="1506701"/>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1.700.000 x 1,21 x 0,75 = 	1.542.750 </a:t>
            </a:r>
          </a:p>
        </p:txBody>
      </p:sp>
      <p:sp>
        <p:nvSpPr>
          <p:cNvPr id="5" name="Tekstvak 4">
            <a:extLst>
              <a:ext uri="{FF2B5EF4-FFF2-40B4-BE49-F238E27FC236}">
                <a16:creationId xmlns:a16="http://schemas.microsoft.com/office/drawing/2014/main" id="{2E40827A-123E-B638-B9B2-C3F11B140289}"/>
              </a:ext>
            </a:extLst>
          </p:cNvPr>
          <p:cNvSpPr txBox="1"/>
          <p:nvPr/>
        </p:nvSpPr>
        <p:spPr>
          <a:xfrm>
            <a:off x="4617270" y="2010737"/>
            <a:ext cx="5210017"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				       2.117.500</a:t>
            </a:r>
          </a:p>
        </p:txBody>
      </p:sp>
      <p:sp>
        <p:nvSpPr>
          <p:cNvPr id="6" name="Tekstvak 5">
            <a:extLst>
              <a:ext uri="{FF2B5EF4-FFF2-40B4-BE49-F238E27FC236}">
                <a16:creationId xmlns:a16="http://schemas.microsoft.com/office/drawing/2014/main" id="{D4D1E6CC-559D-16A1-CD30-F893209E34BA}"/>
              </a:ext>
            </a:extLst>
          </p:cNvPr>
          <p:cNvSpPr txBox="1"/>
          <p:nvPr/>
        </p:nvSpPr>
        <p:spPr>
          <a:xfrm>
            <a:off x="4662435" y="4134008"/>
            <a:ext cx="5210017"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				       2.316.840</a:t>
            </a:r>
          </a:p>
        </p:txBody>
      </p:sp>
      <p:sp>
        <p:nvSpPr>
          <p:cNvPr id="11" name="Tekstvak 10">
            <a:extLst>
              <a:ext uri="{FF2B5EF4-FFF2-40B4-BE49-F238E27FC236}">
                <a16:creationId xmlns:a16="http://schemas.microsoft.com/office/drawing/2014/main" id="{9427DB83-200C-DA2F-E014-3A5C4FF0E290}"/>
              </a:ext>
            </a:extLst>
          </p:cNvPr>
          <p:cNvSpPr txBox="1"/>
          <p:nvPr/>
        </p:nvSpPr>
        <p:spPr>
          <a:xfrm>
            <a:off x="4662435" y="4662330"/>
            <a:ext cx="5164852"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2.117.500 – 2.316.840 = 		     -/- 199.340 </a:t>
            </a:r>
          </a:p>
        </p:txBody>
      </p:sp>
    </p:spTree>
    <p:extLst>
      <p:ext uri="{BB962C8B-B14F-4D97-AF65-F5344CB8AC3E}">
        <p14:creationId xmlns:p14="http://schemas.microsoft.com/office/powerpoint/2010/main" val="31234016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6" grpId="0"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A16F8-5695-30FE-54F1-EA3AC39D3577}"/>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8F3736A2-B37A-0596-1D3B-20C6255FEB56}"/>
              </a:ext>
            </a:extLst>
          </p:cNvPr>
          <p:cNvSpPr>
            <a:spLocks noGrp="1"/>
          </p:cNvSpPr>
          <p:nvPr>
            <p:ph sz="half" idx="1"/>
          </p:nvPr>
        </p:nvSpPr>
        <p:spPr>
          <a:xfrm>
            <a:off x="838200" y="1071716"/>
            <a:ext cx="5181600" cy="4682457"/>
          </a:xfrm>
        </p:spPr>
        <p:txBody>
          <a:bodyPr>
            <a:noAutofit/>
          </a:bodyPr>
          <a:lstStyle/>
          <a:p>
            <a:pPr marL="0" indent="0">
              <a:buNone/>
            </a:pPr>
            <a:r>
              <a:rPr lang="nl-NL" sz="1800" i="1" dirty="0"/>
              <a:t>In deze opgave bedraagt de btw 21%. </a:t>
            </a:r>
          </a:p>
          <a:p>
            <a:pPr marL="0" indent="0">
              <a:buNone/>
            </a:pPr>
            <a:endParaRPr lang="nl-NL" sz="1800" dirty="0"/>
          </a:p>
          <a:p>
            <a:pPr marL="0" indent="0">
              <a:buNone/>
            </a:pPr>
            <a:r>
              <a:rPr lang="nl-NL" sz="1800" dirty="0" err="1"/>
              <a:t>Workspace</a:t>
            </a:r>
            <a:r>
              <a:rPr lang="nl-NL" sz="1800" dirty="0"/>
              <a:t> bv is een handelsbedrijf dat werkkleding in Europa verkoopt. Het bedrijf heeft begin januari 2024 moeite om zijn rekeningen te betalen. Om inzicht te krijgen in de ontwikkeling van de liquiditeit stelt </a:t>
            </a:r>
            <a:r>
              <a:rPr lang="nl-NL" sz="1800" dirty="0" err="1"/>
              <a:t>Workspace</a:t>
            </a:r>
            <a:r>
              <a:rPr lang="nl-NL" sz="1800" dirty="0"/>
              <a:t> voor februari en maart 2024 een liquiditeitsbegroting op. Daaruit blijkt dat </a:t>
            </a:r>
            <a:r>
              <a:rPr lang="nl-NL" sz="1800" dirty="0" err="1"/>
              <a:t>Workspace</a:t>
            </a:r>
            <a:r>
              <a:rPr lang="nl-NL" sz="1800" dirty="0"/>
              <a:t> nog grotere liquiditeitsproblemen zou kunnen krijgen. </a:t>
            </a:r>
            <a:r>
              <a:rPr lang="nl-NL" sz="1800" dirty="0" err="1"/>
              <a:t>Workspace</a:t>
            </a:r>
            <a:r>
              <a:rPr lang="nl-NL" sz="1800" dirty="0"/>
              <a:t> gaat naar de bank met het verzoek om het rekeningcourantkrediet te verhogen.</a:t>
            </a:r>
          </a:p>
          <a:p>
            <a:pPr marL="0" indent="0">
              <a:buNone/>
            </a:pPr>
            <a:r>
              <a:rPr lang="nl-NL" sz="1800" dirty="0"/>
              <a:t>In deze tabellen staan de verkopen en de inkopen van </a:t>
            </a:r>
            <a:r>
              <a:rPr lang="nl-NL" sz="1800" dirty="0" err="1"/>
              <a:t>Workspace</a:t>
            </a:r>
            <a:r>
              <a:rPr lang="nl-NL" sz="1800" dirty="0"/>
              <a:t> en de geprognosticeerde balans per 29 februari 2024.</a:t>
            </a:r>
          </a:p>
        </p:txBody>
      </p:sp>
      <p:sp>
        <p:nvSpPr>
          <p:cNvPr id="3" name="Tekstvak 2">
            <a:extLst>
              <a:ext uri="{FF2B5EF4-FFF2-40B4-BE49-F238E27FC236}">
                <a16:creationId xmlns:a16="http://schemas.microsoft.com/office/drawing/2014/main" id="{D11A40C2-2581-E455-3800-48383A79E60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78E5D3AB-14A8-183C-FAD3-12D085238AAF}"/>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pic>
        <p:nvPicPr>
          <p:cNvPr id="8" name="Afbeelding 7">
            <a:extLst>
              <a:ext uri="{FF2B5EF4-FFF2-40B4-BE49-F238E27FC236}">
                <a16:creationId xmlns:a16="http://schemas.microsoft.com/office/drawing/2014/main" id="{C4165796-789C-D52F-9644-F10AB91E2DFF}"/>
              </a:ext>
            </a:extLst>
          </p:cNvPr>
          <p:cNvPicPr>
            <a:picLocks noChangeAspect="1"/>
          </p:cNvPicPr>
          <p:nvPr/>
        </p:nvPicPr>
        <p:blipFill>
          <a:blip r:embed="rId2"/>
          <a:stretch>
            <a:fillRect/>
          </a:stretch>
        </p:blipFill>
        <p:spPr>
          <a:xfrm>
            <a:off x="6091112" y="1776505"/>
            <a:ext cx="5699971" cy="987275"/>
          </a:xfrm>
          <a:prstGeom prst="rect">
            <a:avLst/>
          </a:prstGeom>
        </p:spPr>
      </p:pic>
      <p:pic>
        <p:nvPicPr>
          <p:cNvPr id="13" name="Afbeelding 12">
            <a:extLst>
              <a:ext uri="{FF2B5EF4-FFF2-40B4-BE49-F238E27FC236}">
                <a16:creationId xmlns:a16="http://schemas.microsoft.com/office/drawing/2014/main" id="{2AC8D728-A71B-EAAD-C1EA-0705D9F1F47E}"/>
              </a:ext>
            </a:extLst>
          </p:cNvPr>
          <p:cNvPicPr>
            <a:picLocks noChangeAspect="1"/>
          </p:cNvPicPr>
          <p:nvPr/>
        </p:nvPicPr>
        <p:blipFill>
          <a:blip r:embed="rId3"/>
          <a:stretch>
            <a:fillRect/>
          </a:stretch>
        </p:blipFill>
        <p:spPr>
          <a:xfrm>
            <a:off x="6091112" y="3009063"/>
            <a:ext cx="5699972" cy="2170315"/>
          </a:xfrm>
          <a:prstGeom prst="rect">
            <a:avLst/>
          </a:prstGeom>
        </p:spPr>
      </p:pic>
      <p:sp>
        <p:nvSpPr>
          <p:cNvPr id="2" name="Ovaal 1">
            <a:extLst>
              <a:ext uri="{FF2B5EF4-FFF2-40B4-BE49-F238E27FC236}">
                <a16:creationId xmlns:a16="http://schemas.microsoft.com/office/drawing/2014/main" id="{0B4C17D9-0056-F97F-272A-081D916DFC70}"/>
              </a:ext>
            </a:extLst>
          </p:cNvPr>
          <p:cNvSpPr/>
          <p:nvPr/>
        </p:nvSpPr>
        <p:spPr>
          <a:xfrm>
            <a:off x="10694789" y="4584953"/>
            <a:ext cx="1096294" cy="324916"/>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58713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EFAD6-6465-AFF4-FE66-8C65A90F45B6}"/>
            </a:ext>
          </a:extLst>
        </p:cNvPr>
        <p:cNvGrpSpPr/>
        <p:nvPr/>
      </p:nvGrpSpPr>
      <p:grpSpPr>
        <a:xfrm>
          <a:off x="0" y="0"/>
          <a:ext cx="0" cy="0"/>
          <a:chOff x="0" y="0"/>
          <a:chExt cx="0" cy="0"/>
        </a:xfrm>
      </p:grpSpPr>
    </p:spTree>
    <p:extLst>
      <p:ext uri="{BB962C8B-B14F-4D97-AF65-F5344CB8AC3E}">
        <p14:creationId xmlns:p14="http://schemas.microsoft.com/office/powerpoint/2010/main" val="6723638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99F15-7CC6-8326-1AE0-873FACCCF0C4}"/>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BD2E8194-B074-821D-0554-89A9890E29AB}"/>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8" name="Tekstvak 7">
            <a:extLst>
              <a:ext uri="{FF2B5EF4-FFF2-40B4-BE49-F238E27FC236}">
                <a16:creationId xmlns:a16="http://schemas.microsoft.com/office/drawing/2014/main" id="{B05EB4CA-C817-EEA0-8801-ED275C80BF37}"/>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pic>
        <p:nvPicPr>
          <p:cNvPr id="9" name="Afbeelding 8">
            <a:extLst>
              <a:ext uri="{FF2B5EF4-FFF2-40B4-BE49-F238E27FC236}">
                <a16:creationId xmlns:a16="http://schemas.microsoft.com/office/drawing/2014/main" id="{7EBCC694-6C09-F060-5361-F05937D7AA74}"/>
              </a:ext>
            </a:extLst>
          </p:cNvPr>
          <p:cNvPicPr>
            <a:picLocks noChangeAspect="1"/>
          </p:cNvPicPr>
          <p:nvPr/>
        </p:nvPicPr>
        <p:blipFill>
          <a:blip r:embed="rId2"/>
          <a:stretch>
            <a:fillRect/>
          </a:stretch>
        </p:blipFill>
        <p:spPr>
          <a:xfrm>
            <a:off x="1994915" y="109074"/>
            <a:ext cx="8202170" cy="6639852"/>
          </a:xfrm>
          <a:prstGeom prst="rect">
            <a:avLst/>
          </a:prstGeom>
        </p:spPr>
      </p:pic>
      <p:sp>
        <p:nvSpPr>
          <p:cNvPr id="10" name="Tekstvak 9">
            <a:extLst>
              <a:ext uri="{FF2B5EF4-FFF2-40B4-BE49-F238E27FC236}">
                <a16:creationId xmlns:a16="http://schemas.microsoft.com/office/drawing/2014/main" id="{16F2D9FC-A971-C4E2-5385-3B736A88A7FD}"/>
              </a:ext>
            </a:extLst>
          </p:cNvPr>
          <p:cNvSpPr txBox="1"/>
          <p:nvPr/>
        </p:nvSpPr>
        <p:spPr>
          <a:xfrm>
            <a:off x="4662435" y="3548411"/>
            <a:ext cx="4009291"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125.000 + 130.000 = 	     255.000</a:t>
            </a:r>
          </a:p>
        </p:txBody>
      </p:sp>
      <p:sp>
        <p:nvSpPr>
          <p:cNvPr id="17" name="Ovaal 16">
            <a:extLst>
              <a:ext uri="{FF2B5EF4-FFF2-40B4-BE49-F238E27FC236}">
                <a16:creationId xmlns:a16="http://schemas.microsoft.com/office/drawing/2014/main" id="{9FFF1324-FF43-F97A-9528-4A3FF77677EE}"/>
              </a:ext>
            </a:extLst>
          </p:cNvPr>
          <p:cNvSpPr/>
          <p:nvPr/>
        </p:nvSpPr>
        <p:spPr>
          <a:xfrm>
            <a:off x="4662435" y="5931820"/>
            <a:ext cx="4913644" cy="615875"/>
          </a:xfrm>
          <a:prstGeom prst="ellipse">
            <a:avLst/>
          </a:prstGeom>
          <a:solidFill>
            <a:srgbClr val="945DE8"/>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Dus met hoeveel moet er verhoogd worden?</a:t>
            </a:r>
          </a:p>
        </p:txBody>
      </p:sp>
      <p:sp>
        <p:nvSpPr>
          <p:cNvPr id="2" name="Tekstvak 1">
            <a:extLst>
              <a:ext uri="{FF2B5EF4-FFF2-40B4-BE49-F238E27FC236}">
                <a16:creationId xmlns:a16="http://schemas.microsoft.com/office/drawing/2014/main" id="{97855A49-1D5E-DDFE-4DC6-30039978A56B}"/>
              </a:ext>
            </a:extLst>
          </p:cNvPr>
          <p:cNvSpPr txBox="1"/>
          <p:nvPr/>
        </p:nvSpPr>
        <p:spPr>
          <a:xfrm>
            <a:off x="4617270" y="2593482"/>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1.650.000 x 1,21 x 0,1 = 	199.650 </a:t>
            </a:r>
          </a:p>
        </p:txBody>
      </p:sp>
      <p:sp>
        <p:nvSpPr>
          <p:cNvPr id="3" name="Tekstvak 2">
            <a:extLst>
              <a:ext uri="{FF2B5EF4-FFF2-40B4-BE49-F238E27FC236}">
                <a16:creationId xmlns:a16="http://schemas.microsoft.com/office/drawing/2014/main" id="{62A33D24-40B2-9756-54DE-8BB91FF2CB27}"/>
              </a:ext>
            </a:extLst>
          </p:cNvPr>
          <p:cNvSpPr txBox="1"/>
          <p:nvPr/>
        </p:nvSpPr>
        <p:spPr>
          <a:xfrm>
            <a:off x="4617271" y="985745"/>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1.900.000 x 1,21 x 0,25 = 	574.750 </a:t>
            </a:r>
          </a:p>
        </p:txBody>
      </p:sp>
      <p:sp>
        <p:nvSpPr>
          <p:cNvPr id="4" name="Tekstvak 3">
            <a:extLst>
              <a:ext uri="{FF2B5EF4-FFF2-40B4-BE49-F238E27FC236}">
                <a16:creationId xmlns:a16="http://schemas.microsoft.com/office/drawing/2014/main" id="{8A26B1CE-4CE5-EAF8-1C04-90C744F3DDF6}"/>
              </a:ext>
            </a:extLst>
          </p:cNvPr>
          <p:cNvSpPr txBox="1"/>
          <p:nvPr/>
        </p:nvSpPr>
        <p:spPr>
          <a:xfrm>
            <a:off x="4617271" y="1506701"/>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1.700.000 x 1,21 x 0,75 = 	1.542.750 </a:t>
            </a:r>
          </a:p>
        </p:txBody>
      </p:sp>
      <p:sp>
        <p:nvSpPr>
          <p:cNvPr id="5" name="Tekstvak 4">
            <a:extLst>
              <a:ext uri="{FF2B5EF4-FFF2-40B4-BE49-F238E27FC236}">
                <a16:creationId xmlns:a16="http://schemas.microsoft.com/office/drawing/2014/main" id="{9582A7CF-1281-3E52-4E28-314EB8BEAA44}"/>
              </a:ext>
            </a:extLst>
          </p:cNvPr>
          <p:cNvSpPr txBox="1"/>
          <p:nvPr/>
        </p:nvSpPr>
        <p:spPr>
          <a:xfrm>
            <a:off x="4617270" y="2010737"/>
            <a:ext cx="5210017"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				       2.117.500</a:t>
            </a:r>
          </a:p>
        </p:txBody>
      </p:sp>
      <p:sp>
        <p:nvSpPr>
          <p:cNvPr id="6" name="Tekstvak 5">
            <a:extLst>
              <a:ext uri="{FF2B5EF4-FFF2-40B4-BE49-F238E27FC236}">
                <a16:creationId xmlns:a16="http://schemas.microsoft.com/office/drawing/2014/main" id="{11630D4E-DB89-7E74-B315-F023DBAD7BB2}"/>
              </a:ext>
            </a:extLst>
          </p:cNvPr>
          <p:cNvSpPr txBox="1"/>
          <p:nvPr/>
        </p:nvSpPr>
        <p:spPr>
          <a:xfrm>
            <a:off x="4662435" y="4134008"/>
            <a:ext cx="5210017"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				       2.316.840</a:t>
            </a:r>
          </a:p>
        </p:txBody>
      </p:sp>
      <p:sp>
        <p:nvSpPr>
          <p:cNvPr id="11" name="Tekstvak 10">
            <a:extLst>
              <a:ext uri="{FF2B5EF4-FFF2-40B4-BE49-F238E27FC236}">
                <a16:creationId xmlns:a16="http://schemas.microsoft.com/office/drawing/2014/main" id="{4520516F-A927-BDC8-CCC5-7F3AFE7CAEE2}"/>
              </a:ext>
            </a:extLst>
          </p:cNvPr>
          <p:cNvSpPr txBox="1"/>
          <p:nvPr/>
        </p:nvSpPr>
        <p:spPr>
          <a:xfrm>
            <a:off x="4662435" y="4662330"/>
            <a:ext cx="5164852"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2.117.500 – 2.316.840 = 		     -/- 199.340 </a:t>
            </a:r>
          </a:p>
        </p:txBody>
      </p:sp>
      <p:sp>
        <p:nvSpPr>
          <p:cNvPr id="12" name="Tekstvak 11">
            <a:extLst>
              <a:ext uri="{FF2B5EF4-FFF2-40B4-BE49-F238E27FC236}">
                <a16:creationId xmlns:a16="http://schemas.microsoft.com/office/drawing/2014/main" id="{98DF97B5-D9CD-94C9-8D45-564520BE6BD0}"/>
              </a:ext>
            </a:extLst>
          </p:cNvPr>
          <p:cNvSpPr txBox="1"/>
          <p:nvPr/>
        </p:nvSpPr>
        <p:spPr>
          <a:xfrm>
            <a:off x="4707600" y="5289743"/>
            <a:ext cx="5164852"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3.900.660 + 199.340 =		     4.100.000</a:t>
            </a:r>
          </a:p>
        </p:txBody>
      </p:sp>
    </p:spTree>
    <p:extLst>
      <p:ext uri="{BB962C8B-B14F-4D97-AF65-F5344CB8AC3E}">
        <p14:creationId xmlns:p14="http://schemas.microsoft.com/office/powerpoint/2010/main" val="42307004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7CD15-8EAC-6BE8-1672-7DFC3225FED4}"/>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A0C82AB2-184C-56C8-A1A6-784AB5EFF17C}"/>
              </a:ext>
            </a:extLst>
          </p:cNvPr>
          <p:cNvSpPr>
            <a:spLocks noGrp="1"/>
          </p:cNvSpPr>
          <p:nvPr>
            <p:ph sz="half" idx="1"/>
          </p:nvPr>
        </p:nvSpPr>
        <p:spPr>
          <a:xfrm>
            <a:off x="838200" y="1071716"/>
            <a:ext cx="5181600" cy="4682457"/>
          </a:xfrm>
        </p:spPr>
        <p:txBody>
          <a:bodyPr>
            <a:noAutofit/>
          </a:bodyPr>
          <a:lstStyle/>
          <a:p>
            <a:pPr marL="0" indent="0">
              <a:buNone/>
            </a:pPr>
            <a:r>
              <a:rPr lang="nl-NL" sz="1800" dirty="0"/>
              <a:t>Overige gegevens:</a:t>
            </a:r>
          </a:p>
          <a:p>
            <a:r>
              <a:rPr lang="nl-NL" sz="1800" dirty="0"/>
              <a:t>Van de verkopen wordt 75% op rekening verkocht met een krediettermijn van twee maanden. Van deze krediettermijn wordt volledig gebruikgemaakt. De rest wordt tegen contante betaling verkocht. </a:t>
            </a:r>
          </a:p>
          <a:p>
            <a:r>
              <a:rPr lang="nl-NL" sz="1800" dirty="0"/>
              <a:t>De inkopen zijn voor 90% op rekening en het ontvangen leverancierskrediet is een maand. Van deze krediettermijn wordt volledig gebruikgemaakt. De rest wordt tegen contante betaling ingekocht. </a:t>
            </a:r>
          </a:p>
          <a:p>
            <a:r>
              <a:rPr lang="nl-NL" sz="1800" dirty="0"/>
              <a:t>De uitgaven aan loon inclusief sociale lasten zijn </a:t>
            </a:r>
            <a:br>
              <a:rPr lang="nl-NL" sz="1800" dirty="0"/>
            </a:br>
            <a:r>
              <a:rPr lang="nl-NL" sz="1800" dirty="0"/>
              <a:t>€ 125.000 per maand. </a:t>
            </a:r>
          </a:p>
          <a:p>
            <a:r>
              <a:rPr lang="nl-NL" sz="1800" dirty="0"/>
              <a:t>De overige uitgaven zijn in maart € 130.000 inclusief btw.</a:t>
            </a:r>
          </a:p>
          <a:p>
            <a:r>
              <a:rPr lang="nl-NL" sz="1800" dirty="0"/>
              <a:t>De af te dragen btw over het eerste kwartaal van 2024 zal begin april worden betaald aan de fiscus. </a:t>
            </a:r>
          </a:p>
          <a:p>
            <a:r>
              <a:rPr lang="nl-NL" sz="1800" dirty="0"/>
              <a:t>Het kredietplafond van het rekening-courantkrediet bij de Rabobank is €4.000.000. </a:t>
            </a:r>
            <a:endParaRPr lang="nl-NL" sz="1800" i="1" dirty="0"/>
          </a:p>
        </p:txBody>
      </p:sp>
      <p:sp>
        <p:nvSpPr>
          <p:cNvPr id="5" name="Tijdelijke aanduiding voor inhoud 4">
            <a:extLst>
              <a:ext uri="{FF2B5EF4-FFF2-40B4-BE49-F238E27FC236}">
                <a16:creationId xmlns:a16="http://schemas.microsoft.com/office/drawing/2014/main" id="{09EC06EE-6F83-8A64-02D5-88A5A5EE173B}"/>
              </a:ext>
            </a:extLst>
          </p:cNvPr>
          <p:cNvSpPr>
            <a:spLocks noGrp="1"/>
          </p:cNvSpPr>
          <p:nvPr>
            <p:ph sz="half" idx="2"/>
          </p:nvPr>
        </p:nvSpPr>
        <p:spPr>
          <a:xfrm>
            <a:off x="6172200" y="1071716"/>
            <a:ext cx="5181600" cy="4849601"/>
          </a:xfrm>
        </p:spPr>
        <p:txBody>
          <a:bodyPr>
            <a:normAutofit/>
          </a:bodyPr>
          <a:lstStyle/>
          <a:p>
            <a:pPr marL="0" indent="0">
              <a:buNone/>
            </a:pPr>
            <a:r>
              <a:rPr lang="nl-NL" sz="1800" dirty="0"/>
              <a:t>Nadat de liquiditeitsprognose is opgesteld, kan </a:t>
            </a:r>
            <a:r>
              <a:rPr lang="nl-NL" sz="1800" dirty="0" err="1"/>
              <a:t>Workspace</a:t>
            </a:r>
            <a:r>
              <a:rPr lang="nl-NL" sz="1800" dirty="0"/>
              <a:t> vaststellen hoeveel liquide middelen het bedrijf naar verwachting tekortkomt in de maand april, rekening houdend met het kredietplafond van het rekeningcourantkrediet. </a:t>
            </a:r>
          </a:p>
          <a:p>
            <a:pPr marL="0" indent="0">
              <a:buNone/>
            </a:pPr>
            <a:endParaRPr lang="nl-NL" sz="1800" dirty="0"/>
          </a:p>
          <a:p>
            <a:pPr marL="0" indent="0">
              <a:buNone/>
            </a:pPr>
            <a:r>
              <a:rPr lang="nl-NL" sz="1800" b="1" dirty="0"/>
              <a:t>Vraag 19 (4p):</a:t>
            </a:r>
          </a:p>
          <a:p>
            <a:pPr marL="0" indent="0">
              <a:buNone/>
            </a:pPr>
            <a:r>
              <a:rPr lang="nl-NL" sz="1800" i="1" dirty="0"/>
              <a:t>Bereken het bedrag waarmee het rekening-courantkrediet van </a:t>
            </a:r>
            <a:r>
              <a:rPr lang="nl-NL" sz="1800" i="1" dirty="0" err="1"/>
              <a:t>Workspace</a:t>
            </a:r>
            <a:r>
              <a:rPr lang="nl-NL" sz="1800" i="1" dirty="0"/>
              <a:t> verhoogd zou moeten worden op 31 maart 2024 om uit de liquiditeitsproblemen te blijven. Vul hiervoor de uitwerkbijlage bij deze vraag in. </a:t>
            </a:r>
          </a:p>
          <a:p>
            <a:pPr marL="0" indent="0">
              <a:buNone/>
            </a:pPr>
            <a:endParaRPr lang="nl-NL" sz="1800" dirty="0"/>
          </a:p>
          <a:p>
            <a:pPr marL="0" indent="0">
              <a:buNone/>
            </a:pPr>
            <a:endParaRPr lang="nl-NL" sz="1800" dirty="0"/>
          </a:p>
        </p:txBody>
      </p:sp>
      <p:sp>
        <p:nvSpPr>
          <p:cNvPr id="3" name="Tekstvak 2">
            <a:extLst>
              <a:ext uri="{FF2B5EF4-FFF2-40B4-BE49-F238E27FC236}">
                <a16:creationId xmlns:a16="http://schemas.microsoft.com/office/drawing/2014/main" id="{8911C9DF-4F4D-90B6-F7AA-69586F67E23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B37AA235-4B19-4D28-D986-A20BAD3A21CD}"/>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cxnSp>
        <p:nvCxnSpPr>
          <p:cNvPr id="2" name="Rechte verbindingslijn 1">
            <a:extLst>
              <a:ext uri="{FF2B5EF4-FFF2-40B4-BE49-F238E27FC236}">
                <a16:creationId xmlns:a16="http://schemas.microsoft.com/office/drawing/2014/main" id="{E91F1B66-1034-88F4-6E6D-021A679F1ECB}"/>
              </a:ext>
            </a:extLst>
          </p:cNvPr>
          <p:cNvCxnSpPr>
            <a:cxnSpLocks/>
          </p:cNvCxnSpPr>
          <p:nvPr/>
        </p:nvCxnSpPr>
        <p:spPr>
          <a:xfrm>
            <a:off x="1537396" y="6290889"/>
            <a:ext cx="1376625"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596D9772-F131-B424-F76E-7076A72FF7B5}"/>
              </a:ext>
            </a:extLst>
          </p:cNvPr>
          <p:cNvCxnSpPr>
            <a:cxnSpLocks/>
          </p:cNvCxnSpPr>
          <p:nvPr/>
        </p:nvCxnSpPr>
        <p:spPr>
          <a:xfrm>
            <a:off x="4340888" y="6573919"/>
            <a:ext cx="105507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6262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EEB8A-2C65-6B88-4052-29E6BF50DE06}"/>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1477EB31-5140-65EA-1AD3-9C0ADC5022B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Liquiditeitsoverzicht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8" name="Tekstvak 7">
            <a:extLst>
              <a:ext uri="{FF2B5EF4-FFF2-40B4-BE49-F238E27FC236}">
                <a16:creationId xmlns:a16="http://schemas.microsoft.com/office/drawing/2014/main" id="{C3C61D99-B48E-9694-4A74-C1A0877320FF}"/>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2024-II</a:t>
            </a:r>
          </a:p>
        </p:txBody>
      </p:sp>
      <p:pic>
        <p:nvPicPr>
          <p:cNvPr id="9" name="Afbeelding 8">
            <a:extLst>
              <a:ext uri="{FF2B5EF4-FFF2-40B4-BE49-F238E27FC236}">
                <a16:creationId xmlns:a16="http://schemas.microsoft.com/office/drawing/2014/main" id="{A0C2381C-BF7E-AF1E-FC39-A5A64C8F7772}"/>
              </a:ext>
            </a:extLst>
          </p:cNvPr>
          <p:cNvPicPr>
            <a:picLocks noChangeAspect="1"/>
          </p:cNvPicPr>
          <p:nvPr/>
        </p:nvPicPr>
        <p:blipFill>
          <a:blip r:embed="rId2"/>
          <a:stretch>
            <a:fillRect/>
          </a:stretch>
        </p:blipFill>
        <p:spPr>
          <a:xfrm>
            <a:off x="1994915" y="109074"/>
            <a:ext cx="8202170" cy="6639852"/>
          </a:xfrm>
          <a:prstGeom prst="rect">
            <a:avLst/>
          </a:prstGeom>
        </p:spPr>
      </p:pic>
      <p:sp>
        <p:nvSpPr>
          <p:cNvPr id="10" name="Tekstvak 9">
            <a:extLst>
              <a:ext uri="{FF2B5EF4-FFF2-40B4-BE49-F238E27FC236}">
                <a16:creationId xmlns:a16="http://schemas.microsoft.com/office/drawing/2014/main" id="{A859A130-A52D-68AB-85DE-99D89BF51614}"/>
              </a:ext>
            </a:extLst>
          </p:cNvPr>
          <p:cNvSpPr txBox="1"/>
          <p:nvPr/>
        </p:nvSpPr>
        <p:spPr>
          <a:xfrm>
            <a:off x="4662435" y="3548411"/>
            <a:ext cx="4009291"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125.000 + 130.000 = 	     255.000</a:t>
            </a:r>
          </a:p>
        </p:txBody>
      </p:sp>
      <p:sp>
        <p:nvSpPr>
          <p:cNvPr id="2" name="Tekstvak 1">
            <a:extLst>
              <a:ext uri="{FF2B5EF4-FFF2-40B4-BE49-F238E27FC236}">
                <a16:creationId xmlns:a16="http://schemas.microsoft.com/office/drawing/2014/main" id="{8E1E3C1D-3F8C-72C0-D8F8-DA41815378AE}"/>
              </a:ext>
            </a:extLst>
          </p:cNvPr>
          <p:cNvSpPr txBox="1"/>
          <p:nvPr/>
        </p:nvSpPr>
        <p:spPr>
          <a:xfrm>
            <a:off x="4617270" y="2593482"/>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1.650.000 x 1,21 x 0,1 = 	199.650 </a:t>
            </a:r>
          </a:p>
        </p:txBody>
      </p:sp>
      <p:sp>
        <p:nvSpPr>
          <p:cNvPr id="3" name="Tekstvak 2">
            <a:extLst>
              <a:ext uri="{FF2B5EF4-FFF2-40B4-BE49-F238E27FC236}">
                <a16:creationId xmlns:a16="http://schemas.microsoft.com/office/drawing/2014/main" id="{6293C760-CD5B-374B-06DA-91550E6D1247}"/>
              </a:ext>
            </a:extLst>
          </p:cNvPr>
          <p:cNvSpPr txBox="1"/>
          <p:nvPr/>
        </p:nvSpPr>
        <p:spPr>
          <a:xfrm>
            <a:off x="4617271" y="985745"/>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1.900.000 x 1,21 x 0,25 = 	574.750 </a:t>
            </a:r>
          </a:p>
        </p:txBody>
      </p:sp>
      <p:sp>
        <p:nvSpPr>
          <p:cNvPr id="4" name="Tekstvak 3">
            <a:extLst>
              <a:ext uri="{FF2B5EF4-FFF2-40B4-BE49-F238E27FC236}">
                <a16:creationId xmlns:a16="http://schemas.microsoft.com/office/drawing/2014/main" id="{57B1159E-2F32-F7CC-5517-707049D9CFF4}"/>
              </a:ext>
            </a:extLst>
          </p:cNvPr>
          <p:cNvSpPr txBox="1"/>
          <p:nvPr/>
        </p:nvSpPr>
        <p:spPr>
          <a:xfrm>
            <a:off x="4617271" y="1506701"/>
            <a:ext cx="388363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1.700.000 x 1,21 x 0,75 = 	1.542.750 </a:t>
            </a:r>
          </a:p>
        </p:txBody>
      </p:sp>
      <p:sp>
        <p:nvSpPr>
          <p:cNvPr id="5" name="Tekstvak 4">
            <a:extLst>
              <a:ext uri="{FF2B5EF4-FFF2-40B4-BE49-F238E27FC236}">
                <a16:creationId xmlns:a16="http://schemas.microsoft.com/office/drawing/2014/main" id="{22A6D095-90BD-2269-FFD0-BFF49C3EBAF5}"/>
              </a:ext>
            </a:extLst>
          </p:cNvPr>
          <p:cNvSpPr txBox="1"/>
          <p:nvPr/>
        </p:nvSpPr>
        <p:spPr>
          <a:xfrm>
            <a:off x="4617270" y="2010737"/>
            <a:ext cx="5210017"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				       2.117.500</a:t>
            </a:r>
          </a:p>
        </p:txBody>
      </p:sp>
      <p:sp>
        <p:nvSpPr>
          <p:cNvPr id="6" name="Tekstvak 5">
            <a:extLst>
              <a:ext uri="{FF2B5EF4-FFF2-40B4-BE49-F238E27FC236}">
                <a16:creationId xmlns:a16="http://schemas.microsoft.com/office/drawing/2014/main" id="{6A4C8B27-6500-360F-5444-E7A5F59B7286}"/>
              </a:ext>
            </a:extLst>
          </p:cNvPr>
          <p:cNvSpPr txBox="1"/>
          <p:nvPr/>
        </p:nvSpPr>
        <p:spPr>
          <a:xfrm>
            <a:off x="4662435" y="4134008"/>
            <a:ext cx="5210017"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				       2.316.840</a:t>
            </a:r>
          </a:p>
        </p:txBody>
      </p:sp>
      <p:sp>
        <p:nvSpPr>
          <p:cNvPr id="11" name="Tekstvak 10">
            <a:extLst>
              <a:ext uri="{FF2B5EF4-FFF2-40B4-BE49-F238E27FC236}">
                <a16:creationId xmlns:a16="http://schemas.microsoft.com/office/drawing/2014/main" id="{9A758F56-76F6-0C9D-E521-709019561B28}"/>
              </a:ext>
            </a:extLst>
          </p:cNvPr>
          <p:cNvSpPr txBox="1"/>
          <p:nvPr/>
        </p:nvSpPr>
        <p:spPr>
          <a:xfrm>
            <a:off x="4662435" y="4662330"/>
            <a:ext cx="5164852"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2.117.500 – 2.316.840 = 		     -/- 199.340 </a:t>
            </a:r>
          </a:p>
        </p:txBody>
      </p:sp>
      <p:sp>
        <p:nvSpPr>
          <p:cNvPr id="12" name="Tekstvak 11">
            <a:extLst>
              <a:ext uri="{FF2B5EF4-FFF2-40B4-BE49-F238E27FC236}">
                <a16:creationId xmlns:a16="http://schemas.microsoft.com/office/drawing/2014/main" id="{FDDEF212-7781-ACD8-29E1-901A636E7779}"/>
              </a:ext>
            </a:extLst>
          </p:cNvPr>
          <p:cNvSpPr txBox="1"/>
          <p:nvPr/>
        </p:nvSpPr>
        <p:spPr>
          <a:xfrm>
            <a:off x="4707600" y="5289743"/>
            <a:ext cx="5164852"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3.900.660 + 199.340 =		     4.100.000</a:t>
            </a:r>
          </a:p>
        </p:txBody>
      </p:sp>
      <p:sp>
        <p:nvSpPr>
          <p:cNvPr id="13" name="Tekstvak 12">
            <a:extLst>
              <a:ext uri="{FF2B5EF4-FFF2-40B4-BE49-F238E27FC236}">
                <a16:creationId xmlns:a16="http://schemas.microsoft.com/office/drawing/2014/main" id="{91C29D37-F9E6-7496-4BDA-20ED7516E5D0}"/>
              </a:ext>
            </a:extLst>
          </p:cNvPr>
          <p:cNvSpPr txBox="1"/>
          <p:nvPr/>
        </p:nvSpPr>
        <p:spPr>
          <a:xfrm>
            <a:off x="4707600" y="6019334"/>
            <a:ext cx="3793304" cy="369332"/>
          </a:xfrm>
          <a:prstGeom prst="rect">
            <a:avLst/>
          </a:prstGeom>
          <a:solidFill>
            <a:schemeClr val="bg1"/>
          </a:solidFill>
        </p:spPr>
        <p:txBody>
          <a:bodyPr wrap="square" rtlCol="0">
            <a:spAutoFit/>
          </a:bodyPr>
          <a:lstStyle/>
          <a:p>
            <a:r>
              <a:rPr lang="nl-NL" b="1" dirty="0">
                <a:solidFill>
                  <a:srgbClr val="945DE8"/>
                </a:solidFill>
                <a:latin typeface="Effra" panose="02000506080000020004"/>
              </a:rPr>
              <a:t>4.100.000 – 4.000.000 =           100.000</a:t>
            </a:r>
          </a:p>
        </p:txBody>
      </p:sp>
    </p:spTree>
    <p:extLst>
      <p:ext uri="{BB962C8B-B14F-4D97-AF65-F5344CB8AC3E}">
        <p14:creationId xmlns:p14="http://schemas.microsoft.com/office/powerpoint/2010/main" val="2085776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615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5170-B935-FBB6-4902-3DA001A6350B}"/>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C334B8B-6099-FCE6-32C1-99831CDE5A78}"/>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ZZP’ers en contracten</a:t>
            </a:r>
          </a:p>
        </p:txBody>
      </p:sp>
      <p:cxnSp>
        <p:nvCxnSpPr>
          <p:cNvPr id="6" name="Rechte verbindingslijn 5">
            <a:extLst>
              <a:ext uri="{FF2B5EF4-FFF2-40B4-BE49-F238E27FC236}">
                <a16:creationId xmlns:a16="http://schemas.microsoft.com/office/drawing/2014/main" id="{C3038E97-A496-64F0-012B-BF2D265697B7}"/>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E32E1EF0-E61A-CA88-9D00-E5823B46339A}"/>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Personeelsbeleid</a:t>
            </a:r>
          </a:p>
        </p:txBody>
      </p:sp>
      <p:sp>
        <p:nvSpPr>
          <p:cNvPr id="2" name="Tekstvak 1">
            <a:extLst>
              <a:ext uri="{FF2B5EF4-FFF2-40B4-BE49-F238E27FC236}">
                <a16:creationId xmlns:a16="http://schemas.microsoft.com/office/drawing/2014/main" id="{F6560F17-0C91-C794-ED65-AE83CF7D2479}"/>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Quirine</a:t>
            </a:r>
          </a:p>
        </p:txBody>
      </p:sp>
    </p:spTree>
    <p:extLst>
      <p:ext uri="{BB962C8B-B14F-4D97-AF65-F5344CB8AC3E}">
        <p14:creationId xmlns:p14="http://schemas.microsoft.com/office/powerpoint/2010/main" val="90338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8E912-BD2B-9E64-8DB5-E50C31850B3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3682849-25A2-AF17-170C-8E1B39DBEB73}"/>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Personeelsbeleid en ZZP</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5" name="Tijdelijke aanduiding voor inhoud 2">
            <a:extLst>
              <a:ext uri="{FF2B5EF4-FFF2-40B4-BE49-F238E27FC236}">
                <a16:creationId xmlns:a16="http://schemas.microsoft.com/office/drawing/2014/main" id="{B3372135-8150-0523-DE7B-4B169EB5FFA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latin typeface="Effra" panose="02000506080000020004"/>
              </a:rPr>
              <a:t>Ondernemingen gaan </a:t>
            </a:r>
            <a:r>
              <a:rPr lang="nl-NL" b="1" dirty="0">
                <a:solidFill>
                  <a:srgbClr val="945DE8"/>
                </a:solidFill>
                <a:latin typeface="Effra" panose="02000506080000020004"/>
              </a:rPr>
              <a:t>arbeidsrelaties</a:t>
            </a:r>
            <a:r>
              <a:rPr lang="nl-NL" dirty="0">
                <a:latin typeface="Effra" panose="02000506080000020004"/>
              </a:rPr>
              <a:t> aan met mensen die voor hen werken. Hierin wordt onderscheid gemaakt tussen </a:t>
            </a:r>
            <a:r>
              <a:rPr lang="nl-NL" b="1" dirty="0">
                <a:solidFill>
                  <a:srgbClr val="945DE8"/>
                </a:solidFill>
                <a:latin typeface="Effra" panose="02000506080000020004"/>
              </a:rPr>
              <a:t>arbeidsovereenkomsten</a:t>
            </a:r>
            <a:r>
              <a:rPr lang="nl-NL" dirty="0">
                <a:latin typeface="Effra" panose="02000506080000020004"/>
              </a:rPr>
              <a:t> en relaties met </a:t>
            </a:r>
            <a:r>
              <a:rPr lang="nl-NL" b="1" dirty="0">
                <a:solidFill>
                  <a:srgbClr val="945DE8"/>
                </a:solidFill>
                <a:latin typeface="Effra" panose="02000506080000020004"/>
              </a:rPr>
              <a:t>zelfstandigen</a:t>
            </a:r>
            <a:r>
              <a:rPr lang="nl-NL" dirty="0">
                <a:latin typeface="Effra" panose="02000506080000020004"/>
              </a:rPr>
              <a:t> (met of zonder personeel). </a:t>
            </a:r>
          </a:p>
          <a:p>
            <a:pPr marL="0" indent="0">
              <a:buNone/>
            </a:pPr>
            <a:endParaRPr lang="nl-NL" dirty="0">
              <a:latin typeface="Effra" panose="02000506080000020004"/>
            </a:endParaRPr>
          </a:p>
          <a:p>
            <a:pPr marL="0" indent="0">
              <a:buNone/>
            </a:pPr>
            <a:endParaRPr lang="nl-NL" dirty="0">
              <a:latin typeface="Effra" panose="02000506080000020004"/>
            </a:endParaRPr>
          </a:p>
        </p:txBody>
      </p:sp>
    </p:spTree>
    <p:extLst>
      <p:ext uri="{BB962C8B-B14F-4D97-AF65-F5344CB8AC3E}">
        <p14:creationId xmlns:p14="http://schemas.microsoft.com/office/powerpoint/2010/main" val="2801825474"/>
      </p:ext>
    </p:extLst>
  </p:cSld>
  <p:clrMapOvr>
    <a:masterClrMapping/>
  </p:clrMapOvr>
  <p:transition spd="med">
    <p:pull/>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07F20-3D14-6649-9442-001066000C5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C45F6AC-E70F-B274-669F-1C5068D1C035}"/>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Arbeidsovereenkomsten</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5" name="Tijdelijke aanduiding voor inhoud 2">
            <a:extLst>
              <a:ext uri="{FF2B5EF4-FFF2-40B4-BE49-F238E27FC236}">
                <a16:creationId xmlns:a16="http://schemas.microsoft.com/office/drawing/2014/main" id="{07F524C5-2400-24DD-DCE7-C90FC885EE3C}"/>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latin typeface="Effra" panose="02000506080000020004"/>
              </a:rPr>
              <a:t>Een </a:t>
            </a:r>
            <a:r>
              <a:rPr lang="nl-NL" b="1" dirty="0">
                <a:solidFill>
                  <a:srgbClr val="945DE8"/>
                </a:solidFill>
                <a:latin typeface="Effra" panose="02000506080000020004"/>
              </a:rPr>
              <a:t>individuele arbeidsovereenkomst </a:t>
            </a:r>
            <a:r>
              <a:rPr lang="nl-NL" dirty="0">
                <a:latin typeface="Effra" panose="02000506080000020004"/>
              </a:rPr>
              <a:t>wordt gesloten tussen één werkgever en één werknemer. Hierin staat welke rechten en plichten zij ten opzichte van elkaar hebben. </a:t>
            </a:r>
          </a:p>
          <a:p>
            <a:pPr marL="0" indent="0">
              <a:buNone/>
            </a:pPr>
            <a:endParaRPr lang="nl-NL" dirty="0">
              <a:latin typeface="Effra" panose="02000506080000020004"/>
            </a:endParaRPr>
          </a:p>
        </p:txBody>
      </p:sp>
      <p:graphicFrame>
        <p:nvGraphicFramePr>
          <p:cNvPr id="6" name="Tijdelijke aanduiding voor inhoud 3">
            <a:extLst>
              <a:ext uri="{FF2B5EF4-FFF2-40B4-BE49-F238E27FC236}">
                <a16:creationId xmlns:a16="http://schemas.microsoft.com/office/drawing/2014/main" id="{C2703457-FE31-0039-6621-418271D73B82}"/>
              </a:ext>
            </a:extLst>
          </p:cNvPr>
          <p:cNvGraphicFramePr>
            <a:graphicFrameLocks/>
          </p:cNvGraphicFramePr>
          <p:nvPr/>
        </p:nvGraphicFramePr>
        <p:xfrm>
          <a:off x="-1383719" y="3185651"/>
          <a:ext cx="7764855" cy="329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ekromde PIJL-LINKS 5">
            <a:extLst>
              <a:ext uri="{FF2B5EF4-FFF2-40B4-BE49-F238E27FC236}">
                <a16:creationId xmlns:a16="http://schemas.microsoft.com/office/drawing/2014/main" id="{BB0B4167-8ACC-04C8-FC63-BB6E9D3583A9}"/>
              </a:ext>
            </a:extLst>
          </p:cNvPr>
          <p:cNvSpPr/>
          <p:nvPr/>
        </p:nvSpPr>
        <p:spPr>
          <a:xfrm>
            <a:off x="4339871" y="4269759"/>
            <a:ext cx="1021492" cy="1276865"/>
          </a:xfrm>
          <a:prstGeom prst="curvedLeftArrow">
            <a:avLst/>
          </a:prstGeom>
          <a:solidFill>
            <a:srgbClr val="945D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7030A0"/>
              </a:solidFill>
              <a:effectLst/>
              <a:uLnTx/>
              <a:uFillTx/>
              <a:latin typeface="Franklin Gothic Book" panose="020B0503020102020204"/>
              <a:ea typeface="+mn-ea"/>
              <a:cs typeface="+mn-cs"/>
            </a:endParaRPr>
          </a:p>
        </p:txBody>
      </p:sp>
      <p:sp>
        <p:nvSpPr>
          <p:cNvPr id="8" name="Tekstvak 7">
            <a:extLst>
              <a:ext uri="{FF2B5EF4-FFF2-40B4-BE49-F238E27FC236}">
                <a16:creationId xmlns:a16="http://schemas.microsoft.com/office/drawing/2014/main" id="{67BC8E18-3DDE-87F8-1961-1DE612429242}"/>
              </a:ext>
            </a:extLst>
          </p:cNvPr>
          <p:cNvSpPr txBox="1"/>
          <p:nvPr/>
        </p:nvSpPr>
        <p:spPr>
          <a:xfrm>
            <a:off x="5496233" y="4169528"/>
            <a:ext cx="259147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Soms gaat een arbeidsovereenkomst voor bepaalde tijd vanzelf over in een vast contract</a:t>
            </a:r>
          </a:p>
        </p:txBody>
      </p:sp>
    </p:spTree>
    <p:extLst>
      <p:ext uri="{BB962C8B-B14F-4D97-AF65-F5344CB8AC3E}">
        <p14:creationId xmlns:p14="http://schemas.microsoft.com/office/powerpoint/2010/main" val="34909199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2)">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0EE4F-0861-1D13-2025-C83D5C54ECAD}"/>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97D65C67-FB62-7804-BA86-527014A0F994}"/>
              </a:ext>
            </a:extLst>
          </p:cNvPr>
          <p:cNvSpPr>
            <a:spLocks noGrp="1"/>
          </p:cNvSpPr>
          <p:nvPr>
            <p:ph sz="half" idx="1"/>
          </p:nvPr>
        </p:nvSpPr>
        <p:spPr>
          <a:xfrm>
            <a:off x="838200" y="1037040"/>
            <a:ext cx="10515600" cy="4277032"/>
          </a:xfrm>
        </p:spPr>
        <p:txBody>
          <a:bodyPr>
            <a:noAutofit/>
          </a:bodyPr>
          <a:lstStyle/>
          <a:p>
            <a:pPr marL="0" indent="0">
              <a:buNone/>
            </a:pPr>
            <a:r>
              <a:rPr lang="nl-NL" sz="1800" dirty="0" err="1">
                <a:latin typeface="Effra" panose="02000506080000020004"/>
              </a:rPr>
              <a:t>Alin</a:t>
            </a:r>
            <a:r>
              <a:rPr lang="nl-NL" sz="1800" dirty="0">
                <a:latin typeface="Effra" panose="02000506080000020004"/>
              </a:rPr>
              <a:t> zit in 6 vwo. Hij werkt daarnaast zes tot acht uur per week in een supermarkt en bouwt af en toe websites voor kleine ondernemingen. Voor zijn werkzaamheden bij de supermarkt heeft hij een individuele arbeidsovereenkomst, voor zijn werkzaamheden als websitebouwer niet. </a:t>
            </a:r>
          </a:p>
          <a:p>
            <a:pPr marL="0" indent="0">
              <a:buNone/>
            </a:pPr>
            <a:endParaRPr lang="nl-NL" sz="1800" dirty="0">
              <a:latin typeface="Effra" panose="02000506080000020004"/>
            </a:endParaRPr>
          </a:p>
          <a:p>
            <a:pPr marL="0" indent="0">
              <a:buNone/>
            </a:pPr>
            <a:r>
              <a:rPr lang="nl-NL" sz="1800" b="1" dirty="0">
                <a:solidFill>
                  <a:prstClr val="black"/>
                </a:solidFill>
                <a:latin typeface="Effra" panose="02000506080000020004"/>
              </a:rPr>
              <a:t>Vraag 28 (2p):</a:t>
            </a:r>
            <a:br>
              <a:rPr lang="nl-NL" sz="1800" dirty="0">
                <a:solidFill>
                  <a:prstClr val="black"/>
                </a:solidFill>
                <a:latin typeface="Effra" panose="02000506080000020004"/>
              </a:rPr>
            </a:br>
            <a:r>
              <a:rPr lang="nl-NL" sz="1800" i="1" dirty="0">
                <a:solidFill>
                  <a:prstClr val="black"/>
                </a:solidFill>
                <a:latin typeface="Effra" panose="02000506080000020004"/>
              </a:rPr>
              <a:t>Noem drie voorwaarden waaraan een individuele arbeidsovereenkomst moet voldoen. </a:t>
            </a:r>
            <a:endParaRPr lang="nl-NL" sz="1800" dirty="0">
              <a:solidFill>
                <a:prstClr val="black"/>
              </a:solidFill>
              <a:latin typeface="Effra" panose="02000506080000020004"/>
            </a:endParaRPr>
          </a:p>
          <a:p>
            <a:pPr marL="0" indent="0">
              <a:buNone/>
            </a:pPr>
            <a:endParaRPr lang="nl-NL" sz="1800" dirty="0"/>
          </a:p>
        </p:txBody>
      </p:sp>
      <p:sp>
        <p:nvSpPr>
          <p:cNvPr id="3" name="Tekstvak 2">
            <a:extLst>
              <a:ext uri="{FF2B5EF4-FFF2-40B4-BE49-F238E27FC236}">
                <a16:creationId xmlns:a16="http://schemas.microsoft.com/office/drawing/2014/main" id="{1A64FB21-78B4-F71E-4810-D007383BF59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Arbeidsovereenkomsten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C615BE9C-9E17-18D3-90F2-FA65B1F5508D}"/>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a:t>
            </a:r>
          </a:p>
        </p:txBody>
      </p:sp>
      <p:sp>
        <p:nvSpPr>
          <p:cNvPr id="9" name="Rechthoek 8" descr="Hiërarchie">
            <a:extLst>
              <a:ext uri="{FF2B5EF4-FFF2-40B4-BE49-F238E27FC236}">
                <a16:creationId xmlns:a16="http://schemas.microsoft.com/office/drawing/2014/main" id="{6E3FC16B-4C91-4D88-5DD3-23DCB2AC5B30}"/>
              </a:ext>
            </a:extLst>
          </p:cNvPr>
          <p:cNvSpPr/>
          <p:nvPr/>
        </p:nvSpPr>
        <p:spPr>
          <a:xfrm>
            <a:off x="2228882" y="3279341"/>
            <a:ext cx="1002585" cy="1002585"/>
          </a:xfrm>
          <a:prstGeom prst="rect">
            <a:avLst/>
          </a:prstGeom>
          <a:blipFill>
            <a:blip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Vrije vorm: vorm 9">
            <a:extLst>
              <a:ext uri="{FF2B5EF4-FFF2-40B4-BE49-F238E27FC236}">
                <a16:creationId xmlns:a16="http://schemas.microsoft.com/office/drawing/2014/main" id="{42ACCE28-D086-ACCB-743E-969572FF9A86}"/>
              </a:ext>
            </a:extLst>
          </p:cNvPr>
          <p:cNvSpPr/>
          <p:nvPr/>
        </p:nvSpPr>
        <p:spPr>
          <a:xfrm>
            <a:off x="1297910" y="4372274"/>
            <a:ext cx="2864531" cy="429679"/>
          </a:xfrm>
          <a:custGeom>
            <a:avLst/>
            <a:gdLst>
              <a:gd name="connsiteX0" fmla="*/ 0 w 2864531"/>
              <a:gd name="connsiteY0" fmla="*/ 0 h 429679"/>
              <a:gd name="connsiteX1" fmla="*/ 2864531 w 2864531"/>
              <a:gd name="connsiteY1" fmla="*/ 0 h 429679"/>
              <a:gd name="connsiteX2" fmla="*/ 2864531 w 2864531"/>
              <a:gd name="connsiteY2" fmla="*/ 429679 h 429679"/>
              <a:gd name="connsiteX3" fmla="*/ 0 w 2864531"/>
              <a:gd name="connsiteY3" fmla="*/ 429679 h 429679"/>
              <a:gd name="connsiteX4" fmla="*/ 0 w 2864531"/>
              <a:gd name="connsiteY4" fmla="*/ 0 h 42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31" h="429679">
                <a:moveTo>
                  <a:pt x="0" y="0"/>
                </a:moveTo>
                <a:lnTo>
                  <a:pt x="2864531" y="0"/>
                </a:lnTo>
                <a:lnTo>
                  <a:pt x="2864531" y="429679"/>
                </a:lnTo>
                <a:lnTo>
                  <a:pt x="0" y="429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200150" rtl="0" eaLnBrk="1" fontAlgn="auto" latinLnBrk="0" hangingPunct="1">
              <a:lnSpc>
                <a:spcPct val="100000"/>
              </a:lnSpc>
              <a:spcBef>
                <a:spcPct val="0"/>
              </a:spcBef>
              <a:spcAft>
                <a:spcPct val="35000"/>
              </a:spcAft>
              <a:buClrTx/>
              <a:buSzTx/>
              <a:buFontTx/>
              <a:buNone/>
              <a:tabLst/>
              <a:defRPr b="1"/>
            </a:pPr>
            <a:r>
              <a:rPr kumimoji="0" lang="nl-NL" sz="27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Gezagsverhouding</a:t>
            </a:r>
          </a:p>
        </p:txBody>
      </p:sp>
      <p:sp>
        <p:nvSpPr>
          <p:cNvPr id="11" name="Vrije vorm: vorm 10">
            <a:extLst>
              <a:ext uri="{FF2B5EF4-FFF2-40B4-BE49-F238E27FC236}">
                <a16:creationId xmlns:a16="http://schemas.microsoft.com/office/drawing/2014/main" id="{6191B167-6550-1592-9F2A-4FF9C5357F50}"/>
              </a:ext>
            </a:extLst>
          </p:cNvPr>
          <p:cNvSpPr/>
          <p:nvPr/>
        </p:nvSpPr>
        <p:spPr>
          <a:xfrm>
            <a:off x="1297910" y="4843976"/>
            <a:ext cx="2864531" cy="536464"/>
          </a:xfrm>
          <a:custGeom>
            <a:avLst/>
            <a:gdLst>
              <a:gd name="connsiteX0" fmla="*/ 0 w 2864531"/>
              <a:gd name="connsiteY0" fmla="*/ 0 h 536464"/>
              <a:gd name="connsiteX1" fmla="*/ 2864531 w 2864531"/>
              <a:gd name="connsiteY1" fmla="*/ 0 h 536464"/>
              <a:gd name="connsiteX2" fmla="*/ 2864531 w 2864531"/>
              <a:gd name="connsiteY2" fmla="*/ 536464 h 536464"/>
              <a:gd name="connsiteX3" fmla="*/ 0 w 2864531"/>
              <a:gd name="connsiteY3" fmla="*/ 536464 h 536464"/>
              <a:gd name="connsiteX4" fmla="*/ 0 w 2864531"/>
              <a:gd name="connsiteY4" fmla="*/ 0 h 53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31" h="536464">
                <a:moveTo>
                  <a:pt x="0" y="0"/>
                </a:moveTo>
                <a:lnTo>
                  <a:pt x="2864531" y="0"/>
                </a:lnTo>
                <a:lnTo>
                  <a:pt x="2864531" y="536464"/>
                </a:lnTo>
                <a:lnTo>
                  <a:pt x="0" y="5364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55650" rtl="0" eaLnBrk="1" fontAlgn="auto" latinLnBrk="0" hangingPunct="1">
              <a:lnSpc>
                <a:spcPct val="100000"/>
              </a:lnSpc>
              <a:spcBef>
                <a:spcPct val="0"/>
              </a:spcBef>
              <a:spcAft>
                <a:spcPct val="35000"/>
              </a:spcAft>
              <a:buClrTx/>
              <a:buSzTx/>
              <a:buFontTx/>
              <a:buNone/>
              <a:tabLst/>
              <a:defRPr/>
            </a:pP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Effra" panose="02000506080000020004"/>
              </a:rPr>
              <a:t>Werknemer doet het werk zoals de werkgever dat wil.</a:t>
            </a:r>
          </a:p>
        </p:txBody>
      </p:sp>
      <p:sp>
        <p:nvSpPr>
          <p:cNvPr id="12" name="Rechthoek 11" descr="Ober">
            <a:extLst>
              <a:ext uri="{FF2B5EF4-FFF2-40B4-BE49-F238E27FC236}">
                <a16:creationId xmlns:a16="http://schemas.microsoft.com/office/drawing/2014/main" id="{ED3C2872-978B-D141-E1E7-97668F1BEFC3}"/>
              </a:ext>
            </a:extLst>
          </p:cNvPr>
          <p:cNvSpPr/>
          <p:nvPr/>
        </p:nvSpPr>
        <p:spPr>
          <a:xfrm>
            <a:off x="5594707" y="3279341"/>
            <a:ext cx="1002585" cy="1002585"/>
          </a:xfrm>
          <a:prstGeom prst="rect">
            <a:avLst/>
          </a:prstGeom>
          <a:blipFill>
            <a:blip>
              <a:duotone>
                <a:prstClr val="black"/>
                <a:schemeClr val="tx2">
                  <a:tint val="45000"/>
                  <a:satMod val="400000"/>
                </a:schemeClr>
              </a:duotone>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rije vorm: vorm 12">
            <a:extLst>
              <a:ext uri="{FF2B5EF4-FFF2-40B4-BE49-F238E27FC236}">
                <a16:creationId xmlns:a16="http://schemas.microsoft.com/office/drawing/2014/main" id="{5A89C1DF-73EA-22E5-662F-534B1E9E4BBF}"/>
              </a:ext>
            </a:extLst>
          </p:cNvPr>
          <p:cNvSpPr/>
          <p:nvPr/>
        </p:nvSpPr>
        <p:spPr>
          <a:xfrm>
            <a:off x="4663734" y="4372274"/>
            <a:ext cx="2864531" cy="429679"/>
          </a:xfrm>
          <a:custGeom>
            <a:avLst/>
            <a:gdLst>
              <a:gd name="connsiteX0" fmla="*/ 0 w 2864531"/>
              <a:gd name="connsiteY0" fmla="*/ 0 h 429679"/>
              <a:gd name="connsiteX1" fmla="*/ 2864531 w 2864531"/>
              <a:gd name="connsiteY1" fmla="*/ 0 h 429679"/>
              <a:gd name="connsiteX2" fmla="*/ 2864531 w 2864531"/>
              <a:gd name="connsiteY2" fmla="*/ 429679 h 429679"/>
              <a:gd name="connsiteX3" fmla="*/ 0 w 2864531"/>
              <a:gd name="connsiteY3" fmla="*/ 429679 h 429679"/>
              <a:gd name="connsiteX4" fmla="*/ 0 w 2864531"/>
              <a:gd name="connsiteY4" fmla="*/ 0 h 42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31" h="429679">
                <a:moveTo>
                  <a:pt x="0" y="0"/>
                </a:moveTo>
                <a:lnTo>
                  <a:pt x="2864531" y="0"/>
                </a:lnTo>
                <a:lnTo>
                  <a:pt x="2864531" y="429679"/>
                </a:lnTo>
                <a:lnTo>
                  <a:pt x="0" y="429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200150" rtl="0" eaLnBrk="1" fontAlgn="auto" latinLnBrk="0" hangingPunct="1">
              <a:lnSpc>
                <a:spcPct val="100000"/>
              </a:lnSpc>
              <a:spcBef>
                <a:spcPct val="0"/>
              </a:spcBef>
              <a:spcAft>
                <a:spcPct val="35000"/>
              </a:spcAft>
              <a:buClrTx/>
              <a:buSzTx/>
              <a:buFontTx/>
              <a:buNone/>
              <a:tabLst/>
              <a:defRPr b="1"/>
            </a:pPr>
            <a:r>
              <a:rPr kumimoji="0" lang="nl-NL" sz="27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Arbeidsverplichting</a:t>
            </a:r>
          </a:p>
        </p:txBody>
      </p:sp>
      <p:sp>
        <p:nvSpPr>
          <p:cNvPr id="14" name="Vrije vorm: vorm 13">
            <a:extLst>
              <a:ext uri="{FF2B5EF4-FFF2-40B4-BE49-F238E27FC236}">
                <a16:creationId xmlns:a16="http://schemas.microsoft.com/office/drawing/2014/main" id="{AA4C8A9A-06EE-1792-5118-E0FE50401B07}"/>
              </a:ext>
            </a:extLst>
          </p:cNvPr>
          <p:cNvSpPr/>
          <p:nvPr/>
        </p:nvSpPr>
        <p:spPr>
          <a:xfrm>
            <a:off x="4663734" y="4843976"/>
            <a:ext cx="2864531" cy="536464"/>
          </a:xfrm>
          <a:custGeom>
            <a:avLst/>
            <a:gdLst>
              <a:gd name="connsiteX0" fmla="*/ 0 w 2864531"/>
              <a:gd name="connsiteY0" fmla="*/ 0 h 536464"/>
              <a:gd name="connsiteX1" fmla="*/ 2864531 w 2864531"/>
              <a:gd name="connsiteY1" fmla="*/ 0 h 536464"/>
              <a:gd name="connsiteX2" fmla="*/ 2864531 w 2864531"/>
              <a:gd name="connsiteY2" fmla="*/ 536464 h 536464"/>
              <a:gd name="connsiteX3" fmla="*/ 0 w 2864531"/>
              <a:gd name="connsiteY3" fmla="*/ 536464 h 536464"/>
              <a:gd name="connsiteX4" fmla="*/ 0 w 2864531"/>
              <a:gd name="connsiteY4" fmla="*/ 0 h 53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31" h="536464">
                <a:moveTo>
                  <a:pt x="0" y="0"/>
                </a:moveTo>
                <a:lnTo>
                  <a:pt x="2864531" y="0"/>
                </a:lnTo>
                <a:lnTo>
                  <a:pt x="2864531" y="536464"/>
                </a:lnTo>
                <a:lnTo>
                  <a:pt x="0" y="5364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55650" rtl="0" eaLnBrk="1" fontAlgn="auto" latinLnBrk="0" hangingPunct="1">
              <a:lnSpc>
                <a:spcPct val="100000"/>
              </a:lnSpc>
              <a:spcBef>
                <a:spcPct val="0"/>
              </a:spcBef>
              <a:spcAft>
                <a:spcPct val="35000"/>
              </a:spcAft>
              <a:buClrTx/>
              <a:buSzTx/>
              <a:buFontTx/>
              <a:buNone/>
              <a:tabLst/>
              <a:defRPr/>
            </a:pP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Werknemer is verplicht om zelf het werk te doen.</a:t>
            </a:r>
          </a:p>
        </p:txBody>
      </p:sp>
      <p:sp>
        <p:nvSpPr>
          <p:cNvPr id="15" name="Rechthoek 14" descr="Euro">
            <a:extLst>
              <a:ext uri="{FF2B5EF4-FFF2-40B4-BE49-F238E27FC236}">
                <a16:creationId xmlns:a16="http://schemas.microsoft.com/office/drawing/2014/main" id="{73B2517D-F811-630D-A744-29D0745FB349}"/>
              </a:ext>
            </a:extLst>
          </p:cNvPr>
          <p:cNvSpPr/>
          <p:nvPr/>
        </p:nvSpPr>
        <p:spPr>
          <a:xfrm>
            <a:off x="8960531" y="3274628"/>
            <a:ext cx="1002585" cy="1002585"/>
          </a:xfrm>
          <a:prstGeom prst="rect">
            <a:avLst/>
          </a:prstGeom>
          <a:blipFill>
            <a:blip>
              <a:duotone>
                <a:prstClr val="black"/>
                <a:schemeClr val="tx2">
                  <a:tint val="45000"/>
                  <a:satMod val="400000"/>
                </a:schemeClr>
              </a:duotone>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Vrije vorm: vorm 15">
            <a:extLst>
              <a:ext uri="{FF2B5EF4-FFF2-40B4-BE49-F238E27FC236}">
                <a16:creationId xmlns:a16="http://schemas.microsoft.com/office/drawing/2014/main" id="{A591BECE-366D-D252-FD5F-2C62BBCE4D68}"/>
              </a:ext>
            </a:extLst>
          </p:cNvPr>
          <p:cNvSpPr/>
          <p:nvPr/>
        </p:nvSpPr>
        <p:spPr>
          <a:xfrm>
            <a:off x="8029558" y="4367561"/>
            <a:ext cx="2864531" cy="429679"/>
          </a:xfrm>
          <a:custGeom>
            <a:avLst/>
            <a:gdLst>
              <a:gd name="connsiteX0" fmla="*/ 0 w 2864531"/>
              <a:gd name="connsiteY0" fmla="*/ 0 h 429679"/>
              <a:gd name="connsiteX1" fmla="*/ 2864531 w 2864531"/>
              <a:gd name="connsiteY1" fmla="*/ 0 h 429679"/>
              <a:gd name="connsiteX2" fmla="*/ 2864531 w 2864531"/>
              <a:gd name="connsiteY2" fmla="*/ 429679 h 429679"/>
              <a:gd name="connsiteX3" fmla="*/ 0 w 2864531"/>
              <a:gd name="connsiteY3" fmla="*/ 429679 h 429679"/>
              <a:gd name="connsiteX4" fmla="*/ 0 w 2864531"/>
              <a:gd name="connsiteY4" fmla="*/ 0 h 42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31" h="429679">
                <a:moveTo>
                  <a:pt x="0" y="0"/>
                </a:moveTo>
                <a:lnTo>
                  <a:pt x="2864531" y="0"/>
                </a:lnTo>
                <a:lnTo>
                  <a:pt x="2864531" y="429679"/>
                </a:lnTo>
                <a:lnTo>
                  <a:pt x="0" y="429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200150" rtl="0" eaLnBrk="1" fontAlgn="auto" latinLnBrk="0" hangingPunct="1">
              <a:lnSpc>
                <a:spcPct val="100000"/>
              </a:lnSpc>
              <a:spcBef>
                <a:spcPct val="0"/>
              </a:spcBef>
              <a:spcAft>
                <a:spcPct val="35000"/>
              </a:spcAft>
              <a:buClrTx/>
              <a:buSzTx/>
              <a:buFontTx/>
              <a:buNone/>
              <a:tabLst/>
              <a:defRPr b="1"/>
            </a:pPr>
            <a:r>
              <a:rPr kumimoji="0" lang="nl-NL" sz="27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Loonbetaling</a:t>
            </a:r>
          </a:p>
        </p:txBody>
      </p:sp>
      <p:sp>
        <p:nvSpPr>
          <p:cNvPr id="17" name="Vrije vorm: vorm 16">
            <a:extLst>
              <a:ext uri="{FF2B5EF4-FFF2-40B4-BE49-F238E27FC236}">
                <a16:creationId xmlns:a16="http://schemas.microsoft.com/office/drawing/2014/main" id="{4B4FCCA2-1610-FC94-3374-76E894BFBDDF}"/>
              </a:ext>
            </a:extLst>
          </p:cNvPr>
          <p:cNvSpPr/>
          <p:nvPr/>
        </p:nvSpPr>
        <p:spPr>
          <a:xfrm>
            <a:off x="8029558" y="4839263"/>
            <a:ext cx="2864531" cy="536464"/>
          </a:xfrm>
          <a:custGeom>
            <a:avLst/>
            <a:gdLst>
              <a:gd name="connsiteX0" fmla="*/ 0 w 2864531"/>
              <a:gd name="connsiteY0" fmla="*/ 0 h 536464"/>
              <a:gd name="connsiteX1" fmla="*/ 2864531 w 2864531"/>
              <a:gd name="connsiteY1" fmla="*/ 0 h 536464"/>
              <a:gd name="connsiteX2" fmla="*/ 2864531 w 2864531"/>
              <a:gd name="connsiteY2" fmla="*/ 536464 h 536464"/>
              <a:gd name="connsiteX3" fmla="*/ 0 w 2864531"/>
              <a:gd name="connsiteY3" fmla="*/ 536464 h 536464"/>
              <a:gd name="connsiteX4" fmla="*/ 0 w 2864531"/>
              <a:gd name="connsiteY4" fmla="*/ 0 h 53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31" h="536464">
                <a:moveTo>
                  <a:pt x="0" y="0"/>
                </a:moveTo>
                <a:lnTo>
                  <a:pt x="2864531" y="0"/>
                </a:lnTo>
                <a:lnTo>
                  <a:pt x="2864531" y="536464"/>
                </a:lnTo>
                <a:lnTo>
                  <a:pt x="0" y="5364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55650" rtl="0" eaLnBrk="1" fontAlgn="auto" latinLnBrk="0" hangingPunct="1">
              <a:lnSpc>
                <a:spcPct val="100000"/>
              </a:lnSpc>
              <a:spcBef>
                <a:spcPct val="0"/>
              </a:spcBef>
              <a:spcAft>
                <a:spcPct val="35000"/>
              </a:spcAft>
              <a:buClrTx/>
              <a:buSzTx/>
              <a:buFontTx/>
              <a:buNone/>
              <a:tabLst/>
              <a:defRPr/>
            </a:pPr>
            <a:r>
              <a:rPr kumimoji="0" lang="nl-NL" sz="17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Werkgever is verplicht aan de werknemer loon te betalen.</a:t>
            </a:r>
          </a:p>
        </p:txBody>
      </p:sp>
    </p:spTree>
    <p:extLst>
      <p:ext uri="{BB962C8B-B14F-4D97-AF65-F5344CB8AC3E}">
        <p14:creationId xmlns:p14="http://schemas.microsoft.com/office/powerpoint/2010/main" val="18102896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animBg="1"/>
      <p:bldP spid="13" grpId="0"/>
      <p:bldP spid="14" grpId="0"/>
      <p:bldP spid="15" grpId="0" animBg="1"/>
      <p:bldP spid="16" grpId="0"/>
      <p:bldP spid="1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1CAD3-D371-C910-A9D7-353EDAE96F37}"/>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1F594C42-80E3-404B-3DE8-51B208D5CAAD}"/>
              </a:ext>
            </a:extLst>
          </p:cNvPr>
          <p:cNvSpPr>
            <a:spLocks noGrp="1"/>
          </p:cNvSpPr>
          <p:nvPr>
            <p:ph sz="half" idx="1"/>
          </p:nvPr>
        </p:nvSpPr>
        <p:spPr>
          <a:xfrm>
            <a:off x="838200" y="1037039"/>
            <a:ext cx="10515600" cy="5235941"/>
          </a:xfrm>
        </p:spPr>
        <p:txBody>
          <a:bodyPr>
            <a:noAutofit/>
          </a:bodyPr>
          <a:lstStyle/>
          <a:p>
            <a:pPr marL="0" indent="0">
              <a:buNone/>
            </a:pPr>
            <a:r>
              <a:rPr lang="nl-NL" sz="1800" dirty="0">
                <a:latin typeface="Effra" panose="02000506080000020004"/>
              </a:rPr>
              <a:t>De vriendinnen Hanneke de Jonge en Margot Rutte zijn per 1 september 2020 in loondienst getreden in de functie van administratief medewerker bij twee verschillende zorgverzekeraars. Beide vrouwen hebben dezelfde opleiding en ervaring. </a:t>
            </a:r>
          </a:p>
          <a:p>
            <a:pPr marL="0" indent="0">
              <a:buNone/>
            </a:pPr>
            <a:r>
              <a:rPr lang="nl-NL" sz="1800" dirty="0">
                <a:latin typeface="Effra" panose="02000506080000020004"/>
              </a:rPr>
              <a:t>Hanneke en Margot hebben verschillende arbeidsovereenkomsten. In tegenstelling tot Hanneke kreeg Margot een arbeidsovereenkomst voor onbepaalde tijd. </a:t>
            </a:r>
          </a:p>
          <a:p>
            <a:pPr marL="0" indent="0">
              <a:buNone/>
            </a:pPr>
            <a:endParaRPr lang="nl-NL" sz="1800" dirty="0">
              <a:latin typeface="Effra" panose="02000506080000020004"/>
            </a:endParaRPr>
          </a:p>
          <a:p>
            <a:pPr marL="0" indent="0">
              <a:buNone/>
            </a:pPr>
            <a:r>
              <a:rPr lang="nl-NL" sz="1800" b="1" dirty="0">
                <a:solidFill>
                  <a:prstClr val="black"/>
                </a:solidFill>
                <a:latin typeface="Effra" panose="02000506080000020004"/>
              </a:rPr>
              <a:t>Vraag 15 (2p):</a:t>
            </a:r>
            <a:br>
              <a:rPr lang="nl-NL" sz="1800" dirty="0">
                <a:solidFill>
                  <a:prstClr val="black"/>
                </a:solidFill>
                <a:latin typeface="Effra" panose="02000506080000020004"/>
              </a:rPr>
            </a:br>
            <a:r>
              <a:rPr lang="nl-NL" sz="1800" i="1" dirty="0">
                <a:solidFill>
                  <a:prstClr val="black"/>
                </a:solidFill>
                <a:latin typeface="Effra" panose="02000506080000020004"/>
              </a:rPr>
              <a:t>Noem twee bedrijfseconomische redenen voor de werkgever om een overeenkomst voor onbepaalde tijd aan te bieden in plaats van een overeenkomst voor bepaalde tijd.</a:t>
            </a:r>
          </a:p>
          <a:p>
            <a:pPr marL="0" indent="0">
              <a:buNone/>
            </a:pPr>
            <a:r>
              <a:rPr lang="nl-NL" sz="1800" dirty="0"/>
              <a:t>Voorbeelden van juiste redenen zijn:</a:t>
            </a:r>
          </a:p>
          <a:p>
            <a:r>
              <a:rPr lang="nl-NL" sz="1800" dirty="0"/>
              <a:t>Een werkgever kan om bedrijfseconomische redenen kiezen voor een overeenkomst voor onbepaalde tijd, omdat hij moeilijk personeel kan vinden. Door een vast contract aan te bieden, wordt de kans groter dat een geschikte werknemer wordt aangetrokken en behouden.</a:t>
            </a:r>
          </a:p>
          <a:p>
            <a:r>
              <a:rPr lang="nl-NL" sz="1800" dirty="0"/>
              <a:t>Daarnaast wil de werkgever niet telkens nieuw personeel aannemen. Bij tijdelijke contracten moet steeds opnieuw worden geworven en ingewerkt, wat extra kosten en tijd met zich meebrengt. </a:t>
            </a:r>
          </a:p>
        </p:txBody>
      </p:sp>
      <p:sp>
        <p:nvSpPr>
          <p:cNvPr id="3" name="Tekstvak 2">
            <a:extLst>
              <a:ext uri="{FF2B5EF4-FFF2-40B4-BE49-F238E27FC236}">
                <a16:creationId xmlns:a16="http://schemas.microsoft.com/office/drawing/2014/main" id="{0248747D-0268-B7F9-B081-613846550DA9}"/>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Arbeidsovereenkomsten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C963C10C-88BF-F08D-71AE-AD49657D53EC}"/>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cxnSp>
        <p:nvCxnSpPr>
          <p:cNvPr id="25" name="Rechte verbindingslijn 24">
            <a:extLst>
              <a:ext uri="{FF2B5EF4-FFF2-40B4-BE49-F238E27FC236}">
                <a16:creationId xmlns:a16="http://schemas.microsoft.com/office/drawing/2014/main" id="{60A07E4E-D63D-A495-7314-7F232EF33850}"/>
              </a:ext>
            </a:extLst>
          </p:cNvPr>
          <p:cNvCxnSpPr>
            <a:cxnSpLocks/>
          </p:cNvCxnSpPr>
          <p:nvPr/>
        </p:nvCxnSpPr>
        <p:spPr>
          <a:xfrm>
            <a:off x="4768297" y="3429000"/>
            <a:ext cx="177998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1184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Vertic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1D724-C8C3-1C59-B85B-D4D064BF352E}"/>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2D8095E1-419B-B8FC-E7D2-6270532BD149}"/>
              </a:ext>
            </a:extLst>
          </p:cNvPr>
          <p:cNvSpPr>
            <a:spLocks noGrp="1"/>
          </p:cNvSpPr>
          <p:nvPr>
            <p:ph sz="half" idx="1"/>
          </p:nvPr>
        </p:nvSpPr>
        <p:spPr>
          <a:xfrm>
            <a:off x="838200" y="1037039"/>
            <a:ext cx="10515600" cy="5235941"/>
          </a:xfrm>
        </p:spPr>
        <p:txBody>
          <a:bodyPr>
            <a:noAutofit/>
          </a:bodyPr>
          <a:lstStyle/>
          <a:p>
            <a:pPr marL="0" indent="0">
              <a:buNone/>
            </a:pPr>
            <a:r>
              <a:rPr lang="nl-NL" sz="1800" dirty="0">
                <a:latin typeface="Effra" panose="02000506080000020004"/>
              </a:rPr>
              <a:t>Ziekenhuizen hebben grote moeite met het aantrekken én het in dienst houden van personeel. Er heerst krapte op de arbeidsmarkt voor verpleegkundigen. Daardoor zien veel ziekenhuizen zich steeds vaker genoodzaakt om verpleegkundigen als zzp’ers in te huren. </a:t>
            </a:r>
          </a:p>
          <a:p>
            <a:pPr marL="0" indent="0">
              <a:buNone/>
            </a:pPr>
            <a:r>
              <a:rPr lang="nl-NL" sz="1800" b="1" dirty="0">
                <a:solidFill>
                  <a:prstClr val="black"/>
                </a:solidFill>
                <a:latin typeface="Effra" panose="02000506080000020004"/>
              </a:rPr>
              <a:t>Vraag 1 (2p):</a:t>
            </a:r>
            <a:br>
              <a:rPr lang="nl-NL" sz="1800" dirty="0">
                <a:solidFill>
                  <a:prstClr val="black"/>
                </a:solidFill>
                <a:latin typeface="Effra" panose="02000506080000020004"/>
              </a:rPr>
            </a:br>
            <a:r>
              <a:rPr lang="nl-NL" sz="1800" i="1" dirty="0">
                <a:solidFill>
                  <a:prstClr val="black"/>
                </a:solidFill>
                <a:latin typeface="Effra" panose="02000506080000020004"/>
              </a:rPr>
              <a:t>Noem voor een organisatie in het algemeen twee nadelen van het inhuren van zzp’ers ten opzichte van personeel in loondienst. Licht het antwoord toe. </a:t>
            </a:r>
            <a:endParaRPr lang="nl-NL" sz="1800" dirty="0"/>
          </a:p>
        </p:txBody>
      </p:sp>
      <p:sp>
        <p:nvSpPr>
          <p:cNvPr id="3" name="Tekstvak 2">
            <a:extLst>
              <a:ext uri="{FF2B5EF4-FFF2-40B4-BE49-F238E27FC236}">
                <a16:creationId xmlns:a16="http://schemas.microsoft.com/office/drawing/2014/main" id="{7280B618-FF48-71E3-AA53-D1CEF8CC50E6}"/>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ZZP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1302E28E-BB00-27A2-8049-FD081F5D2826}"/>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2021-III</a:t>
            </a:r>
          </a:p>
        </p:txBody>
      </p:sp>
      <p:sp>
        <p:nvSpPr>
          <p:cNvPr id="2" name="Tijdelijke aanduiding voor inhoud 2">
            <a:extLst>
              <a:ext uri="{FF2B5EF4-FFF2-40B4-BE49-F238E27FC236}">
                <a16:creationId xmlns:a16="http://schemas.microsoft.com/office/drawing/2014/main" id="{D199982F-209F-8110-914C-897112FAA1AF}"/>
              </a:ext>
            </a:extLst>
          </p:cNvPr>
          <p:cNvSpPr>
            <a:spLocks noGrp="1"/>
          </p:cNvSpPr>
          <p:nvPr>
            <p:ph sz="half" idx="2"/>
          </p:nvPr>
        </p:nvSpPr>
        <p:spPr>
          <a:xfrm>
            <a:off x="6223376" y="3640694"/>
            <a:ext cx="5157787" cy="3684588"/>
          </a:xfrm>
        </p:spPr>
        <p:txBody>
          <a:bodyPr>
            <a:normAutofit/>
          </a:bodyPr>
          <a:lstStyle/>
          <a:p>
            <a:r>
              <a:rPr lang="nl-NL" sz="1800" b="1" dirty="0">
                <a:solidFill>
                  <a:srgbClr val="000000"/>
                </a:solidFill>
                <a:latin typeface="Effra" panose="02000506080000020004"/>
              </a:rPr>
              <a:t>Flexibiliteit</a:t>
            </a:r>
            <a:r>
              <a:rPr lang="nl-NL" sz="1800" dirty="0">
                <a:solidFill>
                  <a:srgbClr val="000000"/>
                </a:solidFill>
                <a:latin typeface="Effra" panose="02000506080000020004"/>
              </a:rPr>
              <a:t>, bijvoorbeeld doordat het arbeidsrecht niet van toepassing is (geen ontslagrecht, geen vast salaris)</a:t>
            </a:r>
          </a:p>
          <a:p>
            <a:r>
              <a:rPr lang="nl-NL" sz="1800" b="1" dirty="0">
                <a:solidFill>
                  <a:srgbClr val="000000"/>
                </a:solidFill>
                <a:latin typeface="Effra" panose="02000506080000020004"/>
              </a:rPr>
              <a:t>Lagere loonkosten</a:t>
            </a:r>
          </a:p>
          <a:p>
            <a:pPr lvl="1"/>
            <a:r>
              <a:rPr lang="nl-NL" sz="1800" dirty="0">
                <a:solidFill>
                  <a:srgbClr val="000000"/>
                </a:solidFill>
                <a:latin typeface="Effra" panose="02000506080000020004"/>
              </a:rPr>
              <a:t>Opdrachtgever draagt geen loonbelasting of premies werknemersverzekeringen af</a:t>
            </a:r>
          </a:p>
          <a:p>
            <a:pPr lvl="1"/>
            <a:r>
              <a:rPr lang="nl-NL" sz="1800" dirty="0">
                <a:solidFill>
                  <a:srgbClr val="000000"/>
                </a:solidFill>
                <a:latin typeface="Effra" panose="02000506080000020004"/>
              </a:rPr>
              <a:t>Geen pensioenopbouw, doorbetaling bij ziekte en vakantiegeld</a:t>
            </a:r>
          </a:p>
          <a:p>
            <a:r>
              <a:rPr lang="nl-NL" sz="1800" dirty="0">
                <a:solidFill>
                  <a:srgbClr val="000000"/>
                </a:solidFill>
                <a:latin typeface="Effra" panose="02000506080000020004"/>
              </a:rPr>
              <a:t>Let op: dit zijn nadelen voor de zzp’er zelf!</a:t>
            </a:r>
          </a:p>
          <a:p>
            <a:endParaRPr lang="nl-NL" sz="1800" dirty="0"/>
          </a:p>
        </p:txBody>
      </p:sp>
      <p:sp>
        <p:nvSpPr>
          <p:cNvPr id="5" name="Tijdelijke aanduiding voor inhoud 4">
            <a:extLst>
              <a:ext uri="{FF2B5EF4-FFF2-40B4-BE49-F238E27FC236}">
                <a16:creationId xmlns:a16="http://schemas.microsoft.com/office/drawing/2014/main" id="{4D62DEFD-8F59-3B92-7A61-E258C5212430}"/>
              </a:ext>
            </a:extLst>
          </p:cNvPr>
          <p:cNvSpPr txBox="1">
            <a:spLocks/>
          </p:cNvSpPr>
          <p:nvPr/>
        </p:nvSpPr>
        <p:spPr>
          <a:xfrm>
            <a:off x="912812" y="3689483"/>
            <a:ext cx="5183188"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solidFill>
                  <a:srgbClr val="000000"/>
                </a:solidFill>
                <a:latin typeface="Effra" panose="02000506080000020004"/>
              </a:rPr>
              <a:t>Een werknemer heeft een grotere binding (</a:t>
            </a:r>
            <a:r>
              <a:rPr lang="nl-NL" sz="1800" b="1" dirty="0">
                <a:solidFill>
                  <a:srgbClr val="000000"/>
                </a:solidFill>
                <a:latin typeface="Effra" panose="02000506080000020004"/>
              </a:rPr>
              <a:t>loyaliteit</a:t>
            </a:r>
            <a:r>
              <a:rPr lang="nl-NL" sz="1800" dirty="0">
                <a:solidFill>
                  <a:srgbClr val="000000"/>
                </a:solidFill>
                <a:latin typeface="Effra" panose="02000506080000020004"/>
              </a:rPr>
              <a:t>) met de onderneming dan een zzp’er</a:t>
            </a:r>
          </a:p>
          <a:p>
            <a:r>
              <a:rPr lang="nl-NL" sz="1800" dirty="0">
                <a:solidFill>
                  <a:srgbClr val="000000"/>
                </a:solidFill>
                <a:latin typeface="Effra" panose="02000506080000020004"/>
              </a:rPr>
              <a:t>Een werknemer investeert meer in werkrelaties, </a:t>
            </a:r>
            <a:r>
              <a:rPr lang="nl-NL" sz="1800" b="1" dirty="0">
                <a:solidFill>
                  <a:srgbClr val="000000"/>
                </a:solidFill>
                <a:latin typeface="Effra" panose="02000506080000020004"/>
              </a:rPr>
              <a:t>kennisoverdracht</a:t>
            </a:r>
            <a:r>
              <a:rPr lang="nl-NL" sz="1800" dirty="0">
                <a:solidFill>
                  <a:srgbClr val="000000"/>
                </a:solidFill>
                <a:latin typeface="Effra" panose="02000506080000020004"/>
              </a:rPr>
              <a:t> en </a:t>
            </a:r>
            <a:r>
              <a:rPr lang="nl-NL" sz="1800" b="1" dirty="0">
                <a:solidFill>
                  <a:srgbClr val="000000"/>
                </a:solidFill>
                <a:latin typeface="Effra" panose="02000506080000020004"/>
              </a:rPr>
              <a:t>lange-termijnsucces</a:t>
            </a:r>
            <a:r>
              <a:rPr lang="nl-NL" sz="1800" dirty="0">
                <a:solidFill>
                  <a:srgbClr val="000000"/>
                </a:solidFill>
                <a:latin typeface="Effra" panose="02000506080000020004"/>
              </a:rPr>
              <a:t> van de organisatie.</a:t>
            </a:r>
          </a:p>
          <a:p>
            <a:r>
              <a:rPr lang="nl-NL" sz="1800" dirty="0">
                <a:solidFill>
                  <a:srgbClr val="000000"/>
                </a:solidFill>
                <a:latin typeface="Effra" panose="02000506080000020004"/>
              </a:rPr>
              <a:t>Zzp’ers moeten hun aandacht (vaak) verdelen over meerdere opdrachtgevers, waardoor ze </a:t>
            </a:r>
            <a:r>
              <a:rPr lang="nl-NL" sz="1800" b="1" dirty="0">
                <a:solidFill>
                  <a:srgbClr val="000000"/>
                </a:solidFill>
                <a:latin typeface="Effra" panose="02000506080000020004"/>
              </a:rPr>
              <a:t>minder beschikbaar</a:t>
            </a:r>
            <a:r>
              <a:rPr lang="nl-NL" sz="1800" dirty="0">
                <a:solidFill>
                  <a:srgbClr val="000000"/>
                </a:solidFill>
                <a:latin typeface="Effra" panose="02000506080000020004"/>
              </a:rPr>
              <a:t> zijn.</a:t>
            </a:r>
          </a:p>
          <a:p>
            <a:pPr marL="0" indent="0">
              <a:buFont typeface="Arial" panose="020B0604020202020204" pitchFamily="34" charset="0"/>
              <a:buNone/>
            </a:pPr>
            <a:endParaRPr lang="nl-NL" sz="1800" dirty="0">
              <a:latin typeface="Effra" panose="02000506080000020004"/>
            </a:endParaRPr>
          </a:p>
        </p:txBody>
      </p:sp>
      <p:pic>
        <p:nvPicPr>
          <p:cNvPr id="6" name="Afbeelding 5">
            <a:extLst>
              <a:ext uri="{FF2B5EF4-FFF2-40B4-BE49-F238E27FC236}">
                <a16:creationId xmlns:a16="http://schemas.microsoft.com/office/drawing/2014/main" id="{DADEB0DF-DCC2-86C7-9189-6A9BCA1CBC9E}"/>
              </a:ext>
            </a:extLst>
          </p:cNvPr>
          <p:cNvPicPr>
            <a:picLocks noChangeAspect="1"/>
          </p:cNvPicPr>
          <p:nvPr/>
        </p:nvPicPr>
        <p:blipFill>
          <a:blip r:embed="rId3"/>
          <a:stretch>
            <a:fillRect/>
          </a:stretch>
        </p:blipFill>
        <p:spPr>
          <a:xfrm>
            <a:off x="3171773" y="2826307"/>
            <a:ext cx="665266" cy="665266"/>
          </a:xfrm>
          <a:prstGeom prst="rect">
            <a:avLst/>
          </a:prstGeom>
          <a:solidFill>
            <a:schemeClr val="bg1"/>
          </a:solidFill>
        </p:spPr>
      </p:pic>
      <p:pic>
        <p:nvPicPr>
          <p:cNvPr id="8" name="Afbeelding 7">
            <a:extLst>
              <a:ext uri="{FF2B5EF4-FFF2-40B4-BE49-F238E27FC236}">
                <a16:creationId xmlns:a16="http://schemas.microsoft.com/office/drawing/2014/main" id="{592373D8-A050-1851-4279-E27702AC054C}"/>
              </a:ext>
            </a:extLst>
          </p:cNvPr>
          <p:cNvPicPr>
            <a:picLocks noChangeAspect="1"/>
          </p:cNvPicPr>
          <p:nvPr/>
        </p:nvPicPr>
        <p:blipFill>
          <a:blip r:embed="rId4"/>
          <a:stretch>
            <a:fillRect/>
          </a:stretch>
        </p:blipFill>
        <p:spPr>
          <a:xfrm>
            <a:off x="8271489" y="2826307"/>
            <a:ext cx="665266" cy="665266"/>
          </a:xfrm>
          <a:prstGeom prst="rect">
            <a:avLst/>
          </a:prstGeom>
          <a:solidFill>
            <a:schemeClr val="bg1"/>
          </a:solidFill>
        </p:spPr>
      </p:pic>
      <p:cxnSp>
        <p:nvCxnSpPr>
          <p:cNvPr id="9" name="Rechte verbindingslijn 8">
            <a:extLst>
              <a:ext uri="{FF2B5EF4-FFF2-40B4-BE49-F238E27FC236}">
                <a16:creationId xmlns:a16="http://schemas.microsoft.com/office/drawing/2014/main" id="{E5EC03B6-BE32-2B4D-7AA9-506600546EC0}"/>
              </a:ext>
            </a:extLst>
          </p:cNvPr>
          <p:cNvCxnSpPr>
            <a:cxnSpLocks/>
          </p:cNvCxnSpPr>
          <p:nvPr/>
        </p:nvCxnSpPr>
        <p:spPr>
          <a:xfrm>
            <a:off x="1513820" y="2426109"/>
            <a:ext cx="2037759"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6185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622B2-BE81-5567-26ED-6F1A69ADE93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BD468F5-1A4B-1DFE-36E2-E8F44149F2BA}"/>
              </a:ext>
            </a:extLst>
          </p:cNvPr>
          <p:cNvSpPr txBox="1"/>
          <p:nvPr/>
        </p:nvSpPr>
        <p:spPr>
          <a:xfrm>
            <a:off x="319314" y="3092680"/>
            <a:ext cx="11553372" cy="1446550"/>
          </a:xfrm>
          <a:prstGeom prst="rect">
            <a:avLst/>
          </a:prstGeom>
          <a:noFill/>
        </p:spPr>
        <p:txBody>
          <a:bodyPr wrap="square" rtlCol="0">
            <a:spAutoFit/>
          </a:bodyPr>
          <a:lstStyle/>
          <a:p>
            <a:pPr algn="ctr"/>
            <a:r>
              <a:rPr lang="nl-NL" sz="8800" b="1" dirty="0">
                <a:solidFill>
                  <a:srgbClr val="945DE8"/>
                </a:solidFill>
                <a:effectLst>
                  <a:outerShdw blurRad="25400" dist="25400" dir="2700000" algn="tl" rotWithShape="0">
                    <a:prstClr val="black">
                      <a:alpha val="40000"/>
                    </a:prstClr>
                  </a:outerShdw>
                </a:effectLst>
                <a:latin typeface="Effra" panose="02000506080000020004" pitchFamily="2" charset="0"/>
              </a:rPr>
              <a:t>CR, QR en Cashflow</a:t>
            </a:r>
          </a:p>
        </p:txBody>
      </p:sp>
      <p:cxnSp>
        <p:nvCxnSpPr>
          <p:cNvPr id="6" name="Rechte verbindingslijn 5">
            <a:extLst>
              <a:ext uri="{FF2B5EF4-FFF2-40B4-BE49-F238E27FC236}">
                <a16:creationId xmlns:a16="http://schemas.microsoft.com/office/drawing/2014/main" id="{28C0624A-E813-1933-81F1-5328CD9C7D83}"/>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02053300-4FCE-1AFF-8A12-A485CFD4DAC9}"/>
              </a:ext>
            </a:extLst>
          </p:cNvPr>
          <p:cNvSpPr txBox="1"/>
          <p:nvPr/>
        </p:nvSpPr>
        <p:spPr>
          <a:xfrm>
            <a:off x="319314" y="1566952"/>
            <a:ext cx="11553372"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Liquiditeit</a:t>
            </a:r>
          </a:p>
        </p:txBody>
      </p:sp>
      <p:sp>
        <p:nvSpPr>
          <p:cNvPr id="2" name="Tekstvak 1">
            <a:extLst>
              <a:ext uri="{FF2B5EF4-FFF2-40B4-BE49-F238E27FC236}">
                <a16:creationId xmlns:a16="http://schemas.microsoft.com/office/drawing/2014/main" id="{B098D14C-D64D-90F1-BC5C-F771F5F14CC3}"/>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Patrick</a:t>
            </a:r>
          </a:p>
        </p:txBody>
      </p:sp>
    </p:spTree>
    <p:extLst>
      <p:ext uri="{BB962C8B-B14F-4D97-AF65-F5344CB8AC3E}">
        <p14:creationId xmlns:p14="http://schemas.microsoft.com/office/powerpoint/2010/main" val="18831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74CF4-0C5B-98C7-63F8-F29152E5F7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C8F3B5-9FD7-7110-8564-DE58947F34C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0633143-ACCA-A7A2-6D9D-35AA55DE1F7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402301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4CE8C-CC21-BE38-865E-5ABDD5ABFD3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CF6B521C-B6D1-3B98-82CE-84533855F25A}"/>
              </a:ext>
            </a:extLst>
          </p:cNvPr>
          <p:cNvSpPr txBox="1"/>
          <p:nvPr/>
        </p:nvSpPr>
        <p:spPr>
          <a:xfrm>
            <a:off x="319314" y="3385517"/>
            <a:ext cx="11553372" cy="1200329"/>
          </a:xfrm>
          <a:prstGeom prst="rect">
            <a:avLst/>
          </a:prstGeom>
          <a:noFill/>
        </p:spPr>
        <p:txBody>
          <a:bodyPr wrap="square" rtlCol="0">
            <a:spAutoFit/>
          </a:bodyPr>
          <a:lstStyle/>
          <a:p>
            <a:pPr algn="ctr"/>
            <a:r>
              <a:rPr lang="nl-NL" sz="7200" b="1" dirty="0">
                <a:solidFill>
                  <a:srgbClr val="945DE8"/>
                </a:solidFill>
                <a:effectLst>
                  <a:outerShdw blurRad="25400" dist="25400" dir="2700000" algn="tl" rotWithShape="0">
                    <a:prstClr val="black">
                      <a:alpha val="40000"/>
                    </a:prstClr>
                  </a:outerShdw>
                </a:effectLst>
                <a:latin typeface="Effra" panose="02000506080000020004" pitchFamily="2" charset="0"/>
              </a:rPr>
              <a:t>Kostprijs &amp; bezetting</a:t>
            </a:r>
          </a:p>
        </p:txBody>
      </p:sp>
      <p:cxnSp>
        <p:nvCxnSpPr>
          <p:cNvPr id="6" name="Rechte verbindingslijn 5">
            <a:extLst>
              <a:ext uri="{FF2B5EF4-FFF2-40B4-BE49-F238E27FC236}">
                <a16:creationId xmlns:a16="http://schemas.microsoft.com/office/drawing/2014/main" id="{A9E29DB0-88F7-8D6D-C4D9-C0E0F9668006}"/>
              </a:ext>
            </a:extLst>
          </p:cNvPr>
          <p:cNvCxnSpPr>
            <a:cxnSpLocks/>
          </p:cNvCxnSpPr>
          <p:nvPr/>
        </p:nvCxnSpPr>
        <p:spPr>
          <a:xfrm flipH="1">
            <a:off x="1168400" y="4592864"/>
            <a:ext cx="9855200" cy="0"/>
          </a:xfrm>
          <a:prstGeom prst="line">
            <a:avLst/>
          </a:prstGeom>
          <a:ln w="111125">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97094D5F-A2B5-128F-8CDA-9D94DF43F19B}"/>
              </a:ext>
            </a:extLst>
          </p:cNvPr>
          <p:cNvSpPr txBox="1"/>
          <p:nvPr/>
        </p:nvSpPr>
        <p:spPr>
          <a:xfrm>
            <a:off x="0" y="1859789"/>
            <a:ext cx="12192000" cy="1862048"/>
          </a:xfrm>
          <a:prstGeom prst="rect">
            <a:avLst/>
          </a:prstGeom>
          <a:noFill/>
        </p:spPr>
        <p:txBody>
          <a:bodyPr wrap="square" rtlCol="0">
            <a:spAutoFit/>
          </a:bodyPr>
          <a:lstStyle/>
          <a:p>
            <a:pPr algn="ctr"/>
            <a:r>
              <a:rPr lang="nl-NL" sz="11500" b="1" i="1" dirty="0">
                <a:solidFill>
                  <a:srgbClr val="652EA3"/>
                </a:solidFill>
                <a:effectLst>
                  <a:outerShdw blurRad="25400" dist="25400" dir="2700000" algn="tl" rotWithShape="0">
                    <a:prstClr val="black">
                      <a:alpha val="40000"/>
                    </a:prstClr>
                  </a:outerShdw>
                </a:effectLst>
                <a:latin typeface="Effra" panose="02000506080000020004" pitchFamily="2" charset="0"/>
              </a:rPr>
              <a:t>Verschillenanalyse</a:t>
            </a:r>
          </a:p>
        </p:txBody>
      </p:sp>
      <p:sp>
        <p:nvSpPr>
          <p:cNvPr id="2" name="Tekstvak 1">
            <a:extLst>
              <a:ext uri="{FF2B5EF4-FFF2-40B4-BE49-F238E27FC236}">
                <a16:creationId xmlns:a16="http://schemas.microsoft.com/office/drawing/2014/main" id="{A5D02F68-90D3-73CD-9611-E9ECCD484B1D}"/>
              </a:ext>
            </a:extLst>
          </p:cNvPr>
          <p:cNvSpPr txBox="1"/>
          <p:nvPr/>
        </p:nvSpPr>
        <p:spPr>
          <a:xfrm>
            <a:off x="1168400" y="4585846"/>
            <a:ext cx="2854959" cy="523220"/>
          </a:xfrm>
          <a:prstGeom prst="rect">
            <a:avLst/>
          </a:prstGeom>
          <a:noFill/>
        </p:spPr>
        <p:txBody>
          <a:bodyPr wrap="square" rtlCol="0">
            <a:spAutoFit/>
          </a:bodyPr>
          <a:lstStyle/>
          <a:p>
            <a:r>
              <a:rPr lang="nl-NL" sz="2800" b="1" dirty="0">
                <a:solidFill>
                  <a:srgbClr val="652EA3"/>
                </a:solidFill>
                <a:latin typeface="Effra" panose="02000506080000020004" pitchFamily="2" charset="0"/>
              </a:rPr>
              <a:t>Quirine</a:t>
            </a:r>
          </a:p>
        </p:txBody>
      </p:sp>
    </p:spTree>
    <p:extLst>
      <p:ext uri="{BB962C8B-B14F-4D97-AF65-F5344CB8AC3E}">
        <p14:creationId xmlns:p14="http://schemas.microsoft.com/office/powerpoint/2010/main" val="43502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9D3C0-D840-A351-0917-CFD4AEAB520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32AE04-3431-86CB-8BEE-E270875F019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a:t>
            </a:r>
            <a:endPar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
        <p:nvSpPr>
          <p:cNvPr id="5" name="Tijdelijke aanduiding voor inhoud 2">
            <a:extLst>
              <a:ext uri="{FF2B5EF4-FFF2-40B4-BE49-F238E27FC236}">
                <a16:creationId xmlns:a16="http://schemas.microsoft.com/office/drawing/2014/main" id="{B3D8E3EC-7B54-4418-8537-021123FB09E4}"/>
              </a:ext>
            </a:extLst>
          </p:cNvPr>
          <p:cNvSpPr txBox="1">
            <a:spLocks/>
          </p:cNvSpPr>
          <p:nvPr/>
        </p:nvSpPr>
        <p:spPr>
          <a:xfrm>
            <a:off x="838200" y="1426865"/>
            <a:ext cx="10515600" cy="4750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200" dirty="0">
                <a:latin typeface="Effra" panose="02000506080000020004"/>
              </a:rPr>
              <a:t>Ondernemingen streven ernaar winst te maken. Vaak maken ze vooraf een inschatting van de opbrengsten en kosten van de komende periode, de </a:t>
            </a:r>
            <a:r>
              <a:rPr lang="nl-NL" sz="2200" b="1" dirty="0">
                <a:solidFill>
                  <a:srgbClr val="945DE8"/>
                </a:solidFill>
                <a:latin typeface="Effra" panose="02000506080000020004"/>
              </a:rPr>
              <a:t>voorcalculatie</a:t>
            </a:r>
            <a:r>
              <a:rPr lang="nl-NL" sz="2200" dirty="0">
                <a:latin typeface="Effra" panose="02000506080000020004"/>
              </a:rPr>
              <a:t>. Ze schatten:</a:t>
            </a:r>
          </a:p>
          <a:p>
            <a:r>
              <a:rPr lang="nl-NL" sz="2200" dirty="0">
                <a:latin typeface="Effra" panose="02000506080000020004"/>
              </a:rPr>
              <a:t>Hoeveel grondstof is er nodig?</a:t>
            </a:r>
          </a:p>
          <a:p>
            <a:r>
              <a:rPr lang="nl-NL" sz="2200" dirty="0">
                <a:latin typeface="Effra" panose="02000506080000020004"/>
              </a:rPr>
              <a:t>Hoeveel manuren zijn er nodig?</a:t>
            </a:r>
          </a:p>
          <a:p>
            <a:r>
              <a:rPr lang="nl-NL" sz="2200" dirty="0">
                <a:latin typeface="Effra" panose="02000506080000020004"/>
              </a:rPr>
              <a:t>Hoeveel machine-uren zijn er nodig?</a:t>
            </a:r>
          </a:p>
          <a:p>
            <a:r>
              <a:rPr lang="nl-NL" sz="2200" dirty="0">
                <a:latin typeface="Effra" panose="02000506080000020004"/>
              </a:rPr>
              <a:t>En: wat kost dat?</a:t>
            </a:r>
          </a:p>
          <a:p>
            <a:pPr>
              <a:buNone/>
            </a:pPr>
            <a:r>
              <a:rPr lang="nl-NL" sz="2200" dirty="0">
                <a:latin typeface="Effra" panose="02000506080000020004"/>
                <a:sym typeface="Wingdings" pitchFamily="2" charset="2"/>
              </a:rPr>
              <a:t>Op basis hiervan wordt de (standaard)</a:t>
            </a:r>
            <a:r>
              <a:rPr lang="nl-NL" sz="2200" b="1" dirty="0">
                <a:solidFill>
                  <a:srgbClr val="945DE8"/>
                </a:solidFill>
                <a:latin typeface="Effra" panose="02000506080000020004"/>
                <a:sym typeface="Wingdings" pitchFamily="2" charset="2"/>
              </a:rPr>
              <a:t>kostprijs</a:t>
            </a:r>
            <a:r>
              <a:rPr lang="nl-NL" sz="2200" dirty="0">
                <a:latin typeface="Effra" panose="02000506080000020004"/>
                <a:sym typeface="Wingdings" pitchFamily="2" charset="2"/>
              </a:rPr>
              <a:t> berekend,</a:t>
            </a:r>
          </a:p>
          <a:p>
            <a:pPr>
              <a:buNone/>
            </a:pPr>
            <a:r>
              <a:rPr lang="nl-NL" sz="2200" dirty="0">
                <a:latin typeface="Effra" panose="02000506080000020004"/>
                <a:sym typeface="Wingdings" pitchFamily="2" charset="2"/>
              </a:rPr>
              <a:t> welke weer de basis vormt voor de </a:t>
            </a:r>
            <a:r>
              <a:rPr lang="nl-NL" sz="2200" b="1" dirty="0">
                <a:solidFill>
                  <a:srgbClr val="945DE8"/>
                </a:solidFill>
                <a:latin typeface="Effra" panose="02000506080000020004"/>
                <a:sym typeface="Wingdings" pitchFamily="2" charset="2"/>
              </a:rPr>
              <a:t>verkoopprijs</a:t>
            </a:r>
            <a:r>
              <a:rPr lang="nl-NL" sz="2200" dirty="0">
                <a:latin typeface="Effra" panose="02000506080000020004"/>
                <a:sym typeface="Wingdings" pitchFamily="2" charset="2"/>
              </a:rPr>
              <a:t>!</a:t>
            </a:r>
            <a:endParaRPr lang="nl-NL" sz="2200" dirty="0">
              <a:latin typeface="Effra" panose="02000506080000020004"/>
            </a:endParaRPr>
          </a:p>
          <a:p>
            <a:pPr marL="0" indent="0">
              <a:buNone/>
            </a:pPr>
            <a:endParaRPr lang="nl-NL" sz="2200" dirty="0">
              <a:latin typeface="Effra" panose="02000506080000020004"/>
            </a:endParaRPr>
          </a:p>
          <a:p>
            <a:pPr marL="0" indent="0">
              <a:buNone/>
            </a:pPr>
            <a:r>
              <a:rPr lang="nl-NL" sz="2200" dirty="0">
                <a:latin typeface="Effra" panose="02000506080000020004"/>
              </a:rPr>
              <a:t>Achteraf berekenen ondernemingen het </a:t>
            </a:r>
            <a:r>
              <a:rPr lang="nl-NL" sz="2200" b="1" dirty="0">
                <a:solidFill>
                  <a:srgbClr val="945DE8"/>
                </a:solidFill>
                <a:latin typeface="Effra" panose="02000506080000020004"/>
              </a:rPr>
              <a:t>gerealiseerde bedrijfsresultaat </a:t>
            </a:r>
            <a:r>
              <a:rPr lang="nl-NL" sz="2200" dirty="0">
                <a:latin typeface="Effra" panose="02000506080000020004"/>
              </a:rPr>
              <a:t>en analyseren ze waardoor eventuele verschillen zijn ontstaan. </a:t>
            </a:r>
          </a:p>
          <a:p>
            <a:pPr marL="0" indent="0">
              <a:buNone/>
            </a:pPr>
            <a:endParaRPr lang="nl-NL" sz="2200" dirty="0">
              <a:latin typeface="Effra" panose="02000506080000020004"/>
            </a:endParaRPr>
          </a:p>
          <a:p>
            <a:pPr marL="0" indent="0">
              <a:buNone/>
            </a:pPr>
            <a:endParaRPr lang="nl-NL" sz="2200" dirty="0">
              <a:latin typeface="Effra" panose="02000506080000020004"/>
            </a:endParaRPr>
          </a:p>
          <a:p>
            <a:pPr marL="0" indent="0">
              <a:buNone/>
            </a:pPr>
            <a:endParaRPr lang="nl-NL" sz="2200" dirty="0">
              <a:latin typeface="Effra" panose="02000506080000020004"/>
            </a:endParaRPr>
          </a:p>
          <a:p>
            <a:pPr marL="0" indent="0">
              <a:buNone/>
            </a:pPr>
            <a:endParaRPr lang="nl-NL" sz="2200" dirty="0">
              <a:latin typeface="Effra" panose="02000506080000020004"/>
            </a:endParaRPr>
          </a:p>
        </p:txBody>
      </p:sp>
    </p:spTree>
    <p:extLst>
      <p:ext uri="{BB962C8B-B14F-4D97-AF65-F5344CB8AC3E}">
        <p14:creationId xmlns:p14="http://schemas.microsoft.com/office/powerpoint/2010/main" val="15199626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A9A0234-697E-C770-5AE6-E2B5EA556BBD}"/>
              </a:ext>
            </a:extLst>
          </p:cNvPr>
          <p:cNvSpPr>
            <a:spLocks noGrp="1"/>
          </p:cNvSpPr>
          <p:nvPr>
            <p:ph sz="half" idx="1"/>
          </p:nvPr>
        </p:nvSpPr>
        <p:spPr>
          <a:xfrm>
            <a:off x="838200" y="1253331"/>
            <a:ext cx="5181600" cy="4351338"/>
          </a:xfrm>
        </p:spPr>
        <p:txBody>
          <a:bodyPr>
            <a:noAutofit/>
          </a:bodyPr>
          <a:lstStyle/>
          <a:p>
            <a:pPr marL="0" indent="0">
              <a:buNone/>
            </a:pPr>
            <a:r>
              <a:rPr lang="nl-NL" sz="1800" dirty="0"/>
              <a:t>Onder de naam “</a:t>
            </a:r>
            <a:r>
              <a:rPr lang="nl-NL" sz="1800" dirty="0" err="1"/>
              <a:t>Gouda’s</a:t>
            </a:r>
            <a:r>
              <a:rPr lang="nl-NL" sz="1800" dirty="0"/>
              <a:t> Roem bv” verkopen de zussen Leontine en Petra in Gouda stroopwafels verpakt in een aardewerken pot op de Markt. De kant en klare stroopwafels worden ingekocht en ter plekke afgebakken door een wafelbakker.</a:t>
            </a:r>
          </a:p>
          <a:p>
            <a:pPr marL="0" indent="0">
              <a:buNone/>
            </a:pPr>
            <a:r>
              <a:rPr lang="nl-NL" sz="1800" b="1" dirty="0" err="1"/>
              <a:t>Voorcalculatorische</a:t>
            </a:r>
            <a:r>
              <a:rPr lang="nl-NL" sz="1800" b="1" dirty="0"/>
              <a:t> gegevens voor het berekenen van de kostprijs en de verkoopprijs van een aardewerken pot met 12 stroopwafels</a:t>
            </a:r>
          </a:p>
          <a:p>
            <a:pPr marL="0" indent="0">
              <a:buNone/>
            </a:pPr>
            <a:r>
              <a:rPr lang="nl-NL" sz="1800" b="1" dirty="0"/>
              <a:t>Constante kosten</a:t>
            </a:r>
          </a:p>
          <a:p>
            <a:r>
              <a:rPr lang="nl-NL" sz="1800" dirty="0"/>
              <a:t>Er wordt een mobiele handkar gekocht. Ook worden er twee wafelijzers gekocht. De totale afschrijvingskosten bedragen € 1.150 per jaar.</a:t>
            </a:r>
          </a:p>
          <a:p>
            <a:r>
              <a:rPr lang="nl-NL" sz="1800" dirty="0"/>
              <a:t>Een wafelbakker staat 100 dagen op de Markt van 11.00 uur tot 17.00 uur. De loonkosten worden gesteld op € 20,00 per uur.</a:t>
            </a:r>
          </a:p>
          <a:p>
            <a:r>
              <a:rPr lang="nl-NL" sz="1800" dirty="0"/>
              <a:t>De jaarlijkse verzekeringskosten bedragen € 350. </a:t>
            </a:r>
          </a:p>
        </p:txBody>
      </p:sp>
      <p:sp>
        <p:nvSpPr>
          <p:cNvPr id="4" name="Tijdelijke aanduiding voor inhoud 3">
            <a:extLst>
              <a:ext uri="{FF2B5EF4-FFF2-40B4-BE49-F238E27FC236}">
                <a16:creationId xmlns:a16="http://schemas.microsoft.com/office/drawing/2014/main" id="{8B664322-9114-41F7-9B0E-2BBCDA7C04E8}"/>
              </a:ext>
            </a:extLst>
          </p:cNvPr>
          <p:cNvSpPr>
            <a:spLocks noGrp="1"/>
          </p:cNvSpPr>
          <p:nvPr>
            <p:ph sz="half" idx="2"/>
          </p:nvPr>
        </p:nvSpPr>
        <p:spPr>
          <a:xfrm>
            <a:off x="6172200" y="1253331"/>
            <a:ext cx="5181600" cy="4351338"/>
          </a:xfrm>
        </p:spPr>
        <p:txBody>
          <a:bodyPr>
            <a:noAutofit/>
          </a:bodyPr>
          <a:lstStyle/>
          <a:p>
            <a:pPr marL="0" indent="0">
              <a:buNone/>
            </a:pPr>
            <a:r>
              <a:rPr lang="nl-NL" sz="1800" b="1" dirty="0"/>
              <a:t>Variabele kosten</a:t>
            </a:r>
          </a:p>
          <a:p>
            <a:r>
              <a:rPr lang="nl-NL" sz="1800" dirty="0"/>
              <a:t>De stroopwafels worden per 250 stuks tegelijk ingekocht voor een totaalbedrag van € 80 exclusief 9% btw.</a:t>
            </a:r>
          </a:p>
          <a:p>
            <a:r>
              <a:rPr lang="nl-NL" sz="1800" dirty="0"/>
              <a:t>Aan energiekosten voor het afbakken van de stroopwafels wordt per 12 stroopwafels € 0,27 ingecalculeerd.</a:t>
            </a:r>
          </a:p>
          <a:p>
            <a:r>
              <a:rPr lang="nl-NL" sz="1800" dirty="0"/>
              <a:t>De aardewerken potten worden per 250 stuks tegelijk ingekocht voor een totaalbedrag van € 2.190,10 inclusief 21% btw. </a:t>
            </a:r>
          </a:p>
          <a:p>
            <a:pPr marL="0" indent="0">
              <a:buNone/>
            </a:pPr>
            <a:r>
              <a:rPr lang="nl-NL" sz="1800" b="1" dirty="0"/>
              <a:t>Overige gegevens</a:t>
            </a:r>
          </a:p>
          <a:p>
            <a:r>
              <a:rPr lang="nl-NL" sz="1800" dirty="0"/>
              <a:t>De winstmarge op de aardewerken pot met 12 stroopwafels is 20% van de verkoopprijs exclusief btw.</a:t>
            </a:r>
          </a:p>
          <a:p>
            <a:r>
              <a:rPr lang="nl-NL" sz="1800" dirty="0"/>
              <a:t>De normale afzet in 2023 wordt gesteld op 6.000 aardewerken potten met stroopwafels. De verwachte afzet in 2023 bedraagt 5.000 aardewerken potten met stroopwafels. </a:t>
            </a:r>
          </a:p>
        </p:txBody>
      </p:sp>
      <p:sp>
        <p:nvSpPr>
          <p:cNvPr id="5" name="Tekstvak 4">
            <a:extLst>
              <a:ext uri="{FF2B5EF4-FFF2-40B4-BE49-F238E27FC236}">
                <a16:creationId xmlns:a16="http://schemas.microsoft.com/office/drawing/2014/main" id="{9E68F511-5EEC-ECDC-7CA9-FD0A34C9D71C}"/>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8407E615-0336-6BA9-86F5-832C122FD423}"/>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a:t>
            </a:r>
          </a:p>
        </p:txBody>
      </p:sp>
    </p:spTree>
    <p:extLst>
      <p:ext uri="{BB962C8B-B14F-4D97-AF65-F5344CB8AC3E}">
        <p14:creationId xmlns:p14="http://schemas.microsoft.com/office/powerpoint/2010/main" val="20540644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A6583-96E4-CB7C-4778-6B0D19CDF1AC}"/>
            </a:ext>
          </a:extLst>
        </p:cNvPr>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CD670C41-3F8D-EE2A-5CDE-FC003CA303D9}"/>
              </a:ext>
            </a:extLst>
          </p:cNvPr>
          <p:cNvSpPr>
            <a:spLocks noGrp="1"/>
          </p:cNvSpPr>
          <p:nvPr>
            <p:ph sz="half" idx="1"/>
          </p:nvPr>
        </p:nvSpPr>
        <p:spPr>
          <a:xfrm>
            <a:off x="838200" y="1037039"/>
            <a:ext cx="10515600" cy="5235941"/>
          </a:xfrm>
        </p:spPr>
        <p:txBody>
          <a:bodyPr>
            <a:noAutofit/>
          </a:bodyPr>
          <a:lstStyle/>
          <a:p>
            <a:pPr marL="0" indent="0">
              <a:buNone/>
            </a:pPr>
            <a:endParaRPr lang="nl-NL" sz="1800" dirty="0">
              <a:latin typeface="Effra" panose="02000506080000020004"/>
            </a:endParaRPr>
          </a:p>
          <a:p>
            <a:pPr marL="0" indent="0">
              <a:buNone/>
            </a:pPr>
            <a:endParaRPr lang="nl-NL" sz="1800" dirty="0">
              <a:latin typeface="Effra" panose="02000506080000020004"/>
            </a:endParaRPr>
          </a:p>
          <a:p>
            <a:pPr marL="0" indent="0">
              <a:buNone/>
            </a:pPr>
            <a:r>
              <a:rPr lang="nl-NL" sz="1800" b="1" dirty="0">
                <a:solidFill>
                  <a:prstClr val="black"/>
                </a:solidFill>
                <a:latin typeface="Effra" panose="02000506080000020004"/>
              </a:rPr>
              <a:t>Vraag 25 (4p):</a:t>
            </a:r>
            <a:br>
              <a:rPr lang="nl-NL" sz="1800" dirty="0">
                <a:solidFill>
                  <a:prstClr val="black"/>
                </a:solidFill>
                <a:latin typeface="Effra" panose="02000506080000020004"/>
              </a:rPr>
            </a:br>
            <a:r>
              <a:rPr lang="nl-NL" sz="1800" i="1" dirty="0">
                <a:solidFill>
                  <a:prstClr val="black"/>
                </a:solidFill>
                <a:latin typeface="Effra" panose="02000506080000020004"/>
              </a:rPr>
              <a:t>Bereken de verkoopprijs exclusief btw van een aardewerken pot met 12 stroopwafels. </a:t>
            </a:r>
          </a:p>
          <a:p>
            <a:pPr marL="0" indent="0">
              <a:buNone/>
            </a:pPr>
            <a:endParaRPr lang="nl-NL" sz="1800" i="1" dirty="0">
              <a:solidFill>
                <a:prstClr val="black"/>
              </a:solidFill>
              <a:latin typeface="Effra" panose="02000506080000020004"/>
            </a:endParaRPr>
          </a:p>
          <a:p>
            <a:pPr marL="0" indent="0">
              <a:buNone/>
            </a:pPr>
            <a:endParaRPr lang="nl-NL" sz="1800" dirty="0">
              <a:solidFill>
                <a:prstClr val="black"/>
              </a:solidFill>
              <a:latin typeface="Effra" panose="02000506080000020004"/>
            </a:endParaRPr>
          </a:p>
        </p:txBody>
      </p:sp>
      <p:sp>
        <p:nvSpPr>
          <p:cNvPr id="3" name="Tekstvak 2">
            <a:extLst>
              <a:ext uri="{FF2B5EF4-FFF2-40B4-BE49-F238E27FC236}">
                <a16:creationId xmlns:a16="http://schemas.microsoft.com/office/drawing/2014/main" id="{5045B4D1-3030-C76C-FE06-C427F153BC91}"/>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A3FB180F-6600-FAF6-9476-AB51077070F1}"/>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graphicFrame>
        <p:nvGraphicFramePr>
          <p:cNvPr id="2" name="Diagram 1">
            <a:extLst>
              <a:ext uri="{FF2B5EF4-FFF2-40B4-BE49-F238E27FC236}">
                <a16:creationId xmlns:a16="http://schemas.microsoft.com/office/drawing/2014/main" id="{79BD1EE4-2A29-E289-05A0-200ABD891792}"/>
              </a:ext>
            </a:extLst>
          </p:cNvPr>
          <p:cNvGraphicFramePr/>
          <p:nvPr/>
        </p:nvGraphicFramePr>
        <p:xfrm>
          <a:off x="911122" y="2664542"/>
          <a:ext cx="4142658" cy="324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hthoek 5">
            <a:extLst>
              <a:ext uri="{FF2B5EF4-FFF2-40B4-BE49-F238E27FC236}">
                <a16:creationId xmlns:a16="http://schemas.microsoft.com/office/drawing/2014/main" id="{94DEB67C-6BEB-30C8-43F4-C3ED8BAD5E22}"/>
              </a:ext>
            </a:extLst>
          </p:cNvPr>
          <p:cNvSpPr/>
          <p:nvPr/>
        </p:nvSpPr>
        <p:spPr>
          <a:xfrm>
            <a:off x="838200" y="2664542"/>
            <a:ext cx="4313903" cy="10520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1DCD5B5-8FC2-6918-E673-86301172952D}"/>
              </a:ext>
            </a:extLst>
          </p:cNvPr>
          <p:cNvSpPr/>
          <p:nvPr/>
        </p:nvSpPr>
        <p:spPr>
          <a:xfrm>
            <a:off x="825499" y="3762340"/>
            <a:ext cx="4313903" cy="10520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9" name="Rechthoek 8">
            <a:extLst>
              <a:ext uri="{FF2B5EF4-FFF2-40B4-BE49-F238E27FC236}">
                <a16:creationId xmlns:a16="http://schemas.microsoft.com/office/drawing/2014/main" id="{BE57B6C4-EC84-9F49-E95D-200DC98D1775}"/>
              </a:ext>
            </a:extLst>
          </p:cNvPr>
          <p:cNvSpPr/>
          <p:nvPr/>
        </p:nvSpPr>
        <p:spPr>
          <a:xfrm>
            <a:off x="838199" y="4860139"/>
            <a:ext cx="4313903" cy="10520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1" name="Tijdelijke aanduiding voor inhoud 3">
            <a:extLst>
              <a:ext uri="{FF2B5EF4-FFF2-40B4-BE49-F238E27FC236}">
                <a16:creationId xmlns:a16="http://schemas.microsoft.com/office/drawing/2014/main" id="{487A3605-C185-F47C-CCB5-46572ADBF492}"/>
              </a:ext>
            </a:extLst>
          </p:cNvPr>
          <p:cNvSpPr>
            <a:spLocks noGrp="1"/>
          </p:cNvSpPr>
          <p:nvPr>
            <p:ph sz="half" idx="2"/>
          </p:nvPr>
        </p:nvSpPr>
        <p:spPr>
          <a:xfrm>
            <a:off x="6172200" y="2674369"/>
            <a:ext cx="5181600" cy="3087611"/>
          </a:xfrm>
        </p:spPr>
        <p:txBody>
          <a:bodyPr>
            <a:noAutofit/>
          </a:bodyPr>
          <a:lstStyle/>
          <a:p>
            <a:pPr marL="0" indent="0">
              <a:buNone/>
            </a:pPr>
            <a:r>
              <a:rPr lang="nl-NL" sz="1800" b="1" dirty="0"/>
              <a:t>Constante kosten </a:t>
            </a:r>
            <a:r>
              <a:rPr lang="nl-NL" sz="1800" dirty="0">
                <a:sym typeface="Wingdings" panose="05000000000000000000" pitchFamily="2" charset="2"/>
              </a:rPr>
              <a:t> normale afzet!</a:t>
            </a:r>
          </a:p>
          <a:p>
            <a:r>
              <a:rPr lang="nl-NL" sz="1800" dirty="0"/>
              <a:t>Dit is de gemiddeld verwachte afzet over een reeks van jaren.</a:t>
            </a:r>
          </a:p>
          <a:p>
            <a:r>
              <a:rPr lang="nl-NL" sz="1800" dirty="0"/>
              <a:t>De constante kosten komen voort uit investeringen in productiecapaciteit en de productiecapaciteit hangt samen met de normale productie.</a:t>
            </a:r>
            <a:endParaRPr lang="nl-NL" sz="1800" dirty="0">
              <a:sym typeface="Wingdings" panose="05000000000000000000" pitchFamily="2" charset="2"/>
            </a:endParaRPr>
          </a:p>
          <a:p>
            <a:pPr marL="0" indent="0">
              <a:buNone/>
            </a:pPr>
            <a:endParaRPr lang="nl-NL" sz="1800" dirty="0"/>
          </a:p>
          <a:p>
            <a:pPr marL="0" indent="0">
              <a:buNone/>
            </a:pPr>
            <a:r>
              <a:rPr lang="nl-NL" sz="1800" b="1" dirty="0"/>
              <a:t>Variabele kosten </a:t>
            </a:r>
            <a:r>
              <a:rPr lang="nl-NL" sz="1800" dirty="0">
                <a:sym typeface="Wingdings" panose="05000000000000000000" pitchFamily="2" charset="2"/>
              </a:rPr>
              <a:t> begrote afzet!</a:t>
            </a:r>
          </a:p>
          <a:p>
            <a:r>
              <a:rPr lang="nl-NL" sz="1800" dirty="0">
                <a:sym typeface="Wingdings" panose="05000000000000000000" pitchFamily="2" charset="2"/>
              </a:rPr>
              <a:t>De variabele kosten hangen immers af van de afzet die begroot is.</a:t>
            </a:r>
            <a:endParaRPr lang="nl-NL" sz="1800" dirty="0"/>
          </a:p>
        </p:txBody>
      </p:sp>
    </p:spTree>
    <p:extLst>
      <p:ext uri="{BB962C8B-B14F-4D97-AF65-F5344CB8AC3E}">
        <p14:creationId xmlns:p14="http://schemas.microsoft.com/office/powerpoint/2010/main" val="14758526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0C8A0-0F0B-5A3F-2C78-E502E7486737}"/>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B4E5E2F-E155-FE2F-243A-B71CB0F4D8F4}"/>
              </a:ext>
            </a:extLst>
          </p:cNvPr>
          <p:cNvSpPr>
            <a:spLocks noGrp="1"/>
          </p:cNvSpPr>
          <p:nvPr>
            <p:ph sz="half" idx="1"/>
          </p:nvPr>
        </p:nvSpPr>
        <p:spPr>
          <a:xfrm>
            <a:off x="838200" y="1253331"/>
            <a:ext cx="5181600" cy="4351338"/>
          </a:xfrm>
        </p:spPr>
        <p:txBody>
          <a:bodyPr>
            <a:noAutofit/>
          </a:bodyPr>
          <a:lstStyle/>
          <a:p>
            <a:pPr marL="0" indent="0">
              <a:buNone/>
            </a:pPr>
            <a:r>
              <a:rPr lang="nl-NL" sz="1800" dirty="0"/>
              <a:t>Onder de naam “</a:t>
            </a:r>
            <a:r>
              <a:rPr lang="nl-NL" sz="1800" dirty="0" err="1"/>
              <a:t>Gouda’s</a:t>
            </a:r>
            <a:r>
              <a:rPr lang="nl-NL" sz="1800" dirty="0"/>
              <a:t> Roem bv” verkopen de zussen Leontine en Petra in Gouda stroopwafels verpakt in een aardewerken pot op de Markt. De kant en klare stroopwafels worden ingekocht en ter plekke afgebakken door een wafelbakker.</a:t>
            </a:r>
          </a:p>
          <a:p>
            <a:pPr marL="0" indent="0">
              <a:buNone/>
            </a:pPr>
            <a:r>
              <a:rPr lang="nl-NL" sz="1800" b="1" dirty="0" err="1"/>
              <a:t>Voorcalculatorische</a:t>
            </a:r>
            <a:r>
              <a:rPr lang="nl-NL" sz="1800" b="1" dirty="0"/>
              <a:t> gegevens voor het berekenen van de kostprijs en de verkoopprijs van een aardewerken pot met 12 stroopwafels</a:t>
            </a:r>
          </a:p>
          <a:p>
            <a:pPr marL="0" indent="0">
              <a:buNone/>
            </a:pPr>
            <a:r>
              <a:rPr lang="nl-NL" sz="1800" b="1" dirty="0"/>
              <a:t>Constante kosten</a:t>
            </a:r>
          </a:p>
          <a:p>
            <a:r>
              <a:rPr lang="nl-NL" sz="1800" dirty="0"/>
              <a:t>Er wordt een mobiele handkar gekocht. Ook worden er twee wafelijzers gekocht. De totale afschrijvingskosten bedragen € 1.150 per jaar.</a:t>
            </a:r>
          </a:p>
          <a:p>
            <a:r>
              <a:rPr lang="nl-NL" sz="1800" dirty="0"/>
              <a:t>Een wafelbakker staat 100 dagen op de Markt van 11.00 uur tot 17.00 uur. De loonkosten worden gesteld op € 20,00 per uur.</a:t>
            </a:r>
          </a:p>
          <a:p>
            <a:r>
              <a:rPr lang="nl-NL" sz="1800" dirty="0"/>
              <a:t>De jaarlijkse verzekeringskosten bedragen € 350. </a:t>
            </a:r>
          </a:p>
        </p:txBody>
      </p:sp>
      <p:sp>
        <p:nvSpPr>
          <p:cNvPr id="4" name="Tijdelijke aanduiding voor inhoud 3">
            <a:extLst>
              <a:ext uri="{FF2B5EF4-FFF2-40B4-BE49-F238E27FC236}">
                <a16:creationId xmlns:a16="http://schemas.microsoft.com/office/drawing/2014/main" id="{114FD8E2-4807-5816-2BB9-C0618EBDE948}"/>
              </a:ext>
            </a:extLst>
          </p:cNvPr>
          <p:cNvSpPr>
            <a:spLocks noGrp="1"/>
          </p:cNvSpPr>
          <p:nvPr>
            <p:ph sz="half" idx="2"/>
          </p:nvPr>
        </p:nvSpPr>
        <p:spPr>
          <a:xfrm>
            <a:off x="6172200" y="1253331"/>
            <a:ext cx="5181600" cy="4351338"/>
          </a:xfrm>
        </p:spPr>
        <p:txBody>
          <a:bodyPr>
            <a:noAutofit/>
          </a:bodyPr>
          <a:lstStyle/>
          <a:p>
            <a:pPr marL="0" indent="0">
              <a:buNone/>
            </a:pPr>
            <a:r>
              <a:rPr lang="nl-NL" sz="1800" b="1" dirty="0"/>
              <a:t>Variabele kosten</a:t>
            </a:r>
          </a:p>
          <a:p>
            <a:r>
              <a:rPr lang="nl-NL" sz="1800" dirty="0"/>
              <a:t>De stroopwafels worden per 250 stuks tegelijk ingekocht voor een totaalbedrag van € 80 exclusief 9% btw.</a:t>
            </a:r>
          </a:p>
          <a:p>
            <a:r>
              <a:rPr lang="nl-NL" sz="1800" dirty="0"/>
              <a:t>Aan energiekosten voor het afbakken van de stroopwafels wordt per 12 stroopwafels € 0,27 ingecalculeerd.</a:t>
            </a:r>
          </a:p>
          <a:p>
            <a:r>
              <a:rPr lang="nl-NL" sz="1800" dirty="0"/>
              <a:t>De aardewerken potten worden per 250 stuks tegelijk ingekocht voor een totaalbedrag van € 2.190,10 inclusief 21% btw. </a:t>
            </a:r>
          </a:p>
          <a:p>
            <a:pPr marL="0" indent="0">
              <a:buNone/>
            </a:pPr>
            <a:r>
              <a:rPr lang="nl-NL" sz="1800" b="1" dirty="0"/>
              <a:t>Overige gegevens</a:t>
            </a:r>
          </a:p>
          <a:p>
            <a:r>
              <a:rPr lang="nl-NL" sz="1800" dirty="0"/>
              <a:t>De winstmarge op de aardewerken pot met 12 stroopwafels is 20% van de verkoopprijs exclusief btw.</a:t>
            </a:r>
          </a:p>
          <a:p>
            <a:r>
              <a:rPr lang="nl-NL" sz="1800" dirty="0"/>
              <a:t>De normale afzet in 2023 wordt gesteld op 6.000 aardewerken potten met stroopwafels. De verwachte afzet in 2023 bedraagt 5.000 aardewerken potten met stroopwafels. </a:t>
            </a:r>
          </a:p>
        </p:txBody>
      </p:sp>
      <p:sp>
        <p:nvSpPr>
          <p:cNvPr id="5" name="Tekstvak 4">
            <a:extLst>
              <a:ext uri="{FF2B5EF4-FFF2-40B4-BE49-F238E27FC236}">
                <a16:creationId xmlns:a16="http://schemas.microsoft.com/office/drawing/2014/main" id="{D2133530-C4F1-E1D2-2EEA-AAC8FA974DE0}"/>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68BDEB0A-534F-6102-36B9-B13765D66408}"/>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a:t>
            </a:r>
          </a:p>
        </p:txBody>
      </p:sp>
      <p:cxnSp>
        <p:nvCxnSpPr>
          <p:cNvPr id="2" name="Rechte verbindingslijn 1">
            <a:extLst>
              <a:ext uri="{FF2B5EF4-FFF2-40B4-BE49-F238E27FC236}">
                <a16:creationId xmlns:a16="http://schemas.microsoft.com/office/drawing/2014/main" id="{297BC0BB-053A-7CD3-F1BD-D88C6D7D4714}"/>
              </a:ext>
            </a:extLst>
          </p:cNvPr>
          <p:cNvCxnSpPr>
            <a:cxnSpLocks/>
          </p:cNvCxnSpPr>
          <p:nvPr/>
        </p:nvCxnSpPr>
        <p:spPr>
          <a:xfrm>
            <a:off x="4031226" y="4628535"/>
            <a:ext cx="1299992"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2C261C18-E039-0048-ECB0-A7557C2D2DF2}"/>
              </a:ext>
            </a:extLst>
          </p:cNvPr>
          <p:cNvCxnSpPr>
            <a:cxnSpLocks/>
          </p:cNvCxnSpPr>
          <p:nvPr/>
        </p:nvCxnSpPr>
        <p:spPr>
          <a:xfrm>
            <a:off x="3264310" y="5011993"/>
            <a:ext cx="913748"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E1DFE234-75BD-9B85-84A5-92B65AB4BD7B}"/>
              </a:ext>
            </a:extLst>
          </p:cNvPr>
          <p:cNvCxnSpPr>
            <a:cxnSpLocks/>
          </p:cNvCxnSpPr>
          <p:nvPr/>
        </p:nvCxnSpPr>
        <p:spPr>
          <a:xfrm>
            <a:off x="1145458" y="5243051"/>
            <a:ext cx="2118852"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8777F3C9-FDDC-E5AB-77B3-95028E0E1DCE}"/>
              </a:ext>
            </a:extLst>
          </p:cNvPr>
          <p:cNvCxnSpPr>
            <a:cxnSpLocks/>
          </p:cNvCxnSpPr>
          <p:nvPr/>
        </p:nvCxnSpPr>
        <p:spPr>
          <a:xfrm>
            <a:off x="2246671" y="5508522"/>
            <a:ext cx="131260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C73B19A3-84F8-5068-7CD8-1709E0F1FC7A}"/>
              </a:ext>
            </a:extLst>
          </p:cNvPr>
          <p:cNvCxnSpPr>
            <a:cxnSpLocks/>
          </p:cNvCxnSpPr>
          <p:nvPr/>
        </p:nvCxnSpPr>
        <p:spPr>
          <a:xfrm>
            <a:off x="5152103" y="5891980"/>
            <a:ext cx="525374"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51261F2E-000A-2BCD-08FD-44D094F2B4D6}"/>
              </a:ext>
            </a:extLst>
          </p:cNvPr>
          <p:cNvCxnSpPr>
            <a:cxnSpLocks/>
          </p:cNvCxnSpPr>
          <p:nvPr/>
        </p:nvCxnSpPr>
        <p:spPr>
          <a:xfrm>
            <a:off x="1420761" y="5891980"/>
            <a:ext cx="913748"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E10763E6-5EF5-02C5-704E-3559F3342244}"/>
              </a:ext>
            </a:extLst>
          </p:cNvPr>
          <p:cNvCxnSpPr>
            <a:cxnSpLocks/>
          </p:cNvCxnSpPr>
          <p:nvPr/>
        </p:nvCxnSpPr>
        <p:spPr>
          <a:xfrm>
            <a:off x="6749845" y="5764161"/>
            <a:ext cx="1302774"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ECBB07EB-1435-E238-5D8C-FDBCD7BEDB37}"/>
              </a:ext>
            </a:extLst>
          </p:cNvPr>
          <p:cNvCxnSpPr>
            <a:cxnSpLocks/>
          </p:cNvCxnSpPr>
          <p:nvPr/>
        </p:nvCxnSpPr>
        <p:spPr>
          <a:xfrm>
            <a:off x="10440052" y="5764161"/>
            <a:ext cx="57207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148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5794D-4027-9D15-55FD-0BDB9013F8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8E6560-DF91-D654-4698-874AAB0B1720}"/>
              </a:ext>
            </a:extLst>
          </p:cNvPr>
          <p:cNvSpPr>
            <a:spLocks noGrp="1"/>
          </p:cNvSpPr>
          <p:nvPr>
            <p:ph type="title"/>
          </p:nvPr>
        </p:nvSpPr>
        <p:spPr/>
        <p:txBody>
          <a:bodyPr>
            <a:normAutofit/>
          </a:bodyPr>
          <a:lstStyle/>
          <a:p>
            <a:r>
              <a:rPr lang="nl-NL" sz="1800" b="1" dirty="0">
                <a:solidFill>
                  <a:prstClr val="black"/>
                </a:solidFill>
                <a:latin typeface="Effra" panose="02000506080000020004"/>
              </a:rPr>
              <a:t>Vraag 25 (4p):</a:t>
            </a:r>
            <a:br>
              <a:rPr lang="nl-NL" sz="1800" dirty="0">
                <a:solidFill>
                  <a:prstClr val="black"/>
                </a:solidFill>
                <a:latin typeface="Effra" panose="02000506080000020004"/>
              </a:rPr>
            </a:br>
            <a:r>
              <a:rPr lang="nl-NL" sz="1800" i="1" dirty="0">
                <a:solidFill>
                  <a:prstClr val="black"/>
                </a:solidFill>
                <a:latin typeface="Effra" panose="02000506080000020004"/>
              </a:rPr>
              <a:t>Bereken de verkoopprijs exclusief btw van een aardewerken pot met 12 stroopwafels. </a:t>
            </a:r>
            <a:endParaRPr lang="nl-NL" sz="1800" dirty="0"/>
          </a:p>
        </p:txBody>
      </p:sp>
      <p:sp>
        <p:nvSpPr>
          <p:cNvPr id="4" name="Tijdelijke aanduiding voor inhoud 3">
            <a:extLst>
              <a:ext uri="{FF2B5EF4-FFF2-40B4-BE49-F238E27FC236}">
                <a16:creationId xmlns:a16="http://schemas.microsoft.com/office/drawing/2014/main" id="{F7F66799-E5DA-41DD-673E-FB1807321348}"/>
              </a:ext>
            </a:extLst>
          </p:cNvPr>
          <p:cNvSpPr>
            <a:spLocks noGrp="1"/>
          </p:cNvSpPr>
          <p:nvPr>
            <p:ph sz="half" idx="1"/>
          </p:nvPr>
        </p:nvSpPr>
        <p:spPr/>
        <p:txBody>
          <a:bodyPr>
            <a:noAutofit/>
          </a:bodyPr>
          <a:lstStyle/>
          <a:p>
            <a:pPr marL="0" indent="0">
              <a:buNone/>
            </a:pPr>
            <a:r>
              <a:rPr lang="nl-NL" sz="1800" b="1" dirty="0">
                <a:solidFill>
                  <a:prstClr val="black"/>
                </a:solidFill>
                <a:latin typeface="Effra" panose="02000506080000020004"/>
              </a:rPr>
              <a:t>Constante kosten</a:t>
            </a:r>
            <a:r>
              <a:rPr lang="nl-NL" sz="1800" dirty="0">
                <a:solidFill>
                  <a:prstClr val="black"/>
                </a:solidFill>
                <a:latin typeface="Effra" panose="02000506080000020004"/>
              </a:rPr>
              <a:t>:</a:t>
            </a:r>
          </a:p>
          <a:p>
            <a:pPr marL="0" indent="0">
              <a:buNone/>
            </a:pPr>
            <a:r>
              <a:rPr lang="nl-NL" sz="1800" dirty="0">
                <a:latin typeface="Effra" panose="02000506080000020004"/>
              </a:rPr>
              <a:t>Afschrijvingskosten: 		€  1.150</a:t>
            </a:r>
          </a:p>
          <a:p>
            <a:pPr marL="0" indent="0">
              <a:buNone/>
            </a:pPr>
            <a:r>
              <a:rPr lang="nl-NL" sz="1800" dirty="0">
                <a:latin typeface="Effra" panose="02000506080000020004"/>
              </a:rPr>
              <a:t>Loonkosten: 100 x 6 x € 20,00 = 	€12.000</a:t>
            </a:r>
          </a:p>
          <a:p>
            <a:pPr marL="0" indent="0">
              <a:buNone/>
            </a:pPr>
            <a:r>
              <a:rPr lang="nl-NL" sz="1800" dirty="0">
                <a:latin typeface="Effra" panose="02000506080000020004"/>
              </a:rPr>
              <a:t>Verzekeringskosten 		</a:t>
            </a:r>
            <a:r>
              <a:rPr lang="nl-NL" sz="1800" u="sng" dirty="0">
                <a:latin typeface="Effra" panose="02000506080000020004"/>
              </a:rPr>
              <a:t>€     350 + </a:t>
            </a:r>
          </a:p>
          <a:p>
            <a:pPr marL="0" indent="0">
              <a:buNone/>
            </a:pPr>
            <a:r>
              <a:rPr lang="nl-NL" sz="1800" dirty="0">
                <a:latin typeface="Effra" panose="02000506080000020004"/>
              </a:rPr>
              <a:t> 				</a:t>
            </a:r>
            <a:r>
              <a:rPr lang="nl-NL" sz="1800" dirty="0">
                <a:latin typeface="Franklin Gothic Book" panose="020B0503020102020204" pitchFamily="34" charset="0"/>
              </a:rPr>
              <a:t>€</a:t>
            </a:r>
            <a:r>
              <a:rPr lang="nl-NL" sz="1800" dirty="0">
                <a:latin typeface="Effra" panose="02000506080000020004"/>
              </a:rPr>
              <a:t>13.500</a:t>
            </a:r>
          </a:p>
          <a:p>
            <a:pPr marL="0" indent="0">
              <a:buNone/>
            </a:pPr>
            <a:endParaRPr lang="nl-NL" sz="1800" dirty="0">
              <a:latin typeface="Effra" panose="02000506080000020004"/>
            </a:endParaRPr>
          </a:p>
          <a:p>
            <a:pPr marL="0" indent="0">
              <a:buNone/>
            </a:pPr>
            <a:r>
              <a:rPr lang="nl-NL" sz="1800" dirty="0">
                <a:latin typeface="Effra" panose="02000506080000020004"/>
              </a:rPr>
              <a:t>Constante kosten per pot: 13.500 / 6.000 = </a:t>
            </a:r>
            <a:r>
              <a:rPr lang="nl-NL" sz="1800" dirty="0">
                <a:latin typeface="Franklin Gothic Book" panose="020B0503020102020204" pitchFamily="34" charset="0"/>
              </a:rPr>
              <a:t>€</a:t>
            </a:r>
            <a:r>
              <a:rPr lang="nl-NL" sz="1800" dirty="0">
                <a:latin typeface="Effra" panose="02000506080000020004"/>
              </a:rPr>
              <a:t>2,25 </a:t>
            </a:r>
          </a:p>
        </p:txBody>
      </p:sp>
      <p:sp>
        <p:nvSpPr>
          <p:cNvPr id="5" name="Tijdelijke aanduiding voor inhoud 4">
            <a:extLst>
              <a:ext uri="{FF2B5EF4-FFF2-40B4-BE49-F238E27FC236}">
                <a16:creationId xmlns:a16="http://schemas.microsoft.com/office/drawing/2014/main" id="{756D0CBA-742F-6123-D181-703ACE6DC483}"/>
              </a:ext>
            </a:extLst>
          </p:cNvPr>
          <p:cNvSpPr>
            <a:spLocks noGrp="1"/>
          </p:cNvSpPr>
          <p:nvPr>
            <p:ph sz="half" idx="2"/>
          </p:nvPr>
        </p:nvSpPr>
        <p:spPr/>
        <p:txBody>
          <a:bodyPr>
            <a:normAutofit/>
          </a:bodyPr>
          <a:lstStyle/>
          <a:p>
            <a:pPr marL="0" indent="0">
              <a:buNone/>
            </a:pPr>
            <a:endParaRPr lang="nl-NL" sz="1800" dirty="0"/>
          </a:p>
        </p:txBody>
      </p:sp>
      <p:sp>
        <p:nvSpPr>
          <p:cNvPr id="3" name="Tekstvak 2">
            <a:extLst>
              <a:ext uri="{FF2B5EF4-FFF2-40B4-BE49-F238E27FC236}">
                <a16:creationId xmlns:a16="http://schemas.microsoft.com/office/drawing/2014/main" id="{A6EC594F-C81A-0405-CAA9-4334DB960D7E}"/>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A2FD32A6-86CB-8EC0-E6F6-74007C0E3FBE}"/>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spTree>
    <p:extLst>
      <p:ext uri="{BB962C8B-B14F-4D97-AF65-F5344CB8AC3E}">
        <p14:creationId xmlns:p14="http://schemas.microsoft.com/office/powerpoint/2010/main" val="12775575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ED20E-7014-1976-609D-51BCAA65697E}"/>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A6F1002-A85C-5766-20A8-32D113D003FF}"/>
              </a:ext>
            </a:extLst>
          </p:cNvPr>
          <p:cNvSpPr>
            <a:spLocks noGrp="1"/>
          </p:cNvSpPr>
          <p:nvPr>
            <p:ph sz="half" idx="1"/>
          </p:nvPr>
        </p:nvSpPr>
        <p:spPr>
          <a:xfrm>
            <a:off x="838200" y="1253331"/>
            <a:ext cx="5181600" cy="4351338"/>
          </a:xfrm>
        </p:spPr>
        <p:txBody>
          <a:bodyPr>
            <a:noAutofit/>
          </a:bodyPr>
          <a:lstStyle/>
          <a:p>
            <a:pPr marL="0" indent="0">
              <a:buNone/>
            </a:pPr>
            <a:r>
              <a:rPr lang="nl-NL" sz="1800" dirty="0"/>
              <a:t>Onder de naam “</a:t>
            </a:r>
            <a:r>
              <a:rPr lang="nl-NL" sz="1800" dirty="0" err="1"/>
              <a:t>Gouda’s</a:t>
            </a:r>
            <a:r>
              <a:rPr lang="nl-NL" sz="1800" dirty="0"/>
              <a:t> Roem bv” verkopen de zussen Leontine en Petra in Gouda stroopwafels verpakt in een aardewerken pot op de Markt. De kant en klare stroopwafels worden ingekocht en ter plekke afgebakken door een wafelbakker.</a:t>
            </a:r>
          </a:p>
          <a:p>
            <a:pPr marL="0" indent="0">
              <a:buNone/>
            </a:pPr>
            <a:r>
              <a:rPr lang="nl-NL" sz="1800" b="1" dirty="0" err="1"/>
              <a:t>Voorcalculatorische</a:t>
            </a:r>
            <a:r>
              <a:rPr lang="nl-NL" sz="1800" b="1" dirty="0"/>
              <a:t> gegevens voor het berekenen van de kostprijs en de verkoopprijs van een aardewerken pot met 12 stroopwafels</a:t>
            </a:r>
          </a:p>
          <a:p>
            <a:pPr marL="0" indent="0">
              <a:buNone/>
            </a:pPr>
            <a:r>
              <a:rPr lang="nl-NL" sz="1800" b="1" dirty="0"/>
              <a:t>Constante kosten</a:t>
            </a:r>
          </a:p>
          <a:p>
            <a:r>
              <a:rPr lang="nl-NL" sz="1800" dirty="0"/>
              <a:t>Er wordt een mobiele handkar gekocht. Ook worden er twee wafelijzers gekocht. De totale afschrijvingskosten bedragen € 1.150 per jaar.</a:t>
            </a:r>
          </a:p>
          <a:p>
            <a:r>
              <a:rPr lang="nl-NL" sz="1800" dirty="0"/>
              <a:t>Een wafelbakker staat 100 dagen op de Markt van 11.00 uur tot 17.00 uur. De loonkosten worden gesteld op € 20,00 per uur.</a:t>
            </a:r>
          </a:p>
          <a:p>
            <a:r>
              <a:rPr lang="nl-NL" sz="1800" dirty="0"/>
              <a:t>De jaarlijkse verzekeringskosten bedragen € 350. </a:t>
            </a:r>
          </a:p>
        </p:txBody>
      </p:sp>
      <p:sp>
        <p:nvSpPr>
          <p:cNvPr id="4" name="Tijdelijke aanduiding voor inhoud 3">
            <a:extLst>
              <a:ext uri="{FF2B5EF4-FFF2-40B4-BE49-F238E27FC236}">
                <a16:creationId xmlns:a16="http://schemas.microsoft.com/office/drawing/2014/main" id="{1D44EA12-4913-9251-58E8-0030A98D3A9F}"/>
              </a:ext>
            </a:extLst>
          </p:cNvPr>
          <p:cNvSpPr>
            <a:spLocks noGrp="1"/>
          </p:cNvSpPr>
          <p:nvPr>
            <p:ph sz="half" idx="2"/>
          </p:nvPr>
        </p:nvSpPr>
        <p:spPr>
          <a:xfrm>
            <a:off x="6172200" y="1253331"/>
            <a:ext cx="5181600" cy="4351338"/>
          </a:xfrm>
        </p:spPr>
        <p:txBody>
          <a:bodyPr>
            <a:noAutofit/>
          </a:bodyPr>
          <a:lstStyle/>
          <a:p>
            <a:pPr marL="0" indent="0">
              <a:buNone/>
            </a:pPr>
            <a:r>
              <a:rPr lang="nl-NL" sz="1800" b="1" dirty="0"/>
              <a:t>Variabele kosten</a:t>
            </a:r>
          </a:p>
          <a:p>
            <a:r>
              <a:rPr lang="nl-NL" sz="1800" dirty="0"/>
              <a:t>De stroopwafels worden per 250 stuks tegelijk ingekocht voor een totaalbedrag van € 80 exclusief 9% btw.</a:t>
            </a:r>
          </a:p>
          <a:p>
            <a:r>
              <a:rPr lang="nl-NL" sz="1800" dirty="0"/>
              <a:t>Aan energiekosten voor het afbakken van de stroopwafels wordt per 12 stroopwafels € 0,27 ingecalculeerd.</a:t>
            </a:r>
          </a:p>
          <a:p>
            <a:r>
              <a:rPr lang="nl-NL" sz="1800" dirty="0"/>
              <a:t>De aardewerken potten worden per 250 stuks tegelijk ingekocht voor een totaalbedrag van € 2.190,10 inclusief 21% btw. </a:t>
            </a:r>
          </a:p>
          <a:p>
            <a:pPr marL="0" indent="0">
              <a:buNone/>
            </a:pPr>
            <a:r>
              <a:rPr lang="nl-NL" sz="1800" b="1" dirty="0"/>
              <a:t>Overige gegevens</a:t>
            </a:r>
          </a:p>
          <a:p>
            <a:r>
              <a:rPr lang="nl-NL" sz="1800" dirty="0"/>
              <a:t>De winstmarge op de aardewerken pot met 12 stroopwafels is 20% van de verkoopprijs exclusief btw.</a:t>
            </a:r>
          </a:p>
          <a:p>
            <a:r>
              <a:rPr lang="nl-NL" sz="1800" dirty="0"/>
              <a:t>De normale afzet in 2023 wordt gesteld op 6.000 aardewerken potten met stroopwafels. De verwachte afzet in 2023 bedraagt 5.000 aardewerken potten met stroopwafels. </a:t>
            </a:r>
          </a:p>
        </p:txBody>
      </p:sp>
      <p:sp>
        <p:nvSpPr>
          <p:cNvPr id="5" name="Tekstvak 4">
            <a:extLst>
              <a:ext uri="{FF2B5EF4-FFF2-40B4-BE49-F238E27FC236}">
                <a16:creationId xmlns:a16="http://schemas.microsoft.com/office/drawing/2014/main" id="{1F010D1D-04FE-394C-09AC-A67D7CB6F2B8}"/>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87899B61-20A9-2764-08ED-B8085CEB252D}"/>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a:t>
            </a:r>
          </a:p>
        </p:txBody>
      </p:sp>
      <p:cxnSp>
        <p:nvCxnSpPr>
          <p:cNvPr id="2" name="Rechte verbindingslijn 1">
            <a:extLst>
              <a:ext uri="{FF2B5EF4-FFF2-40B4-BE49-F238E27FC236}">
                <a16:creationId xmlns:a16="http://schemas.microsoft.com/office/drawing/2014/main" id="{DEB9B5CF-4D6F-07D8-DBE8-F1E548EFB084}"/>
              </a:ext>
            </a:extLst>
          </p:cNvPr>
          <p:cNvCxnSpPr>
            <a:cxnSpLocks/>
          </p:cNvCxnSpPr>
          <p:nvPr/>
        </p:nvCxnSpPr>
        <p:spPr>
          <a:xfrm>
            <a:off x="8898194" y="1885335"/>
            <a:ext cx="115350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860A628A-7F83-DA3A-76B7-C1BD470F6F42}"/>
              </a:ext>
            </a:extLst>
          </p:cNvPr>
          <p:cNvCxnSpPr>
            <a:cxnSpLocks/>
          </p:cNvCxnSpPr>
          <p:nvPr/>
        </p:nvCxnSpPr>
        <p:spPr>
          <a:xfrm>
            <a:off x="9950245" y="2150806"/>
            <a:ext cx="1299992"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0D8672B7-1DDB-19FF-1627-573380FA7B3C}"/>
              </a:ext>
            </a:extLst>
          </p:cNvPr>
          <p:cNvCxnSpPr>
            <a:cxnSpLocks/>
          </p:cNvCxnSpPr>
          <p:nvPr/>
        </p:nvCxnSpPr>
        <p:spPr>
          <a:xfrm>
            <a:off x="8347587" y="3025877"/>
            <a:ext cx="241873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D8363243-2034-52A7-BF87-48A490DFD0E3}"/>
              </a:ext>
            </a:extLst>
          </p:cNvPr>
          <p:cNvCxnSpPr>
            <a:cxnSpLocks/>
          </p:cNvCxnSpPr>
          <p:nvPr/>
        </p:nvCxnSpPr>
        <p:spPr>
          <a:xfrm>
            <a:off x="9466331" y="3615812"/>
            <a:ext cx="1299992"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6E2D5DD9-BCCB-2F97-C873-347BCE5380BC}"/>
              </a:ext>
            </a:extLst>
          </p:cNvPr>
          <p:cNvCxnSpPr>
            <a:cxnSpLocks/>
          </p:cNvCxnSpPr>
          <p:nvPr/>
        </p:nvCxnSpPr>
        <p:spPr>
          <a:xfrm>
            <a:off x="6479458" y="4136922"/>
            <a:ext cx="241873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7158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58285-C216-88BD-10EC-43921BAD8F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C00E9C-CD5F-1F3C-F034-0725CD296559}"/>
              </a:ext>
            </a:extLst>
          </p:cNvPr>
          <p:cNvSpPr>
            <a:spLocks noGrp="1"/>
          </p:cNvSpPr>
          <p:nvPr>
            <p:ph type="title"/>
          </p:nvPr>
        </p:nvSpPr>
        <p:spPr/>
        <p:txBody>
          <a:bodyPr>
            <a:normAutofit/>
          </a:bodyPr>
          <a:lstStyle/>
          <a:p>
            <a:r>
              <a:rPr lang="nl-NL" sz="1800" b="1" dirty="0">
                <a:solidFill>
                  <a:prstClr val="black"/>
                </a:solidFill>
                <a:latin typeface="Effra" panose="02000506080000020004"/>
              </a:rPr>
              <a:t>Vraag 25 (4p):</a:t>
            </a:r>
            <a:br>
              <a:rPr lang="nl-NL" sz="1800" dirty="0">
                <a:solidFill>
                  <a:prstClr val="black"/>
                </a:solidFill>
                <a:latin typeface="Effra" panose="02000506080000020004"/>
              </a:rPr>
            </a:br>
            <a:r>
              <a:rPr lang="nl-NL" sz="1800" i="1" dirty="0">
                <a:solidFill>
                  <a:prstClr val="black"/>
                </a:solidFill>
                <a:latin typeface="Effra" panose="02000506080000020004"/>
              </a:rPr>
              <a:t>Bereken de verkoopprijs exclusief btw van een aardewerken pot met 12 stroopwafels. </a:t>
            </a:r>
            <a:endParaRPr lang="nl-NL" sz="1800" dirty="0"/>
          </a:p>
        </p:txBody>
      </p:sp>
      <p:sp>
        <p:nvSpPr>
          <p:cNvPr id="4" name="Tijdelijke aanduiding voor inhoud 3">
            <a:extLst>
              <a:ext uri="{FF2B5EF4-FFF2-40B4-BE49-F238E27FC236}">
                <a16:creationId xmlns:a16="http://schemas.microsoft.com/office/drawing/2014/main" id="{8F3E2154-D795-3670-E941-5B8997DFFA3B}"/>
              </a:ext>
            </a:extLst>
          </p:cNvPr>
          <p:cNvSpPr>
            <a:spLocks noGrp="1"/>
          </p:cNvSpPr>
          <p:nvPr>
            <p:ph sz="half" idx="1"/>
          </p:nvPr>
        </p:nvSpPr>
        <p:spPr>
          <a:xfrm>
            <a:off x="838200" y="1825625"/>
            <a:ext cx="5181600" cy="2785704"/>
          </a:xfrm>
        </p:spPr>
        <p:txBody>
          <a:bodyPr>
            <a:noAutofit/>
          </a:bodyPr>
          <a:lstStyle/>
          <a:p>
            <a:pPr marL="0" indent="0">
              <a:buNone/>
            </a:pPr>
            <a:r>
              <a:rPr lang="nl-NL" sz="1800" b="1" dirty="0">
                <a:solidFill>
                  <a:prstClr val="black"/>
                </a:solidFill>
                <a:latin typeface="Effra" panose="02000506080000020004"/>
              </a:rPr>
              <a:t>Constante kosten</a:t>
            </a:r>
            <a:r>
              <a:rPr lang="nl-NL" sz="1800" dirty="0">
                <a:solidFill>
                  <a:prstClr val="black"/>
                </a:solidFill>
                <a:latin typeface="Effra" panose="02000506080000020004"/>
              </a:rPr>
              <a:t>:</a:t>
            </a:r>
          </a:p>
          <a:p>
            <a:pPr marL="0" indent="0">
              <a:buNone/>
            </a:pPr>
            <a:r>
              <a:rPr lang="nl-NL" sz="1800" dirty="0">
                <a:latin typeface="Effra" panose="02000506080000020004"/>
              </a:rPr>
              <a:t>Afschrijvingskosten: 		€  1.150</a:t>
            </a:r>
          </a:p>
          <a:p>
            <a:pPr marL="0" indent="0">
              <a:buNone/>
            </a:pPr>
            <a:r>
              <a:rPr lang="nl-NL" sz="1800" dirty="0">
                <a:latin typeface="Effra" panose="02000506080000020004"/>
              </a:rPr>
              <a:t>Loonkosten: 100 x 6 x €20,00 = 	€12.000</a:t>
            </a:r>
          </a:p>
          <a:p>
            <a:pPr marL="0" indent="0">
              <a:buNone/>
            </a:pPr>
            <a:r>
              <a:rPr lang="nl-NL" sz="1800" dirty="0">
                <a:latin typeface="Effra" panose="02000506080000020004"/>
              </a:rPr>
              <a:t>Verzekeringskosten 		</a:t>
            </a:r>
            <a:r>
              <a:rPr lang="nl-NL" sz="1800" u="sng" dirty="0">
                <a:latin typeface="Effra" panose="02000506080000020004"/>
              </a:rPr>
              <a:t>€     350 + </a:t>
            </a:r>
          </a:p>
          <a:p>
            <a:pPr marL="0" indent="0">
              <a:buNone/>
            </a:pPr>
            <a:r>
              <a:rPr lang="nl-NL" sz="1800" dirty="0">
                <a:latin typeface="Effra" panose="02000506080000020004"/>
              </a:rPr>
              <a:t> 				</a:t>
            </a:r>
            <a:r>
              <a:rPr lang="nl-NL" sz="1800" dirty="0">
                <a:latin typeface="Franklin Gothic Book" panose="020B0503020102020204" pitchFamily="34" charset="0"/>
              </a:rPr>
              <a:t>€</a:t>
            </a:r>
            <a:r>
              <a:rPr lang="nl-NL" sz="1800" dirty="0">
                <a:latin typeface="Effra" panose="02000506080000020004"/>
              </a:rPr>
              <a:t>13.500</a:t>
            </a:r>
          </a:p>
          <a:p>
            <a:pPr marL="0" indent="0">
              <a:buNone/>
            </a:pPr>
            <a:endParaRPr lang="nl-NL" sz="1800" dirty="0">
              <a:latin typeface="Effra" panose="02000506080000020004"/>
            </a:endParaRPr>
          </a:p>
          <a:p>
            <a:pPr marL="0" indent="0">
              <a:buNone/>
            </a:pPr>
            <a:r>
              <a:rPr lang="nl-NL" sz="1800" dirty="0">
                <a:latin typeface="Effra" panose="02000506080000020004"/>
              </a:rPr>
              <a:t>Constante kosten per pot: 13.500 / 6.000 = </a:t>
            </a:r>
            <a:r>
              <a:rPr lang="nl-NL" sz="1800" dirty="0">
                <a:latin typeface="Franklin Gothic Book" panose="020B0503020102020204" pitchFamily="34" charset="0"/>
              </a:rPr>
              <a:t>€</a:t>
            </a:r>
            <a:r>
              <a:rPr lang="nl-NL" sz="1800" dirty="0">
                <a:latin typeface="Effra" panose="02000506080000020004"/>
              </a:rPr>
              <a:t>2,25 </a:t>
            </a:r>
          </a:p>
          <a:p>
            <a:pPr marL="0" indent="0">
              <a:buNone/>
            </a:pPr>
            <a:endParaRPr lang="nl-NL" sz="1800" dirty="0">
              <a:latin typeface="Effra" panose="02000506080000020004"/>
            </a:endParaRPr>
          </a:p>
          <a:p>
            <a:pPr marL="0" indent="0">
              <a:buNone/>
            </a:pPr>
            <a:r>
              <a:rPr lang="nl-NL" sz="1800" b="1" dirty="0">
                <a:latin typeface="Effra" panose="02000506080000020004"/>
              </a:rPr>
              <a:t>Kostprijs</a:t>
            </a:r>
            <a:r>
              <a:rPr lang="nl-NL" sz="1800" dirty="0">
                <a:latin typeface="Effra" panose="02000506080000020004"/>
              </a:rPr>
              <a:t> = </a:t>
            </a:r>
            <a:r>
              <a:rPr lang="nl-NL" sz="1800" dirty="0">
                <a:latin typeface="Franklin Gothic Book" panose="020B0503020102020204" pitchFamily="34" charset="0"/>
              </a:rPr>
              <a:t>€</a:t>
            </a:r>
            <a:r>
              <a:rPr lang="nl-NL" sz="1800" dirty="0">
                <a:latin typeface="Effra" panose="02000506080000020004"/>
              </a:rPr>
              <a:t>2,25 + €11,35 = 	€13,60</a:t>
            </a:r>
          </a:p>
        </p:txBody>
      </p:sp>
      <mc:AlternateContent xmlns:mc="http://schemas.openxmlformats.org/markup-compatibility/2006" xmlns:a14="http://schemas.microsoft.com/office/drawing/2010/main">
        <mc:Choice Requires="a14">
          <p:sp>
            <p:nvSpPr>
              <p:cNvPr id="5" name="Tijdelijke aanduiding voor inhoud 4">
                <a:extLst>
                  <a:ext uri="{FF2B5EF4-FFF2-40B4-BE49-F238E27FC236}">
                    <a16:creationId xmlns:a16="http://schemas.microsoft.com/office/drawing/2014/main" id="{E7BF50CB-CC23-6D0D-1096-17A07EB9B0E0}"/>
                  </a:ext>
                </a:extLst>
              </p:cNvPr>
              <p:cNvSpPr>
                <a:spLocks noGrp="1"/>
              </p:cNvSpPr>
              <p:nvPr>
                <p:ph sz="half" idx="2"/>
              </p:nvPr>
            </p:nvSpPr>
            <p:spPr>
              <a:xfrm>
                <a:off x="6172200" y="1825625"/>
                <a:ext cx="5870864" cy="2608723"/>
              </a:xfrm>
            </p:spPr>
            <p:txBody>
              <a:bodyPr>
                <a:normAutofit/>
              </a:bodyPr>
              <a:lstStyle/>
              <a:p>
                <a:pPr marL="0" indent="0">
                  <a:buNone/>
                </a:pPr>
                <a:r>
                  <a:rPr lang="nl-NL" sz="1800" b="1" dirty="0"/>
                  <a:t>Variabele kosten:</a:t>
                </a:r>
              </a:p>
              <a:p>
                <a:pPr marL="0" indent="0">
                  <a:buNone/>
                </a:pPr>
                <a:r>
                  <a:rPr lang="nl-NL" sz="1800" dirty="0"/>
                  <a:t>Inkoopprijs 12 stroopwafels: </a:t>
                </a:r>
                <a:r>
                  <a:rPr lang="nl-NL" sz="1800" dirty="0">
                    <a:latin typeface="Effra" panose="02000506080000020004"/>
                  </a:rPr>
                  <a:t>€</a:t>
                </a:r>
                <a:r>
                  <a:rPr lang="nl-NL" sz="1800" dirty="0"/>
                  <a:t>80 / 250 x 12 =  	</a:t>
                </a:r>
                <a:r>
                  <a:rPr lang="nl-NL" sz="1800" dirty="0">
                    <a:latin typeface="Effra" panose="02000506080000020004"/>
                  </a:rPr>
                  <a:t>€  </a:t>
                </a:r>
                <a:r>
                  <a:rPr lang="nl-NL" sz="1800" dirty="0"/>
                  <a:t>3,84</a:t>
                </a:r>
              </a:p>
              <a:p>
                <a:pPr marL="0" indent="0">
                  <a:buNone/>
                </a:pPr>
                <a:r>
                  <a:rPr lang="nl-NL" sz="1800" dirty="0"/>
                  <a:t>Energieverbruik 				</a:t>
                </a:r>
                <a:r>
                  <a:rPr lang="nl-NL" sz="1800" dirty="0">
                    <a:latin typeface="Effra" panose="02000506080000020004"/>
                  </a:rPr>
                  <a:t>€  </a:t>
                </a:r>
                <a:r>
                  <a:rPr lang="nl-NL" sz="1800" dirty="0"/>
                  <a:t>0,27</a:t>
                </a:r>
              </a:p>
              <a:p>
                <a:pPr marL="0" indent="0">
                  <a:buNone/>
                </a:pPr>
                <a:r>
                  <a:rPr lang="nl-NL" sz="1800" dirty="0"/>
                  <a:t>Aardewerken pot: </a:t>
                </a:r>
                <a14:m>
                  <m:oMath xmlns:m="http://schemas.openxmlformats.org/officeDocument/2006/math">
                    <m:f>
                      <m:fPr>
                        <m:ctrlPr>
                          <a:rPr lang="nl-NL" sz="1800" i="1" dirty="0" smtClean="0">
                            <a:latin typeface="Cambria Math" panose="02040503050406030204" pitchFamily="18" charset="0"/>
                          </a:rPr>
                        </m:ctrlPr>
                      </m:fPr>
                      <m:num>
                        <m:r>
                          <a:rPr lang="nl-NL" sz="1800" i="1" dirty="0">
                            <a:latin typeface="Cambria Math" panose="02040503050406030204" pitchFamily="18" charset="0"/>
                          </a:rPr>
                          <m:t>€2.190,21 / 1,</m:t>
                        </m:r>
                        <m:r>
                          <a:rPr lang="nl-NL" sz="1800" b="0" i="1" dirty="0" smtClean="0">
                            <a:latin typeface="Cambria Math" panose="02040503050406030204" pitchFamily="18" charset="0"/>
                          </a:rPr>
                          <m:t>21</m:t>
                        </m:r>
                      </m:num>
                      <m:den>
                        <m:r>
                          <a:rPr lang="nl-NL" sz="1800" b="0" i="1" dirty="0" smtClean="0">
                            <a:latin typeface="Cambria Math" panose="02040503050406030204" pitchFamily="18" charset="0"/>
                          </a:rPr>
                          <m:t>250</m:t>
                        </m:r>
                      </m:den>
                    </m:f>
                  </m:oMath>
                </a14:m>
                <a:r>
                  <a:rPr lang="nl-NL" sz="1800" dirty="0"/>
                  <a:t> = 		</a:t>
                </a:r>
                <a:r>
                  <a:rPr lang="nl-NL" sz="1800" u="sng" dirty="0">
                    <a:latin typeface="Effra" panose="02000506080000020004"/>
                  </a:rPr>
                  <a:t>€  7,24 + </a:t>
                </a:r>
              </a:p>
              <a:p>
                <a:pPr marL="0" indent="0">
                  <a:buNone/>
                </a:pPr>
                <a:r>
                  <a:rPr lang="nl-NL" sz="1800" dirty="0">
                    <a:latin typeface="Effra" panose="02000506080000020004"/>
                  </a:rPr>
                  <a:t>					€11,35</a:t>
                </a:r>
                <a:endParaRPr lang="nl-NL" sz="1800" dirty="0"/>
              </a:p>
            </p:txBody>
          </p:sp>
        </mc:Choice>
        <mc:Fallback xmlns="">
          <p:sp>
            <p:nvSpPr>
              <p:cNvPr id="5" name="Tijdelijke aanduiding voor inhoud 4">
                <a:extLst>
                  <a:ext uri="{FF2B5EF4-FFF2-40B4-BE49-F238E27FC236}">
                    <a16:creationId xmlns:a16="http://schemas.microsoft.com/office/drawing/2014/main" id="{E7BF50CB-CC23-6D0D-1096-17A07EB9B0E0}"/>
                  </a:ext>
                </a:extLst>
              </p:cNvPr>
              <p:cNvSpPr>
                <a:spLocks noGrp="1" noRot="1" noChangeAspect="1" noMove="1" noResize="1" noEditPoints="1" noAdjustHandles="1" noChangeArrowheads="1" noChangeShapeType="1" noTextEdit="1"/>
              </p:cNvSpPr>
              <p:nvPr>
                <p:ph sz="half" idx="2"/>
              </p:nvPr>
            </p:nvSpPr>
            <p:spPr>
              <a:xfrm>
                <a:off x="6172200" y="1825625"/>
                <a:ext cx="5870864" cy="2608723"/>
              </a:xfrm>
              <a:blipFill>
                <a:blip r:embed="rId3"/>
                <a:stretch>
                  <a:fillRect l="-935" t="-2103"/>
                </a:stretch>
              </a:blipFill>
            </p:spPr>
            <p:txBody>
              <a:bodyPr/>
              <a:lstStyle/>
              <a:p>
                <a:r>
                  <a:rPr lang="nl-NL">
                    <a:noFill/>
                  </a:rPr>
                  <a:t> </a:t>
                </a:r>
              </a:p>
            </p:txBody>
          </p:sp>
        </mc:Fallback>
      </mc:AlternateContent>
      <p:sp>
        <p:nvSpPr>
          <p:cNvPr id="3" name="Tekstvak 2">
            <a:extLst>
              <a:ext uri="{FF2B5EF4-FFF2-40B4-BE49-F238E27FC236}">
                <a16:creationId xmlns:a16="http://schemas.microsoft.com/office/drawing/2014/main" id="{CAB72577-1C67-2A99-ABD7-30092282EDAA}"/>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7" name="Tekstvak 6">
            <a:extLst>
              <a:ext uri="{FF2B5EF4-FFF2-40B4-BE49-F238E27FC236}">
                <a16:creationId xmlns:a16="http://schemas.microsoft.com/office/drawing/2014/main" id="{91395B00-FE73-4E33-460E-045C073703B1}"/>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a:t>
            </a:r>
            <a:r>
              <a:rPr lang="nl-NL" sz="1400" dirty="0">
                <a:solidFill>
                  <a:prstClr val="black">
                    <a:alpha val="40000"/>
                  </a:prstClr>
                </a:solidFill>
                <a:latin typeface="Effra" panose="02000506080000020004" pitchFamily="2" charset="0"/>
              </a:rPr>
              <a:t>3</a:t>
            </a: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-I</a:t>
            </a:r>
          </a:p>
        </p:txBody>
      </p:sp>
    </p:spTree>
    <p:extLst>
      <p:ext uri="{BB962C8B-B14F-4D97-AF65-F5344CB8AC3E}">
        <p14:creationId xmlns:p14="http://schemas.microsoft.com/office/powerpoint/2010/main" val="6699619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E7826-8426-C018-D39F-641DB29AD42A}"/>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99573D-CAF1-722A-44D9-BE56BEEFE009}"/>
              </a:ext>
            </a:extLst>
          </p:cNvPr>
          <p:cNvSpPr>
            <a:spLocks noGrp="1"/>
          </p:cNvSpPr>
          <p:nvPr>
            <p:ph sz="half" idx="1"/>
          </p:nvPr>
        </p:nvSpPr>
        <p:spPr>
          <a:xfrm>
            <a:off x="838200" y="1253331"/>
            <a:ext cx="5181600" cy="4351338"/>
          </a:xfrm>
        </p:spPr>
        <p:txBody>
          <a:bodyPr>
            <a:noAutofit/>
          </a:bodyPr>
          <a:lstStyle/>
          <a:p>
            <a:pPr marL="0" indent="0">
              <a:buNone/>
            </a:pPr>
            <a:r>
              <a:rPr lang="nl-NL" sz="1800" dirty="0"/>
              <a:t>Onder de naam “</a:t>
            </a:r>
            <a:r>
              <a:rPr lang="nl-NL" sz="1800" dirty="0" err="1"/>
              <a:t>Gouda’s</a:t>
            </a:r>
            <a:r>
              <a:rPr lang="nl-NL" sz="1800" dirty="0"/>
              <a:t> Roem bv” verkopen de zussen Leontine en Petra in Gouda stroopwafels verpakt in een aardewerken pot op de Markt. De kant en klare stroopwafels worden ingekocht en ter plekke afgebakken door een wafelbakker.</a:t>
            </a:r>
          </a:p>
          <a:p>
            <a:pPr marL="0" indent="0">
              <a:buNone/>
            </a:pPr>
            <a:r>
              <a:rPr lang="nl-NL" sz="1800" b="1" dirty="0" err="1"/>
              <a:t>Voorcalculatorische</a:t>
            </a:r>
            <a:r>
              <a:rPr lang="nl-NL" sz="1800" b="1" dirty="0"/>
              <a:t> gegevens voor het berekenen van de kostprijs en de verkoopprijs van een aardewerken pot met 12 stroopwafels</a:t>
            </a:r>
          </a:p>
          <a:p>
            <a:pPr marL="0" indent="0">
              <a:buNone/>
            </a:pPr>
            <a:r>
              <a:rPr lang="nl-NL" sz="1800" b="1" dirty="0"/>
              <a:t>Constante kosten</a:t>
            </a:r>
          </a:p>
          <a:p>
            <a:r>
              <a:rPr lang="nl-NL" sz="1800" dirty="0"/>
              <a:t>Er wordt een mobiele handkar gekocht. Ook worden er twee wafelijzers gekocht. De totale afschrijvingskosten bedragen € 1.150 per jaar.</a:t>
            </a:r>
          </a:p>
          <a:p>
            <a:r>
              <a:rPr lang="nl-NL" sz="1800" dirty="0"/>
              <a:t>Een wafelbakker staat 100 dagen op de Markt van 11.00 uur tot 17.00 uur. De loonkosten worden gesteld op € 20,00 per uur.</a:t>
            </a:r>
          </a:p>
          <a:p>
            <a:r>
              <a:rPr lang="nl-NL" sz="1800" dirty="0"/>
              <a:t>De jaarlijkse verzekeringskosten bedragen € 350. </a:t>
            </a:r>
          </a:p>
        </p:txBody>
      </p:sp>
      <p:sp>
        <p:nvSpPr>
          <p:cNvPr id="4" name="Tijdelijke aanduiding voor inhoud 3">
            <a:extLst>
              <a:ext uri="{FF2B5EF4-FFF2-40B4-BE49-F238E27FC236}">
                <a16:creationId xmlns:a16="http://schemas.microsoft.com/office/drawing/2014/main" id="{36D5BD32-FA67-C402-58D2-6FBBF797A79A}"/>
              </a:ext>
            </a:extLst>
          </p:cNvPr>
          <p:cNvSpPr>
            <a:spLocks noGrp="1"/>
          </p:cNvSpPr>
          <p:nvPr>
            <p:ph sz="half" idx="2"/>
          </p:nvPr>
        </p:nvSpPr>
        <p:spPr>
          <a:xfrm>
            <a:off x="6172200" y="1253331"/>
            <a:ext cx="5181600" cy="4351338"/>
          </a:xfrm>
        </p:spPr>
        <p:txBody>
          <a:bodyPr>
            <a:noAutofit/>
          </a:bodyPr>
          <a:lstStyle/>
          <a:p>
            <a:pPr marL="0" indent="0">
              <a:buNone/>
            </a:pPr>
            <a:r>
              <a:rPr lang="nl-NL" sz="1800" b="1" dirty="0"/>
              <a:t>Variabele kosten</a:t>
            </a:r>
          </a:p>
          <a:p>
            <a:r>
              <a:rPr lang="nl-NL" sz="1800" dirty="0"/>
              <a:t>De stroopwafels worden per 250 stuks tegelijk ingekocht voor een totaalbedrag van € 80 exclusief 9% btw.</a:t>
            </a:r>
          </a:p>
          <a:p>
            <a:r>
              <a:rPr lang="nl-NL" sz="1800" dirty="0"/>
              <a:t>Aan energiekosten voor het afbakken van de stroopwafels wordt per 12 stroopwafels € 0,27 ingecalculeerd.</a:t>
            </a:r>
          </a:p>
          <a:p>
            <a:r>
              <a:rPr lang="nl-NL" sz="1800" dirty="0"/>
              <a:t>De aardewerken potten worden per 250 stuks tegelijk ingekocht voor een totaalbedrag van € 2.190,10 inclusief 21% btw. </a:t>
            </a:r>
          </a:p>
          <a:p>
            <a:pPr marL="0" indent="0">
              <a:buNone/>
            </a:pPr>
            <a:r>
              <a:rPr lang="nl-NL" sz="1800" b="1" dirty="0"/>
              <a:t>Overige gegevens</a:t>
            </a:r>
          </a:p>
          <a:p>
            <a:r>
              <a:rPr lang="nl-NL" sz="1800" dirty="0"/>
              <a:t>De winstmarge op de aardewerken pot met 12 stroopwafels is 20% van de verkoopprijs exclusief btw.</a:t>
            </a:r>
          </a:p>
          <a:p>
            <a:r>
              <a:rPr lang="nl-NL" sz="1800" dirty="0"/>
              <a:t>De normale afzet in 2023 wordt gesteld op 6.000 aardewerken potten met stroopwafels. De verwachte afzet in 2023 bedraagt 5.000 aardewerken potten met stroopwafels. </a:t>
            </a:r>
          </a:p>
        </p:txBody>
      </p:sp>
      <p:sp>
        <p:nvSpPr>
          <p:cNvPr id="5" name="Tekstvak 4">
            <a:extLst>
              <a:ext uri="{FF2B5EF4-FFF2-40B4-BE49-F238E27FC236}">
                <a16:creationId xmlns:a16="http://schemas.microsoft.com/office/drawing/2014/main" id="{38136BD2-894A-004E-BBC5-7A67D1BB4805}"/>
              </a:ext>
            </a:extLst>
          </p:cNvPr>
          <p:cNvSpPr txBox="1"/>
          <p:nvPr/>
        </p:nvSpPr>
        <p:spPr>
          <a:xfrm>
            <a:off x="2140299" y="194009"/>
            <a:ext cx="79114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Heavy" panose="02000906080000020004" pitchFamily="2" charset="0"/>
                <a:ea typeface="+mn-ea"/>
                <a:cs typeface="+mn-cs"/>
              </a:rPr>
              <a:t>Verschillenanalyse </a:t>
            </a:r>
            <a:r>
              <a:rPr kumimoji="0" lang="nl-NL" sz="2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(examenvraag)</a:t>
            </a:r>
          </a:p>
        </p:txBody>
      </p:sp>
      <p:sp>
        <p:nvSpPr>
          <p:cNvPr id="6" name="Tekstvak 5">
            <a:extLst>
              <a:ext uri="{FF2B5EF4-FFF2-40B4-BE49-F238E27FC236}">
                <a16:creationId xmlns:a16="http://schemas.microsoft.com/office/drawing/2014/main" id="{44E00AB5-DA47-CDC0-CE9A-B1127284DEE4}"/>
              </a:ext>
            </a:extLst>
          </p:cNvPr>
          <p:cNvSpPr txBox="1"/>
          <p:nvPr/>
        </p:nvSpPr>
        <p:spPr>
          <a:xfrm>
            <a:off x="7960660" y="6445479"/>
            <a:ext cx="40824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alpha val="40000"/>
                  </a:prstClr>
                </a:solidFill>
                <a:effectLst/>
                <a:uLnTx/>
                <a:uFillTx/>
                <a:latin typeface="Effra" panose="02000506080000020004" pitchFamily="2" charset="0"/>
                <a:ea typeface="+mn-ea"/>
                <a:cs typeface="+mn-cs"/>
              </a:rPr>
              <a:t>Bron: eindexamen bedrijfseconomie vwo 2024-I</a:t>
            </a:r>
          </a:p>
        </p:txBody>
      </p:sp>
      <p:cxnSp>
        <p:nvCxnSpPr>
          <p:cNvPr id="2" name="Rechte verbindingslijn 1">
            <a:extLst>
              <a:ext uri="{FF2B5EF4-FFF2-40B4-BE49-F238E27FC236}">
                <a16:creationId xmlns:a16="http://schemas.microsoft.com/office/drawing/2014/main" id="{6DB915E0-4E05-54A6-368F-B534E94B314A}"/>
              </a:ext>
            </a:extLst>
          </p:cNvPr>
          <p:cNvCxnSpPr>
            <a:cxnSpLocks/>
          </p:cNvCxnSpPr>
          <p:nvPr/>
        </p:nvCxnSpPr>
        <p:spPr>
          <a:xfrm>
            <a:off x="6751292" y="4894006"/>
            <a:ext cx="112434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7E84CCF7-64E1-3CAD-D608-635D94480871}"/>
              </a:ext>
            </a:extLst>
          </p:cNvPr>
          <p:cNvCxnSpPr>
            <a:cxnSpLocks/>
          </p:cNvCxnSpPr>
          <p:nvPr/>
        </p:nvCxnSpPr>
        <p:spPr>
          <a:xfrm>
            <a:off x="7875639" y="5139813"/>
            <a:ext cx="241873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9" name="Tekstballon: ovaal 8">
            <a:extLst>
              <a:ext uri="{FF2B5EF4-FFF2-40B4-BE49-F238E27FC236}">
                <a16:creationId xmlns:a16="http://schemas.microsoft.com/office/drawing/2014/main" id="{843934A3-AB62-2B1C-30DC-A2F34BC01E9F}"/>
              </a:ext>
            </a:extLst>
          </p:cNvPr>
          <p:cNvSpPr/>
          <p:nvPr/>
        </p:nvSpPr>
        <p:spPr>
          <a:xfrm>
            <a:off x="1379546" y="889933"/>
            <a:ext cx="4391247" cy="3581399"/>
          </a:xfrm>
          <a:prstGeom prst="wedgeEllipseCallout">
            <a:avLst>
              <a:gd name="adj1" fmla="val 64295"/>
              <a:gd name="adj2" fmla="val 57251"/>
            </a:avLst>
          </a:prstGeom>
          <a:solidFill>
            <a:srgbClr val="945DE8"/>
          </a:solidFill>
          <a:ln>
            <a:solidFill>
              <a:srgbClr val="945DE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Let goed op of er sprake is van een opslag of een marge! </a:t>
            </a:r>
          </a:p>
          <a:p>
            <a:pPr algn="ctr"/>
            <a:r>
              <a:rPr lang="nl-NL" dirty="0"/>
              <a:t>Bij een </a:t>
            </a:r>
            <a:r>
              <a:rPr lang="nl-NL" b="1" dirty="0">
                <a:solidFill>
                  <a:srgbClr val="92D050"/>
                </a:solidFill>
              </a:rPr>
              <a:t>opslag</a:t>
            </a:r>
            <a:r>
              <a:rPr lang="nl-NL" dirty="0"/>
              <a:t> is de kostprijs gelijk aan 100% en bij een </a:t>
            </a:r>
            <a:r>
              <a:rPr lang="nl-NL" b="1" dirty="0">
                <a:solidFill>
                  <a:srgbClr val="92D050"/>
                </a:solidFill>
              </a:rPr>
              <a:t>marge</a:t>
            </a:r>
            <a:r>
              <a:rPr lang="nl-NL" dirty="0"/>
              <a:t> is de verkoopprijs gelijk aan 100%.</a:t>
            </a:r>
          </a:p>
        </p:txBody>
      </p:sp>
    </p:spTree>
    <p:extLst>
      <p:ext uri="{BB962C8B-B14F-4D97-AF65-F5344CB8AC3E}">
        <p14:creationId xmlns:p14="http://schemas.microsoft.com/office/powerpoint/2010/main" val="11866052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7bdf434-8271-45be-9229-b36057b16eca">
      <Terms xmlns="http://schemas.microsoft.com/office/infopath/2007/PartnerControls"/>
    </lcf76f155ced4ddcb4097134ff3c332f>
    <TaxCatchAll xmlns="403b03e0-f3b3-4df8-8b82-7dc7d4ddf28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69612985F38A4696AAD18D581E630E" ma:contentTypeVersion="12" ma:contentTypeDescription="Een nieuw document maken." ma:contentTypeScope="" ma:versionID="7800f48721e0895ad60ce256ee478aeb">
  <xsd:schema xmlns:xsd="http://www.w3.org/2001/XMLSchema" xmlns:xs="http://www.w3.org/2001/XMLSchema" xmlns:p="http://schemas.microsoft.com/office/2006/metadata/properties" xmlns:ns2="f7bdf434-8271-45be-9229-b36057b16eca" xmlns:ns3="403b03e0-f3b3-4df8-8b82-7dc7d4ddf286" targetNamespace="http://schemas.microsoft.com/office/2006/metadata/properties" ma:root="true" ma:fieldsID="4244e9fb0ca6f2a4ec2cfad8ffb17673" ns2:_="" ns3:_="">
    <xsd:import namespace="f7bdf434-8271-45be-9229-b36057b16eca"/>
    <xsd:import namespace="403b03e0-f3b3-4df8-8b82-7dc7d4ddf2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df434-8271-45be-9229-b36057b1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b03e0-f3b3-4df8-8b82-7dc7d4ddf28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3339e9d-23b0-4d36-af82-861bde34df63}" ma:internalName="TaxCatchAll" ma:showField="CatchAllData" ma:web="403b03e0-f3b3-4df8-8b82-7dc7d4ddf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A64BCF-F95D-41F2-B3E1-49290C13CB41}">
  <ds:schemaRefs>
    <ds:schemaRef ds:uri="http://schemas.microsoft.com/sharepoint/v3/contenttype/forms"/>
  </ds:schemaRefs>
</ds:datastoreItem>
</file>

<file path=customXml/itemProps2.xml><?xml version="1.0" encoding="utf-8"?>
<ds:datastoreItem xmlns:ds="http://schemas.openxmlformats.org/officeDocument/2006/customXml" ds:itemID="{871BC580-947A-4107-8AF5-50C7CD04590F}">
  <ds:schemaRef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65a11041-aba8-449e-bef6-559f13c05a59"/>
    <ds:schemaRef ds:uri="e7183d92-7d1c-4abc-9060-17c5b27035f0"/>
    <ds:schemaRef ds:uri="http://purl.org/dc/dcmitype/"/>
  </ds:schemaRefs>
</ds:datastoreItem>
</file>

<file path=customXml/itemProps3.xml><?xml version="1.0" encoding="utf-8"?>
<ds:datastoreItem xmlns:ds="http://schemas.openxmlformats.org/officeDocument/2006/customXml" ds:itemID="{2D44D513-BB56-4DA0-9E41-ACB34FD8A05B}"/>
</file>

<file path=docProps/app.xml><?xml version="1.0" encoding="utf-8"?>
<Properties xmlns="http://schemas.openxmlformats.org/officeDocument/2006/extended-properties" xmlns:vt="http://schemas.openxmlformats.org/officeDocument/2006/docPropsVTypes">
  <TotalTime>2936</TotalTime>
  <Words>12947</Words>
  <Application>Microsoft Macintosh PowerPoint</Application>
  <PresentationFormat>Breedbeeld</PresentationFormat>
  <Paragraphs>2402</Paragraphs>
  <Slides>181</Slides>
  <Notes>68</Notes>
  <HiddenSlides>0</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181</vt:i4>
      </vt:variant>
    </vt:vector>
  </HeadingPairs>
  <TitlesOfParts>
    <vt:vector size="194" baseType="lpstr">
      <vt:lpstr>Aptos</vt:lpstr>
      <vt:lpstr>Arial</vt:lpstr>
      <vt:lpstr>Calibri</vt:lpstr>
      <vt:lpstr>Calibri Light</vt:lpstr>
      <vt:lpstr>Cambria Math</vt:lpstr>
      <vt:lpstr>Edwardian Script ITC</vt:lpstr>
      <vt:lpstr>Effra</vt:lpstr>
      <vt:lpstr>Effra Heavy</vt:lpstr>
      <vt:lpstr>Franklin Gothic Book</vt:lpstr>
      <vt:lpstr>ProximaNova</vt:lpstr>
      <vt:lpstr>Segoe UI</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Vraag 25 (4p): Bereken de verkoopprijs exclusief btw van een aardewerken pot met 12 stroopwafels. </vt:lpstr>
      <vt:lpstr>PowerPoint-presentatie</vt:lpstr>
      <vt:lpstr>Vraag 25 (4p): Bereken de verkoopprijs exclusief btw van een aardewerken pot met 12 stroopwafels. </vt:lpstr>
      <vt:lpstr>PowerPoint-presentatie</vt:lpstr>
      <vt:lpstr>Vraag 25 (4p): Bereken de verkoopprijs exclusief btw van een aardewerken pot met 12 stroopwafels.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Jos Stolper</dc:creator>
  <cp:lastModifiedBy>Eva Doesborgh</cp:lastModifiedBy>
  <cp:revision>37</cp:revision>
  <dcterms:created xsi:type="dcterms:W3CDTF">2022-04-29T11:47:46Z</dcterms:created>
  <dcterms:modified xsi:type="dcterms:W3CDTF">2026-05-07T10:28:24Z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0x0101000A69612985F38A4696AAD18D581E630E</vt:lpwstr>
  </property>
  <property fmtid="{D5CDD505-2E9C-101B-9397-08002B2CF9AE}" pid="3" name="MediaServiceImageTags">
    <vt:lpwstr/>
  </property>
</Properties>
</file>