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61" r:id="rId5"/>
    <p:sldId id="382" r:id="rId6"/>
    <p:sldId id="408" r:id="rId7"/>
    <p:sldId id="425" r:id="rId8"/>
    <p:sldId id="405" r:id="rId9"/>
    <p:sldId id="406" r:id="rId10"/>
    <p:sldId id="394" r:id="rId11"/>
    <p:sldId id="395" r:id="rId12"/>
    <p:sldId id="396" r:id="rId13"/>
    <p:sldId id="397" r:id="rId14"/>
    <p:sldId id="398" r:id="rId15"/>
    <p:sldId id="292" r:id="rId16"/>
    <p:sldId id="294" r:id="rId17"/>
    <p:sldId id="295" r:id="rId18"/>
    <p:sldId id="297" r:id="rId19"/>
    <p:sldId id="400" r:id="rId20"/>
    <p:sldId id="401" r:id="rId21"/>
    <p:sldId id="308" r:id="rId22"/>
    <p:sldId id="313" r:id="rId23"/>
    <p:sldId id="312" r:id="rId24"/>
    <p:sldId id="314" r:id="rId25"/>
    <p:sldId id="317" r:id="rId26"/>
    <p:sldId id="318" r:id="rId27"/>
    <p:sldId id="320" r:id="rId28"/>
    <p:sldId id="325" r:id="rId29"/>
    <p:sldId id="329" r:id="rId30"/>
    <p:sldId id="330" r:id="rId31"/>
    <p:sldId id="404" r:id="rId32"/>
    <p:sldId id="347" r:id="rId33"/>
    <p:sldId id="340" r:id="rId34"/>
    <p:sldId id="346" r:id="rId35"/>
    <p:sldId id="336" r:id="rId36"/>
    <p:sldId id="348" r:id="rId37"/>
    <p:sldId id="352" r:id="rId38"/>
    <p:sldId id="354" r:id="rId39"/>
    <p:sldId id="356" r:id="rId40"/>
    <p:sldId id="409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383" r:id="rId57"/>
    <p:sldId id="385" r:id="rId58"/>
    <p:sldId id="387" r:id="rId59"/>
    <p:sldId id="388" r:id="rId60"/>
    <p:sldId id="389" r:id="rId61"/>
    <p:sldId id="390" r:id="rId62"/>
    <p:sldId id="386" r:id="rId63"/>
    <p:sldId id="393" r:id="rId6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EE8"/>
    <a:srgbClr val="945DE8"/>
    <a:srgbClr val="652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9D23B-27B7-6947-AD3C-18BFD0381DF4}" v="2495" dt="2026-04-17T18:59:53.0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7" autoAdjust="0"/>
    <p:restoredTop sz="86040"/>
  </p:normalViewPr>
  <p:slideViewPr>
    <p:cSldViewPr snapToGrid="0">
      <p:cViewPr varScale="1">
        <p:scale>
          <a:sx n="90" d="100"/>
          <a:sy n="90" d="100"/>
        </p:scale>
        <p:origin x="208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van Vemde | Maurick College" userId="23b9ecc7-eb75-415b-af39-5c78f8b947fd" providerId="ADAL" clId="{50787005-0627-5C4F-8567-1247F0448F3D}"/>
    <pc:docChg chg="undo custSel addSld delSld modSld">
      <pc:chgData name="Marco van Vemde | Maurick College" userId="23b9ecc7-eb75-415b-af39-5c78f8b947fd" providerId="ADAL" clId="{50787005-0627-5C4F-8567-1247F0448F3D}" dt="2026-04-17T18:59:53.054" v="4159" actId="403"/>
      <pc:docMkLst>
        <pc:docMk/>
      </pc:docMkLst>
      <pc:sldChg chg="modSp mod">
        <pc:chgData name="Marco van Vemde | Maurick College" userId="23b9ecc7-eb75-415b-af39-5c78f8b947fd" providerId="ADAL" clId="{50787005-0627-5C4F-8567-1247F0448F3D}" dt="2026-04-15T06:44:57.660" v="2267" actId="113"/>
        <pc:sldMkLst>
          <pc:docMk/>
          <pc:sldMk cId="4019807354" sldId="262"/>
        </pc:sldMkLst>
        <pc:spChg chg="mod">
          <ac:chgData name="Marco van Vemde | Maurick College" userId="23b9ecc7-eb75-415b-af39-5c78f8b947fd" providerId="ADAL" clId="{50787005-0627-5C4F-8567-1247F0448F3D}" dt="2026-04-15T06:44:57.660" v="2267" actId="113"/>
          <ac:spMkLst>
            <pc:docMk/>
            <pc:sldMk cId="4019807354" sldId="262"/>
            <ac:spMk id="3" creationId="{EEA8F62D-FC0F-4314-EF6B-44A867712035}"/>
          </ac:spMkLst>
        </pc:spChg>
      </pc:sldChg>
      <pc:sldChg chg="modSp add mod">
        <pc:chgData name="Marco van Vemde | Maurick College" userId="23b9ecc7-eb75-415b-af39-5c78f8b947fd" providerId="ADAL" clId="{50787005-0627-5C4F-8567-1247F0448F3D}" dt="2026-04-13T09:48:04.275" v="442" actId="1076"/>
        <pc:sldMkLst>
          <pc:docMk/>
          <pc:sldMk cId="843283604" sldId="292"/>
        </pc:sldMkLst>
        <pc:spChg chg="mod">
          <ac:chgData name="Marco van Vemde | Maurick College" userId="23b9ecc7-eb75-415b-af39-5c78f8b947fd" providerId="ADAL" clId="{50787005-0627-5C4F-8567-1247F0448F3D}" dt="2026-04-13T09:47:59.579" v="441" actId="403"/>
          <ac:spMkLst>
            <pc:docMk/>
            <pc:sldMk cId="843283604" sldId="292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3T09:48:04.275" v="442" actId="1076"/>
          <ac:picMkLst>
            <pc:docMk/>
            <pc:sldMk cId="843283604" sldId="292"/>
            <ac:picMk id="6" creationId="{7DCF37A4-F37A-C748-A9FF-767ECBFC854B}"/>
          </ac:picMkLst>
        </pc:picChg>
      </pc:sldChg>
      <pc:sldChg chg="add">
        <pc:chgData name="Marco van Vemde | Maurick College" userId="23b9ecc7-eb75-415b-af39-5c78f8b947fd" providerId="ADAL" clId="{50787005-0627-5C4F-8567-1247F0448F3D}" dt="2026-04-13T09:46:54.826" v="432"/>
        <pc:sldMkLst>
          <pc:docMk/>
          <pc:sldMk cId="503097214" sldId="294"/>
        </pc:sldMkLst>
      </pc:sldChg>
      <pc:sldChg chg="modSp add mod">
        <pc:chgData name="Marco van Vemde | Maurick College" userId="23b9ecc7-eb75-415b-af39-5c78f8b947fd" providerId="ADAL" clId="{50787005-0627-5C4F-8567-1247F0448F3D}" dt="2026-04-13T09:49:33.780" v="502" actId="113"/>
        <pc:sldMkLst>
          <pc:docMk/>
          <pc:sldMk cId="3930062069" sldId="295"/>
        </pc:sldMkLst>
        <pc:spChg chg="mod">
          <ac:chgData name="Marco van Vemde | Maurick College" userId="23b9ecc7-eb75-415b-af39-5c78f8b947fd" providerId="ADAL" clId="{50787005-0627-5C4F-8567-1247F0448F3D}" dt="2026-04-13T09:49:33.780" v="502" actId="113"/>
          <ac:spMkLst>
            <pc:docMk/>
            <pc:sldMk cId="3930062069" sldId="295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3T09:48:50.694" v="451" actId="14100"/>
          <ac:picMkLst>
            <pc:docMk/>
            <pc:sldMk cId="3930062069" sldId="295"/>
            <ac:picMk id="1026" creationId="{00000000-0000-0000-0000-000000000000}"/>
          </ac:picMkLst>
        </pc:picChg>
      </pc:sldChg>
      <pc:sldChg chg="modSp add mod">
        <pc:chgData name="Marco van Vemde | Maurick College" userId="23b9ecc7-eb75-415b-af39-5c78f8b947fd" providerId="ADAL" clId="{50787005-0627-5C4F-8567-1247F0448F3D}" dt="2026-04-13T10:01:46.306" v="528" actId="20577"/>
        <pc:sldMkLst>
          <pc:docMk/>
          <pc:sldMk cId="1464787388" sldId="297"/>
        </pc:sldMkLst>
        <pc:spChg chg="mod">
          <ac:chgData name="Marco van Vemde | Maurick College" userId="23b9ecc7-eb75-415b-af39-5c78f8b947fd" providerId="ADAL" clId="{50787005-0627-5C4F-8567-1247F0448F3D}" dt="2026-04-13T10:01:46.306" v="528" actId="20577"/>
          <ac:spMkLst>
            <pc:docMk/>
            <pc:sldMk cId="1464787388" sldId="297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3T10:01:07.855" v="517" actId="20577"/>
          <ac:spMkLst>
            <pc:docMk/>
            <pc:sldMk cId="1464787388" sldId="297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3T10:00:56.073" v="513" actId="1076"/>
          <ac:picMkLst>
            <pc:docMk/>
            <pc:sldMk cId="1464787388" sldId="297"/>
            <ac:picMk id="7" creationId="{00000000-0000-0000-0000-000000000000}"/>
          </ac:picMkLst>
        </pc:picChg>
      </pc:sldChg>
      <pc:sldChg chg="addSp delSp modSp add mod delAnim modAnim">
        <pc:chgData name="Marco van Vemde | Maurick College" userId="23b9ecc7-eb75-415b-af39-5c78f8b947fd" providerId="ADAL" clId="{50787005-0627-5C4F-8567-1247F0448F3D}" dt="2026-04-14T07:43:58.969" v="1353" actId="20577"/>
        <pc:sldMkLst>
          <pc:docMk/>
          <pc:sldMk cId="2446797903" sldId="308"/>
        </pc:sldMkLst>
        <pc:spChg chg="mod">
          <ac:chgData name="Marco van Vemde | Maurick College" userId="23b9ecc7-eb75-415b-af39-5c78f8b947fd" providerId="ADAL" clId="{50787005-0627-5C4F-8567-1247F0448F3D}" dt="2026-04-14T07:43:58.969" v="1353" actId="20577"/>
          <ac:spMkLst>
            <pc:docMk/>
            <pc:sldMk cId="2446797903" sldId="308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4T07:43:39.031" v="1348" actId="1076"/>
          <ac:spMkLst>
            <pc:docMk/>
            <pc:sldMk cId="2446797903" sldId="308"/>
            <ac:spMk id="3" creationId="{00000000-0000-0000-0000-000000000000}"/>
          </ac:spMkLst>
        </pc:spChg>
      </pc:sldChg>
      <pc:sldChg chg="modSp add mod modAnim">
        <pc:chgData name="Marco van Vemde | Maurick College" userId="23b9ecc7-eb75-415b-af39-5c78f8b947fd" providerId="ADAL" clId="{50787005-0627-5C4F-8567-1247F0448F3D}" dt="2026-04-14T07:46:33.256" v="1374" actId="20577"/>
        <pc:sldMkLst>
          <pc:docMk/>
          <pc:sldMk cId="3398053727" sldId="312"/>
        </pc:sldMkLst>
        <pc:spChg chg="mod">
          <ac:chgData name="Marco van Vemde | Maurick College" userId="23b9ecc7-eb75-415b-af39-5c78f8b947fd" providerId="ADAL" clId="{50787005-0627-5C4F-8567-1247F0448F3D}" dt="2026-04-14T07:46:33.256" v="1374" actId="20577"/>
          <ac:spMkLst>
            <pc:docMk/>
            <pc:sldMk cId="3398053727" sldId="312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4T07:46:09.583" v="1366" actId="14100"/>
          <ac:picMkLst>
            <pc:docMk/>
            <pc:sldMk cId="3398053727" sldId="312"/>
            <ac:picMk id="2050" creationId="{00000000-0000-0000-0000-000000000000}"/>
          </ac:picMkLst>
        </pc:picChg>
      </pc:sldChg>
      <pc:sldChg chg="modSp add mod modAnim">
        <pc:chgData name="Marco van Vemde | Maurick College" userId="23b9ecc7-eb75-415b-af39-5c78f8b947fd" providerId="ADAL" clId="{50787005-0627-5C4F-8567-1247F0448F3D}" dt="2026-04-14T07:46:02.822" v="1365" actId="403"/>
        <pc:sldMkLst>
          <pc:docMk/>
          <pc:sldMk cId="2854490748" sldId="313"/>
        </pc:sldMkLst>
        <pc:spChg chg="mod">
          <ac:chgData name="Marco van Vemde | Maurick College" userId="23b9ecc7-eb75-415b-af39-5c78f8b947fd" providerId="ADAL" clId="{50787005-0627-5C4F-8567-1247F0448F3D}" dt="2026-04-14T07:46:02.822" v="1365" actId="403"/>
          <ac:spMkLst>
            <pc:docMk/>
            <pc:sldMk cId="2854490748" sldId="313"/>
            <ac:spMk id="4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4T07:45:53.245" v="1360" actId="1076"/>
          <ac:picMkLst>
            <pc:docMk/>
            <pc:sldMk cId="2854490748" sldId="313"/>
            <ac:picMk id="1026" creationId="{00000000-0000-0000-0000-000000000000}"/>
          </ac:picMkLst>
        </pc:picChg>
      </pc:sldChg>
      <pc:sldChg chg="addSp delSp modSp add mod modAnim">
        <pc:chgData name="Marco van Vemde | Maurick College" userId="23b9ecc7-eb75-415b-af39-5c78f8b947fd" providerId="ADAL" clId="{50787005-0627-5C4F-8567-1247F0448F3D}" dt="2026-04-14T07:51:12.567" v="1558"/>
        <pc:sldMkLst>
          <pc:docMk/>
          <pc:sldMk cId="1639025872" sldId="314"/>
        </pc:sldMkLst>
        <pc:spChg chg="mod">
          <ac:chgData name="Marco van Vemde | Maurick College" userId="23b9ecc7-eb75-415b-af39-5c78f8b947fd" providerId="ADAL" clId="{50787005-0627-5C4F-8567-1247F0448F3D}" dt="2026-04-14T07:49:05.792" v="1442" actId="1076"/>
          <ac:spMkLst>
            <pc:docMk/>
            <pc:sldMk cId="1639025872" sldId="314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4T07:49:58.841" v="1549" actId="20577"/>
          <ac:spMkLst>
            <pc:docMk/>
            <pc:sldMk cId="1639025872" sldId="314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4T07:50:39.919" v="1551" actId="1076"/>
          <ac:picMkLst>
            <pc:docMk/>
            <pc:sldMk cId="1639025872" sldId="314"/>
            <ac:picMk id="4" creationId="{00000000-0000-0000-0000-000000000000}"/>
          </ac:picMkLst>
        </pc:picChg>
      </pc:sldChg>
      <pc:sldChg chg="modSp add mod modAnim">
        <pc:chgData name="Marco van Vemde | Maurick College" userId="23b9ecc7-eb75-415b-af39-5c78f8b947fd" providerId="ADAL" clId="{50787005-0627-5C4F-8567-1247F0448F3D}" dt="2026-04-14T07:54:22.070" v="1574" actId="27636"/>
        <pc:sldMkLst>
          <pc:docMk/>
          <pc:sldMk cId="585282973" sldId="317"/>
        </pc:sldMkLst>
        <pc:spChg chg="mod">
          <ac:chgData name="Marco van Vemde | Maurick College" userId="23b9ecc7-eb75-415b-af39-5c78f8b947fd" providerId="ADAL" clId="{50787005-0627-5C4F-8567-1247F0448F3D}" dt="2026-04-14T07:54:22.070" v="1574" actId="27636"/>
          <ac:spMkLst>
            <pc:docMk/>
            <pc:sldMk cId="585282973" sldId="317"/>
            <ac:spMk id="4" creationId="{00000000-0000-0000-0000-000000000000}"/>
          </ac:spMkLst>
        </pc:spChg>
      </pc:sldChg>
      <pc:sldChg chg="addSp delSp modSp add mod delAnim">
        <pc:chgData name="Marco van Vemde | Maurick College" userId="23b9ecc7-eb75-415b-af39-5c78f8b947fd" providerId="ADAL" clId="{50787005-0627-5C4F-8567-1247F0448F3D}" dt="2026-04-14T07:55:08.244" v="1602" actId="403"/>
        <pc:sldMkLst>
          <pc:docMk/>
          <pc:sldMk cId="581408962" sldId="318"/>
        </pc:sldMkLst>
        <pc:spChg chg="mod">
          <ac:chgData name="Marco van Vemde | Maurick College" userId="23b9ecc7-eb75-415b-af39-5c78f8b947fd" providerId="ADAL" clId="{50787005-0627-5C4F-8567-1247F0448F3D}" dt="2026-04-14T07:55:02.681" v="1599" actId="20577"/>
          <ac:spMkLst>
            <pc:docMk/>
            <pc:sldMk cId="581408962" sldId="318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4T07:55:08.244" v="1602" actId="403"/>
          <ac:spMkLst>
            <pc:docMk/>
            <pc:sldMk cId="581408962" sldId="318"/>
            <ac:spMk id="3" creationId="{00000000-0000-0000-0000-000000000000}"/>
          </ac:spMkLst>
        </pc:spChg>
      </pc:sldChg>
      <pc:sldChg chg="addSp delSp modSp add mod modAnim">
        <pc:chgData name="Marco van Vemde | Maurick College" userId="23b9ecc7-eb75-415b-af39-5c78f8b947fd" providerId="ADAL" clId="{50787005-0627-5C4F-8567-1247F0448F3D}" dt="2026-04-14T10:24:11.946" v="1889" actId="20577"/>
        <pc:sldMkLst>
          <pc:docMk/>
          <pc:sldMk cId="1013966108" sldId="320"/>
        </pc:sldMkLst>
        <pc:spChg chg="mod">
          <ac:chgData name="Marco van Vemde | Maurick College" userId="23b9ecc7-eb75-415b-af39-5c78f8b947fd" providerId="ADAL" clId="{50787005-0627-5C4F-8567-1247F0448F3D}" dt="2026-04-14T10:24:11.946" v="1889" actId="20577"/>
          <ac:spMkLst>
            <pc:docMk/>
            <pc:sldMk cId="1013966108" sldId="320"/>
            <ac:spMk id="3" creationId="{00000000-0000-0000-0000-000000000000}"/>
          </ac:spMkLst>
        </pc:spChg>
        <pc:picChg chg="add mod">
          <ac:chgData name="Marco van Vemde | Maurick College" userId="23b9ecc7-eb75-415b-af39-5c78f8b947fd" providerId="ADAL" clId="{50787005-0627-5C4F-8567-1247F0448F3D}" dt="2026-04-14T10:21:03.766" v="1608" actId="1076"/>
          <ac:picMkLst>
            <pc:docMk/>
            <pc:sldMk cId="1013966108" sldId="320"/>
            <ac:picMk id="7" creationId="{A8F23289-F6FD-1AED-0B92-5599C0E33E60}"/>
          </ac:picMkLst>
        </pc:picChg>
      </pc:sldChg>
      <pc:sldChg chg="add">
        <pc:chgData name="Marco van Vemde | Maurick College" userId="23b9ecc7-eb75-415b-af39-5c78f8b947fd" providerId="ADAL" clId="{50787005-0627-5C4F-8567-1247F0448F3D}" dt="2026-04-13T10:29:50.305" v="812"/>
        <pc:sldMkLst>
          <pc:docMk/>
          <pc:sldMk cId="3602799155" sldId="325"/>
        </pc:sldMkLst>
      </pc:sldChg>
      <pc:sldChg chg="addSp delSp modSp add mod modAnim">
        <pc:chgData name="Marco van Vemde | Maurick College" userId="23b9ecc7-eb75-415b-af39-5c78f8b947fd" providerId="ADAL" clId="{50787005-0627-5C4F-8567-1247F0448F3D}" dt="2026-04-15T06:16:21.530" v="2029" actId="20577"/>
        <pc:sldMkLst>
          <pc:docMk/>
          <pc:sldMk cId="1011171877" sldId="329"/>
        </pc:sldMkLst>
        <pc:spChg chg="mod">
          <ac:chgData name="Marco van Vemde | Maurick College" userId="23b9ecc7-eb75-415b-af39-5c78f8b947fd" providerId="ADAL" clId="{50787005-0627-5C4F-8567-1247F0448F3D}" dt="2026-04-14T10:26:02.186" v="1913" actId="20577"/>
          <ac:spMkLst>
            <pc:docMk/>
            <pc:sldMk cId="1011171877" sldId="329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5T06:16:21.530" v="2029" actId="20577"/>
          <ac:spMkLst>
            <pc:docMk/>
            <pc:sldMk cId="1011171877" sldId="329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4T10:26:32.423" v="1922" actId="1076"/>
          <ac:picMkLst>
            <pc:docMk/>
            <pc:sldMk cId="1011171877" sldId="329"/>
            <ac:picMk id="6" creationId="{00000000-0000-0000-0000-000000000000}"/>
          </ac:picMkLst>
        </pc:picChg>
      </pc:sldChg>
      <pc:sldChg chg="modSp add mod">
        <pc:chgData name="Marco van Vemde | Maurick College" userId="23b9ecc7-eb75-415b-af39-5c78f8b947fd" providerId="ADAL" clId="{50787005-0627-5C4F-8567-1247F0448F3D}" dt="2026-04-15T06:17:37.225" v="2151" actId="20577"/>
        <pc:sldMkLst>
          <pc:docMk/>
          <pc:sldMk cId="3796228215" sldId="330"/>
        </pc:sldMkLst>
        <pc:spChg chg="mod">
          <ac:chgData name="Marco van Vemde | Maurick College" userId="23b9ecc7-eb75-415b-af39-5c78f8b947fd" providerId="ADAL" clId="{50787005-0627-5C4F-8567-1247F0448F3D}" dt="2026-04-15T06:17:37.225" v="2151" actId="20577"/>
          <ac:spMkLst>
            <pc:docMk/>
            <pc:sldMk cId="3796228215" sldId="330"/>
            <ac:spMk id="5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5T06:16:33.425" v="2032" actId="1076"/>
          <ac:picMkLst>
            <pc:docMk/>
            <pc:sldMk cId="3796228215" sldId="330"/>
            <ac:picMk id="7" creationId="{00000000-0000-0000-0000-000000000000}"/>
          </ac:picMkLst>
        </pc:picChg>
      </pc:sldChg>
      <pc:sldChg chg="add del">
        <pc:chgData name="Marco van Vemde | Maurick College" userId="23b9ecc7-eb75-415b-af39-5c78f8b947fd" providerId="ADAL" clId="{50787005-0627-5C4F-8567-1247F0448F3D}" dt="2026-04-16T06:10:56.923" v="2857" actId="2696"/>
        <pc:sldMkLst>
          <pc:docMk/>
          <pc:sldMk cId="1416045708" sldId="334"/>
        </pc:sldMkLst>
      </pc:sldChg>
      <pc:sldChg chg="modSp add del mod">
        <pc:chgData name="Marco van Vemde | Maurick College" userId="23b9ecc7-eb75-415b-af39-5c78f8b947fd" providerId="ADAL" clId="{50787005-0627-5C4F-8567-1247F0448F3D}" dt="2026-04-16T06:12:19.223" v="3021" actId="2696"/>
        <pc:sldMkLst>
          <pc:docMk/>
          <pc:sldMk cId="326257939" sldId="335"/>
        </pc:sldMkLst>
      </pc:sldChg>
      <pc:sldChg chg="addSp delSp modSp add mod modAnim">
        <pc:chgData name="Marco van Vemde | Maurick College" userId="23b9ecc7-eb75-415b-af39-5c78f8b947fd" providerId="ADAL" clId="{50787005-0627-5C4F-8567-1247F0448F3D}" dt="2026-04-16T08:14:07.338" v="3485" actId="20577"/>
        <pc:sldMkLst>
          <pc:docMk/>
          <pc:sldMk cId="1100819122" sldId="336"/>
        </pc:sldMkLst>
        <pc:spChg chg="mod">
          <ac:chgData name="Marco van Vemde | Maurick College" userId="23b9ecc7-eb75-415b-af39-5c78f8b947fd" providerId="ADAL" clId="{50787005-0627-5C4F-8567-1247F0448F3D}" dt="2026-04-16T06:13:09.545" v="3079" actId="20577"/>
          <ac:spMkLst>
            <pc:docMk/>
            <pc:sldMk cId="1100819122" sldId="336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6T08:14:07.338" v="3485" actId="20577"/>
          <ac:spMkLst>
            <pc:docMk/>
            <pc:sldMk cId="1100819122" sldId="336"/>
            <ac:spMk id="3" creationId="{00000000-0000-0000-0000-000000000000}"/>
          </ac:spMkLst>
        </pc:spChg>
        <pc:spChg chg="add del mod">
          <ac:chgData name="Marco van Vemde | Maurick College" userId="23b9ecc7-eb75-415b-af39-5c78f8b947fd" providerId="ADAL" clId="{50787005-0627-5C4F-8567-1247F0448F3D}" dt="2026-04-16T06:13:15.138" v="3081" actId="478"/>
          <ac:spMkLst>
            <pc:docMk/>
            <pc:sldMk cId="1100819122" sldId="336"/>
            <ac:spMk id="4" creationId="{0630DB25-2C87-ADA1-D189-D202A8C92DD5}"/>
          </ac:spMkLst>
        </pc:spChg>
        <pc:picChg chg="del">
          <ac:chgData name="Marco van Vemde | Maurick College" userId="23b9ecc7-eb75-415b-af39-5c78f8b947fd" providerId="ADAL" clId="{50787005-0627-5C4F-8567-1247F0448F3D}" dt="2026-04-16T06:12:45.617" v="3022" actId="478"/>
          <ac:picMkLst>
            <pc:docMk/>
            <pc:sldMk cId="1100819122" sldId="336"/>
            <ac:picMk id="2050" creationId="{00000000-0000-0000-0000-000000000000}"/>
          </ac:picMkLst>
        </pc:picChg>
      </pc:sldChg>
      <pc:sldChg chg="modSp add del mod">
        <pc:chgData name="Marco van Vemde | Maurick College" userId="23b9ecc7-eb75-415b-af39-5c78f8b947fd" providerId="ADAL" clId="{50787005-0627-5C4F-8567-1247F0448F3D}" dt="2026-04-16T08:13:21.486" v="3426" actId="2696"/>
        <pc:sldMkLst>
          <pc:docMk/>
          <pc:sldMk cId="1682051835" sldId="337"/>
        </pc:sldMkLst>
      </pc:sldChg>
      <pc:sldChg chg="modSp add mod modAnim">
        <pc:chgData name="Marco van Vemde | Maurick College" userId="23b9ecc7-eb75-415b-af39-5c78f8b947fd" providerId="ADAL" clId="{50787005-0627-5C4F-8567-1247F0448F3D}" dt="2026-04-15T14:32:00.761" v="2806" actId="27636"/>
        <pc:sldMkLst>
          <pc:docMk/>
          <pc:sldMk cId="586074661" sldId="340"/>
        </pc:sldMkLst>
        <pc:spChg chg="mod">
          <ac:chgData name="Marco van Vemde | Maurick College" userId="23b9ecc7-eb75-415b-af39-5c78f8b947fd" providerId="ADAL" clId="{50787005-0627-5C4F-8567-1247F0448F3D}" dt="2026-04-15T14:32:00.761" v="2806" actId="27636"/>
          <ac:spMkLst>
            <pc:docMk/>
            <pc:sldMk cId="586074661" sldId="340"/>
            <ac:spMk id="3" creationId="{00000000-0000-0000-0000-000000000000}"/>
          </ac:spMkLst>
        </pc:spChg>
        <pc:picChg chg="mod">
          <ac:chgData name="Marco van Vemde | Maurick College" userId="23b9ecc7-eb75-415b-af39-5c78f8b947fd" providerId="ADAL" clId="{50787005-0627-5C4F-8567-1247F0448F3D}" dt="2026-04-15T14:31:51.333" v="2800" actId="14100"/>
          <ac:picMkLst>
            <pc:docMk/>
            <pc:sldMk cId="586074661" sldId="340"/>
            <ac:picMk id="5" creationId="{00000000-0000-0000-0000-000000000000}"/>
          </ac:picMkLst>
        </pc:picChg>
      </pc:sldChg>
      <pc:sldChg chg="delSp modSp add del mod modAnim">
        <pc:chgData name="Marco van Vemde | Maurick College" userId="23b9ecc7-eb75-415b-af39-5c78f8b947fd" providerId="ADAL" clId="{50787005-0627-5C4F-8567-1247F0448F3D}" dt="2026-04-16T06:12:16.559" v="3020" actId="404"/>
        <pc:sldMkLst>
          <pc:docMk/>
          <pc:sldMk cId="1382622622" sldId="346"/>
        </pc:sldMkLst>
        <pc:spChg chg="mod">
          <ac:chgData name="Marco van Vemde | Maurick College" userId="23b9ecc7-eb75-415b-af39-5c78f8b947fd" providerId="ADAL" clId="{50787005-0627-5C4F-8567-1247F0448F3D}" dt="2026-04-16T06:11:59.561" v="3013" actId="14100"/>
          <ac:spMkLst>
            <pc:docMk/>
            <pc:sldMk cId="1382622622" sldId="346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6T06:12:16.559" v="3020" actId="404"/>
          <ac:spMkLst>
            <pc:docMk/>
            <pc:sldMk cId="1382622622" sldId="346"/>
            <ac:spMk id="3" creationId="{00000000-0000-0000-0000-000000000000}"/>
          </ac:spMkLst>
        </pc:spChg>
        <pc:picChg chg="del mod">
          <ac:chgData name="Marco van Vemde | Maurick College" userId="23b9ecc7-eb75-415b-af39-5c78f8b947fd" providerId="ADAL" clId="{50787005-0627-5C4F-8567-1247F0448F3D}" dt="2026-04-16T06:10:03.192" v="2840" actId="478"/>
          <ac:picMkLst>
            <pc:docMk/>
            <pc:sldMk cId="1382622622" sldId="346"/>
            <ac:picMk id="8" creationId="{00000000-0000-0000-0000-000000000000}"/>
          </ac:picMkLst>
        </pc:picChg>
        <pc:picChg chg="mod">
          <ac:chgData name="Marco van Vemde | Maurick College" userId="23b9ecc7-eb75-415b-af39-5c78f8b947fd" providerId="ADAL" clId="{50787005-0627-5C4F-8567-1247F0448F3D}" dt="2026-04-16T06:12:09.792" v="3017" actId="14100"/>
          <ac:picMkLst>
            <pc:docMk/>
            <pc:sldMk cId="1382622622" sldId="346"/>
            <ac:picMk id="3074" creationId="{00000000-0000-0000-0000-000000000000}"/>
          </ac:picMkLst>
        </pc:picChg>
      </pc:sldChg>
      <pc:sldChg chg="addSp delSp modSp add mod modAnim">
        <pc:chgData name="Marco van Vemde | Maurick College" userId="23b9ecc7-eb75-415b-af39-5c78f8b947fd" providerId="ADAL" clId="{50787005-0627-5C4F-8567-1247F0448F3D}" dt="2026-04-15T14:31:39.245" v="2796" actId="27636"/>
        <pc:sldMkLst>
          <pc:docMk/>
          <pc:sldMk cId="1374268628" sldId="347"/>
        </pc:sldMkLst>
        <pc:spChg chg="mod">
          <ac:chgData name="Marco van Vemde | Maurick College" userId="23b9ecc7-eb75-415b-af39-5c78f8b947fd" providerId="ADAL" clId="{50787005-0627-5C4F-8567-1247F0448F3D}" dt="2026-04-15T14:31:39.245" v="2796" actId="27636"/>
          <ac:spMkLst>
            <pc:docMk/>
            <pc:sldMk cId="1374268628" sldId="347"/>
            <ac:spMk id="41988" creationId="{00000000-0000-0000-0000-000000000000}"/>
          </ac:spMkLst>
        </pc:spChg>
      </pc:sldChg>
      <pc:sldChg chg="addSp delSp modSp add mod delAnim modAnim">
        <pc:chgData name="Marco van Vemde | Maurick College" userId="23b9ecc7-eb75-415b-af39-5c78f8b947fd" providerId="ADAL" clId="{50787005-0627-5C4F-8567-1247F0448F3D}" dt="2026-04-16T08:20:49.548" v="3749" actId="20577"/>
        <pc:sldMkLst>
          <pc:docMk/>
          <pc:sldMk cId="2519720077" sldId="348"/>
        </pc:sldMkLst>
        <pc:spChg chg="mod">
          <ac:chgData name="Marco van Vemde | Maurick College" userId="23b9ecc7-eb75-415b-af39-5c78f8b947fd" providerId="ADAL" clId="{50787005-0627-5C4F-8567-1247F0448F3D}" dt="2026-04-16T08:14:40.563" v="3509" actId="14100"/>
          <ac:spMkLst>
            <pc:docMk/>
            <pc:sldMk cId="2519720077" sldId="348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6T08:20:49.548" v="3749" actId="20577"/>
          <ac:spMkLst>
            <pc:docMk/>
            <pc:sldMk cId="2519720077" sldId="348"/>
            <ac:spMk id="3" creationId="{00000000-0000-0000-0000-000000000000}"/>
          </ac:spMkLst>
        </pc:spChg>
        <pc:spChg chg="add del mod">
          <ac:chgData name="Marco van Vemde | Maurick College" userId="23b9ecc7-eb75-415b-af39-5c78f8b947fd" providerId="ADAL" clId="{50787005-0627-5C4F-8567-1247F0448F3D}" dt="2026-04-16T08:14:30.483" v="3491" actId="478"/>
          <ac:spMkLst>
            <pc:docMk/>
            <pc:sldMk cId="2519720077" sldId="348"/>
            <ac:spMk id="9" creationId="{2B344D07-55A2-B2A1-FA31-6FE0288FF6FD}"/>
          </ac:spMkLst>
        </pc:spChg>
        <pc:picChg chg="del">
          <ac:chgData name="Marco van Vemde | Maurick College" userId="23b9ecc7-eb75-415b-af39-5c78f8b947fd" providerId="ADAL" clId="{50787005-0627-5C4F-8567-1247F0448F3D}" dt="2026-04-16T08:14:19.882" v="3489" actId="478"/>
          <ac:picMkLst>
            <pc:docMk/>
            <pc:sldMk cId="2519720077" sldId="348"/>
            <ac:picMk id="5" creationId="{00000000-0000-0000-0000-000000000000}"/>
          </ac:picMkLst>
        </pc:picChg>
        <pc:picChg chg="del">
          <ac:chgData name="Marco van Vemde | Maurick College" userId="23b9ecc7-eb75-415b-af39-5c78f8b947fd" providerId="ADAL" clId="{50787005-0627-5C4F-8567-1247F0448F3D}" dt="2026-04-16T08:14:18.199" v="3488" actId="478"/>
          <ac:picMkLst>
            <pc:docMk/>
            <pc:sldMk cId="2519720077" sldId="348"/>
            <ac:picMk id="6" creationId="{00000000-0000-0000-0000-000000000000}"/>
          </ac:picMkLst>
        </pc:picChg>
        <pc:picChg chg="del">
          <ac:chgData name="Marco van Vemde | Maurick College" userId="23b9ecc7-eb75-415b-af39-5c78f8b947fd" providerId="ADAL" clId="{50787005-0627-5C4F-8567-1247F0448F3D}" dt="2026-04-16T08:14:13.757" v="3487" actId="478"/>
          <ac:picMkLst>
            <pc:docMk/>
            <pc:sldMk cId="2519720077" sldId="348"/>
            <ac:picMk id="7" creationId="{00000000-0000-0000-0000-000000000000}"/>
          </ac:picMkLst>
        </pc:picChg>
        <pc:picChg chg="mod">
          <ac:chgData name="Marco van Vemde | Maurick College" userId="23b9ecc7-eb75-415b-af39-5c78f8b947fd" providerId="ADAL" clId="{50787005-0627-5C4F-8567-1247F0448F3D}" dt="2026-04-16T08:14:53.380" v="3514" actId="1076"/>
          <ac:picMkLst>
            <pc:docMk/>
            <pc:sldMk cId="2519720077" sldId="348"/>
            <ac:picMk id="8" creationId="{00000000-0000-0000-0000-000000000000}"/>
          </ac:picMkLst>
        </pc:picChg>
      </pc:sldChg>
      <pc:sldChg chg="add del">
        <pc:chgData name="Marco van Vemde | Maurick College" userId="23b9ecc7-eb75-415b-af39-5c78f8b947fd" providerId="ADAL" clId="{50787005-0627-5C4F-8567-1247F0448F3D}" dt="2026-04-16T08:21:30.572" v="3750" actId="2696"/>
        <pc:sldMkLst>
          <pc:docMk/>
          <pc:sldMk cId="4030175188" sldId="349"/>
        </pc:sldMkLst>
      </pc:sldChg>
      <pc:sldChg chg="add del">
        <pc:chgData name="Marco van Vemde | Maurick College" userId="23b9ecc7-eb75-415b-af39-5c78f8b947fd" providerId="ADAL" clId="{50787005-0627-5C4F-8567-1247F0448F3D}" dt="2026-04-16T08:21:32.794" v="3751" actId="2696"/>
        <pc:sldMkLst>
          <pc:docMk/>
          <pc:sldMk cId="426986245" sldId="350"/>
        </pc:sldMkLst>
      </pc:sldChg>
      <pc:sldChg chg="addSp delSp modSp add mod delAnim modAnim">
        <pc:chgData name="Marco van Vemde | Maurick College" userId="23b9ecc7-eb75-415b-af39-5c78f8b947fd" providerId="ADAL" clId="{50787005-0627-5C4F-8567-1247F0448F3D}" dt="2026-04-17T18:59:53.054" v="4159" actId="403"/>
        <pc:sldMkLst>
          <pc:docMk/>
          <pc:sldMk cId="1391450079" sldId="352"/>
        </pc:sldMkLst>
        <pc:spChg chg="add del mod">
          <ac:chgData name="Marco van Vemde | Maurick College" userId="23b9ecc7-eb75-415b-af39-5c78f8b947fd" providerId="ADAL" clId="{50787005-0627-5C4F-8567-1247F0448F3D}" dt="2026-04-16T08:24:21.645" v="3755" actId="478"/>
          <ac:spMkLst>
            <pc:docMk/>
            <pc:sldMk cId="1391450079" sldId="352"/>
            <ac:spMk id="3" creationId="{D14956D4-5E65-727A-78F6-2998388F3CB1}"/>
          </ac:spMkLst>
        </pc:spChg>
        <pc:spChg chg="mod">
          <ac:chgData name="Marco van Vemde | Maurick College" userId="23b9ecc7-eb75-415b-af39-5c78f8b947fd" providerId="ADAL" clId="{50787005-0627-5C4F-8567-1247F0448F3D}" dt="2026-04-17T18:59:53.054" v="4159" actId="403"/>
          <ac:spMkLst>
            <pc:docMk/>
            <pc:sldMk cId="1391450079" sldId="352"/>
            <ac:spMk id="5" creationId="{00000000-0000-0000-0000-000000000000}"/>
          </ac:spMkLst>
        </pc:spChg>
        <pc:picChg chg="del">
          <ac:chgData name="Marco van Vemde | Maurick College" userId="23b9ecc7-eb75-415b-af39-5c78f8b947fd" providerId="ADAL" clId="{50787005-0627-5C4F-8567-1247F0448F3D}" dt="2026-04-16T08:21:47.044" v="3754" actId="478"/>
          <ac:picMkLst>
            <pc:docMk/>
            <pc:sldMk cId="1391450079" sldId="352"/>
            <ac:picMk id="9" creationId="{00000000-0000-0000-0000-000000000000}"/>
          </ac:picMkLst>
        </pc:picChg>
        <pc:picChg chg="del mod">
          <ac:chgData name="Marco van Vemde | Maurick College" userId="23b9ecc7-eb75-415b-af39-5c78f8b947fd" providerId="ADAL" clId="{50787005-0627-5C4F-8567-1247F0448F3D}" dt="2026-04-16T08:21:45.735" v="3753" actId="478"/>
          <ac:picMkLst>
            <pc:docMk/>
            <pc:sldMk cId="1391450079" sldId="352"/>
            <ac:picMk id="10" creationId="{00000000-0000-0000-0000-000000000000}"/>
          </ac:picMkLst>
        </pc:picChg>
      </pc:sldChg>
      <pc:sldChg chg="add del">
        <pc:chgData name="Marco van Vemde | Maurick College" userId="23b9ecc7-eb75-415b-af39-5c78f8b947fd" providerId="ADAL" clId="{50787005-0627-5C4F-8567-1247F0448F3D}" dt="2026-04-16T08:42:49.214" v="4075" actId="2696"/>
        <pc:sldMkLst>
          <pc:docMk/>
          <pc:sldMk cId="2890331067" sldId="353"/>
        </pc:sldMkLst>
      </pc:sldChg>
      <pc:sldChg chg="addSp delSp modSp add mod modAnim chgLayout">
        <pc:chgData name="Marco van Vemde | Maurick College" userId="23b9ecc7-eb75-415b-af39-5c78f8b947fd" providerId="ADAL" clId="{50787005-0627-5C4F-8567-1247F0448F3D}" dt="2026-04-17T18:58:09.631" v="4119"/>
        <pc:sldMkLst>
          <pc:docMk/>
          <pc:sldMk cId="3416409332" sldId="354"/>
        </pc:sldMkLst>
        <pc:spChg chg="mod ord">
          <ac:chgData name="Marco van Vemde | Maurick College" userId="23b9ecc7-eb75-415b-af39-5c78f8b947fd" providerId="ADAL" clId="{50787005-0627-5C4F-8567-1247F0448F3D}" dt="2026-04-16T08:43:15.349" v="4085" actId="700"/>
          <ac:spMkLst>
            <pc:docMk/>
            <pc:sldMk cId="3416409332" sldId="354"/>
            <ac:spMk id="2" creationId="{00000000-0000-0000-0000-000000000000}"/>
          </ac:spMkLst>
        </pc:spChg>
        <pc:spChg chg="mod ord">
          <ac:chgData name="Marco van Vemde | Maurick College" userId="23b9ecc7-eb75-415b-af39-5c78f8b947fd" providerId="ADAL" clId="{50787005-0627-5C4F-8567-1247F0448F3D}" dt="2026-04-17T18:43:24.493" v="4093" actId="27636"/>
          <ac:spMkLst>
            <pc:docMk/>
            <pc:sldMk cId="3416409332" sldId="354"/>
            <ac:spMk id="3" creationId="{00000000-0000-0000-0000-000000000000}"/>
          </ac:spMkLst>
        </pc:spChg>
        <pc:spChg chg="add del mod">
          <ac:chgData name="Marco van Vemde | Maurick College" userId="23b9ecc7-eb75-415b-af39-5c78f8b947fd" providerId="ADAL" clId="{50787005-0627-5C4F-8567-1247F0448F3D}" dt="2026-04-17T18:58:09.088" v="4117"/>
          <ac:spMkLst>
            <pc:docMk/>
            <pc:sldMk cId="3416409332" sldId="354"/>
            <ac:spMk id="4" creationId="{B3E15002-EE30-167B-D16D-F4E271DAA0AF}"/>
          </ac:spMkLst>
        </pc:spChg>
        <pc:spChg chg="mod ord">
          <ac:chgData name="Marco van Vemde | Maurick College" userId="23b9ecc7-eb75-415b-af39-5c78f8b947fd" providerId="ADAL" clId="{50787005-0627-5C4F-8567-1247F0448F3D}" dt="2026-04-17T18:43:51.420" v="4109" actId="403"/>
          <ac:spMkLst>
            <pc:docMk/>
            <pc:sldMk cId="3416409332" sldId="354"/>
            <ac:spMk id="5" creationId="{00000000-0000-0000-0000-000000000000}"/>
          </ac:spMkLst>
        </pc:spChg>
        <pc:spChg chg="mod ord">
          <ac:chgData name="Marco van Vemde | Maurick College" userId="23b9ecc7-eb75-415b-af39-5c78f8b947fd" providerId="ADAL" clId="{50787005-0627-5C4F-8567-1247F0448F3D}" dt="2026-04-17T18:43:46.054" v="4107" actId="14100"/>
          <ac:spMkLst>
            <pc:docMk/>
            <pc:sldMk cId="3416409332" sldId="354"/>
            <ac:spMk id="6" creationId="{00000000-0000-0000-0000-000000000000}"/>
          </ac:spMkLst>
        </pc:spChg>
        <pc:spChg chg="mod ord">
          <ac:chgData name="Marco van Vemde | Maurick College" userId="23b9ecc7-eb75-415b-af39-5c78f8b947fd" providerId="ADAL" clId="{50787005-0627-5C4F-8567-1247F0448F3D}" dt="2026-04-17T18:57:59.379" v="4115" actId="27636"/>
          <ac:spMkLst>
            <pc:docMk/>
            <pc:sldMk cId="3416409332" sldId="354"/>
            <ac:spMk id="7" creationId="{00000000-0000-0000-0000-000000000000}"/>
          </ac:spMkLst>
        </pc:spChg>
        <pc:spChg chg="add del mod">
          <ac:chgData name="Marco van Vemde | Maurick College" userId="23b9ecc7-eb75-415b-af39-5c78f8b947fd" providerId="ADAL" clId="{50787005-0627-5C4F-8567-1247F0448F3D}" dt="2026-04-17T18:58:09.631" v="4119"/>
          <ac:spMkLst>
            <pc:docMk/>
            <pc:sldMk cId="3416409332" sldId="354"/>
            <ac:spMk id="8" creationId="{E6AA5369-6723-9ACE-89A7-C7886296236A}"/>
          </ac:spMkLst>
        </pc:spChg>
      </pc:sldChg>
      <pc:sldChg chg="add del">
        <pc:chgData name="Marco van Vemde | Maurick College" userId="23b9ecc7-eb75-415b-af39-5c78f8b947fd" providerId="ADAL" clId="{50787005-0627-5C4F-8567-1247F0448F3D}" dt="2026-04-17T18:58:13.195" v="4120" actId="2696"/>
        <pc:sldMkLst>
          <pc:docMk/>
          <pc:sldMk cId="3216090576" sldId="355"/>
        </pc:sldMkLst>
      </pc:sldChg>
      <pc:sldChg chg="addSp delSp modSp add mod">
        <pc:chgData name="Marco van Vemde | Maurick College" userId="23b9ecc7-eb75-415b-af39-5c78f8b947fd" providerId="ADAL" clId="{50787005-0627-5C4F-8567-1247F0448F3D}" dt="2026-04-17T18:59:33.790" v="4150" actId="20577"/>
        <pc:sldMkLst>
          <pc:docMk/>
          <pc:sldMk cId="4154861481" sldId="356"/>
        </pc:sldMkLst>
        <pc:spChg chg="mod">
          <ac:chgData name="Marco van Vemde | Maurick College" userId="23b9ecc7-eb75-415b-af39-5c78f8b947fd" providerId="ADAL" clId="{50787005-0627-5C4F-8567-1247F0448F3D}" dt="2026-04-17T18:59:33.790" v="4150" actId="20577"/>
          <ac:spMkLst>
            <pc:docMk/>
            <pc:sldMk cId="4154861481" sldId="356"/>
            <ac:spMk id="2" creationId="{00000000-0000-0000-0000-000000000000}"/>
          </ac:spMkLst>
        </pc:spChg>
        <pc:spChg chg="mod">
          <ac:chgData name="Marco van Vemde | Maurick College" userId="23b9ecc7-eb75-415b-af39-5c78f8b947fd" providerId="ADAL" clId="{50787005-0627-5C4F-8567-1247F0448F3D}" dt="2026-04-17T18:59:29.601" v="4149" actId="27636"/>
          <ac:spMkLst>
            <pc:docMk/>
            <pc:sldMk cId="4154861481" sldId="356"/>
            <ac:spMk id="3" creationId="{00000000-0000-0000-0000-000000000000}"/>
          </ac:spMkLst>
        </pc:spChg>
        <pc:spChg chg="add del mod">
          <ac:chgData name="Marco van Vemde | Maurick College" userId="23b9ecc7-eb75-415b-af39-5c78f8b947fd" providerId="ADAL" clId="{50787005-0627-5C4F-8567-1247F0448F3D}" dt="2026-04-17T18:58:48.661" v="4142" actId="478"/>
          <ac:spMkLst>
            <pc:docMk/>
            <pc:sldMk cId="4154861481" sldId="356"/>
            <ac:spMk id="6" creationId="{E61BC4A5-122A-3FE3-516D-92C3AD441932}"/>
          </ac:spMkLst>
        </pc:spChg>
        <pc:picChg chg="del">
          <ac:chgData name="Marco van Vemde | Maurick College" userId="23b9ecc7-eb75-415b-af39-5c78f8b947fd" providerId="ADAL" clId="{50787005-0627-5C4F-8567-1247F0448F3D}" dt="2026-04-17T18:58:46.560" v="4141" actId="478"/>
          <ac:picMkLst>
            <pc:docMk/>
            <pc:sldMk cId="4154861481" sldId="356"/>
            <ac:picMk id="5" creationId="{00000000-0000-0000-0000-000000000000}"/>
          </ac:picMkLst>
        </pc:picChg>
      </pc:sldChg>
      <pc:sldChg chg="modSp mod">
        <pc:chgData name="Marco van Vemde | Maurick College" userId="23b9ecc7-eb75-415b-af39-5c78f8b947fd" providerId="ADAL" clId="{50787005-0627-5C4F-8567-1247F0448F3D}" dt="2026-04-13T07:47:20.952" v="116" actId="20577"/>
        <pc:sldMkLst>
          <pc:docMk/>
          <pc:sldMk cId="2874815509" sldId="383"/>
        </pc:sldMkLst>
        <pc:spChg chg="mod">
          <ac:chgData name="Marco van Vemde | Maurick College" userId="23b9ecc7-eb75-415b-af39-5c78f8b947fd" providerId="ADAL" clId="{50787005-0627-5C4F-8567-1247F0448F3D}" dt="2026-04-13T07:47:20.952" v="116" actId="20577"/>
          <ac:spMkLst>
            <pc:docMk/>
            <pc:sldMk cId="2874815509" sldId="383"/>
            <ac:spMk id="3" creationId="{C2B7321A-AF96-5CF9-FB34-32D5909F2DEC}"/>
          </ac:spMkLst>
        </pc:spChg>
      </pc:sldChg>
      <pc:sldChg chg="modSp mod">
        <pc:chgData name="Marco van Vemde | Maurick College" userId="23b9ecc7-eb75-415b-af39-5c78f8b947fd" providerId="ADAL" clId="{50787005-0627-5C4F-8567-1247F0448F3D}" dt="2026-04-13T09:22:59.292" v="224" actId="20577"/>
        <pc:sldMkLst>
          <pc:docMk/>
          <pc:sldMk cId="3895091253" sldId="394"/>
        </pc:sldMkLst>
        <pc:spChg chg="mod">
          <ac:chgData name="Marco van Vemde | Maurick College" userId="23b9ecc7-eb75-415b-af39-5c78f8b947fd" providerId="ADAL" clId="{50787005-0627-5C4F-8567-1247F0448F3D}" dt="2026-04-13T09:22:59.292" v="224" actId="20577"/>
          <ac:spMkLst>
            <pc:docMk/>
            <pc:sldMk cId="3895091253" sldId="394"/>
            <ac:spMk id="3" creationId="{C2CADC58-C01F-577E-B6FC-79F6A3123AEA}"/>
          </ac:spMkLst>
        </pc:spChg>
      </pc:sldChg>
      <pc:sldChg chg="modSp new mod">
        <pc:chgData name="Marco van Vemde | Maurick College" userId="23b9ecc7-eb75-415b-af39-5c78f8b947fd" providerId="ADAL" clId="{50787005-0627-5C4F-8567-1247F0448F3D}" dt="2026-04-13T09:24:34.201" v="258" actId="20577"/>
        <pc:sldMkLst>
          <pc:docMk/>
          <pc:sldMk cId="2007698716" sldId="395"/>
        </pc:sldMkLst>
        <pc:spChg chg="mod">
          <ac:chgData name="Marco van Vemde | Maurick College" userId="23b9ecc7-eb75-415b-af39-5c78f8b947fd" providerId="ADAL" clId="{50787005-0627-5C4F-8567-1247F0448F3D}" dt="2026-04-13T09:24:34.201" v="258" actId="20577"/>
          <ac:spMkLst>
            <pc:docMk/>
            <pc:sldMk cId="2007698716" sldId="395"/>
            <ac:spMk id="2" creationId="{08787A7C-3024-06C4-FF84-3CDBC4115312}"/>
          </ac:spMkLst>
        </pc:spChg>
        <pc:spChg chg="mod">
          <ac:chgData name="Marco van Vemde | Maurick College" userId="23b9ecc7-eb75-415b-af39-5c78f8b947fd" providerId="ADAL" clId="{50787005-0627-5C4F-8567-1247F0448F3D}" dt="2026-04-13T09:24:30.119" v="257" actId="122"/>
          <ac:spMkLst>
            <pc:docMk/>
            <pc:sldMk cId="2007698716" sldId="395"/>
            <ac:spMk id="3" creationId="{849F42E6-E5DE-1155-1507-821A4A021F64}"/>
          </ac:spMkLst>
        </pc:spChg>
      </pc:sldChg>
      <pc:sldChg chg="addSp delSp modSp new mod modClrScheme delAnim modAnim chgLayout">
        <pc:chgData name="Marco van Vemde | Maurick College" userId="23b9ecc7-eb75-415b-af39-5c78f8b947fd" providerId="ADAL" clId="{50787005-0627-5C4F-8567-1247F0448F3D}" dt="2026-04-15T06:48:11.059" v="2282" actId="14100"/>
        <pc:sldMkLst>
          <pc:docMk/>
          <pc:sldMk cId="4063409075" sldId="396"/>
        </pc:sldMkLst>
        <pc:spChg chg="mod ord">
          <ac:chgData name="Marco van Vemde | Maurick College" userId="23b9ecc7-eb75-415b-af39-5c78f8b947fd" providerId="ADAL" clId="{50787005-0627-5C4F-8567-1247F0448F3D}" dt="2026-04-13T09:41:00.840" v="303" actId="403"/>
          <ac:spMkLst>
            <pc:docMk/>
            <pc:sldMk cId="4063409075" sldId="396"/>
            <ac:spMk id="3" creationId="{642000A0-84FC-AACE-CEB1-913E3C450F29}"/>
          </ac:spMkLst>
        </pc:spChg>
        <pc:spChg chg="add mod ord">
          <ac:chgData name="Marco van Vemde | Maurick College" userId="23b9ecc7-eb75-415b-af39-5c78f8b947fd" providerId="ADAL" clId="{50787005-0627-5C4F-8567-1247F0448F3D}" dt="2026-04-13T09:26:16.165" v="277"/>
          <ac:spMkLst>
            <pc:docMk/>
            <pc:sldMk cId="4063409075" sldId="396"/>
            <ac:spMk id="4" creationId="{952EC6A4-C479-D99E-B207-DA72CC261A97}"/>
          </ac:spMkLst>
        </pc:spChg>
        <pc:picChg chg="add mod">
          <ac:chgData name="Marco van Vemde | Maurick College" userId="23b9ecc7-eb75-415b-af39-5c78f8b947fd" providerId="ADAL" clId="{50787005-0627-5C4F-8567-1247F0448F3D}" dt="2026-04-13T09:26:34.396" v="283"/>
          <ac:picMkLst>
            <pc:docMk/>
            <pc:sldMk cId="4063409075" sldId="396"/>
            <ac:picMk id="6" creationId="{0645A6CC-06BB-A017-99F1-A7CCC7BBC41D}"/>
          </ac:picMkLst>
        </pc:picChg>
        <pc:picChg chg="add mod">
          <ac:chgData name="Marco van Vemde | Maurick College" userId="23b9ecc7-eb75-415b-af39-5c78f8b947fd" providerId="ADAL" clId="{50787005-0627-5C4F-8567-1247F0448F3D}" dt="2026-04-15T06:48:11.059" v="2282" actId="14100"/>
          <ac:picMkLst>
            <pc:docMk/>
            <pc:sldMk cId="4063409075" sldId="396"/>
            <ac:picMk id="1026" creationId="{6C539FF3-594A-63DF-5728-9AB38406DAC6}"/>
          </ac:picMkLst>
        </pc:picChg>
      </pc:sldChg>
      <pc:sldChg chg="addSp delSp modSp new mod modAnim">
        <pc:chgData name="Marco van Vemde | Maurick College" userId="23b9ecc7-eb75-415b-af39-5c78f8b947fd" providerId="ADAL" clId="{50787005-0627-5C4F-8567-1247F0448F3D}" dt="2026-04-15T06:46:58.674" v="2275" actId="27636"/>
        <pc:sldMkLst>
          <pc:docMk/>
          <pc:sldMk cId="2839095585" sldId="397"/>
        </pc:sldMkLst>
        <pc:spChg chg="mod">
          <ac:chgData name="Marco van Vemde | Maurick College" userId="23b9ecc7-eb75-415b-af39-5c78f8b947fd" providerId="ADAL" clId="{50787005-0627-5C4F-8567-1247F0448F3D}" dt="2026-04-13T09:42:32.877" v="318" actId="403"/>
          <ac:spMkLst>
            <pc:docMk/>
            <pc:sldMk cId="2839095585" sldId="397"/>
            <ac:spMk id="2" creationId="{47179A20-619E-D8DD-E404-2DDC20F04123}"/>
          </ac:spMkLst>
        </pc:spChg>
        <pc:spChg chg="mod">
          <ac:chgData name="Marco van Vemde | Maurick College" userId="23b9ecc7-eb75-415b-af39-5c78f8b947fd" providerId="ADAL" clId="{50787005-0627-5C4F-8567-1247F0448F3D}" dt="2026-04-15T06:46:58.674" v="2275" actId="27636"/>
          <ac:spMkLst>
            <pc:docMk/>
            <pc:sldMk cId="2839095585" sldId="397"/>
            <ac:spMk id="3" creationId="{067B2F8B-51A1-1701-3DA7-E7D0EE448F98}"/>
          </ac:spMkLst>
        </pc:spChg>
        <pc:picChg chg="add mod">
          <ac:chgData name="Marco van Vemde | Maurick College" userId="23b9ecc7-eb75-415b-af39-5c78f8b947fd" providerId="ADAL" clId="{50787005-0627-5C4F-8567-1247F0448F3D}" dt="2026-04-15T06:46:50.942" v="2271" actId="1076"/>
          <ac:picMkLst>
            <pc:docMk/>
            <pc:sldMk cId="2839095585" sldId="397"/>
            <ac:picMk id="5" creationId="{517E583A-8BF7-7F0E-8ABC-088651E31C36}"/>
          </ac:picMkLst>
        </pc:picChg>
      </pc:sldChg>
      <pc:sldChg chg="addSp delSp modSp new mod modAnim">
        <pc:chgData name="Marco van Vemde | Maurick College" userId="23b9ecc7-eb75-415b-af39-5c78f8b947fd" providerId="ADAL" clId="{50787005-0627-5C4F-8567-1247F0448F3D}" dt="2026-04-13T09:45:24.986" v="431" actId="20577"/>
        <pc:sldMkLst>
          <pc:docMk/>
          <pc:sldMk cId="1876893465" sldId="398"/>
        </pc:sldMkLst>
        <pc:spChg chg="mod">
          <ac:chgData name="Marco van Vemde | Maurick College" userId="23b9ecc7-eb75-415b-af39-5c78f8b947fd" providerId="ADAL" clId="{50787005-0627-5C4F-8567-1247F0448F3D}" dt="2026-04-13T09:43:44.457" v="330" actId="1076"/>
          <ac:spMkLst>
            <pc:docMk/>
            <pc:sldMk cId="1876893465" sldId="398"/>
            <ac:spMk id="2" creationId="{9CB95D83-4C48-E2EB-8874-25838CC3DF0F}"/>
          </ac:spMkLst>
        </pc:spChg>
        <pc:spChg chg="mod">
          <ac:chgData name="Marco van Vemde | Maurick College" userId="23b9ecc7-eb75-415b-af39-5c78f8b947fd" providerId="ADAL" clId="{50787005-0627-5C4F-8567-1247F0448F3D}" dt="2026-04-13T09:45:24.986" v="431" actId="20577"/>
          <ac:spMkLst>
            <pc:docMk/>
            <pc:sldMk cId="1876893465" sldId="398"/>
            <ac:spMk id="3" creationId="{66229CF2-477A-2F7A-F36D-208110393178}"/>
          </ac:spMkLst>
        </pc:spChg>
        <pc:picChg chg="add mod">
          <ac:chgData name="Marco van Vemde | Maurick College" userId="23b9ecc7-eb75-415b-af39-5c78f8b947fd" providerId="ADAL" clId="{50787005-0627-5C4F-8567-1247F0448F3D}" dt="2026-04-13T09:44:16.243" v="340" actId="1076"/>
          <ac:picMkLst>
            <pc:docMk/>
            <pc:sldMk cId="1876893465" sldId="398"/>
            <ac:picMk id="5" creationId="{3CD0CBB2-6E60-7DD1-97CA-C6092640EC94}"/>
          </ac:picMkLst>
        </pc:picChg>
      </pc:sldChg>
      <pc:sldChg chg="addSp delSp modSp new mod">
        <pc:chgData name="Marco van Vemde | Maurick College" userId="23b9ecc7-eb75-415b-af39-5c78f8b947fd" providerId="ADAL" clId="{50787005-0627-5C4F-8567-1247F0448F3D}" dt="2026-04-13T10:27:03.661" v="803" actId="403"/>
        <pc:sldMkLst>
          <pc:docMk/>
          <pc:sldMk cId="269417083" sldId="400"/>
        </pc:sldMkLst>
        <pc:spChg chg="mod">
          <ac:chgData name="Marco van Vemde | Maurick College" userId="23b9ecc7-eb75-415b-af39-5c78f8b947fd" providerId="ADAL" clId="{50787005-0627-5C4F-8567-1247F0448F3D}" dt="2026-04-13T10:02:31.041" v="562" actId="20577"/>
          <ac:spMkLst>
            <pc:docMk/>
            <pc:sldMk cId="269417083" sldId="400"/>
            <ac:spMk id="2" creationId="{FFF20805-A860-B38C-81F8-7624D334F611}"/>
          </ac:spMkLst>
        </pc:spChg>
        <pc:spChg chg="mod">
          <ac:chgData name="Marco van Vemde | Maurick College" userId="23b9ecc7-eb75-415b-af39-5c78f8b947fd" providerId="ADAL" clId="{50787005-0627-5C4F-8567-1247F0448F3D}" dt="2026-04-13T10:27:03.661" v="803" actId="403"/>
          <ac:spMkLst>
            <pc:docMk/>
            <pc:sldMk cId="269417083" sldId="400"/>
            <ac:spMk id="3" creationId="{1CCE3B70-CBC0-561D-7A07-1E117E45E8C4}"/>
          </ac:spMkLst>
        </pc:spChg>
        <pc:picChg chg="add mod">
          <ac:chgData name="Marco van Vemde | Maurick College" userId="23b9ecc7-eb75-415b-af39-5c78f8b947fd" providerId="ADAL" clId="{50787005-0627-5C4F-8567-1247F0448F3D}" dt="2026-04-13T10:07:40.509" v="565"/>
          <ac:picMkLst>
            <pc:docMk/>
            <pc:sldMk cId="269417083" sldId="400"/>
            <ac:picMk id="5" creationId="{B0965BBC-7A66-96FF-034F-002E779A0742}"/>
          </ac:picMkLst>
        </pc:picChg>
      </pc:sldChg>
      <pc:sldChg chg="addSp delSp modSp new mod modClrScheme chgLayout">
        <pc:chgData name="Marco van Vemde | Maurick College" userId="23b9ecc7-eb75-415b-af39-5c78f8b947fd" providerId="ADAL" clId="{50787005-0627-5C4F-8567-1247F0448F3D}" dt="2026-04-13T10:29:17.504" v="811" actId="122"/>
        <pc:sldMkLst>
          <pc:docMk/>
          <pc:sldMk cId="1825163478" sldId="401"/>
        </pc:sldMkLst>
        <pc:spChg chg="add mod ord">
          <ac:chgData name="Marco van Vemde | Maurick College" userId="23b9ecc7-eb75-415b-af39-5c78f8b947fd" providerId="ADAL" clId="{50787005-0627-5C4F-8567-1247F0448F3D}" dt="2026-04-13T10:29:05.568" v="804" actId="700"/>
          <ac:spMkLst>
            <pc:docMk/>
            <pc:sldMk cId="1825163478" sldId="401"/>
            <ac:spMk id="5" creationId="{7BE805A2-D338-BE63-38D0-C321B3389284}"/>
          </ac:spMkLst>
        </pc:spChg>
        <pc:spChg chg="add mod ord">
          <ac:chgData name="Marco van Vemde | Maurick College" userId="23b9ecc7-eb75-415b-af39-5c78f8b947fd" providerId="ADAL" clId="{50787005-0627-5C4F-8567-1247F0448F3D}" dt="2026-04-13T10:29:17.504" v="811" actId="122"/>
          <ac:spMkLst>
            <pc:docMk/>
            <pc:sldMk cId="1825163478" sldId="401"/>
            <ac:spMk id="6" creationId="{FFF0F77E-ACA6-BF27-47E9-B1EF8B6C86BC}"/>
          </ac:spMkLst>
        </pc:spChg>
      </pc:sldChg>
      <pc:sldChg chg="addSp delSp modSp new mod modClrScheme chgLayout">
        <pc:chgData name="Marco van Vemde | Maurick College" userId="23b9ecc7-eb75-415b-af39-5c78f8b947fd" providerId="ADAL" clId="{50787005-0627-5C4F-8567-1247F0448F3D}" dt="2026-04-15T06:19:34.019" v="2163" actId="478"/>
        <pc:sldMkLst>
          <pc:docMk/>
          <pc:sldMk cId="967434609" sldId="404"/>
        </pc:sldMkLst>
        <pc:spChg chg="add mod ord">
          <ac:chgData name="Marco van Vemde | Maurick College" userId="23b9ecc7-eb75-415b-af39-5c78f8b947fd" providerId="ADAL" clId="{50787005-0627-5C4F-8567-1247F0448F3D}" dt="2026-04-15T06:19:25.004" v="2162" actId="114"/>
          <ac:spMkLst>
            <pc:docMk/>
            <pc:sldMk cId="967434609" sldId="404"/>
            <ac:spMk id="8" creationId="{7BBC72DB-11C1-F760-EE61-E2ADD8C1B5C6}"/>
          </ac:spMkLst>
        </pc:spChg>
      </pc:sldChg>
      <pc:sldChg chg="modSp new mod">
        <pc:chgData name="Marco van Vemde | Maurick College" userId="23b9ecc7-eb75-415b-af39-5c78f8b947fd" providerId="ADAL" clId="{50787005-0627-5C4F-8567-1247F0448F3D}" dt="2026-04-16T06:09:22.920" v="2824" actId="15"/>
        <pc:sldMkLst>
          <pc:docMk/>
          <pc:sldMk cId="1844869985" sldId="405"/>
        </pc:sldMkLst>
        <pc:spChg chg="mod">
          <ac:chgData name="Marco van Vemde | Maurick College" userId="23b9ecc7-eb75-415b-af39-5c78f8b947fd" providerId="ADAL" clId="{50787005-0627-5C4F-8567-1247F0448F3D}" dt="2026-04-15T14:20:18.077" v="2445" actId="20577"/>
          <ac:spMkLst>
            <pc:docMk/>
            <pc:sldMk cId="1844869985" sldId="405"/>
            <ac:spMk id="2" creationId="{6ECDFA40-520A-4FF3-7D7A-04721B01C1E1}"/>
          </ac:spMkLst>
        </pc:spChg>
        <pc:spChg chg="mod">
          <ac:chgData name="Marco van Vemde | Maurick College" userId="23b9ecc7-eb75-415b-af39-5c78f8b947fd" providerId="ADAL" clId="{50787005-0627-5C4F-8567-1247F0448F3D}" dt="2026-04-16T06:09:22.920" v="2824" actId="15"/>
          <ac:spMkLst>
            <pc:docMk/>
            <pc:sldMk cId="1844869985" sldId="405"/>
            <ac:spMk id="3" creationId="{2D7D00BB-1049-4796-30E3-CAE9DEF2C5F8}"/>
          </ac:spMkLst>
        </pc:spChg>
      </pc:sldChg>
      <pc:sldChg chg="addSp delSp modSp new mod">
        <pc:chgData name="Marco van Vemde | Maurick College" userId="23b9ecc7-eb75-415b-af39-5c78f8b947fd" providerId="ADAL" clId="{50787005-0627-5C4F-8567-1247F0448F3D}" dt="2026-04-16T06:09:33.592" v="2826" actId="14100"/>
        <pc:sldMkLst>
          <pc:docMk/>
          <pc:sldMk cId="2066998036" sldId="406"/>
        </pc:sldMkLst>
        <pc:picChg chg="add mod">
          <ac:chgData name="Marco van Vemde | Maurick College" userId="23b9ecc7-eb75-415b-af39-5c78f8b947fd" providerId="ADAL" clId="{50787005-0627-5C4F-8567-1247F0448F3D}" dt="2026-04-16T06:09:33.592" v="2826" actId="14100"/>
          <ac:picMkLst>
            <pc:docMk/>
            <pc:sldMk cId="2066998036" sldId="406"/>
            <ac:picMk id="5" creationId="{9FFE0A3A-D095-F84E-31CA-F4DAB92A9592}"/>
          </ac:picMkLst>
        </pc:picChg>
      </pc:sldChg>
      <pc:sldChg chg="addSp delSp modSp new mod">
        <pc:chgData name="Marco van Vemde | Maurick College" userId="23b9ecc7-eb75-415b-af39-5c78f8b947fd" providerId="ADAL" clId="{50787005-0627-5C4F-8567-1247F0448F3D}" dt="2026-04-15T14:22:35.351" v="2770" actId="14100"/>
        <pc:sldMkLst>
          <pc:docMk/>
          <pc:sldMk cId="4222675821" sldId="407"/>
        </pc:sldMkLst>
        <pc:picChg chg="add mod">
          <ac:chgData name="Marco van Vemde | Maurick College" userId="23b9ecc7-eb75-415b-af39-5c78f8b947fd" providerId="ADAL" clId="{50787005-0627-5C4F-8567-1247F0448F3D}" dt="2026-04-15T14:22:35.351" v="2770" actId="14100"/>
          <ac:picMkLst>
            <pc:docMk/>
            <pc:sldMk cId="4222675821" sldId="407"/>
            <ac:picMk id="5" creationId="{37EDD173-0F84-D27E-064A-6E3AF0F4A49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423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35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4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272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72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538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700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874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06-05-2026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entoen.nu/media/13.jpg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9.png"/><Relationship Id="rId7" Type="http://schemas.openxmlformats.org/officeDocument/2006/relationships/image" Target="../media/image5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6.jpeg"/><Relationship Id="rId5" Type="http://schemas.openxmlformats.org/officeDocument/2006/relationships/image" Target="../media/image68.png"/><Relationship Id="rId10" Type="http://schemas.openxmlformats.org/officeDocument/2006/relationships/image" Target="../media/image64.png"/><Relationship Id="rId4" Type="http://schemas.openxmlformats.org/officeDocument/2006/relationships/image" Target="../media/image66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4E4AEB8-7267-C025-359B-BB419AC49A62}"/>
              </a:ext>
            </a:extLst>
          </p:cNvPr>
          <p:cNvSpPr txBox="1"/>
          <p:nvPr/>
        </p:nvSpPr>
        <p:spPr>
          <a:xfrm>
            <a:off x="874058" y="1183341"/>
            <a:ext cx="9496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latin typeface="Effra" panose="02000506080000020004"/>
              </a:rPr>
              <a:t>Eindexamenspreekuur geschiedenis VWO</a:t>
            </a:r>
          </a:p>
        </p:txBody>
      </p:sp>
    </p:spTree>
    <p:extLst>
      <p:ext uri="{BB962C8B-B14F-4D97-AF65-F5344CB8AC3E}">
        <p14:creationId xmlns:p14="http://schemas.microsoft.com/office/powerpoint/2010/main" val="331276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79A20-619E-D8DD-E404-2DDC20F0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Agrarisch-urbane samenleving leidde tot </a:t>
            </a:r>
            <a:br>
              <a:rPr lang="nl-NL" dirty="0"/>
            </a:br>
            <a:r>
              <a:rPr lang="nl-NL" dirty="0"/>
              <a:t>politieke en economische veranderingen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7B2F8B-51A1-1701-3DA7-E7D0EE448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480" y="1825624"/>
            <a:ext cx="6901268" cy="4667251"/>
          </a:xfrm>
        </p:spPr>
        <p:txBody>
          <a:bodyPr>
            <a:normAutofit fontScale="92500"/>
          </a:bodyPr>
          <a:lstStyle/>
          <a:p>
            <a:r>
              <a:rPr lang="nl-NL" sz="3200" dirty="0"/>
              <a:t>Steden worden economisch sterker </a:t>
            </a:r>
            <a:r>
              <a:rPr lang="nl-NL" sz="3200" dirty="0">
                <a:sym typeface="Wingdings" panose="05000000000000000000" pitchFamily="2" charset="2"/>
              </a:rPr>
              <a:t> gaan </a:t>
            </a:r>
            <a:r>
              <a:rPr lang="nl-NL" sz="3200" b="1" dirty="0">
                <a:sym typeface="Wingdings" panose="05000000000000000000" pitchFamily="2" charset="2"/>
              </a:rPr>
              <a:t>privileges </a:t>
            </a:r>
            <a:r>
              <a:rPr lang="nl-NL" sz="3200" dirty="0">
                <a:sym typeface="Wingdings" panose="05000000000000000000" pitchFamily="2" charset="2"/>
              </a:rPr>
              <a:t>vragen aan de vorst: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Zelfbestuur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Rechtspraak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Eigen verdediging	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Markrecht</a:t>
            </a:r>
          </a:p>
          <a:p>
            <a:r>
              <a:rPr lang="nl-NL" sz="3200" dirty="0">
                <a:sym typeface="Wingdings" panose="05000000000000000000" pitchFamily="2" charset="2"/>
              </a:rPr>
              <a:t>Vorsten/graven/bisschoppen gaat akkoord in ruil voor belasting en militaire steun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Soms pas na militair conflict. </a:t>
            </a:r>
          </a:p>
          <a:p>
            <a:r>
              <a:rPr lang="nl-NL" sz="2400" dirty="0">
                <a:sym typeface="Wingdings" panose="05000000000000000000" pitchFamily="2" charset="2"/>
              </a:rPr>
              <a:t>Deze afspraken staat in de </a:t>
            </a:r>
            <a:r>
              <a:rPr lang="nl-NL" sz="2400" b="1" dirty="0">
                <a:sym typeface="Wingdings" panose="05000000000000000000" pitchFamily="2" charset="2"/>
              </a:rPr>
              <a:t>Stadsrechten.</a:t>
            </a:r>
            <a:endParaRPr lang="nl-NL" sz="2400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17E583A-8BF7-7F0E-8ABC-088651E31C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606" y="1690688"/>
            <a:ext cx="3728336" cy="50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5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95D83-4C48-E2EB-8874-25838CC3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nl-NL" dirty="0"/>
              <a:t>Marktrecht, verzorgingsgebied en jaarmarkten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229CF2-477A-2F7A-F36D-208110393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17097"/>
            <a:ext cx="5181600" cy="4351338"/>
          </a:xfrm>
        </p:spPr>
        <p:txBody>
          <a:bodyPr>
            <a:normAutofit/>
          </a:bodyPr>
          <a:lstStyle/>
          <a:p>
            <a:r>
              <a:rPr lang="nl-NL" dirty="0"/>
              <a:t>Marktrecht essentieel voor macht steden</a:t>
            </a:r>
          </a:p>
          <a:p>
            <a:r>
              <a:rPr lang="nl-NL" dirty="0"/>
              <a:t>Ook grote toestroom aan </a:t>
            </a:r>
            <a:r>
              <a:rPr lang="nl-NL" b="1" dirty="0"/>
              <a:t>Aspirant-Poorters </a:t>
            </a:r>
            <a:r>
              <a:rPr lang="nl-NL" dirty="0"/>
              <a:t>nodig</a:t>
            </a:r>
          </a:p>
          <a:p>
            <a:r>
              <a:rPr lang="nl-NL" dirty="0"/>
              <a:t>Grote steden krijgen een groot </a:t>
            </a:r>
            <a:r>
              <a:rPr lang="nl-NL" b="1" dirty="0"/>
              <a:t>Verzorgingsgebied</a:t>
            </a:r>
            <a:endParaRPr lang="nl-NL" dirty="0"/>
          </a:p>
          <a:p>
            <a:r>
              <a:rPr lang="nl-NL" dirty="0"/>
              <a:t>Vooral in Vlaanderen en Noord-Italië zien we deze ontwikkeling opkomen (Stedelijke dynamiek)</a:t>
            </a: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0CBB2-6E60-7DD1-97CA-C6092640EC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410" y="2006600"/>
            <a:ext cx="430230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9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Macht van Atrecht &amp; Vlaanderen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98938" y="1690687"/>
            <a:ext cx="5645800" cy="4802187"/>
          </a:xfrm>
        </p:spPr>
        <p:txBody>
          <a:bodyPr>
            <a:normAutofit/>
          </a:bodyPr>
          <a:lstStyle/>
          <a:p>
            <a:r>
              <a:rPr lang="nl-NL" sz="3200" dirty="0"/>
              <a:t>Twee gebieden in de Nederlanden lopen voorop met verstedelijking; Artesië en Vlaanderen.</a:t>
            </a:r>
          </a:p>
          <a:p>
            <a:pPr lvl="1"/>
            <a:r>
              <a:rPr lang="nl-NL" b="1" dirty="0">
                <a:solidFill>
                  <a:srgbClr val="C00000"/>
                </a:solidFill>
              </a:rPr>
              <a:t>Atrecht</a:t>
            </a:r>
            <a:r>
              <a:rPr lang="nl-NL" dirty="0"/>
              <a:t> startpunt </a:t>
            </a:r>
            <a:r>
              <a:rPr lang="nl-NL" b="1" dirty="0"/>
              <a:t>Stedelijke Dynamiek </a:t>
            </a:r>
            <a:r>
              <a:rPr lang="nl-NL" dirty="0"/>
              <a:t>(stedelijke levendigheid)</a:t>
            </a:r>
          </a:p>
          <a:p>
            <a:r>
              <a:rPr lang="nl-NL" sz="3200" dirty="0"/>
              <a:t>Waarom mogelijk?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/>
              <a:t>Goede landbouwgrond </a:t>
            </a:r>
            <a:r>
              <a:rPr lang="nl-NL" dirty="0">
                <a:sym typeface="Wingdings" panose="05000000000000000000" pitchFamily="2" charset="2"/>
              </a:rPr>
              <a:t> genoeg eten voor de bevolking.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dirty="0">
                <a:sym typeface="Wingdings" panose="05000000000000000000" pitchFamily="2" charset="2"/>
              </a:rPr>
              <a:t>Veel schapen grondstof voor de </a:t>
            </a:r>
            <a:r>
              <a:rPr lang="nl-NL" b="1" dirty="0">
                <a:sym typeface="Wingdings" panose="05000000000000000000" pitchFamily="2" charset="2"/>
              </a:rPr>
              <a:t>Lakenhandel</a:t>
            </a:r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5" name="Picture 10" descr="Artesië in 1350">
            <a:extLst>
              <a:ext uri="{FF2B5EF4-FFF2-40B4-BE49-F238E27FC236}">
                <a16:creationId xmlns:a16="http://schemas.microsoft.com/office/drawing/2014/main" id="{D6495478-B87D-2340-A7E8-42F58E099A6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1700807"/>
            <a:ext cx="3960440" cy="50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DCF37A4-F37A-C748-A9FF-767ECBFC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1690687"/>
            <a:ext cx="3953193" cy="5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2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Vlaanderen neemt positie Atrecht in</a:t>
            </a:r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27781" y="1600200"/>
            <a:ext cx="3564438" cy="4572000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0B8E2FEC-D8BB-FB4C-83E6-7132D6AE93FB}"/>
              </a:ext>
            </a:extLst>
          </p:cNvPr>
          <p:cNvGrpSpPr/>
          <p:nvPr/>
        </p:nvGrpSpPr>
        <p:grpSpPr>
          <a:xfrm>
            <a:off x="2279576" y="4005064"/>
            <a:ext cx="1875532" cy="791892"/>
            <a:chOff x="1114624" y="4386808"/>
            <a:chExt cx="1875532" cy="79189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810029C5-E4BF-D74D-B4EB-B43BCD46EA99}"/>
                </a:ext>
              </a:extLst>
            </p:cNvPr>
            <p:cNvSpPr txBox="1"/>
            <p:nvPr/>
          </p:nvSpPr>
          <p:spPr>
            <a:xfrm>
              <a:off x="1117948" y="4386808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nl-NL" dirty="0">
                  <a:solidFill>
                    <a:prstClr val="black"/>
                  </a:solidFill>
                  <a:latin typeface="Tw Cen MT"/>
                </a:rPr>
                <a:t>Nederlandstalig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794155B-44DE-6242-B331-2279A80A26B1}"/>
                </a:ext>
              </a:extLst>
            </p:cNvPr>
            <p:cNvSpPr txBox="1"/>
            <p:nvPr/>
          </p:nvSpPr>
          <p:spPr>
            <a:xfrm>
              <a:off x="1114624" y="4809368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nl-NL" dirty="0">
                  <a:solidFill>
                    <a:prstClr val="black"/>
                  </a:solidFill>
                  <a:latin typeface="Tw Cen MT"/>
                </a:rPr>
                <a:t>Franstalig</a:t>
              </a:r>
            </a:p>
          </p:txBody>
        </p:sp>
      </p:grp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5E8724E2-7B5C-9C44-ADD9-3AF1854F5DD7}"/>
              </a:ext>
            </a:extLst>
          </p:cNvPr>
          <p:cNvCxnSpPr>
            <a:cxnSpLocks/>
          </p:cNvCxnSpPr>
          <p:nvPr/>
        </p:nvCxnSpPr>
        <p:spPr>
          <a:xfrm>
            <a:off x="2005342" y="4427624"/>
            <a:ext cx="214976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595AF231-7BFB-6644-8CC6-18DB5A446F9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4" y="1625228"/>
            <a:ext cx="4165333" cy="353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F59903C5-BC73-6544-A862-10235A789EE2}"/>
              </a:ext>
            </a:extLst>
          </p:cNvPr>
          <p:cNvSpPr txBox="1"/>
          <p:nvPr/>
        </p:nvSpPr>
        <p:spPr>
          <a:xfrm>
            <a:off x="6168009" y="4595668"/>
            <a:ext cx="140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dirty="0">
                <a:solidFill>
                  <a:prstClr val="black"/>
                </a:solidFill>
                <a:highlight>
                  <a:srgbClr val="00FFFF"/>
                </a:highlight>
                <a:latin typeface="Tw Cen MT"/>
              </a:rPr>
              <a:t>Franse Rijk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637C085-4452-A349-9E40-11A1BD1B921A}"/>
              </a:ext>
            </a:extLst>
          </p:cNvPr>
          <p:cNvSpPr txBox="1"/>
          <p:nvPr/>
        </p:nvSpPr>
        <p:spPr>
          <a:xfrm>
            <a:off x="9264353" y="4293097"/>
            <a:ext cx="1068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1600" dirty="0">
                <a:solidFill>
                  <a:prstClr val="black"/>
                </a:solidFill>
                <a:highlight>
                  <a:srgbClr val="FFFF00"/>
                </a:highlight>
                <a:latin typeface="Tw Cen MT"/>
              </a:rPr>
              <a:t>Heilige Roomse Rijk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A493E6D-3BBA-A244-A610-DF48AB4C9CE8}"/>
              </a:ext>
            </a:extLst>
          </p:cNvPr>
          <p:cNvCxnSpPr>
            <a:cxnSpLocks/>
          </p:cNvCxnSpPr>
          <p:nvPr/>
        </p:nvCxnSpPr>
        <p:spPr>
          <a:xfrm flipH="1">
            <a:off x="8777376" y="2852556"/>
            <a:ext cx="1339940" cy="23050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9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Vlaanderen neemt positie Atrecht in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92723" y="1690688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nl-NL" sz="3200" dirty="0"/>
              <a:t>Vanaf 1300 nemen Steden in Vlaanderen nemen de positie over van Atrecht;</a:t>
            </a:r>
          </a:p>
          <a:p>
            <a:pPr lvl="1"/>
            <a:r>
              <a:rPr lang="nl-NL" dirty="0"/>
              <a:t>Gent, Brugge en Ieper worden de handelssteden.</a:t>
            </a:r>
          </a:p>
          <a:p>
            <a:r>
              <a:rPr lang="nl-NL" sz="3200" dirty="0"/>
              <a:t>Waarom deze verschuiving?</a:t>
            </a:r>
          </a:p>
          <a:p>
            <a:pPr lvl="1"/>
            <a:r>
              <a:rPr lang="nl-NL" dirty="0"/>
              <a:t>Handelsroutes tussen Noord-Frankrijk en Italië werden verstoord vanwege oorlogen in Italië.</a:t>
            </a:r>
          </a:p>
          <a:p>
            <a:pPr lvl="1"/>
            <a:r>
              <a:rPr lang="nl-NL" dirty="0"/>
              <a:t>Brugge had een veel betere geografische locatie dan Atrecht en wordt lid van de </a:t>
            </a:r>
            <a:r>
              <a:rPr lang="nl-NL" b="1" dirty="0"/>
              <a:t>Hanze</a:t>
            </a:r>
            <a:endParaRPr lang="nl-NL" sz="1600" b="1" dirty="0"/>
          </a:p>
        </p:txBody>
      </p:sp>
      <p:pic>
        <p:nvPicPr>
          <p:cNvPr id="1026" name="Picture 2" descr="Vensterplaat De Hanze - Canon van Nederla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90688"/>
            <a:ext cx="5665795" cy="34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62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Politieke en sociale spanningen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23048" y="1430215"/>
            <a:ext cx="5696752" cy="5062659"/>
          </a:xfrm>
        </p:spPr>
        <p:txBody>
          <a:bodyPr>
            <a:normAutofit fontScale="92500" lnSpcReduction="10000"/>
          </a:bodyPr>
          <a:lstStyle/>
          <a:p>
            <a:r>
              <a:rPr lang="nl-NL" sz="3600" dirty="0"/>
              <a:t>Binnen steden nieuwe sociale verhoudingen:</a:t>
            </a:r>
          </a:p>
          <a:p>
            <a:pPr lvl="1"/>
            <a:r>
              <a:rPr lang="nl-NL" sz="2800" dirty="0"/>
              <a:t>Rijke handelselite gaat alle bestuursfuncties onderling verdelen (zoals taak van Schepen).</a:t>
            </a:r>
          </a:p>
          <a:p>
            <a:pPr lvl="1"/>
            <a:r>
              <a:rPr lang="nl-NL" sz="2800" dirty="0"/>
              <a:t>Deze elite gaat zich de </a:t>
            </a:r>
            <a:r>
              <a:rPr lang="nl-NL" sz="2800" b="1" dirty="0"/>
              <a:t>Patriciërs</a:t>
            </a:r>
            <a:r>
              <a:rPr lang="nl-NL" sz="2800" dirty="0"/>
              <a:t> noemen:</a:t>
            </a:r>
          </a:p>
          <a:p>
            <a:pPr lvl="2"/>
            <a:r>
              <a:rPr lang="nl-NL" sz="2400" dirty="0"/>
              <a:t>Geven leningen aan vorsten</a:t>
            </a:r>
          </a:p>
          <a:p>
            <a:pPr lvl="2"/>
            <a:r>
              <a:rPr lang="nl-NL" sz="2400" dirty="0"/>
              <a:t>Gedroegen meer en meer als adel.</a:t>
            </a:r>
          </a:p>
          <a:p>
            <a:pPr lvl="1"/>
            <a:r>
              <a:rPr lang="nl-NL" sz="2800" dirty="0"/>
              <a:t>De rest van de bevolking in de stad wordt het </a:t>
            </a:r>
            <a:r>
              <a:rPr lang="nl-NL" sz="2800" b="1" dirty="0"/>
              <a:t>Gemeen</a:t>
            </a:r>
            <a:r>
              <a:rPr lang="nl-NL" sz="2800" dirty="0"/>
              <a:t> genoemd.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9575" y="1542928"/>
            <a:ext cx="5379377" cy="3772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8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20805-A860-B38C-81F8-7624D334F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1302; Guldensporenslag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E3B70-CBC0-561D-7A07-1E117E45E8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Spanningen komen tot botsing met de Guldensporenslag (1302)</a:t>
            </a:r>
          </a:p>
          <a:p>
            <a:r>
              <a:rPr lang="nl-NL" dirty="0"/>
              <a:t>Vlaamse ambachtslieden en boeren (Gemeen) raken slaags met Franse ridders die gesteund worden door de patriciërs.</a:t>
            </a:r>
            <a:endParaRPr lang="nl-NL" sz="1600" dirty="0"/>
          </a:p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0965BBC-7A66-96FF-034F-002E779A07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2085" y="1825625"/>
            <a:ext cx="48618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BE805A2-D338-BE63-38D0-C321B338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F0F77E-ACA6-BF27-47E9-B1EF8B6C8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4000" i="1" dirty="0"/>
              <a:t>Welke invloed hadden sociaaleconomische en politieke ontwikkelingen op de positie van de stedelijke burgerij in de Nederlandse gewesten (1302-1602)?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163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870" y="1097280"/>
            <a:ext cx="11478260" cy="914718"/>
          </a:xfrm>
        </p:spPr>
        <p:txBody>
          <a:bodyPr>
            <a:normAutofit/>
          </a:bodyPr>
          <a:lstStyle/>
          <a:p>
            <a:r>
              <a:rPr lang="nl-NL" dirty="0"/>
              <a:t>Stedelijke netwerk in de Nederlanden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41300" y="2011998"/>
            <a:ext cx="11709400" cy="4846002"/>
          </a:xfrm>
        </p:spPr>
        <p:txBody>
          <a:bodyPr>
            <a:normAutofit/>
          </a:bodyPr>
          <a:lstStyle/>
          <a:p>
            <a:r>
              <a:rPr lang="nl-NL" sz="3200" dirty="0"/>
              <a:t>Brugge is handelscentrum van netwerk van steden die allemaal door innovatie een eigen positie innemen.</a:t>
            </a:r>
          </a:p>
          <a:p>
            <a:r>
              <a:rPr lang="nl-NL" sz="3200" b="1" dirty="0"/>
              <a:t>Brugge</a:t>
            </a:r>
            <a:r>
              <a:rPr lang="nl-NL" sz="3200" dirty="0"/>
              <a:t>: Banken &amp; wisselbrieven leiden tot koopmansbeurs.</a:t>
            </a:r>
          </a:p>
          <a:p>
            <a:r>
              <a:rPr lang="nl-NL" sz="3200" b="1" dirty="0"/>
              <a:t>Antwerpen: </a:t>
            </a:r>
            <a:r>
              <a:rPr lang="nl-NL" sz="3200" dirty="0"/>
              <a:t>Goede verbinding achterland en toegang grote schepen.</a:t>
            </a:r>
          </a:p>
          <a:p>
            <a:r>
              <a:rPr lang="nl-NL" sz="3200" b="1" dirty="0"/>
              <a:t>Amsterdam; </a:t>
            </a:r>
            <a:r>
              <a:rPr lang="nl-NL" sz="3200" dirty="0"/>
              <a:t>specialiseert zich in graanhandel met de Oostzee.</a:t>
            </a:r>
            <a:endParaRPr lang="nl-NL" sz="3200" b="1" dirty="0"/>
          </a:p>
          <a:p>
            <a:pPr lvl="1"/>
            <a:endParaRPr lang="nl-NL" sz="1700" dirty="0"/>
          </a:p>
        </p:txBody>
      </p:sp>
    </p:spTree>
    <p:extLst>
      <p:ext uri="{BB962C8B-B14F-4D97-AF65-F5344CB8AC3E}">
        <p14:creationId xmlns:p14="http://schemas.microsoft.com/office/powerpoint/2010/main" val="24467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Rol van de stedelijke burgerij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>
          <a:xfrm>
            <a:off x="629920" y="1690688"/>
            <a:ext cx="5389880" cy="448627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3200" dirty="0"/>
              <a:t>Politieke rol; besturen de stad (nemen deze over van de adel)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3200" dirty="0"/>
              <a:t>Gilden zorgen voor eigen leden (zorgen voor weduwen en wezen) (voorheen taak geestelijkheid)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3200" dirty="0"/>
              <a:t>Nemen taak geestelijkheid over met onderwijs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09" y="1551464"/>
            <a:ext cx="5333463" cy="375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9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EB3E8F80-5CCB-B485-BF6B-20DED2979359}"/>
              </a:ext>
            </a:extLst>
          </p:cNvPr>
          <p:cNvSpPr txBox="1">
            <a:spLocks/>
          </p:cNvSpPr>
          <p:nvPr/>
        </p:nvSpPr>
        <p:spPr>
          <a:xfrm>
            <a:off x="277586" y="746034"/>
            <a:ext cx="11636828" cy="574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Indeling examen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F5E9E5-E20A-76B7-7279-A64737D4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267" y="920221"/>
            <a:ext cx="5268772" cy="53984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B69A579D-7491-25A2-6747-696428774FD1}"/>
              </a:ext>
            </a:extLst>
          </p:cNvPr>
          <p:cNvGrpSpPr/>
          <p:nvPr/>
        </p:nvGrpSpPr>
        <p:grpSpPr>
          <a:xfrm>
            <a:off x="277586" y="3512212"/>
            <a:ext cx="3819645" cy="2736954"/>
            <a:chOff x="524540" y="4167963"/>
            <a:chExt cx="3428226" cy="1959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hthoek: afgeronde hoeken 3">
              <a:extLst>
                <a:ext uri="{FF2B5EF4-FFF2-40B4-BE49-F238E27FC236}">
                  <a16:creationId xmlns:a16="http://schemas.microsoft.com/office/drawing/2014/main" id="{F69AEE8B-08C3-15A4-1C53-5E5A1C83A58E}"/>
                </a:ext>
              </a:extLst>
            </p:cNvPr>
            <p:cNvSpPr/>
            <p:nvPr/>
          </p:nvSpPr>
          <p:spPr>
            <a:xfrm>
              <a:off x="524540" y="4167963"/>
              <a:ext cx="3374786" cy="1959750"/>
            </a:xfrm>
            <a:prstGeom prst="roundRect">
              <a:avLst/>
            </a:prstGeom>
            <a:solidFill>
              <a:srgbClr val="945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indent="0">
                <a:buNone/>
              </a:pPr>
              <a:endParaRPr lang="nl-NL" sz="1400" dirty="0">
                <a:latin typeface="Effra" panose="02000506080000020004" pitchFamily="2" charset="0"/>
              </a:endParaRP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E2F3E782-F698-D535-D5A9-43F051926862}"/>
                </a:ext>
              </a:extLst>
            </p:cNvPr>
            <p:cNvSpPr txBox="1"/>
            <p:nvPr/>
          </p:nvSpPr>
          <p:spPr>
            <a:xfrm>
              <a:off x="577980" y="4389136"/>
              <a:ext cx="896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>
                  <a:solidFill>
                    <a:schemeClr val="bg1"/>
                  </a:solidFill>
                  <a:latin typeface="Effra" panose="02000506080000020004" pitchFamily="2" charset="0"/>
                </a:rPr>
                <a:t>65%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E516850-A054-4C0F-26FE-ECA1B4A9EFA0}"/>
                </a:ext>
              </a:extLst>
            </p:cNvPr>
            <p:cNvSpPr txBox="1"/>
            <p:nvPr/>
          </p:nvSpPr>
          <p:spPr>
            <a:xfrm>
              <a:off x="577980" y="5048126"/>
              <a:ext cx="8963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dirty="0">
                  <a:solidFill>
                    <a:schemeClr val="bg1"/>
                  </a:solidFill>
                  <a:latin typeface="Effra" panose="02000506080000020004" pitchFamily="2" charset="0"/>
                </a:rPr>
                <a:t>35%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6E65B67-B853-899F-570C-45154F2FBFF2}"/>
                </a:ext>
              </a:extLst>
            </p:cNvPr>
            <p:cNvSpPr txBox="1"/>
            <p:nvPr/>
          </p:nvSpPr>
          <p:spPr>
            <a:xfrm>
              <a:off x="1474380" y="4252670"/>
              <a:ext cx="24783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Effra" panose="02000506080000020004" pitchFamily="2" charset="0"/>
                </a:rPr>
                <a:t>historische contexten (incl. bijbehorende kenmerkende aspecten)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8141A159-3F80-68D9-4158-8B77B4E87AA3}"/>
                </a:ext>
              </a:extLst>
            </p:cNvPr>
            <p:cNvSpPr txBox="1"/>
            <p:nvPr/>
          </p:nvSpPr>
          <p:spPr>
            <a:xfrm>
              <a:off x="1474379" y="5002963"/>
              <a:ext cx="2424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  <a:latin typeface="Effra" panose="02000506080000020004" pitchFamily="2" charset="0"/>
                </a:rPr>
                <a:t>overige kenmerkende aspecten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878391A1-7AAD-8FD1-0F5A-8C675194EB7D}"/>
              </a:ext>
            </a:extLst>
          </p:cNvPr>
          <p:cNvGrpSpPr/>
          <p:nvPr/>
        </p:nvGrpSpPr>
        <p:grpSpPr>
          <a:xfrm>
            <a:off x="277586" y="1256797"/>
            <a:ext cx="3760103" cy="1959750"/>
            <a:chOff x="524540" y="4167963"/>
            <a:chExt cx="3374786" cy="1959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DBA8FE59-9C04-FF34-C330-56284F4DCEA3}"/>
                </a:ext>
              </a:extLst>
            </p:cNvPr>
            <p:cNvSpPr/>
            <p:nvPr/>
          </p:nvSpPr>
          <p:spPr>
            <a:xfrm>
              <a:off x="524540" y="4167963"/>
              <a:ext cx="3374786" cy="195975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45E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indent="0">
                <a:buNone/>
              </a:pPr>
              <a:endParaRPr lang="nl-NL" sz="1400" dirty="0">
                <a:latin typeface="Effra" panose="02000506080000020004" pitchFamily="2" charset="0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409EB9D0-ADF5-0F3D-E7C3-857672F53B40}"/>
                </a:ext>
              </a:extLst>
            </p:cNvPr>
            <p:cNvSpPr txBox="1"/>
            <p:nvPr/>
          </p:nvSpPr>
          <p:spPr>
            <a:xfrm>
              <a:off x="712103" y="4297204"/>
              <a:ext cx="2969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dirty="0">
                  <a:solidFill>
                    <a:srgbClr val="945EE8"/>
                  </a:solidFill>
                  <a:latin typeface="Effra" panose="02000506080000020004" pitchFamily="2" charset="0"/>
                </a:rPr>
                <a:t>25 vragen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9908E5D-BE1F-E79A-7B15-2E1AE8DDB082}"/>
                </a:ext>
              </a:extLst>
            </p:cNvPr>
            <p:cNvSpPr txBox="1"/>
            <p:nvPr/>
          </p:nvSpPr>
          <p:spPr>
            <a:xfrm>
              <a:off x="712103" y="5231510"/>
              <a:ext cx="2969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dirty="0">
                  <a:solidFill>
                    <a:srgbClr val="945EE8"/>
                  </a:solidFill>
                  <a:latin typeface="Effra" panose="02000506080000020004" pitchFamily="2" charset="0"/>
                </a:rPr>
                <a:t>60 punten</a:t>
              </a:r>
            </a:p>
          </p:txBody>
        </p: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FF0B5D29-DBBC-051F-BD16-5FD0948EB27D}"/>
              </a:ext>
            </a:extLst>
          </p:cNvPr>
          <p:cNvSpPr txBox="1"/>
          <p:nvPr/>
        </p:nvSpPr>
        <p:spPr>
          <a:xfrm>
            <a:off x="318065" y="5505371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Effra" panose="02000506080000020004" pitchFamily="2" charset="0"/>
              </a:rPr>
              <a:t>100%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F5969CA-2550-FA0B-507B-52FFF64534FF}"/>
              </a:ext>
            </a:extLst>
          </p:cNvPr>
          <p:cNvSpPr txBox="1"/>
          <p:nvPr/>
        </p:nvSpPr>
        <p:spPr>
          <a:xfrm>
            <a:off x="1300841" y="5568447"/>
            <a:ext cx="276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Effra" panose="02000506080000020004" pitchFamily="2" charset="0"/>
              </a:rPr>
              <a:t>historische vaardigheden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B1CCD709-1EEA-C2CE-7238-D53046D005B7}"/>
              </a:ext>
            </a:extLst>
          </p:cNvPr>
          <p:cNvCxnSpPr>
            <a:cxnSpLocks/>
          </p:cNvCxnSpPr>
          <p:nvPr/>
        </p:nvCxnSpPr>
        <p:spPr>
          <a:xfrm>
            <a:off x="9680928" y="1373445"/>
            <a:ext cx="0" cy="4940780"/>
          </a:xfrm>
          <a:prstGeom prst="straightConnector1">
            <a:avLst/>
          </a:prstGeom>
          <a:ln w="63500">
            <a:solidFill>
              <a:srgbClr val="945EE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6E6CEE3-F360-7EFB-2C40-8DD9FA6B9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68" y="5442191"/>
            <a:ext cx="433902" cy="495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17EBCAA-605A-7448-CB96-0D4CC64F7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88" y="3003863"/>
            <a:ext cx="433902" cy="497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5D8E936-4445-6251-6FB2-7D864B904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88" y="3500184"/>
            <a:ext cx="433902" cy="496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1F23BEA-1603-7F23-AC5E-A3C57A321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88" y="3995370"/>
            <a:ext cx="433902" cy="497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8059791-888A-A9DD-FA3B-548DD6836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5" y="4491315"/>
            <a:ext cx="434080" cy="496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Geschiedenis en Didactiek | 09: Wereldoorlogen">
            <a:extLst>
              <a:ext uri="{FF2B5EF4-FFF2-40B4-BE49-F238E27FC236}">
                <a16:creationId xmlns:a16="http://schemas.microsoft.com/office/drawing/2014/main" id="{4CF05289-DF54-FB04-DE09-95A7C5162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20" y="4968555"/>
            <a:ext cx="492616" cy="4926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61EB8960-FCA4-D607-7A22-14ED2ACB2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27" y="1007114"/>
            <a:ext cx="434664" cy="50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F87325B8-4524-3D86-F32C-4A6644DCC9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74" y="1506861"/>
            <a:ext cx="439328" cy="500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8A7C7F3-621D-DD26-4216-34B90D7E5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947" y="2006595"/>
            <a:ext cx="438212" cy="500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430057F6-91A8-375E-5A44-50C4778AAB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290" y="2510316"/>
            <a:ext cx="427276" cy="492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48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Religieuze veranderingen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64160" y="1700808"/>
            <a:ext cx="5755640" cy="4476155"/>
          </a:xfrm>
        </p:spPr>
        <p:txBody>
          <a:bodyPr>
            <a:noAutofit/>
          </a:bodyPr>
          <a:lstStyle/>
          <a:p>
            <a:r>
              <a:rPr lang="nl-NL" dirty="0"/>
              <a:t>Middeleeuwse steden vaak een hechte gemeenschap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b="1" dirty="0">
                <a:sym typeface="Wingdings" panose="05000000000000000000" pitchFamily="2" charset="2"/>
              </a:rPr>
              <a:t>Commune</a:t>
            </a:r>
          </a:p>
          <a:p>
            <a:r>
              <a:rPr lang="nl-NL" dirty="0">
                <a:sym typeface="Wingdings" panose="05000000000000000000" pitchFamily="2" charset="2"/>
              </a:rPr>
              <a:t>Steden worden steeds zelfstandiger</a:t>
            </a:r>
          </a:p>
          <a:p>
            <a:pPr lvl="1"/>
            <a:r>
              <a:rPr lang="nl-NL" sz="2000" dirty="0">
                <a:sym typeface="Wingdings" panose="05000000000000000000" pitchFamily="2" charset="2"/>
              </a:rPr>
              <a:t>Burgers </a:t>
            </a:r>
            <a:r>
              <a:rPr lang="nl-NL" sz="2000" dirty="0"/>
              <a:t>voelde zich verbonden aan het algemene belang (</a:t>
            </a:r>
            <a:r>
              <a:rPr lang="nl-NL" sz="2000" b="1" dirty="0"/>
              <a:t>De Bonum Commune).</a:t>
            </a:r>
          </a:p>
          <a:p>
            <a:r>
              <a:rPr lang="nl-NL" sz="2400" dirty="0"/>
              <a:t>Eerst was het taak van de geestelijkheid geweest te zorgen voor armen, zieken en onderwijs.</a:t>
            </a:r>
          </a:p>
          <a:p>
            <a:pPr lvl="1"/>
            <a:r>
              <a:rPr lang="nl-NL" dirty="0"/>
              <a:t>Nu neemt de </a:t>
            </a:r>
            <a:r>
              <a:rPr lang="nl-NL" b="1" dirty="0"/>
              <a:t>burgerij</a:t>
            </a:r>
            <a:r>
              <a:rPr lang="nl-NL" dirty="0"/>
              <a:t> deze rol over</a:t>
            </a:r>
          </a:p>
          <a:p>
            <a:pPr lvl="1"/>
            <a:r>
              <a:rPr lang="nl-NL" dirty="0"/>
              <a:t>Automatisch onafhankelijker van de kerk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7" y="1700808"/>
            <a:ext cx="5607645" cy="41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360" y="619442"/>
            <a:ext cx="10515600" cy="1325563"/>
          </a:xfrm>
        </p:spPr>
        <p:txBody>
          <a:bodyPr/>
          <a:lstStyle/>
          <a:p>
            <a:r>
              <a:rPr lang="nl-NL" dirty="0"/>
              <a:t>Moderne devotie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27000" y="2122522"/>
            <a:ext cx="5969000" cy="4351338"/>
          </a:xfrm>
        </p:spPr>
        <p:txBody>
          <a:bodyPr>
            <a:normAutofit/>
          </a:bodyPr>
          <a:lstStyle/>
          <a:p>
            <a:pPr lvl="1"/>
            <a:r>
              <a:rPr lang="nl-NL" sz="3200" dirty="0"/>
              <a:t>Stedelingen willen een meer individuele geloofsbeleving </a:t>
            </a:r>
            <a:r>
              <a:rPr lang="nl-NL" sz="3200" dirty="0">
                <a:sym typeface="Wingdings" pitchFamily="2" charset="2"/>
              </a:rPr>
              <a:t> de opkomst van de Moderne Devotie.</a:t>
            </a:r>
          </a:p>
          <a:p>
            <a:pPr lvl="1"/>
            <a:r>
              <a:rPr lang="nl-NL" sz="3200" dirty="0"/>
              <a:t>De kerk reageert hierop;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sz="3200" dirty="0"/>
              <a:t>Begijnhoven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sz="3200" dirty="0"/>
              <a:t>Bedelorden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0" y="282699"/>
            <a:ext cx="5969000" cy="629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0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Particularisme vs. Centralisatie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Steden in Vlaanderen en Brabant blijven strijden voor particularisme (zelf als stad eigen belasting en rechtsspraak).</a:t>
            </a:r>
          </a:p>
          <a:p>
            <a:pPr marL="457200" lvl="1" indent="0">
              <a:buNone/>
            </a:pPr>
            <a:endParaRPr lang="nl-NL" dirty="0"/>
          </a:p>
          <a:p>
            <a:r>
              <a:rPr lang="nl-NL" sz="3200" dirty="0"/>
              <a:t>Vorsten gaan juist streven naar centralisatie, ze botsen met de steden</a:t>
            </a: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312024" y="1611568"/>
            <a:ext cx="3384376" cy="480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199" y="274638"/>
            <a:ext cx="7386321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Gevolgen in de Nederlandse gebieden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1028680" cy="4351338"/>
          </a:xfrm>
        </p:spPr>
        <p:txBody>
          <a:bodyPr>
            <a:noAutofit/>
          </a:bodyPr>
          <a:lstStyle/>
          <a:p>
            <a:r>
              <a:rPr lang="nl-NL" sz="3200" dirty="0"/>
              <a:t>In de Nederlandse gebieden zijn de Bourgondiërs hertogen bezig om grip te krijgen op het bestuur en rechtspraak</a:t>
            </a:r>
          </a:p>
          <a:p>
            <a:pPr lvl="1"/>
            <a:r>
              <a:rPr lang="nl-NL" dirty="0"/>
              <a:t>Vooral in Brussel stelt hij een centrale rechtbank in.</a:t>
            </a:r>
          </a:p>
          <a:p>
            <a:r>
              <a:rPr lang="nl-NL" sz="3200" dirty="0"/>
              <a:t>Steden als Brugge, Gent krijgen meer conflicten met de vorst; opstanden tegen de vorst zorgen voor veel problemen.</a:t>
            </a:r>
          </a:p>
          <a:p>
            <a:r>
              <a:rPr lang="nl-NL" sz="3200" dirty="0"/>
              <a:t>De strijd tussen Brugge en de vorsten zorgde voor economische malaise waardoor Antwerpen de rol als handelscentrum overneemt (i.c.m. met positieve ligging met handel Portugal en Spanje).	</a:t>
            </a:r>
          </a:p>
        </p:txBody>
      </p:sp>
    </p:spTree>
    <p:extLst>
      <p:ext uri="{BB962C8B-B14F-4D97-AF65-F5344CB8AC3E}">
        <p14:creationId xmlns:p14="http://schemas.microsoft.com/office/powerpoint/2010/main" val="5814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Habsburgse vorsten verder met centraliseren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47040" y="1825624"/>
            <a:ext cx="5572760" cy="4493895"/>
          </a:xfrm>
        </p:spPr>
        <p:txBody>
          <a:bodyPr>
            <a:normAutofit/>
          </a:bodyPr>
          <a:lstStyle/>
          <a:p>
            <a:r>
              <a:rPr lang="nl-NL" sz="3200" dirty="0"/>
              <a:t>In de 16</a:t>
            </a:r>
            <a:r>
              <a:rPr lang="nl-NL" sz="3200" baseline="30000" dirty="0"/>
              <a:t>e</a:t>
            </a:r>
            <a:r>
              <a:rPr lang="nl-NL" sz="3200" dirty="0"/>
              <a:t> eeuw vallen de Nederlandse gebieden onder de Habsburgers</a:t>
            </a:r>
            <a:endParaRPr lang="nl-NL" sz="3200" dirty="0">
              <a:sym typeface="Wingdings" panose="05000000000000000000" pitchFamily="2" charset="2"/>
            </a:endParaRPr>
          </a:p>
          <a:p>
            <a:pPr lvl="1"/>
            <a:r>
              <a:rPr lang="nl-NL" dirty="0">
                <a:sym typeface="Wingdings" panose="05000000000000000000" pitchFamily="2" charset="2"/>
              </a:rPr>
              <a:t>Gaat door met centralisatiepolitiek.</a:t>
            </a:r>
          </a:p>
          <a:p>
            <a:r>
              <a:rPr lang="nl-NL" dirty="0">
                <a:sym typeface="Wingdings" panose="05000000000000000000" pitchFamily="2" charset="2"/>
              </a:rPr>
              <a:t>Vooral tegen twee elementen;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Particularisme moet weg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Protestantisme is een gevaar.</a:t>
            </a:r>
          </a:p>
          <a:p>
            <a:r>
              <a:rPr lang="nl-NL" dirty="0">
                <a:sym typeface="Wingdings" panose="05000000000000000000" pitchFamily="2" charset="2"/>
              </a:rPr>
              <a:t>1566 Beeldenstorm  daarna start opstand in 1568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F23289-F6FD-1AED-0B92-5599C0E33E6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181600" cy="39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96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Alva start Terreur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556792"/>
            <a:ext cx="4248740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620688"/>
            <a:ext cx="4392488" cy="608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79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Essentie opstand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88908" y="1495108"/>
            <a:ext cx="5761594" cy="4879975"/>
          </a:xfrm>
        </p:spPr>
        <p:txBody>
          <a:bodyPr>
            <a:normAutofit/>
          </a:bodyPr>
          <a:lstStyle/>
          <a:p>
            <a:r>
              <a:rPr lang="nl-NL" dirty="0"/>
              <a:t>De strijd draait om de controle van de steden</a:t>
            </a:r>
          </a:p>
          <a:p>
            <a:r>
              <a:rPr lang="nl-NL" b="1" dirty="0"/>
              <a:t>1585</a:t>
            </a:r>
            <a:r>
              <a:rPr lang="nl-NL" b="1" dirty="0">
                <a:sym typeface="Wingdings" pitchFamily="2" charset="2"/>
              </a:rPr>
              <a:t>Val van Antwerpen</a:t>
            </a:r>
            <a:endParaRPr lang="nl-NL" b="1" dirty="0"/>
          </a:p>
          <a:p>
            <a:r>
              <a:rPr lang="nl-NL" dirty="0"/>
              <a:t>Holland en Zeeland blokkeren vervolgens de toegang tot de Schelde </a:t>
            </a:r>
            <a:r>
              <a:rPr lang="nl-NL" dirty="0">
                <a:sym typeface="Wingdings" panose="05000000000000000000" pitchFamily="2" charset="2"/>
              </a:rPr>
              <a:t> om de stad economisch te vernielen.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794" y="1404461"/>
            <a:ext cx="5203298" cy="404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117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Gevolg van Antwerpen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"/>
          </p:nvPr>
        </p:nvSpPr>
        <p:spPr>
          <a:xfrm>
            <a:off x="362103" y="1690688"/>
            <a:ext cx="5657697" cy="4486275"/>
          </a:xfrm>
        </p:spPr>
        <p:txBody>
          <a:bodyPr>
            <a:normAutofit/>
          </a:bodyPr>
          <a:lstStyle/>
          <a:p>
            <a:r>
              <a:rPr lang="nl-NL" sz="3200" dirty="0"/>
              <a:t>Veel handelaren vluchten richting de Noordelijke gewesten.</a:t>
            </a:r>
            <a:endParaRPr lang="nl-NL" sz="2400" dirty="0"/>
          </a:p>
          <a:p>
            <a:pPr lvl="1"/>
            <a:r>
              <a:rPr lang="nl-NL" dirty="0"/>
              <a:t>Vooral Amsterdam groeit enorm en neemt de positie over van Antwerpen.</a:t>
            </a:r>
          </a:p>
          <a:p>
            <a:pPr lvl="1"/>
            <a:r>
              <a:rPr lang="nl-NL" dirty="0"/>
              <a:t>Amsterdam wordt </a:t>
            </a:r>
            <a:r>
              <a:rPr lang="nl-NL" b="1" dirty="0"/>
              <a:t>de</a:t>
            </a:r>
            <a:r>
              <a:rPr lang="nl-NL" dirty="0"/>
              <a:t> Stapelmarkt voor Europa.</a:t>
            </a:r>
          </a:p>
          <a:p>
            <a:r>
              <a:rPr lang="nl-NL" dirty="0"/>
              <a:t>1602 oprichting VOC </a:t>
            </a:r>
            <a:r>
              <a:rPr lang="nl-NL" dirty="0">
                <a:sym typeface="Wingdings" pitchFamily="2" charset="2"/>
              </a:rPr>
              <a:t>daarna handelsgrootmacht met een internationaal netwerk</a:t>
            </a:r>
            <a:endParaRPr lang="nl-NL" dirty="0"/>
          </a:p>
        </p:txBody>
      </p:sp>
      <p:pic>
        <p:nvPicPr>
          <p:cNvPr id="7" name="Tijdelijke aanduiding voor inhoud 4"/>
          <p:cNvPicPr>
            <a:picLocks noGrp="1" noChangeAspect="1"/>
          </p:cNvPicPr>
          <p:nvPr>
            <p:ph sz="quarter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1690688"/>
            <a:ext cx="5657695" cy="310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228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7BBC72DB-11C1-F760-EE61-E2ADD8C1B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4800" i="1" dirty="0"/>
              <a:t>In hoeverre bepaalde de burgerij de ontwikkelingen in de Republiek (1602-1700).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7434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NL" sz="3200" dirty="0"/>
              <a:t>Bestuur Republiek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7360" y="1690688"/>
            <a:ext cx="11176000" cy="4608512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nl-NL" altLang="nl-NL" sz="4000" dirty="0"/>
              <a:t>Bestuur in Republiek is uniek (</a:t>
            </a:r>
            <a:r>
              <a:rPr lang="nl-NL" altLang="nl-NL" sz="4000" b="1" dirty="0"/>
              <a:t>Confederatie/Statenbond)</a:t>
            </a:r>
            <a:r>
              <a:rPr lang="nl-NL" altLang="nl-NL" sz="4000" dirty="0"/>
              <a:t> </a:t>
            </a:r>
          </a:p>
          <a:p>
            <a:pPr lvl="1">
              <a:lnSpc>
                <a:spcPct val="90000"/>
              </a:lnSpc>
            </a:pPr>
            <a:r>
              <a:rPr lang="nl-NL" altLang="nl-NL" sz="3200" dirty="0"/>
              <a:t>Bestuur in de Republiek is verdeeld over de gewesten (dus geen centrale macht)</a:t>
            </a:r>
          </a:p>
          <a:p>
            <a:pPr lvl="1">
              <a:lnSpc>
                <a:spcPct val="90000"/>
              </a:lnSpc>
            </a:pPr>
            <a:r>
              <a:rPr lang="nl-NL" altLang="nl-NL" sz="3200" b="1" dirty="0"/>
              <a:t>Regenten</a:t>
            </a:r>
            <a:r>
              <a:rPr lang="nl-NL" altLang="nl-NL" sz="3200" dirty="0"/>
              <a:t> zijn afkomstig uit handelselite (rijke bovenlaag)</a:t>
            </a:r>
            <a:r>
              <a:rPr lang="nl-NL" altLang="nl-NL" sz="3200" dirty="0">
                <a:sym typeface="Wingdings" pitchFamily="2" charset="2"/>
              </a:rPr>
              <a:t>Patriciaat)</a:t>
            </a:r>
          </a:p>
          <a:p>
            <a:pPr>
              <a:lnSpc>
                <a:spcPct val="90000"/>
              </a:lnSpc>
            </a:pPr>
            <a:r>
              <a:rPr lang="nl-NL" altLang="nl-NL" sz="4000" dirty="0"/>
              <a:t>Elk gewest blijft zichzelf besturen </a:t>
            </a:r>
            <a:r>
              <a:rPr lang="nl-NL" altLang="nl-NL" sz="4000" dirty="0">
                <a:sym typeface="Wingdings" panose="05000000000000000000" pitchFamily="2" charset="2"/>
              </a:rPr>
              <a:t></a:t>
            </a:r>
          </a:p>
          <a:p>
            <a:pPr lvl="1">
              <a:lnSpc>
                <a:spcPct val="90000"/>
              </a:lnSpc>
            </a:pPr>
            <a:r>
              <a:rPr lang="nl-NL" altLang="nl-NL" sz="3600" b="1" dirty="0">
                <a:sym typeface="Wingdings" panose="05000000000000000000" pitchFamily="2" charset="2"/>
              </a:rPr>
              <a:t>Regenten willen vooral gewetensvrijheid en particularisme van steden behouden en beschermen</a:t>
            </a:r>
          </a:p>
          <a:p>
            <a:pPr>
              <a:lnSpc>
                <a:spcPct val="90000"/>
              </a:lnSpc>
            </a:pPr>
            <a:endParaRPr lang="nl-NL" altLang="nl-NL" sz="2400" dirty="0"/>
          </a:p>
        </p:txBody>
      </p:sp>
    </p:spTree>
    <p:extLst>
      <p:ext uri="{BB962C8B-B14F-4D97-AF65-F5344CB8AC3E}">
        <p14:creationId xmlns:p14="http://schemas.microsoft.com/office/powerpoint/2010/main" val="13742686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66C87-F73C-70C3-79B7-9B8A6DF15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20256E9A-485E-76C2-2AB7-12976CDBCA34}"/>
              </a:ext>
            </a:extLst>
          </p:cNvPr>
          <p:cNvSpPr txBox="1">
            <a:spLocks/>
          </p:cNvSpPr>
          <p:nvPr/>
        </p:nvSpPr>
        <p:spPr>
          <a:xfrm>
            <a:off x="277586" y="746034"/>
            <a:ext cx="11636828" cy="574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Volgordevraag: iedere vraag sluit aan bij leerstof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3F2BBCF-9B4D-5F61-4298-732D0EBC39A2}"/>
              </a:ext>
            </a:extLst>
          </p:cNvPr>
          <p:cNvSpPr txBox="1"/>
          <p:nvPr/>
        </p:nvSpPr>
        <p:spPr>
          <a:xfrm>
            <a:off x="277586" y="1102794"/>
            <a:ext cx="116368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Effra" panose="02000506080000020004" pitchFamily="2" charset="0"/>
              </a:rPr>
              <a:t>De volgende gebeurtenissen over moeders staan in willekeurige volgorde.</a:t>
            </a:r>
          </a:p>
          <a:p>
            <a:pPr marL="342900" indent="-342900">
              <a:buFontTx/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Anna </a:t>
            </a:r>
            <a:r>
              <a:rPr lang="nl-NL" sz="2400" dirty="0" err="1">
                <a:latin typeface="Effra" panose="02000506080000020004" pitchFamily="2" charset="0"/>
              </a:rPr>
              <a:t>Jarvis</a:t>
            </a:r>
            <a:r>
              <a:rPr lang="nl-NL" sz="2400" dirty="0">
                <a:latin typeface="Effra" panose="02000506080000020004" pitchFamily="2" charset="0"/>
              </a:rPr>
              <a:t> organiseerde de eerste officiële </a:t>
            </a:r>
            <a:r>
              <a:rPr lang="nl-NL" sz="2400" dirty="0" err="1">
                <a:latin typeface="Effra" panose="02000506080000020004" pitchFamily="2" charset="0"/>
              </a:rPr>
              <a:t>moederdag</a:t>
            </a:r>
            <a:r>
              <a:rPr lang="nl-NL" sz="2400" dirty="0">
                <a:latin typeface="Effra" panose="02000506080000020004" pitchFamily="2" charset="0"/>
              </a:rPr>
              <a:t> ter ere van haar moeder, Ann </a:t>
            </a:r>
            <a:r>
              <a:rPr lang="nl-NL" sz="2400" dirty="0" err="1">
                <a:latin typeface="Effra" panose="02000506080000020004" pitchFamily="2" charset="0"/>
              </a:rPr>
              <a:t>Reeves</a:t>
            </a:r>
            <a:r>
              <a:rPr lang="nl-NL" sz="2400" dirty="0">
                <a:latin typeface="Effra" panose="02000506080000020004" pitchFamily="2" charset="0"/>
              </a:rPr>
              <a:t> </a:t>
            </a:r>
            <a:r>
              <a:rPr lang="nl-NL" sz="2400" dirty="0" err="1">
                <a:latin typeface="Effra" panose="02000506080000020004" pitchFamily="2" charset="0"/>
              </a:rPr>
              <a:t>Jarvis</a:t>
            </a:r>
            <a:r>
              <a:rPr lang="nl-NL" sz="2400" dirty="0">
                <a:latin typeface="Effra" panose="02000506080000020004" pitchFamily="2" charset="0"/>
              </a:rPr>
              <a:t>, die met haar ‘</a:t>
            </a:r>
            <a:r>
              <a:rPr lang="en-US" sz="2400" dirty="0">
                <a:latin typeface="Effra" panose="02000506080000020004" pitchFamily="2" charset="0"/>
              </a:rPr>
              <a:t>Mothers’ Work Clubs’ </a:t>
            </a:r>
            <a:r>
              <a:rPr lang="en-US" sz="2400" dirty="0" err="1">
                <a:latin typeface="Effra" panose="02000506080000020004" pitchFamily="2" charset="0"/>
              </a:rPr>
              <a:t>een</a:t>
            </a:r>
            <a:r>
              <a:rPr lang="en-US" sz="2400" dirty="0">
                <a:latin typeface="Effra" panose="02000506080000020004" pitchFamily="2" charset="0"/>
              </a:rPr>
              <a:t> </a:t>
            </a:r>
            <a:r>
              <a:rPr lang="en-US" sz="2400" dirty="0" err="1">
                <a:latin typeface="Effra" panose="02000506080000020004" pitchFamily="2" charset="0"/>
              </a:rPr>
              <a:t>inspiratiebron</a:t>
            </a:r>
            <a:r>
              <a:rPr lang="en-US" sz="2400" dirty="0">
                <a:latin typeface="Effra" panose="02000506080000020004" pitchFamily="2" charset="0"/>
              </a:rPr>
              <a:t> was </a:t>
            </a:r>
            <a:r>
              <a:rPr lang="en-US" sz="2400" dirty="0" err="1">
                <a:latin typeface="Effra" panose="02000506080000020004" pitchFamily="2" charset="0"/>
              </a:rPr>
              <a:t>voor</a:t>
            </a:r>
            <a:r>
              <a:rPr lang="en-US" sz="2400" dirty="0">
                <a:latin typeface="Effra" panose="02000506080000020004" pitchFamily="2" charset="0"/>
              </a:rPr>
              <a:t> de </a:t>
            </a:r>
            <a:r>
              <a:rPr lang="en-US" sz="2400" dirty="0" err="1">
                <a:latin typeface="Effra" panose="02000506080000020004" pitchFamily="2" charset="0"/>
              </a:rPr>
              <a:t>eerste</a:t>
            </a:r>
            <a:r>
              <a:rPr lang="en-US" sz="2400" dirty="0">
                <a:latin typeface="Effra" panose="02000506080000020004" pitchFamily="2" charset="0"/>
              </a:rPr>
              <a:t> </a:t>
            </a:r>
            <a:r>
              <a:rPr lang="en-US" sz="2400" dirty="0" err="1">
                <a:latin typeface="Effra" panose="02000506080000020004" pitchFamily="2" charset="0"/>
              </a:rPr>
              <a:t>feministen</a:t>
            </a:r>
            <a:r>
              <a:rPr lang="en-US" sz="2400" dirty="0">
                <a:latin typeface="Effra" panose="02000506080000020004" pitchFamily="2" charset="0"/>
              </a:rPr>
              <a:t> in de </a:t>
            </a:r>
            <a:r>
              <a:rPr lang="en-US" sz="2400" dirty="0" err="1">
                <a:latin typeface="Effra" panose="02000506080000020004" pitchFamily="2" charset="0"/>
              </a:rPr>
              <a:t>Verenigde</a:t>
            </a:r>
            <a:r>
              <a:rPr lang="en-US" sz="2400" dirty="0">
                <a:latin typeface="Effra" panose="02000506080000020004" pitchFamily="2" charset="0"/>
              </a:rPr>
              <a:t> Staten.</a:t>
            </a:r>
            <a:endParaRPr lang="nl-NL" sz="2400" dirty="0">
              <a:latin typeface="Effra" panose="02000506080000020004" pitchFamily="2" charset="0"/>
            </a:endParaRPr>
          </a:p>
          <a:p>
            <a:pPr marL="342900" indent="-342900"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Binnen de Moderne Devotie stond de navolging van Maria centraal. Zij werd gezien als goede moeder en gold als moreel voorbeeld.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Door Adolf Hitler werden grote gezinnen en vruchtbaarheid geïdealiseerd. Daarom voerde hij het Moederkruis in als onderscheiding voor Duitse vrouwen.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‘Alles wat ik ben, heb ik aan mijn moeder te danken’ schreef George Washington in een brief. 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Tijdens de Culturele Revolutie waren moeders vaak het doelwit van de Rode Gardes. Ze werden gezien als vertegenwoordigers van de "oude cultuur" en "oude gewoontes" die vernietigd moesten worden.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Effra" panose="02000506080000020004" pitchFamily="2" charset="0"/>
              </a:rPr>
              <a:t>Voor de humanist </a:t>
            </a:r>
            <a:r>
              <a:rPr lang="nl-NL" sz="2400" dirty="0" err="1">
                <a:latin typeface="Effra" panose="02000506080000020004" pitchFamily="2" charset="0"/>
              </a:rPr>
              <a:t>Desiderius</a:t>
            </a:r>
            <a:r>
              <a:rPr lang="nl-NL" sz="2400" dirty="0">
                <a:latin typeface="Effra" panose="02000506080000020004" pitchFamily="2" charset="0"/>
              </a:rPr>
              <a:t> Erasmus was de moeder de eerste en belangrijkste leermeester in de vroege opvoeding van kinderen.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100EF46-297D-84BB-4DF9-5D45214DDE1F}"/>
              </a:ext>
            </a:extLst>
          </p:cNvPr>
          <p:cNvSpPr/>
          <p:nvPr/>
        </p:nvSpPr>
        <p:spPr>
          <a:xfrm>
            <a:off x="661676" y="2295663"/>
            <a:ext cx="2784555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43D4232-8089-BAC5-9234-5FCD4D76067D}"/>
              </a:ext>
            </a:extLst>
          </p:cNvPr>
          <p:cNvSpPr/>
          <p:nvPr/>
        </p:nvSpPr>
        <p:spPr>
          <a:xfrm>
            <a:off x="2053953" y="2652423"/>
            <a:ext cx="2314295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544BB90-7078-698D-9351-9A25957AAE94}"/>
              </a:ext>
            </a:extLst>
          </p:cNvPr>
          <p:cNvSpPr/>
          <p:nvPr/>
        </p:nvSpPr>
        <p:spPr>
          <a:xfrm>
            <a:off x="1426132" y="3378103"/>
            <a:ext cx="1560578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EB15D8E-2B99-37F7-F7BF-2B6262F3E64D}"/>
              </a:ext>
            </a:extLst>
          </p:cNvPr>
          <p:cNvSpPr/>
          <p:nvPr/>
        </p:nvSpPr>
        <p:spPr>
          <a:xfrm>
            <a:off x="8426593" y="4106972"/>
            <a:ext cx="2620750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C84F71C-FD0B-C7B1-6483-497897CFEEAC}"/>
              </a:ext>
            </a:extLst>
          </p:cNvPr>
          <p:cNvSpPr/>
          <p:nvPr/>
        </p:nvSpPr>
        <p:spPr>
          <a:xfrm>
            <a:off x="2100336" y="4845940"/>
            <a:ext cx="2541237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DE1FAF8B-28ED-974D-8C41-D0D4274F06AB}"/>
              </a:ext>
            </a:extLst>
          </p:cNvPr>
          <p:cNvSpPr/>
          <p:nvPr/>
        </p:nvSpPr>
        <p:spPr>
          <a:xfrm>
            <a:off x="1767376" y="5940451"/>
            <a:ext cx="1283937" cy="303269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C6037D-72F8-7C05-1822-B01A79907780}"/>
              </a:ext>
            </a:extLst>
          </p:cNvPr>
          <p:cNvSpPr txBox="1"/>
          <p:nvPr/>
        </p:nvSpPr>
        <p:spPr>
          <a:xfrm>
            <a:off x="7659822" y="6250465"/>
            <a:ext cx="5978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945EE8"/>
                </a:solidFill>
                <a:latin typeface="Comic Sans MS" panose="030F0702030302020204" pitchFamily="66" charset="0"/>
              </a:rPr>
              <a:t>2 – 6 – 4 – 1 – 3 - 5</a:t>
            </a:r>
          </a:p>
        </p:txBody>
      </p:sp>
    </p:spTree>
    <p:extLst>
      <p:ext uri="{BB962C8B-B14F-4D97-AF65-F5344CB8AC3E}">
        <p14:creationId xmlns:p14="http://schemas.microsoft.com/office/powerpoint/2010/main" val="15263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Oorlogseconomie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04800" y="1825624"/>
            <a:ext cx="5715000" cy="4493895"/>
          </a:xfrm>
        </p:spPr>
        <p:txBody>
          <a:bodyPr>
            <a:normAutofit lnSpcReduction="10000"/>
          </a:bodyPr>
          <a:lstStyle/>
          <a:p>
            <a:r>
              <a:rPr lang="nl-NL" sz="3200" dirty="0"/>
              <a:t>Vanaf 1588 militaire belangen vanuit de Staten-Generaal;</a:t>
            </a:r>
          </a:p>
          <a:p>
            <a:r>
              <a:rPr lang="nl-NL" sz="3200" dirty="0"/>
              <a:t>Economie staat volledig in dienst van de oorlog tegen Spanje;</a:t>
            </a:r>
          </a:p>
          <a:p>
            <a:pPr lvl="1"/>
            <a:r>
              <a:rPr lang="nl-NL" sz="3200" dirty="0"/>
              <a:t>Hoe zien we dit: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sz="3200" dirty="0"/>
              <a:t>Hoge belastingen in gewesten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sz="3200" dirty="0"/>
              <a:t>Staatsobligaties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sz="3200" dirty="0"/>
              <a:t>Oprichting VOC/WIC</a:t>
            </a:r>
          </a:p>
          <a:p>
            <a:pPr marL="365760" lvl="1" indent="0">
              <a:buNone/>
            </a:pPr>
            <a:endParaRPr lang="nl-NL" sz="1800" dirty="0"/>
          </a:p>
          <a:p>
            <a:pPr marL="708660" lvl="1" indent="-342900">
              <a:buFont typeface="+mj-lt"/>
              <a:buAutoNum type="arabicPeriod"/>
            </a:pPr>
            <a:endParaRPr lang="nl-NL" sz="1800" dirty="0"/>
          </a:p>
        </p:txBody>
      </p:sp>
      <p:pic>
        <p:nvPicPr>
          <p:cNvPr id="5" name="Picture 5" descr="De Republiek">
            <a:hlinkClick r:id="rId2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9" y="1600200"/>
            <a:ext cx="546193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074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7120" y="365125"/>
            <a:ext cx="8996680" cy="1016635"/>
          </a:xfrm>
        </p:spPr>
        <p:txBody>
          <a:bodyPr/>
          <a:lstStyle/>
          <a:p>
            <a:r>
              <a:rPr lang="nl-NL" dirty="0"/>
              <a:t>Economische macht Republiek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223520" y="1381760"/>
            <a:ext cx="5796280" cy="5111115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Lange traditie van handel in de Oostzee (Moedernegotie):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nl-NL" dirty="0"/>
              <a:t>1585: Val Antwerpen: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nl-NL" dirty="0"/>
              <a:t>Opkomst Stapelmarkt in Amsterdam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nl-NL" sz="3200" dirty="0"/>
              <a:t>Omringende landen hebben grote belemmerende factoren waardoor daar de economische vooruitgang stilstaat;</a:t>
            </a:r>
          </a:p>
          <a:p>
            <a:pPr lvl="1"/>
            <a:r>
              <a:rPr lang="nl-NL" dirty="0"/>
              <a:t>30 jarige oorlog in Heilig Roomse Rijk</a:t>
            </a:r>
          </a:p>
          <a:p>
            <a:pPr lvl="1"/>
            <a:r>
              <a:rPr lang="nl-NL" dirty="0"/>
              <a:t>ENG+FR</a:t>
            </a:r>
            <a:r>
              <a:rPr lang="nl-NL" dirty="0">
                <a:sym typeface="Wingdings" pitchFamily="2" charset="2"/>
              </a:rPr>
              <a:t> Strijd tussen vorst en Adel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381760"/>
            <a:ext cx="5448791" cy="418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22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Ontwikkelingen Republiek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345440" y="1483360"/>
            <a:ext cx="11460480" cy="5009515"/>
          </a:xfrm>
        </p:spPr>
        <p:txBody>
          <a:bodyPr>
            <a:normAutofit/>
          </a:bodyPr>
          <a:lstStyle/>
          <a:p>
            <a:r>
              <a:rPr lang="nl-NL" sz="3600" dirty="0"/>
              <a:t>Republiek is tolerant en rijk; trekt veel arbeidsmigranten aan.</a:t>
            </a:r>
          </a:p>
          <a:p>
            <a:r>
              <a:rPr lang="nl-NL" sz="3600" dirty="0"/>
              <a:t>Enorme groei in de Republiek van steden en welvaart.</a:t>
            </a:r>
          </a:p>
          <a:p>
            <a:pPr lvl="1"/>
            <a:r>
              <a:rPr lang="nl-NL" sz="3200" dirty="0"/>
              <a:t>Vooral in de zeegewesten explosieve groei </a:t>
            </a:r>
            <a:r>
              <a:rPr lang="nl-NL" sz="3200" dirty="0">
                <a:sym typeface="Wingdings" pitchFamily="2" charset="2"/>
              </a:rPr>
              <a:t> steden verbonden via openbaar vervoer.</a:t>
            </a:r>
          </a:p>
          <a:p>
            <a:endParaRPr lang="nl-NL" sz="3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081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12648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Innovaties door Kooplieden &amp; Burgercultuur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189622" y="1828799"/>
            <a:ext cx="7918058" cy="4754563"/>
          </a:xfrm>
        </p:spPr>
        <p:txBody>
          <a:bodyPr>
            <a:noAutofit/>
          </a:bodyPr>
          <a:lstStyle/>
          <a:p>
            <a:r>
              <a:rPr lang="nl-NL" sz="3600" dirty="0"/>
              <a:t>Samenwerking tussen kooplieden en regenten draagt ook bij de welvaart;</a:t>
            </a:r>
          </a:p>
          <a:p>
            <a:pPr lvl="1"/>
            <a:r>
              <a:rPr lang="nl-NL" sz="3200" dirty="0"/>
              <a:t>Denk aan drooglegging en nieuwe gewassen.</a:t>
            </a:r>
          </a:p>
          <a:p>
            <a:r>
              <a:rPr lang="nl-NL" sz="3600" dirty="0"/>
              <a:t>Rijke kooplieden showen ook hun rijkdom;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sz="3200" dirty="0"/>
              <a:t>Kopen </a:t>
            </a:r>
            <a:r>
              <a:rPr lang="nl-NL" sz="3200" dirty="0" err="1"/>
              <a:t>adelijke</a:t>
            </a:r>
            <a:r>
              <a:rPr lang="nl-NL" sz="3200" dirty="0"/>
              <a:t> titels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sz="3200" dirty="0"/>
              <a:t>Bouwens stadspaleizen en buitens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 sz="3200" dirty="0"/>
              <a:t>Laten schilderijen maken (Rembrandt)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680" y="1272497"/>
            <a:ext cx="3894698" cy="54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0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1648; kantelpunt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784840" cy="435133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nl-NL" sz="3600" dirty="0"/>
              <a:t>Einde 30-jarige oorlog (Geen toestroom arbeidsmigranten meer)</a:t>
            </a:r>
          </a:p>
          <a:p>
            <a:pPr marL="742950" indent="-742950">
              <a:buFont typeface="+mj-lt"/>
              <a:buAutoNum type="arabicPeriod"/>
            </a:pPr>
            <a:r>
              <a:rPr lang="nl-NL" sz="3600" dirty="0"/>
              <a:t>Engeland en Frankrijk interne rust </a:t>
            </a:r>
            <a:r>
              <a:rPr lang="nl-NL" sz="3600" dirty="0">
                <a:sym typeface="Wingdings" pitchFamily="2" charset="2"/>
              </a:rPr>
              <a:t> Absolutisme komt op met daarbij mercantilisme.</a:t>
            </a:r>
          </a:p>
          <a:p>
            <a:pPr lvl="2"/>
            <a:r>
              <a:rPr lang="nl-NL" sz="3600" dirty="0">
                <a:sym typeface="Wingdings" pitchFamily="2" charset="2"/>
              </a:rPr>
              <a:t>Economische positie van der Republiek verzwakt.</a:t>
            </a:r>
          </a:p>
        </p:txBody>
      </p:sp>
    </p:spTree>
    <p:extLst>
      <p:ext uri="{BB962C8B-B14F-4D97-AF65-F5344CB8AC3E}">
        <p14:creationId xmlns:p14="http://schemas.microsoft.com/office/powerpoint/2010/main" val="1391450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/>
              <a:t>Effecten binnen de Republiek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2437"/>
          </a:xfrm>
        </p:spPr>
        <p:txBody>
          <a:bodyPr>
            <a:normAutofit fontScale="92500" lnSpcReduction="20000"/>
          </a:bodyPr>
          <a:lstStyle/>
          <a:p>
            <a:r>
              <a:rPr lang="nl-NL" sz="3200" dirty="0"/>
              <a:t>Staatsgezinden</a:t>
            </a:r>
            <a:endParaRPr lang="nl-NL" sz="18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nl-NL" dirty="0"/>
              <a:t>Vanaf 1648;</a:t>
            </a:r>
          </a:p>
          <a:p>
            <a:pPr lvl="1"/>
            <a:r>
              <a:rPr lang="nl-NL" sz="2000" dirty="0"/>
              <a:t>Veel regenten trekken zich terug uit de handel: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sz="2000" dirty="0"/>
              <a:t>Gaan geld lenen aan buitenlandse ondernemers en machtshebbers.</a:t>
            </a:r>
          </a:p>
          <a:p>
            <a:pPr marL="708660" lvl="1" indent="-342900">
              <a:buFont typeface="+mj-lt"/>
              <a:buAutoNum type="arabicPeriod"/>
            </a:pPr>
            <a:r>
              <a:rPr lang="nl-NL" sz="2000" dirty="0"/>
              <a:t>Doen dit om hun eigen economische en politieke positie te behouden.</a:t>
            </a:r>
          </a:p>
          <a:p>
            <a:r>
              <a:rPr lang="nl-NL" b="1" dirty="0"/>
              <a:t>Regenten</a:t>
            </a:r>
            <a:r>
              <a:rPr lang="nl-NL" dirty="0"/>
              <a:t> willen juist zo min mogelijk macht van de Stadhouder, ze noemen zich Staatsgezinden.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72757"/>
          </a:xfrm>
        </p:spPr>
        <p:txBody>
          <a:bodyPr>
            <a:normAutofit fontScale="92500" lnSpcReduction="20000"/>
          </a:bodyPr>
          <a:lstStyle/>
          <a:p>
            <a:r>
              <a:rPr lang="nl-NL" sz="3200" dirty="0"/>
              <a:t>Oranjegezinden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52440" cy="3987800"/>
          </a:xfrm>
        </p:spPr>
        <p:txBody>
          <a:bodyPr>
            <a:normAutofit/>
          </a:bodyPr>
          <a:lstStyle/>
          <a:p>
            <a:r>
              <a:rPr lang="nl-NL" sz="4000" dirty="0"/>
              <a:t>Vanaf 1648;</a:t>
            </a:r>
          </a:p>
          <a:p>
            <a:pPr lvl="1"/>
            <a:r>
              <a:rPr lang="nl-NL" sz="2800" dirty="0"/>
              <a:t>Het gemeen weinig geprofiteerd van de economische welvaart; heeft veel last van de economische neergang.</a:t>
            </a:r>
          </a:p>
          <a:p>
            <a:pPr lvl="1"/>
            <a:r>
              <a:rPr lang="nl-NL" sz="2800" dirty="0">
                <a:sym typeface="Wingdings" panose="05000000000000000000" pitchFamily="2" charset="2"/>
              </a:rPr>
              <a:t>Het </a:t>
            </a:r>
            <a:r>
              <a:rPr lang="nl-NL" sz="2800" b="1" dirty="0">
                <a:sym typeface="Wingdings" panose="05000000000000000000" pitchFamily="2" charset="2"/>
              </a:rPr>
              <a:t>gemeen</a:t>
            </a:r>
            <a:r>
              <a:rPr lang="nl-NL" sz="2800" dirty="0">
                <a:sym typeface="Wingdings" panose="05000000000000000000" pitchFamily="2" charset="2"/>
              </a:rPr>
              <a:t> stelt zich meer </a:t>
            </a:r>
            <a:r>
              <a:rPr lang="nl-NL" sz="2800" b="1" dirty="0">
                <a:sym typeface="Wingdings" panose="05000000000000000000" pitchFamily="2" charset="2"/>
              </a:rPr>
              <a:t>Oranjegezinder</a:t>
            </a:r>
            <a:r>
              <a:rPr lang="nl-NL" sz="2800" dirty="0">
                <a:sym typeface="Wingdings" panose="05000000000000000000" pitchFamily="2" charset="2"/>
              </a:rPr>
              <a:t> op; dus meer voor een grote rol van de Stadhouder.</a:t>
            </a:r>
          </a:p>
          <a:p>
            <a:pPr lvl="1"/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416409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Republiek na het Rampjaar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886440" cy="4667250"/>
          </a:xfrm>
        </p:spPr>
        <p:txBody>
          <a:bodyPr>
            <a:normAutofit/>
          </a:bodyPr>
          <a:lstStyle/>
          <a:p>
            <a:r>
              <a:rPr lang="nl-NL" sz="4000" dirty="0">
                <a:sym typeface="Wingdings" pitchFamily="2" charset="2"/>
              </a:rPr>
              <a:t>1672 Rampjaar betekend feitelijke einde hegemonie Republiek. </a:t>
            </a:r>
          </a:p>
          <a:p>
            <a:pPr lvl="1"/>
            <a:r>
              <a:rPr lang="en-US" sz="2800" dirty="0">
                <a:sym typeface="Wingdings" pitchFamily="2" charset="2"/>
              </a:rPr>
              <a:t>London neemt positive Amsterdam over als centrum wereldhandel.</a:t>
            </a:r>
          </a:p>
          <a:p>
            <a:r>
              <a:rPr lang="en-US" sz="4000" dirty="0" err="1">
                <a:sym typeface="Wingdings" pitchFamily="2" charset="2"/>
              </a:rPr>
              <a:t>Republiek</a:t>
            </a:r>
            <a:r>
              <a:rPr lang="en-US" sz="4000" dirty="0">
                <a:sym typeface="Wingdings" pitchFamily="2" charset="2"/>
              </a:rPr>
              <a:t> </a:t>
            </a:r>
            <a:r>
              <a:rPr lang="en-US" sz="4000" dirty="0" err="1">
                <a:sym typeface="Wingdings" pitchFamily="2" charset="2"/>
              </a:rPr>
              <a:t>wordt</a:t>
            </a:r>
            <a:r>
              <a:rPr lang="en-US" sz="4000" dirty="0">
                <a:sym typeface="Wingdings" pitchFamily="2" charset="2"/>
              </a:rPr>
              <a:t> </a:t>
            </a:r>
            <a:r>
              <a:rPr lang="en-US" sz="4000" dirty="0" err="1">
                <a:sym typeface="Wingdings" pitchFamily="2" charset="2"/>
              </a:rPr>
              <a:t>voortaan</a:t>
            </a:r>
            <a:r>
              <a:rPr lang="en-US" sz="4000" dirty="0">
                <a:sym typeface="Wingdings" pitchFamily="2" charset="2"/>
              </a:rPr>
              <a:t> </a:t>
            </a:r>
            <a:r>
              <a:rPr lang="en-US" sz="4000" dirty="0" err="1">
                <a:sym typeface="Wingdings" pitchFamily="2" charset="2"/>
              </a:rPr>
              <a:t>bestuurd</a:t>
            </a:r>
            <a:r>
              <a:rPr lang="en-US" sz="4000" dirty="0">
                <a:sym typeface="Wingdings" pitchFamily="2" charset="2"/>
              </a:rPr>
              <a:t> door </a:t>
            </a:r>
            <a:r>
              <a:rPr lang="en-US" sz="4000" dirty="0" err="1">
                <a:sym typeface="Wingdings" pitchFamily="2" charset="2"/>
              </a:rPr>
              <a:t>een</a:t>
            </a:r>
            <a:r>
              <a:rPr lang="en-US" sz="4000" dirty="0">
                <a:sym typeface="Wingdings" pitchFamily="2" charset="2"/>
              </a:rPr>
              <a:t> </a:t>
            </a:r>
            <a:r>
              <a:rPr lang="en-US" sz="4000" dirty="0" err="1">
                <a:sym typeface="Wingdings" pitchFamily="2" charset="2"/>
              </a:rPr>
              <a:t>kleine</a:t>
            </a:r>
            <a:r>
              <a:rPr lang="en-US" sz="4000" dirty="0">
                <a:sym typeface="Wingdings" pitchFamily="2" charset="2"/>
              </a:rPr>
              <a:t> elite (</a:t>
            </a:r>
            <a:r>
              <a:rPr lang="en-US" sz="4000" b="1" dirty="0" err="1">
                <a:sym typeface="Wingdings" pitchFamily="2" charset="2"/>
              </a:rPr>
              <a:t>Oligarchie</a:t>
            </a:r>
            <a:r>
              <a:rPr lang="en-US" sz="4000" dirty="0">
                <a:sym typeface="Wingdings" pitchFamily="2" charset="2"/>
              </a:rPr>
              <a:t>) 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sz="2800" dirty="0" err="1">
                <a:sym typeface="Wingdings" pitchFamily="2" charset="2"/>
              </a:rPr>
              <a:t>Regenten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blijven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investeren</a:t>
            </a:r>
            <a:r>
              <a:rPr lang="en-US" sz="2800" dirty="0">
                <a:sym typeface="Wingdings" pitchFamily="2" charset="2"/>
              </a:rPr>
              <a:t> in het </a:t>
            </a:r>
            <a:r>
              <a:rPr lang="en-US" sz="2800" dirty="0" err="1">
                <a:sym typeface="Wingdings" pitchFamily="2" charset="2"/>
              </a:rPr>
              <a:t>buitenland</a:t>
            </a:r>
            <a:r>
              <a:rPr lang="en-US" sz="2800" dirty="0">
                <a:sym typeface="Wingdings" pitchFamily="2" charset="2"/>
              </a:rPr>
              <a:t>.</a:t>
            </a:r>
          </a:p>
          <a:p>
            <a:pPr lvl="1"/>
            <a:r>
              <a:rPr lang="en-US" sz="2800" dirty="0" err="1">
                <a:sym typeface="Wingdings" pitchFamily="2" charset="2"/>
              </a:rPr>
              <a:t>Veel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steden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raken</a:t>
            </a:r>
            <a:r>
              <a:rPr lang="en-US" sz="2800" dirty="0">
                <a:sym typeface="Wingdings" pitchFamily="2" charset="2"/>
              </a:rPr>
              <a:t> in </a:t>
            </a:r>
            <a:r>
              <a:rPr lang="en-US" sz="2800" dirty="0" err="1">
                <a:sym typeface="Wingdings" pitchFamily="2" charset="2"/>
              </a:rPr>
              <a:t>verval</a:t>
            </a:r>
            <a:r>
              <a:rPr lang="en-US" sz="2800" dirty="0">
                <a:sym typeface="Wingdings" pitchFamily="2" charset="2"/>
              </a:rPr>
              <a:t> (Leiden </a:t>
            </a:r>
            <a:r>
              <a:rPr lang="en-US" sz="2800" dirty="0" err="1">
                <a:sym typeface="Wingdings" pitchFamily="2" charset="2"/>
              </a:rPr>
              <a:t>bv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verliest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helft</a:t>
            </a:r>
            <a:r>
              <a:rPr lang="en-US" sz="2800" dirty="0">
                <a:sym typeface="Wingdings" pitchFamily="2" charset="2"/>
              </a:rPr>
              <a:t> van </a:t>
            </a:r>
            <a:r>
              <a:rPr lang="en-US" sz="2800" dirty="0" err="1">
                <a:sym typeface="Wingdings" pitchFamily="2" charset="2"/>
              </a:rPr>
              <a:t>haar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en-US" sz="2800" dirty="0" err="1">
                <a:sym typeface="Wingdings" pitchFamily="2" charset="2"/>
              </a:rPr>
              <a:t>inwoners</a:t>
            </a:r>
            <a:r>
              <a:rPr lang="en-US" sz="2800" dirty="0">
                <a:sym typeface="Wingdings" pitchFamily="2" charset="2"/>
              </a:rPr>
              <a:t>).</a:t>
            </a:r>
          </a:p>
          <a:p>
            <a:pPr lvl="1"/>
            <a:endParaRPr lang="en-US" sz="1500" dirty="0">
              <a:sym typeface="Wingdings" pitchFamily="2" charset="2"/>
            </a:endParaRPr>
          </a:p>
          <a:p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1548614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F7ED-4067-154A-4F95-5ED108182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erfect Super Mario Bros. speedrun beat after two years">
            <a:extLst>
              <a:ext uri="{FF2B5EF4-FFF2-40B4-BE49-F238E27FC236}">
                <a16:creationId xmlns:a16="http://schemas.microsoft.com/office/drawing/2014/main" id="{E2A18C50-8F70-AAB3-5F0E-B1362107F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19" y="1352771"/>
            <a:ext cx="7382148" cy="4152458"/>
          </a:xfrm>
          <a:prstGeom prst="rect">
            <a:avLst/>
          </a:prstGeom>
        </p:spPr>
      </p:pic>
      <p:sp>
        <p:nvSpPr>
          <p:cNvPr id="8" name="Pijl: rechts 7">
            <a:extLst>
              <a:ext uri="{FF2B5EF4-FFF2-40B4-BE49-F238E27FC236}">
                <a16:creationId xmlns:a16="http://schemas.microsoft.com/office/drawing/2014/main" id="{86BEE0DB-4432-97EE-E1D5-FE7E639F97B4}"/>
              </a:ext>
            </a:extLst>
          </p:cNvPr>
          <p:cNvSpPr/>
          <p:nvPr/>
        </p:nvSpPr>
        <p:spPr>
          <a:xfrm>
            <a:off x="9383485" y="4849749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opkomst politiek-maatschappelijke stromingen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DBAB8230-A4EF-2414-E310-663E6D0230B5}"/>
              </a:ext>
            </a:extLst>
          </p:cNvPr>
          <p:cNvSpPr/>
          <p:nvPr/>
        </p:nvSpPr>
        <p:spPr>
          <a:xfrm>
            <a:off x="7107011" y="4849749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restauratie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9819402B-DA6B-0EDF-625D-89F050C2391F}"/>
              </a:ext>
            </a:extLst>
          </p:cNvPr>
          <p:cNvSpPr/>
          <p:nvPr/>
        </p:nvSpPr>
        <p:spPr>
          <a:xfrm>
            <a:off x="4830534" y="4849749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democratische revoluties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57408E-9F85-237E-EE2E-1ED440994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662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Verlichting 1650 - 1900</a:t>
            </a: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1517E120-0C22-2A6B-72BD-5FC723CDF26A}"/>
              </a:ext>
            </a:extLst>
          </p:cNvPr>
          <p:cNvSpPr/>
          <p:nvPr/>
        </p:nvSpPr>
        <p:spPr>
          <a:xfrm>
            <a:off x="2554060" y="4849749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Verlichting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44F99838-0BAC-856D-2F90-FB2E09FAAF53}"/>
              </a:ext>
            </a:extLst>
          </p:cNvPr>
          <p:cNvSpPr/>
          <p:nvPr/>
        </p:nvSpPr>
        <p:spPr>
          <a:xfrm>
            <a:off x="277586" y="4849749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Wetenschappelijke</a:t>
            </a:r>
          </a:p>
          <a:p>
            <a:pPr algn="ctr"/>
            <a:r>
              <a:rPr lang="nl-NL" dirty="0"/>
              <a:t>Revolutie</a:t>
            </a:r>
          </a:p>
        </p:txBody>
      </p:sp>
    </p:spTree>
    <p:extLst>
      <p:ext uri="{BB962C8B-B14F-4D97-AF65-F5344CB8AC3E}">
        <p14:creationId xmlns:p14="http://schemas.microsoft.com/office/powerpoint/2010/main" val="1372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47B61-0B3E-0137-94C6-0442156BA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6F1D6B-995B-A903-8C09-E3973DC28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Wetenschappelijke revolutie</a:t>
            </a:r>
          </a:p>
          <a:p>
            <a:pPr marL="0" indent="0">
              <a:buNone/>
            </a:pPr>
            <a:r>
              <a:rPr lang="nl-NL" sz="3200" dirty="0"/>
              <a:t>Ontstaat door:</a:t>
            </a:r>
            <a:endParaRPr lang="nl-NL" sz="3200" b="1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0E5203E-58D2-B9AE-3973-43DFC03D5E2A}"/>
              </a:ext>
            </a:extLst>
          </p:cNvPr>
          <p:cNvSpPr txBox="1"/>
          <p:nvPr/>
        </p:nvSpPr>
        <p:spPr>
          <a:xfrm>
            <a:off x="1472211" y="3600372"/>
            <a:ext cx="2827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ontdekkings-reizen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prstClr val="black"/>
              </a:solidFill>
              <a:latin typeface="Effra" panose="0200050608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toename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van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kennis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van de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wereld</a:t>
            </a:r>
            <a:endParaRPr kumimoji="0" lang="nl-NL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466D0B8-5C8A-BBE7-412D-646A4BB45BAF}"/>
              </a:ext>
            </a:extLst>
          </p:cNvPr>
          <p:cNvSpPr txBox="1"/>
          <p:nvPr/>
        </p:nvSpPr>
        <p:spPr>
          <a:xfrm>
            <a:off x="4171640" y="3600372"/>
            <a:ext cx="3496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ambachtelijke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technieken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kern="0" dirty="0">
              <a:solidFill>
                <a:prstClr val="black"/>
              </a:solidFill>
              <a:latin typeface="Effra" panose="0200050608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meer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controle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over de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natuur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en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behoefte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aan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precieze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metingen</a:t>
            </a:r>
            <a:endParaRPr kumimoji="0" lang="nl-NL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CDEC874-FEB3-67AF-503B-175A182D3459}"/>
              </a:ext>
            </a:extLst>
          </p:cNvPr>
          <p:cNvSpPr txBox="1"/>
          <p:nvPr/>
        </p:nvSpPr>
        <p:spPr>
          <a:xfrm>
            <a:off x="7539255" y="3600371"/>
            <a:ext cx="2827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humanistische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tekstanalyse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verder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gaan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b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</a:b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op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Griekse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en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Romeinse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kennis</a:t>
            </a:r>
            <a:endParaRPr kumimoji="0" lang="nl-NL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pic>
        <p:nvPicPr>
          <p:cNvPr id="6" name="Picture 2" descr="http://geniussquared.com/wp-content/uploads/2011/03/Plato-Socrates-Aristotle.png">
            <a:extLst>
              <a:ext uri="{FF2B5EF4-FFF2-40B4-BE49-F238E27FC236}">
                <a16:creationId xmlns:a16="http://schemas.microsoft.com/office/drawing/2014/main" id="{565A3D02-0718-14A9-C63A-AB6946C29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573" y="2051464"/>
            <a:ext cx="2772321" cy="15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outbewerking in de scheepsbouw. - ZuiderZeeHoorn.nl - Henk van Woesik">
            <a:extLst>
              <a:ext uri="{FF2B5EF4-FFF2-40B4-BE49-F238E27FC236}">
                <a16:creationId xmlns:a16="http://schemas.microsoft.com/office/drawing/2014/main" id="{718CC806-5649-5A5E-4190-523013456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92" y="1772132"/>
            <a:ext cx="2827970" cy="18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2C83D00-4857-5B15-C049-D88AF3873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81" y="1772132"/>
            <a:ext cx="2646558" cy="18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IJL-OMLAAG 37">
            <a:extLst>
              <a:ext uri="{FF2B5EF4-FFF2-40B4-BE49-F238E27FC236}">
                <a16:creationId xmlns:a16="http://schemas.microsoft.com/office/drawing/2014/main" id="{284BF71A-CE0A-1279-E936-AB39CE155FA7}"/>
              </a:ext>
            </a:extLst>
          </p:cNvPr>
          <p:cNvSpPr/>
          <p:nvPr/>
        </p:nvSpPr>
        <p:spPr>
          <a:xfrm>
            <a:off x="2573702" y="4519174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  <a:latin typeface="Effra" panose="02000506080000020004" pitchFamily="2" charset="0"/>
            </a:endParaRPr>
          </a:p>
        </p:txBody>
      </p:sp>
      <p:sp>
        <p:nvSpPr>
          <p:cNvPr id="10" name="PIJL-OMLAAG 37">
            <a:extLst>
              <a:ext uri="{FF2B5EF4-FFF2-40B4-BE49-F238E27FC236}">
                <a16:creationId xmlns:a16="http://schemas.microsoft.com/office/drawing/2014/main" id="{E4B5A19A-5E2F-6CD8-B941-FBDC9D02434A}"/>
              </a:ext>
            </a:extLst>
          </p:cNvPr>
          <p:cNvSpPr/>
          <p:nvPr/>
        </p:nvSpPr>
        <p:spPr>
          <a:xfrm>
            <a:off x="5656348" y="4519174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  <a:latin typeface="Effra" panose="02000506080000020004" pitchFamily="2" charset="0"/>
            </a:endParaRPr>
          </a:p>
        </p:txBody>
      </p:sp>
      <p:sp>
        <p:nvSpPr>
          <p:cNvPr id="11" name="PIJL-OMLAAG 37">
            <a:extLst>
              <a:ext uri="{FF2B5EF4-FFF2-40B4-BE49-F238E27FC236}">
                <a16:creationId xmlns:a16="http://schemas.microsoft.com/office/drawing/2014/main" id="{38BAA5C3-CE23-E72A-5335-8A4FF7AF04E8}"/>
              </a:ext>
            </a:extLst>
          </p:cNvPr>
          <p:cNvSpPr/>
          <p:nvPr/>
        </p:nvSpPr>
        <p:spPr>
          <a:xfrm>
            <a:off x="8672881" y="4519173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  <a:latin typeface="Effra" panose="020005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8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D452-5977-4C2B-DF08-0D9D1CA9B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91782F-61A2-1A8B-67BB-1ED9B2290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Wetenschappelijke revolutie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Hoe komt de mens tot nieuwe kennis?</a:t>
            </a: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D35EB0C-E9EC-9D1F-0337-006139FB9F42}"/>
              </a:ext>
            </a:extLst>
          </p:cNvPr>
          <p:cNvSpPr txBox="1"/>
          <p:nvPr/>
        </p:nvSpPr>
        <p:spPr>
          <a:xfrm>
            <a:off x="1198108" y="3493348"/>
            <a:ext cx="4159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Effra" panose="02000506080000020004" pitchFamily="2" charset="0"/>
              </a:rPr>
              <a:t>Rationalisme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van Descartes: </a:t>
            </a:r>
          </a:p>
          <a:p>
            <a:pPr algn="ctr" defTabSz="914400">
              <a:defRPr/>
            </a:pPr>
            <a:r>
              <a:rPr lang="nl-NL" sz="2800" dirty="0">
                <a:latin typeface="Effra" panose="02000506080000020004" pitchFamily="2" charset="0"/>
              </a:rPr>
              <a:t>Nieuwe kennis door gebruik van de rede.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A0096F0-85A1-E64C-7BA3-CD4F60947377}"/>
              </a:ext>
            </a:extLst>
          </p:cNvPr>
          <p:cNvSpPr txBox="1"/>
          <p:nvPr/>
        </p:nvSpPr>
        <p:spPr>
          <a:xfrm>
            <a:off x="5806496" y="3493348"/>
            <a:ext cx="4159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Effra" panose="02000506080000020004" pitchFamily="2" charset="0"/>
              </a:rPr>
              <a:t>Empirisme</a:t>
            </a:r>
            <a:r>
              <a:rPr lang="en-US" sz="2800" kern="0" dirty="0">
                <a:solidFill>
                  <a:prstClr val="black"/>
                </a:solidFill>
                <a:latin typeface="Effra" panose="02000506080000020004" pitchFamily="2" charset="0"/>
              </a:rPr>
              <a:t> van Locke:</a:t>
            </a:r>
          </a:p>
          <a:p>
            <a:pPr algn="ctr" defTabSz="914400">
              <a:defRPr/>
            </a:pPr>
            <a:r>
              <a:rPr lang="nl-NL" sz="2800" dirty="0">
                <a:latin typeface="Effra" panose="02000506080000020004" pitchFamily="2" charset="0"/>
              </a:rPr>
              <a:t>Nieuwe kennis door waarneming en </a:t>
            </a:r>
            <a:br>
              <a:rPr lang="nl-NL" sz="2800" dirty="0">
                <a:latin typeface="Effra" panose="02000506080000020004" pitchFamily="2" charset="0"/>
              </a:rPr>
            </a:br>
            <a:r>
              <a:rPr lang="nl-NL" sz="2800" dirty="0">
                <a:latin typeface="Effra" panose="02000506080000020004" pitchFamily="2" charset="0"/>
              </a:rPr>
              <a:t>ervaring.</a:t>
            </a:r>
          </a:p>
        </p:txBody>
      </p:sp>
      <p:pic>
        <p:nvPicPr>
          <p:cNvPr id="5" name="Picture 6" descr="http://icons.iconarchive.com/icons/iconshock/real-vista-medical/256/microscope-icon.png">
            <a:extLst>
              <a:ext uri="{FF2B5EF4-FFF2-40B4-BE49-F238E27FC236}">
                <a16:creationId xmlns:a16="http://schemas.microsoft.com/office/drawing/2014/main" id="{E953EA73-4B49-755A-88C5-FDE25E36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61" y="4358692"/>
            <a:ext cx="844024" cy="84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né Descartes - Wikiquote">
            <a:extLst>
              <a:ext uri="{FF2B5EF4-FFF2-40B4-BE49-F238E27FC236}">
                <a16:creationId xmlns:a16="http://schemas.microsoft.com/office/drawing/2014/main" id="{6C19D132-12C6-63BD-7D10-664166DD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70" y="1874750"/>
            <a:ext cx="1417772" cy="16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777icons.com/libs/sec/brain-icon.gif">
            <a:extLst>
              <a:ext uri="{FF2B5EF4-FFF2-40B4-BE49-F238E27FC236}">
                <a16:creationId xmlns:a16="http://schemas.microsoft.com/office/drawing/2014/main" id="{B39A053A-1F53-4248-156B-62BBB729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29" y="4461635"/>
            <a:ext cx="741081" cy="74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John Locke (filosoof) - Wikipedia">
            <a:extLst>
              <a:ext uri="{FF2B5EF4-FFF2-40B4-BE49-F238E27FC236}">
                <a16:creationId xmlns:a16="http://schemas.microsoft.com/office/drawing/2014/main" id="{219305D1-8B76-2621-0400-2DAF457B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81" y="1874750"/>
            <a:ext cx="1397880" cy="161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2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A2A89-AAFF-FA30-CB27-192B1458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36E80D39-19C8-005A-3EEA-FEAE0BB0D4BE}"/>
              </a:ext>
            </a:extLst>
          </p:cNvPr>
          <p:cNvSpPr txBox="1">
            <a:spLocks/>
          </p:cNvSpPr>
          <p:nvPr/>
        </p:nvSpPr>
        <p:spPr>
          <a:xfrm>
            <a:off x="277586" y="746034"/>
            <a:ext cx="11636828" cy="574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Wat komt er voorbij tijdens dit spreekuur?</a:t>
            </a:r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72D9766-5FD9-1EC2-D28D-3C8169BA1D9F}"/>
              </a:ext>
            </a:extLst>
          </p:cNvPr>
          <p:cNvSpPr txBox="1"/>
          <p:nvPr/>
        </p:nvSpPr>
        <p:spPr>
          <a:xfrm>
            <a:off x="509047" y="2818613"/>
            <a:ext cx="3271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‘Leg uit…’-vragen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D4DED31-BAB9-A5F6-5B55-62CF348A2EBF}"/>
              </a:ext>
            </a:extLst>
          </p:cNvPr>
          <p:cNvSpPr txBox="1"/>
          <p:nvPr/>
        </p:nvSpPr>
        <p:spPr>
          <a:xfrm>
            <a:off x="4406420" y="2818613"/>
            <a:ext cx="349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HC ‘Steden en burgers…’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BE588CA-C3F4-F15E-77B4-5FFDC9BF2776}"/>
              </a:ext>
            </a:extLst>
          </p:cNvPr>
          <p:cNvSpPr txBox="1"/>
          <p:nvPr/>
        </p:nvSpPr>
        <p:spPr>
          <a:xfrm>
            <a:off x="8163612" y="2818613"/>
            <a:ext cx="3315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HC ‘De Verlichting’</a:t>
            </a:r>
          </a:p>
        </p:txBody>
      </p:sp>
      <p:pic>
        <p:nvPicPr>
          <p:cNvPr id="14" name="Picture 4" descr="Vauderie d'Arras - Beruchte heksenverbranding in Atrecht">
            <a:extLst>
              <a:ext uri="{FF2B5EF4-FFF2-40B4-BE49-F238E27FC236}">
                <a16:creationId xmlns:a16="http://schemas.microsoft.com/office/drawing/2014/main" id="{8DD9C902-76A5-DF3E-CE10-5A304EA7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069" y="1317477"/>
            <a:ext cx="2511861" cy="1501136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e Verlichting (18e eeuw): betekenis, ideeën en gevolgen">
            <a:extLst>
              <a:ext uri="{FF2B5EF4-FFF2-40B4-BE49-F238E27FC236}">
                <a16:creationId xmlns:a16="http://schemas.microsoft.com/office/drawing/2014/main" id="{6DD70693-07FD-9C44-D468-F9D1BB4A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736" y="1317477"/>
            <a:ext cx="2302356" cy="1501136"/>
          </a:xfrm>
          <a:prstGeom prst="rect">
            <a:avLst/>
          </a:prstGeom>
          <a:noFill/>
          <a:ln w="381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F76101C-9F3A-7F87-FF13-9860C758B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47" y="2188408"/>
            <a:ext cx="3365495" cy="6302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F6F7E54B-6AD1-B621-7624-F4E21482EDE5}"/>
              </a:ext>
            </a:extLst>
          </p:cNvPr>
          <p:cNvSpPr txBox="1"/>
          <p:nvPr/>
        </p:nvSpPr>
        <p:spPr>
          <a:xfrm>
            <a:off x="562646" y="4629582"/>
            <a:ext cx="3271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kenmerkende aspecten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BE613E3A-8D0B-3126-9853-28E7BD74C3B9}"/>
              </a:ext>
            </a:extLst>
          </p:cNvPr>
          <p:cNvGrpSpPr/>
          <p:nvPr/>
        </p:nvGrpSpPr>
        <p:grpSpPr>
          <a:xfrm>
            <a:off x="1033897" y="3619454"/>
            <a:ext cx="2328598" cy="1063757"/>
            <a:chOff x="884664" y="3840123"/>
            <a:chExt cx="2328598" cy="1063757"/>
          </a:xfrm>
        </p:grpSpPr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766648A2-3742-E67B-8A12-A877D3B20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360" y="4395604"/>
              <a:ext cx="433902" cy="4955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E06D7FA1-6461-E29D-C30D-BC2211A4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176" y="3840123"/>
              <a:ext cx="433902" cy="4974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9AA5D0C-4F87-F613-EB24-8E5D1E9E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225" y="4407608"/>
              <a:ext cx="433902" cy="4962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CB0ECFCB-3F7C-45A0-4C1B-EFBA23CF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099" y="4406850"/>
              <a:ext cx="433902" cy="4970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8B4596C8-094C-9179-DB61-8D0EE4245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96" y="4405022"/>
              <a:ext cx="434080" cy="4962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" descr="Geschiedenis en Didactiek | 09: Wereldoorlogen">
              <a:extLst>
                <a:ext uri="{FF2B5EF4-FFF2-40B4-BE49-F238E27FC236}">
                  <a16:creationId xmlns:a16="http://schemas.microsoft.com/office/drawing/2014/main" id="{9584AFD9-A649-761F-AAC0-6522CBF96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560" y="4406850"/>
              <a:ext cx="492616" cy="4926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F0829BB-4FC6-C2B4-3DEF-1C634E9A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64" y="3848470"/>
              <a:ext cx="434664" cy="500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0CEF2D7F-06D2-FBCD-8B10-4C84B1551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673" y="3848470"/>
              <a:ext cx="439328" cy="50081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91C6B293-2F38-D81F-6717-AB6A03E73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230" y="3844667"/>
              <a:ext cx="438212" cy="50099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B82A8E40-657D-7F0D-F624-BE41935F8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6671" y="3844667"/>
              <a:ext cx="427276" cy="49289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1ADED4C-C2AE-4601-545C-32F0E0309C9F}"/>
              </a:ext>
            </a:extLst>
          </p:cNvPr>
          <p:cNvGrpSpPr/>
          <p:nvPr/>
        </p:nvGrpSpPr>
        <p:grpSpPr>
          <a:xfrm>
            <a:off x="5198882" y="4124994"/>
            <a:ext cx="5667368" cy="1458695"/>
            <a:chOff x="524540" y="4167963"/>
            <a:chExt cx="3374786" cy="1959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echthoek: afgeronde hoeken 30">
              <a:extLst>
                <a:ext uri="{FF2B5EF4-FFF2-40B4-BE49-F238E27FC236}">
                  <a16:creationId xmlns:a16="http://schemas.microsoft.com/office/drawing/2014/main" id="{48E8DA51-9C98-C344-3F32-1A49C7933ACF}"/>
                </a:ext>
              </a:extLst>
            </p:cNvPr>
            <p:cNvSpPr/>
            <p:nvPr/>
          </p:nvSpPr>
          <p:spPr>
            <a:xfrm>
              <a:off x="524540" y="4167963"/>
              <a:ext cx="3374786" cy="1959750"/>
            </a:xfrm>
            <a:prstGeom prst="roundRect">
              <a:avLst/>
            </a:prstGeom>
            <a:solidFill>
              <a:srgbClr val="945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0" indent="0">
                <a:buNone/>
              </a:pPr>
              <a:endParaRPr lang="nl-NL" sz="1400" dirty="0">
                <a:latin typeface="Effra" panose="02000506080000020004" pitchFamily="2" charset="0"/>
              </a:endParaRPr>
            </a:p>
          </p:txBody>
        </p:sp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369A6E6E-B046-6365-1794-C07E9B95DCFE}"/>
                </a:ext>
              </a:extLst>
            </p:cNvPr>
            <p:cNvSpPr txBox="1"/>
            <p:nvPr/>
          </p:nvSpPr>
          <p:spPr>
            <a:xfrm>
              <a:off x="625269" y="4340092"/>
              <a:ext cx="3105020" cy="1432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  <a:latin typeface="Effra" panose="02000506080000020004" pitchFamily="2" charset="0"/>
                </a:rPr>
                <a:t>Uitleg over HC ‘China’ en HC ‘Duitsland in Europa’ kun je terugzien bij het spreekuur van vorig jaar.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67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98F6D-9F11-7A2D-96CC-0A6DD52F0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BD83FB-6E4E-20FA-4581-853A64A26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Wetenschappelijke revolutie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kern="0" dirty="0" err="1">
                <a:solidFill>
                  <a:prstClr val="black"/>
                </a:solidFill>
              </a:rPr>
              <a:t>Nieuwe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inzichten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en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ontdekkingen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zijn</a:t>
            </a:r>
            <a:r>
              <a:rPr lang="en-US" sz="3200" kern="0" dirty="0">
                <a:solidFill>
                  <a:prstClr val="black"/>
                </a:solidFill>
              </a:rPr>
              <a:t> in </a:t>
            </a:r>
            <a:r>
              <a:rPr lang="en-US" sz="3200" kern="0" dirty="0" err="1">
                <a:solidFill>
                  <a:prstClr val="black"/>
                </a:solidFill>
              </a:rPr>
              <a:t>strijd</a:t>
            </a:r>
            <a:r>
              <a:rPr lang="en-US" sz="3200" kern="0" dirty="0">
                <a:solidFill>
                  <a:prstClr val="black"/>
                </a:solidFill>
              </a:rPr>
              <a:t> met de </a:t>
            </a:r>
            <a:r>
              <a:rPr lang="en-US" sz="3200" kern="0" dirty="0" err="1">
                <a:solidFill>
                  <a:prstClr val="black"/>
                </a:solidFill>
              </a:rPr>
              <a:t>ideeën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en</a:t>
            </a:r>
            <a:r>
              <a:rPr lang="en-US" sz="3200" kern="0" dirty="0">
                <a:solidFill>
                  <a:prstClr val="black"/>
                </a:solidFill>
              </a:rPr>
              <a:t> het </a:t>
            </a:r>
            <a:r>
              <a:rPr lang="en-US" sz="3200" kern="0" dirty="0" err="1">
                <a:solidFill>
                  <a:prstClr val="black"/>
                </a:solidFill>
              </a:rPr>
              <a:t>wereldbeeld</a:t>
            </a:r>
            <a:r>
              <a:rPr lang="en-US" sz="3200" kern="0" dirty="0">
                <a:solidFill>
                  <a:prstClr val="black"/>
                </a:solidFill>
              </a:rPr>
              <a:t> van de </a:t>
            </a:r>
            <a:r>
              <a:rPr lang="en-US" sz="3200" kern="0" dirty="0" err="1">
                <a:solidFill>
                  <a:prstClr val="black"/>
                </a:solidFill>
              </a:rPr>
              <a:t>kerk</a:t>
            </a:r>
            <a:r>
              <a:rPr lang="en-US" sz="3200" kern="0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kern="0" dirty="0">
                <a:solidFill>
                  <a:prstClr val="black"/>
                </a:solidFill>
              </a:rPr>
              <a:t>Het </a:t>
            </a:r>
            <a:r>
              <a:rPr lang="en-US" sz="3200" kern="0" dirty="0" err="1">
                <a:solidFill>
                  <a:prstClr val="black"/>
                </a:solidFill>
              </a:rPr>
              <a:t>geloof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wordt</a:t>
            </a:r>
            <a:r>
              <a:rPr lang="en-US" sz="3200" kern="0" dirty="0">
                <a:solidFill>
                  <a:prstClr val="black"/>
                </a:solidFill>
              </a:rPr>
              <a:t> steeds </a:t>
            </a:r>
            <a:r>
              <a:rPr lang="en-US" sz="3200" kern="0" dirty="0" err="1">
                <a:solidFill>
                  <a:prstClr val="black"/>
                </a:solidFill>
              </a:rPr>
              <a:t>meer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een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individuele</a:t>
            </a:r>
            <a:r>
              <a:rPr lang="en-US" sz="3200" kern="0" dirty="0">
                <a:solidFill>
                  <a:prstClr val="black"/>
                </a:solidFill>
              </a:rPr>
              <a:t> </a:t>
            </a:r>
            <a:r>
              <a:rPr lang="en-US" sz="3200" kern="0" dirty="0" err="1">
                <a:solidFill>
                  <a:prstClr val="black"/>
                </a:solidFill>
              </a:rPr>
              <a:t>zaak</a:t>
            </a:r>
            <a:r>
              <a:rPr lang="en-US" sz="3200" kern="0" dirty="0">
                <a:solidFill>
                  <a:prstClr val="black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kern="0" dirty="0">
                <a:solidFill>
                  <a:prstClr val="black"/>
                </a:solidFill>
              </a:rPr>
              <a:t>Verlichte denkers vonden dat wetenschappelijke methoden ook moesten worden toegepast op de samenleving.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</p:txBody>
      </p:sp>
      <p:sp>
        <p:nvSpPr>
          <p:cNvPr id="4" name="PIJL-OMLAAG 37">
            <a:extLst>
              <a:ext uri="{FF2B5EF4-FFF2-40B4-BE49-F238E27FC236}">
                <a16:creationId xmlns:a16="http://schemas.microsoft.com/office/drawing/2014/main" id="{B066D116-7704-CD87-F685-8B7BC5CD69DA}"/>
              </a:ext>
            </a:extLst>
          </p:cNvPr>
          <p:cNvSpPr/>
          <p:nvPr/>
        </p:nvSpPr>
        <p:spPr>
          <a:xfrm>
            <a:off x="2162800" y="2275277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</a:endParaRP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758E5628-6D03-774D-2457-563A7B3D6B72}"/>
              </a:ext>
            </a:extLst>
          </p:cNvPr>
          <p:cNvSpPr/>
          <p:nvPr/>
        </p:nvSpPr>
        <p:spPr>
          <a:xfrm>
            <a:off x="9383486" y="3350342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opkomst politiek-maatschappelijke stromingen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886EC3E4-06DD-5F67-9C96-2060963286A2}"/>
              </a:ext>
            </a:extLst>
          </p:cNvPr>
          <p:cNvSpPr/>
          <p:nvPr/>
        </p:nvSpPr>
        <p:spPr>
          <a:xfrm>
            <a:off x="7107012" y="3350342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restauratie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407A90EF-D6F8-901D-3403-6BC47C8D9F3B}"/>
              </a:ext>
            </a:extLst>
          </p:cNvPr>
          <p:cNvSpPr/>
          <p:nvPr/>
        </p:nvSpPr>
        <p:spPr>
          <a:xfrm>
            <a:off x="4830535" y="3350342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democratische revoluties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9FB2A658-B4D9-A0A6-17BF-97637B4C42E8}"/>
              </a:ext>
            </a:extLst>
          </p:cNvPr>
          <p:cNvSpPr/>
          <p:nvPr/>
        </p:nvSpPr>
        <p:spPr>
          <a:xfrm>
            <a:off x="2554061" y="3350342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Verlichting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A59941A5-8A38-EEBB-7F50-76B3AAC12E0E}"/>
              </a:ext>
            </a:extLst>
          </p:cNvPr>
          <p:cNvSpPr/>
          <p:nvPr/>
        </p:nvSpPr>
        <p:spPr>
          <a:xfrm>
            <a:off x="277587" y="3350342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Wetenschappelijke</a:t>
            </a:r>
          </a:p>
          <a:p>
            <a:pPr algn="ctr"/>
            <a:r>
              <a:rPr lang="nl-NL" dirty="0"/>
              <a:t>Revolutie</a:t>
            </a:r>
          </a:p>
        </p:txBody>
      </p:sp>
    </p:spTree>
    <p:extLst>
      <p:ext uri="{BB962C8B-B14F-4D97-AF65-F5344CB8AC3E}">
        <p14:creationId xmlns:p14="http://schemas.microsoft.com/office/powerpoint/2010/main" val="18833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85B70-EC63-8D23-CA87-A523EED2D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091D1E-A21E-265B-29A3-C054E2B5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Verlichting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Grote vraag: </a:t>
            </a:r>
            <a:r>
              <a:rPr lang="nl-NL" sz="3200" dirty="0"/>
              <a:t>Zijn tradities, religieuze praktijken en bestaande gezagsverhoudingen wel redelijk?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31FB7EF-2725-ED0F-326E-729DC10745A0}"/>
              </a:ext>
            </a:extLst>
          </p:cNvPr>
          <p:cNvSpPr txBox="1"/>
          <p:nvPr/>
        </p:nvSpPr>
        <p:spPr>
          <a:xfrm>
            <a:off x="7012189" y="4038554"/>
            <a:ext cx="3101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Samenleving gebaseerd op de rede.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70FC0CD-413C-3679-AEC5-1BF01D109414}"/>
              </a:ext>
            </a:extLst>
          </p:cNvPr>
          <p:cNvSpPr txBox="1"/>
          <p:nvPr/>
        </p:nvSpPr>
        <p:spPr>
          <a:xfrm>
            <a:off x="1080017" y="4029751"/>
            <a:ext cx="3854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Samenleving gebaseerd op erfelijke rechten en plichten of religieuze ideeën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(traditie</a:t>
            </a:r>
            <a:r>
              <a:rPr kumimoji="0" lang="nl-NL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en bijgeloof)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68C3507-06CD-CBED-C41D-A1CF6A07A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40" y="2664775"/>
            <a:ext cx="1138926" cy="113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http://www.777icons.com/libs/sec/brain-icon.gif">
            <a:extLst>
              <a:ext uri="{FF2B5EF4-FFF2-40B4-BE49-F238E27FC236}">
                <a16:creationId xmlns:a16="http://schemas.microsoft.com/office/drawing/2014/main" id="{8148F67C-4BCA-9441-FFA0-03B803BE6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66" y="2547873"/>
            <a:ext cx="1363758" cy="136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JL-RECHTS 16">
            <a:extLst>
              <a:ext uri="{FF2B5EF4-FFF2-40B4-BE49-F238E27FC236}">
                <a16:creationId xmlns:a16="http://schemas.microsoft.com/office/drawing/2014/main" id="{BAA065AF-0918-7349-EA1A-AC704FF7679E}"/>
              </a:ext>
            </a:extLst>
          </p:cNvPr>
          <p:cNvSpPr/>
          <p:nvPr/>
        </p:nvSpPr>
        <p:spPr>
          <a:xfrm>
            <a:off x="5115633" y="4303729"/>
            <a:ext cx="2065287" cy="638355"/>
          </a:xfrm>
          <a:prstGeom prst="right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pic>
        <p:nvPicPr>
          <p:cNvPr id="8" name="Picture 4" descr="http://www.veryicon.com/icon/png/Art/Religion%20Vista/Bible.png">
            <a:extLst>
              <a:ext uri="{FF2B5EF4-FFF2-40B4-BE49-F238E27FC236}">
                <a16:creationId xmlns:a16="http://schemas.microsoft.com/office/drawing/2014/main" id="{4B0B6D13-76F7-EAC7-63A6-D33F9B44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89" y="2621369"/>
            <a:ext cx="1390412" cy="139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acebook dislike button">
            <a:extLst>
              <a:ext uri="{FF2B5EF4-FFF2-40B4-BE49-F238E27FC236}">
                <a16:creationId xmlns:a16="http://schemas.microsoft.com/office/drawing/2014/main" id="{2E2A2A03-1DAA-50E8-67EE-3C3B6CBB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6803">
            <a:off x="2404373" y="3510030"/>
            <a:ext cx="1286077" cy="54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tetoros-lair.com/wp-content/uploads/2012/02/facebook_like_button_big-300x133.jpg">
            <a:extLst>
              <a:ext uri="{FF2B5EF4-FFF2-40B4-BE49-F238E27FC236}">
                <a16:creationId xmlns:a16="http://schemas.microsoft.com/office/drawing/2014/main" id="{66539B23-5F99-758C-38FB-918FCCCD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284">
            <a:off x="7939032" y="3526612"/>
            <a:ext cx="1250014" cy="55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8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6B0C5-795B-A27A-F7B5-8BBE97D8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7E3123-9BCC-C851-42BB-3249F04ED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Verlichting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Belangrijke ideeën:</a:t>
            </a:r>
            <a:endParaRPr lang="nl-NL" sz="32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63D7B22-1F58-887F-25B5-9FB43826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72" y="2043780"/>
            <a:ext cx="1257549" cy="1187608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C2BFB65-0942-1046-E692-E37AC454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86" y="2043779"/>
            <a:ext cx="1203132" cy="1187608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21F31B3C-AE50-7D67-BC48-162BC03E9AC3}"/>
              </a:ext>
            </a:extLst>
          </p:cNvPr>
          <p:cNvSpPr txBox="1"/>
          <p:nvPr/>
        </p:nvSpPr>
        <p:spPr>
          <a:xfrm>
            <a:off x="338865" y="3181692"/>
            <a:ext cx="4789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Locke en Rousseau: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00506080000020004" pitchFamily="2" charset="0"/>
              </a:rPr>
              <a:t>natuurlijke rechten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00506080000020004" pitchFamily="2" charset="0"/>
              </a:rPr>
              <a:t>sociaal contract legt macht uiteindelijk bij het volk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E6E1077-72BE-CDE3-E3AC-29CC2CB885AC}"/>
              </a:ext>
            </a:extLst>
          </p:cNvPr>
          <p:cNvSpPr txBox="1"/>
          <p:nvPr/>
        </p:nvSpPr>
        <p:spPr>
          <a:xfrm>
            <a:off x="1475240" y="5170707"/>
            <a:ext cx="3524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0"/>
              </a:rPr>
              <a:t>Rousseau gaat verder: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>
                <a:latin typeface="Effra" panose="02000506080000020004" pitchFamily="2" charset="0"/>
              </a:rPr>
              <a:t>gelijkheid voor iedereen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400" dirty="0">
                <a:latin typeface="Effra" panose="02000506080000020004" pitchFamily="2" charset="0"/>
              </a:rPr>
              <a:t>algemene wil</a:t>
            </a:r>
          </a:p>
        </p:txBody>
      </p:sp>
      <p:sp>
        <p:nvSpPr>
          <p:cNvPr id="15" name="PIJL-OMLAAG 37">
            <a:extLst>
              <a:ext uri="{FF2B5EF4-FFF2-40B4-BE49-F238E27FC236}">
                <a16:creationId xmlns:a16="http://schemas.microsoft.com/office/drawing/2014/main" id="{9CFE9846-AD61-4E88-F9FA-BCB351FE5EF3}"/>
              </a:ext>
            </a:extLst>
          </p:cNvPr>
          <p:cNvSpPr/>
          <p:nvPr/>
        </p:nvSpPr>
        <p:spPr>
          <a:xfrm>
            <a:off x="2797635" y="4974180"/>
            <a:ext cx="560717" cy="304952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  <a:latin typeface="Effra" panose="02000506080000020004" pitchFamily="2" charset="0"/>
            </a:endParaRPr>
          </a:p>
        </p:txBody>
      </p:sp>
      <p:pic>
        <p:nvPicPr>
          <p:cNvPr id="16" name="Picture 2" descr="http://www.biografiasyvidas.com/biografia/m/fotos/montesquieu.jpg">
            <a:extLst>
              <a:ext uri="{FF2B5EF4-FFF2-40B4-BE49-F238E27FC236}">
                <a16:creationId xmlns:a16="http://schemas.microsoft.com/office/drawing/2014/main" id="{ECDA8619-2211-BAD7-D6EC-3C5C73B6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68" y="2043778"/>
            <a:ext cx="1103243" cy="1187609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898B2F61-DA68-62CB-F803-C570D84EF81B}"/>
              </a:ext>
            </a:extLst>
          </p:cNvPr>
          <p:cNvSpPr txBox="1"/>
          <p:nvPr/>
        </p:nvSpPr>
        <p:spPr>
          <a:xfrm>
            <a:off x="4823303" y="3181692"/>
            <a:ext cx="32874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>
                <a:latin typeface="Effra" panose="02000506080000020004" pitchFamily="2" charset="0"/>
              </a:rPr>
              <a:t>Montesquieu</a:t>
            </a:r>
            <a:r>
              <a:rPr lang="nl-NL" sz="2800" dirty="0">
                <a:latin typeface="Effra" panose="02000506080000020004" pitchFamily="2" charset="0"/>
              </a:rPr>
              <a:t>:</a:t>
            </a:r>
          </a:p>
          <a:p>
            <a:pPr algn="ctr"/>
            <a:r>
              <a:rPr lang="nl-NL" sz="2800" dirty="0">
                <a:latin typeface="Effra" panose="02000506080000020004" pitchFamily="2" charset="0"/>
              </a:rPr>
              <a:t>Scheiding van de machten om machtsmisbruik te voorkomen.</a:t>
            </a:r>
          </a:p>
        </p:txBody>
      </p:sp>
      <p:pic>
        <p:nvPicPr>
          <p:cNvPr id="2" name="Picture 2" descr="http://www.greatthoughtstreasury.com/sites/default/files/1326729744%5b1%5d.jpg">
            <a:extLst>
              <a:ext uri="{FF2B5EF4-FFF2-40B4-BE49-F238E27FC236}">
                <a16:creationId xmlns:a16="http://schemas.microsoft.com/office/drawing/2014/main" id="{F1996784-B746-0903-512B-C191F7BF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19" y="2043778"/>
            <a:ext cx="1214412" cy="118760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A9945B7-1D8F-6A9F-DACD-578828BFBF9D}"/>
              </a:ext>
            </a:extLst>
          </p:cNvPr>
          <p:cNvSpPr txBox="1"/>
          <p:nvPr/>
        </p:nvSpPr>
        <p:spPr>
          <a:xfrm>
            <a:off x="8237726" y="3181691"/>
            <a:ext cx="36155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Smith: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00506080000020004" pitchFamily="2" charset="0"/>
              </a:rPr>
              <a:t>vrije </a:t>
            </a:r>
            <a:r>
              <a:rPr lang="nl-NL" sz="2800" dirty="0" err="1">
                <a:latin typeface="Effra" panose="02000506080000020004" pitchFamily="2" charset="0"/>
              </a:rPr>
              <a:t>marktecono-mie</a:t>
            </a:r>
            <a:r>
              <a:rPr lang="nl-NL" sz="2800" dirty="0">
                <a:latin typeface="Effra" panose="02000506080000020004" pitchFamily="2" charset="0"/>
              </a:rPr>
              <a:t> met </a:t>
            </a:r>
            <a:r>
              <a:rPr lang="nl-NL" sz="2800" dirty="0" err="1">
                <a:latin typeface="Effra" panose="02000506080000020004" pitchFamily="2" charset="0"/>
              </a:rPr>
              <a:t>terughou-dende</a:t>
            </a:r>
            <a:r>
              <a:rPr lang="nl-NL" sz="2800" dirty="0">
                <a:latin typeface="Effra" panose="02000506080000020004" pitchFamily="2" charset="0"/>
              </a:rPr>
              <a:t> overheid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00506080000020004" pitchFamily="2" charset="0"/>
              </a:rPr>
              <a:t>rationeel </a:t>
            </a:r>
            <a:r>
              <a:rPr lang="nl-NL" sz="2800" dirty="0" err="1">
                <a:latin typeface="Effra" panose="02000506080000020004" pitchFamily="2" charset="0"/>
              </a:rPr>
              <a:t>eigen-belang</a:t>
            </a:r>
            <a:r>
              <a:rPr lang="nl-NL" sz="2800" dirty="0">
                <a:latin typeface="Effra" panose="02000506080000020004" pitchFamily="2" charset="0"/>
              </a:rPr>
              <a:t> zorgt voor groei economie</a:t>
            </a:r>
          </a:p>
        </p:txBody>
      </p:sp>
    </p:spTree>
    <p:extLst>
      <p:ext uri="{BB962C8B-B14F-4D97-AF65-F5344CB8AC3E}">
        <p14:creationId xmlns:p14="http://schemas.microsoft.com/office/powerpoint/2010/main" val="30061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4D3A2-8907-F386-9714-9016149C9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CC1779-FA95-BFC2-3F08-E86863F84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3398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Verlichting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Verspreiding: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Reactie vorsten: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ED83019-D5C0-1066-F548-6A1BBCEEF2E7}"/>
              </a:ext>
            </a:extLst>
          </p:cNvPr>
          <p:cNvSpPr txBox="1"/>
          <p:nvPr/>
        </p:nvSpPr>
        <p:spPr>
          <a:xfrm>
            <a:off x="2669347" y="2153029"/>
            <a:ext cx="365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0"/>
              </a:rPr>
              <a:t>brieven, boeken, </a:t>
            </a:r>
            <a:r>
              <a:rPr lang="nl-NL" sz="2400" dirty="0" err="1">
                <a:latin typeface="Effra" panose="02000506080000020004" pitchFamily="2" charset="0"/>
              </a:rPr>
              <a:t>tijd-schriften</a:t>
            </a:r>
            <a:r>
              <a:rPr lang="nl-NL" sz="2400" dirty="0">
                <a:latin typeface="Effra" panose="02000506080000020004" pitchFamily="2" charset="0"/>
              </a:rPr>
              <a:t> en bibliotheken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A28B096-3B0C-207B-8577-09267602FBB3}"/>
              </a:ext>
            </a:extLst>
          </p:cNvPr>
          <p:cNvSpPr txBox="1"/>
          <p:nvPr/>
        </p:nvSpPr>
        <p:spPr>
          <a:xfrm>
            <a:off x="5789144" y="2153028"/>
            <a:ext cx="2872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0"/>
              </a:rPr>
              <a:t>salons en koffiehuizen</a:t>
            </a:r>
          </a:p>
        </p:txBody>
      </p:sp>
      <p:pic>
        <p:nvPicPr>
          <p:cNvPr id="5" name="Picture 2" descr="http://a.dryicons.com/images/icon_sets/travel_and_tourism_part_2/png/512x512/coffee.png">
            <a:extLst>
              <a:ext uri="{FF2B5EF4-FFF2-40B4-BE49-F238E27FC236}">
                <a16:creationId xmlns:a16="http://schemas.microsoft.com/office/drawing/2014/main" id="{0E4198C8-97D1-80DF-1224-75EE5F68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395" y="1017123"/>
            <a:ext cx="1368665" cy="13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fctplays.org/web/images/stage_icon.png">
            <a:extLst>
              <a:ext uri="{FF2B5EF4-FFF2-40B4-BE49-F238E27FC236}">
                <a16:creationId xmlns:a16="http://schemas.microsoft.com/office/drawing/2014/main" id="{24837916-0D59-A202-48BC-4A5C2C1B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672" y="767206"/>
            <a:ext cx="1716684" cy="171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5ED47FD-21EF-4049-BF14-C5B434BBA288}"/>
              </a:ext>
            </a:extLst>
          </p:cNvPr>
          <p:cNvSpPr txBox="1"/>
          <p:nvPr/>
        </p:nvSpPr>
        <p:spPr>
          <a:xfrm>
            <a:off x="8479101" y="2153528"/>
            <a:ext cx="222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Effra" panose="02000506080000020004" pitchFamily="2" charset="0"/>
              </a:rPr>
              <a:t>toneelstukken en opera’s</a:t>
            </a:r>
          </a:p>
        </p:txBody>
      </p:sp>
      <p:pic>
        <p:nvPicPr>
          <p:cNvPr id="8" name="Picture 2" descr="http://tamimoore.com/images/icons/oldbook.png">
            <a:extLst>
              <a:ext uri="{FF2B5EF4-FFF2-40B4-BE49-F238E27FC236}">
                <a16:creationId xmlns:a16="http://schemas.microsoft.com/office/drawing/2014/main" id="{E220AC62-931F-69A5-F24A-2A16C282A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/>
          <a:stretch/>
        </p:blipFill>
        <p:spPr bwMode="auto">
          <a:xfrm>
            <a:off x="4328396" y="829518"/>
            <a:ext cx="1571683" cy="136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tekst, kantoorartikelen, schrijfgerei, pen&#10;&#10;Automatisch gegenereerde beschrijving">
            <a:extLst>
              <a:ext uri="{FF2B5EF4-FFF2-40B4-BE49-F238E27FC236}">
                <a16:creationId xmlns:a16="http://schemas.microsoft.com/office/drawing/2014/main" id="{A3F32A3D-D1CC-2550-DF26-09EBBDA8C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79" y="829518"/>
            <a:ext cx="1080107" cy="97941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114353-DB70-A68F-F069-A3CD998C4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142" y="1653112"/>
            <a:ext cx="960834" cy="499915"/>
          </a:xfrm>
          <a:prstGeom prst="rect">
            <a:avLst/>
          </a:prstGeom>
        </p:spPr>
      </p:pic>
      <p:pic>
        <p:nvPicPr>
          <p:cNvPr id="22" name="Picture 2" descr="http://tamimoore.com/images/icons/oldbook.png">
            <a:extLst>
              <a:ext uri="{FF2B5EF4-FFF2-40B4-BE49-F238E27FC236}">
                <a16:creationId xmlns:a16="http://schemas.microsoft.com/office/drawing/2014/main" id="{69A5FA47-FC76-09AD-081F-9C7155B61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/>
          <a:stretch/>
        </p:blipFill>
        <p:spPr bwMode="auto">
          <a:xfrm>
            <a:off x="2130808" y="3521000"/>
            <a:ext cx="1575334" cy="137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Vermenigvuldigingsteken 22">
            <a:extLst>
              <a:ext uri="{FF2B5EF4-FFF2-40B4-BE49-F238E27FC236}">
                <a16:creationId xmlns:a16="http://schemas.microsoft.com/office/drawing/2014/main" id="{18689B9F-67CF-4B4E-BC22-2999F5B1BB2A}"/>
              </a:ext>
            </a:extLst>
          </p:cNvPr>
          <p:cNvSpPr/>
          <p:nvPr/>
        </p:nvSpPr>
        <p:spPr>
          <a:xfrm>
            <a:off x="2364170" y="3427629"/>
            <a:ext cx="1181501" cy="1181501"/>
          </a:xfrm>
          <a:prstGeom prst="mathMultiply">
            <a:avLst>
              <a:gd name="adj1" fmla="val 13920"/>
            </a:avLst>
          </a:prstGeom>
          <a:solidFill>
            <a:schemeClr val="accent2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Effra" panose="02000506080000020004" pitchFamily="2" charset="0"/>
            </a:endParaRPr>
          </a:p>
        </p:txBody>
      </p:sp>
      <p:pic>
        <p:nvPicPr>
          <p:cNvPr id="24" name="Picture 2" descr="File:Friedrich1763o.jpg">
            <a:extLst>
              <a:ext uri="{FF2B5EF4-FFF2-40B4-BE49-F238E27FC236}">
                <a16:creationId xmlns:a16="http://schemas.microsoft.com/office/drawing/2014/main" id="{D9D6FE8C-7FE3-5319-7F90-9DD548CE5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44" y="3446015"/>
            <a:ext cx="1064416" cy="13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ED4F20CE-372E-D29A-D7EE-04A7C8C632A3}"/>
              </a:ext>
            </a:extLst>
          </p:cNvPr>
          <p:cNvSpPr txBox="1"/>
          <p:nvPr/>
        </p:nvSpPr>
        <p:spPr>
          <a:xfrm>
            <a:off x="1148202" y="4681641"/>
            <a:ext cx="3842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Angst voor verlichting en censuur van ideeën.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B6D9693-CEFC-2EA6-5A77-37E27C12E6F4}"/>
              </a:ext>
            </a:extLst>
          </p:cNvPr>
          <p:cNvSpPr txBox="1"/>
          <p:nvPr/>
        </p:nvSpPr>
        <p:spPr>
          <a:xfrm>
            <a:off x="6216178" y="4681641"/>
            <a:ext cx="384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Verlicht absolutisme</a:t>
            </a:r>
          </a:p>
        </p:txBody>
      </p:sp>
      <p:sp>
        <p:nvSpPr>
          <p:cNvPr id="35" name="Pijl: rechts 34">
            <a:extLst>
              <a:ext uri="{FF2B5EF4-FFF2-40B4-BE49-F238E27FC236}">
                <a16:creationId xmlns:a16="http://schemas.microsoft.com/office/drawing/2014/main" id="{95753B6D-BB04-3DF6-8727-16F615CF78E4}"/>
              </a:ext>
            </a:extLst>
          </p:cNvPr>
          <p:cNvSpPr/>
          <p:nvPr/>
        </p:nvSpPr>
        <p:spPr>
          <a:xfrm>
            <a:off x="9358300" y="5364778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opkomst politiek-maatschappelijke stromingen</a:t>
            </a:r>
          </a:p>
        </p:txBody>
      </p:sp>
      <p:sp>
        <p:nvSpPr>
          <p:cNvPr id="36" name="Pijl: rechts 35">
            <a:extLst>
              <a:ext uri="{FF2B5EF4-FFF2-40B4-BE49-F238E27FC236}">
                <a16:creationId xmlns:a16="http://schemas.microsoft.com/office/drawing/2014/main" id="{1316A416-6E2A-9998-92A2-CBA8B2E90820}"/>
              </a:ext>
            </a:extLst>
          </p:cNvPr>
          <p:cNvSpPr/>
          <p:nvPr/>
        </p:nvSpPr>
        <p:spPr>
          <a:xfrm>
            <a:off x="7081826" y="5364778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restauratie</a:t>
            </a:r>
          </a:p>
        </p:txBody>
      </p: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FFCE27EE-17CA-D2FA-32CA-1E12476700AA}"/>
              </a:ext>
            </a:extLst>
          </p:cNvPr>
          <p:cNvSpPr/>
          <p:nvPr/>
        </p:nvSpPr>
        <p:spPr>
          <a:xfrm>
            <a:off x="4805349" y="5364778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democratische revoluties</a:t>
            </a:r>
          </a:p>
        </p:txBody>
      </p:sp>
      <p:sp>
        <p:nvSpPr>
          <p:cNvPr id="38" name="Pijl: rechts 37">
            <a:extLst>
              <a:ext uri="{FF2B5EF4-FFF2-40B4-BE49-F238E27FC236}">
                <a16:creationId xmlns:a16="http://schemas.microsoft.com/office/drawing/2014/main" id="{9C9D6C4A-131F-0FBE-773F-EF5D6273118D}"/>
              </a:ext>
            </a:extLst>
          </p:cNvPr>
          <p:cNvSpPr/>
          <p:nvPr/>
        </p:nvSpPr>
        <p:spPr>
          <a:xfrm>
            <a:off x="2528875" y="5364778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Verlichting</a:t>
            </a:r>
          </a:p>
        </p:txBody>
      </p:sp>
      <p:sp>
        <p:nvSpPr>
          <p:cNvPr id="39" name="Pijl: rechts 38">
            <a:extLst>
              <a:ext uri="{FF2B5EF4-FFF2-40B4-BE49-F238E27FC236}">
                <a16:creationId xmlns:a16="http://schemas.microsoft.com/office/drawing/2014/main" id="{32CF9B7B-B74D-1F24-81A6-F1A930DDE6E7}"/>
              </a:ext>
            </a:extLst>
          </p:cNvPr>
          <p:cNvSpPr/>
          <p:nvPr/>
        </p:nvSpPr>
        <p:spPr>
          <a:xfrm>
            <a:off x="252401" y="5364778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Wetenschappelijke</a:t>
            </a:r>
          </a:p>
          <a:p>
            <a:pPr algn="ctr"/>
            <a:r>
              <a:rPr lang="nl-NL" dirty="0"/>
              <a:t>Revolutie</a:t>
            </a:r>
          </a:p>
        </p:txBody>
      </p:sp>
    </p:spTree>
    <p:extLst>
      <p:ext uri="{BB962C8B-B14F-4D97-AF65-F5344CB8AC3E}">
        <p14:creationId xmlns:p14="http://schemas.microsoft.com/office/powerpoint/2010/main" val="24173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23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7688-BDC6-7A7E-B694-D15F84673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04C8E9-CA11-14CF-41C6-A93C6C604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Amerikaanse onafhankelijkheidsoorlog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Frustratie van kolonisten in Noord-Amerika: wel belasting betalen, maar geen politieke vertegenwoordiging in het Engelse parlement.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sz="3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Onvrede leidt tot oprichting van </a:t>
            </a:r>
            <a:r>
              <a:rPr lang="nl-NL" sz="3200" dirty="0" err="1">
                <a:solidFill>
                  <a:prstClr val="black"/>
                </a:solidFill>
              </a:rPr>
              <a:t>commitees</a:t>
            </a:r>
            <a:r>
              <a:rPr lang="nl-NL" sz="3200" dirty="0">
                <a:solidFill>
                  <a:prstClr val="black"/>
                </a:solidFill>
              </a:rPr>
              <a:t> of </a:t>
            </a:r>
            <a:r>
              <a:rPr lang="nl-NL" sz="3200" dirty="0" err="1">
                <a:solidFill>
                  <a:prstClr val="black"/>
                </a:solidFill>
              </a:rPr>
              <a:t>correspondence</a:t>
            </a:r>
            <a:r>
              <a:rPr lang="nl-NL" sz="3200" dirty="0">
                <a:solidFill>
                  <a:prstClr val="black"/>
                </a:solidFill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nl-NL" sz="32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1776: Amerikaanse onafhankelijkheidsverklaring.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13" name="PIJL-OMLAAG 37">
            <a:extLst>
              <a:ext uri="{FF2B5EF4-FFF2-40B4-BE49-F238E27FC236}">
                <a16:creationId xmlns:a16="http://schemas.microsoft.com/office/drawing/2014/main" id="{98CBE8EF-7E3F-DC73-5711-AFAEC107D175}"/>
              </a:ext>
            </a:extLst>
          </p:cNvPr>
          <p:cNvSpPr/>
          <p:nvPr/>
        </p:nvSpPr>
        <p:spPr>
          <a:xfrm>
            <a:off x="1530094" y="3684288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8808B6D-97AB-63E7-DB88-08B540733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25"/>
          <a:stretch/>
        </p:blipFill>
        <p:spPr>
          <a:xfrm>
            <a:off x="2367491" y="4769034"/>
            <a:ext cx="2239806" cy="1342931"/>
          </a:xfrm>
          <a:prstGeom prst="rect">
            <a:avLst/>
          </a:prstGeom>
        </p:spPr>
      </p:pic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5A3001E6-51FB-CF49-EC1C-AC28C9A84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14" y="4769034"/>
            <a:ext cx="1456118" cy="134293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5D007EB-D9F9-5EFB-6380-3F80549393CE}"/>
              </a:ext>
            </a:extLst>
          </p:cNvPr>
          <p:cNvSpPr txBox="1"/>
          <p:nvPr/>
        </p:nvSpPr>
        <p:spPr>
          <a:xfrm>
            <a:off x="698436" y="6064040"/>
            <a:ext cx="577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Effra" panose="02000506080000020004" pitchFamily="2" charset="0"/>
              </a:rPr>
              <a:t>Washington: leider van de opstand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25E62F2-59E6-9AB8-82F6-A97827A7D58F}"/>
              </a:ext>
            </a:extLst>
          </p:cNvPr>
          <p:cNvSpPr txBox="1"/>
          <p:nvPr/>
        </p:nvSpPr>
        <p:spPr>
          <a:xfrm>
            <a:off x="6175585" y="6064040"/>
            <a:ext cx="577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err="1">
                <a:latin typeface="Effra" panose="02000506080000020004" pitchFamily="2" charset="0"/>
              </a:rPr>
              <a:t>Paine</a:t>
            </a:r>
            <a:r>
              <a:rPr lang="nl-NL" sz="2800" dirty="0">
                <a:latin typeface="Effra" panose="02000506080000020004" pitchFamily="2" charset="0"/>
              </a:rPr>
              <a:t>: Common Sense</a:t>
            </a:r>
          </a:p>
        </p:txBody>
      </p:sp>
    </p:spTree>
    <p:extLst>
      <p:ext uri="{BB962C8B-B14F-4D97-AF65-F5344CB8AC3E}">
        <p14:creationId xmlns:p14="http://schemas.microsoft.com/office/powerpoint/2010/main" val="287953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9B2EB-2B4E-7EEF-689A-2955C21D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305BC9-F286-434F-C9E6-F5FF065C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b="1" dirty="0"/>
              <a:t>Franse Revolutie</a:t>
            </a:r>
          </a:p>
          <a:p>
            <a:pPr marL="0" indent="0">
              <a:buNone/>
            </a:pPr>
            <a:r>
              <a:rPr lang="nl-NL" sz="3200" dirty="0">
                <a:solidFill>
                  <a:prstClr val="black"/>
                </a:solidFill>
                <a:latin typeface="Calibri"/>
              </a:rPr>
              <a:t>Frankrijk in de 17</a:t>
            </a:r>
            <a:r>
              <a:rPr lang="nl-NL" sz="3200" baseline="30000" dirty="0">
                <a:solidFill>
                  <a:prstClr val="black"/>
                </a:solidFill>
                <a:latin typeface="Calibri"/>
              </a:rPr>
              <a:t>e</a:t>
            </a:r>
            <a:r>
              <a:rPr lang="nl-NL" sz="3200" dirty="0">
                <a:solidFill>
                  <a:prstClr val="black"/>
                </a:solidFill>
                <a:latin typeface="Calibri"/>
              </a:rPr>
              <a:t> en 18</a:t>
            </a:r>
            <a:r>
              <a:rPr lang="nl-NL" sz="3200" baseline="30000" dirty="0">
                <a:solidFill>
                  <a:prstClr val="black"/>
                </a:solidFill>
                <a:latin typeface="Calibri"/>
              </a:rPr>
              <a:t>e</a:t>
            </a:r>
            <a:r>
              <a:rPr lang="nl-NL" sz="3200" dirty="0">
                <a:solidFill>
                  <a:prstClr val="black"/>
                </a:solidFill>
                <a:latin typeface="Calibri"/>
              </a:rPr>
              <a:t> eeuw: Ancien Regime</a:t>
            </a: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nl-NL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r>
              <a:rPr lang="nl-NL" sz="3200" dirty="0">
                <a:solidFill>
                  <a:prstClr val="black"/>
                </a:solidFill>
              </a:rPr>
              <a:t>Toenemende kritiek van de verlichte denkers op het Ancien Regime.</a:t>
            </a:r>
            <a:br>
              <a:rPr lang="nl-NL" sz="3200" dirty="0">
                <a:solidFill>
                  <a:prstClr val="black"/>
                </a:solidFill>
              </a:rPr>
            </a:br>
            <a:r>
              <a:rPr lang="nl-NL" sz="3200" dirty="0">
                <a:solidFill>
                  <a:prstClr val="black"/>
                </a:solidFill>
              </a:rPr>
              <a:t>Veel ontevredenheid onder de derde stand.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2F7268-9E6C-AE31-4D32-4C4E951FF418}"/>
              </a:ext>
            </a:extLst>
          </p:cNvPr>
          <p:cNvSpPr txBox="1"/>
          <p:nvPr/>
        </p:nvSpPr>
        <p:spPr>
          <a:xfrm>
            <a:off x="1989334" y="1754214"/>
            <a:ext cx="37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standensamenleving</a:t>
            </a:r>
          </a:p>
        </p:txBody>
      </p:sp>
      <p:pic>
        <p:nvPicPr>
          <p:cNvPr id="4" name="Picture 2" descr="Religions Bishop icon">
            <a:extLst>
              <a:ext uri="{FF2B5EF4-FFF2-40B4-BE49-F238E27FC236}">
                <a16:creationId xmlns:a16="http://schemas.microsoft.com/office/drawing/2014/main" id="{A4F2B771-1B60-6E5C-5AA7-DA8C5495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63" y="2283855"/>
            <a:ext cx="843107" cy="8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igions Catholic Monk icon">
            <a:extLst>
              <a:ext uri="{FF2B5EF4-FFF2-40B4-BE49-F238E27FC236}">
                <a16:creationId xmlns:a16="http://schemas.microsoft.com/office/drawing/2014/main" id="{183E3C88-EE9B-5CC7-2EB4-094F47D7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101" y="2292904"/>
            <a:ext cx="843107" cy="8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08CF75F-3260-AB2C-E403-7582F41C03E1}"/>
              </a:ext>
            </a:extLst>
          </p:cNvPr>
          <p:cNvSpPr txBox="1"/>
          <p:nvPr/>
        </p:nvSpPr>
        <p:spPr>
          <a:xfrm>
            <a:off x="1797289" y="3080031"/>
            <a:ext cx="2329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1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: geestelijkheid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BCA80F1-6F52-0981-B2FD-EA0AF3625AB2}"/>
              </a:ext>
            </a:extLst>
          </p:cNvPr>
          <p:cNvSpPr txBox="1"/>
          <p:nvPr/>
        </p:nvSpPr>
        <p:spPr>
          <a:xfrm>
            <a:off x="3534918" y="3097157"/>
            <a:ext cx="2329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2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: adel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132700C-83C2-3146-B5EC-FEAA3678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68" y="3477004"/>
            <a:ext cx="862794" cy="86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7653D53-D367-178F-C13F-EE3CFAA73C14}"/>
              </a:ext>
            </a:extLst>
          </p:cNvPr>
          <p:cNvSpPr txBox="1"/>
          <p:nvPr/>
        </p:nvSpPr>
        <p:spPr>
          <a:xfrm>
            <a:off x="2454309" y="4305732"/>
            <a:ext cx="2634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3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e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: boeren en burgers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085F9AB-BF09-9D24-4C10-503FDEC6C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953" y="1968729"/>
            <a:ext cx="2678032" cy="272083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FE73648-79CF-21B3-9FB5-9DBCD13F4905}"/>
              </a:ext>
            </a:extLst>
          </p:cNvPr>
          <p:cNvSpPr txBox="1"/>
          <p:nvPr/>
        </p:nvSpPr>
        <p:spPr>
          <a:xfrm>
            <a:off x="5864866" y="1754214"/>
            <a:ext cx="37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absolutisme</a:t>
            </a:r>
          </a:p>
        </p:txBody>
      </p:sp>
      <p:pic>
        <p:nvPicPr>
          <p:cNvPr id="12" name="Picture 6" descr="Office Client Male Light icon">
            <a:extLst>
              <a:ext uri="{FF2B5EF4-FFF2-40B4-BE49-F238E27FC236}">
                <a16:creationId xmlns:a16="http://schemas.microsoft.com/office/drawing/2014/main" id="{0A7D995E-9B09-832F-569A-85993A299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41" y="3476940"/>
            <a:ext cx="862922" cy="8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icons.iconarchive.com/icons/aha-soft/free-large-boss/512/Knight-icon.png">
            <a:extLst>
              <a:ext uri="{FF2B5EF4-FFF2-40B4-BE49-F238E27FC236}">
                <a16:creationId xmlns:a16="http://schemas.microsoft.com/office/drawing/2014/main" id="{9C9E1177-B0CA-5FC7-3F63-6171BAED2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73" y="2181786"/>
            <a:ext cx="963495" cy="96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erson Male Light icon">
            <a:extLst>
              <a:ext uri="{FF2B5EF4-FFF2-40B4-BE49-F238E27FC236}">
                <a16:creationId xmlns:a16="http://schemas.microsoft.com/office/drawing/2014/main" id="{77F9D516-6B00-B1CB-5C83-28F1C634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09" y="3506602"/>
            <a:ext cx="829447" cy="82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6E46C-C2D3-4F95-CB11-D661A94D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52BC7A-DA74-6CB6-0D4F-35B6E2379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Franse Revolutie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1789: bijeenroepen Staten-Generaal leidt tot opstand onder de bevolking.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1789: Verklaring voor de rechten van </a:t>
            </a:r>
            <a:br>
              <a:rPr lang="nl-NL" sz="3200" dirty="0">
                <a:sym typeface="Wingdings" pitchFamily="2" charset="2"/>
              </a:rPr>
            </a:br>
            <a:r>
              <a:rPr lang="nl-NL" sz="3200" dirty="0">
                <a:sym typeface="Wingdings" pitchFamily="2" charset="2"/>
              </a:rPr>
              <a:t>de mens en burger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1791: grondwet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Frankrijk wordt een constitutionele monarchie met censuskiesrecht en zonder privileges voor de standen. </a:t>
            </a:r>
            <a:endParaRPr lang="nl-NL" sz="3200" dirty="0"/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2" name="PIJL-OMLAAG 37">
            <a:extLst>
              <a:ext uri="{FF2B5EF4-FFF2-40B4-BE49-F238E27FC236}">
                <a16:creationId xmlns:a16="http://schemas.microsoft.com/office/drawing/2014/main" id="{4E7B8F0E-3393-6F65-662E-51BB889D30E2}"/>
              </a:ext>
            </a:extLst>
          </p:cNvPr>
          <p:cNvSpPr/>
          <p:nvPr/>
        </p:nvSpPr>
        <p:spPr>
          <a:xfrm>
            <a:off x="1306464" y="4479419"/>
            <a:ext cx="560717" cy="469289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nl-NL" sz="2800" kern="0">
              <a:solidFill>
                <a:prstClr val="white"/>
              </a:solidFill>
            </a:endParaRPr>
          </a:p>
        </p:txBody>
      </p:sp>
      <p:pic>
        <p:nvPicPr>
          <p:cNvPr id="4" name="Picture 4" descr="https://upload.wikimedia.org/wikipedia/commons/thumb/6/6c/Declaration_of_the_Rights_of_Man_and_of_the_Citizen_in_1789.jpg/300px-Declaration_of_the_Rights_of_Man_and_of_the_Citizen_in_1789.jpg">
            <a:extLst>
              <a:ext uri="{FF2B5EF4-FFF2-40B4-BE49-F238E27FC236}">
                <a16:creationId xmlns:a16="http://schemas.microsoft.com/office/drawing/2014/main" id="{3A0993E2-FBF5-2B51-FA4F-48342A38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15" y="1981630"/>
            <a:ext cx="2198537" cy="289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126A-F383-D2B5-7D19-CBE5C4E7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DB933C-6D96-A925-63DF-6E78B9E17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Franse Revolutie</a:t>
            </a: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Vanaf 1792: Radicale </a:t>
            </a:r>
            <a:r>
              <a:rPr lang="nl-NL" sz="3200" dirty="0" err="1">
                <a:sym typeface="Wingdings" pitchFamily="2" charset="2"/>
              </a:rPr>
              <a:t>Jacobijnen</a:t>
            </a:r>
            <a:r>
              <a:rPr lang="nl-NL" sz="3200" dirty="0">
                <a:sym typeface="Wingdings" pitchFamily="2" charset="2"/>
              </a:rPr>
              <a:t> voeren </a:t>
            </a:r>
            <a:br>
              <a:rPr lang="nl-NL" sz="3200" dirty="0">
                <a:sym typeface="Wingdings" pitchFamily="2" charset="2"/>
              </a:rPr>
            </a:br>
            <a:r>
              <a:rPr lang="nl-NL" sz="3200" dirty="0">
                <a:sym typeface="Wingdings" pitchFamily="2" charset="2"/>
              </a:rPr>
              <a:t>verdere hervormingen door:</a:t>
            </a:r>
          </a:p>
          <a:p>
            <a:r>
              <a:rPr lang="nl-NL" sz="3200" dirty="0">
                <a:sym typeface="Wingdings" pitchFamily="2" charset="2"/>
              </a:rPr>
              <a:t>afzetten en doden koning</a:t>
            </a:r>
          </a:p>
          <a:p>
            <a:r>
              <a:rPr lang="nl-NL" sz="3200" dirty="0">
                <a:sym typeface="Wingdings" pitchFamily="2" charset="2"/>
              </a:rPr>
              <a:t>algemeen kiesrecht</a:t>
            </a:r>
          </a:p>
          <a:p>
            <a:r>
              <a:rPr lang="nl-NL" sz="3200" dirty="0">
                <a:sym typeface="Wingdings" pitchFamily="2" charset="2"/>
              </a:rPr>
              <a:t>economische gelijkheid</a:t>
            </a:r>
          </a:p>
          <a:p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nl-NL" sz="3200" dirty="0">
                <a:sym typeface="Wingdings" pitchFamily="2" charset="2"/>
              </a:rPr>
              <a:t>Tegenstanders worden massaal gedood </a:t>
            </a:r>
            <a:br>
              <a:rPr lang="nl-NL" sz="3200" dirty="0">
                <a:sym typeface="Wingdings" pitchFamily="2" charset="2"/>
              </a:rPr>
            </a:br>
            <a:r>
              <a:rPr lang="nl-NL" sz="3200" dirty="0">
                <a:sym typeface="Wingdings" pitchFamily="2" charset="2"/>
              </a:rPr>
              <a:t>tijdens Terreur (o.a. </a:t>
            </a:r>
            <a:r>
              <a:rPr lang="nl-NL" sz="3200" dirty="0" err="1">
                <a:sym typeface="Wingdings" pitchFamily="2" charset="2"/>
              </a:rPr>
              <a:t>Olympe</a:t>
            </a:r>
            <a:r>
              <a:rPr lang="nl-NL" sz="3200" dirty="0">
                <a:sym typeface="Wingdings" pitchFamily="2" charset="2"/>
              </a:rPr>
              <a:t> des </a:t>
            </a:r>
            <a:r>
              <a:rPr lang="nl-NL" sz="3200" dirty="0" err="1">
                <a:sym typeface="Wingdings" pitchFamily="2" charset="2"/>
              </a:rPr>
              <a:t>Gouges</a:t>
            </a:r>
            <a:r>
              <a:rPr lang="nl-NL" sz="3200" dirty="0">
                <a:sym typeface="Wingdings" pitchFamily="2" charset="2"/>
              </a:rPr>
              <a:t>).</a:t>
            </a:r>
            <a:endParaRPr lang="nl-NL" sz="3200" dirty="0"/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pic>
        <p:nvPicPr>
          <p:cNvPr id="2" name="Picture 2" descr="https://upload.wikimedia.org/wikipedia/commons/1/12/Robespierre.jpg">
            <a:extLst>
              <a:ext uri="{FF2B5EF4-FFF2-40B4-BE49-F238E27FC236}">
                <a16:creationId xmlns:a16="http://schemas.microsoft.com/office/drawing/2014/main" id="{A7BF2850-E6DF-A6E1-5AF6-1F9435EA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49" y="488498"/>
            <a:ext cx="2400950" cy="30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eichnung">
            <a:extLst>
              <a:ext uri="{FF2B5EF4-FFF2-40B4-BE49-F238E27FC236}">
                <a16:creationId xmlns:a16="http://schemas.microsoft.com/office/drawing/2014/main" id="{A33C62F1-7096-FD0F-ED25-820087BF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91" y="3801825"/>
            <a:ext cx="4031534" cy="26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0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BDDC-4F07-AE1D-9E61-CACE5846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93751A-45BE-A4B4-1876-F404B4856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Franse Revolutie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  <a:latin typeface="Calibri"/>
              </a:rPr>
              <a:t>1799: Staatsgreep door Napoleon.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DE615A6-5391-1A1A-A3A4-180D70E63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6" y="1783199"/>
            <a:ext cx="4851952" cy="367833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A10736F-14EB-8A2D-8D35-7D0B434120EF}"/>
              </a:ext>
            </a:extLst>
          </p:cNvPr>
          <p:cNvSpPr txBox="1"/>
          <p:nvPr/>
        </p:nvSpPr>
        <p:spPr>
          <a:xfrm>
            <a:off x="5277678" y="1783200"/>
            <a:ext cx="62242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prstClr val="black"/>
                </a:solidFill>
              </a:rPr>
              <a:t>Invoering van Code Napoleon in alle veroverde gebieden in Europa.</a:t>
            </a:r>
          </a:p>
          <a:p>
            <a:endParaRPr lang="nl-NL" dirty="0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F5B8AC02-3E02-1EFA-E69A-4D63EA71CA32}"/>
              </a:ext>
            </a:extLst>
          </p:cNvPr>
          <p:cNvSpPr/>
          <p:nvPr/>
        </p:nvSpPr>
        <p:spPr>
          <a:xfrm>
            <a:off x="9383485" y="5146151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opkomst politiek-maatschappelijke stromingen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B12FF96F-050E-FD0A-D4DE-36B5B0728336}"/>
              </a:ext>
            </a:extLst>
          </p:cNvPr>
          <p:cNvSpPr/>
          <p:nvPr/>
        </p:nvSpPr>
        <p:spPr>
          <a:xfrm>
            <a:off x="7107011" y="5146151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restauratie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DB7F0299-B322-5645-FB94-6AC270B64134}"/>
              </a:ext>
            </a:extLst>
          </p:cNvPr>
          <p:cNvSpPr/>
          <p:nvPr/>
        </p:nvSpPr>
        <p:spPr>
          <a:xfrm>
            <a:off x="4830534" y="5146151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democratische revoluties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D7F99D3D-53A9-8912-186D-8367823A823A}"/>
              </a:ext>
            </a:extLst>
          </p:cNvPr>
          <p:cNvSpPr/>
          <p:nvPr/>
        </p:nvSpPr>
        <p:spPr>
          <a:xfrm>
            <a:off x="2554060" y="5146151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Verlichting</a:t>
            </a: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EF98CD69-940B-3EC5-5135-ECDE48A94086}"/>
              </a:ext>
            </a:extLst>
          </p:cNvPr>
          <p:cNvSpPr/>
          <p:nvPr/>
        </p:nvSpPr>
        <p:spPr>
          <a:xfrm>
            <a:off x="277586" y="5146151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Wetenschappelijke</a:t>
            </a:r>
          </a:p>
          <a:p>
            <a:pPr algn="ctr"/>
            <a:r>
              <a:rPr lang="nl-NL" dirty="0"/>
              <a:t>Revolutie</a:t>
            </a:r>
          </a:p>
        </p:txBody>
      </p:sp>
    </p:spTree>
    <p:extLst>
      <p:ext uri="{BB962C8B-B14F-4D97-AF65-F5344CB8AC3E}">
        <p14:creationId xmlns:p14="http://schemas.microsoft.com/office/powerpoint/2010/main" val="125039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38F05-4224-3FAB-B788-31E091F0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052C4-C674-4D4B-E2F9-C5C77BA2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Restauratie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  <a:latin typeface="Calibri"/>
              </a:rPr>
              <a:t>1814-1815: Congres van Wenen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7D3C4F6-4CD0-C15C-76F0-DF15B5327B6B}"/>
              </a:ext>
            </a:extLst>
          </p:cNvPr>
          <p:cNvSpPr txBox="1"/>
          <p:nvPr/>
        </p:nvSpPr>
        <p:spPr>
          <a:xfrm>
            <a:off x="1259023" y="1834423"/>
            <a:ext cx="4545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Restauratie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: Herstel van de oude orde van voor 1792.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Verworvenheden van de Verlichting worden zo veel mogelijk teruggedraaid.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37C594B-E5C3-EB89-380F-E4CAD2609C17}"/>
              </a:ext>
            </a:extLst>
          </p:cNvPr>
          <p:cNvSpPr txBox="1"/>
          <p:nvPr/>
        </p:nvSpPr>
        <p:spPr>
          <a:xfrm>
            <a:off x="6499494" y="1834423"/>
            <a:ext cx="4297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Creëren van machtsevenwicht tussen de Europese staten om nieuwe oorlogen te voorkomen.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sp>
        <p:nvSpPr>
          <p:cNvPr id="5" name="PIJL-OMLAAG 6">
            <a:extLst>
              <a:ext uri="{FF2B5EF4-FFF2-40B4-BE49-F238E27FC236}">
                <a16:creationId xmlns:a16="http://schemas.microsoft.com/office/drawing/2014/main" id="{35AF6EF8-9CCE-5CFE-205A-CD47EABC503E}"/>
              </a:ext>
            </a:extLst>
          </p:cNvPr>
          <p:cNvSpPr/>
          <p:nvPr/>
        </p:nvSpPr>
        <p:spPr>
          <a:xfrm>
            <a:off x="3301485" y="2783229"/>
            <a:ext cx="405494" cy="414208"/>
          </a:xfrm>
          <a:prstGeom prst="downArrow">
            <a:avLst/>
          </a:prstGeom>
          <a:solidFill>
            <a:srgbClr val="A5A5A5"/>
          </a:solidFill>
          <a:ln w="254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pic>
        <p:nvPicPr>
          <p:cNvPr id="6" name="Picture 4" descr="http://icons.iconarchive.com/icons/aha-soft/free-large-boss/512/Knight-icon.png">
            <a:extLst>
              <a:ext uri="{FF2B5EF4-FFF2-40B4-BE49-F238E27FC236}">
                <a16:creationId xmlns:a16="http://schemas.microsoft.com/office/drawing/2014/main" id="{21A9F64D-5C3D-7519-55F1-2DBA5E090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88" y="4512079"/>
            <a:ext cx="1032332" cy="103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D38A58-57A6-4033-17E1-A0A1D354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35" y="5690793"/>
            <a:ext cx="972935" cy="97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Office Client Male Light icon">
            <a:extLst>
              <a:ext uri="{FF2B5EF4-FFF2-40B4-BE49-F238E27FC236}">
                <a16:creationId xmlns:a16="http://schemas.microsoft.com/office/drawing/2014/main" id="{1CE1AB46-B12D-D15A-505B-C4F74556A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70" y="5730623"/>
            <a:ext cx="893276" cy="8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erson Male Light icon">
            <a:extLst>
              <a:ext uri="{FF2B5EF4-FFF2-40B4-BE49-F238E27FC236}">
                <a16:creationId xmlns:a16="http://schemas.microsoft.com/office/drawing/2014/main" id="{05CDD583-6AEA-04E8-1FDE-0A6FC6F25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2" y="5736411"/>
            <a:ext cx="887488" cy="8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acebook dislike button">
            <a:extLst>
              <a:ext uri="{FF2B5EF4-FFF2-40B4-BE49-F238E27FC236}">
                <a16:creationId xmlns:a16="http://schemas.microsoft.com/office/drawing/2014/main" id="{462A8B9A-3341-3DED-471B-4AFAC520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7" y="6092952"/>
            <a:ext cx="1252235" cy="53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tetoros-lair.com/wp-content/uploads/2012/02/facebook_like_button_big-300x133.jpg">
            <a:extLst>
              <a:ext uri="{FF2B5EF4-FFF2-40B4-BE49-F238E27FC236}">
                <a16:creationId xmlns:a16="http://schemas.microsoft.com/office/drawing/2014/main" id="{6ECF9CA7-E20B-FBF8-9477-1AC5CFE8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197" y="5004818"/>
            <a:ext cx="1217121" cy="5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E08B113-B967-F842-1E81-887AB3BE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37" y="4534825"/>
            <a:ext cx="1009585" cy="100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Religions Bishop icon">
            <a:extLst>
              <a:ext uri="{FF2B5EF4-FFF2-40B4-BE49-F238E27FC236}">
                <a16:creationId xmlns:a16="http://schemas.microsoft.com/office/drawing/2014/main" id="{E3DFFEB9-05B7-096B-2C03-C13CB936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07" y="4622469"/>
            <a:ext cx="921941" cy="9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mygreatiphone.com/wp-content/uploads/2011/09/writing-icon.jpg">
            <a:extLst>
              <a:ext uri="{FF2B5EF4-FFF2-40B4-BE49-F238E27FC236}">
                <a16:creationId xmlns:a16="http://schemas.microsoft.com/office/drawing/2014/main" id="{5B9B38E7-2EC6-50E8-7514-6CCEC9B8B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93" y="4927437"/>
            <a:ext cx="616973" cy="61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0AD434F-20AA-2C25-FE47-DAD0BEAAC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7310" y="4037204"/>
            <a:ext cx="3401633" cy="249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2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19AB4D1-6187-12FF-E480-160D7EB668E1}"/>
              </a:ext>
            </a:extLst>
          </p:cNvPr>
          <p:cNvSpPr txBox="1">
            <a:spLocks/>
          </p:cNvSpPr>
          <p:nvPr/>
        </p:nvSpPr>
        <p:spPr>
          <a:xfrm>
            <a:off x="277586" y="746034"/>
            <a:ext cx="11076214" cy="5746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ffra" panose="0200050608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b="1" dirty="0"/>
              <a:t>Taal van het examen: ‘Leg uit’</a:t>
            </a:r>
            <a:br>
              <a:rPr lang="nl-NL" sz="3200" dirty="0"/>
            </a:br>
            <a:r>
              <a:rPr lang="nl-NL" sz="3200" dirty="0"/>
              <a:t>Bij het examen is het belangrijk te kijken naar de woorden in de vraag, zoals ‘toon aan’, ‘verklaar’, ‘noem’, ‘geef aan’ en ‘leg uit’.</a:t>
            </a:r>
          </a:p>
          <a:p>
            <a:r>
              <a:rPr lang="nl-NL" sz="3200" dirty="0"/>
              <a:t>Bij ‘leg uit’ </a:t>
            </a:r>
            <a:r>
              <a:rPr lang="nl-NL" sz="3200" b="1" dirty="0"/>
              <a:t>moet </a:t>
            </a:r>
            <a:r>
              <a:rPr lang="nl-NL" sz="3200" dirty="0"/>
              <a:t>een tweede denkstap gezet worden voor het volledige aantal punten.</a:t>
            </a:r>
          </a:p>
          <a:p>
            <a:r>
              <a:rPr lang="nl-NL" sz="3200" dirty="0"/>
              <a:t>Je koppelt twee zaken aan elkaar en trekt een conclusie, het beroemde ‘</a:t>
            </a:r>
            <a:r>
              <a:rPr lang="nl-NL" sz="3200" b="1" i="1" dirty="0"/>
              <a:t>DUS…</a:t>
            </a:r>
            <a:r>
              <a:rPr lang="nl-NL" sz="3200" i="1" dirty="0"/>
              <a:t>’</a:t>
            </a:r>
            <a:endParaRPr lang="nl-NL" sz="3200" dirty="0"/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8B753B-C8D5-8DEB-A4F8-F81689706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28492"/>
            <a:ext cx="10255909" cy="19204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869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FA422-ED48-239C-3B7B-6A861344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aartvkn1815">
            <a:extLst>
              <a:ext uri="{FF2B5EF4-FFF2-40B4-BE49-F238E27FC236}">
                <a16:creationId xmlns:a16="http://schemas.microsoft.com/office/drawing/2014/main" id="{A1411448-CAA7-996A-B564-B9DDE1F00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971" y="1236955"/>
            <a:ext cx="2711066" cy="386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8B77CC-01BF-946F-A6A8-E001CB2F0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Restauratie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Veel landen, waaronder het Koninkrijk der </a:t>
            </a:r>
            <a:br>
              <a:rPr lang="nl-NL" sz="3200" dirty="0">
                <a:solidFill>
                  <a:prstClr val="black"/>
                </a:solidFill>
              </a:rPr>
            </a:br>
            <a:r>
              <a:rPr lang="nl-NL" sz="3200" dirty="0">
                <a:solidFill>
                  <a:prstClr val="black"/>
                </a:solidFill>
              </a:rPr>
              <a:t>Nederlanden, houden vast aan maatregelen uit de </a:t>
            </a:r>
            <a:br>
              <a:rPr lang="nl-NL" sz="3200" dirty="0">
                <a:solidFill>
                  <a:prstClr val="black"/>
                </a:solidFill>
              </a:rPr>
            </a:br>
            <a:r>
              <a:rPr lang="nl-NL" sz="3200" dirty="0">
                <a:solidFill>
                  <a:prstClr val="black"/>
                </a:solidFill>
              </a:rPr>
              <a:t>Franse tijd, zoals de Code Napoléon.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D8264975-0089-2E57-7058-055E1CD46E85}"/>
              </a:ext>
            </a:extLst>
          </p:cNvPr>
          <p:cNvSpPr/>
          <p:nvPr/>
        </p:nvSpPr>
        <p:spPr>
          <a:xfrm>
            <a:off x="9383485" y="4967753"/>
            <a:ext cx="2530928" cy="1662112"/>
          </a:xfrm>
          <a:prstGeom prst="rightArrow">
            <a:avLst/>
          </a:prstGeom>
          <a:solidFill>
            <a:srgbClr val="945EE8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opkomst politiek-maatschappelijke stromingen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8270624F-2F19-E01C-F7FC-FB28F8AC1786}"/>
              </a:ext>
            </a:extLst>
          </p:cNvPr>
          <p:cNvSpPr/>
          <p:nvPr/>
        </p:nvSpPr>
        <p:spPr>
          <a:xfrm>
            <a:off x="7107011" y="4967753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restauratie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3A858D70-2A91-8384-7F47-2BFC3E9FDF04}"/>
              </a:ext>
            </a:extLst>
          </p:cNvPr>
          <p:cNvSpPr/>
          <p:nvPr/>
        </p:nvSpPr>
        <p:spPr>
          <a:xfrm>
            <a:off x="4830534" y="4967753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democratische revoluties</a:t>
            </a:r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BE0E0D24-C816-BB84-C1E2-E257936573DC}"/>
              </a:ext>
            </a:extLst>
          </p:cNvPr>
          <p:cNvSpPr/>
          <p:nvPr/>
        </p:nvSpPr>
        <p:spPr>
          <a:xfrm>
            <a:off x="2554060" y="4967753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Verlichting</a:t>
            </a: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82B25075-DD66-E585-4DCB-AA4F18423718}"/>
              </a:ext>
            </a:extLst>
          </p:cNvPr>
          <p:cNvSpPr/>
          <p:nvPr/>
        </p:nvSpPr>
        <p:spPr>
          <a:xfrm>
            <a:off x="277586" y="4967753"/>
            <a:ext cx="2530928" cy="1662112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Wetenschappelijke</a:t>
            </a:r>
          </a:p>
          <a:p>
            <a:pPr algn="ctr"/>
            <a:r>
              <a:rPr lang="nl-NL" dirty="0"/>
              <a:t>Revolutie</a:t>
            </a:r>
          </a:p>
        </p:txBody>
      </p:sp>
    </p:spTree>
    <p:extLst>
      <p:ext uri="{BB962C8B-B14F-4D97-AF65-F5344CB8AC3E}">
        <p14:creationId xmlns:p14="http://schemas.microsoft.com/office/powerpoint/2010/main" val="234625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28E7F-4677-F0D9-634C-16C01D7CE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703356-8401-FECA-3676-CCA806550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opkomst politiek-maatschappelijke stromingen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19</a:t>
            </a:r>
            <a:r>
              <a:rPr lang="nl-NL" sz="3200" baseline="30000" dirty="0">
                <a:solidFill>
                  <a:prstClr val="black"/>
                </a:solidFill>
              </a:rPr>
              <a:t>e</a:t>
            </a:r>
            <a:r>
              <a:rPr lang="nl-NL" sz="3200" dirty="0">
                <a:solidFill>
                  <a:prstClr val="black"/>
                </a:solidFill>
              </a:rPr>
              <a:t> eeuw: ontstaan politieke stromingen en bewegingen die zich baseren op de ideeën van de Verlichting.</a:t>
            </a: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sp>
        <p:nvSpPr>
          <p:cNvPr id="11" name="Afgeronde rechthoek 6">
            <a:extLst>
              <a:ext uri="{FF2B5EF4-FFF2-40B4-BE49-F238E27FC236}">
                <a16:creationId xmlns:a16="http://schemas.microsoft.com/office/drawing/2014/main" id="{08065F7D-9F9D-9DC1-13AE-8D77F9D0A6C8}"/>
              </a:ext>
            </a:extLst>
          </p:cNvPr>
          <p:cNvSpPr/>
          <p:nvPr/>
        </p:nvSpPr>
        <p:spPr>
          <a:xfrm>
            <a:off x="417919" y="2804913"/>
            <a:ext cx="2538396" cy="1234092"/>
          </a:xfrm>
          <a:prstGeom prst="round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vrijheid van het individu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80AF687-F181-731A-6317-5B6735E8D2C5}"/>
              </a:ext>
            </a:extLst>
          </p:cNvPr>
          <p:cNvSpPr txBox="1"/>
          <p:nvPr/>
        </p:nvSpPr>
        <p:spPr>
          <a:xfrm>
            <a:off x="630931" y="2243445"/>
            <a:ext cx="20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liberalisme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A3CDB6B-5BFE-EA69-348C-2908148414DA}"/>
              </a:ext>
            </a:extLst>
          </p:cNvPr>
          <p:cNvSpPr txBox="1"/>
          <p:nvPr/>
        </p:nvSpPr>
        <p:spPr>
          <a:xfrm>
            <a:off x="3562931" y="2243445"/>
            <a:ext cx="20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socialisme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AA2761D-EFF7-6BFB-6DC6-56B44371C1AE}"/>
              </a:ext>
            </a:extLst>
          </p:cNvPr>
          <p:cNvSpPr txBox="1"/>
          <p:nvPr/>
        </p:nvSpPr>
        <p:spPr>
          <a:xfrm>
            <a:off x="6494931" y="2240476"/>
            <a:ext cx="208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nationalisme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B7E6AE5-6309-455C-4614-B8699591C7A4}"/>
              </a:ext>
            </a:extLst>
          </p:cNvPr>
          <p:cNvSpPr txBox="1"/>
          <p:nvPr/>
        </p:nvSpPr>
        <p:spPr>
          <a:xfrm>
            <a:off x="9396911" y="2252236"/>
            <a:ext cx="20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feminisme</a:t>
            </a:r>
          </a:p>
        </p:txBody>
      </p:sp>
      <p:sp>
        <p:nvSpPr>
          <p:cNvPr id="16" name="Afgeronde rechthoek 10">
            <a:extLst>
              <a:ext uri="{FF2B5EF4-FFF2-40B4-BE49-F238E27FC236}">
                <a16:creationId xmlns:a16="http://schemas.microsoft.com/office/drawing/2014/main" id="{80D4D884-04E2-4EF8-0B26-DB5B9C71013C}"/>
              </a:ext>
            </a:extLst>
          </p:cNvPr>
          <p:cNvSpPr/>
          <p:nvPr/>
        </p:nvSpPr>
        <p:spPr>
          <a:xfrm>
            <a:off x="3334908" y="2812840"/>
            <a:ext cx="2538396" cy="1234090"/>
          </a:xfrm>
          <a:prstGeom prst="round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 gelijkheid en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gelijk-waardigheid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 </a:t>
            </a:r>
          </a:p>
        </p:txBody>
      </p:sp>
      <p:sp>
        <p:nvSpPr>
          <p:cNvPr id="17" name="Afgeronde rechthoek 6">
            <a:extLst>
              <a:ext uri="{FF2B5EF4-FFF2-40B4-BE49-F238E27FC236}">
                <a16:creationId xmlns:a16="http://schemas.microsoft.com/office/drawing/2014/main" id="{E302623D-5CD6-2C77-55EC-546746EAA9F7}"/>
              </a:ext>
            </a:extLst>
          </p:cNvPr>
          <p:cNvSpPr/>
          <p:nvPr/>
        </p:nvSpPr>
        <p:spPr>
          <a:xfrm>
            <a:off x="6251897" y="2816859"/>
            <a:ext cx="2538398" cy="1234090"/>
          </a:xfrm>
          <a:prstGeom prst="roundRect">
            <a:avLst/>
          </a:prstGeom>
          <a:solidFill>
            <a:srgbClr val="EEECE1">
              <a:lumMod val="50000"/>
            </a:srgbClr>
          </a:solidFill>
          <a:ln w="25400" cap="flat" cmpd="sng" algn="ctr">
            <a:solidFill>
              <a:srgbClr val="EEECE1">
                <a:lumMod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voorliefde voor het eigen volk</a:t>
            </a:r>
          </a:p>
        </p:txBody>
      </p:sp>
      <p:sp>
        <p:nvSpPr>
          <p:cNvPr id="18" name="Afgeronde rechthoek 6">
            <a:extLst>
              <a:ext uri="{FF2B5EF4-FFF2-40B4-BE49-F238E27FC236}">
                <a16:creationId xmlns:a16="http://schemas.microsoft.com/office/drawing/2014/main" id="{9DD3FC49-1F92-A6DD-27DD-CCD2CE7988BA}"/>
              </a:ext>
            </a:extLst>
          </p:cNvPr>
          <p:cNvSpPr/>
          <p:nvPr/>
        </p:nvSpPr>
        <p:spPr>
          <a:xfrm>
            <a:off x="9168888" y="2804913"/>
            <a:ext cx="2538396" cy="1234092"/>
          </a:xfrm>
          <a:prstGeom prst="roundRect">
            <a:avLst/>
          </a:prstGeom>
          <a:solidFill>
            <a:srgbClr val="FAC090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ffra" panose="02000506080000020004" pitchFamily="2" charset="0"/>
              </a:rPr>
              <a:t>gelijke rechten voor man en vrouw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FB5324E-41DF-DD06-A264-A52AD02C72E9}"/>
              </a:ext>
            </a:extLst>
          </p:cNvPr>
          <p:cNvSpPr txBox="1"/>
          <p:nvPr/>
        </p:nvSpPr>
        <p:spPr>
          <a:xfrm>
            <a:off x="315890" y="4077253"/>
            <a:ext cx="271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1830: Belgische Opstand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1848: grondwet</a:t>
            </a:r>
            <a:r>
              <a:rPr kumimoji="0" lang="nl-NL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van Thorbecke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E2DFD32-293E-AB09-78A4-4DFB04921089}"/>
              </a:ext>
            </a:extLst>
          </p:cNvPr>
          <p:cNvSpPr txBox="1"/>
          <p:nvPr/>
        </p:nvSpPr>
        <p:spPr>
          <a:xfrm>
            <a:off x="3127644" y="4093105"/>
            <a:ext cx="2886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 err="1">
                <a:solidFill>
                  <a:prstClr val="black"/>
                </a:solidFill>
                <a:latin typeface="Effra" panose="02000506080000020004" pitchFamily="2" charset="0"/>
              </a:rPr>
              <a:t>sociaaldemocra-ten</a:t>
            </a: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, anarchisten, communisten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coöperaties en vakbonden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Karl Marx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E1AEF0F-7A00-E9FD-F299-EFAA5E36320B}"/>
              </a:ext>
            </a:extLst>
          </p:cNvPr>
          <p:cNvSpPr txBox="1"/>
          <p:nvPr/>
        </p:nvSpPr>
        <p:spPr>
          <a:xfrm>
            <a:off x="6164880" y="4080064"/>
            <a:ext cx="2712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Rousseau en Romantiek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Duitse</a:t>
            </a:r>
            <a:r>
              <a:rPr kumimoji="0" lang="nl-NL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 en Italiaanse eenwording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EA7FE56-F110-6563-A48E-33BD9EC09006}"/>
              </a:ext>
            </a:extLst>
          </p:cNvPr>
          <p:cNvSpPr txBox="1"/>
          <p:nvPr/>
        </p:nvSpPr>
        <p:spPr>
          <a:xfrm>
            <a:off x="9081870" y="4039005"/>
            <a:ext cx="2712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kiesrecht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ffra" panose="02000506080000020004" pitchFamily="2" charset="0"/>
              </a:rPr>
              <a:t>meer ontwikkel-mogelijkheden voor vrouwen</a:t>
            </a:r>
          </a:p>
          <a:p>
            <a:pPr marL="457200" marR="0" lvl="0" indent="-4572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2400" kern="0" dirty="0">
                <a:solidFill>
                  <a:prstClr val="black"/>
                </a:solidFill>
                <a:latin typeface="Effra" panose="02000506080000020004" pitchFamily="2" charset="0"/>
              </a:rPr>
              <a:t>Aletta Jacobs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ffra" panose="0200050608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6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937E8-2B35-5B0F-B765-688A64BDB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C57E87-2914-3728-A4D3-CE2092D3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4"/>
            <a:ext cx="11076214" cy="574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opkomst politiek-maatschappelijke stromingen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l-NL" sz="3200" dirty="0">
                <a:solidFill>
                  <a:prstClr val="black"/>
                </a:solidFill>
              </a:rPr>
              <a:t>Nieuwe politieke stromingen krijgen tegenstand van conservatieven en confessionelen.</a:t>
            </a:r>
          </a:p>
          <a:p>
            <a:pPr marL="0" indent="0">
              <a:buNone/>
            </a:pP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  <p:pic>
        <p:nvPicPr>
          <p:cNvPr id="2" name="Afbeelding 1" descr="Hoe Nintendo de wereld veroverde met Super Mario Bros 1">
            <a:extLst>
              <a:ext uri="{FF2B5EF4-FFF2-40B4-BE49-F238E27FC236}">
                <a16:creationId xmlns:a16="http://schemas.microsoft.com/office/drawing/2014/main" id="{427EF614-0645-B69A-359B-797DCC866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07" y="2241203"/>
            <a:ext cx="6861986" cy="42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93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8D93EF4-62CA-C8CF-7A08-7AC86E3D4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83" y="1374062"/>
            <a:ext cx="3665924" cy="519671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BE2325F-8029-9178-F0B6-168D0980B1B0}"/>
              </a:ext>
            </a:extLst>
          </p:cNvPr>
          <p:cNvSpPr txBox="1"/>
          <p:nvPr/>
        </p:nvSpPr>
        <p:spPr>
          <a:xfrm>
            <a:off x="4634895" y="1396043"/>
            <a:ext cx="6212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 panose="02000506080000020004" pitchFamily="2" charset="0"/>
              </a:rPr>
              <a:t>lijst in het bronnenboekje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 panose="02000506080000020004" pitchFamily="2" charset="0"/>
              </a:rPr>
              <a:t>schrijf de hele zin op!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4E32153-4C45-D53B-165C-A3B5B00AD6FC}"/>
              </a:ext>
            </a:extLst>
          </p:cNvPr>
          <p:cNvSpPr txBox="1"/>
          <p:nvPr/>
        </p:nvSpPr>
        <p:spPr>
          <a:xfrm>
            <a:off x="4634895" y="3206847"/>
            <a:ext cx="621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>
                <a:latin typeface="Effra" panose="02000506080000020004" pitchFamily="2" charset="0"/>
              </a:rPr>
              <a:t>gebruik de lijst als houvast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ED0D504-55FD-CF43-8B8B-DEDFD85C0300}"/>
              </a:ext>
            </a:extLst>
          </p:cNvPr>
          <p:cNvSpPr txBox="1"/>
          <p:nvPr/>
        </p:nvSpPr>
        <p:spPr>
          <a:xfrm>
            <a:off x="1436748" y="1704310"/>
            <a:ext cx="290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16</a:t>
            </a:r>
            <a:r>
              <a:rPr lang="nl-NL" sz="1600" baseline="30000" dirty="0">
                <a:solidFill>
                  <a:srgbClr val="945EE8"/>
                </a:solidFill>
                <a:latin typeface="Comic Sans MS" panose="030F0702030302020204" pitchFamily="66" charset="0"/>
              </a:rPr>
              <a:t>e</a:t>
            </a:r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 eeuw, 1500-1600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86521F1-534E-BC9F-F40E-D0CF6B8AAD56}"/>
              </a:ext>
            </a:extLst>
          </p:cNvPr>
          <p:cNvSpPr txBox="1"/>
          <p:nvPr/>
        </p:nvSpPr>
        <p:spPr>
          <a:xfrm>
            <a:off x="1436748" y="2631850"/>
            <a:ext cx="290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17</a:t>
            </a:r>
            <a:r>
              <a:rPr lang="nl-NL" sz="1600" baseline="30000" dirty="0">
                <a:solidFill>
                  <a:srgbClr val="945EE8"/>
                </a:solidFill>
                <a:latin typeface="Comic Sans MS" panose="030F0702030302020204" pitchFamily="66" charset="0"/>
              </a:rPr>
              <a:t>e</a:t>
            </a:r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 eeuw, 1600-1700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32D67B8-8DC5-FE19-018B-F27FC0C6126D}"/>
              </a:ext>
            </a:extLst>
          </p:cNvPr>
          <p:cNvSpPr txBox="1"/>
          <p:nvPr/>
        </p:nvSpPr>
        <p:spPr>
          <a:xfrm>
            <a:off x="1436748" y="3395900"/>
            <a:ext cx="290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18</a:t>
            </a:r>
            <a:r>
              <a:rPr lang="nl-NL" sz="1600" baseline="30000" dirty="0">
                <a:solidFill>
                  <a:srgbClr val="945EE8"/>
                </a:solidFill>
                <a:latin typeface="Comic Sans MS" panose="030F0702030302020204" pitchFamily="66" charset="0"/>
              </a:rPr>
              <a:t>e</a:t>
            </a:r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 eeuw, 1700-1800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38A1BF9-7A99-F7D8-DABC-0026BCFDF854}"/>
              </a:ext>
            </a:extLst>
          </p:cNvPr>
          <p:cNvSpPr txBox="1"/>
          <p:nvPr/>
        </p:nvSpPr>
        <p:spPr>
          <a:xfrm>
            <a:off x="1436748" y="4598120"/>
            <a:ext cx="2905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19</a:t>
            </a:r>
            <a:r>
              <a:rPr lang="nl-NL" sz="1600" baseline="30000" dirty="0">
                <a:solidFill>
                  <a:srgbClr val="945EE8"/>
                </a:solidFill>
                <a:latin typeface="Comic Sans MS" panose="030F0702030302020204" pitchFamily="66" charset="0"/>
              </a:rPr>
              <a:t>e</a:t>
            </a:r>
            <a:r>
              <a:rPr lang="nl-NL" sz="1600" dirty="0">
                <a:solidFill>
                  <a:srgbClr val="945EE8"/>
                </a:solidFill>
                <a:latin typeface="Comic Sans MS" panose="030F0702030302020204" pitchFamily="66" charset="0"/>
              </a:rPr>
              <a:t> eeuw, 1800-1900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A51EB034-CECB-57CD-83A3-E33EEC74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555" y="3871663"/>
            <a:ext cx="7008065" cy="238225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C0DABD2-F779-8507-FDD6-E51B6F04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555" y="2473260"/>
            <a:ext cx="7008065" cy="73209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815D6A87-6318-D128-097E-800128806462}"/>
              </a:ext>
            </a:extLst>
          </p:cNvPr>
          <p:cNvSpPr/>
          <p:nvPr/>
        </p:nvSpPr>
        <p:spPr>
          <a:xfrm>
            <a:off x="7437802" y="5417475"/>
            <a:ext cx="1545374" cy="188394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904D892C-C9E5-8BE5-327B-358E6B3DEA1B}"/>
              </a:ext>
            </a:extLst>
          </p:cNvPr>
          <p:cNvSpPr/>
          <p:nvPr/>
        </p:nvSpPr>
        <p:spPr>
          <a:xfrm>
            <a:off x="5801872" y="5605869"/>
            <a:ext cx="1320339" cy="188394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FD5A85BA-DC0E-8504-96F7-B237607DC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746035"/>
            <a:ext cx="4510378" cy="584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b="1" dirty="0"/>
              <a:t>Kenmerkende aspecten</a:t>
            </a:r>
            <a:endParaRPr lang="nl-NL" sz="3200" dirty="0">
              <a:sym typeface="Wingdings" pitchFamily="2" charset="2"/>
            </a:endParaRPr>
          </a:p>
          <a:p>
            <a:endParaRPr lang="nl-NL" sz="32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748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15FF0C19-C547-9661-B7F5-A2BA9308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5" y="1084602"/>
            <a:ext cx="10239212" cy="534082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0976DD-40D3-43FA-E8F3-84C2E99B9679}"/>
              </a:ext>
            </a:extLst>
          </p:cNvPr>
          <p:cNvSpPr/>
          <p:nvPr/>
        </p:nvSpPr>
        <p:spPr>
          <a:xfrm>
            <a:off x="793717" y="1125930"/>
            <a:ext cx="1396709" cy="411700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549864A-C00A-95B8-397A-6E1D98B22E43}"/>
              </a:ext>
            </a:extLst>
          </p:cNvPr>
          <p:cNvSpPr/>
          <p:nvPr/>
        </p:nvSpPr>
        <p:spPr>
          <a:xfrm>
            <a:off x="793717" y="2857623"/>
            <a:ext cx="1396709" cy="411700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0054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Lettertype, wit, schermopname&#10;&#10;Door AI gegenereerde inhoud is mogelijk onjuist.">
            <a:extLst>
              <a:ext uri="{FF2B5EF4-FFF2-40B4-BE49-F238E27FC236}">
                <a16:creationId xmlns:a16="http://schemas.microsoft.com/office/drawing/2014/main" id="{34D81E64-9F61-22E8-9996-086B91486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8"/>
          <a:stretch>
            <a:fillRect/>
          </a:stretch>
        </p:blipFill>
        <p:spPr>
          <a:xfrm>
            <a:off x="518856" y="1263926"/>
            <a:ext cx="11061974" cy="3329611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A4AD413-431F-7955-8880-A5862D5988FE}"/>
              </a:ext>
            </a:extLst>
          </p:cNvPr>
          <p:cNvSpPr/>
          <p:nvPr/>
        </p:nvSpPr>
        <p:spPr>
          <a:xfrm>
            <a:off x="675484" y="1500431"/>
            <a:ext cx="1545374" cy="411700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9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Lettertype, schermopname, document&#10;&#10;Door AI gegenereerde inhoud is mogelijk onjuist.">
            <a:extLst>
              <a:ext uri="{FF2B5EF4-FFF2-40B4-BE49-F238E27FC236}">
                <a16:creationId xmlns:a16="http://schemas.microsoft.com/office/drawing/2014/main" id="{8578C60A-4020-8EA1-B44E-3EECA3D82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9" y="1381228"/>
            <a:ext cx="11821782" cy="4423224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8633C725-E77E-C63F-4A0D-B5C89D4E8D04}"/>
              </a:ext>
            </a:extLst>
          </p:cNvPr>
          <p:cNvSpPr/>
          <p:nvPr/>
        </p:nvSpPr>
        <p:spPr>
          <a:xfrm>
            <a:off x="1000707" y="3649740"/>
            <a:ext cx="10613115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C98A01D-D590-10CC-DC37-A02ED989D962}"/>
              </a:ext>
            </a:extLst>
          </p:cNvPr>
          <p:cNvSpPr/>
          <p:nvPr/>
        </p:nvSpPr>
        <p:spPr>
          <a:xfrm>
            <a:off x="1000708" y="4028386"/>
            <a:ext cx="8657054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E188DBD-DE1E-238C-391D-680C3B8BDF53}"/>
              </a:ext>
            </a:extLst>
          </p:cNvPr>
          <p:cNvSpPr/>
          <p:nvPr/>
        </p:nvSpPr>
        <p:spPr>
          <a:xfrm>
            <a:off x="997569" y="4433737"/>
            <a:ext cx="10272176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6CD60F5-099B-E530-E407-AF4A9C64B4AF}"/>
              </a:ext>
            </a:extLst>
          </p:cNvPr>
          <p:cNvSpPr/>
          <p:nvPr/>
        </p:nvSpPr>
        <p:spPr>
          <a:xfrm>
            <a:off x="997569" y="4812383"/>
            <a:ext cx="4752784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70621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, Lettertype, schermopname, document&#10;&#10;Door AI gegenereerde inhoud is mogelijk onjuist.">
            <a:extLst>
              <a:ext uri="{FF2B5EF4-FFF2-40B4-BE49-F238E27FC236}">
                <a16:creationId xmlns:a16="http://schemas.microsoft.com/office/drawing/2014/main" id="{AE37D6E5-AE3A-35D2-4925-3F3ACCC37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0" y="1229931"/>
            <a:ext cx="11219908" cy="4180269"/>
          </a:xfr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773CD59-B6A3-4AAA-1244-663669463546}"/>
              </a:ext>
            </a:extLst>
          </p:cNvPr>
          <p:cNvSpPr/>
          <p:nvPr/>
        </p:nvSpPr>
        <p:spPr>
          <a:xfrm>
            <a:off x="1061981" y="1844507"/>
            <a:ext cx="6884815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10240DC-8700-9D76-8B91-628FB3780194}"/>
              </a:ext>
            </a:extLst>
          </p:cNvPr>
          <p:cNvSpPr/>
          <p:nvPr/>
        </p:nvSpPr>
        <p:spPr>
          <a:xfrm>
            <a:off x="1061980" y="2260861"/>
            <a:ext cx="9656296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8C5251F-03F0-A800-B495-550C7BDA0474}"/>
              </a:ext>
            </a:extLst>
          </p:cNvPr>
          <p:cNvSpPr/>
          <p:nvPr/>
        </p:nvSpPr>
        <p:spPr>
          <a:xfrm>
            <a:off x="1061981" y="2639506"/>
            <a:ext cx="7997178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3AD35DF-F844-11C1-2000-5B343C6508AB}"/>
              </a:ext>
            </a:extLst>
          </p:cNvPr>
          <p:cNvSpPr/>
          <p:nvPr/>
        </p:nvSpPr>
        <p:spPr>
          <a:xfrm>
            <a:off x="1061981" y="3066065"/>
            <a:ext cx="9533747" cy="380217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27681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1B51E1B-AEC9-636F-49C9-6C59AC40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804" y="365837"/>
            <a:ext cx="5472392" cy="612632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692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DAFE4C3-B8A0-A43A-3315-EADAA3A0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00" y="1220663"/>
            <a:ext cx="9803800" cy="47576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0C3B4A1-4B6E-FC8A-7C41-89935213359F}"/>
              </a:ext>
            </a:extLst>
          </p:cNvPr>
          <p:cNvSpPr/>
          <p:nvPr/>
        </p:nvSpPr>
        <p:spPr>
          <a:xfrm>
            <a:off x="1671581" y="4675322"/>
            <a:ext cx="6656175" cy="318432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97736B5-7382-7CEB-5994-D12CA76006DF}"/>
              </a:ext>
            </a:extLst>
          </p:cNvPr>
          <p:cNvSpPr/>
          <p:nvPr/>
        </p:nvSpPr>
        <p:spPr>
          <a:xfrm>
            <a:off x="1671581" y="4993754"/>
            <a:ext cx="7090127" cy="318432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96A2FCA-B689-E08E-8151-2BD43DAEAEA0}"/>
              </a:ext>
            </a:extLst>
          </p:cNvPr>
          <p:cNvSpPr/>
          <p:nvPr/>
        </p:nvSpPr>
        <p:spPr>
          <a:xfrm>
            <a:off x="1671582" y="5310006"/>
            <a:ext cx="4367592" cy="318432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01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85C0DED-60B0-F438-863E-27F1F40E9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34" y="3279272"/>
            <a:ext cx="9704300" cy="28902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E7E12F-DB91-73E9-39C0-97F949B76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4" y="1073427"/>
            <a:ext cx="10255909" cy="19204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998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431B9B9-2E81-88C8-37FD-96C2DDED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568" y="1473799"/>
            <a:ext cx="9950864" cy="39104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7D02A5-F8BB-94FA-A918-6207320B14C2}"/>
              </a:ext>
            </a:extLst>
          </p:cNvPr>
          <p:cNvSpPr/>
          <p:nvPr/>
        </p:nvSpPr>
        <p:spPr>
          <a:xfrm>
            <a:off x="1630253" y="5046535"/>
            <a:ext cx="8391984" cy="318432"/>
          </a:xfrm>
          <a:prstGeom prst="rect">
            <a:avLst/>
          </a:prstGeom>
          <a:solidFill>
            <a:srgbClr val="945E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46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C2177-E55A-A1C8-EE65-16D5E074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Steden en Burgers in de </a:t>
            </a:r>
            <a:r>
              <a:rPr lang="nl-NL"/>
              <a:t>lage landen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CADC58-C01F-577E-B6FC-79F6A3123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nl-NL" sz="3600" dirty="0"/>
              <a:t>Wat maakte de opkomst van een stedelijke burgerij in de Nederlanden mogelijk (1050-1302)?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3600" dirty="0"/>
              <a:t>Welke invloed hadden de </a:t>
            </a:r>
            <a:r>
              <a:rPr lang="nl-NL" sz="3600" dirty="0" err="1"/>
              <a:t>sociaal-economische</a:t>
            </a:r>
            <a:r>
              <a:rPr lang="nl-NL" sz="3600" dirty="0"/>
              <a:t> en politieke ontwikkelingen op de positie van stedelijke burgerij in de Nederlanden (1302-1602)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3600" dirty="0"/>
              <a:t>In hoeverre bepaalde de burgerij de ontwikkelingen in de Republiek (1602-1700).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509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87A7C-3024-06C4-FF84-3CDBC411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F42E6-E5DE-1155-1507-821A4A021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4000" i="1" dirty="0"/>
              <a:t>Wat maakte de opkomst van een stedelijke burgerij in de Nederlandse gewesten mogelijk (1050-1302)?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769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52EC6A4-C479-D99E-B207-DA72CC26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Specialisatie en terugkeer steden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2000A0-84FC-AACE-CEB1-913E3C450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243" y="1690688"/>
            <a:ext cx="6039292" cy="4743958"/>
          </a:xfrm>
        </p:spPr>
        <p:txBody>
          <a:bodyPr>
            <a:normAutofit/>
          </a:bodyPr>
          <a:lstStyle/>
          <a:p>
            <a:r>
              <a:rPr lang="nl-NL" sz="3200" dirty="0"/>
              <a:t>Door overschot in landbouw </a:t>
            </a:r>
            <a:r>
              <a:rPr lang="nl-NL" sz="3200" dirty="0">
                <a:sym typeface="Wingdings" panose="05000000000000000000" pitchFamily="2" charset="2"/>
              </a:rPr>
              <a:t> grote bevolkingsgroei</a:t>
            </a:r>
          </a:p>
          <a:p>
            <a:r>
              <a:rPr lang="nl-NL" sz="3200" dirty="0">
                <a:sym typeface="Wingdings" panose="05000000000000000000" pitchFamily="2" charset="2"/>
              </a:rPr>
              <a:t>Steeds meer mensen gaan zich specialiseren  ontstaan van </a:t>
            </a:r>
            <a:r>
              <a:rPr lang="nl-NL" sz="3200" b="1" dirty="0">
                <a:sym typeface="Wingdings" panose="05000000000000000000" pitchFamily="2" charset="2"/>
              </a:rPr>
              <a:t>Nijverheid</a:t>
            </a:r>
            <a:r>
              <a:rPr lang="nl-NL" sz="3200" dirty="0">
                <a:sym typeface="Wingdings" panose="05000000000000000000" pitchFamily="2" charset="2"/>
              </a:rPr>
              <a:t>.</a:t>
            </a:r>
          </a:p>
          <a:p>
            <a:r>
              <a:rPr lang="nl-NL" sz="3200" dirty="0">
                <a:sym typeface="Wingdings" panose="05000000000000000000" pitchFamily="2" charset="2"/>
              </a:rPr>
              <a:t>Terugkomst </a:t>
            </a:r>
            <a:r>
              <a:rPr lang="nl-NL" sz="3200" b="1" dirty="0">
                <a:sym typeface="Wingdings" panose="05000000000000000000" pitchFamily="2" charset="2"/>
              </a:rPr>
              <a:t>handel</a:t>
            </a:r>
            <a:r>
              <a:rPr lang="nl-NL" sz="3200" dirty="0">
                <a:sym typeface="Wingdings" panose="05000000000000000000" pitchFamily="2" charset="2"/>
              </a:rPr>
              <a:t>  handelaren zoeken goede plekken voor handel; </a:t>
            </a:r>
          </a:p>
          <a:p>
            <a:r>
              <a:rPr lang="nl-NL" sz="3200" dirty="0">
                <a:sym typeface="Wingdings" panose="05000000000000000000" pitchFamily="2" charset="2"/>
              </a:rPr>
              <a:t>Terugkomst </a:t>
            </a:r>
            <a:r>
              <a:rPr lang="nl-NL" sz="3200" b="1" dirty="0">
                <a:sym typeface="Wingdings" panose="05000000000000000000" pitchFamily="2" charset="2"/>
              </a:rPr>
              <a:t>verstedelijking</a:t>
            </a:r>
          </a:p>
          <a:p>
            <a:endParaRPr lang="nl-NL" dirty="0"/>
          </a:p>
        </p:txBody>
      </p:sp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0645A6CC-06BB-A017-99F1-A7CCC7BBC4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517"/>
          <a:stretch/>
        </p:blipFill>
        <p:spPr>
          <a:xfrm>
            <a:off x="6599230" y="1874044"/>
            <a:ext cx="4327540" cy="42545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Antique map of Nijmegen by Braun &amp; Hogenberg | Sanderus Antique Maps -  Antique Map Webshop">
            <a:extLst>
              <a:ext uri="{FF2B5EF4-FFF2-40B4-BE49-F238E27FC236}">
                <a16:creationId xmlns:a16="http://schemas.microsoft.com/office/drawing/2014/main" id="{6C539FF3-594A-63DF-5728-9AB38406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27" y="1874044"/>
            <a:ext cx="576072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4090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Props1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871E01-A1BA-4C26-8A1C-94FDB16D19E5}"/>
</file>

<file path=customXml/itemProps3.xml><?xml version="1.0" encoding="utf-8"?>
<ds:datastoreItem xmlns:ds="http://schemas.openxmlformats.org/officeDocument/2006/customXml" ds:itemID="{871BC580-947A-4107-8AF5-50C7CD04590F}">
  <ds:schemaRefs>
    <ds:schemaRef ds:uri="http://schemas.microsoft.com/office/2006/documentManagement/types"/>
    <ds:schemaRef ds:uri="http://purl.org/dc/terms/"/>
    <ds:schemaRef ds:uri="65a11041-aba8-449e-bef6-559f13c05a59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e7183d92-7d1c-4abc-9060-17c5b27035f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2247</Words>
  <Application>Microsoft Macintosh PowerPoint</Application>
  <PresentationFormat>Breedbeeld</PresentationFormat>
  <Paragraphs>356</Paragraphs>
  <Slides>60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60</vt:i4>
      </vt:variant>
    </vt:vector>
  </HeadingPairs>
  <TitlesOfParts>
    <vt:vector size="68" baseType="lpstr">
      <vt:lpstr>Arial</vt:lpstr>
      <vt:lpstr>Calibri</vt:lpstr>
      <vt:lpstr>Calibri Light</vt:lpstr>
      <vt:lpstr>Comic Sans MS</vt:lpstr>
      <vt:lpstr>Effra</vt:lpstr>
      <vt:lpstr>Tw Cen MT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Steden en Burgers in de lage landen</vt:lpstr>
      <vt:lpstr>PowerPoint-presentatie</vt:lpstr>
      <vt:lpstr>Specialisatie en terugkeer steden</vt:lpstr>
      <vt:lpstr>Agrarisch-urbane samenleving leidde tot  politieke en economische veranderingen</vt:lpstr>
      <vt:lpstr>Marktrecht, verzorgingsgebied en jaarmarkten</vt:lpstr>
      <vt:lpstr>Macht van Atrecht &amp; Vlaanderen</vt:lpstr>
      <vt:lpstr>Vlaanderen neemt positie Atrecht in</vt:lpstr>
      <vt:lpstr>Vlaanderen neemt positie Atrecht in</vt:lpstr>
      <vt:lpstr>Politieke en sociale spanningen</vt:lpstr>
      <vt:lpstr>1302; Guldensporenslag</vt:lpstr>
      <vt:lpstr>PowerPoint-presentatie</vt:lpstr>
      <vt:lpstr>Stedelijke netwerk in de Nederlanden</vt:lpstr>
      <vt:lpstr>Rol van de stedelijke burgerij</vt:lpstr>
      <vt:lpstr>Religieuze veranderingen</vt:lpstr>
      <vt:lpstr>Moderne devotie</vt:lpstr>
      <vt:lpstr>Particularisme vs. Centralisatie</vt:lpstr>
      <vt:lpstr>Gevolgen in de Nederlandse gebieden</vt:lpstr>
      <vt:lpstr>Habsburgse vorsten verder met centraliseren</vt:lpstr>
      <vt:lpstr>Alva start Terreur</vt:lpstr>
      <vt:lpstr>Essentie opstand</vt:lpstr>
      <vt:lpstr>Gevolg van Antwerpen</vt:lpstr>
      <vt:lpstr>PowerPoint-presentatie</vt:lpstr>
      <vt:lpstr>Bestuur Republiek</vt:lpstr>
      <vt:lpstr>Oorlogseconomie</vt:lpstr>
      <vt:lpstr>Economische macht Republiek</vt:lpstr>
      <vt:lpstr>Ontwikkelingen Republiek</vt:lpstr>
      <vt:lpstr>Innovaties door Kooplieden &amp; Burgercultuur</vt:lpstr>
      <vt:lpstr>1648; kantelpunt</vt:lpstr>
      <vt:lpstr>Effecten binnen de Republiek</vt:lpstr>
      <vt:lpstr>Republiek na het Rampjaar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Eva Doesborgh</cp:lastModifiedBy>
  <cp:revision>69</cp:revision>
  <dcterms:created xsi:type="dcterms:W3CDTF">2022-04-29T11:47:46Z</dcterms:created>
  <dcterms:modified xsi:type="dcterms:W3CDTF">2026-05-06T11:54:22Z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