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6"/>
  </p:notesMasterIdLst>
  <p:handoutMasterIdLst>
    <p:handoutMasterId r:id="rId57"/>
  </p:handoutMasterIdLst>
  <p:sldIdLst>
    <p:sldId id="335" r:id="rId5"/>
    <p:sldId id="281" r:id="rId6"/>
    <p:sldId id="320" r:id="rId7"/>
    <p:sldId id="268" r:id="rId8"/>
    <p:sldId id="269" r:id="rId9"/>
    <p:sldId id="271" r:id="rId10"/>
    <p:sldId id="322" r:id="rId11"/>
    <p:sldId id="317" r:id="rId12"/>
    <p:sldId id="324" r:id="rId13"/>
    <p:sldId id="337" r:id="rId14"/>
    <p:sldId id="342" r:id="rId15"/>
    <p:sldId id="343" r:id="rId16"/>
    <p:sldId id="305" r:id="rId17"/>
    <p:sldId id="318" r:id="rId18"/>
    <p:sldId id="303" r:id="rId19"/>
    <p:sldId id="336" r:id="rId20"/>
    <p:sldId id="297" r:id="rId21"/>
    <p:sldId id="295" r:id="rId22"/>
    <p:sldId id="296" r:id="rId23"/>
    <p:sldId id="294" r:id="rId24"/>
    <p:sldId id="299" r:id="rId25"/>
    <p:sldId id="291" r:id="rId26"/>
    <p:sldId id="304" r:id="rId27"/>
    <p:sldId id="339" r:id="rId28"/>
    <p:sldId id="300" r:id="rId29"/>
    <p:sldId id="292" r:id="rId30"/>
    <p:sldId id="309" r:id="rId31"/>
    <p:sldId id="302" r:id="rId32"/>
    <p:sldId id="306" r:id="rId33"/>
    <p:sldId id="307" r:id="rId34"/>
    <p:sldId id="310" r:id="rId35"/>
    <p:sldId id="308" r:id="rId36"/>
    <p:sldId id="311" r:id="rId37"/>
    <p:sldId id="312" r:id="rId38"/>
    <p:sldId id="313" r:id="rId39"/>
    <p:sldId id="314" r:id="rId40"/>
    <p:sldId id="315" r:id="rId41"/>
    <p:sldId id="316" r:id="rId42"/>
    <p:sldId id="349" r:id="rId43"/>
    <p:sldId id="348" r:id="rId44"/>
    <p:sldId id="345" r:id="rId45"/>
    <p:sldId id="328" r:id="rId46"/>
    <p:sldId id="329" r:id="rId47"/>
    <p:sldId id="330" r:id="rId48"/>
    <p:sldId id="331" r:id="rId49"/>
    <p:sldId id="332" r:id="rId50"/>
    <p:sldId id="333" r:id="rId51"/>
    <p:sldId id="347" r:id="rId52"/>
    <p:sldId id="323" r:id="rId53"/>
    <p:sldId id="325" r:id="rId54"/>
    <p:sldId id="350" r:id="rId55"/>
  </p:sldIdLst>
  <p:sldSz cx="12192000" cy="6858000"/>
  <p:notesSz cx="6669088" cy="97536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5DE8"/>
    <a:srgbClr val="652E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FFB912-21A8-61D4-7C63-35F9B560680B}" v="117" dt="2026-05-07T14:33:37.131"/>
    <p1510:client id="{37A7A58A-698C-75BE-875B-C0062C78083F}" v="201" dt="2026-05-07T15:00:21.847"/>
    <p1510:client id="{4DBC5897-6898-D6DC-E330-96632B287A8A}" v="47" dt="2026-05-08T13:26:38.024"/>
    <p1510:client id="{903C83FC-0C17-4A5C-B4A4-FD31369FD5ED}" v="706" dt="2026-05-08T13:38:04.6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5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ijvank@gsf.nl" userId="S::urn:spo:guest#abijvank@gsf.nl::" providerId="AD" clId="Web-{37A7A58A-698C-75BE-875B-C0062C78083F}"/>
    <pc:docChg chg="modSld">
      <pc:chgData name="abijvank@gsf.nl" userId="S::urn:spo:guest#abijvank@gsf.nl::" providerId="AD" clId="Web-{37A7A58A-698C-75BE-875B-C0062C78083F}" dt="2026-05-07T15:00:21.847" v="155" actId="20577"/>
      <pc:docMkLst>
        <pc:docMk/>
      </pc:docMkLst>
      <pc:sldChg chg="modSp">
        <pc:chgData name="abijvank@gsf.nl" userId="S::urn:spo:guest#abijvank@gsf.nl::" providerId="AD" clId="Web-{37A7A58A-698C-75BE-875B-C0062C78083F}" dt="2026-05-07T14:49:24.833" v="34" actId="14100"/>
        <pc:sldMkLst>
          <pc:docMk/>
          <pc:sldMk cId="170796550" sldId="291"/>
        </pc:sldMkLst>
        <pc:spChg chg="mod">
          <ac:chgData name="abijvank@gsf.nl" userId="S::urn:spo:guest#abijvank@gsf.nl::" providerId="AD" clId="Web-{37A7A58A-698C-75BE-875B-C0062C78083F}" dt="2026-05-07T14:49:20.302" v="33" actId="14100"/>
          <ac:spMkLst>
            <pc:docMk/>
            <pc:sldMk cId="170796550" sldId="291"/>
            <ac:spMk id="3" creationId="{B13480E2-3B2F-5D55-FEF2-49895CFCC3E5}"/>
          </ac:spMkLst>
        </pc:spChg>
        <pc:picChg chg="mod">
          <ac:chgData name="abijvank@gsf.nl" userId="S::urn:spo:guest#abijvank@gsf.nl::" providerId="AD" clId="Web-{37A7A58A-698C-75BE-875B-C0062C78083F}" dt="2026-05-07T14:49:24.833" v="34" actId="14100"/>
          <ac:picMkLst>
            <pc:docMk/>
            <pc:sldMk cId="170796550" sldId="291"/>
            <ac:picMk id="4100" creationId="{2CCF0B67-3EDB-2ABF-B7DF-039B9ED745B4}"/>
          </ac:picMkLst>
        </pc:picChg>
      </pc:sldChg>
      <pc:sldChg chg="modSp">
        <pc:chgData name="abijvank@gsf.nl" userId="S::urn:spo:guest#abijvank@gsf.nl::" providerId="AD" clId="Web-{37A7A58A-698C-75BE-875B-C0062C78083F}" dt="2026-05-07T14:50:48.755" v="46" actId="14100"/>
        <pc:sldMkLst>
          <pc:docMk/>
          <pc:sldMk cId="1481652910" sldId="292"/>
        </pc:sldMkLst>
        <pc:spChg chg="mod">
          <ac:chgData name="abijvank@gsf.nl" userId="S::urn:spo:guest#abijvank@gsf.nl::" providerId="AD" clId="Web-{37A7A58A-698C-75BE-875B-C0062C78083F}" dt="2026-05-07T14:50:48.755" v="46" actId="14100"/>
          <ac:spMkLst>
            <pc:docMk/>
            <pc:sldMk cId="1481652910" sldId="292"/>
            <ac:spMk id="2" creationId="{1EE2C591-EE75-D966-912D-0DA00B308C92}"/>
          </ac:spMkLst>
        </pc:spChg>
      </pc:sldChg>
      <pc:sldChg chg="modSp">
        <pc:chgData name="abijvank@gsf.nl" userId="S::urn:spo:guest#abijvank@gsf.nl::" providerId="AD" clId="Web-{37A7A58A-698C-75BE-875B-C0062C78083F}" dt="2026-05-07T14:49:00.864" v="29" actId="14100"/>
        <pc:sldMkLst>
          <pc:docMk/>
          <pc:sldMk cId="1332381571" sldId="299"/>
        </pc:sldMkLst>
        <pc:spChg chg="mod">
          <ac:chgData name="abijvank@gsf.nl" userId="S::urn:spo:guest#abijvank@gsf.nl::" providerId="AD" clId="Web-{37A7A58A-698C-75BE-875B-C0062C78083F}" dt="2026-05-07T14:49:00.864" v="29" actId="14100"/>
          <ac:spMkLst>
            <pc:docMk/>
            <pc:sldMk cId="1332381571" sldId="299"/>
            <ac:spMk id="8" creationId="{58CACB54-12C8-E96E-3207-C275F2C64225}"/>
          </ac:spMkLst>
        </pc:spChg>
      </pc:sldChg>
      <pc:sldChg chg="modSp">
        <pc:chgData name="abijvank@gsf.nl" userId="S::urn:spo:guest#abijvank@gsf.nl::" providerId="AD" clId="Web-{37A7A58A-698C-75BE-875B-C0062C78083F}" dt="2026-05-07T14:50:02.348" v="40" actId="20577"/>
        <pc:sldMkLst>
          <pc:docMk/>
          <pc:sldMk cId="1796179469" sldId="300"/>
        </pc:sldMkLst>
        <pc:spChg chg="mod">
          <ac:chgData name="abijvank@gsf.nl" userId="S::urn:spo:guest#abijvank@gsf.nl::" providerId="AD" clId="Web-{37A7A58A-698C-75BE-875B-C0062C78083F}" dt="2026-05-07T14:50:02.348" v="40" actId="20577"/>
          <ac:spMkLst>
            <pc:docMk/>
            <pc:sldMk cId="1796179469" sldId="300"/>
            <ac:spMk id="2" creationId="{F9486EB9-81EC-9F78-4A7B-21F536A6613A}"/>
          </ac:spMkLst>
        </pc:spChg>
      </pc:sldChg>
      <pc:sldChg chg="modSp">
        <pc:chgData name="abijvank@gsf.nl" userId="S::urn:spo:guest#abijvank@gsf.nl::" providerId="AD" clId="Web-{37A7A58A-698C-75BE-875B-C0062C78083F}" dt="2026-05-07T14:52:23.386" v="60" actId="14100"/>
        <pc:sldMkLst>
          <pc:docMk/>
          <pc:sldMk cId="1518550008" sldId="302"/>
        </pc:sldMkLst>
        <pc:spChg chg="mod">
          <ac:chgData name="abijvank@gsf.nl" userId="S::urn:spo:guest#abijvank@gsf.nl::" providerId="AD" clId="Web-{37A7A58A-698C-75BE-875B-C0062C78083F}" dt="2026-05-07T14:52:23.386" v="60" actId="14100"/>
          <ac:spMkLst>
            <pc:docMk/>
            <pc:sldMk cId="1518550008" sldId="302"/>
            <ac:spMk id="2" creationId="{D2BFE47D-F3FB-5B95-8394-079E5614ABAC}"/>
          </ac:spMkLst>
        </pc:spChg>
      </pc:sldChg>
      <pc:sldChg chg="modSp">
        <pc:chgData name="abijvank@gsf.nl" userId="S::urn:spo:guest#abijvank@gsf.nl::" providerId="AD" clId="Web-{37A7A58A-698C-75BE-875B-C0062C78083F}" dt="2026-05-07T14:49:46.067" v="38" actId="14100"/>
        <pc:sldMkLst>
          <pc:docMk/>
          <pc:sldMk cId="1884240359" sldId="304"/>
        </pc:sldMkLst>
        <pc:spChg chg="mod">
          <ac:chgData name="abijvank@gsf.nl" userId="S::urn:spo:guest#abijvank@gsf.nl::" providerId="AD" clId="Web-{37A7A58A-698C-75BE-875B-C0062C78083F}" dt="2026-05-07T14:49:39.895" v="37" actId="14100"/>
          <ac:spMkLst>
            <pc:docMk/>
            <pc:sldMk cId="1884240359" sldId="304"/>
            <ac:spMk id="4" creationId="{0C817A5C-2CDD-CAC8-1DF3-7E9B97F8DB20}"/>
          </ac:spMkLst>
        </pc:spChg>
        <pc:picChg chg="mod">
          <ac:chgData name="abijvank@gsf.nl" userId="S::urn:spo:guest#abijvank@gsf.nl::" providerId="AD" clId="Web-{37A7A58A-698C-75BE-875B-C0062C78083F}" dt="2026-05-07T14:49:46.067" v="38" actId="14100"/>
          <ac:picMkLst>
            <pc:docMk/>
            <pc:sldMk cId="1884240359" sldId="304"/>
            <ac:picMk id="1026" creationId="{1CF92CCE-D500-DADF-BE98-7B8AFB3F14A0}"/>
          </ac:picMkLst>
        </pc:picChg>
      </pc:sldChg>
      <pc:sldChg chg="modSp">
        <pc:chgData name="abijvank@gsf.nl" userId="S::urn:spo:guest#abijvank@gsf.nl::" providerId="AD" clId="Web-{37A7A58A-698C-75BE-875B-C0062C78083F}" dt="2026-05-07T14:53:07.747" v="75" actId="14100"/>
        <pc:sldMkLst>
          <pc:docMk/>
          <pc:sldMk cId="3038872162" sldId="306"/>
        </pc:sldMkLst>
        <pc:spChg chg="mod">
          <ac:chgData name="abijvank@gsf.nl" userId="S::urn:spo:guest#abijvank@gsf.nl::" providerId="AD" clId="Web-{37A7A58A-698C-75BE-875B-C0062C78083F}" dt="2026-05-07T14:53:07.747" v="75" actId="14100"/>
          <ac:spMkLst>
            <pc:docMk/>
            <pc:sldMk cId="3038872162" sldId="306"/>
            <ac:spMk id="2" creationId="{493E908E-CF9B-AB29-F2E5-A554F62FD389}"/>
          </ac:spMkLst>
        </pc:spChg>
      </pc:sldChg>
      <pc:sldChg chg="modSp">
        <pc:chgData name="abijvank@gsf.nl" userId="S::urn:spo:guest#abijvank@gsf.nl::" providerId="AD" clId="Web-{37A7A58A-698C-75BE-875B-C0062C78083F}" dt="2026-05-07T14:51:49.524" v="57" actId="14100"/>
        <pc:sldMkLst>
          <pc:docMk/>
          <pc:sldMk cId="3589075739" sldId="309"/>
        </pc:sldMkLst>
        <pc:spChg chg="mod">
          <ac:chgData name="abijvank@gsf.nl" userId="S::urn:spo:guest#abijvank@gsf.nl::" providerId="AD" clId="Web-{37A7A58A-698C-75BE-875B-C0062C78083F}" dt="2026-05-07T14:51:49.524" v="57" actId="14100"/>
          <ac:spMkLst>
            <pc:docMk/>
            <pc:sldMk cId="3589075739" sldId="309"/>
            <ac:spMk id="2" creationId="{0D125D1A-75EA-9A93-DBE0-57C1C8DE03CA}"/>
          </ac:spMkLst>
        </pc:spChg>
      </pc:sldChg>
      <pc:sldChg chg="modSp">
        <pc:chgData name="abijvank@gsf.nl" userId="S::urn:spo:guest#abijvank@gsf.nl::" providerId="AD" clId="Web-{37A7A58A-698C-75BE-875B-C0062C78083F}" dt="2026-05-07T14:53:54.171" v="85" actId="14100"/>
        <pc:sldMkLst>
          <pc:docMk/>
          <pc:sldMk cId="518299972" sldId="312"/>
        </pc:sldMkLst>
        <pc:spChg chg="mod">
          <ac:chgData name="abijvank@gsf.nl" userId="S::urn:spo:guest#abijvank@gsf.nl::" providerId="AD" clId="Web-{37A7A58A-698C-75BE-875B-C0062C78083F}" dt="2026-05-07T14:53:54.171" v="85" actId="14100"/>
          <ac:spMkLst>
            <pc:docMk/>
            <pc:sldMk cId="518299972" sldId="312"/>
            <ac:spMk id="2" creationId="{E489A9C6-911E-CEB5-2E55-28A8C6595710}"/>
          </ac:spMkLst>
        </pc:spChg>
      </pc:sldChg>
      <pc:sldChg chg="modSp">
        <pc:chgData name="abijvank@gsf.nl" userId="S::urn:spo:guest#abijvank@gsf.nl::" providerId="AD" clId="Web-{37A7A58A-698C-75BE-875B-C0062C78083F}" dt="2026-05-07T14:54:11.484" v="89" actId="14100"/>
        <pc:sldMkLst>
          <pc:docMk/>
          <pc:sldMk cId="767066999" sldId="313"/>
        </pc:sldMkLst>
        <pc:spChg chg="mod">
          <ac:chgData name="abijvank@gsf.nl" userId="S::urn:spo:guest#abijvank@gsf.nl::" providerId="AD" clId="Web-{37A7A58A-698C-75BE-875B-C0062C78083F}" dt="2026-05-07T14:54:11.484" v="89" actId="14100"/>
          <ac:spMkLst>
            <pc:docMk/>
            <pc:sldMk cId="767066999" sldId="313"/>
            <ac:spMk id="2" creationId="{6E99A716-4430-E4EE-5DE5-A0A3D430C082}"/>
          </ac:spMkLst>
        </pc:spChg>
      </pc:sldChg>
      <pc:sldChg chg="modSp">
        <pc:chgData name="abijvank@gsf.nl" userId="S::urn:spo:guest#abijvank@gsf.nl::" providerId="AD" clId="Web-{37A7A58A-698C-75BE-875B-C0062C78083F}" dt="2026-05-07T14:54:47.313" v="97" actId="14100"/>
        <pc:sldMkLst>
          <pc:docMk/>
          <pc:sldMk cId="2681786615" sldId="314"/>
        </pc:sldMkLst>
        <pc:spChg chg="mod">
          <ac:chgData name="abijvank@gsf.nl" userId="S::urn:spo:guest#abijvank@gsf.nl::" providerId="AD" clId="Web-{37A7A58A-698C-75BE-875B-C0062C78083F}" dt="2026-05-07T14:54:47.313" v="97" actId="14100"/>
          <ac:spMkLst>
            <pc:docMk/>
            <pc:sldMk cId="2681786615" sldId="314"/>
            <ac:spMk id="2" creationId="{96130766-9D4C-C760-72F4-9B65519AABC8}"/>
          </ac:spMkLst>
        </pc:spChg>
        <pc:picChg chg="mod">
          <ac:chgData name="abijvank@gsf.nl" userId="S::urn:spo:guest#abijvank@gsf.nl::" providerId="AD" clId="Web-{37A7A58A-698C-75BE-875B-C0062C78083F}" dt="2026-05-07T14:34:07.015" v="0" actId="1076"/>
          <ac:picMkLst>
            <pc:docMk/>
            <pc:sldMk cId="2681786615" sldId="314"/>
            <ac:picMk id="4" creationId="{D76C76A8-CC5A-AEE5-A4CA-803BAE42FF4C}"/>
          </ac:picMkLst>
        </pc:picChg>
      </pc:sldChg>
      <pc:sldChg chg="addSp modSp">
        <pc:chgData name="abijvank@gsf.nl" userId="S::urn:spo:guest#abijvank@gsf.nl::" providerId="AD" clId="Web-{37A7A58A-698C-75BE-875B-C0062C78083F}" dt="2026-05-07T14:48:15.958" v="26" actId="1076"/>
        <pc:sldMkLst>
          <pc:docMk/>
          <pc:sldMk cId="80432809" sldId="315"/>
        </pc:sldMkLst>
        <pc:spChg chg="mod">
          <ac:chgData name="abijvank@gsf.nl" userId="S::urn:spo:guest#abijvank@gsf.nl::" providerId="AD" clId="Web-{37A7A58A-698C-75BE-875B-C0062C78083F}" dt="2026-05-07T14:48:11.443" v="25" actId="20577"/>
          <ac:spMkLst>
            <pc:docMk/>
            <pc:sldMk cId="80432809" sldId="315"/>
            <ac:spMk id="2" creationId="{532FD124-5968-8485-809B-9B56A77B671B}"/>
          </ac:spMkLst>
        </pc:spChg>
        <pc:picChg chg="add mod">
          <ac:chgData name="abijvank@gsf.nl" userId="S::urn:spo:guest#abijvank@gsf.nl::" providerId="AD" clId="Web-{37A7A58A-698C-75BE-875B-C0062C78083F}" dt="2026-05-07T14:48:15.958" v="26" actId="1076"/>
          <ac:picMkLst>
            <pc:docMk/>
            <pc:sldMk cId="80432809" sldId="315"/>
            <ac:picMk id="4" creationId="{2F0A7CA8-363F-8B2F-3811-83DFB13CEA53}"/>
          </ac:picMkLst>
        </pc:picChg>
      </pc:sldChg>
      <pc:sldChg chg="addSp modSp">
        <pc:chgData name="abijvank@gsf.nl" userId="S::urn:spo:guest#abijvank@gsf.nl::" providerId="AD" clId="Web-{37A7A58A-698C-75BE-875B-C0062C78083F}" dt="2026-05-07T14:34:44.455" v="6"/>
        <pc:sldMkLst>
          <pc:docMk/>
          <pc:sldMk cId="4291401534" sldId="316"/>
        </pc:sldMkLst>
        <pc:picChg chg="add">
          <ac:chgData name="abijvank@gsf.nl" userId="S::urn:spo:guest#abijvank@gsf.nl::" providerId="AD" clId="Web-{37A7A58A-698C-75BE-875B-C0062C78083F}" dt="2026-05-07T14:34:44.455" v="6"/>
          <ac:picMkLst>
            <pc:docMk/>
            <pc:sldMk cId="4291401534" sldId="316"/>
            <ac:picMk id="4" creationId="{E41A6896-1613-8486-5B57-72409E49053A}"/>
          </ac:picMkLst>
        </pc:picChg>
        <pc:picChg chg="mod">
          <ac:chgData name="abijvank@gsf.nl" userId="S::urn:spo:guest#abijvank@gsf.nl::" providerId="AD" clId="Web-{37A7A58A-698C-75BE-875B-C0062C78083F}" dt="2026-05-07T14:34:39.736" v="5" actId="1076"/>
          <ac:picMkLst>
            <pc:docMk/>
            <pc:sldMk cId="4291401534" sldId="316"/>
            <ac:picMk id="11266" creationId="{2EBC1F8A-1026-FF89-80BC-52215620A98E}"/>
          </ac:picMkLst>
        </pc:picChg>
      </pc:sldChg>
      <pc:sldChg chg="delSp modSp">
        <pc:chgData name="abijvank@gsf.nl" userId="S::urn:spo:guest#abijvank@gsf.nl::" providerId="AD" clId="Web-{37A7A58A-698C-75BE-875B-C0062C78083F}" dt="2026-05-07T14:59:33.456" v="145" actId="20577"/>
        <pc:sldMkLst>
          <pc:docMk/>
          <pc:sldMk cId="1876924917" sldId="323"/>
        </pc:sldMkLst>
        <pc:spChg chg="mod">
          <ac:chgData name="abijvank@gsf.nl" userId="S::urn:spo:guest#abijvank@gsf.nl::" providerId="AD" clId="Web-{37A7A58A-698C-75BE-875B-C0062C78083F}" dt="2026-05-07T14:59:33.456" v="145" actId="20577"/>
          <ac:spMkLst>
            <pc:docMk/>
            <pc:sldMk cId="1876924917" sldId="323"/>
            <ac:spMk id="2" creationId="{268DB707-F705-83D1-C05F-8BFF091E63C5}"/>
          </ac:spMkLst>
        </pc:spChg>
        <pc:spChg chg="mod">
          <ac:chgData name="abijvank@gsf.nl" userId="S::urn:spo:guest#abijvank@gsf.nl::" providerId="AD" clId="Web-{37A7A58A-698C-75BE-875B-C0062C78083F}" dt="2026-05-07T14:40:31.531" v="20" actId="14100"/>
          <ac:spMkLst>
            <pc:docMk/>
            <pc:sldMk cId="1876924917" sldId="323"/>
            <ac:spMk id="9" creationId="{C9AF1270-5C24-B554-9D4D-038AAA28822A}"/>
          </ac:spMkLst>
        </pc:spChg>
        <pc:picChg chg="del">
          <ac:chgData name="abijvank@gsf.nl" userId="S::urn:spo:guest#abijvank@gsf.nl::" providerId="AD" clId="Web-{37A7A58A-698C-75BE-875B-C0062C78083F}" dt="2026-05-07T14:40:23.375" v="18"/>
          <ac:picMkLst>
            <pc:docMk/>
            <pc:sldMk cId="1876924917" sldId="323"/>
            <ac:picMk id="4" creationId="{029065EE-BFDB-DB08-1E9C-CC56239428DA}"/>
          </ac:picMkLst>
        </pc:picChg>
        <pc:picChg chg="mod">
          <ac:chgData name="abijvank@gsf.nl" userId="S::urn:spo:guest#abijvank@gsf.nl::" providerId="AD" clId="Web-{37A7A58A-698C-75BE-875B-C0062C78083F}" dt="2026-05-07T14:40:40.891" v="21" actId="1076"/>
          <ac:picMkLst>
            <pc:docMk/>
            <pc:sldMk cId="1876924917" sldId="323"/>
            <ac:picMk id="8" creationId="{E617A563-49B4-D28C-E771-0E166660315C}"/>
          </ac:picMkLst>
        </pc:picChg>
      </pc:sldChg>
      <pc:sldChg chg="modSp">
        <pc:chgData name="abijvank@gsf.nl" userId="S::urn:spo:guest#abijvank@gsf.nl::" providerId="AD" clId="Web-{37A7A58A-698C-75BE-875B-C0062C78083F}" dt="2026-05-07T15:00:21.847" v="155" actId="20577"/>
        <pc:sldMkLst>
          <pc:docMk/>
          <pc:sldMk cId="2708578070" sldId="324"/>
        </pc:sldMkLst>
        <pc:spChg chg="mod">
          <ac:chgData name="abijvank@gsf.nl" userId="S::urn:spo:guest#abijvank@gsf.nl::" providerId="AD" clId="Web-{37A7A58A-698C-75BE-875B-C0062C78083F}" dt="2026-05-07T15:00:21.847" v="155" actId="20577"/>
          <ac:spMkLst>
            <pc:docMk/>
            <pc:sldMk cId="2708578070" sldId="324"/>
            <ac:spMk id="2" creationId="{6F962555-0968-961D-111C-EE6003A8283A}"/>
          </ac:spMkLst>
        </pc:spChg>
      </pc:sldChg>
      <pc:sldChg chg="modSp">
        <pc:chgData name="abijvank@gsf.nl" userId="S::urn:spo:guest#abijvank@gsf.nl::" providerId="AD" clId="Web-{37A7A58A-698C-75BE-875B-C0062C78083F}" dt="2026-05-07T14:56:11.564" v="111" actId="14100"/>
        <pc:sldMkLst>
          <pc:docMk/>
          <pc:sldMk cId="1401672929" sldId="328"/>
        </pc:sldMkLst>
        <pc:spChg chg="mod">
          <ac:chgData name="abijvank@gsf.nl" userId="S::urn:spo:guest#abijvank@gsf.nl::" providerId="AD" clId="Web-{37A7A58A-698C-75BE-875B-C0062C78083F}" dt="2026-05-07T14:55:47.845" v="106" actId="20577"/>
          <ac:spMkLst>
            <pc:docMk/>
            <pc:sldMk cId="1401672929" sldId="328"/>
            <ac:spMk id="2" creationId="{5F2CC1AE-AF09-89A4-8AF4-5EF39F78E427}"/>
          </ac:spMkLst>
        </pc:spChg>
        <pc:spChg chg="mod">
          <ac:chgData name="abijvank@gsf.nl" userId="S::urn:spo:guest#abijvank@gsf.nl::" providerId="AD" clId="Web-{37A7A58A-698C-75BE-875B-C0062C78083F}" dt="2026-05-07T14:56:11.564" v="111" actId="14100"/>
          <ac:spMkLst>
            <pc:docMk/>
            <pc:sldMk cId="1401672929" sldId="328"/>
            <ac:spMk id="3" creationId="{3162FC0D-8658-182B-911C-74E3B422659B}"/>
          </ac:spMkLst>
        </pc:spChg>
        <pc:spChg chg="mod">
          <ac:chgData name="abijvank@gsf.nl" userId="S::urn:spo:guest#abijvank@gsf.nl::" providerId="AD" clId="Web-{37A7A58A-698C-75BE-875B-C0062C78083F}" dt="2026-05-07T14:56:11.564" v="111" actId="14100"/>
          <ac:spMkLst>
            <pc:docMk/>
            <pc:sldMk cId="1401672929" sldId="328"/>
            <ac:spMk id="5" creationId="{4196BDAB-10A1-3606-2BA3-5428137D50A0}"/>
          </ac:spMkLst>
        </pc:spChg>
        <pc:picChg chg="mod">
          <ac:chgData name="abijvank@gsf.nl" userId="S::urn:spo:guest#abijvank@gsf.nl::" providerId="AD" clId="Web-{37A7A58A-698C-75BE-875B-C0062C78083F}" dt="2026-05-07T14:37:27.291" v="10" actId="1076"/>
          <ac:picMkLst>
            <pc:docMk/>
            <pc:sldMk cId="1401672929" sldId="328"/>
            <ac:picMk id="9" creationId="{DCB52129-4B70-A956-D5D3-5976D4E56E72}"/>
          </ac:picMkLst>
        </pc:picChg>
        <pc:picChg chg="mod">
          <ac:chgData name="abijvank@gsf.nl" userId="S::urn:spo:guest#abijvank@gsf.nl::" providerId="AD" clId="Web-{37A7A58A-698C-75BE-875B-C0062C78083F}" dt="2026-05-07T14:37:30.369" v="11" actId="1076"/>
          <ac:picMkLst>
            <pc:docMk/>
            <pc:sldMk cId="1401672929" sldId="328"/>
            <ac:picMk id="10" creationId="{BD5D2FDD-CD5A-B523-5F3E-F4D329317CA5}"/>
          </ac:picMkLst>
        </pc:picChg>
      </pc:sldChg>
      <pc:sldChg chg="modSp">
        <pc:chgData name="abijvank@gsf.nl" userId="S::urn:spo:guest#abijvank@gsf.nl::" providerId="AD" clId="Web-{37A7A58A-698C-75BE-875B-C0062C78083F}" dt="2026-05-07T14:56:45.658" v="117" actId="14100"/>
        <pc:sldMkLst>
          <pc:docMk/>
          <pc:sldMk cId="3093502274" sldId="329"/>
        </pc:sldMkLst>
        <pc:spChg chg="mod">
          <ac:chgData name="abijvank@gsf.nl" userId="S::urn:spo:guest#abijvank@gsf.nl::" providerId="AD" clId="Web-{37A7A58A-698C-75BE-875B-C0062C78083F}" dt="2026-05-07T14:56:26.127" v="113" actId="20577"/>
          <ac:spMkLst>
            <pc:docMk/>
            <pc:sldMk cId="3093502274" sldId="329"/>
            <ac:spMk id="2" creationId="{4AFBDEC3-4BE7-313F-B150-424AB885E516}"/>
          </ac:spMkLst>
        </pc:spChg>
        <pc:spChg chg="mod">
          <ac:chgData name="abijvank@gsf.nl" userId="S::urn:spo:guest#abijvank@gsf.nl::" providerId="AD" clId="Web-{37A7A58A-698C-75BE-875B-C0062C78083F}" dt="2026-05-07T14:56:45.658" v="117" actId="14100"/>
          <ac:spMkLst>
            <pc:docMk/>
            <pc:sldMk cId="3093502274" sldId="329"/>
            <ac:spMk id="3" creationId="{DD292AE4-CA7C-A4C7-ED3F-70E33BEE8ACC}"/>
          </ac:spMkLst>
        </pc:spChg>
        <pc:spChg chg="mod">
          <ac:chgData name="abijvank@gsf.nl" userId="S::urn:spo:guest#abijvank@gsf.nl::" providerId="AD" clId="Web-{37A7A58A-698C-75BE-875B-C0062C78083F}" dt="2026-05-07T14:56:45.658" v="117" actId="14100"/>
          <ac:spMkLst>
            <pc:docMk/>
            <pc:sldMk cId="3093502274" sldId="329"/>
            <ac:spMk id="5" creationId="{55436FB0-0461-0070-58FC-03ABF4587B6C}"/>
          </ac:spMkLst>
        </pc:spChg>
        <pc:picChg chg="mod">
          <ac:chgData name="abijvank@gsf.nl" userId="S::urn:spo:guest#abijvank@gsf.nl::" providerId="AD" clId="Web-{37A7A58A-698C-75BE-875B-C0062C78083F}" dt="2026-05-07T14:37:42.635" v="15" actId="1076"/>
          <ac:picMkLst>
            <pc:docMk/>
            <pc:sldMk cId="3093502274" sldId="329"/>
            <ac:picMk id="8" creationId="{ADA0D89E-B754-5843-944F-AD51E5F98BB9}"/>
          </ac:picMkLst>
        </pc:picChg>
        <pc:picChg chg="mod">
          <ac:chgData name="abijvank@gsf.nl" userId="S::urn:spo:guest#abijvank@gsf.nl::" providerId="AD" clId="Web-{37A7A58A-698C-75BE-875B-C0062C78083F}" dt="2026-05-07T14:37:37.791" v="13" actId="1076"/>
          <ac:picMkLst>
            <pc:docMk/>
            <pc:sldMk cId="3093502274" sldId="329"/>
            <ac:picMk id="9" creationId="{E023A85A-D01B-2E51-9CE0-62FC36E0BEDD}"/>
          </ac:picMkLst>
        </pc:picChg>
        <pc:picChg chg="mod">
          <ac:chgData name="abijvank@gsf.nl" userId="S::urn:spo:guest#abijvank@gsf.nl::" providerId="AD" clId="Web-{37A7A58A-698C-75BE-875B-C0062C78083F}" dt="2026-05-07T14:37:39.807" v="14" actId="1076"/>
          <ac:picMkLst>
            <pc:docMk/>
            <pc:sldMk cId="3093502274" sldId="329"/>
            <ac:picMk id="10" creationId="{379C3F3C-7A6C-1426-A21B-9BFAFE3822EF}"/>
          </ac:picMkLst>
        </pc:picChg>
      </pc:sldChg>
      <pc:sldChg chg="modSp">
        <pc:chgData name="abijvank@gsf.nl" userId="S::urn:spo:guest#abijvank@gsf.nl::" providerId="AD" clId="Web-{37A7A58A-698C-75BE-875B-C0062C78083F}" dt="2026-05-07T14:57:17.345" v="122" actId="14100"/>
        <pc:sldMkLst>
          <pc:docMk/>
          <pc:sldMk cId="1310787215" sldId="330"/>
        </pc:sldMkLst>
        <pc:spChg chg="mod">
          <ac:chgData name="abijvank@gsf.nl" userId="S::urn:spo:guest#abijvank@gsf.nl::" providerId="AD" clId="Web-{37A7A58A-698C-75BE-875B-C0062C78083F}" dt="2026-05-07T14:56:55.908" v="118" actId="20577"/>
          <ac:spMkLst>
            <pc:docMk/>
            <pc:sldMk cId="1310787215" sldId="330"/>
            <ac:spMk id="2" creationId="{850F88B0-0F2B-3EFF-337B-173128D35B61}"/>
          </ac:spMkLst>
        </pc:spChg>
        <pc:spChg chg="mod">
          <ac:chgData name="abijvank@gsf.nl" userId="S::urn:spo:guest#abijvank@gsf.nl::" providerId="AD" clId="Web-{37A7A58A-698C-75BE-875B-C0062C78083F}" dt="2026-05-07T14:57:17.345" v="122" actId="14100"/>
          <ac:spMkLst>
            <pc:docMk/>
            <pc:sldMk cId="1310787215" sldId="330"/>
            <ac:spMk id="3" creationId="{4C1F0CBF-8B49-048B-1825-6280B990FAA3}"/>
          </ac:spMkLst>
        </pc:spChg>
        <pc:spChg chg="mod">
          <ac:chgData name="abijvank@gsf.nl" userId="S::urn:spo:guest#abijvank@gsf.nl::" providerId="AD" clId="Web-{37A7A58A-698C-75BE-875B-C0062C78083F}" dt="2026-05-07T14:57:17.345" v="122" actId="14100"/>
          <ac:spMkLst>
            <pc:docMk/>
            <pc:sldMk cId="1310787215" sldId="330"/>
            <ac:spMk id="5" creationId="{F38A2B1C-B68D-E590-A44C-0E6C57227589}"/>
          </ac:spMkLst>
        </pc:spChg>
        <pc:picChg chg="mod">
          <ac:chgData name="abijvank@gsf.nl" userId="S::urn:spo:guest#abijvank@gsf.nl::" providerId="AD" clId="Web-{37A7A58A-698C-75BE-875B-C0062C78083F}" dt="2026-05-07T14:37:48.386" v="16" actId="1076"/>
          <ac:picMkLst>
            <pc:docMk/>
            <pc:sldMk cId="1310787215" sldId="330"/>
            <ac:picMk id="15" creationId="{B484B5EA-B5E8-F78D-878A-72997CCBE10F}"/>
          </ac:picMkLst>
        </pc:picChg>
      </pc:sldChg>
      <pc:sldChg chg="modSp">
        <pc:chgData name="abijvank@gsf.nl" userId="S::urn:spo:guest#abijvank@gsf.nl::" providerId="AD" clId="Web-{37A7A58A-698C-75BE-875B-C0062C78083F}" dt="2026-05-07T14:57:50.767" v="128" actId="14100"/>
        <pc:sldMkLst>
          <pc:docMk/>
          <pc:sldMk cId="3682118613" sldId="331"/>
        </pc:sldMkLst>
        <pc:spChg chg="mod">
          <ac:chgData name="abijvank@gsf.nl" userId="S::urn:spo:guest#abijvank@gsf.nl::" providerId="AD" clId="Web-{37A7A58A-698C-75BE-875B-C0062C78083F}" dt="2026-05-07T14:57:29.048" v="124" actId="20577"/>
          <ac:spMkLst>
            <pc:docMk/>
            <pc:sldMk cId="3682118613" sldId="331"/>
            <ac:spMk id="2" creationId="{D9690557-EE87-20EA-6BEF-4FD104CBBE1A}"/>
          </ac:spMkLst>
        </pc:spChg>
        <pc:spChg chg="mod">
          <ac:chgData name="abijvank@gsf.nl" userId="S::urn:spo:guest#abijvank@gsf.nl::" providerId="AD" clId="Web-{37A7A58A-698C-75BE-875B-C0062C78083F}" dt="2026-05-07T14:57:50.767" v="128" actId="14100"/>
          <ac:spMkLst>
            <pc:docMk/>
            <pc:sldMk cId="3682118613" sldId="331"/>
            <ac:spMk id="3" creationId="{B257650C-884F-2F0C-DABD-A579029F473B}"/>
          </ac:spMkLst>
        </pc:spChg>
        <pc:spChg chg="mod">
          <ac:chgData name="abijvank@gsf.nl" userId="S::urn:spo:guest#abijvank@gsf.nl::" providerId="AD" clId="Web-{37A7A58A-698C-75BE-875B-C0062C78083F}" dt="2026-05-07T14:57:50.767" v="128" actId="14100"/>
          <ac:spMkLst>
            <pc:docMk/>
            <pc:sldMk cId="3682118613" sldId="331"/>
            <ac:spMk id="5" creationId="{BD441ACB-6358-731A-9576-1B0BDDFD4DCC}"/>
          </ac:spMkLst>
        </pc:spChg>
        <pc:picChg chg="mod">
          <ac:chgData name="abijvank@gsf.nl" userId="S::urn:spo:guest#abijvank@gsf.nl::" providerId="AD" clId="Web-{37A7A58A-698C-75BE-875B-C0062C78083F}" dt="2026-05-07T14:37:53.839" v="17" actId="1076"/>
          <ac:picMkLst>
            <pc:docMk/>
            <pc:sldMk cId="3682118613" sldId="331"/>
            <ac:picMk id="10" creationId="{984C7161-9C96-37E8-91EA-16F12A87DD77}"/>
          </ac:picMkLst>
        </pc:picChg>
      </pc:sldChg>
      <pc:sldChg chg="modSp">
        <pc:chgData name="abijvank@gsf.nl" userId="S::urn:spo:guest#abijvank@gsf.nl::" providerId="AD" clId="Web-{37A7A58A-698C-75BE-875B-C0062C78083F}" dt="2026-05-07T14:58:07.798" v="129" actId="20577"/>
        <pc:sldMkLst>
          <pc:docMk/>
          <pc:sldMk cId="1136249742" sldId="332"/>
        </pc:sldMkLst>
        <pc:spChg chg="mod">
          <ac:chgData name="abijvank@gsf.nl" userId="S::urn:spo:guest#abijvank@gsf.nl::" providerId="AD" clId="Web-{37A7A58A-698C-75BE-875B-C0062C78083F}" dt="2026-05-07T14:58:07.798" v="129" actId="20577"/>
          <ac:spMkLst>
            <pc:docMk/>
            <pc:sldMk cId="1136249742" sldId="332"/>
            <ac:spMk id="2" creationId="{7796CC72-6F85-EF61-DED2-94D9638607C8}"/>
          </ac:spMkLst>
        </pc:spChg>
        <pc:picChg chg="mod ord">
          <ac:chgData name="abijvank@gsf.nl" userId="S::urn:spo:guest#abijvank@gsf.nl::" providerId="AD" clId="Web-{37A7A58A-698C-75BE-875B-C0062C78083F}" dt="2026-05-07T14:35:26.676" v="8" actId="1076"/>
          <ac:picMkLst>
            <pc:docMk/>
            <pc:sldMk cId="1136249742" sldId="332"/>
            <ac:picMk id="7" creationId="{29041B64-BE11-824C-FE14-DDFA4613C093}"/>
          </ac:picMkLst>
        </pc:picChg>
      </pc:sldChg>
      <pc:sldChg chg="modSp">
        <pc:chgData name="abijvank@gsf.nl" userId="S::urn:spo:guest#abijvank@gsf.nl::" providerId="AD" clId="Web-{37A7A58A-698C-75BE-875B-C0062C78083F}" dt="2026-05-07T14:35:45.068" v="9"/>
        <pc:sldMkLst>
          <pc:docMk/>
          <pc:sldMk cId="1738776099" sldId="333"/>
        </pc:sldMkLst>
        <pc:picChg chg="ord">
          <ac:chgData name="abijvank@gsf.nl" userId="S::urn:spo:guest#abijvank@gsf.nl::" providerId="AD" clId="Web-{37A7A58A-698C-75BE-875B-C0062C78083F}" dt="2026-05-07T14:35:45.068" v="9"/>
          <ac:picMkLst>
            <pc:docMk/>
            <pc:sldMk cId="1738776099" sldId="333"/>
            <ac:picMk id="9" creationId="{521212B2-F0BB-15E3-6A44-2863801FC3B8}"/>
          </ac:picMkLst>
        </pc:picChg>
      </pc:sldChg>
      <pc:sldChg chg="modSp">
        <pc:chgData name="abijvank@gsf.nl" userId="S::urn:spo:guest#abijvank@gsf.nl::" providerId="AD" clId="Web-{37A7A58A-698C-75BE-875B-C0062C78083F}" dt="2026-05-07T14:55:34.298" v="103" actId="14100"/>
        <pc:sldMkLst>
          <pc:docMk/>
          <pc:sldMk cId="2272358605" sldId="345"/>
        </pc:sldMkLst>
        <pc:spChg chg="mod">
          <ac:chgData name="abijvank@gsf.nl" userId="S::urn:spo:guest#abijvank@gsf.nl::" providerId="AD" clId="Web-{37A7A58A-698C-75BE-875B-C0062C78083F}" dt="2026-05-07T14:55:08.642" v="99" actId="20577"/>
          <ac:spMkLst>
            <pc:docMk/>
            <pc:sldMk cId="2272358605" sldId="345"/>
            <ac:spMk id="2" creationId="{FEFACFFE-5AD6-6D5F-AA35-DEC264A483B4}"/>
          </ac:spMkLst>
        </pc:spChg>
        <pc:spChg chg="mod">
          <ac:chgData name="abijvank@gsf.nl" userId="S::urn:spo:guest#abijvank@gsf.nl::" providerId="AD" clId="Web-{37A7A58A-698C-75BE-875B-C0062C78083F}" dt="2026-05-07T14:55:15.923" v="100" actId="20577"/>
          <ac:spMkLst>
            <pc:docMk/>
            <pc:sldMk cId="2272358605" sldId="345"/>
            <ac:spMk id="3" creationId="{692732B0-6176-64EF-5274-D485F48ABE49}"/>
          </ac:spMkLst>
        </pc:spChg>
        <pc:spChg chg="mod">
          <ac:chgData name="abijvank@gsf.nl" userId="S::urn:spo:guest#abijvank@gsf.nl::" providerId="AD" clId="Web-{37A7A58A-698C-75BE-875B-C0062C78083F}" dt="2026-05-07T14:55:34.298" v="103" actId="14100"/>
          <ac:spMkLst>
            <pc:docMk/>
            <pc:sldMk cId="2272358605" sldId="345"/>
            <ac:spMk id="5" creationId="{BD3DDB56-CBD9-5090-DF90-F26544D26ED9}"/>
          </ac:spMkLst>
        </pc:spChg>
      </pc:sldChg>
      <pc:sldChg chg="modSp">
        <pc:chgData name="abijvank@gsf.nl" userId="S::urn:spo:guest#abijvank@gsf.nl::" providerId="AD" clId="Web-{37A7A58A-698C-75BE-875B-C0062C78083F}" dt="2026-05-07T14:59:48.018" v="148" actId="14100"/>
        <pc:sldMkLst>
          <pc:docMk/>
          <pc:sldMk cId="1618080263" sldId="347"/>
        </pc:sldMkLst>
        <pc:spChg chg="mod">
          <ac:chgData name="abijvank@gsf.nl" userId="S::urn:spo:guest#abijvank@gsf.nl::" providerId="AD" clId="Web-{37A7A58A-698C-75BE-875B-C0062C78083F}" dt="2026-05-07T14:59:39.049" v="146" actId="20577"/>
          <ac:spMkLst>
            <pc:docMk/>
            <pc:sldMk cId="1618080263" sldId="347"/>
            <ac:spMk id="8" creationId="{099E7537-FF1E-8F38-18A2-9B86B8ACDC0A}"/>
          </ac:spMkLst>
        </pc:spChg>
        <pc:picChg chg="mod">
          <ac:chgData name="abijvank@gsf.nl" userId="S::urn:spo:guest#abijvank@gsf.nl::" providerId="AD" clId="Web-{37A7A58A-698C-75BE-875B-C0062C78083F}" dt="2026-05-07T14:59:44.784" v="147" actId="14100"/>
          <ac:picMkLst>
            <pc:docMk/>
            <pc:sldMk cId="1618080263" sldId="347"/>
            <ac:picMk id="3" creationId="{74E588C1-330D-CEF0-7EF1-79D766C8B366}"/>
          </ac:picMkLst>
        </pc:picChg>
        <pc:picChg chg="mod">
          <ac:chgData name="abijvank@gsf.nl" userId="S::urn:spo:guest#abijvank@gsf.nl::" providerId="AD" clId="Web-{37A7A58A-698C-75BE-875B-C0062C78083F}" dt="2026-05-07T14:58:46.345" v="137" actId="1076"/>
          <ac:picMkLst>
            <pc:docMk/>
            <pc:sldMk cId="1618080263" sldId="347"/>
            <ac:picMk id="7" creationId="{57E21BCA-9498-5986-8CB0-92B7BB6137A9}"/>
          </ac:picMkLst>
        </pc:picChg>
        <pc:picChg chg="mod">
          <ac:chgData name="abijvank@gsf.nl" userId="S::urn:spo:guest#abijvank@gsf.nl::" providerId="AD" clId="Web-{37A7A58A-698C-75BE-875B-C0062C78083F}" dt="2026-05-07T14:59:48.018" v="148" actId="14100"/>
          <ac:picMkLst>
            <pc:docMk/>
            <pc:sldMk cId="1618080263" sldId="347"/>
            <ac:picMk id="12" creationId="{5D58CEE6-070C-8066-FAB5-9296AE8D5690}"/>
          </ac:picMkLst>
        </pc:picChg>
      </pc:sldChg>
    </pc:docChg>
  </pc:docChgLst>
  <pc:docChgLst>
    <pc:chgData name="abijvank@gsf.nl" userId="S::urn:spo:guest#abijvank@gsf.nl::" providerId="AD" clId="Web-{D99CE799-0472-EBB0-3DCC-4F1B534544DB}"/>
    <pc:docChg chg="addSld modSld">
      <pc:chgData name="abijvank@gsf.nl" userId="S::urn:spo:guest#abijvank@gsf.nl::" providerId="AD" clId="Web-{D99CE799-0472-EBB0-3DCC-4F1B534544DB}" dt="2026-05-07T09:37:16.438" v="26"/>
      <pc:docMkLst>
        <pc:docMk/>
      </pc:docMkLst>
      <pc:sldChg chg="modSp">
        <pc:chgData name="abijvank@gsf.nl" userId="S::urn:spo:guest#abijvank@gsf.nl::" providerId="AD" clId="Web-{D99CE799-0472-EBB0-3DCC-4F1B534544DB}" dt="2026-05-07T09:36:21.077" v="12" actId="1076"/>
        <pc:sldMkLst>
          <pc:docMk/>
          <pc:sldMk cId="1136249742" sldId="332"/>
        </pc:sldMkLst>
        <pc:picChg chg="mod">
          <ac:chgData name="abijvank@gsf.nl" userId="S::urn:spo:guest#abijvank@gsf.nl::" providerId="AD" clId="Web-{D99CE799-0472-EBB0-3DCC-4F1B534544DB}" dt="2026-05-07T09:36:21.077" v="12" actId="1076"/>
          <ac:picMkLst>
            <pc:docMk/>
            <pc:sldMk cId="1136249742" sldId="332"/>
            <ac:picMk id="8" creationId="{4A7D068A-997A-B87A-6842-A8EEB640C01E}"/>
          </ac:picMkLst>
        </pc:picChg>
      </pc:sldChg>
      <pc:sldChg chg="addSp modSp">
        <pc:chgData name="abijvank@gsf.nl" userId="S::urn:spo:guest#abijvank@gsf.nl::" providerId="AD" clId="Web-{D99CE799-0472-EBB0-3DCC-4F1B534544DB}" dt="2026-05-07T09:37:04.297" v="25" actId="14100"/>
        <pc:sldMkLst>
          <pc:docMk/>
          <pc:sldMk cId="1618080263" sldId="347"/>
        </pc:sldMkLst>
        <pc:spChg chg="mod">
          <ac:chgData name="abijvank@gsf.nl" userId="S::urn:spo:guest#abijvank@gsf.nl::" providerId="AD" clId="Web-{D99CE799-0472-EBB0-3DCC-4F1B534544DB}" dt="2026-05-07T09:35:55.483" v="11" actId="20577"/>
          <ac:spMkLst>
            <pc:docMk/>
            <pc:sldMk cId="1618080263" sldId="347"/>
            <ac:spMk id="8" creationId="{099E7537-FF1E-8F38-18A2-9B86B8ACDC0A}"/>
          </ac:spMkLst>
        </pc:spChg>
        <pc:picChg chg="add mod">
          <ac:chgData name="abijvank@gsf.nl" userId="S::urn:spo:guest#abijvank@gsf.nl::" providerId="AD" clId="Web-{D99CE799-0472-EBB0-3DCC-4F1B534544DB}" dt="2026-05-07T09:36:47.219" v="21" actId="14100"/>
          <ac:picMkLst>
            <pc:docMk/>
            <pc:sldMk cId="1618080263" sldId="347"/>
            <ac:picMk id="3" creationId="{74E588C1-330D-CEF0-7EF1-79D766C8B366}"/>
          </ac:picMkLst>
        </pc:picChg>
        <pc:picChg chg="mod">
          <ac:chgData name="abijvank@gsf.nl" userId="S::urn:spo:guest#abijvank@gsf.nl::" providerId="AD" clId="Web-{D99CE799-0472-EBB0-3DCC-4F1B534544DB}" dt="2026-05-07T09:37:04.297" v="25" actId="14100"/>
          <ac:picMkLst>
            <pc:docMk/>
            <pc:sldMk cId="1618080263" sldId="347"/>
            <ac:picMk id="10" creationId="{EBDA3585-B889-B4DB-E153-28ADA70AB0A5}"/>
          </ac:picMkLst>
        </pc:picChg>
        <pc:picChg chg="mod">
          <ac:chgData name="abijvank@gsf.nl" userId="S::urn:spo:guest#abijvank@gsf.nl::" providerId="AD" clId="Web-{D99CE799-0472-EBB0-3DCC-4F1B534544DB}" dt="2026-05-07T09:36:54.375" v="23" actId="1076"/>
          <ac:picMkLst>
            <pc:docMk/>
            <pc:sldMk cId="1618080263" sldId="347"/>
            <ac:picMk id="12" creationId="{5D58CEE6-070C-8066-FAB5-9296AE8D5690}"/>
          </ac:picMkLst>
        </pc:picChg>
      </pc:sldChg>
      <pc:sldChg chg="new">
        <pc:chgData name="abijvank@gsf.nl" userId="S::urn:spo:guest#abijvank@gsf.nl::" providerId="AD" clId="Web-{D99CE799-0472-EBB0-3DCC-4F1B534544DB}" dt="2026-05-07T09:37:16.438" v="26"/>
        <pc:sldMkLst>
          <pc:docMk/>
          <pc:sldMk cId="3479678602" sldId="348"/>
        </pc:sldMkLst>
      </pc:sldChg>
    </pc:docChg>
  </pc:docChgLst>
  <pc:docChgLst>
    <pc:chgData name="abijvank@gsf.nl" userId="S::urn:spo:guest#abijvank@gsf.nl::" providerId="AD" clId="Web-{4DBC5897-6898-D6DC-E330-96632B287A8A}"/>
    <pc:docChg chg="addSld modSld">
      <pc:chgData name="abijvank@gsf.nl" userId="S::urn:spo:guest#abijvank@gsf.nl::" providerId="AD" clId="Web-{4DBC5897-6898-D6DC-E330-96632B287A8A}" dt="2026-05-08T13:26:38.024" v="43" actId="20577"/>
      <pc:docMkLst>
        <pc:docMk/>
      </pc:docMkLst>
      <pc:sldChg chg="modSp">
        <pc:chgData name="abijvank@gsf.nl" userId="S::urn:spo:guest#abijvank@gsf.nl::" providerId="AD" clId="Web-{4DBC5897-6898-D6DC-E330-96632B287A8A}" dt="2026-05-08T13:20:39.043" v="1" actId="1076"/>
        <pc:sldMkLst>
          <pc:docMk/>
          <pc:sldMk cId="1041298580" sldId="320"/>
        </pc:sldMkLst>
        <pc:picChg chg="mod">
          <ac:chgData name="abijvank@gsf.nl" userId="S::urn:spo:guest#abijvank@gsf.nl::" providerId="AD" clId="Web-{4DBC5897-6898-D6DC-E330-96632B287A8A}" dt="2026-05-08T13:20:34.590" v="0" actId="1076"/>
          <ac:picMkLst>
            <pc:docMk/>
            <pc:sldMk cId="1041298580" sldId="320"/>
            <ac:picMk id="6" creationId="{12B2D775-330A-8FB2-ADB5-305D064D2687}"/>
          </ac:picMkLst>
        </pc:picChg>
        <pc:picChg chg="mod">
          <ac:chgData name="abijvank@gsf.nl" userId="S::urn:spo:guest#abijvank@gsf.nl::" providerId="AD" clId="Web-{4DBC5897-6898-D6DC-E330-96632B287A8A}" dt="2026-05-08T13:20:39.043" v="1" actId="1076"/>
          <ac:picMkLst>
            <pc:docMk/>
            <pc:sldMk cId="1041298580" sldId="320"/>
            <ac:picMk id="7" creationId="{69A28481-08C7-1D61-563F-E733FB53922D}"/>
          </ac:picMkLst>
        </pc:picChg>
      </pc:sldChg>
      <pc:sldChg chg="modSp">
        <pc:chgData name="abijvank@gsf.nl" userId="S::urn:spo:guest#abijvank@gsf.nl::" providerId="AD" clId="Web-{4DBC5897-6898-D6DC-E330-96632B287A8A}" dt="2026-05-08T13:26:38.024" v="43" actId="20577"/>
        <pc:sldMkLst>
          <pc:docMk/>
          <pc:sldMk cId="1876924917" sldId="323"/>
        </pc:sldMkLst>
        <pc:spChg chg="mod">
          <ac:chgData name="abijvank@gsf.nl" userId="S::urn:spo:guest#abijvank@gsf.nl::" providerId="AD" clId="Web-{4DBC5897-6898-D6DC-E330-96632B287A8A}" dt="2026-05-08T13:26:38.024" v="43" actId="20577"/>
          <ac:spMkLst>
            <pc:docMk/>
            <pc:sldMk cId="1876924917" sldId="323"/>
            <ac:spMk id="2" creationId="{268DB707-F705-83D1-C05F-8BFF091E63C5}"/>
          </ac:spMkLst>
        </pc:spChg>
      </pc:sldChg>
      <pc:sldChg chg="modSp">
        <pc:chgData name="abijvank@gsf.nl" userId="S::urn:spo:guest#abijvank@gsf.nl::" providerId="AD" clId="Web-{4DBC5897-6898-D6DC-E330-96632B287A8A}" dt="2026-05-08T13:21:34.937" v="10" actId="20577"/>
        <pc:sldMkLst>
          <pc:docMk/>
          <pc:sldMk cId="1401672929" sldId="328"/>
        </pc:sldMkLst>
        <pc:spChg chg="mod">
          <ac:chgData name="abijvank@gsf.nl" userId="S::urn:spo:guest#abijvank@gsf.nl::" providerId="AD" clId="Web-{4DBC5897-6898-D6DC-E330-96632B287A8A}" dt="2026-05-08T13:21:34.937" v="10" actId="20577"/>
          <ac:spMkLst>
            <pc:docMk/>
            <pc:sldMk cId="1401672929" sldId="328"/>
            <ac:spMk id="2" creationId="{5F2CC1AE-AF09-89A4-8AF4-5EF39F78E427}"/>
          </ac:spMkLst>
        </pc:spChg>
      </pc:sldChg>
      <pc:sldChg chg="modSp">
        <pc:chgData name="abijvank@gsf.nl" userId="S::urn:spo:guest#abijvank@gsf.nl::" providerId="AD" clId="Web-{4DBC5897-6898-D6DC-E330-96632B287A8A}" dt="2026-05-08T13:21:41.843" v="14" actId="20577"/>
        <pc:sldMkLst>
          <pc:docMk/>
          <pc:sldMk cId="3093502274" sldId="329"/>
        </pc:sldMkLst>
        <pc:spChg chg="mod">
          <ac:chgData name="abijvank@gsf.nl" userId="S::urn:spo:guest#abijvank@gsf.nl::" providerId="AD" clId="Web-{4DBC5897-6898-D6DC-E330-96632B287A8A}" dt="2026-05-08T13:21:41.843" v="14" actId="20577"/>
          <ac:spMkLst>
            <pc:docMk/>
            <pc:sldMk cId="3093502274" sldId="329"/>
            <ac:spMk id="2" creationId="{4AFBDEC3-4BE7-313F-B150-424AB885E516}"/>
          </ac:spMkLst>
        </pc:spChg>
      </pc:sldChg>
      <pc:sldChg chg="modSp">
        <pc:chgData name="abijvank@gsf.nl" userId="S::urn:spo:guest#abijvank@gsf.nl::" providerId="AD" clId="Web-{4DBC5897-6898-D6DC-E330-96632B287A8A}" dt="2026-05-08T13:24:59.365" v="22" actId="1076"/>
        <pc:sldMkLst>
          <pc:docMk/>
          <pc:sldMk cId="1310787215" sldId="330"/>
        </pc:sldMkLst>
        <pc:spChg chg="mod">
          <ac:chgData name="abijvank@gsf.nl" userId="S::urn:spo:guest#abijvank@gsf.nl::" providerId="AD" clId="Web-{4DBC5897-6898-D6DC-E330-96632B287A8A}" dt="2026-05-08T13:24:07.692" v="19" actId="20577"/>
          <ac:spMkLst>
            <pc:docMk/>
            <pc:sldMk cId="1310787215" sldId="330"/>
            <ac:spMk id="2" creationId="{850F88B0-0F2B-3EFF-337B-173128D35B61}"/>
          </ac:spMkLst>
        </pc:spChg>
        <pc:picChg chg="mod ord">
          <ac:chgData name="abijvank@gsf.nl" userId="S::urn:spo:guest#abijvank@gsf.nl::" providerId="AD" clId="Web-{4DBC5897-6898-D6DC-E330-96632B287A8A}" dt="2026-05-08T13:24:59.365" v="22" actId="1076"/>
          <ac:picMkLst>
            <pc:docMk/>
            <pc:sldMk cId="1310787215" sldId="330"/>
            <ac:picMk id="7" creationId="{04422F35-67D5-CBE5-0D11-0DFEA45C2026}"/>
          </ac:picMkLst>
        </pc:picChg>
      </pc:sldChg>
      <pc:sldChg chg="modSp">
        <pc:chgData name="abijvank@gsf.nl" userId="S::urn:spo:guest#abijvank@gsf.nl::" providerId="AD" clId="Web-{4DBC5897-6898-D6DC-E330-96632B287A8A}" dt="2026-05-08T13:25:22.133" v="29" actId="1076"/>
        <pc:sldMkLst>
          <pc:docMk/>
          <pc:sldMk cId="3682118613" sldId="331"/>
        </pc:sldMkLst>
        <pc:spChg chg="mod">
          <ac:chgData name="abijvank@gsf.nl" userId="S::urn:spo:guest#abijvank@gsf.nl::" providerId="AD" clId="Web-{4DBC5897-6898-D6DC-E330-96632B287A8A}" dt="2026-05-08T13:25:06.772" v="26" actId="20577"/>
          <ac:spMkLst>
            <pc:docMk/>
            <pc:sldMk cId="3682118613" sldId="331"/>
            <ac:spMk id="2" creationId="{D9690557-EE87-20EA-6BEF-4FD104CBBE1A}"/>
          </ac:spMkLst>
        </pc:spChg>
        <pc:picChg chg="mod ord">
          <ac:chgData name="abijvank@gsf.nl" userId="S::urn:spo:guest#abijvank@gsf.nl::" providerId="AD" clId="Web-{4DBC5897-6898-D6DC-E330-96632B287A8A}" dt="2026-05-08T13:25:22.133" v="29" actId="1076"/>
          <ac:picMkLst>
            <pc:docMk/>
            <pc:sldMk cId="3682118613" sldId="331"/>
            <ac:picMk id="9" creationId="{C89BAE44-AE86-6942-4427-DA6A8B3998B1}"/>
          </ac:picMkLst>
        </pc:picChg>
      </pc:sldChg>
      <pc:sldChg chg="modSp">
        <pc:chgData name="abijvank@gsf.nl" userId="S::urn:spo:guest#abijvank@gsf.nl::" providerId="AD" clId="Web-{4DBC5897-6898-D6DC-E330-96632B287A8A}" dt="2026-05-08T13:25:35.866" v="33" actId="20577"/>
        <pc:sldMkLst>
          <pc:docMk/>
          <pc:sldMk cId="1136249742" sldId="332"/>
        </pc:sldMkLst>
        <pc:spChg chg="mod">
          <ac:chgData name="abijvank@gsf.nl" userId="S::urn:spo:guest#abijvank@gsf.nl::" providerId="AD" clId="Web-{4DBC5897-6898-D6DC-E330-96632B287A8A}" dt="2026-05-08T13:25:35.866" v="33" actId="20577"/>
          <ac:spMkLst>
            <pc:docMk/>
            <pc:sldMk cId="1136249742" sldId="332"/>
            <ac:spMk id="2" creationId="{7796CC72-6F85-EF61-DED2-94D9638607C8}"/>
          </ac:spMkLst>
        </pc:spChg>
      </pc:sldChg>
      <pc:sldChg chg="modSp">
        <pc:chgData name="abijvank@gsf.nl" userId="S::urn:spo:guest#abijvank@gsf.nl::" providerId="AD" clId="Web-{4DBC5897-6898-D6DC-E330-96632B287A8A}" dt="2026-05-08T13:25:50.664" v="38" actId="20577"/>
        <pc:sldMkLst>
          <pc:docMk/>
          <pc:sldMk cId="1738776099" sldId="333"/>
        </pc:sldMkLst>
        <pc:spChg chg="mod">
          <ac:chgData name="abijvank@gsf.nl" userId="S::urn:spo:guest#abijvank@gsf.nl::" providerId="AD" clId="Web-{4DBC5897-6898-D6DC-E330-96632B287A8A}" dt="2026-05-08T13:25:50.664" v="38" actId="20577"/>
          <ac:spMkLst>
            <pc:docMk/>
            <pc:sldMk cId="1738776099" sldId="333"/>
            <ac:spMk id="2" creationId="{AC65D94A-98CC-12AD-BBF7-BB8220161BFC}"/>
          </ac:spMkLst>
        </pc:spChg>
      </pc:sldChg>
      <pc:sldChg chg="modSp">
        <pc:chgData name="abijvank@gsf.nl" userId="S::urn:spo:guest#abijvank@gsf.nl::" providerId="AD" clId="Web-{4DBC5897-6898-D6DC-E330-96632B287A8A}" dt="2026-05-08T13:21:27.671" v="6" actId="20577"/>
        <pc:sldMkLst>
          <pc:docMk/>
          <pc:sldMk cId="2272358605" sldId="345"/>
        </pc:sldMkLst>
        <pc:spChg chg="mod">
          <ac:chgData name="abijvank@gsf.nl" userId="S::urn:spo:guest#abijvank@gsf.nl::" providerId="AD" clId="Web-{4DBC5897-6898-D6DC-E330-96632B287A8A}" dt="2026-05-08T13:21:27.671" v="6" actId="20577"/>
          <ac:spMkLst>
            <pc:docMk/>
            <pc:sldMk cId="2272358605" sldId="345"/>
            <ac:spMk id="2" creationId="{FEFACFFE-5AD6-6D5F-AA35-DEC264A483B4}"/>
          </ac:spMkLst>
        </pc:spChg>
      </pc:sldChg>
      <pc:sldChg chg="modSp">
        <pc:chgData name="abijvank@gsf.nl" userId="S::urn:spo:guest#abijvank@gsf.nl::" providerId="AD" clId="Web-{4DBC5897-6898-D6DC-E330-96632B287A8A}" dt="2026-05-08T13:26:14.320" v="41" actId="20577"/>
        <pc:sldMkLst>
          <pc:docMk/>
          <pc:sldMk cId="1618080263" sldId="347"/>
        </pc:sldMkLst>
        <pc:spChg chg="mod">
          <ac:chgData name="abijvank@gsf.nl" userId="S::urn:spo:guest#abijvank@gsf.nl::" providerId="AD" clId="Web-{4DBC5897-6898-D6DC-E330-96632B287A8A}" dt="2026-05-08T13:26:14.320" v="41" actId="20577"/>
          <ac:spMkLst>
            <pc:docMk/>
            <pc:sldMk cId="1618080263" sldId="347"/>
            <ac:spMk id="8" creationId="{099E7537-FF1E-8F38-18A2-9B86B8ACDC0A}"/>
          </ac:spMkLst>
        </pc:spChg>
      </pc:sldChg>
      <pc:sldChg chg="add replId">
        <pc:chgData name="abijvank@gsf.nl" userId="S::urn:spo:guest#abijvank@gsf.nl::" providerId="AD" clId="Web-{4DBC5897-6898-D6DC-E330-96632B287A8A}" dt="2026-05-08T13:21:12.326" v="2"/>
        <pc:sldMkLst>
          <pc:docMk/>
          <pc:sldMk cId="1619615544" sldId="349"/>
        </pc:sldMkLst>
      </pc:sldChg>
    </pc:docChg>
  </pc:docChgLst>
  <pc:docChgLst>
    <pc:chgData name="abijvank@gsf.nl" userId="S::urn:spo:guest#abijvank@gsf.nl::" providerId="AD" clId="Web-{13FFB912-21A8-61D4-7C63-35F9B560680B}"/>
    <pc:docChg chg="delSld modSld sldOrd">
      <pc:chgData name="abijvank@gsf.nl" userId="S::urn:spo:guest#abijvank@gsf.nl::" providerId="AD" clId="Web-{13FFB912-21A8-61D4-7C63-35F9B560680B}" dt="2026-05-07T14:33:37.131" v="105" actId="1076"/>
      <pc:docMkLst>
        <pc:docMk/>
      </pc:docMkLst>
      <pc:sldChg chg="ord">
        <pc:chgData name="abijvank@gsf.nl" userId="S::urn:spo:guest#abijvank@gsf.nl::" providerId="AD" clId="Web-{13FFB912-21A8-61D4-7C63-35F9B560680B}" dt="2026-05-07T14:14:29.442" v="10"/>
        <pc:sldMkLst>
          <pc:docMk/>
          <pc:sldMk cId="3615023533" sldId="268"/>
        </pc:sldMkLst>
      </pc:sldChg>
      <pc:sldChg chg="ord">
        <pc:chgData name="abijvank@gsf.nl" userId="S::urn:spo:guest#abijvank@gsf.nl::" providerId="AD" clId="Web-{13FFB912-21A8-61D4-7C63-35F9B560680B}" dt="2026-05-07T14:17:27.733" v="13"/>
        <pc:sldMkLst>
          <pc:docMk/>
          <pc:sldMk cId="1796179469" sldId="300"/>
        </pc:sldMkLst>
      </pc:sldChg>
      <pc:sldChg chg="modSp">
        <pc:chgData name="abijvank@gsf.nl" userId="S::urn:spo:guest#abijvank@gsf.nl::" providerId="AD" clId="Web-{13FFB912-21A8-61D4-7C63-35F9B560680B}" dt="2026-05-07T14:30:15.806" v="25" actId="1076"/>
        <pc:sldMkLst>
          <pc:docMk/>
          <pc:sldMk cId="2334252932" sldId="308"/>
        </pc:sldMkLst>
        <pc:spChg chg="mod">
          <ac:chgData name="abijvank@gsf.nl" userId="S::urn:spo:guest#abijvank@gsf.nl::" providerId="AD" clId="Web-{13FFB912-21A8-61D4-7C63-35F9B560680B}" dt="2026-05-07T14:25:09.687" v="19" actId="14100"/>
          <ac:spMkLst>
            <pc:docMk/>
            <pc:sldMk cId="2334252932" sldId="308"/>
            <ac:spMk id="4" creationId="{4798559E-9946-2697-B446-332D1BAF29B6}"/>
          </ac:spMkLst>
        </pc:spChg>
        <pc:picChg chg="mod">
          <ac:chgData name="abijvank@gsf.nl" userId="S::urn:spo:guest#abijvank@gsf.nl::" providerId="AD" clId="Web-{13FFB912-21A8-61D4-7C63-35F9B560680B}" dt="2026-05-07T14:30:15.806" v="25" actId="1076"/>
          <ac:picMkLst>
            <pc:docMk/>
            <pc:sldMk cId="2334252932" sldId="308"/>
            <ac:picMk id="5" creationId="{F95E98A6-2497-00E8-5750-5EA4B90848BF}"/>
          </ac:picMkLst>
        </pc:picChg>
      </pc:sldChg>
      <pc:sldChg chg="addSp modSp">
        <pc:chgData name="abijvank@gsf.nl" userId="S::urn:spo:guest#abijvank@gsf.nl::" providerId="AD" clId="Web-{13FFB912-21A8-61D4-7C63-35F9B560680B}" dt="2026-05-07T14:30:21.572" v="26"/>
        <pc:sldMkLst>
          <pc:docMk/>
          <pc:sldMk cId="1719312268" sldId="311"/>
        </pc:sldMkLst>
        <pc:spChg chg="mod">
          <ac:chgData name="abijvank@gsf.nl" userId="S::urn:spo:guest#abijvank@gsf.nl::" providerId="AD" clId="Web-{13FFB912-21A8-61D4-7C63-35F9B560680B}" dt="2026-05-07T14:24:44.060" v="17" actId="20577"/>
          <ac:spMkLst>
            <pc:docMk/>
            <pc:sldMk cId="1719312268" sldId="311"/>
            <ac:spMk id="2" creationId="{F362E2B4-3F3F-A2AE-D8B2-C287BAE35D5E}"/>
          </ac:spMkLst>
        </pc:spChg>
        <pc:picChg chg="add">
          <ac:chgData name="abijvank@gsf.nl" userId="S::urn:spo:guest#abijvank@gsf.nl::" providerId="AD" clId="Web-{13FFB912-21A8-61D4-7C63-35F9B560680B}" dt="2026-05-07T14:30:21.572" v="26"/>
          <ac:picMkLst>
            <pc:docMk/>
            <pc:sldMk cId="1719312268" sldId="311"/>
            <ac:picMk id="4" creationId="{41EDDAAC-36FD-0A9C-6332-851B28248237}"/>
          </ac:picMkLst>
        </pc:picChg>
      </pc:sldChg>
      <pc:sldChg chg="addSp modSp">
        <pc:chgData name="abijvank@gsf.nl" userId="S::urn:spo:guest#abijvank@gsf.nl::" providerId="AD" clId="Web-{13FFB912-21A8-61D4-7C63-35F9B560680B}" dt="2026-05-07T14:30:37.432" v="28" actId="1076"/>
        <pc:sldMkLst>
          <pc:docMk/>
          <pc:sldMk cId="518299972" sldId="312"/>
        </pc:sldMkLst>
        <pc:picChg chg="add mod">
          <ac:chgData name="abijvank@gsf.nl" userId="S::urn:spo:guest#abijvank@gsf.nl::" providerId="AD" clId="Web-{13FFB912-21A8-61D4-7C63-35F9B560680B}" dt="2026-05-07T14:30:37.432" v="28" actId="1076"/>
          <ac:picMkLst>
            <pc:docMk/>
            <pc:sldMk cId="518299972" sldId="312"/>
            <ac:picMk id="4" creationId="{C5188003-6BEE-C779-F540-7F8E1FA2698A}"/>
          </ac:picMkLst>
        </pc:picChg>
      </pc:sldChg>
      <pc:sldChg chg="addSp modSp">
        <pc:chgData name="abijvank@gsf.nl" userId="S::urn:spo:guest#abijvank@gsf.nl::" providerId="AD" clId="Web-{13FFB912-21A8-61D4-7C63-35F9B560680B}" dt="2026-05-07T14:32:42.531" v="95" actId="14100"/>
        <pc:sldMkLst>
          <pc:docMk/>
          <pc:sldMk cId="767066999" sldId="313"/>
        </pc:sldMkLst>
        <pc:picChg chg="add mod">
          <ac:chgData name="abijvank@gsf.nl" userId="S::urn:spo:guest#abijvank@gsf.nl::" providerId="AD" clId="Web-{13FFB912-21A8-61D4-7C63-35F9B560680B}" dt="2026-05-07T14:32:42.531" v="95" actId="14100"/>
          <ac:picMkLst>
            <pc:docMk/>
            <pc:sldMk cId="767066999" sldId="313"/>
            <ac:picMk id="4" creationId="{D11ADCD8-EE37-1565-F723-C8EF83843AA1}"/>
          </ac:picMkLst>
        </pc:picChg>
        <pc:picChg chg="mod">
          <ac:chgData name="abijvank@gsf.nl" userId="S::urn:spo:guest#abijvank@gsf.nl::" providerId="AD" clId="Web-{13FFB912-21A8-61D4-7C63-35F9B560680B}" dt="2026-05-07T14:32:42.531" v="94" actId="14100"/>
          <ac:picMkLst>
            <pc:docMk/>
            <pc:sldMk cId="767066999" sldId="313"/>
            <ac:picMk id="8194" creationId="{2F31916A-7756-383B-82F7-20A397AE24DE}"/>
          </ac:picMkLst>
        </pc:picChg>
      </pc:sldChg>
      <pc:sldChg chg="addSp modSp">
        <pc:chgData name="abijvank@gsf.nl" userId="S::urn:spo:guest#abijvank@gsf.nl::" providerId="AD" clId="Web-{13FFB912-21A8-61D4-7C63-35F9B560680B}" dt="2026-05-07T14:33:26.146" v="102" actId="14100"/>
        <pc:sldMkLst>
          <pc:docMk/>
          <pc:sldMk cId="2681786615" sldId="314"/>
        </pc:sldMkLst>
        <pc:picChg chg="add mod">
          <ac:chgData name="abijvank@gsf.nl" userId="S::urn:spo:guest#abijvank@gsf.nl::" providerId="AD" clId="Web-{13FFB912-21A8-61D4-7C63-35F9B560680B}" dt="2026-05-07T14:33:26.146" v="101" actId="14100"/>
          <ac:picMkLst>
            <pc:docMk/>
            <pc:sldMk cId="2681786615" sldId="314"/>
            <ac:picMk id="4" creationId="{D76C76A8-CC5A-AEE5-A4CA-803BAE42FF4C}"/>
          </ac:picMkLst>
        </pc:picChg>
        <pc:picChg chg="mod">
          <ac:chgData name="abijvank@gsf.nl" userId="S::urn:spo:guest#abijvank@gsf.nl::" providerId="AD" clId="Web-{13FFB912-21A8-61D4-7C63-35F9B560680B}" dt="2026-05-07T14:33:26.146" v="102" actId="14100"/>
          <ac:picMkLst>
            <pc:docMk/>
            <pc:sldMk cId="2681786615" sldId="314"/>
            <ac:picMk id="9218" creationId="{E3713204-FDD7-6AD6-704E-DFB5B7378B4C}"/>
          </ac:picMkLst>
        </pc:picChg>
      </pc:sldChg>
      <pc:sldChg chg="modSp">
        <pc:chgData name="abijvank@gsf.nl" userId="S::urn:spo:guest#abijvank@gsf.nl::" providerId="AD" clId="Web-{13FFB912-21A8-61D4-7C63-35F9B560680B}" dt="2026-05-07T14:33:37.131" v="105" actId="1076"/>
        <pc:sldMkLst>
          <pc:docMk/>
          <pc:sldMk cId="80432809" sldId="315"/>
        </pc:sldMkLst>
        <pc:picChg chg="mod">
          <ac:chgData name="abijvank@gsf.nl" userId="S::urn:spo:guest#abijvank@gsf.nl::" providerId="AD" clId="Web-{13FFB912-21A8-61D4-7C63-35F9B560680B}" dt="2026-05-07T14:33:37.131" v="105" actId="1076"/>
          <ac:picMkLst>
            <pc:docMk/>
            <pc:sldMk cId="80432809" sldId="315"/>
            <ac:picMk id="10242" creationId="{72E41FEC-C2CD-F991-DDFD-C761962CDEB6}"/>
          </ac:picMkLst>
        </pc:picChg>
      </pc:sldChg>
      <pc:sldChg chg="modSp">
        <pc:chgData name="abijvank@gsf.nl" userId="S::urn:spo:guest#abijvank@gsf.nl::" providerId="AD" clId="Web-{13FFB912-21A8-61D4-7C63-35F9B560680B}" dt="2026-05-07T14:07:08.853" v="6" actId="14100"/>
        <pc:sldMkLst>
          <pc:docMk/>
          <pc:sldMk cId="1041298580" sldId="320"/>
        </pc:sldMkLst>
        <pc:spChg chg="mod">
          <ac:chgData name="abijvank@gsf.nl" userId="S::urn:spo:guest#abijvank@gsf.nl::" providerId="AD" clId="Web-{13FFB912-21A8-61D4-7C63-35F9B560680B}" dt="2026-05-07T14:07:08.853" v="6" actId="14100"/>
          <ac:spMkLst>
            <pc:docMk/>
            <pc:sldMk cId="1041298580" sldId="320"/>
            <ac:spMk id="3" creationId="{A2654F0C-8AC1-B7F3-21E4-A1D3D74888FA}"/>
          </ac:spMkLst>
        </pc:spChg>
        <pc:picChg chg="mod">
          <ac:chgData name="abijvank@gsf.nl" userId="S::urn:spo:guest#abijvank@gsf.nl::" providerId="AD" clId="Web-{13FFB912-21A8-61D4-7C63-35F9B560680B}" dt="2026-05-07T13:19:11.858" v="0" actId="1076"/>
          <ac:picMkLst>
            <pc:docMk/>
            <pc:sldMk cId="1041298580" sldId="320"/>
            <ac:picMk id="6" creationId="{12B2D775-330A-8FB2-ADB5-305D064D2687}"/>
          </ac:picMkLst>
        </pc:picChg>
      </pc:sldChg>
      <pc:sldChg chg="modSp ord">
        <pc:chgData name="abijvank@gsf.nl" userId="S::urn:spo:guest#abijvank@gsf.nl::" providerId="AD" clId="Web-{13FFB912-21A8-61D4-7C63-35F9B560680B}" dt="2026-05-07T14:26:21.534" v="22"/>
        <pc:sldMkLst>
          <pc:docMk/>
          <pc:sldMk cId="1876924917" sldId="323"/>
        </pc:sldMkLst>
        <pc:picChg chg="mod">
          <ac:chgData name="abijvank@gsf.nl" userId="S::urn:spo:guest#abijvank@gsf.nl::" providerId="AD" clId="Web-{13FFB912-21A8-61D4-7C63-35F9B560680B}" dt="2026-05-07T13:26:47.447" v="5" actId="1076"/>
          <ac:picMkLst>
            <pc:docMk/>
            <pc:sldMk cId="1876924917" sldId="323"/>
            <ac:picMk id="4" creationId="{029065EE-BFDB-DB08-1E9C-CC56239428DA}"/>
          </ac:picMkLst>
        </pc:picChg>
      </pc:sldChg>
      <pc:sldChg chg="modSp">
        <pc:chgData name="abijvank@gsf.nl" userId="S::urn:spo:guest#abijvank@gsf.nl::" providerId="AD" clId="Web-{13FFB912-21A8-61D4-7C63-35F9B560680B}" dt="2026-05-07T14:27:18.973" v="24" actId="1076"/>
        <pc:sldMkLst>
          <pc:docMk/>
          <pc:sldMk cId="2272358605" sldId="345"/>
        </pc:sldMkLst>
        <pc:picChg chg="mod">
          <ac:chgData name="abijvank@gsf.nl" userId="S::urn:spo:guest#abijvank@gsf.nl::" providerId="AD" clId="Web-{13FFB912-21A8-61D4-7C63-35F9B560680B}" dt="2026-05-07T14:27:16.426" v="23" actId="1076"/>
          <ac:picMkLst>
            <pc:docMk/>
            <pc:sldMk cId="2272358605" sldId="345"/>
            <ac:picMk id="7" creationId="{C1DC1925-DB87-126D-460E-C118F31264D1}"/>
          </ac:picMkLst>
        </pc:picChg>
        <pc:picChg chg="mod">
          <ac:chgData name="abijvank@gsf.nl" userId="S::urn:spo:guest#abijvank@gsf.nl::" providerId="AD" clId="Web-{13FFB912-21A8-61D4-7C63-35F9B560680B}" dt="2026-05-07T14:27:18.973" v="24" actId="1076"/>
          <ac:picMkLst>
            <pc:docMk/>
            <pc:sldMk cId="2272358605" sldId="345"/>
            <ac:picMk id="8" creationId="{10E06901-46AF-B3DE-26D2-698E8789E778}"/>
          </ac:picMkLst>
        </pc:picChg>
      </pc:sldChg>
      <pc:sldChg chg="del">
        <pc:chgData name="abijvank@gsf.nl" userId="S::urn:spo:guest#abijvank@gsf.nl::" providerId="AD" clId="Web-{13FFB912-21A8-61D4-7C63-35F9B560680B}" dt="2026-05-07T14:16:57.653" v="11"/>
        <pc:sldMkLst>
          <pc:docMk/>
          <pc:sldMk cId="1788414053" sldId="346"/>
        </pc:sldMkLst>
      </pc:sldChg>
      <pc:sldChg chg="modSp">
        <pc:chgData name="abijvank@gsf.nl" userId="S::urn:spo:guest#abijvank@gsf.nl::" providerId="AD" clId="Web-{13FFB912-21A8-61D4-7C63-35F9B560680B}" dt="2026-05-07T13:26:33.244" v="4" actId="20577"/>
        <pc:sldMkLst>
          <pc:docMk/>
          <pc:sldMk cId="1618080263" sldId="347"/>
        </pc:sldMkLst>
        <pc:spChg chg="mod">
          <ac:chgData name="abijvank@gsf.nl" userId="S::urn:spo:guest#abijvank@gsf.nl::" providerId="AD" clId="Web-{13FFB912-21A8-61D4-7C63-35F9B560680B}" dt="2026-05-07T13:26:33.244" v="4" actId="20577"/>
          <ac:spMkLst>
            <pc:docMk/>
            <pc:sldMk cId="1618080263" sldId="347"/>
            <ac:spMk id="8" creationId="{099E7537-FF1E-8F38-18A2-9B86B8ACDC0A}"/>
          </ac:spMkLst>
        </pc:spChg>
      </pc:sldChg>
    </pc:docChg>
  </pc:docChgLst>
  <pc:docChgLst>
    <pc:chgData name="abijvank@gsf.nl" userId="S::urn:spo:guest#abijvank@gsf.nl::" providerId="AD" clId="Web-{33B8CA6F-E6CD-3D05-8F88-ED5363ED7A6B}"/>
    <pc:docChg chg="addSld delSld modSld">
      <pc:chgData name="abijvank@gsf.nl" userId="S::urn:spo:guest#abijvank@gsf.nl::" providerId="AD" clId="Web-{33B8CA6F-E6CD-3D05-8F88-ED5363ED7A6B}" dt="2026-05-07T09:34:57.101" v="774" actId="1076"/>
      <pc:docMkLst>
        <pc:docMk/>
      </pc:docMkLst>
      <pc:sldChg chg="modSp">
        <pc:chgData name="abijvank@gsf.nl" userId="S::urn:spo:guest#abijvank@gsf.nl::" providerId="AD" clId="Web-{33B8CA6F-E6CD-3D05-8F88-ED5363ED7A6B}" dt="2026-05-07T08:35:45.129" v="20" actId="20577"/>
        <pc:sldMkLst>
          <pc:docMk/>
          <pc:sldMk cId="412033626" sldId="271"/>
        </pc:sldMkLst>
        <pc:spChg chg="mod">
          <ac:chgData name="abijvank@gsf.nl" userId="S::urn:spo:guest#abijvank@gsf.nl::" providerId="AD" clId="Web-{33B8CA6F-E6CD-3D05-8F88-ED5363ED7A6B}" dt="2026-05-07T08:35:45.129" v="20" actId="20577"/>
          <ac:spMkLst>
            <pc:docMk/>
            <pc:sldMk cId="412033626" sldId="271"/>
            <ac:spMk id="2" creationId="{57050312-F824-0AB9-FB50-4C7AEF24DB62}"/>
          </ac:spMkLst>
        </pc:spChg>
      </pc:sldChg>
      <pc:sldChg chg="delSp del">
        <pc:chgData name="abijvank@gsf.nl" userId="S::urn:spo:guest#abijvank@gsf.nl::" providerId="AD" clId="Web-{33B8CA6F-E6CD-3D05-8F88-ED5363ED7A6B}" dt="2026-05-07T09:07:56.522" v="528"/>
        <pc:sldMkLst>
          <pc:docMk/>
          <pc:sldMk cId="2417346581" sldId="272"/>
        </pc:sldMkLst>
        <pc:picChg chg="del">
          <ac:chgData name="abijvank@gsf.nl" userId="S::urn:spo:guest#abijvank@gsf.nl::" providerId="AD" clId="Web-{33B8CA6F-E6CD-3D05-8F88-ED5363ED7A6B}" dt="2026-05-07T09:05:56.612" v="502"/>
          <ac:picMkLst>
            <pc:docMk/>
            <pc:sldMk cId="2417346581" sldId="272"/>
            <ac:picMk id="4" creationId="{7F6A9CE9-5ED0-C45D-E126-8BDA9F82E0B8}"/>
          </ac:picMkLst>
        </pc:picChg>
      </pc:sldChg>
      <pc:sldChg chg="modSp">
        <pc:chgData name="abijvank@gsf.nl" userId="S::urn:spo:guest#abijvank@gsf.nl::" providerId="AD" clId="Web-{33B8CA6F-E6CD-3D05-8F88-ED5363ED7A6B}" dt="2026-05-07T08:35:19.470" v="19" actId="20577"/>
        <pc:sldMkLst>
          <pc:docMk/>
          <pc:sldMk cId="298866838" sldId="281"/>
        </pc:sldMkLst>
        <pc:spChg chg="mod">
          <ac:chgData name="abijvank@gsf.nl" userId="S::urn:spo:guest#abijvank@gsf.nl::" providerId="AD" clId="Web-{33B8CA6F-E6CD-3D05-8F88-ED5363ED7A6B}" dt="2026-05-07T08:35:19.470" v="19" actId="20577"/>
          <ac:spMkLst>
            <pc:docMk/>
            <pc:sldMk cId="298866838" sldId="281"/>
            <ac:spMk id="3" creationId="{66AA9AFF-D684-FAE2-24CA-EA0B72B28BBD}"/>
          </ac:spMkLst>
        </pc:spChg>
      </pc:sldChg>
      <pc:sldChg chg="addSp delSp modSp">
        <pc:chgData name="abijvank@gsf.nl" userId="S::urn:spo:guest#abijvank@gsf.nl::" providerId="AD" clId="Web-{33B8CA6F-E6CD-3D05-8F88-ED5363ED7A6B}" dt="2026-05-07T08:51:55.528" v="279" actId="1076"/>
        <pc:sldMkLst>
          <pc:docMk/>
          <pc:sldMk cId="1041298580" sldId="320"/>
        </pc:sldMkLst>
        <pc:spChg chg="mod">
          <ac:chgData name="abijvank@gsf.nl" userId="S::urn:spo:guest#abijvank@gsf.nl::" providerId="AD" clId="Web-{33B8CA6F-E6CD-3D05-8F88-ED5363ED7A6B}" dt="2026-05-07T08:51:49.371" v="277" actId="20577"/>
          <ac:spMkLst>
            <pc:docMk/>
            <pc:sldMk cId="1041298580" sldId="320"/>
            <ac:spMk id="3" creationId="{A2654F0C-8AC1-B7F3-21E4-A1D3D74888FA}"/>
          </ac:spMkLst>
        </pc:spChg>
        <pc:picChg chg="add mod">
          <ac:chgData name="abijvank@gsf.nl" userId="S::urn:spo:guest#abijvank@gsf.nl::" providerId="AD" clId="Web-{33B8CA6F-E6CD-3D05-8F88-ED5363ED7A6B}" dt="2026-05-07T08:51:53.169" v="278" actId="1076"/>
          <ac:picMkLst>
            <pc:docMk/>
            <pc:sldMk cId="1041298580" sldId="320"/>
            <ac:picMk id="4" creationId="{0BC955E8-9EF2-4EF4-CC20-FBBD0024C9F1}"/>
          </ac:picMkLst>
        </pc:picChg>
        <pc:picChg chg="add mod">
          <ac:chgData name="abijvank@gsf.nl" userId="S::urn:spo:guest#abijvank@gsf.nl::" providerId="AD" clId="Web-{33B8CA6F-E6CD-3D05-8F88-ED5363ED7A6B}" dt="2026-05-07T08:51:55.528" v="279" actId="1076"/>
          <ac:picMkLst>
            <pc:docMk/>
            <pc:sldMk cId="1041298580" sldId="320"/>
            <ac:picMk id="5" creationId="{2E378468-7F70-0120-62C9-F24808334604}"/>
          </ac:picMkLst>
        </pc:picChg>
        <pc:picChg chg="add mod">
          <ac:chgData name="abijvank@gsf.nl" userId="S::urn:spo:guest#abijvank@gsf.nl::" providerId="AD" clId="Web-{33B8CA6F-E6CD-3D05-8F88-ED5363ED7A6B}" dt="2026-05-07T08:51:35.166" v="274" actId="1076"/>
          <ac:picMkLst>
            <pc:docMk/>
            <pc:sldMk cId="1041298580" sldId="320"/>
            <ac:picMk id="6" creationId="{12B2D775-330A-8FB2-ADB5-305D064D2687}"/>
          </ac:picMkLst>
        </pc:picChg>
        <pc:picChg chg="add mod">
          <ac:chgData name="abijvank@gsf.nl" userId="S::urn:spo:guest#abijvank@gsf.nl::" providerId="AD" clId="Web-{33B8CA6F-E6CD-3D05-8F88-ED5363ED7A6B}" dt="2026-05-07T08:51:37.714" v="275" actId="1076"/>
          <ac:picMkLst>
            <pc:docMk/>
            <pc:sldMk cId="1041298580" sldId="320"/>
            <ac:picMk id="7" creationId="{69A28481-08C7-1D61-563F-E733FB53922D}"/>
          </ac:picMkLst>
        </pc:picChg>
        <pc:picChg chg="del">
          <ac:chgData name="abijvank@gsf.nl" userId="S::urn:spo:guest#abijvank@gsf.nl::" providerId="AD" clId="Web-{33B8CA6F-E6CD-3D05-8F88-ED5363ED7A6B}" dt="2026-05-07T08:47:20.446" v="53"/>
          <ac:picMkLst>
            <pc:docMk/>
            <pc:sldMk cId="1041298580" sldId="320"/>
            <ac:picMk id="15362" creationId="{5C076E62-2DE7-FC6E-B1AF-F06BA1EBFB82}"/>
          </ac:picMkLst>
        </pc:picChg>
      </pc:sldChg>
      <pc:sldChg chg="modSp">
        <pc:chgData name="abijvank@gsf.nl" userId="S::urn:spo:guest#abijvank@gsf.nl::" providerId="AD" clId="Web-{33B8CA6F-E6CD-3D05-8F88-ED5363ED7A6B}" dt="2026-05-07T08:36:38.228" v="36" actId="14100"/>
        <pc:sldMkLst>
          <pc:docMk/>
          <pc:sldMk cId="2734744002" sldId="322"/>
        </pc:sldMkLst>
        <pc:spChg chg="mod">
          <ac:chgData name="abijvank@gsf.nl" userId="S::urn:spo:guest#abijvank@gsf.nl::" providerId="AD" clId="Web-{33B8CA6F-E6CD-3D05-8F88-ED5363ED7A6B}" dt="2026-05-07T08:36:32.790" v="35" actId="20577"/>
          <ac:spMkLst>
            <pc:docMk/>
            <pc:sldMk cId="2734744002" sldId="322"/>
            <ac:spMk id="3" creationId="{524799BB-3321-B2FA-A7E8-8C34F1793322}"/>
          </ac:spMkLst>
        </pc:spChg>
        <pc:picChg chg="mod">
          <ac:chgData name="abijvank@gsf.nl" userId="S::urn:spo:guest#abijvank@gsf.nl::" providerId="AD" clId="Web-{33B8CA6F-E6CD-3D05-8F88-ED5363ED7A6B}" dt="2026-05-07T08:36:38.228" v="36" actId="14100"/>
          <ac:picMkLst>
            <pc:docMk/>
            <pc:sldMk cId="2734744002" sldId="322"/>
            <ac:picMk id="4" creationId="{09EBB05E-8B57-7546-455E-1383D867B574}"/>
          </ac:picMkLst>
        </pc:picChg>
        <pc:picChg chg="mod">
          <ac:chgData name="abijvank@gsf.nl" userId="S::urn:spo:guest#abijvank@gsf.nl::" providerId="AD" clId="Web-{33B8CA6F-E6CD-3D05-8F88-ED5363ED7A6B}" dt="2026-05-07T08:36:02.678" v="22" actId="1076"/>
          <ac:picMkLst>
            <pc:docMk/>
            <pc:sldMk cId="2734744002" sldId="322"/>
            <ac:picMk id="6" creationId="{0B8FE136-0B38-06C7-70F9-CFAE64264CF3}"/>
          </ac:picMkLst>
        </pc:picChg>
      </pc:sldChg>
      <pc:sldChg chg="addSp modSp">
        <pc:chgData name="abijvank@gsf.nl" userId="S::urn:spo:guest#abijvank@gsf.nl::" providerId="AD" clId="Web-{33B8CA6F-E6CD-3D05-8F88-ED5363ED7A6B}" dt="2026-05-07T09:07:47.397" v="527" actId="1076"/>
        <pc:sldMkLst>
          <pc:docMk/>
          <pc:sldMk cId="1876924917" sldId="323"/>
        </pc:sldMkLst>
        <pc:spChg chg="mod">
          <ac:chgData name="abijvank@gsf.nl" userId="S::urn:spo:guest#abijvank@gsf.nl::" providerId="AD" clId="Web-{33B8CA6F-E6CD-3D05-8F88-ED5363ED7A6B}" dt="2026-05-07T09:05:41.672" v="501" actId="20577"/>
          <ac:spMkLst>
            <pc:docMk/>
            <pc:sldMk cId="1876924917" sldId="323"/>
            <ac:spMk id="2" creationId="{268DB707-F705-83D1-C05F-8BFF091E63C5}"/>
          </ac:spMkLst>
        </pc:spChg>
        <pc:spChg chg="add mod">
          <ac:chgData name="abijvank@gsf.nl" userId="S::urn:spo:guest#abijvank@gsf.nl::" providerId="AD" clId="Web-{33B8CA6F-E6CD-3D05-8F88-ED5363ED7A6B}" dt="2026-05-07T09:07:33.413" v="525" actId="20577"/>
          <ac:spMkLst>
            <pc:docMk/>
            <pc:sldMk cId="1876924917" sldId="323"/>
            <ac:spMk id="9" creationId="{C9AF1270-5C24-B554-9D4D-038AAA28822A}"/>
          </ac:spMkLst>
        </pc:spChg>
        <pc:picChg chg="mod">
          <ac:chgData name="abijvank@gsf.nl" userId="S::urn:spo:guest#abijvank@gsf.nl::" providerId="AD" clId="Web-{33B8CA6F-E6CD-3D05-8F88-ED5363ED7A6B}" dt="2026-05-07T09:01:27.841" v="420" actId="1076"/>
          <ac:picMkLst>
            <pc:docMk/>
            <pc:sldMk cId="1876924917" sldId="323"/>
            <ac:picMk id="3" creationId="{A9A195ED-6C2E-FF65-F5FE-AB8FBBAE76C6}"/>
          </ac:picMkLst>
        </pc:picChg>
        <pc:picChg chg="mod">
          <ac:chgData name="abijvank@gsf.nl" userId="S::urn:spo:guest#abijvank@gsf.nl::" providerId="AD" clId="Web-{33B8CA6F-E6CD-3D05-8F88-ED5363ED7A6B}" dt="2026-05-07T09:07:47.397" v="527" actId="1076"/>
          <ac:picMkLst>
            <pc:docMk/>
            <pc:sldMk cId="1876924917" sldId="323"/>
            <ac:picMk id="4" creationId="{029065EE-BFDB-DB08-1E9C-CC56239428DA}"/>
          </ac:picMkLst>
        </pc:picChg>
        <pc:picChg chg="add mod">
          <ac:chgData name="abijvank@gsf.nl" userId="S::urn:spo:guest#abijvank@gsf.nl::" providerId="AD" clId="Web-{33B8CA6F-E6CD-3D05-8F88-ED5363ED7A6B}" dt="2026-05-07T09:01:19.715" v="406" actId="1076"/>
          <ac:picMkLst>
            <pc:docMk/>
            <pc:sldMk cId="1876924917" sldId="323"/>
            <ac:picMk id="5" creationId="{0A57808A-2B0D-B19C-DC7B-25293D7B1A2E}"/>
          </ac:picMkLst>
        </pc:picChg>
        <pc:picChg chg="add mod">
          <ac:chgData name="abijvank@gsf.nl" userId="S::urn:spo:guest#abijvank@gsf.nl::" providerId="AD" clId="Web-{33B8CA6F-E6CD-3D05-8F88-ED5363ED7A6B}" dt="2026-05-07T09:01:42.779" v="425" actId="1076"/>
          <ac:picMkLst>
            <pc:docMk/>
            <pc:sldMk cId="1876924917" sldId="323"/>
            <ac:picMk id="6" creationId="{D0C734D5-CCE0-2C79-2E50-443F2FA210F1}"/>
          </ac:picMkLst>
        </pc:picChg>
        <pc:picChg chg="add mod">
          <ac:chgData name="abijvank@gsf.nl" userId="S::urn:spo:guest#abijvank@gsf.nl::" providerId="AD" clId="Web-{33B8CA6F-E6CD-3D05-8F88-ED5363ED7A6B}" dt="2026-05-07T09:05:11.550" v="486" actId="1076"/>
          <ac:picMkLst>
            <pc:docMk/>
            <pc:sldMk cId="1876924917" sldId="323"/>
            <ac:picMk id="7" creationId="{9C42B60C-752E-B821-95F8-9B0E3911AE7C}"/>
          </ac:picMkLst>
        </pc:picChg>
        <pc:picChg chg="add mod">
          <ac:chgData name="abijvank@gsf.nl" userId="S::urn:spo:guest#abijvank@gsf.nl::" providerId="AD" clId="Web-{33B8CA6F-E6CD-3D05-8F88-ED5363ED7A6B}" dt="2026-05-07T09:06:14.955" v="508" actId="1076"/>
          <ac:picMkLst>
            <pc:docMk/>
            <pc:sldMk cId="1876924917" sldId="323"/>
            <ac:picMk id="8" creationId="{E617A563-49B4-D28C-E771-0E166660315C}"/>
          </ac:picMkLst>
        </pc:picChg>
      </pc:sldChg>
      <pc:sldChg chg="delSp modSp del delAnim">
        <pc:chgData name="abijvank@gsf.nl" userId="S::urn:spo:guest#abijvank@gsf.nl::" providerId="AD" clId="Web-{33B8CA6F-E6CD-3D05-8F88-ED5363ED7A6B}" dt="2026-05-07T08:55:17.782" v="333"/>
        <pc:sldMkLst>
          <pc:docMk/>
          <pc:sldMk cId="512969610" sldId="327"/>
        </pc:sldMkLst>
        <pc:spChg chg="mod">
          <ac:chgData name="abijvank@gsf.nl" userId="S::urn:spo:guest#abijvank@gsf.nl::" providerId="AD" clId="Web-{33B8CA6F-E6CD-3D05-8F88-ED5363ED7A6B}" dt="2026-05-07T08:54:24.028" v="292" actId="20577"/>
          <ac:spMkLst>
            <pc:docMk/>
            <pc:sldMk cId="512969610" sldId="327"/>
            <ac:spMk id="3" creationId="{84B69CD9-747F-6C15-2076-42482107451A}"/>
          </ac:spMkLst>
        </pc:spChg>
        <pc:spChg chg="mod">
          <ac:chgData name="abijvank@gsf.nl" userId="S::urn:spo:guest#abijvank@gsf.nl::" providerId="AD" clId="Web-{33B8CA6F-E6CD-3D05-8F88-ED5363ED7A6B}" dt="2026-05-07T08:38:31.550" v="40" actId="20577"/>
          <ac:spMkLst>
            <pc:docMk/>
            <pc:sldMk cId="512969610" sldId="327"/>
            <ac:spMk id="5" creationId="{73175BFC-9376-2E3B-3051-0E3B243DD96D}"/>
          </ac:spMkLst>
        </pc:spChg>
        <pc:picChg chg="del mod">
          <ac:chgData name="abijvank@gsf.nl" userId="S::urn:spo:guest#abijvank@gsf.nl::" providerId="AD" clId="Web-{33B8CA6F-E6CD-3D05-8F88-ED5363ED7A6B}" dt="2026-05-07T08:53:37.649" v="287"/>
          <ac:picMkLst>
            <pc:docMk/>
            <pc:sldMk cId="512969610" sldId="327"/>
            <ac:picMk id="8" creationId="{F526A2F8-3B7E-5CA6-4A3B-19FB0FCB76D9}"/>
          </ac:picMkLst>
        </pc:picChg>
        <pc:picChg chg="del">
          <ac:chgData name="abijvank@gsf.nl" userId="S::urn:spo:guest#abijvank@gsf.nl::" providerId="AD" clId="Web-{33B8CA6F-E6CD-3D05-8F88-ED5363ED7A6B}" dt="2026-05-07T08:53:51.338" v="289"/>
          <ac:picMkLst>
            <pc:docMk/>
            <pc:sldMk cId="512969610" sldId="327"/>
            <ac:picMk id="10" creationId="{619BB3F6-5C5E-DEDC-2C65-0C2E295A83EB}"/>
          </ac:picMkLst>
        </pc:picChg>
      </pc:sldChg>
      <pc:sldChg chg="modSp">
        <pc:chgData name="abijvank@gsf.nl" userId="S::urn:spo:guest#abijvank@gsf.nl::" providerId="AD" clId="Web-{33B8CA6F-E6CD-3D05-8F88-ED5363ED7A6B}" dt="2026-05-07T08:52:45.378" v="281" actId="1076"/>
        <pc:sldMkLst>
          <pc:docMk/>
          <pc:sldMk cId="1401672929" sldId="328"/>
        </pc:sldMkLst>
        <pc:picChg chg="mod">
          <ac:chgData name="abijvank@gsf.nl" userId="S::urn:spo:guest#abijvank@gsf.nl::" providerId="AD" clId="Web-{33B8CA6F-E6CD-3D05-8F88-ED5363ED7A6B}" dt="2026-05-07T08:52:45.378" v="281" actId="1076"/>
          <ac:picMkLst>
            <pc:docMk/>
            <pc:sldMk cId="1401672929" sldId="328"/>
            <ac:picMk id="8" creationId="{69F36D8F-A3AD-5807-FBE9-2C84B0C2CD06}"/>
          </ac:picMkLst>
        </pc:picChg>
      </pc:sldChg>
      <pc:sldChg chg="modSp">
        <pc:chgData name="abijvank@gsf.nl" userId="S::urn:spo:guest#abijvank@gsf.nl::" providerId="AD" clId="Web-{33B8CA6F-E6CD-3D05-8F88-ED5363ED7A6B}" dt="2026-05-07T09:33:10.752" v="764" actId="1076"/>
        <pc:sldMkLst>
          <pc:docMk/>
          <pc:sldMk cId="3093502274" sldId="329"/>
        </pc:sldMkLst>
        <pc:picChg chg="mod">
          <ac:chgData name="abijvank@gsf.nl" userId="S::urn:spo:guest#abijvank@gsf.nl::" providerId="AD" clId="Web-{33B8CA6F-E6CD-3D05-8F88-ED5363ED7A6B}" dt="2026-05-07T09:33:10.752" v="764" actId="1076"/>
          <ac:picMkLst>
            <pc:docMk/>
            <pc:sldMk cId="3093502274" sldId="329"/>
            <ac:picMk id="10" creationId="{379C3F3C-7A6C-1426-A21B-9BFAFE3822EF}"/>
          </ac:picMkLst>
        </pc:picChg>
      </pc:sldChg>
      <pc:sldChg chg="modSp">
        <pc:chgData name="abijvank@gsf.nl" userId="S::urn:spo:guest#abijvank@gsf.nl::" providerId="AD" clId="Web-{33B8CA6F-E6CD-3D05-8F88-ED5363ED7A6B}" dt="2026-05-07T09:34:42.991" v="771" actId="1076"/>
        <pc:sldMkLst>
          <pc:docMk/>
          <pc:sldMk cId="1738776099" sldId="333"/>
        </pc:sldMkLst>
        <pc:picChg chg="mod">
          <ac:chgData name="abijvank@gsf.nl" userId="S::urn:spo:guest#abijvank@gsf.nl::" providerId="AD" clId="Web-{33B8CA6F-E6CD-3D05-8F88-ED5363ED7A6B}" dt="2026-05-07T09:34:42.991" v="771" actId="1076"/>
          <ac:picMkLst>
            <pc:docMk/>
            <pc:sldMk cId="1738776099" sldId="333"/>
            <ac:picMk id="8" creationId="{28D3EE69-6855-399A-7F38-DCB4E8E5DFB4}"/>
          </ac:picMkLst>
        </pc:picChg>
      </pc:sldChg>
      <pc:sldChg chg="modSp">
        <pc:chgData name="abijvank@gsf.nl" userId="S::urn:spo:guest#abijvank@gsf.nl::" providerId="AD" clId="Web-{33B8CA6F-E6CD-3D05-8F88-ED5363ED7A6B}" dt="2026-05-07T08:34:34.636" v="3" actId="14100"/>
        <pc:sldMkLst>
          <pc:docMk/>
          <pc:sldMk cId="1572787817" sldId="335"/>
        </pc:sldMkLst>
        <pc:picChg chg="mod modCrop">
          <ac:chgData name="abijvank@gsf.nl" userId="S::urn:spo:guest#abijvank@gsf.nl::" providerId="AD" clId="Web-{33B8CA6F-E6CD-3D05-8F88-ED5363ED7A6B}" dt="2026-05-07T08:34:34.636" v="3" actId="14100"/>
          <ac:picMkLst>
            <pc:docMk/>
            <pc:sldMk cId="1572787817" sldId="335"/>
            <ac:picMk id="4" creationId="{5BF875DF-9101-251A-032C-B824811A1687}"/>
          </ac:picMkLst>
        </pc:picChg>
      </pc:sldChg>
      <pc:sldChg chg="addSp delSp modSp new">
        <pc:chgData name="abijvank@gsf.nl" userId="S::urn:spo:guest#abijvank@gsf.nl::" providerId="AD" clId="Web-{33B8CA6F-E6CD-3D05-8F88-ED5363ED7A6B}" dt="2026-05-07T08:55:08.156" v="332" actId="20577"/>
        <pc:sldMkLst>
          <pc:docMk/>
          <pc:sldMk cId="2272358605" sldId="345"/>
        </pc:sldMkLst>
        <pc:spChg chg="mod">
          <ac:chgData name="abijvank@gsf.nl" userId="S::urn:spo:guest#abijvank@gsf.nl::" providerId="AD" clId="Web-{33B8CA6F-E6CD-3D05-8F88-ED5363ED7A6B}" dt="2026-05-07T08:53:32.321" v="286" actId="20577"/>
          <ac:spMkLst>
            <pc:docMk/>
            <pc:sldMk cId="2272358605" sldId="345"/>
            <ac:spMk id="2" creationId="{FEFACFFE-5AD6-6D5F-AA35-DEC264A483B4}"/>
          </ac:spMkLst>
        </pc:spChg>
        <pc:spChg chg="mod">
          <ac:chgData name="abijvank@gsf.nl" userId="S::urn:spo:guest#abijvank@gsf.nl::" providerId="AD" clId="Web-{33B8CA6F-E6CD-3D05-8F88-ED5363ED7A6B}" dt="2026-05-07T08:54:42.920" v="304" actId="20577"/>
          <ac:spMkLst>
            <pc:docMk/>
            <pc:sldMk cId="2272358605" sldId="345"/>
            <ac:spMk id="3" creationId="{692732B0-6176-64EF-5274-D485F48ABE49}"/>
          </ac:spMkLst>
        </pc:spChg>
        <pc:spChg chg="del">
          <ac:chgData name="abijvank@gsf.nl" userId="S::urn:spo:guest#abijvank@gsf.nl::" providerId="AD" clId="Web-{33B8CA6F-E6CD-3D05-8F88-ED5363ED7A6B}" dt="2026-05-07T08:53:45.040" v="288"/>
          <ac:spMkLst>
            <pc:docMk/>
            <pc:sldMk cId="2272358605" sldId="345"/>
            <ac:spMk id="4" creationId="{1F84DE63-763F-BD59-5841-891928D07980}"/>
          </ac:spMkLst>
        </pc:spChg>
        <pc:spChg chg="mod">
          <ac:chgData name="abijvank@gsf.nl" userId="S::urn:spo:guest#abijvank@gsf.nl::" providerId="AD" clId="Web-{33B8CA6F-E6CD-3D05-8F88-ED5363ED7A6B}" dt="2026-05-07T08:55:08.156" v="332" actId="20577"/>
          <ac:spMkLst>
            <pc:docMk/>
            <pc:sldMk cId="2272358605" sldId="345"/>
            <ac:spMk id="5" creationId="{BD3DDB56-CBD9-5090-DF90-F26544D26ED9}"/>
          </ac:spMkLst>
        </pc:spChg>
        <pc:spChg chg="del">
          <ac:chgData name="abijvank@gsf.nl" userId="S::urn:spo:guest#abijvank@gsf.nl::" providerId="AD" clId="Web-{33B8CA6F-E6CD-3D05-8F88-ED5363ED7A6B}" dt="2026-05-07T08:53:58.510" v="290"/>
          <ac:spMkLst>
            <pc:docMk/>
            <pc:sldMk cId="2272358605" sldId="345"/>
            <ac:spMk id="6" creationId="{055733B7-348F-8679-F6AA-DEA41E6BB594}"/>
          </ac:spMkLst>
        </pc:spChg>
        <pc:picChg chg="add mod ord">
          <ac:chgData name="abijvank@gsf.nl" userId="S::urn:spo:guest#abijvank@gsf.nl::" providerId="AD" clId="Web-{33B8CA6F-E6CD-3D05-8F88-ED5363ED7A6B}" dt="2026-05-07T08:53:45.040" v="288"/>
          <ac:picMkLst>
            <pc:docMk/>
            <pc:sldMk cId="2272358605" sldId="345"/>
            <ac:picMk id="7" creationId="{C1DC1925-DB87-126D-460E-C118F31264D1}"/>
          </ac:picMkLst>
        </pc:picChg>
        <pc:picChg chg="add mod ord">
          <ac:chgData name="abijvank@gsf.nl" userId="S::urn:spo:guest#abijvank@gsf.nl::" providerId="AD" clId="Web-{33B8CA6F-E6CD-3D05-8F88-ED5363ED7A6B}" dt="2026-05-07T08:53:58.510" v="290"/>
          <ac:picMkLst>
            <pc:docMk/>
            <pc:sldMk cId="2272358605" sldId="345"/>
            <ac:picMk id="8" creationId="{10E06901-46AF-B3DE-26D2-698E8789E778}"/>
          </ac:picMkLst>
        </pc:picChg>
      </pc:sldChg>
      <pc:sldChg chg="addSp modSp new">
        <pc:chgData name="abijvank@gsf.nl" userId="S::urn:spo:guest#abijvank@gsf.nl::" providerId="AD" clId="Web-{33B8CA6F-E6CD-3D05-8F88-ED5363ED7A6B}" dt="2026-05-07T09:25:57.819" v="546" actId="20577"/>
        <pc:sldMkLst>
          <pc:docMk/>
          <pc:sldMk cId="1788414053" sldId="346"/>
        </pc:sldMkLst>
        <pc:spChg chg="add mod">
          <ac:chgData name="abijvank@gsf.nl" userId="S::urn:spo:guest#abijvank@gsf.nl::" providerId="AD" clId="Web-{33B8CA6F-E6CD-3D05-8F88-ED5363ED7A6B}" dt="2026-05-07T09:25:57.819" v="546" actId="20577"/>
          <ac:spMkLst>
            <pc:docMk/>
            <pc:sldMk cId="1788414053" sldId="346"/>
            <ac:spMk id="2" creationId="{EB8E73A8-0000-7146-B371-51336D2F2DFD}"/>
          </ac:spMkLst>
        </pc:spChg>
      </pc:sldChg>
      <pc:sldChg chg="addSp delSp modSp new mod modClrScheme chgLayout">
        <pc:chgData name="abijvank@gsf.nl" userId="S::urn:spo:guest#abijvank@gsf.nl::" providerId="AD" clId="Web-{33B8CA6F-E6CD-3D05-8F88-ED5363ED7A6B}" dt="2026-05-07T09:34:57.101" v="774" actId="1076"/>
        <pc:sldMkLst>
          <pc:docMk/>
          <pc:sldMk cId="1618080263" sldId="347"/>
        </pc:sldMkLst>
        <pc:spChg chg="del">
          <ac:chgData name="abijvank@gsf.nl" userId="S::urn:spo:guest#abijvank@gsf.nl::" providerId="AD" clId="Web-{33B8CA6F-E6CD-3D05-8F88-ED5363ED7A6B}" dt="2026-05-07T09:27:30.676" v="548"/>
          <ac:spMkLst>
            <pc:docMk/>
            <pc:sldMk cId="1618080263" sldId="347"/>
            <ac:spMk id="2" creationId="{0386BFD1-6CFD-90D7-AE86-1236C4CBE11F}"/>
          </ac:spMkLst>
        </pc:spChg>
        <pc:spChg chg="del">
          <ac:chgData name="abijvank@gsf.nl" userId="S::urn:spo:guest#abijvank@gsf.nl::" providerId="AD" clId="Web-{33B8CA6F-E6CD-3D05-8F88-ED5363ED7A6B}" dt="2026-05-07T09:27:30.676" v="548"/>
          <ac:spMkLst>
            <pc:docMk/>
            <pc:sldMk cId="1618080263" sldId="347"/>
            <ac:spMk id="3" creationId="{4C6692F9-14AC-08EF-195A-6CE6A48F05B6}"/>
          </ac:spMkLst>
        </pc:spChg>
        <pc:spChg chg="del">
          <ac:chgData name="abijvank@gsf.nl" userId="S::urn:spo:guest#abijvank@gsf.nl::" providerId="AD" clId="Web-{33B8CA6F-E6CD-3D05-8F88-ED5363ED7A6B}" dt="2026-05-07T09:27:30.676" v="548"/>
          <ac:spMkLst>
            <pc:docMk/>
            <pc:sldMk cId="1618080263" sldId="347"/>
            <ac:spMk id="4" creationId="{F694879B-FC50-0C03-08EC-2A2371B79F4D}"/>
          </ac:spMkLst>
        </pc:spChg>
        <pc:spChg chg="del">
          <ac:chgData name="abijvank@gsf.nl" userId="S::urn:spo:guest#abijvank@gsf.nl::" providerId="AD" clId="Web-{33B8CA6F-E6CD-3D05-8F88-ED5363ED7A6B}" dt="2026-05-07T09:27:30.676" v="548"/>
          <ac:spMkLst>
            <pc:docMk/>
            <pc:sldMk cId="1618080263" sldId="347"/>
            <ac:spMk id="5" creationId="{1CA7916E-A1CE-2EB8-A970-57CB0D0754E9}"/>
          </ac:spMkLst>
        </pc:spChg>
        <pc:spChg chg="del">
          <ac:chgData name="abijvank@gsf.nl" userId="S::urn:spo:guest#abijvank@gsf.nl::" providerId="AD" clId="Web-{33B8CA6F-E6CD-3D05-8F88-ED5363ED7A6B}" dt="2026-05-07T09:27:30.676" v="548"/>
          <ac:spMkLst>
            <pc:docMk/>
            <pc:sldMk cId="1618080263" sldId="347"/>
            <ac:spMk id="6" creationId="{D2EEDE3F-557B-CF36-4104-4F0D740BDB15}"/>
          </ac:spMkLst>
        </pc:spChg>
        <pc:spChg chg="add mod">
          <ac:chgData name="abijvank@gsf.nl" userId="S::urn:spo:guest#abijvank@gsf.nl::" providerId="AD" clId="Web-{33B8CA6F-E6CD-3D05-8F88-ED5363ED7A6B}" dt="2026-05-07T09:33:26.190" v="767" actId="20577"/>
          <ac:spMkLst>
            <pc:docMk/>
            <pc:sldMk cId="1618080263" sldId="347"/>
            <ac:spMk id="8" creationId="{099E7537-FF1E-8F38-18A2-9B86B8ACDC0A}"/>
          </ac:spMkLst>
        </pc:spChg>
        <pc:picChg chg="add mod modCrop">
          <ac:chgData name="abijvank@gsf.nl" userId="S::urn:spo:guest#abijvank@gsf.nl::" providerId="AD" clId="Web-{33B8CA6F-E6CD-3D05-8F88-ED5363ED7A6B}" dt="2026-05-07T09:30:17.522" v="691" actId="1076"/>
          <ac:picMkLst>
            <pc:docMk/>
            <pc:sldMk cId="1618080263" sldId="347"/>
            <ac:picMk id="7" creationId="{57E21BCA-9498-5986-8CB0-92B7BB6137A9}"/>
          </ac:picMkLst>
        </pc:picChg>
        <pc:picChg chg="add mod">
          <ac:chgData name="abijvank@gsf.nl" userId="S::urn:spo:guest#abijvank@gsf.nl::" providerId="AD" clId="Web-{33B8CA6F-E6CD-3D05-8F88-ED5363ED7A6B}" dt="2026-05-07T09:33:36.378" v="769" actId="1076"/>
          <ac:picMkLst>
            <pc:docMk/>
            <pc:sldMk cId="1618080263" sldId="347"/>
            <ac:picMk id="10" creationId="{EBDA3585-B889-B4DB-E153-28ADA70AB0A5}"/>
          </ac:picMkLst>
        </pc:picChg>
        <pc:picChg chg="add mod">
          <ac:chgData name="abijvank@gsf.nl" userId="S::urn:spo:guest#abijvank@gsf.nl::" providerId="AD" clId="Web-{33B8CA6F-E6CD-3D05-8F88-ED5363ED7A6B}" dt="2026-05-07T09:34:57.101" v="774" actId="1076"/>
          <ac:picMkLst>
            <pc:docMk/>
            <pc:sldMk cId="1618080263" sldId="347"/>
            <ac:picMk id="12" creationId="{5D58CEE6-070C-8066-FAB5-9296AE8D5690}"/>
          </ac:picMkLst>
        </pc:picChg>
      </pc:sldChg>
    </pc:docChg>
  </pc:docChgLst>
  <pc:docChgLst>
    <pc:chgData name="Bjorn Bongaards" userId="394bbb0b-f318-4f84-9079-5d04e9ed7db0" providerId="ADAL" clId="{F258ABA2-28D3-4325-A870-794CACE73129}"/>
    <pc:docChg chg="undo custSel addSld delSld modSld sldOrd modNotesMaster modHandout">
      <pc:chgData name="Bjorn Bongaards" userId="394bbb0b-f318-4f84-9079-5d04e9ed7db0" providerId="ADAL" clId="{F258ABA2-28D3-4325-A870-794CACE73129}" dt="2026-05-08T13:38:04.611" v="2698"/>
      <pc:docMkLst>
        <pc:docMk/>
      </pc:docMkLst>
      <pc:sldChg chg="del">
        <pc:chgData name="Bjorn Bongaards" userId="394bbb0b-f318-4f84-9079-5d04e9ed7db0" providerId="ADAL" clId="{F258ABA2-28D3-4325-A870-794CACE73129}" dt="2026-05-07T05:27:39.865" v="1954" actId="47"/>
        <pc:sldMkLst>
          <pc:docMk/>
          <pc:sldMk cId="4091093734" sldId="259"/>
        </pc:sldMkLst>
      </pc:sldChg>
      <pc:sldChg chg="addSp delSp modSp mod ord modAnim modNotesTx">
        <pc:chgData name="Bjorn Bongaards" userId="394bbb0b-f318-4f84-9079-5d04e9ed7db0" providerId="ADAL" clId="{F258ABA2-28D3-4325-A870-794CACE73129}" dt="2026-05-07T05:30:41.861" v="2065" actId="20577"/>
        <pc:sldMkLst>
          <pc:docMk/>
          <pc:sldMk cId="3615023533" sldId="268"/>
        </pc:sldMkLst>
        <pc:spChg chg="mod">
          <ac:chgData name="Bjorn Bongaards" userId="394bbb0b-f318-4f84-9079-5d04e9ed7db0" providerId="ADAL" clId="{F258ABA2-28D3-4325-A870-794CACE73129}" dt="2026-05-05T12:22:10.157" v="1553" actId="1076"/>
          <ac:spMkLst>
            <pc:docMk/>
            <pc:sldMk cId="3615023533" sldId="268"/>
            <ac:spMk id="6" creationId="{FF593C49-8AE4-023D-5D3F-CD5970A36BC7}"/>
          </ac:spMkLst>
        </pc:spChg>
        <pc:spChg chg="mod">
          <ac:chgData name="Bjorn Bongaards" userId="394bbb0b-f318-4f84-9079-5d04e9ed7db0" providerId="ADAL" clId="{F258ABA2-28D3-4325-A870-794CACE73129}" dt="2026-05-05T12:22:16.236" v="1554" actId="1076"/>
          <ac:spMkLst>
            <pc:docMk/>
            <pc:sldMk cId="3615023533" sldId="268"/>
            <ac:spMk id="8" creationId="{DCA9F05A-B8FE-B199-38E9-DFC2DA2E47DE}"/>
          </ac:spMkLst>
        </pc:spChg>
        <pc:spChg chg="add mod">
          <ac:chgData name="Bjorn Bongaards" userId="394bbb0b-f318-4f84-9079-5d04e9ed7db0" providerId="ADAL" clId="{F258ABA2-28D3-4325-A870-794CACE73129}" dt="2026-05-05T12:20:19.374" v="1538" actId="1076"/>
          <ac:spMkLst>
            <pc:docMk/>
            <pc:sldMk cId="3615023533" sldId="268"/>
            <ac:spMk id="10" creationId="{CAFAFF3F-A058-0193-260D-A5FA0DA7CA29}"/>
          </ac:spMkLst>
        </pc:spChg>
        <pc:spChg chg="add mod">
          <ac:chgData name="Bjorn Bongaards" userId="394bbb0b-f318-4f84-9079-5d04e9ed7db0" providerId="ADAL" clId="{F258ABA2-28D3-4325-A870-794CACE73129}" dt="2026-05-05T12:20:59.428" v="1545" actId="1076"/>
          <ac:spMkLst>
            <pc:docMk/>
            <pc:sldMk cId="3615023533" sldId="268"/>
            <ac:spMk id="11" creationId="{4F15835E-6571-14F8-21CC-43C8BA5A0C93}"/>
          </ac:spMkLst>
        </pc:spChg>
        <pc:picChg chg="add mod">
          <ac:chgData name="Bjorn Bongaards" userId="394bbb0b-f318-4f84-9079-5d04e9ed7db0" providerId="ADAL" clId="{F258ABA2-28D3-4325-A870-794CACE73129}" dt="2026-05-05T12:21:54.603" v="1551" actId="14100"/>
          <ac:picMkLst>
            <pc:docMk/>
            <pc:sldMk cId="3615023533" sldId="268"/>
            <ac:picMk id="4" creationId="{1AF6E696-A6FA-682F-7D97-C2231AB4387E}"/>
          </ac:picMkLst>
        </pc:picChg>
        <pc:picChg chg="add mod">
          <ac:chgData name="Bjorn Bongaards" userId="394bbb0b-f318-4f84-9079-5d04e9ed7db0" providerId="ADAL" clId="{F258ABA2-28D3-4325-A870-794CACE73129}" dt="2026-05-05T12:21:30.941" v="1548" actId="14100"/>
          <ac:picMkLst>
            <pc:docMk/>
            <pc:sldMk cId="3615023533" sldId="268"/>
            <ac:picMk id="9" creationId="{DF7399A7-3B13-62AD-8636-F2CDEBB2DE2A}"/>
          </ac:picMkLst>
        </pc:picChg>
      </pc:sldChg>
      <pc:sldChg chg="modNotesTx">
        <pc:chgData name="Bjorn Bongaards" userId="394bbb0b-f318-4f84-9079-5d04e9ed7db0" providerId="ADAL" clId="{F258ABA2-28D3-4325-A870-794CACE73129}" dt="2026-05-07T05:28:24.753" v="1976" actId="20577"/>
        <pc:sldMkLst>
          <pc:docMk/>
          <pc:sldMk cId="2772583349" sldId="269"/>
        </pc:sldMkLst>
      </pc:sldChg>
      <pc:sldChg chg="modSp mod modNotesTx">
        <pc:chgData name="Bjorn Bongaards" userId="394bbb0b-f318-4f84-9079-5d04e9ed7db0" providerId="ADAL" clId="{F258ABA2-28D3-4325-A870-794CACE73129}" dt="2026-05-07T05:28:29.506" v="1981" actId="20577"/>
        <pc:sldMkLst>
          <pc:docMk/>
          <pc:sldMk cId="412033626" sldId="271"/>
        </pc:sldMkLst>
        <pc:spChg chg="mod">
          <ac:chgData name="Bjorn Bongaards" userId="394bbb0b-f318-4f84-9079-5d04e9ed7db0" providerId="ADAL" clId="{F258ABA2-28D3-4325-A870-794CACE73129}" dt="2026-05-04T17:27:38.367" v="1284" actId="20577"/>
          <ac:spMkLst>
            <pc:docMk/>
            <pc:sldMk cId="412033626" sldId="271"/>
            <ac:spMk id="2" creationId="{57050312-F824-0AB9-FB50-4C7AEF24DB62}"/>
          </ac:spMkLst>
        </pc:spChg>
        <pc:picChg chg="mod">
          <ac:chgData name="Bjorn Bongaards" userId="394bbb0b-f318-4f84-9079-5d04e9ed7db0" providerId="ADAL" clId="{F258ABA2-28D3-4325-A870-794CACE73129}" dt="2026-05-04T14:16:38.140" v="59" actId="1076"/>
          <ac:picMkLst>
            <pc:docMk/>
            <pc:sldMk cId="412033626" sldId="271"/>
            <ac:picMk id="2052" creationId="{C9E670EF-E788-511D-9582-F915A5A96D51}"/>
          </ac:picMkLst>
        </pc:picChg>
      </pc:sldChg>
      <pc:sldChg chg="del">
        <pc:chgData name="Bjorn Bongaards" userId="394bbb0b-f318-4f84-9079-5d04e9ed7db0" providerId="ADAL" clId="{F258ABA2-28D3-4325-A870-794CACE73129}" dt="2026-05-07T14:34:13.204" v="2299" actId="47"/>
        <pc:sldMkLst>
          <pc:docMk/>
          <pc:sldMk cId="3807487717" sldId="274"/>
        </pc:sldMkLst>
      </pc:sldChg>
      <pc:sldChg chg="del ord">
        <pc:chgData name="Bjorn Bongaards" userId="394bbb0b-f318-4f84-9079-5d04e9ed7db0" providerId="ADAL" clId="{F258ABA2-28D3-4325-A870-794CACE73129}" dt="2026-05-07T14:12:26.279" v="2237" actId="47"/>
        <pc:sldMkLst>
          <pc:docMk/>
          <pc:sldMk cId="916499339" sldId="280"/>
        </pc:sldMkLst>
      </pc:sldChg>
      <pc:sldChg chg="modSp mod modTransition modNotesTx">
        <pc:chgData name="Bjorn Bongaards" userId="394bbb0b-f318-4f84-9079-5d04e9ed7db0" providerId="ADAL" clId="{F258ABA2-28D3-4325-A870-794CACE73129}" dt="2026-05-07T05:53:27.042" v="2182"/>
        <pc:sldMkLst>
          <pc:docMk/>
          <pc:sldMk cId="298866838" sldId="281"/>
        </pc:sldMkLst>
        <pc:spChg chg="mod">
          <ac:chgData name="Bjorn Bongaards" userId="394bbb0b-f318-4f84-9079-5d04e9ed7db0" providerId="ADAL" clId="{F258ABA2-28D3-4325-A870-794CACE73129}" dt="2026-05-05T12:40:54.239" v="1644" actId="20577"/>
          <ac:spMkLst>
            <pc:docMk/>
            <pc:sldMk cId="298866838" sldId="281"/>
            <ac:spMk id="3" creationId="{66AA9AFF-D684-FAE2-24CA-EA0B72B28BBD}"/>
          </ac:spMkLst>
        </pc:spChg>
        <pc:picChg chg="mod">
          <ac:chgData name="Bjorn Bongaards" userId="394bbb0b-f318-4f84-9079-5d04e9ed7db0" providerId="ADAL" clId="{F258ABA2-28D3-4325-A870-794CACE73129}" dt="2026-05-05T12:41:01.578" v="1645" actId="1076"/>
          <ac:picMkLst>
            <pc:docMk/>
            <pc:sldMk cId="298866838" sldId="281"/>
            <ac:picMk id="5" creationId="{6AB914D8-2B9E-FAF8-F5A6-A38051A2EB46}"/>
          </ac:picMkLst>
        </pc:picChg>
      </pc:sldChg>
      <pc:sldChg chg="del">
        <pc:chgData name="Bjorn Bongaards" userId="394bbb0b-f318-4f84-9079-5d04e9ed7db0" providerId="ADAL" clId="{F258ABA2-28D3-4325-A870-794CACE73129}" dt="2026-05-07T14:34:34.375" v="2303" actId="47"/>
        <pc:sldMkLst>
          <pc:docMk/>
          <pc:sldMk cId="4103174008" sldId="284"/>
        </pc:sldMkLst>
      </pc:sldChg>
      <pc:sldChg chg="del">
        <pc:chgData name="Bjorn Bongaards" userId="394bbb0b-f318-4f84-9079-5d04e9ed7db0" providerId="ADAL" clId="{F258ABA2-28D3-4325-A870-794CACE73129}" dt="2026-05-07T14:34:03.229" v="2297" actId="47"/>
        <pc:sldMkLst>
          <pc:docMk/>
          <pc:sldMk cId="1273699751" sldId="288"/>
        </pc:sldMkLst>
      </pc:sldChg>
      <pc:sldChg chg="modSp del mod chgLayout">
        <pc:chgData name="Bjorn Bongaards" userId="394bbb0b-f318-4f84-9079-5d04e9ed7db0" providerId="ADAL" clId="{F258ABA2-28D3-4325-A870-794CACE73129}" dt="2026-05-07T14:11:21.419" v="2234" actId="47"/>
        <pc:sldMkLst>
          <pc:docMk/>
          <pc:sldMk cId="3012702442" sldId="289"/>
        </pc:sldMkLst>
      </pc:sldChg>
      <pc:sldChg chg="addSp modSp mod ord modNotesTx">
        <pc:chgData name="Bjorn Bongaards" userId="394bbb0b-f318-4f84-9079-5d04e9ed7db0" providerId="ADAL" clId="{F258ABA2-28D3-4325-A870-794CACE73129}" dt="2026-05-07T05:36:42.590" v="2112" actId="20577"/>
        <pc:sldMkLst>
          <pc:docMk/>
          <pc:sldMk cId="170796550" sldId="291"/>
        </pc:sldMkLst>
        <pc:spChg chg="add mod">
          <ac:chgData name="Bjorn Bongaards" userId="394bbb0b-f318-4f84-9079-5d04e9ed7db0" providerId="ADAL" clId="{F258ABA2-28D3-4325-A870-794CACE73129}" dt="2026-05-04T16:37:55.874" v="1212" actId="1076"/>
          <ac:spMkLst>
            <pc:docMk/>
            <pc:sldMk cId="170796550" sldId="291"/>
            <ac:spMk id="3" creationId="{B13480E2-3B2F-5D55-FEF2-49895CFCC3E5}"/>
          </ac:spMkLst>
        </pc:spChg>
        <pc:spChg chg="mod">
          <ac:chgData name="Bjorn Bongaards" userId="394bbb0b-f318-4f84-9079-5d04e9ed7db0" providerId="ADAL" clId="{F258ABA2-28D3-4325-A870-794CACE73129}" dt="2026-05-04T14:50:04.113" v="373" actId="5793"/>
          <ac:spMkLst>
            <pc:docMk/>
            <pc:sldMk cId="170796550" sldId="291"/>
            <ac:spMk id="5" creationId="{58E33F10-9CCA-0EF3-6884-44A9F0583394}"/>
          </ac:spMkLst>
        </pc:spChg>
        <pc:picChg chg="mod">
          <ac:chgData name="Bjorn Bongaards" userId="394bbb0b-f318-4f84-9079-5d04e9ed7db0" providerId="ADAL" clId="{F258ABA2-28D3-4325-A870-794CACE73129}" dt="2026-05-04T14:52:37.528" v="389" actId="1076"/>
          <ac:picMkLst>
            <pc:docMk/>
            <pc:sldMk cId="170796550" sldId="291"/>
            <ac:picMk id="4100" creationId="{2CCF0B67-3EDB-2ABF-B7DF-039B9ED745B4}"/>
          </ac:picMkLst>
        </pc:picChg>
      </pc:sldChg>
      <pc:sldChg chg="addSp modSp mod modAnim">
        <pc:chgData name="Bjorn Bongaards" userId="394bbb0b-f318-4f84-9079-5d04e9ed7db0" providerId="ADAL" clId="{F258ABA2-28D3-4325-A870-794CACE73129}" dt="2026-05-07T17:14:58.134" v="2388"/>
        <pc:sldMkLst>
          <pc:docMk/>
          <pc:sldMk cId="1481652910" sldId="292"/>
        </pc:sldMkLst>
        <pc:picChg chg="add mod">
          <ac:chgData name="Bjorn Bongaards" userId="394bbb0b-f318-4f84-9079-5d04e9ed7db0" providerId="ADAL" clId="{F258ABA2-28D3-4325-A870-794CACE73129}" dt="2026-05-07T05:42:38.819" v="2134" actId="1076"/>
          <ac:picMkLst>
            <pc:docMk/>
            <pc:sldMk cId="1481652910" sldId="292"/>
            <ac:picMk id="4" creationId="{6F045778-2ADE-839B-9D26-AA94A21C334B}"/>
          </ac:picMkLst>
        </pc:picChg>
      </pc:sldChg>
      <pc:sldChg chg="del">
        <pc:chgData name="Bjorn Bongaards" userId="394bbb0b-f318-4f84-9079-5d04e9ed7db0" providerId="ADAL" clId="{F258ABA2-28D3-4325-A870-794CACE73129}" dt="2026-05-07T14:34:16.906" v="2300" actId="47"/>
        <pc:sldMkLst>
          <pc:docMk/>
          <pc:sldMk cId="2873767821" sldId="293"/>
        </pc:sldMkLst>
      </pc:sldChg>
      <pc:sldChg chg="modSp mod modTransition modNotesTx">
        <pc:chgData name="Bjorn Bongaards" userId="394bbb0b-f318-4f84-9079-5d04e9ed7db0" providerId="ADAL" clId="{F258ABA2-28D3-4325-A870-794CACE73129}" dt="2026-05-07T17:49:32.744" v="2556" actId="20577"/>
        <pc:sldMkLst>
          <pc:docMk/>
          <pc:sldMk cId="2983396762" sldId="294"/>
        </pc:sldMkLst>
        <pc:spChg chg="mod">
          <ac:chgData name="Bjorn Bongaards" userId="394bbb0b-f318-4f84-9079-5d04e9ed7db0" providerId="ADAL" clId="{F258ABA2-28D3-4325-A870-794CACE73129}" dt="2026-05-07T17:49:32.744" v="2556" actId="20577"/>
          <ac:spMkLst>
            <pc:docMk/>
            <pc:sldMk cId="2983396762" sldId="294"/>
            <ac:spMk id="2" creationId="{236A932E-FD82-1FE8-148E-529A418F08AD}"/>
          </ac:spMkLst>
        </pc:spChg>
        <pc:spChg chg="mod">
          <ac:chgData name="Bjorn Bongaards" userId="394bbb0b-f318-4f84-9079-5d04e9ed7db0" providerId="ADAL" clId="{F258ABA2-28D3-4325-A870-794CACE73129}" dt="2026-05-04T16:23:04.036" v="1050" actId="1076"/>
          <ac:spMkLst>
            <pc:docMk/>
            <pc:sldMk cId="2983396762" sldId="294"/>
            <ac:spMk id="3" creationId="{15CD5533-ADD4-3792-1971-D374A1B6ABF3}"/>
          </ac:spMkLst>
        </pc:spChg>
        <pc:picChg chg="mod">
          <ac:chgData name="Bjorn Bongaards" userId="394bbb0b-f318-4f84-9079-5d04e9ed7db0" providerId="ADAL" clId="{F258ABA2-28D3-4325-A870-794CACE73129}" dt="2026-05-04T16:24:46.815" v="1058" actId="1076"/>
          <ac:picMkLst>
            <pc:docMk/>
            <pc:sldMk cId="2983396762" sldId="294"/>
            <ac:picMk id="7170" creationId="{EE29EEC7-06BB-97E4-3E57-81DB32166CD1}"/>
          </ac:picMkLst>
        </pc:picChg>
        <pc:picChg chg="mod">
          <ac:chgData name="Bjorn Bongaards" userId="394bbb0b-f318-4f84-9079-5d04e9ed7db0" providerId="ADAL" clId="{F258ABA2-28D3-4325-A870-794CACE73129}" dt="2026-05-04T16:26:17.903" v="1081" actId="1076"/>
          <ac:picMkLst>
            <pc:docMk/>
            <pc:sldMk cId="2983396762" sldId="294"/>
            <ac:picMk id="7172" creationId="{BF537602-6564-C4B6-8270-D3F40956F1B0}"/>
          </ac:picMkLst>
        </pc:picChg>
      </pc:sldChg>
      <pc:sldChg chg="delSp modSp mod modTransition modNotesTx">
        <pc:chgData name="Bjorn Bongaards" userId="394bbb0b-f318-4f84-9079-5d04e9ed7db0" providerId="ADAL" clId="{F258ABA2-28D3-4325-A870-794CACE73129}" dt="2026-05-08T11:40:51.699" v="2578" actId="20577"/>
        <pc:sldMkLst>
          <pc:docMk/>
          <pc:sldMk cId="2506802141" sldId="295"/>
        </pc:sldMkLst>
        <pc:spChg chg="mod">
          <ac:chgData name="Bjorn Bongaards" userId="394bbb0b-f318-4f84-9079-5d04e9ed7db0" providerId="ADAL" clId="{F258ABA2-28D3-4325-A870-794CACE73129}" dt="2026-05-08T11:40:51.699" v="2578" actId="20577"/>
          <ac:spMkLst>
            <pc:docMk/>
            <pc:sldMk cId="2506802141" sldId="295"/>
            <ac:spMk id="6" creationId="{2014482F-C0A2-D9CB-10CF-498BA528F549}"/>
          </ac:spMkLst>
        </pc:spChg>
        <pc:spChg chg="mod">
          <ac:chgData name="Bjorn Bongaards" userId="394bbb0b-f318-4f84-9079-5d04e9ed7db0" providerId="ADAL" clId="{F258ABA2-28D3-4325-A870-794CACE73129}" dt="2026-05-05T12:31:27.722" v="1594" actId="1076"/>
          <ac:spMkLst>
            <pc:docMk/>
            <pc:sldMk cId="2506802141" sldId="295"/>
            <ac:spMk id="7" creationId="{A7767309-3AD8-181C-F816-59115A02DECF}"/>
          </ac:spMkLst>
        </pc:spChg>
        <pc:spChg chg="mod">
          <ac:chgData name="Bjorn Bongaards" userId="394bbb0b-f318-4f84-9079-5d04e9ed7db0" providerId="ADAL" clId="{F258ABA2-28D3-4325-A870-794CACE73129}" dt="2026-05-05T12:31:33.727" v="1599" actId="20577"/>
          <ac:spMkLst>
            <pc:docMk/>
            <pc:sldMk cId="2506802141" sldId="295"/>
            <ac:spMk id="8" creationId="{2681344A-76A8-DDA6-0144-1C4028E18E58}"/>
          </ac:spMkLst>
        </pc:spChg>
        <pc:picChg chg="mod">
          <ac:chgData name="Bjorn Bongaards" userId="394bbb0b-f318-4f84-9079-5d04e9ed7db0" providerId="ADAL" clId="{F258ABA2-28D3-4325-A870-794CACE73129}" dt="2026-05-04T15:53:27.814" v="829" actId="1076"/>
          <ac:picMkLst>
            <pc:docMk/>
            <pc:sldMk cId="2506802141" sldId="295"/>
            <ac:picMk id="5" creationId="{814C4986-371C-2248-7089-676131D86260}"/>
          </ac:picMkLst>
        </pc:picChg>
      </pc:sldChg>
      <pc:sldChg chg="addSp delSp modSp mod modTransition modAnim modNotesTx">
        <pc:chgData name="Bjorn Bongaards" userId="394bbb0b-f318-4f84-9079-5d04e9ed7db0" providerId="ADAL" clId="{F258ABA2-28D3-4325-A870-794CACE73129}" dt="2026-05-07T05:56:30.710" v="2184"/>
        <pc:sldMkLst>
          <pc:docMk/>
          <pc:sldMk cId="3800586419" sldId="296"/>
        </pc:sldMkLst>
        <pc:spChg chg="mod">
          <ac:chgData name="Bjorn Bongaards" userId="394bbb0b-f318-4f84-9079-5d04e9ed7db0" providerId="ADAL" clId="{F258ABA2-28D3-4325-A870-794CACE73129}" dt="2026-05-04T16:14:36.554" v="960" actId="1076"/>
          <ac:spMkLst>
            <pc:docMk/>
            <pc:sldMk cId="3800586419" sldId="296"/>
            <ac:spMk id="5" creationId="{1FDA3EBB-0103-8E90-2D53-3D9E77AC9953}"/>
          </ac:spMkLst>
        </pc:spChg>
        <pc:spChg chg="add mod">
          <ac:chgData name="Bjorn Bongaards" userId="394bbb0b-f318-4f84-9079-5d04e9ed7db0" providerId="ADAL" clId="{F258ABA2-28D3-4325-A870-794CACE73129}" dt="2026-05-04T16:19:09.702" v="984" actId="1076"/>
          <ac:spMkLst>
            <pc:docMk/>
            <pc:sldMk cId="3800586419" sldId="296"/>
            <ac:spMk id="9" creationId="{543489BF-B81A-0962-EAFC-65F2E644564C}"/>
          </ac:spMkLst>
        </pc:spChg>
        <pc:spChg chg="add mod">
          <ac:chgData name="Bjorn Bongaards" userId="394bbb0b-f318-4f84-9079-5d04e9ed7db0" providerId="ADAL" clId="{F258ABA2-28D3-4325-A870-794CACE73129}" dt="2026-05-04T16:20:00.484" v="999" actId="1076"/>
          <ac:spMkLst>
            <pc:docMk/>
            <pc:sldMk cId="3800586419" sldId="296"/>
            <ac:spMk id="12" creationId="{A1AD17ED-3DA8-A93B-512A-C35EB4A50472}"/>
          </ac:spMkLst>
        </pc:spChg>
        <pc:picChg chg="add mod">
          <ac:chgData name="Bjorn Bongaards" userId="394bbb0b-f318-4f84-9079-5d04e9ed7db0" providerId="ADAL" clId="{F258ABA2-28D3-4325-A870-794CACE73129}" dt="2026-05-04T16:18:31.663" v="973" actId="1076"/>
          <ac:picMkLst>
            <pc:docMk/>
            <pc:sldMk cId="3800586419" sldId="296"/>
            <ac:picMk id="6" creationId="{9F707FE1-0918-A9D3-437E-5A66D1357AA9}"/>
          </ac:picMkLst>
        </pc:picChg>
        <pc:picChg chg="add mod">
          <ac:chgData name="Bjorn Bongaards" userId="394bbb0b-f318-4f84-9079-5d04e9ed7db0" providerId="ADAL" clId="{F258ABA2-28D3-4325-A870-794CACE73129}" dt="2026-05-04T16:18:37.428" v="974" actId="1076"/>
          <ac:picMkLst>
            <pc:docMk/>
            <pc:sldMk cId="3800586419" sldId="296"/>
            <ac:picMk id="8" creationId="{2DD8B36A-3D31-B140-1764-F14594C411AF}"/>
          </ac:picMkLst>
        </pc:picChg>
        <pc:picChg chg="add">
          <ac:chgData name="Bjorn Bongaards" userId="394bbb0b-f318-4f84-9079-5d04e9ed7db0" providerId="ADAL" clId="{F258ABA2-28D3-4325-A870-794CACE73129}" dt="2026-05-07T05:56:17.310" v="2183" actId="22"/>
          <ac:picMkLst>
            <pc:docMk/>
            <pc:sldMk cId="3800586419" sldId="296"/>
            <ac:picMk id="14" creationId="{9C86F498-F436-558C-74A1-721CC6EE8D43}"/>
          </ac:picMkLst>
        </pc:picChg>
      </pc:sldChg>
      <pc:sldChg chg="ord modTransition modNotesTx">
        <pc:chgData name="Bjorn Bongaards" userId="394bbb0b-f318-4f84-9079-5d04e9ed7db0" providerId="ADAL" clId="{F258ABA2-28D3-4325-A870-794CACE73129}" dt="2026-05-07T05:30:55.948" v="2075" actId="20577"/>
        <pc:sldMkLst>
          <pc:docMk/>
          <pc:sldMk cId="17683122" sldId="297"/>
        </pc:sldMkLst>
      </pc:sldChg>
      <pc:sldChg chg="addSp delSp modSp del mod modTransition modAnim modNotesTx">
        <pc:chgData name="Bjorn Bongaards" userId="394bbb0b-f318-4f84-9079-5d04e9ed7db0" providerId="ADAL" clId="{F258ABA2-28D3-4325-A870-794CACE73129}" dt="2026-05-07T14:15:35.836" v="2238" actId="47"/>
        <pc:sldMkLst>
          <pc:docMk/>
          <pc:sldMk cId="801433819" sldId="298"/>
        </pc:sldMkLst>
      </pc:sldChg>
      <pc:sldChg chg="addSp delSp modSp mod modNotesTx">
        <pc:chgData name="Bjorn Bongaards" userId="394bbb0b-f318-4f84-9079-5d04e9ed7db0" providerId="ADAL" clId="{F258ABA2-28D3-4325-A870-794CACE73129}" dt="2026-05-07T05:36:17.516" v="2107" actId="20577"/>
        <pc:sldMkLst>
          <pc:docMk/>
          <pc:sldMk cId="1332381571" sldId="299"/>
        </pc:sldMkLst>
        <pc:spChg chg="add mod">
          <ac:chgData name="Bjorn Bongaards" userId="394bbb0b-f318-4f84-9079-5d04e9ed7db0" providerId="ADAL" clId="{F258ABA2-28D3-4325-A870-794CACE73129}" dt="2026-05-04T16:30:10.682" v="1197" actId="20577"/>
          <ac:spMkLst>
            <pc:docMk/>
            <pc:sldMk cId="1332381571" sldId="299"/>
            <ac:spMk id="2" creationId="{56090E4F-F1E5-A66A-D431-7B38383D2E0E}"/>
          </ac:spMkLst>
        </pc:spChg>
        <pc:spChg chg="add mod">
          <ac:chgData name="Bjorn Bongaards" userId="394bbb0b-f318-4f84-9079-5d04e9ed7db0" providerId="ADAL" clId="{F258ABA2-28D3-4325-A870-794CACE73129}" dt="2026-05-04T16:37:40.128" v="1210" actId="1076"/>
          <ac:spMkLst>
            <pc:docMk/>
            <pc:sldMk cId="1332381571" sldId="299"/>
            <ac:spMk id="8" creationId="{58CACB54-12C8-E96E-3207-C275F2C64225}"/>
          </ac:spMkLst>
        </pc:spChg>
        <pc:picChg chg="mod">
          <ac:chgData name="Bjorn Bongaards" userId="394bbb0b-f318-4f84-9079-5d04e9ed7db0" providerId="ADAL" clId="{F258ABA2-28D3-4325-A870-794CACE73129}" dt="2026-05-04T16:32:32.577" v="1200" actId="1076"/>
          <ac:picMkLst>
            <pc:docMk/>
            <pc:sldMk cId="1332381571" sldId="299"/>
            <ac:picMk id="6" creationId="{F1BAF43C-7AC5-2D85-A37D-F59AF7CBE91A}"/>
          </ac:picMkLst>
        </pc:picChg>
      </pc:sldChg>
      <pc:sldChg chg="addSp delSp modSp mod modNotesTx">
        <pc:chgData name="Bjorn Bongaards" userId="394bbb0b-f318-4f84-9079-5d04e9ed7db0" providerId="ADAL" clId="{F258ABA2-28D3-4325-A870-794CACE73129}" dt="2026-05-07T05:37:51.539" v="2127" actId="20577"/>
        <pc:sldMkLst>
          <pc:docMk/>
          <pc:sldMk cId="1796179469" sldId="300"/>
        </pc:sldMkLst>
        <pc:spChg chg="mod">
          <ac:chgData name="Bjorn Bongaards" userId="394bbb0b-f318-4f84-9079-5d04e9ed7db0" providerId="ADAL" clId="{F258ABA2-28D3-4325-A870-794CACE73129}" dt="2026-05-05T12:14:51.175" v="1517" actId="1076"/>
          <ac:spMkLst>
            <pc:docMk/>
            <pc:sldMk cId="1796179469" sldId="300"/>
            <ac:spMk id="2" creationId="{F9486EB9-81EC-9F78-4A7B-21F536A6613A}"/>
          </ac:spMkLst>
        </pc:spChg>
        <pc:picChg chg="add mod">
          <ac:chgData name="Bjorn Bongaards" userId="394bbb0b-f318-4f84-9079-5d04e9ed7db0" providerId="ADAL" clId="{F258ABA2-28D3-4325-A870-794CACE73129}" dt="2026-05-05T12:15:24.502" v="1527" actId="14100"/>
          <ac:picMkLst>
            <pc:docMk/>
            <pc:sldMk cId="1796179469" sldId="300"/>
            <ac:picMk id="6" creationId="{BDC25D61-720A-E813-2A4A-DDCC4BC435A3}"/>
          </ac:picMkLst>
        </pc:picChg>
      </pc:sldChg>
      <pc:sldChg chg="del">
        <pc:chgData name="Bjorn Bongaards" userId="394bbb0b-f318-4f84-9079-5d04e9ed7db0" providerId="ADAL" clId="{F258ABA2-28D3-4325-A870-794CACE73129}" dt="2026-05-07T14:34:06.862" v="2298" actId="47"/>
        <pc:sldMkLst>
          <pc:docMk/>
          <pc:sldMk cId="361210943" sldId="301"/>
        </pc:sldMkLst>
      </pc:sldChg>
      <pc:sldChg chg="addSp modSp mod modAnim">
        <pc:chgData name="Bjorn Bongaards" userId="394bbb0b-f318-4f84-9079-5d04e9ed7db0" providerId="ADAL" clId="{F258ABA2-28D3-4325-A870-794CACE73129}" dt="2026-05-07T17:43:44.682" v="2513" actId="1076"/>
        <pc:sldMkLst>
          <pc:docMk/>
          <pc:sldMk cId="1518550008" sldId="302"/>
        </pc:sldMkLst>
        <pc:spChg chg="mod">
          <ac:chgData name="Bjorn Bongaards" userId="394bbb0b-f318-4f84-9079-5d04e9ed7db0" providerId="ADAL" clId="{F258ABA2-28D3-4325-A870-794CACE73129}" dt="2026-05-07T17:43:40.274" v="2512" actId="1076"/>
          <ac:spMkLst>
            <pc:docMk/>
            <pc:sldMk cId="1518550008" sldId="302"/>
            <ac:spMk id="2" creationId="{D2BFE47D-F3FB-5B95-8394-079E5614ABAC}"/>
          </ac:spMkLst>
        </pc:spChg>
        <pc:picChg chg="add mod">
          <ac:chgData name="Bjorn Bongaards" userId="394bbb0b-f318-4f84-9079-5d04e9ed7db0" providerId="ADAL" clId="{F258ABA2-28D3-4325-A870-794CACE73129}" dt="2026-05-07T17:43:44.682" v="2513" actId="1076"/>
          <ac:picMkLst>
            <pc:docMk/>
            <pc:sldMk cId="1518550008" sldId="302"/>
            <ac:picMk id="4" creationId="{FFC7429E-A11A-F489-24E0-89CAFCD6FF48}"/>
          </ac:picMkLst>
        </pc:picChg>
      </pc:sldChg>
      <pc:sldChg chg="addSp delSp modSp mod ord">
        <pc:chgData name="Bjorn Bongaards" userId="394bbb0b-f318-4f84-9079-5d04e9ed7db0" providerId="ADAL" clId="{F258ABA2-28D3-4325-A870-794CACE73129}" dt="2026-05-07T05:30:30.302" v="2055"/>
        <pc:sldMkLst>
          <pc:docMk/>
          <pc:sldMk cId="2076551152" sldId="303"/>
        </pc:sldMkLst>
        <pc:spChg chg="mod">
          <ac:chgData name="Bjorn Bongaards" userId="394bbb0b-f318-4f84-9079-5d04e9ed7db0" providerId="ADAL" clId="{F258ABA2-28D3-4325-A870-794CACE73129}" dt="2026-05-05T12:26:45.455" v="1562" actId="1076"/>
          <ac:spMkLst>
            <pc:docMk/>
            <pc:sldMk cId="2076551152" sldId="303"/>
            <ac:spMk id="6" creationId="{A29499D8-C586-1072-1DBF-8F1271547FD2}"/>
          </ac:spMkLst>
        </pc:spChg>
        <pc:picChg chg="add mod">
          <ac:chgData name="Bjorn Bongaards" userId="394bbb0b-f318-4f84-9079-5d04e9ed7db0" providerId="ADAL" clId="{F258ABA2-28D3-4325-A870-794CACE73129}" dt="2026-05-05T12:26:37.014" v="1561" actId="14100"/>
          <ac:picMkLst>
            <pc:docMk/>
            <pc:sldMk cId="2076551152" sldId="303"/>
            <ac:picMk id="4" creationId="{CF1F768C-0155-E02D-EFA5-CDBE0D662AC8}"/>
          </ac:picMkLst>
        </pc:picChg>
      </pc:sldChg>
      <pc:sldChg chg="addSp modSp mod modNotesTx">
        <pc:chgData name="Bjorn Bongaards" userId="394bbb0b-f318-4f84-9079-5d04e9ed7db0" providerId="ADAL" clId="{F258ABA2-28D3-4325-A870-794CACE73129}" dt="2026-05-07T05:36:50.067" v="2117" actId="20577"/>
        <pc:sldMkLst>
          <pc:docMk/>
          <pc:sldMk cId="1884240359" sldId="304"/>
        </pc:sldMkLst>
        <pc:spChg chg="mod">
          <ac:chgData name="Bjorn Bongaards" userId="394bbb0b-f318-4f84-9079-5d04e9ed7db0" providerId="ADAL" clId="{F258ABA2-28D3-4325-A870-794CACE73129}" dt="2026-05-04T16:38:56.491" v="1225" actId="313"/>
          <ac:spMkLst>
            <pc:docMk/>
            <pc:sldMk cId="1884240359" sldId="304"/>
            <ac:spMk id="2" creationId="{7BD39827-77C1-C642-0BAE-610B6606F509}"/>
          </ac:spMkLst>
        </pc:spChg>
        <pc:spChg chg="add mod">
          <ac:chgData name="Bjorn Bongaards" userId="394bbb0b-f318-4f84-9079-5d04e9ed7db0" providerId="ADAL" clId="{F258ABA2-28D3-4325-A870-794CACE73129}" dt="2026-05-04T16:38:06.023" v="1214" actId="1076"/>
          <ac:spMkLst>
            <pc:docMk/>
            <pc:sldMk cId="1884240359" sldId="304"/>
            <ac:spMk id="4" creationId="{0C817A5C-2CDD-CAC8-1DF3-7E9B97F8DB20}"/>
          </ac:spMkLst>
        </pc:spChg>
        <pc:picChg chg="mod">
          <ac:chgData name="Bjorn Bongaards" userId="394bbb0b-f318-4f84-9079-5d04e9ed7db0" providerId="ADAL" clId="{F258ABA2-28D3-4325-A870-794CACE73129}" dt="2026-05-04T16:38:28.125" v="1217" actId="1076"/>
          <ac:picMkLst>
            <pc:docMk/>
            <pc:sldMk cId="1884240359" sldId="304"/>
            <ac:picMk id="1026" creationId="{1CF92CCE-D500-DADF-BE98-7B8AFB3F14A0}"/>
          </ac:picMkLst>
        </pc:picChg>
      </pc:sldChg>
      <pc:sldChg chg="addSp delSp modSp mod modTransition modNotesTx">
        <pc:chgData name="Bjorn Bongaards" userId="394bbb0b-f318-4f84-9079-5d04e9ed7db0" providerId="ADAL" clId="{F258ABA2-28D3-4325-A870-794CACE73129}" dt="2026-05-07T17:37:34.244" v="2456" actId="20577"/>
        <pc:sldMkLst>
          <pc:docMk/>
          <pc:sldMk cId="3557105682" sldId="305"/>
        </pc:sldMkLst>
        <pc:spChg chg="add mod">
          <ac:chgData name="Bjorn Bongaards" userId="394bbb0b-f318-4f84-9079-5d04e9ed7db0" providerId="ADAL" clId="{F258ABA2-28D3-4325-A870-794CACE73129}" dt="2026-05-04T14:39:09.557" v="314" actId="255"/>
          <ac:spMkLst>
            <pc:docMk/>
            <pc:sldMk cId="3557105682" sldId="305"/>
            <ac:spMk id="3" creationId="{4AF484BD-EEA2-4FE3-CDFC-95F33FD02253}"/>
          </ac:spMkLst>
        </pc:spChg>
        <pc:spChg chg="add mod">
          <ac:chgData name="Bjorn Bongaards" userId="394bbb0b-f318-4f84-9079-5d04e9ed7db0" providerId="ADAL" clId="{F258ABA2-28D3-4325-A870-794CACE73129}" dt="2026-05-07T17:37:34.244" v="2456" actId="20577"/>
          <ac:spMkLst>
            <pc:docMk/>
            <pc:sldMk cId="3557105682" sldId="305"/>
            <ac:spMk id="4" creationId="{22FF2200-A119-B415-21CD-A34033DED80E}"/>
          </ac:spMkLst>
        </pc:spChg>
        <pc:spChg chg="add mod">
          <ac:chgData name="Bjorn Bongaards" userId="394bbb0b-f318-4f84-9079-5d04e9ed7db0" providerId="ADAL" clId="{F258ABA2-28D3-4325-A870-794CACE73129}" dt="2026-05-04T14:39:40.108" v="318" actId="1076"/>
          <ac:spMkLst>
            <pc:docMk/>
            <pc:sldMk cId="3557105682" sldId="305"/>
            <ac:spMk id="5" creationId="{BF706925-9475-0568-0D8F-0AFEB86654E8}"/>
          </ac:spMkLst>
        </pc:spChg>
        <pc:picChg chg="mod">
          <ac:chgData name="Bjorn Bongaards" userId="394bbb0b-f318-4f84-9079-5d04e9ed7db0" providerId="ADAL" clId="{F258ABA2-28D3-4325-A870-794CACE73129}" dt="2026-05-04T14:38:55.596" v="309" actId="14100"/>
          <ac:picMkLst>
            <pc:docMk/>
            <pc:sldMk cId="3557105682" sldId="305"/>
            <ac:picMk id="2050" creationId="{C1C0F0CF-DF67-E63A-7544-5145F42EBCC3}"/>
          </ac:picMkLst>
        </pc:picChg>
        <pc:picChg chg="mod">
          <ac:chgData name="Bjorn Bongaards" userId="394bbb0b-f318-4f84-9079-5d04e9ed7db0" providerId="ADAL" clId="{F258ABA2-28D3-4325-A870-794CACE73129}" dt="2026-05-04T14:38:44.588" v="306" actId="1076"/>
          <ac:picMkLst>
            <pc:docMk/>
            <pc:sldMk cId="3557105682" sldId="305"/>
            <ac:picMk id="12290" creationId="{D04F7018-68C3-0087-13DD-DD39EF8DC905}"/>
          </ac:picMkLst>
        </pc:picChg>
      </pc:sldChg>
      <pc:sldChg chg="addSp modSp mod modAnim">
        <pc:chgData name="Bjorn Bongaards" userId="394bbb0b-f318-4f84-9079-5d04e9ed7db0" providerId="ADAL" clId="{F258ABA2-28D3-4325-A870-794CACE73129}" dt="2026-05-08T13:36:55.498" v="2689"/>
        <pc:sldMkLst>
          <pc:docMk/>
          <pc:sldMk cId="3038872162" sldId="306"/>
        </pc:sldMkLst>
        <pc:spChg chg="mod">
          <ac:chgData name="Bjorn Bongaards" userId="394bbb0b-f318-4f84-9079-5d04e9ed7db0" providerId="ADAL" clId="{F258ABA2-28D3-4325-A870-794CACE73129}" dt="2026-05-07T17:44:20.756" v="2520" actId="1076"/>
          <ac:spMkLst>
            <pc:docMk/>
            <pc:sldMk cId="3038872162" sldId="306"/>
            <ac:spMk id="2" creationId="{493E908E-CF9B-AB29-F2E5-A554F62FD389}"/>
          </ac:spMkLst>
        </pc:spChg>
        <pc:picChg chg="add mod">
          <ac:chgData name="Bjorn Bongaards" userId="394bbb0b-f318-4f84-9079-5d04e9ed7db0" providerId="ADAL" clId="{F258ABA2-28D3-4325-A870-794CACE73129}" dt="2026-05-07T05:43:16.517" v="2140" actId="1076"/>
          <ac:picMkLst>
            <pc:docMk/>
            <pc:sldMk cId="3038872162" sldId="306"/>
            <ac:picMk id="4" creationId="{884C9E5D-0BCE-C9A6-976A-1C4C42A4F785}"/>
          </ac:picMkLst>
        </pc:picChg>
      </pc:sldChg>
      <pc:sldChg chg="addSp modSp mod modAnim">
        <pc:chgData name="Bjorn Bongaards" userId="394bbb0b-f318-4f84-9079-5d04e9ed7db0" providerId="ADAL" clId="{F258ABA2-28D3-4325-A870-794CACE73129}" dt="2026-05-07T17:44:32.258" v="2521" actId="20577"/>
        <pc:sldMkLst>
          <pc:docMk/>
          <pc:sldMk cId="3877930016" sldId="307"/>
        </pc:sldMkLst>
        <pc:spChg chg="mod">
          <ac:chgData name="Bjorn Bongaards" userId="394bbb0b-f318-4f84-9079-5d04e9ed7db0" providerId="ADAL" clId="{F258ABA2-28D3-4325-A870-794CACE73129}" dt="2026-05-07T17:44:32.258" v="2521" actId="20577"/>
          <ac:spMkLst>
            <pc:docMk/>
            <pc:sldMk cId="3877930016" sldId="307"/>
            <ac:spMk id="2" creationId="{04ACF2D1-4531-5FD1-B1FF-425CBA3C18E8}"/>
          </ac:spMkLst>
        </pc:spChg>
        <pc:picChg chg="add mod">
          <ac:chgData name="Bjorn Bongaards" userId="394bbb0b-f318-4f84-9079-5d04e9ed7db0" providerId="ADAL" clId="{F258ABA2-28D3-4325-A870-794CACE73129}" dt="2026-05-07T05:43:39.481" v="2144" actId="1076"/>
          <ac:picMkLst>
            <pc:docMk/>
            <pc:sldMk cId="3877930016" sldId="307"/>
            <ac:picMk id="4" creationId="{A5C4CF43-373C-2FD9-5067-809C2D36BF56}"/>
          </ac:picMkLst>
        </pc:picChg>
        <pc:picChg chg="mod">
          <ac:chgData name="Bjorn Bongaards" userId="394bbb0b-f318-4f84-9079-5d04e9ed7db0" providerId="ADAL" clId="{F258ABA2-28D3-4325-A870-794CACE73129}" dt="2026-05-07T05:43:32.817" v="2143" actId="1076"/>
          <ac:picMkLst>
            <pc:docMk/>
            <pc:sldMk cId="3877930016" sldId="307"/>
            <ac:picMk id="2050" creationId="{38F48904-AA86-4890-8086-CF640170208C}"/>
          </ac:picMkLst>
        </pc:picChg>
      </pc:sldChg>
      <pc:sldChg chg="addSp delSp modSp mod modAnim">
        <pc:chgData name="Bjorn Bongaards" userId="394bbb0b-f318-4f84-9079-5d04e9ed7db0" providerId="ADAL" clId="{F258ABA2-28D3-4325-A870-794CACE73129}" dt="2026-05-08T11:37:51.410" v="2566"/>
        <pc:sldMkLst>
          <pc:docMk/>
          <pc:sldMk cId="2334252932" sldId="308"/>
        </pc:sldMkLst>
        <pc:spChg chg="mod">
          <ac:chgData name="Bjorn Bongaards" userId="394bbb0b-f318-4f84-9079-5d04e9ed7db0" providerId="ADAL" clId="{F258ABA2-28D3-4325-A870-794CACE73129}" dt="2026-05-07T17:45:11.915" v="2531" actId="1076"/>
          <ac:spMkLst>
            <pc:docMk/>
            <pc:sldMk cId="2334252932" sldId="308"/>
            <ac:spMk id="4" creationId="{4798559E-9946-2697-B446-332D1BAF29B6}"/>
          </ac:spMkLst>
        </pc:spChg>
        <pc:picChg chg="add mod">
          <ac:chgData name="Bjorn Bongaards" userId="394bbb0b-f318-4f84-9079-5d04e9ed7db0" providerId="ADAL" clId="{F258ABA2-28D3-4325-A870-794CACE73129}" dt="2026-05-07T05:44:14.346" v="2150" actId="1076"/>
          <ac:picMkLst>
            <pc:docMk/>
            <pc:sldMk cId="2334252932" sldId="308"/>
            <ac:picMk id="5" creationId="{F95E98A6-2497-00E8-5750-5EA4B90848BF}"/>
          </ac:picMkLst>
        </pc:picChg>
        <pc:picChg chg="del">
          <ac:chgData name="Bjorn Bongaards" userId="394bbb0b-f318-4f84-9079-5d04e9ed7db0" providerId="ADAL" clId="{F258ABA2-28D3-4325-A870-794CACE73129}" dt="2026-05-07T05:44:09.176" v="2148" actId="478"/>
          <ac:picMkLst>
            <pc:docMk/>
            <pc:sldMk cId="2334252932" sldId="308"/>
            <ac:picMk id="3079" creationId="{298AF571-973B-80D0-A069-2EF4A713B148}"/>
          </ac:picMkLst>
        </pc:picChg>
      </pc:sldChg>
      <pc:sldChg chg="addSp modSp mod modTransition modAnim">
        <pc:chgData name="Bjorn Bongaards" userId="394bbb0b-f318-4f84-9079-5d04e9ed7db0" providerId="ADAL" clId="{F258ABA2-28D3-4325-A870-794CACE73129}" dt="2026-05-07T17:42:55.964" v="2499" actId="20577"/>
        <pc:sldMkLst>
          <pc:docMk/>
          <pc:sldMk cId="3589075739" sldId="309"/>
        </pc:sldMkLst>
        <pc:spChg chg="mod">
          <ac:chgData name="Bjorn Bongaards" userId="394bbb0b-f318-4f84-9079-5d04e9ed7db0" providerId="ADAL" clId="{F258ABA2-28D3-4325-A870-794CACE73129}" dt="2026-05-07T17:42:55.964" v="2499" actId="20577"/>
          <ac:spMkLst>
            <pc:docMk/>
            <pc:sldMk cId="3589075739" sldId="309"/>
            <ac:spMk id="2" creationId="{0D125D1A-75EA-9A93-DBE0-57C1C8DE03CA}"/>
          </ac:spMkLst>
        </pc:spChg>
        <pc:picChg chg="add mod">
          <ac:chgData name="Bjorn Bongaards" userId="394bbb0b-f318-4f84-9079-5d04e9ed7db0" providerId="ADAL" clId="{F258ABA2-28D3-4325-A870-794CACE73129}" dt="2026-05-07T05:42:51.559" v="2136" actId="1076"/>
          <ac:picMkLst>
            <pc:docMk/>
            <pc:sldMk cId="3589075739" sldId="309"/>
            <ac:picMk id="4" creationId="{9344C425-3CBD-D59A-3F20-ABCFE0898F71}"/>
          </ac:picMkLst>
        </pc:picChg>
      </pc:sldChg>
      <pc:sldChg chg="addSp modSp mod modAnim">
        <pc:chgData name="Bjorn Bongaards" userId="394bbb0b-f318-4f84-9079-5d04e9ed7db0" providerId="ADAL" clId="{F258ABA2-28D3-4325-A870-794CACE73129}" dt="2026-05-08T13:38:04.611" v="2698"/>
        <pc:sldMkLst>
          <pc:docMk/>
          <pc:sldMk cId="2572722508" sldId="310"/>
        </pc:sldMkLst>
        <pc:spChg chg="mod">
          <ac:chgData name="Bjorn Bongaards" userId="394bbb0b-f318-4f84-9079-5d04e9ed7db0" providerId="ADAL" clId="{F258ABA2-28D3-4325-A870-794CACE73129}" dt="2026-05-07T17:44:58.597" v="2530" actId="1076"/>
          <ac:spMkLst>
            <pc:docMk/>
            <pc:sldMk cId="2572722508" sldId="310"/>
            <ac:spMk id="2" creationId="{24C9745F-66C1-3418-02F2-2DAEEAAD8C02}"/>
          </ac:spMkLst>
        </pc:spChg>
        <pc:picChg chg="add mod">
          <ac:chgData name="Bjorn Bongaards" userId="394bbb0b-f318-4f84-9079-5d04e9ed7db0" providerId="ADAL" clId="{F258ABA2-28D3-4325-A870-794CACE73129}" dt="2026-05-07T05:43:59.355" v="2147" actId="1076"/>
          <ac:picMkLst>
            <pc:docMk/>
            <pc:sldMk cId="2572722508" sldId="310"/>
            <ac:picMk id="4" creationId="{6950A790-D461-04DD-ED80-DA2FFB1EA627}"/>
          </ac:picMkLst>
        </pc:picChg>
        <pc:picChg chg="mod">
          <ac:chgData name="Bjorn Bongaards" userId="394bbb0b-f318-4f84-9079-5d04e9ed7db0" providerId="ADAL" clId="{F258ABA2-28D3-4325-A870-794CACE73129}" dt="2026-05-07T05:43:51.479" v="2145" actId="1076"/>
          <ac:picMkLst>
            <pc:docMk/>
            <pc:sldMk cId="2572722508" sldId="310"/>
            <ac:picMk id="5122" creationId="{203CA836-FAE9-56B7-F8FD-E2632A248167}"/>
          </ac:picMkLst>
        </pc:picChg>
      </pc:sldChg>
      <pc:sldChg chg="modSp mod modAnim">
        <pc:chgData name="Bjorn Bongaards" userId="394bbb0b-f318-4f84-9079-5d04e9ed7db0" providerId="ADAL" clId="{F258ABA2-28D3-4325-A870-794CACE73129}" dt="2026-05-07T17:20:22.115" v="2415" actId="1076"/>
        <pc:sldMkLst>
          <pc:docMk/>
          <pc:sldMk cId="1719312268" sldId="311"/>
        </pc:sldMkLst>
        <pc:spChg chg="mod">
          <ac:chgData name="Bjorn Bongaards" userId="394bbb0b-f318-4f84-9079-5d04e9ed7db0" providerId="ADAL" clId="{F258ABA2-28D3-4325-A870-794CACE73129}" dt="2026-05-07T17:20:22.115" v="2415" actId="1076"/>
          <ac:spMkLst>
            <pc:docMk/>
            <pc:sldMk cId="1719312268" sldId="311"/>
            <ac:spMk id="2" creationId="{F362E2B4-3F3F-A2AE-D8B2-C287BAE35D5E}"/>
          </ac:spMkLst>
        </pc:spChg>
      </pc:sldChg>
      <pc:sldChg chg="modSp mod modAnim">
        <pc:chgData name="Bjorn Bongaards" userId="394bbb0b-f318-4f84-9079-5d04e9ed7db0" providerId="ADAL" clId="{F258ABA2-28D3-4325-A870-794CACE73129}" dt="2026-05-07T17:45:40.220" v="2535" actId="1076"/>
        <pc:sldMkLst>
          <pc:docMk/>
          <pc:sldMk cId="518299972" sldId="312"/>
        </pc:sldMkLst>
        <pc:spChg chg="mod">
          <ac:chgData name="Bjorn Bongaards" userId="394bbb0b-f318-4f84-9079-5d04e9ed7db0" providerId="ADAL" clId="{F258ABA2-28D3-4325-A870-794CACE73129}" dt="2026-05-07T17:45:40.220" v="2535" actId="1076"/>
          <ac:spMkLst>
            <pc:docMk/>
            <pc:sldMk cId="518299972" sldId="312"/>
            <ac:spMk id="2" creationId="{E489A9C6-911E-CEB5-2E55-28A8C6595710}"/>
          </ac:spMkLst>
        </pc:spChg>
      </pc:sldChg>
      <pc:sldChg chg="modSp mod modAnim">
        <pc:chgData name="Bjorn Bongaards" userId="394bbb0b-f318-4f84-9079-5d04e9ed7db0" providerId="ADAL" clId="{F258ABA2-28D3-4325-A870-794CACE73129}" dt="2026-05-07T17:39:35.725" v="2466" actId="1076"/>
        <pc:sldMkLst>
          <pc:docMk/>
          <pc:sldMk cId="767066999" sldId="313"/>
        </pc:sldMkLst>
        <pc:spChg chg="mod">
          <ac:chgData name="Bjorn Bongaards" userId="394bbb0b-f318-4f84-9079-5d04e9ed7db0" providerId="ADAL" clId="{F258ABA2-28D3-4325-A870-794CACE73129}" dt="2026-05-07T17:39:35.725" v="2466" actId="1076"/>
          <ac:spMkLst>
            <pc:docMk/>
            <pc:sldMk cId="767066999" sldId="313"/>
            <ac:spMk id="2" creationId="{6E99A716-4430-E4EE-5DE5-A0A3D430C082}"/>
          </ac:spMkLst>
        </pc:spChg>
        <pc:picChg chg="mod">
          <ac:chgData name="Bjorn Bongaards" userId="394bbb0b-f318-4f84-9079-5d04e9ed7db0" providerId="ADAL" clId="{F258ABA2-28D3-4325-A870-794CACE73129}" dt="2026-05-07T17:21:45.818" v="2420" actId="1076"/>
          <ac:picMkLst>
            <pc:docMk/>
            <pc:sldMk cId="767066999" sldId="313"/>
            <ac:picMk id="4" creationId="{D11ADCD8-EE37-1565-F723-C8EF83843AA1}"/>
          </ac:picMkLst>
        </pc:picChg>
      </pc:sldChg>
      <pc:sldChg chg="modSp mod modAnim">
        <pc:chgData name="Bjorn Bongaards" userId="394bbb0b-f318-4f84-9079-5d04e9ed7db0" providerId="ADAL" clId="{F258ABA2-28D3-4325-A870-794CACE73129}" dt="2026-05-08T11:39:35.192" v="2570"/>
        <pc:sldMkLst>
          <pc:docMk/>
          <pc:sldMk cId="2681786615" sldId="314"/>
        </pc:sldMkLst>
        <pc:spChg chg="mod">
          <ac:chgData name="Bjorn Bongaards" userId="394bbb0b-f318-4f84-9079-5d04e9ed7db0" providerId="ADAL" clId="{F258ABA2-28D3-4325-A870-794CACE73129}" dt="2026-05-07T17:40:17.091" v="2470" actId="1076"/>
          <ac:spMkLst>
            <pc:docMk/>
            <pc:sldMk cId="2681786615" sldId="314"/>
            <ac:spMk id="2" creationId="{96130766-9D4C-C760-72F4-9B65519AABC8}"/>
          </ac:spMkLst>
        </pc:spChg>
      </pc:sldChg>
      <pc:sldChg chg="modSp mod modAnim">
        <pc:chgData name="Bjorn Bongaards" userId="394bbb0b-f318-4f84-9079-5d04e9ed7db0" providerId="ADAL" clId="{F258ABA2-28D3-4325-A870-794CACE73129}" dt="2026-05-08T11:40:18.859" v="2574"/>
        <pc:sldMkLst>
          <pc:docMk/>
          <pc:sldMk cId="80432809" sldId="315"/>
        </pc:sldMkLst>
        <pc:spChg chg="mod">
          <ac:chgData name="Bjorn Bongaards" userId="394bbb0b-f318-4f84-9079-5d04e9ed7db0" providerId="ADAL" clId="{F258ABA2-28D3-4325-A870-794CACE73129}" dt="2026-05-07T17:41:12.173" v="2488" actId="1076"/>
          <ac:spMkLst>
            <pc:docMk/>
            <pc:sldMk cId="80432809" sldId="315"/>
            <ac:spMk id="2" creationId="{532FD124-5968-8485-809B-9B56A77B671B}"/>
          </ac:spMkLst>
        </pc:spChg>
      </pc:sldChg>
      <pc:sldChg chg="modSp mod modTransition modAnim">
        <pc:chgData name="Bjorn Bongaards" userId="394bbb0b-f318-4f84-9079-5d04e9ed7db0" providerId="ADAL" clId="{F258ABA2-28D3-4325-A870-794CACE73129}" dt="2026-05-07T17:24:59.958" v="2447"/>
        <pc:sldMkLst>
          <pc:docMk/>
          <pc:sldMk cId="4291401534" sldId="316"/>
        </pc:sldMkLst>
        <pc:spChg chg="mod">
          <ac:chgData name="Bjorn Bongaards" userId="394bbb0b-f318-4f84-9079-5d04e9ed7db0" providerId="ADAL" clId="{F258ABA2-28D3-4325-A870-794CACE73129}" dt="2026-05-07T17:23:52.749" v="2439" actId="1076"/>
          <ac:spMkLst>
            <pc:docMk/>
            <pc:sldMk cId="4291401534" sldId="316"/>
            <ac:spMk id="2" creationId="{325FA8D0-23F8-E015-46C9-B86376EB2C39}"/>
          </ac:spMkLst>
        </pc:spChg>
        <pc:picChg chg="mod">
          <ac:chgData name="Bjorn Bongaards" userId="394bbb0b-f318-4f84-9079-5d04e9ed7db0" providerId="ADAL" clId="{F258ABA2-28D3-4325-A870-794CACE73129}" dt="2026-05-07T14:43:51.643" v="2338" actId="1076"/>
          <ac:picMkLst>
            <pc:docMk/>
            <pc:sldMk cId="4291401534" sldId="316"/>
            <ac:picMk id="4" creationId="{E41A6896-1613-8486-5B57-72409E49053A}"/>
          </ac:picMkLst>
        </pc:picChg>
      </pc:sldChg>
      <pc:sldChg chg="addSp delSp modSp mod ord modNotesTx">
        <pc:chgData name="Bjorn Bongaards" userId="394bbb0b-f318-4f84-9079-5d04e9ed7db0" providerId="ADAL" clId="{F258ABA2-28D3-4325-A870-794CACE73129}" dt="2026-05-07T16:11:23.305" v="2359" actId="1076"/>
        <pc:sldMkLst>
          <pc:docMk/>
          <pc:sldMk cId="3710882738" sldId="317"/>
        </pc:sldMkLst>
        <pc:spChg chg="del mod">
          <ac:chgData name="Bjorn Bongaards" userId="394bbb0b-f318-4f84-9079-5d04e9ed7db0" providerId="ADAL" clId="{F258ABA2-28D3-4325-A870-794CACE73129}" dt="2026-05-07T16:11:08.498" v="2356" actId="478"/>
          <ac:spMkLst>
            <pc:docMk/>
            <pc:sldMk cId="3710882738" sldId="317"/>
            <ac:spMk id="2" creationId="{CCBA9FF5-E166-CF82-D585-E75AC19D4C7E}"/>
          </ac:spMkLst>
        </pc:spChg>
        <pc:picChg chg="add mod">
          <ac:chgData name="Bjorn Bongaards" userId="394bbb0b-f318-4f84-9079-5d04e9ed7db0" providerId="ADAL" clId="{F258ABA2-28D3-4325-A870-794CACE73129}" dt="2026-05-07T16:11:23.305" v="2359" actId="1076"/>
          <ac:picMkLst>
            <pc:docMk/>
            <pc:sldMk cId="3710882738" sldId="317"/>
            <ac:picMk id="4" creationId="{3CF4521C-3A87-6ABA-19BF-25179E1452BD}"/>
          </ac:picMkLst>
        </pc:picChg>
      </pc:sldChg>
      <pc:sldChg chg="modSp mod modTransition modAnim modNotesTx">
        <pc:chgData name="Bjorn Bongaards" userId="394bbb0b-f318-4f84-9079-5d04e9ed7db0" providerId="ADAL" clId="{F258ABA2-28D3-4325-A870-794CACE73129}" dt="2026-05-07T17:14:03.327" v="2387"/>
        <pc:sldMkLst>
          <pc:docMk/>
          <pc:sldMk cId="187027393" sldId="318"/>
        </pc:sldMkLst>
        <pc:picChg chg="mod">
          <ac:chgData name="Bjorn Bongaards" userId="394bbb0b-f318-4f84-9079-5d04e9ed7db0" providerId="ADAL" clId="{F258ABA2-28D3-4325-A870-794CACE73129}" dt="2026-05-04T14:41:13.967" v="334" actId="14100"/>
          <ac:picMkLst>
            <pc:docMk/>
            <pc:sldMk cId="187027393" sldId="318"/>
            <ac:picMk id="2" creationId="{080C0CB3-DCDB-DD1C-06B5-54B018F57345}"/>
          </ac:picMkLst>
        </pc:picChg>
        <pc:picChg chg="mod">
          <ac:chgData name="Bjorn Bongaards" userId="394bbb0b-f318-4f84-9079-5d04e9ed7db0" providerId="ADAL" clId="{F258ABA2-28D3-4325-A870-794CACE73129}" dt="2026-05-04T14:40:57.529" v="331" actId="14100"/>
          <ac:picMkLst>
            <pc:docMk/>
            <pc:sldMk cId="187027393" sldId="318"/>
            <ac:picMk id="13314" creationId="{1C2C837E-ADFE-DDF9-3F35-0BC75A3C62C4}"/>
          </ac:picMkLst>
        </pc:picChg>
      </pc:sldChg>
      <pc:sldChg chg="del">
        <pc:chgData name="Bjorn Bongaards" userId="394bbb0b-f318-4f84-9079-5d04e9ed7db0" providerId="ADAL" clId="{F258ABA2-28D3-4325-A870-794CACE73129}" dt="2026-05-07T14:25:54.183" v="2266" actId="47"/>
        <pc:sldMkLst>
          <pc:docMk/>
          <pc:sldMk cId="1902815519" sldId="319"/>
        </pc:sldMkLst>
      </pc:sldChg>
      <pc:sldChg chg="addSp delSp modSp mod modNotesTx">
        <pc:chgData name="Bjorn Bongaards" userId="394bbb0b-f318-4f84-9079-5d04e9ed7db0" providerId="ADAL" clId="{F258ABA2-28D3-4325-A870-794CACE73129}" dt="2026-05-08T13:24:02.211" v="2669" actId="1076"/>
        <pc:sldMkLst>
          <pc:docMk/>
          <pc:sldMk cId="1041298580" sldId="320"/>
        </pc:sldMkLst>
        <pc:spChg chg="del mod">
          <ac:chgData name="Bjorn Bongaards" userId="394bbb0b-f318-4f84-9079-5d04e9ed7db0" providerId="ADAL" clId="{F258ABA2-28D3-4325-A870-794CACE73129}" dt="2026-05-08T13:21:41.119" v="2633" actId="478"/>
          <ac:spMkLst>
            <pc:docMk/>
            <pc:sldMk cId="1041298580" sldId="320"/>
            <ac:spMk id="3" creationId="{A2654F0C-8AC1-B7F3-21E4-A1D3D74888FA}"/>
          </ac:spMkLst>
        </pc:spChg>
        <pc:spChg chg="add mod">
          <ac:chgData name="Bjorn Bongaards" userId="394bbb0b-f318-4f84-9079-5d04e9ed7db0" providerId="ADAL" clId="{F258ABA2-28D3-4325-A870-794CACE73129}" dt="2026-05-08T13:24:02.211" v="2669" actId="1076"/>
          <ac:spMkLst>
            <pc:docMk/>
            <pc:sldMk cId="1041298580" sldId="320"/>
            <ac:spMk id="8" creationId="{36140EBF-B881-810B-0D91-FAB904D58C4E}"/>
          </ac:spMkLst>
        </pc:spChg>
        <pc:spChg chg="add mod">
          <ac:chgData name="Bjorn Bongaards" userId="394bbb0b-f318-4f84-9079-5d04e9ed7db0" providerId="ADAL" clId="{F258ABA2-28D3-4325-A870-794CACE73129}" dt="2026-05-08T13:23:57.736" v="2668" actId="1076"/>
          <ac:spMkLst>
            <pc:docMk/>
            <pc:sldMk cId="1041298580" sldId="320"/>
            <ac:spMk id="9" creationId="{0953195C-8F70-64EA-93F2-B39194749CF7}"/>
          </ac:spMkLst>
        </pc:spChg>
        <pc:spChg chg="add mod">
          <ac:chgData name="Bjorn Bongaards" userId="394bbb0b-f318-4f84-9079-5d04e9ed7db0" providerId="ADAL" clId="{F258ABA2-28D3-4325-A870-794CACE73129}" dt="2026-05-08T13:23:42.547" v="2665" actId="1076"/>
          <ac:spMkLst>
            <pc:docMk/>
            <pc:sldMk cId="1041298580" sldId="320"/>
            <ac:spMk id="10" creationId="{2C249B99-2434-6982-D42D-BE266A530119}"/>
          </ac:spMkLst>
        </pc:spChg>
        <pc:spChg chg="add mod">
          <ac:chgData name="Bjorn Bongaards" userId="394bbb0b-f318-4f84-9079-5d04e9ed7db0" providerId="ADAL" clId="{F258ABA2-28D3-4325-A870-794CACE73129}" dt="2026-05-08T13:22:29.136" v="2650" actId="1076"/>
          <ac:spMkLst>
            <pc:docMk/>
            <pc:sldMk cId="1041298580" sldId="320"/>
            <ac:spMk id="11" creationId="{7A1FF6D9-CFB8-F48A-ABA3-0C581B49BA06}"/>
          </ac:spMkLst>
        </pc:spChg>
        <pc:picChg chg="mod">
          <ac:chgData name="Bjorn Bongaards" userId="394bbb0b-f318-4f84-9079-5d04e9ed7db0" providerId="ADAL" clId="{F258ABA2-28D3-4325-A870-794CACE73129}" dt="2026-05-08T13:23:50.715" v="2667" actId="14100"/>
          <ac:picMkLst>
            <pc:docMk/>
            <pc:sldMk cId="1041298580" sldId="320"/>
            <ac:picMk id="4" creationId="{0BC955E8-9EF2-4EF4-CC20-FBBD0024C9F1}"/>
          </ac:picMkLst>
        </pc:picChg>
        <pc:picChg chg="mod">
          <ac:chgData name="Bjorn Bongaards" userId="394bbb0b-f318-4f84-9079-5d04e9ed7db0" providerId="ADAL" clId="{F258ABA2-28D3-4325-A870-794CACE73129}" dt="2026-05-08T13:23:36.542" v="2664" actId="14100"/>
          <ac:picMkLst>
            <pc:docMk/>
            <pc:sldMk cId="1041298580" sldId="320"/>
            <ac:picMk id="5" creationId="{2E378468-7F70-0120-62C9-F24808334604}"/>
          </ac:picMkLst>
        </pc:picChg>
        <pc:picChg chg="mod">
          <ac:chgData name="Bjorn Bongaards" userId="394bbb0b-f318-4f84-9079-5d04e9ed7db0" providerId="ADAL" clId="{F258ABA2-28D3-4325-A870-794CACE73129}" dt="2026-05-08T13:22:47.718" v="2654" actId="1076"/>
          <ac:picMkLst>
            <pc:docMk/>
            <pc:sldMk cId="1041298580" sldId="320"/>
            <ac:picMk id="6" creationId="{12B2D775-330A-8FB2-ADB5-305D064D2687}"/>
          </ac:picMkLst>
        </pc:picChg>
        <pc:picChg chg="mod">
          <ac:chgData name="Bjorn Bongaards" userId="394bbb0b-f318-4f84-9079-5d04e9ed7db0" providerId="ADAL" clId="{F258ABA2-28D3-4325-A870-794CACE73129}" dt="2026-05-08T13:23:30.507" v="2663" actId="1076"/>
          <ac:picMkLst>
            <pc:docMk/>
            <pc:sldMk cId="1041298580" sldId="320"/>
            <ac:picMk id="7" creationId="{69A28481-08C7-1D61-563F-E733FB53922D}"/>
          </ac:picMkLst>
        </pc:picChg>
      </pc:sldChg>
      <pc:sldChg chg="modNotesTx">
        <pc:chgData name="Bjorn Bongaards" userId="394bbb0b-f318-4f84-9079-5d04e9ed7db0" providerId="ADAL" clId="{F258ABA2-28D3-4325-A870-794CACE73129}" dt="2026-05-07T05:28:35.564" v="1986" actId="20577"/>
        <pc:sldMkLst>
          <pc:docMk/>
          <pc:sldMk cId="2734744002" sldId="322"/>
        </pc:sldMkLst>
      </pc:sldChg>
      <pc:sldChg chg="modSp mod ord">
        <pc:chgData name="Bjorn Bongaards" userId="394bbb0b-f318-4f84-9079-5d04e9ed7db0" providerId="ADAL" clId="{F258ABA2-28D3-4325-A870-794CACE73129}" dt="2026-05-07T14:40:04.208" v="2309" actId="255"/>
        <pc:sldMkLst>
          <pc:docMk/>
          <pc:sldMk cId="1876924917" sldId="323"/>
        </pc:sldMkLst>
        <pc:spChg chg="mod">
          <ac:chgData name="Bjorn Bongaards" userId="394bbb0b-f318-4f84-9079-5d04e9ed7db0" providerId="ADAL" clId="{F258ABA2-28D3-4325-A870-794CACE73129}" dt="2026-05-07T14:40:04.208" v="2309" actId="255"/>
          <ac:spMkLst>
            <pc:docMk/>
            <pc:sldMk cId="1876924917" sldId="323"/>
            <ac:spMk id="2" creationId="{268DB707-F705-83D1-C05F-8BFF091E63C5}"/>
          </ac:spMkLst>
        </pc:spChg>
      </pc:sldChg>
      <pc:sldChg chg="modSp mod modNotesTx">
        <pc:chgData name="Bjorn Bongaards" userId="394bbb0b-f318-4f84-9079-5d04e9ed7db0" providerId="ADAL" clId="{F258ABA2-28D3-4325-A870-794CACE73129}" dt="2026-05-07T05:28:55.709" v="2023" actId="20577"/>
        <pc:sldMkLst>
          <pc:docMk/>
          <pc:sldMk cId="2708578070" sldId="324"/>
        </pc:sldMkLst>
        <pc:spChg chg="mod">
          <ac:chgData name="Bjorn Bongaards" userId="394bbb0b-f318-4f84-9079-5d04e9ed7db0" providerId="ADAL" clId="{F258ABA2-28D3-4325-A870-794CACE73129}" dt="2026-05-05T12:47:54.796" v="1712" actId="20577"/>
          <ac:spMkLst>
            <pc:docMk/>
            <pc:sldMk cId="2708578070" sldId="324"/>
            <ac:spMk id="2" creationId="{6F962555-0968-961D-111C-EE6003A8283A}"/>
          </ac:spMkLst>
        </pc:spChg>
        <pc:picChg chg="mod">
          <ac:chgData name="Bjorn Bongaards" userId="394bbb0b-f318-4f84-9079-5d04e9ed7db0" providerId="ADAL" clId="{F258ABA2-28D3-4325-A870-794CACE73129}" dt="2026-05-05T11:16:50.733" v="1422" actId="1076"/>
          <ac:picMkLst>
            <pc:docMk/>
            <pc:sldMk cId="2708578070" sldId="324"/>
            <ac:picMk id="5" creationId="{667F513D-0BAD-E67B-0C31-C7CA2B5F4B4B}"/>
          </ac:picMkLst>
        </pc:picChg>
      </pc:sldChg>
      <pc:sldChg chg="addSp delSp modSp mod">
        <pc:chgData name="Bjorn Bongaards" userId="394bbb0b-f318-4f84-9079-5d04e9ed7db0" providerId="ADAL" clId="{F258ABA2-28D3-4325-A870-794CACE73129}" dt="2026-05-07T15:53:11.296" v="2343" actId="1076"/>
        <pc:sldMkLst>
          <pc:docMk/>
          <pc:sldMk cId="1807768827" sldId="325"/>
        </pc:sldMkLst>
        <pc:picChg chg="add mod">
          <ac:chgData name="Bjorn Bongaards" userId="394bbb0b-f318-4f84-9079-5d04e9ed7db0" providerId="ADAL" clId="{F258ABA2-28D3-4325-A870-794CACE73129}" dt="2026-05-07T15:53:11.296" v="2343" actId="1076"/>
          <ac:picMkLst>
            <pc:docMk/>
            <pc:sldMk cId="1807768827" sldId="325"/>
            <ac:picMk id="4" creationId="{618BD237-CEDD-210C-9B91-90B7684E5600}"/>
          </ac:picMkLst>
        </pc:picChg>
        <pc:picChg chg="del">
          <ac:chgData name="Bjorn Bongaards" userId="394bbb0b-f318-4f84-9079-5d04e9ed7db0" providerId="ADAL" clId="{F258ABA2-28D3-4325-A870-794CACE73129}" dt="2026-05-07T15:52:52.847" v="2339" actId="478"/>
          <ac:picMkLst>
            <pc:docMk/>
            <pc:sldMk cId="1807768827" sldId="325"/>
            <ac:picMk id="7" creationId="{B41E2B73-96DA-20DA-C199-F8AA190ADBF0}"/>
          </ac:picMkLst>
        </pc:picChg>
      </pc:sldChg>
      <pc:sldChg chg="delSp modSp del mod ord">
        <pc:chgData name="Bjorn Bongaards" userId="394bbb0b-f318-4f84-9079-5d04e9ed7db0" providerId="ADAL" clId="{F258ABA2-28D3-4325-A870-794CACE73129}" dt="2026-05-07T14:12:01.623" v="2235" actId="47"/>
        <pc:sldMkLst>
          <pc:docMk/>
          <pc:sldMk cId="193975653" sldId="326"/>
        </pc:sldMkLst>
      </pc:sldChg>
      <pc:sldChg chg="addSp delSp modSp mod">
        <pc:chgData name="Bjorn Bongaards" userId="394bbb0b-f318-4f84-9079-5d04e9ed7db0" providerId="ADAL" clId="{F258ABA2-28D3-4325-A870-794CACE73129}" dt="2026-05-07T14:30:31.168" v="2272" actId="22"/>
        <pc:sldMkLst>
          <pc:docMk/>
          <pc:sldMk cId="1401672929" sldId="328"/>
        </pc:sldMkLst>
        <pc:spChg chg="del">
          <ac:chgData name="Bjorn Bongaards" userId="394bbb0b-f318-4f84-9079-5d04e9ed7db0" providerId="ADAL" clId="{F258ABA2-28D3-4325-A870-794CACE73129}" dt="2026-05-07T14:30:20.544" v="2269" actId="478"/>
          <ac:spMkLst>
            <pc:docMk/>
            <pc:sldMk cId="1401672929" sldId="328"/>
            <ac:spMk id="4" creationId="{36AAE3BE-35BB-308C-61F5-788BB93475AE}"/>
          </ac:spMkLst>
        </pc:spChg>
        <pc:spChg chg="del mod">
          <ac:chgData name="Bjorn Bongaards" userId="394bbb0b-f318-4f84-9079-5d04e9ed7db0" providerId="ADAL" clId="{F258ABA2-28D3-4325-A870-794CACE73129}" dt="2026-05-07T14:30:27.031" v="2271" actId="478"/>
          <ac:spMkLst>
            <pc:docMk/>
            <pc:sldMk cId="1401672929" sldId="328"/>
            <ac:spMk id="6" creationId="{46A79F3E-5505-A442-E108-C87C5F2639F0}"/>
          </ac:spMkLst>
        </pc:spChg>
        <pc:picChg chg="add">
          <ac:chgData name="Bjorn Bongaards" userId="394bbb0b-f318-4f84-9079-5d04e9ed7db0" providerId="ADAL" clId="{F258ABA2-28D3-4325-A870-794CACE73129}" dt="2026-05-07T14:30:31.168" v="2272" actId="22"/>
          <ac:picMkLst>
            <pc:docMk/>
            <pc:sldMk cId="1401672929" sldId="328"/>
            <ac:picMk id="9" creationId="{DCB52129-4B70-A956-D5D3-5976D4E56E72}"/>
          </ac:picMkLst>
        </pc:picChg>
      </pc:sldChg>
      <pc:sldChg chg="addSp delSp modSp mod">
        <pc:chgData name="Bjorn Bongaards" userId="394bbb0b-f318-4f84-9079-5d04e9ed7db0" providerId="ADAL" clId="{F258ABA2-28D3-4325-A870-794CACE73129}" dt="2026-05-07T17:08:17.510" v="2363" actId="27636"/>
        <pc:sldMkLst>
          <pc:docMk/>
          <pc:sldMk cId="3093502274" sldId="329"/>
        </pc:sldMkLst>
        <pc:spChg chg="mod">
          <ac:chgData name="Bjorn Bongaards" userId="394bbb0b-f318-4f84-9079-5d04e9ed7db0" providerId="ADAL" clId="{F258ABA2-28D3-4325-A870-794CACE73129}" dt="2026-05-07T17:08:17.505" v="2362" actId="27636"/>
          <ac:spMkLst>
            <pc:docMk/>
            <pc:sldMk cId="3093502274" sldId="329"/>
            <ac:spMk id="3" creationId="{DD292AE4-CA7C-A4C7-ED3F-70E33BEE8ACC}"/>
          </ac:spMkLst>
        </pc:spChg>
        <pc:spChg chg="del">
          <ac:chgData name="Bjorn Bongaards" userId="394bbb0b-f318-4f84-9079-5d04e9ed7db0" providerId="ADAL" clId="{F258ABA2-28D3-4325-A870-794CACE73129}" dt="2026-05-07T14:30:42.102" v="2273" actId="478"/>
          <ac:spMkLst>
            <pc:docMk/>
            <pc:sldMk cId="3093502274" sldId="329"/>
            <ac:spMk id="4" creationId="{1B57B517-7E9B-B298-2E99-182000CBF7D1}"/>
          </ac:spMkLst>
        </pc:spChg>
        <pc:spChg chg="mod">
          <ac:chgData name="Bjorn Bongaards" userId="394bbb0b-f318-4f84-9079-5d04e9ed7db0" providerId="ADAL" clId="{F258ABA2-28D3-4325-A870-794CACE73129}" dt="2026-05-07T17:08:17.510" v="2363" actId="27636"/>
          <ac:spMkLst>
            <pc:docMk/>
            <pc:sldMk cId="3093502274" sldId="329"/>
            <ac:spMk id="5" creationId="{55436FB0-0461-0070-58FC-03ABF4587B6C}"/>
          </ac:spMkLst>
        </pc:spChg>
        <pc:spChg chg="del mod">
          <ac:chgData name="Bjorn Bongaards" userId="394bbb0b-f318-4f84-9079-5d04e9ed7db0" providerId="ADAL" clId="{F258ABA2-28D3-4325-A870-794CACE73129}" dt="2026-05-07T14:30:50.719" v="2275" actId="478"/>
          <ac:spMkLst>
            <pc:docMk/>
            <pc:sldMk cId="3093502274" sldId="329"/>
            <ac:spMk id="6" creationId="{CF61AB78-EED7-595F-C25D-B5339F6E4FD5}"/>
          </ac:spMkLst>
        </pc:spChg>
        <pc:picChg chg="add mod">
          <ac:chgData name="Bjorn Bongaards" userId="394bbb0b-f318-4f84-9079-5d04e9ed7db0" providerId="ADAL" clId="{F258ABA2-28D3-4325-A870-794CACE73129}" dt="2026-05-07T14:31:16.202" v="2277" actId="1076"/>
          <ac:picMkLst>
            <pc:docMk/>
            <pc:sldMk cId="3093502274" sldId="329"/>
            <ac:picMk id="9" creationId="{E023A85A-D01B-2E51-9CE0-62FC36E0BEDD}"/>
          </ac:picMkLst>
        </pc:picChg>
      </pc:sldChg>
      <pc:sldChg chg="addSp delSp modSp mod">
        <pc:chgData name="Bjorn Bongaards" userId="394bbb0b-f318-4f84-9079-5d04e9ed7db0" providerId="ADAL" clId="{F258ABA2-28D3-4325-A870-794CACE73129}" dt="2026-05-07T14:31:29.977" v="2280" actId="1076"/>
        <pc:sldMkLst>
          <pc:docMk/>
          <pc:sldMk cId="1310787215" sldId="330"/>
        </pc:sldMkLst>
        <pc:spChg chg="del">
          <ac:chgData name="Bjorn Bongaards" userId="394bbb0b-f318-4f84-9079-5d04e9ed7db0" providerId="ADAL" clId="{F258ABA2-28D3-4325-A870-794CACE73129}" dt="2026-05-07T14:31:23.882" v="2278" actId="478"/>
          <ac:spMkLst>
            <pc:docMk/>
            <pc:sldMk cId="1310787215" sldId="330"/>
            <ac:spMk id="6" creationId="{3B92A8BA-C44B-B90D-491A-6B8447B968AD}"/>
          </ac:spMkLst>
        </pc:spChg>
        <pc:picChg chg="add mod">
          <ac:chgData name="Bjorn Bongaards" userId="394bbb0b-f318-4f84-9079-5d04e9ed7db0" providerId="ADAL" clId="{F258ABA2-28D3-4325-A870-794CACE73129}" dt="2026-05-07T14:31:29.977" v="2280" actId="1076"/>
          <ac:picMkLst>
            <pc:docMk/>
            <pc:sldMk cId="1310787215" sldId="330"/>
            <ac:picMk id="7" creationId="{04422F35-67D5-CBE5-0D11-0DFEA45C2026}"/>
          </ac:picMkLst>
        </pc:picChg>
      </pc:sldChg>
      <pc:sldChg chg="addSp delSp modSp mod">
        <pc:chgData name="Bjorn Bongaards" userId="394bbb0b-f318-4f84-9079-5d04e9ed7db0" providerId="ADAL" clId="{F258ABA2-28D3-4325-A870-794CACE73129}" dt="2026-05-07T17:08:17.521" v="2365" actId="27636"/>
        <pc:sldMkLst>
          <pc:docMk/>
          <pc:sldMk cId="3682118613" sldId="331"/>
        </pc:sldMkLst>
        <pc:spChg chg="mod">
          <ac:chgData name="Bjorn Bongaards" userId="394bbb0b-f318-4f84-9079-5d04e9ed7db0" providerId="ADAL" clId="{F258ABA2-28D3-4325-A870-794CACE73129}" dt="2026-05-07T17:08:17.521" v="2365" actId="27636"/>
          <ac:spMkLst>
            <pc:docMk/>
            <pc:sldMk cId="3682118613" sldId="331"/>
            <ac:spMk id="3" creationId="{B257650C-884F-2F0C-DABD-A579029F473B}"/>
          </ac:spMkLst>
        </pc:spChg>
        <pc:spChg chg="del mod">
          <ac:chgData name="Bjorn Bongaards" userId="394bbb0b-f318-4f84-9079-5d04e9ed7db0" providerId="ADAL" clId="{F258ABA2-28D3-4325-A870-794CACE73129}" dt="2026-05-07T14:31:37.768" v="2282" actId="478"/>
          <ac:spMkLst>
            <pc:docMk/>
            <pc:sldMk cId="3682118613" sldId="331"/>
            <ac:spMk id="4" creationId="{191FCE7C-E3F7-10DC-A9EC-550A1AEDFD00}"/>
          </ac:spMkLst>
        </pc:spChg>
        <pc:spChg chg="mod">
          <ac:chgData name="Bjorn Bongaards" userId="394bbb0b-f318-4f84-9079-5d04e9ed7db0" providerId="ADAL" clId="{F258ABA2-28D3-4325-A870-794CACE73129}" dt="2026-05-07T17:08:17.517" v="2364" actId="27636"/>
          <ac:spMkLst>
            <pc:docMk/>
            <pc:sldMk cId="3682118613" sldId="331"/>
            <ac:spMk id="5" creationId="{BD441ACB-6358-731A-9576-1B0BDDFD4DCC}"/>
          </ac:spMkLst>
        </pc:spChg>
        <pc:spChg chg="del">
          <ac:chgData name="Bjorn Bongaards" userId="394bbb0b-f318-4f84-9079-5d04e9ed7db0" providerId="ADAL" clId="{F258ABA2-28D3-4325-A870-794CACE73129}" dt="2026-05-07T14:31:41.055" v="2283" actId="478"/>
          <ac:spMkLst>
            <pc:docMk/>
            <pc:sldMk cId="3682118613" sldId="331"/>
            <ac:spMk id="6" creationId="{B61A8BE0-6060-D10A-B434-67D518AE29F5}"/>
          </ac:spMkLst>
        </pc:spChg>
        <pc:picChg chg="add mod">
          <ac:chgData name="Bjorn Bongaards" userId="394bbb0b-f318-4f84-9079-5d04e9ed7db0" providerId="ADAL" clId="{F258ABA2-28D3-4325-A870-794CACE73129}" dt="2026-05-07T14:31:47.690" v="2285" actId="1076"/>
          <ac:picMkLst>
            <pc:docMk/>
            <pc:sldMk cId="3682118613" sldId="331"/>
            <ac:picMk id="9" creationId="{C89BAE44-AE86-6942-4427-DA6A8B3998B1}"/>
          </ac:picMkLst>
        </pc:picChg>
      </pc:sldChg>
      <pc:sldChg chg="addSp delSp modSp mod">
        <pc:chgData name="Bjorn Bongaards" userId="394bbb0b-f318-4f84-9079-5d04e9ed7db0" providerId="ADAL" clId="{F258ABA2-28D3-4325-A870-794CACE73129}" dt="2026-05-07T14:41:29.703" v="2319" actId="2711"/>
        <pc:sldMkLst>
          <pc:docMk/>
          <pc:sldMk cId="1136249742" sldId="332"/>
        </pc:sldMkLst>
        <pc:spChg chg="mod">
          <ac:chgData name="Bjorn Bongaards" userId="394bbb0b-f318-4f84-9079-5d04e9ed7db0" providerId="ADAL" clId="{F258ABA2-28D3-4325-A870-794CACE73129}" dt="2026-05-07T14:41:18.913" v="2317" actId="2711"/>
          <ac:spMkLst>
            <pc:docMk/>
            <pc:sldMk cId="1136249742" sldId="332"/>
            <ac:spMk id="2" creationId="{7796CC72-6F85-EF61-DED2-94D9638607C8}"/>
          </ac:spMkLst>
        </pc:spChg>
        <pc:spChg chg="mod">
          <ac:chgData name="Bjorn Bongaards" userId="394bbb0b-f318-4f84-9079-5d04e9ed7db0" providerId="ADAL" clId="{F258ABA2-28D3-4325-A870-794CACE73129}" dt="2026-05-07T14:41:24.110" v="2318" actId="2711"/>
          <ac:spMkLst>
            <pc:docMk/>
            <pc:sldMk cId="1136249742" sldId="332"/>
            <ac:spMk id="3" creationId="{04275D05-4E6E-C404-BAA8-F819D135F4D0}"/>
          </ac:spMkLst>
        </pc:spChg>
        <pc:spChg chg="mod">
          <ac:chgData name="Bjorn Bongaards" userId="394bbb0b-f318-4f84-9079-5d04e9ed7db0" providerId="ADAL" clId="{F258ABA2-28D3-4325-A870-794CACE73129}" dt="2026-05-07T14:41:29.703" v="2319" actId="2711"/>
          <ac:spMkLst>
            <pc:docMk/>
            <pc:sldMk cId="1136249742" sldId="332"/>
            <ac:spMk id="5" creationId="{CAFDD11D-F85E-4AC7-E6C5-C1FDD6AB0AAB}"/>
          </ac:spMkLst>
        </pc:spChg>
        <pc:spChg chg="del">
          <ac:chgData name="Bjorn Bongaards" userId="394bbb0b-f318-4f84-9079-5d04e9ed7db0" providerId="ADAL" clId="{F258ABA2-28D3-4325-A870-794CACE73129}" dt="2026-05-07T14:31:57.553" v="2286" actId="478"/>
          <ac:spMkLst>
            <pc:docMk/>
            <pc:sldMk cId="1136249742" sldId="332"/>
            <ac:spMk id="6" creationId="{ED6D4EBA-6C15-2800-BEE7-E94A3FA4A139}"/>
          </ac:spMkLst>
        </pc:spChg>
        <pc:picChg chg="add mod">
          <ac:chgData name="Bjorn Bongaards" userId="394bbb0b-f318-4f84-9079-5d04e9ed7db0" providerId="ADAL" clId="{F258ABA2-28D3-4325-A870-794CACE73129}" dt="2026-05-07T14:32:05.362" v="2288" actId="1076"/>
          <ac:picMkLst>
            <pc:docMk/>
            <pc:sldMk cId="1136249742" sldId="332"/>
            <ac:picMk id="7" creationId="{29041B64-BE11-824C-FE14-DDFA4613C093}"/>
          </ac:picMkLst>
        </pc:picChg>
      </pc:sldChg>
      <pc:sldChg chg="addSp delSp modSp mod">
        <pc:chgData name="Bjorn Bongaards" userId="394bbb0b-f318-4f84-9079-5d04e9ed7db0" providerId="ADAL" clId="{F258ABA2-28D3-4325-A870-794CACE73129}" dt="2026-05-07T14:41:02.535" v="2316" actId="1076"/>
        <pc:sldMkLst>
          <pc:docMk/>
          <pc:sldMk cId="1738776099" sldId="333"/>
        </pc:sldMkLst>
        <pc:spChg chg="mod">
          <ac:chgData name="Bjorn Bongaards" userId="394bbb0b-f318-4f84-9079-5d04e9ed7db0" providerId="ADAL" clId="{F258ABA2-28D3-4325-A870-794CACE73129}" dt="2026-05-07T14:40:36.120" v="2312" actId="2711"/>
          <ac:spMkLst>
            <pc:docMk/>
            <pc:sldMk cId="1738776099" sldId="333"/>
            <ac:spMk id="2" creationId="{AC65D94A-98CC-12AD-BBF7-BB8220161BFC}"/>
          </ac:spMkLst>
        </pc:spChg>
        <pc:spChg chg="mod">
          <ac:chgData name="Bjorn Bongaards" userId="394bbb0b-f318-4f84-9079-5d04e9ed7db0" providerId="ADAL" clId="{F258ABA2-28D3-4325-A870-794CACE73129}" dt="2026-05-07T14:41:02.535" v="2316" actId="1076"/>
          <ac:spMkLst>
            <pc:docMk/>
            <pc:sldMk cId="1738776099" sldId="333"/>
            <ac:spMk id="3" creationId="{5A739C7E-EF92-AE61-35EF-045508B82184}"/>
          </ac:spMkLst>
        </pc:spChg>
        <pc:spChg chg="del">
          <ac:chgData name="Bjorn Bongaards" userId="394bbb0b-f318-4f84-9079-5d04e9ed7db0" providerId="ADAL" clId="{F258ABA2-28D3-4325-A870-794CACE73129}" dt="2026-05-07T14:32:10.647" v="2289" actId="478"/>
          <ac:spMkLst>
            <pc:docMk/>
            <pc:sldMk cId="1738776099" sldId="333"/>
            <ac:spMk id="4" creationId="{9638DAFA-1AD0-D06B-87FA-34CE012E0FA0}"/>
          </ac:spMkLst>
        </pc:spChg>
        <pc:spChg chg="mod">
          <ac:chgData name="Bjorn Bongaards" userId="394bbb0b-f318-4f84-9079-5d04e9ed7db0" providerId="ADAL" clId="{F258ABA2-28D3-4325-A870-794CACE73129}" dt="2026-05-07T14:40:55.918" v="2315" actId="1076"/>
          <ac:spMkLst>
            <pc:docMk/>
            <pc:sldMk cId="1738776099" sldId="333"/>
            <ac:spMk id="5" creationId="{3AB07ED4-8D70-7798-FF01-246009852ACC}"/>
          </ac:spMkLst>
        </pc:spChg>
        <pc:spChg chg="del">
          <ac:chgData name="Bjorn Bongaards" userId="394bbb0b-f318-4f84-9079-5d04e9ed7db0" providerId="ADAL" clId="{F258ABA2-28D3-4325-A870-794CACE73129}" dt="2026-05-07T14:32:14.076" v="2290" actId="478"/>
          <ac:spMkLst>
            <pc:docMk/>
            <pc:sldMk cId="1738776099" sldId="333"/>
            <ac:spMk id="6" creationId="{94AC10C1-D45B-8763-E446-EA7EF3B8A480}"/>
          </ac:spMkLst>
        </pc:spChg>
        <pc:picChg chg="add mod">
          <ac:chgData name="Bjorn Bongaards" userId="394bbb0b-f318-4f84-9079-5d04e9ed7db0" providerId="ADAL" clId="{F258ABA2-28D3-4325-A870-794CACE73129}" dt="2026-05-07T14:32:22.021" v="2292" actId="1076"/>
          <ac:picMkLst>
            <pc:docMk/>
            <pc:sldMk cId="1738776099" sldId="333"/>
            <ac:picMk id="9" creationId="{521212B2-F0BB-15E3-6A44-2863801FC3B8}"/>
          </ac:picMkLst>
        </pc:picChg>
      </pc:sldChg>
      <pc:sldChg chg="addSp delSp modSp mod modTransition modNotesTx">
        <pc:chgData name="Bjorn Bongaards" userId="394bbb0b-f318-4f84-9079-5d04e9ed7db0" providerId="ADAL" clId="{F258ABA2-28D3-4325-A870-794CACE73129}" dt="2026-05-07T05:53:18.226" v="2181"/>
        <pc:sldMkLst>
          <pc:docMk/>
          <pc:sldMk cId="1572787817" sldId="335"/>
        </pc:sldMkLst>
        <pc:spChg chg="mod">
          <ac:chgData name="Bjorn Bongaards" userId="394bbb0b-f318-4f84-9079-5d04e9ed7db0" providerId="ADAL" clId="{F258ABA2-28D3-4325-A870-794CACE73129}" dt="2026-05-05T11:16:10.615" v="1419" actId="20577"/>
          <ac:spMkLst>
            <pc:docMk/>
            <pc:sldMk cId="1572787817" sldId="335"/>
            <ac:spMk id="5" creationId="{177FF6F1-0370-9D27-61AA-8D3438CF57DF}"/>
          </ac:spMkLst>
        </pc:spChg>
        <pc:spChg chg="add mod">
          <ac:chgData name="Bjorn Bongaards" userId="394bbb0b-f318-4f84-9079-5d04e9ed7db0" providerId="ADAL" clId="{F258ABA2-28D3-4325-A870-794CACE73129}" dt="2026-05-05T12:37:09.516" v="1607" actId="1076"/>
          <ac:spMkLst>
            <pc:docMk/>
            <pc:sldMk cId="1572787817" sldId="335"/>
            <ac:spMk id="8" creationId="{C62E9D8D-0587-8C25-E52F-DC64A95F9F9F}"/>
          </ac:spMkLst>
        </pc:spChg>
        <pc:picChg chg="mod">
          <ac:chgData name="Bjorn Bongaards" userId="394bbb0b-f318-4f84-9079-5d04e9ed7db0" providerId="ADAL" clId="{F258ABA2-28D3-4325-A870-794CACE73129}" dt="2026-05-05T12:39:12.891" v="1617" actId="14100"/>
          <ac:picMkLst>
            <pc:docMk/>
            <pc:sldMk cId="1572787817" sldId="335"/>
            <ac:picMk id="3" creationId="{416532FF-0FA0-811A-BB9F-1909951F0855}"/>
          </ac:picMkLst>
        </pc:picChg>
        <pc:picChg chg="add mod">
          <ac:chgData name="Bjorn Bongaards" userId="394bbb0b-f318-4f84-9079-5d04e9ed7db0" providerId="ADAL" clId="{F258ABA2-28D3-4325-A870-794CACE73129}" dt="2026-05-05T11:11:26.377" v="1352" actId="1076"/>
          <ac:picMkLst>
            <pc:docMk/>
            <pc:sldMk cId="1572787817" sldId="335"/>
            <ac:picMk id="4" creationId="{5BF875DF-9101-251A-032C-B824811A1687}"/>
          </ac:picMkLst>
        </pc:picChg>
        <pc:picChg chg="mod">
          <ac:chgData name="Bjorn Bongaards" userId="394bbb0b-f318-4f84-9079-5d04e9ed7db0" providerId="ADAL" clId="{F258ABA2-28D3-4325-A870-794CACE73129}" dt="2026-05-05T12:36:18.911" v="1603" actId="1076"/>
          <ac:picMkLst>
            <pc:docMk/>
            <pc:sldMk cId="1572787817" sldId="335"/>
            <ac:picMk id="7" creationId="{F0230E19-1B33-077B-C35E-3A2F23F75C4D}"/>
          </ac:picMkLst>
        </pc:picChg>
        <pc:picChg chg="add mod">
          <ac:chgData name="Bjorn Bongaards" userId="394bbb0b-f318-4f84-9079-5d04e9ed7db0" providerId="ADAL" clId="{F258ABA2-28D3-4325-A870-794CACE73129}" dt="2026-05-05T12:38:52.426" v="1615" actId="1076"/>
          <ac:picMkLst>
            <pc:docMk/>
            <pc:sldMk cId="1572787817" sldId="335"/>
            <ac:picMk id="14" creationId="{75376510-8FC6-B6F9-F2F7-514A6575E09F}"/>
          </ac:picMkLst>
        </pc:picChg>
      </pc:sldChg>
      <pc:sldChg chg="addSp delSp modSp new mod modTransition modAnim modNotesTx">
        <pc:chgData name="Bjorn Bongaards" userId="394bbb0b-f318-4f84-9079-5d04e9ed7db0" providerId="ADAL" clId="{F258ABA2-28D3-4325-A870-794CACE73129}" dt="2026-05-07T05:30:48.372" v="2070" actId="20577"/>
        <pc:sldMkLst>
          <pc:docMk/>
          <pc:sldMk cId="987015504" sldId="336"/>
        </pc:sldMkLst>
        <pc:spChg chg="add mod">
          <ac:chgData name="Bjorn Bongaards" userId="394bbb0b-f318-4f84-9079-5d04e9ed7db0" providerId="ADAL" clId="{F258ABA2-28D3-4325-A870-794CACE73129}" dt="2026-05-05T12:56:15.793" v="1795" actId="14100"/>
          <ac:spMkLst>
            <pc:docMk/>
            <pc:sldMk cId="987015504" sldId="336"/>
            <ac:spMk id="7" creationId="{EB4A61CC-A321-5453-233A-BBE80B4D281B}"/>
          </ac:spMkLst>
        </pc:spChg>
        <pc:spChg chg="add mod">
          <ac:chgData name="Bjorn Bongaards" userId="394bbb0b-f318-4f84-9079-5d04e9ed7db0" providerId="ADAL" clId="{F258ABA2-28D3-4325-A870-794CACE73129}" dt="2026-05-05T12:56:47.697" v="1799" actId="113"/>
          <ac:spMkLst>
            <pc:docMk/>
            <pc:sldMk cId="987015504" sldId="336"/>
            <ac:spMk id="9" creationId="{F62AE0BF-F0BC-B28C-1F06-976976628BA8}"/>
          </ac:spMkLst>
        </pc:spChg>
        <pc:spChg chg="add mod">
          <ac:chgData name="Bjorn Bongaards" userId="394bbb0b-f318-4f84-9079-5d04e9ed7db0" providerId="ADAL" clId="{F258ABA2-28D3-4325-A870-794CACE73129}" dt="2026-05-05T12:59:50.563" v="1836" actId="207"/>
          <ac:spMkLst>
            <pc:docMk/>
            <pc:sldMk cId="987015504" sldId="336"/>
            <ac:spMk id="11" creationId="{E6C40FA0-55A0-2F20-424B-727CDB86316A}"/>
          </ac:spMkLst>
        </pc:spChg>
        <pc:spChg chg="add mod">
          <ac:chgData name="Bjorn Bongaards" userId="394bbb0b-f318-4f84-9079-5d04e9ed7db0" providerId="ADAL" clId="{F258ABA2-28D3-4325-A870-794CACE73129}" dt="2026-05-05T13:00:27.957" v="1843" actId="207"/>
          <ac:spMkLst>
            <pc:docMk/>
            <pc:sldMk cId="987015504" sldId="336"/>
            <ac:spMk id="13" creationId="{6C5788E1-3782-38C3-419D-EC8E59C87AA2}"/>
          </ac:spMkLst>
        </pc:spChg>
        <pc:spChg chg="add mod">
          <ac:chgData name="Bjorn Bongaards" userId="394bbb0b-f318-4f84-9079-5d04e9ed7db0" providerId="ADAL" clId="{F258ABA2-28D3-4325-A870-794CACE73129}" dt="2026-05-05T13:01:32.780" v="1850" actId="207"/>
          <ac:spMkLst>
            <pc:docMk/>
            <pc:sldMk cId="987015504" sldId="336"/>
            <ac:spMk id="15" creationId="{164DD44E-1C8A-66E7-2D4B-CCDC637F55C4}"/>
          </ac:spMkLst>
        </pc:spChg>
        <pc:picChg chg="add mod">
          <ac:chgData name="Bjorn Bongaards" userId="394bbb0b-f318-4f84-9079-5d04e9ed7db0" providerId="ADAL" clId="{F258ABA2-28D3-4325-A870-794CACE73129}" dt="2026-05-04T14:53:04.735" v="394" actId="1076"/>
          <ac:picMkLst>
            <pc:docMk/>
            <pc:sldMk cId="987015504" sldId="336"/>
            <ac:picMk id="3" creationId="{D48868A5-9D7D-2728-E0DC-CCD5A75DEE41}"/>
          </ac:picMkLst>
        </pc:picChg>
        <pc:picChg chg="add mod">
          <ac:chgData name="Bjorn Bongaards" userId="394bbb0b-f318-4f84-9079-5d04e9ed7db0" providerId="ADAL" clId="{F258ABA2-28D3-4325-A870-794CACE73129}" dt="2026-05-04T14:54:41.480" v="409" actId="1076"/>
          <ac:picMkLst>
            <pc:docMk/>
            <pc:sldMk cId="987015504" sldId="336"/>
            <ac:picMk id="5" creationId="{2DC7B82B-901E-ED61-6ABF-38040178C0A1}"/>
          </ac:picMkLst>
        </pc:picChg>
      </pc:sldChg>
      <pc:sldChg chg="addSp modSp new mod modAnim modNotesTx">
        <pc:chgData name="Bjorn Bongaards" userId="394bbb0b-f318-4f84-9079-5d04e9ed7db0" providerId="ADAL" clId="{F258ABA2-28D3-4325-A870-794CACE73129}" dt="2026-05-07T17:09:39.966" v="2381"/>
        <pc:sldMkLst>
          <pc:docMk/>
          <pc:sldMk cId="1711866422" sldId="337"/>
        </pc:sldMkLst>
        <pc:spChg chg="add mod">
          <ac:chgData name="Bjorn Bongaards" userId="394bbb0b-f318-4f84-9079-5d04e9ed7db0" providerId="ADAL" clId="{F258ABA2-28D3-4325-A870-794CACE73129}" dt="2026-05-07T17:08:45.221" v="2371" actId="20577"/>
          <ac:spMkLst>
            <pc:docMk/>
            <pc:sldMk cId="1711866422" sldId="337"/>
            <ac:spMk id="2" creationId="{4B64297B-CFFA-0477-89F0-91AC0C61B5BF}"/>
          </ac:spMkLst>
        </pc:spChg>
        <pc:spChg chg="add mod">
          <ac:chgData name="Bjorn Bongaards" userId="394bbb0b-f318-4f84-9079-5d04e9ed7db0" providerId="ADAL" clId="{F258ABA2-28D3-4325-A870-794CACE73129}" dt="2026-05-07T17:08:08.090" v="2360" actId="20577"/>
          <ac:spMkLst>
            <pc:docMk/>
            <pc:sldMk cId="1711866422" sldId="337"/>
            <ac:spMk id="3" creationId="{DE2C866E-C6B7-64B8-B53E-DF417325FC52}"/>
          </ac:spMkLst>
        </pc:spChg>
        <pc:spChg chg="add mod">
          <ac:chgData name="Bjorn Bongaards" userId="394bbb0b-f318-4f84-9079-5d04e9ed7db0" providerId="ADAL" clId="{F258ABA2-28D3-4325-A870-794CACE73129}" dt="2026-05-05T12:44:26.865" v="1665" actId="1076"/>
          <ac:spMkLst>
            <pc:docMk/>
            <pc:sldMk cId="1711866422" sldId="337"/>
            <ac:spMk id="6" creationId="{912B7EA2-54DF-36C5-C78D-4FBEAD2B69F1}"/>
          </ac:spMkLst>
        </pc:spChg>
        <pc:spChg chg="add mod">
          <ac:chgData name="Bjorn Bongaards" userId="394bbb0b-f318-4f84-9079-5d04e9ed7db0" providerId="ADAL" clId="{F258ABA2-28D3-4325-A870-794CACE73129}" dt="2026-05-05T12:45:28.087" v="1682" actId="1076"/>
          <ac:spMkLst>
            <pc:docMk/>
            <pc:sldMk cId="1711866422" sldId="337"/>
            <ac:spMk id="7" creationId="{D827B763-8D90-5B52-7B32-2818B5A1396C}"/>
          </ac:spMkLst>
        </pc:spChg>
        <pc:picChg chg="add mod">
          <ac:chgData name="Bjorn Bongaards" userId="394bbb0b-f318-4f84-9079-5d04e9ed7db0" providerId="ADAL" clId="{F258ABA2-28D3-4325-A870-794CACE73129}" dt="2026-05-04T16:11:53.014" v="954" actId="1076"/>
          <ac:picMkLst>
            <pc:docMk/>
            <pc:sldMk cId="1711866422" sldId="337"/>
            <ac:picMk id="4" creationId="{9F7AFEC3-1509-6EA3-7BB4-385BC34935EB}"/>
          </ac:picMkLst>
        </pc:picChg>
        <pc:picChg chg="add mod">
          <ac:chgData name="Bjorn Bongaards" userId="394bbb0b-f318-4f84-9079-5d04e9ed7db0" providerId="ADAL" clId="{F258ABA2-28D3-4325-A870-794CACE73129}" dt="2026-05-04T16:12:08.613" v="956" actId="1076"/>
          <ac:picMkLst>
            <pc:docMk/>
            <pc:sldMk cId="1711866422" sldId="337"/>
            <ac:picMk id="5" creationId="{F6F085B1-0EB4-2A8C-6CF5-C1240570A2EB}"/>
          </ac:picMkLst>
        </pc:picChg>
      </pc:sldChg>
      <pc:sldChg chg="addSp modSp new mod modNotesTx">
        <pc:chgData name="Bjorn Bongaards" userId="394bbb0b-f318-4f84-9079-5d04e9ed7db0" providerId="ADAL" clId="{F258ABA2-28D3-4325-A870-794CACE73129}" dt="2026-05-07T05:36:59.378" v="2122" actId="20577"/>
        <pc:sldMkLst>
          <pc:docMk/>
          <pc:sldMk cId="907012522" sldId="339"/>
        </pc:sldMkLst>
        <pc:spChg chg="add">
          <ac:chgData name="Bjorn Bongaards" userId="394bbb0b-f318-4f84-9079-5d04e9ed7db0" providerId="ADAL" clId="{F258ABA2-28D3-4325-A870-794CACE73129}" dt="2026-05-04T17:48:43.707" v="1306"/>
          <ac:spMkLst>
            <pc:docMk/>
            <pc:sldMk cId="907012522" sldId="339"/>
            <ac:spMk id="2" creationId="{C3AEA848-2BF2-9975-63CB-2A4789D6888A}"/>
          </ac:spMkLst>
        </pc:spChg>
        <pc:picChg chg="add mod">
          <ac:chgData name="Bjorn Bongaards" userId="394bbb0b-f318-4f84-9079-5d04e9ed7db0" providerId="ADAL" clId="{F258ABA2-28D3-4325-A870-794CACE73129}" dt="2026-05-05T11:46:32.325" v="1473" actId="1076"/>
          <ac:picMkLst>
            <pc:docMk/>
            <pc:sldMk cId="907012522" sldId="339"/>
            <ac:picMk id="4" creationId="{4246804A-5D10-696F-E844-B8D3E6CC1F57}"/>
          </ac:picMkLst>
        </pc:picChg>
      </pc:sldChg>
      <pc:sldChg chg="delSp modSp add del mod">
        <pc:chgData name="Bjorn Bongaards" userId="394bbb0b-f318-4f84-9079-5d04e9ed7db0" providerId="ADAL" clId="{F258ABA2-28D3-4325-A870-794CACE73129}" dt="2026-05-07T14:12:03.645" v="2236" actId="47"/>
        <pc:sldMkLst>
          <pc:docMk/>
          <pc:sldMk cId="3214670136" sldId="341"/>
        </pc:sldMkLst>
      </pc:sldChg>
      <pc:sldChg chg="addSp modSp new mod ord modTransition modNotesTx">
        <pc:chgData name="Bjorn Bongaards" userId="394bbb0b-f318-4f84-9079-5d04e9ed7db0" providerId="ADAL" clId="{F258ABA2-28D3-4325-A870-794CACE73129}" dt="2026-05-07T17:10:26.050" v="2382"/>
        <pc:sldMkLst>
          <pc:docMk/>
          <pc:sldMk cId="3285764722" sldId="342"/>
        </pc:sldMkLst>
        <pc:spChg chg="add mod">
          <ac:chgData name="Bjorn Bongaards" userId="394bbb0b-f318-4f84-9079-5d04e9ed7db0" providerId="ADAL" clId="{F258ABA2-28D3-4325-A870-794CACE73129}" dt="2026-05-05T12:46:42.443" v="1689" actId="255"/>
          <ac:spMkLst>
            <pc:docMk/>
            <pc:sldMk cId="3285764722" sldId="342"/>
            <ac:spMk id="4" creationId="{14CF48BA-38FF-1A38-A519-BA7C1A0CD57F}"/>
          </ac:spMkLst>
        </pc:spChg>
        <pc:picChg chg="add mod">
          <ac:chgData name="Bjorn Bongaards" userId="394bbb0b-f318-4f84-9079-5d04e9ed7db0" providerId="ADAL" clId="{F258ABA2-28D3-4325-A870-794CACE73129}" dt="2026-05-05T11:33:51.074" v="1454" actId="14100"/>
          <ac:picMkLst>
            <pc:docMk/>
            <pc:sldMk cId="3285764722" sldId="342"/>
            <ac:picMk id="3" creationId="{96D833D1-176A-0CBB-504E-F7431D260BE2}"/>
          </ac:picMkLst>
        </pc:picChg>
      </pc:sldChg>
      <pc:sldChg chg="addSp modSp new mod ord modTransition modNotesTx">
        <pc:chgData name="Bjorn Bongaards" userId="394bbb0b-f318-4f84-9079-5d04e9ed7db0" providerId="ADAL" clId="{F258ABA2-28D3-4325-A870-794CACE73129}" dt="2026-05-07T17:10:54.961" v="2383"/>
        <pc:sldMkLst>
          <pc:docMk/>
          <pc:sldMk cId="2944011411" sldId="343"/>
        </pc:sldMkLst>
        <pc:spChg chg="add mod">
          <ac:chgData name="Bjorn Bongaards" userId="394bbb0b-f318-4f84-9079-5d04e9ed7db0" providerId="ADAL" clId="{F258ABA2-28D3-4325-A870-794CACE73129}" dt="2026-05-05T12:46:27.886" v="1687" actId="2711"/>
          <ac:spMkLst>
            <pc:docMk/>
            <pc:sldMk cId="2944011411" sldId="343"/>
            <ac:spMk id="6" creationId="{DC6FF184-F704-DF49-FA8D-2F4A230E3757}"/>
          </ac:spMkLst>
        </pc:spChg>
        <pc:picChg chg="add mod">
          <ac:chgData name="Bjorn Bongaards" userId="394bbb0b-f318-4f84-9079-5d04e9ed7db0" providerId="ADAL" clId="{F258ABA2-28D3-4325-A870-794CACE73129}" dt="2026-05-05T11:44:40.462" v="1462" actId="1076"/>
          <ac:picMkLst>
            <pc:docMk/>
            <pc:sldMk cId="2944011411" sldId="343"/>
            <ac:picMk id="3" creationId="{F816F200-EDAB-6786-5C74-13423FBCF37E}"/>
          </ac:picMkLst>
        </pc:picChg>
      </pc:sldChg>
      <pc:sldChg chg="addSp modSp new del mod modTransition modNotesTx">
        <pc:chgData name="Bjorn Bongaards" userId="394bbb0b-f318-4f84-9079-5d04e9ed7db0" providerId="ADAL" clId="{F258ABA2-28D3-4325-A870-794CACE73129}" dt="2026-05-07T14:18:45.559" v="2239" actId="47"/>
        <pc:sldMkLst>
          <pc:docMk/>
          <pc:sldMk cId="1058255280" sldId="344"/>
        </pc:sldMkLst>
      </pc:sldChg>
      <pc:sldChg chg="addSp modSp mod">
        <pc:chgData name="Bjorn Bongaards" userId="394bbb0b-f318-4f84-9079-5d04e9ed7db0" providerId="ADAL" clId="{F258ABA2-28D3-4325-A870-794CACE73129}" dt="2026-05-07T14:30:10.869" v="2268" actId="1076"/>
        <pc:sldMkLst>
          <pc:docMk/>
          <pc:sldMk cId="2272358605" sldId="345"/>
        </pc:sldMkLst>
        <pc:picChg chg="add mod">
          <ac:chgData name="Bjorn Bongaards" userId="394bbb0b-f318-4f84-9079-5d04e9ed7db0" providerId="ADAL" clId="{F258ABA2-28D3-4325-A870-794CACE73129}" dt="2026-05-07T14:30:10.869" v="2268" actId="1076"/>
          <ac:picMkLst>
            <pc:docMk/>
            <pc:sldMk cId="2272358605" sldId="345"/>
            <ac:picMk id="6" creationId="{B0BCCA2B-EEBE-FE17-5540-D7E9209DC987}"/>
          </ac:picMkLst>
        </pc:picChg>
      </pc:sldChg>
      <pc:sldChg chg="modSp mod">
        <pc:chgData name="Bjorn Bongaards" userId="394bbb0b-f318-4f84-9079-5d04e9ed7db0" providerId="ADAL" clId="{F258ABA2-28D3-4325-A870-794CACE73129}" dt="2026-05-07T14:41:39.533" v="2320" actId="2711"/>
        <pc:sldMkLst>
          <pc:docMk/>
          <pc:sldMk cId="1618080263" sldId="347"/>
        </pc:sldMkLst>
        <pc:spChg chg="mod">
          <ac:chgData name="Bjorn Bongaards" userId="394bbb0b-f318-4f84-9079-5d04e9ed7db0" providerId="ADAL" clId="{F258ABA2-28D3-4325-A870-794CACE73129}" dt="2026-05-07T14:41:39.533" v="2320" actId="2711"/>
          <ac:spMkLst>
            <pc:docMk/>
            <pc:sldMk cId="1618080263" sldId="347"/>
            <ac:spMk id="8" creationId="{099E7537-FF1E-8F38-18A2-9B86B8ACDC0A}"/>
          </ac:spMkLst>
        </pc:spChg>
      </pc:sldChg>
      <pc:sldChg chg="addSp delSp modSp new mod modTransition">
        <pc:chgData name="Bjorn Bongaards" userId="394bbb0b-f318-4f84-9079-5d04e9ed7db0" providerId="ADAL" clId="{F258ABA2-28D3-4325-A870-794CACE73129}" dt="2026-05-07T17:25:02.937" v="2448"/>
        <pc:sldMkLst>
          <pc:docMk/>
          <pc:sldMk cId="2446522246" sldId="348"/>
        </pc:sldMkLst>
        <pc:picChg chg="add del mod">
          <ac:chgData name="Bjorn Bongaards" userId="394bbb0b-f318-4f84-9079-5d04e9ed7db0" providerId="ADAL" clId="{F258ABA2-28D3-4325-A870-794CACE73129}" dt="2026-05-07T16:04:35.200" v="2348" actId="478"/>
          <ac:picMkLst>
            <pc:docMk/>
            <pc:sldMk cId="2446522246" sldId="348"/>
            <ac:picMk id="3" creationId="{A951248A-A012-477F-B665-110779D23C5B}"/>
          </ac:picMkLst>
        </pc:picChg>
        <pc:picChg chg="add mod">
          <ac:chgData name="Bjorn Bongaards" userId="394bbb0b-f318-4f84-9079-5d04e9ed7db0" providerId="ADAL" clId="{F258ABA2-28D3-4325-A870-794CACE73129}" dt="2026-05-07T16:05:10.737" v="2355" actId="1076"/>
          <ac:picMkLst>
            <pc:docMk/>
            <pc:sldMk cId="2446522246" sldId="348"/>
            <ac:picMk id="5" creationId="{D46CD32D-0D3C-D4A3-B4F9-FF7346BCFF03}"/>
          </ac:picMkLst>
        </pc:picChg>
      </pc:sldChg>
      <pc:sldChg chg="del">
        <pc:chgData name="Bjorn Bongaards" userId="394bbb0b-f318-4f84-9079-5d04e9ed7db0" providerId="ADAL" clId="{F258ABA2-28D3-4325-A870-794CACE73129}" dt="2026-05-07T14:33:55.068" v="2296" actId="47"/>
        <pc:sldMkLst>
          <pc:docMk/>
          <pc:sldMk cId="3479678602" sldId="348"/>
        </pc:sldMkLst>
      </pc:sldChg>
      <pc:sldChg chg="addSp delSp modSp new mod">
        <pc:chgData name="Bjorn Bongaards" userId="394bbb0b-f318-4f84-9079-5d04e9ed7db0" providerId="ADAL" clId="{F258ABA2-28D3-4325-A870-794CACE73129}" dt="2026-05-08T13:28:42.266" v="2679" actId="1076"/>
        <pc:sldMkLst>
          <pc:docMk/>
          <pc:sldMk cId="218247714" sldId="350"/>
        </pc:sldMkLst>
        <pc:picChg chg="add del mod">
          <ac:chgData name="Bjorn Bongaards" userId="394bbb0b-f318-4f84-9079-5d04e9ed7db0" providerId="ADAL" clId="{F258ABA2-28D3-4325-A870-794CACE73129}" dt="2026-05-08T13:27:40.041" v="2674" actId="478"/>
          <ac:picMkLst>
            <pc:docMk/>
            <pc:sldMk cId="218247714" sldId="350"/>
            <ac:picMk id="3" creationId="{F460403B-64EC-68D1-82E3-45D8C5186EF1}"/>
          </ac:picMkLst>
        </pc:picChg>
        <pc:picChg chg="add mod">
          <ac:chgData name="Bjorn Bongaards" userId="394bbb0b-f318-4f84-9079-5d04e9ed7db0" providerId="ADAL" clId="{F258ABA2-28D3-4325-A870-794CACE73129}" dt="2026-05-08T13:28:42.266" v="2679" actId="1076"/>
          <ac:picMkLst>
            <pc:docMk/>
            <pc:sldMk cId="218247714" sldId="350"/>
            <ac:picMk id="5" creationId="{D6E68659-3149-8176-4E9D-E1291B411E7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243D87FA-A25F-F44F-AB4F-095F89F56C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66976AC-C7A1-13A7-1154-D3463DC688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D794D7-8334-4A91-AF54-A2B076C7AD50}" type="datetimeFigureOut">
              <a:rPr lang="nl-NL" smtClean="0"/>
              <a:t>8-5-2026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243638A-BE1B-A101-6A35-94442006BA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7CC11D7-18D2-C7E5-4F3C-2B94696640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7607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B8B83-5392-4575-B574-F4C5D8863A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1518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7031E-9A57-C448-850C-D3F274574048}" type="datetimeFigureOut">
              <a:rPr lang="nl-NL" smtClean="0"/>
              <a:t>8-5-2026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19200"/>
            <a:ext cx="5853112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909" y="4693920"/>
            <a:ext cx="5335270" cy="38404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607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52D38-649F-2742-B8D4-CEFE198114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5457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intro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0104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Bjorn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6731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Bjorn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9112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Bjorn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25054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Bjorn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7156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Bjorn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73025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Bjorn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04225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Bjorn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11408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Bjorn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16601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Bjorn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15438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Bjorn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3131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Anouk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34424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Bjorn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90913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Bjorn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17851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Bjorn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62270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Bjorn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64438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Bjorn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8090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B5E82-E2F2-C779-D082-3E87807AF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BACB549-3FAC-38F9-F673-EC72C2BD58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5B7DB82-DADF-EA59-7246-163E1930CC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Bjorn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58E3673-E842-604F-F440-C827767409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4415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Anouk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9358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Bjorn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7014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Anouk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3977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Anouk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5967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Anouk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4608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Anouk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9519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Overgang van Anouk naar Bjorn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063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A16532-9818-449C-BBED-08526F6D3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Effra" panose="02000506080000020004" pitchFamily="2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463242A-2615-4F97-A11E-94A966350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Effra" panose="0200050608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5E9F262-EB07-43B2-88DC-05B892E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8-5-2026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2D8B6FF-B399-4E0B-8ED4-26E5D0DB8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0C3B986-4732-4AEA-80AF-896F19994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3480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88A08F-AB43-4BF9-ABCB-DF7281450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54D7517-DEA0-4D82-8F5B-C554F4BA1D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29AA1E5-D26E-4914-8646-464C46527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8-5-2026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ADCE312-5144-4421-865F-22EC8FA72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171D65C-570E-40AE-844D-07BD851AA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2128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C5DC912-268B-443F-B9BC-CF4D0BC94F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56E0DDD-8AEF-43CB-82CF-69189EB37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7E25A30-79F0-44B1-9228-A1CBA9740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8-5-2026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4B8293-F539-4212-8950-B07F9BEA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D65D48-E244-438B-9FDD-B60537535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6759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FA6E03-AFFA-425F-B098-FB39FD93D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ffra" panose="02000506080000020004" pitchFamily="2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4FF8226-A94B-48C7-8AF1-4AC47F024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Effra" panose="02000506080000020004" pitchFamily="2" charset="0"/>
              </a:defRPr>
            </a:lvl1pPr>
            <a:lvl2pPr>
              <a:defRPr>
                <a:latin typeface="Effra" panose="02000506080000020004" pitchFamily="2" charset="0"/>
              </a:defRPr>
            </a:lvl2pPr>
            <a:lvl3pPr>
              <a:defRPr>
                <a:latin typeface="Effra" panose="02000506080000020004" pitchFamily="2" charset="0"/>
              </a:defRPr>
            </a:lvl3pPr>
            <a:lvl4pPr>
              <a:defRPr>
                <a:latin typeface="Effra" panose="02000506080000020004" pitchFamily="2" charset="0"/>
              </a:defRPr>
            </a:lvl4pPr>
            <a:lvl5pPr>
              <a:defRPr>
                <a:latin typeface="Effra" panose="02000506080000020004" pitchFamily="2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1A6391-A82D-4E67-B394-7F606DBCF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8-5-2026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D4E7E76-91FC-48CD-9CF9-AEC6DFF87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7FE3BF-0F76-43E2-B69A-C702BD894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0663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5EAD74-2CDD-40DF-8F72-C4AC0AE0E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Effra" panose="02000506080000020004" pitchFamily="2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2587472-0929-4D17-9131-B70CAFCFA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Effra" panose="0200050608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4B91DB2-2E4D-407A-8504-0B1EB58A4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8-5-2026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EFC3C07-E487-4540-A5AD-44E4EFE9D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24D2E6F-378F-42BF-9704-54E14330B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8676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043E02-C82F-41CD-BAE9-5C223CEC2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ffra" panose="02000506080000020004" pitchFamily="2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6D60E5-ACB5-416B-A731-E8CE59B3D0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Effra" panose="02000506080000020004" pitchFamily="2" charset="0"/>
              </a:defRPr>
            </a:lvl1pPr>
            <a:lvl2pPr>
              <a:defRPr>
                <a:latin typeface="Effra" panose="02000506080000020004" pitchFamily="2" charset="0"/>
              </a:defRPr>
            </a:lvl2pPr>
            <a:lvl3pPr>
              <a:defRPr>
                <a:latin typeface="Effra" panose="02000506080000020004" pitchFamily="2" charset="0"/>
              </a:defRPr>
            </a:lvl3pPr>
            <a:lvl4pPr>
              <a:defRPr>
                <a:latin typeface="Effra" panose="02000506080000020004" pitchFamily="2" charset="0"/>
              </a:defRPr>
            </a:lvl4pPr>
            <a:lvl5pPr>
              <a:defRPr>
                <a:latin typeface="Effra" panose="02000506080000020004" pitchFamily="2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B093461-9CE4-41B0-918C-FDF23FE09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Effra" panose="02000506080000020004" pitchFamily="2" charset="0"/>
              </a:defRPr>
            </a:lvl1pPr>
            <a:lvl2pPr>
              <a:defRPr>
                <a:latin typeface="Effra" panose="02000506080000020004" pitchFamily="2" charset="0"/>
              </a:defRPr>
            </a:lvl2pPr>
            <a:lvl3pPr>
              <a:defRPr>
                <a:latin typeface="Effra" panose="02000506080000020004" pitchFamily="2" charset="0"/>
              </a:defRPr>
            </a:lvl3pPr>
            <a:lvl4pPr>
              <a:defRPr>
                <a:latin typeface="Effra" panose="02000506080000020004" pitchFamily="2" charset="0"/>
              </a:defRPr>
            </a:lvl4pPr>
            <a:lvl5pPr>
              <a:defRPr>
                <a:latin typeface="Effra" panose="02000506080000020004" pitchFamily="2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0B89E1E-F0DD-406E-9EB8-4D940AB94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8-5-2026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C72E9F9-4F52-447E-AA38-9875ED6F4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E4285A2-C79D-47EA-85DB-0F023340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3136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9EA1EB-721B-400E-B08B-7D893270D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A50D914-35D0-4489-9795-CB4436BB5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589AC21-009F-4592-8910-B01CEB399D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8A7AB2D-1827-447E-B676-9A6C4B6D37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DC2F668-681E-4E87-989B-4AA975ED1B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83E1523-49C2-490E-8422-677462869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8-5-2026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7F313EA-A5EE-45CD-9584-E4A6F0016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66FC7E7-2703-4ED7-930F-C183914B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7546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DB9EC8-E329-49B0-96C5-15C780C9F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ffra" panose="02000506080000020004" pitchFamily="2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AC0B8A5-B9F4-41D2-9F15-91132771B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8-5-2026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8CD471B-B34B-4B87-8D11-D9E79E75E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58913C3-42D3-4DD9-BCD8-EA9B39476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6944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2BA6AF2-1E6B-4E7D-838B-9F727C46A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8-5-2026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2D9A554-7E04-4CC9-BC8D-E4FCBE087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72587F0-B060-4089-BC0C-38B7F4ED2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8589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73D095-28D1-4082-9343-982A787C4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E2AF4C-6BC3-408A-BFF2-40FAB6D47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B1FFA66-174F-435A-B03E-65596F4D8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3A7C9ED-7211-4CC3-893A-1F4846496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8-5-2026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6C2FC4F-FFD1-4CBD-B998-4E116A33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77A224E-FDE5-4965-96F4-99B33E96C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8366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86E5F3-161B-49B4-97B0-6B58F942C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27190D5-4E8C-4C83-81D5-12BC427841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70DCF37-7B0B-4111-AA33-65BE4E98DB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54AF457-ACD4-47DA-9E73-F79C09BEA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8-5-2026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0E12D56-340A-4350-89C5-63E925C43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4E4CB6C-2295-4554-8CA6-FA36B9FF4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1185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718C4AF-DD18-4A12-916C-5ED63ED61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BBC2A1E-63F8-4124-A497-7B88D04A1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83F31BF-F0B9-402C-A678-2D7704664D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1A354-3FB0-4CC8-B645-49C2B3C12A52}" type="datetimeFigureOut">
              <a:rPr lang="nl-NL" smtClean="0"/>
              <a:t>8-5-2026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06F4D29-E45D-49C6-83C4-03E91840FE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1471D48-F875-42C4-BC33-FD5469992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9340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5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hyperlink" Target="https://www.examenblad.nl/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xamenblad.nl/2026/vmbo-gl/vakken/kunstvakken-lo/beeldende-vorming-vmbo-gl-t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16532FF-0FA0-811A-BB9F-1909951F0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18" y="1009365"/>
            <a:ext cx="3913376" cy="447189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77FF6F1-0370-9D27-61AA-8D3438CF57DF}"/>
              </a:ext>
            </a:extLst>
          </p:cNvPr>
          <p:cNvSpPr txBox="1"/>
          <p:nvPr/>
        </p:nvSpPr>
        <p:spPr>
          <a:xfrm>
            <a:off x="978010" y="5645274"/>
            <a:ext cx="60939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>
                <a:latin typeface="Effra Heavy" panose="02000906080000020004" pitchFamily="2" charset="0"/>
              </a:rPr>
              <a:t>Bjorn Bongaards</a:t>
            </a:r>
          </a:p>
          <a:p>
            <a:r>
              <a:rPr lang="nl-NL" sz="2000">
                <a:latin typeface="Effra Heavy" panose="02000906080000020004" pitchFamily="2" charset="0"/>
              </a:rPr>
              <a:t>Beatrix College</a:t>
            </a:r>
          </a:p>
          <a:p>
            <a:r>
              <a:rPr lang="nl-NL" sz="2000">
                <a:latin typeface="Effra Heavy" panose="02000906080000020004" pitchFamily="2" charset="0"/>
              </a:rPr>
              <a:t>Tilburg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0230E19-1B33-077B-C35E-3A2F23F75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9752" y="5513071"/>
            <a:ext cx="1045042" cy="104504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BF875DF-9101-251A-032C-B824811A16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599" t="-679" r="32689" b="20598"/>
          <a:stretch>
            <a:fillRect/>
          </a:stretch>
        </p:blipFill>
        <p:spPr>
          <a:xfrm>
            <a:off x="6520896" y="1013302"/>
            <a:ext cx="3516193" cy="447799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C62E9D8D-0587-8C25-E52F-DC64A95F9F9F}"/>
              </a:ext>
            </a:extLst>
          </p:cNvPr>
          <p:cNvSpPr txBox="1"/>
          <p:nvPr/>
        </p:nvSpPr>
        <p:spPr>
          <a:xfrm>
            <a:off x="6518785" y="5570345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>
                <a:latin typeface="Effra Heavy" panose="02000906080000020004" pitchFamily="2" charset="0"/>
              </a:rPr>
              <a:t>Anouk Bijvank</a:t>
            </a:r>
          </a:p>
          <a:p>
            <a:r>
              <a:rPr lang="nl-NL" sz="2000">
                <a:latin typeface="Effra Heavy" panose="02000906080000020004" pitchFamily="2" charset="0"/>
              </a:rPr>
              <a:t>A. Roland Holst College</a:t>
            </a:r>
          </a:p>
          <a:p>
            <a:r>
              <a:rPr lang="nl-NL" sz="2000">
                <a:latin typeface="Effra Heavy" panose="02000906080000020004" pitchFamily="2" charset="0"/>
              </a:rPr>
              <a:t>Hilversum 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75376510-8FC6-B6F9-F2F7-514A6575E0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7296" y="6008366"/>
            <a:ext cx="1715104" cy="39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87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DE2C866E-C6B7-64B8-B53E-DF417325FC52}"/>
              </a:ext>
            </a:extLst>
          </p:cNvPr>
          <p:cNvSpPr txBox="1"/>
          <p:nvPr/>
        </p:nvSpPr>
        <p:spPr>
          <a:xfrm>
            <a:off x="2960204" y="342107"/>
            <a:ext cx="10545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="1" dirty="0">
                <a:latin typeface="Effra" panose="02000506080000020004" pitchFamily="2" charset="0"/>
              </a:rPr>
              <a:t>Wat is de functie van kunst?</a:t>
            </a:r>
          </a:p>
        </p:txBody>
      </p:sp>
      <p:pic>
        <p:nvPicPr>
          <p:cNvPr id="4" name="Picture 4" descr="Anish Kapoor: the sculptor of the invisible | Stefania Morgante">
            <a:extLst>
              <a:ext uri="{FF2B5EF4-FFF2-40B4-BE49-F238E27FC236}">
                <a16:creationId xmlns:a16="http://schemas.microsoft.com/office/drawing/2014/main" id="{9F7AFEC3-1509-6EA3-7BB4-385BC3493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774" y="2153607"/>
            <a:ext cx="5291666" cy="396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urrealisten in Hamburg: Dalí, Magritte und Ernst ...">
            <a:extLst>
              <a:ext uri="{FF2B5EF4-FFF2-40B4-BE49-F238E27FC236}">
                <a16:creationId xmlns:a16="http://schemas.microsoft.com/office/drawing/2014/main" id="{F6F085B1-0EB4-2A8C-6CF5-C1240570A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6560" y="3145795"/>
            <a:ext cx="5291666" cy="297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12B7EA2-54DF-36C5-C78D-4FBEAD2B69F1}"/>
              </a:ext>
            </a:extLst>
          </p:cNvPr>
          <p:cNvSpPr txBox="1"/>
          <p:nvPr/>
        </p:nvSpPr>
        <p:spPr>
          <a:xfrm>
            <a:off x="442174" y="6122356"/>
            <a:ext cx="26554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z="1400" err="1">
                <a:latin typeface="Effra" panose="02000506080000020004" pitchFamily="2" charset="0"/>
              </a:rPr>
              <a:t>Anish</a:t>
            </a:r>
            <a:r>
              <a:rPr lang="nl-NL" altLang="nl-NL" sz="1400">
                <a:latin typeface="Effra" panose="02000506080000020004" pitchFamily="2" charset="0"/>
              </a:rPr>
              <a:t> </a:t>
            </a:r>
            <a:r>
              <a:rPr lang="nl-NL" altLang="nl-NL" sz="1400" err="1">
                <a:latin typeface="Effra" panose="02000506080000020004" pitchFamily="2" charset="0"/>
              </a:rPr>
              <a:t>Kapoor</a:t>
            </a:r>
            <a:r>
              <a:rPr lang="nl-NL" altLang="nl-NL" sz="1400">
                <a:latin typeface="Effra" panose="02000506080000020004" pitchFamily="2" charset="0"/>
              </a:rPr>
              <a:t>, </a:t>
            </a:r>
            <a:r>
              <a:rPr lang="nl-NL" altLang="nl-NL" sz="1400" i="1">
                <a:latin typeface="Effra" panose="02000506080000020004" pitchFamily="2" charset="0"/>
              </a:rPr>
              <a:t>Cloud Gate</a:t>
            </a:r>
            <a:r>
              <a:rPr lang="nl-NL" altLang="nl-NL" sz="1400">
                <a:latin typeface="Effra" panose="02000506080000020004" pitchFamily="2" charset="0"/>
              </a:rPr>
              <a:t> (2006)</a:t>
            </a:r>
          </a:p>
          <a:p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827B763-8D90-5B52-7B32-2818B5A1396C}"/>
              </a:ext>
            </a:extLst>
          </p:cNvPr>
          <p:cNvSpPr txBox="1"/>
          <p:nvPr/>
        </p:nvSpPr>
        <p:spPr>
          <a:xfrm>
            <a:off x="6291905" y="6122356"/>
            <a:ext cx="3519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z="1400" dirty="0">
                <a:latin typeface="Effra" panose="02000506080000020004" pitchFamily="2" charset="0"/>
              </a:rPr>
              <a:t>René </a:t>
            </a:r>
            <a:r>
              <a:rPr lang="nl-NL" altLang="nl-NL" sz="1400" dirty="0" err="1">
                <a:latin typeface="Effra" panose="02000506080000020004" pitchFamily="2" charset="0"/>
              </a:rPr>
              <a:t>Magritte</a:t>
            </a:r>
            <a:r>
              <a:rPr lang="nl-NL" altLang="nl-NL" sz="1400" dirty="0">
                <a:latin typeface="Effra" panose="02000506080000020004" pitchFamily="2" charset="0"/>
              </a:rPr>
              <a:t>, </a:t>
            </a:r>
            <a:r>
              <a:rPr lang="nl-NL" altLang="nl-NL" sz="1400" i="1" dirty="0">
                <a:latin typeface="Effra" panose="02000506080000020004" pitchFamily="2" charset="0"/>
              </a:rPr>
              <a:t>Not </a:t>
            </a:r>
            <a:r>
              <a:rPr lang="nl-NL" altLang="nl-NL" sz="1400" i="1" dirty="0" err="1">
                <a:latin typeface="Effra" panose="02000506080000020004" pitchFamily="2" charset="0"/>
              </a:rPr>
              <a:t>to</a:t>
            </a:r>
            <a:r>
              <a:rPr lang="nl-NL" altLang="nl-NL" sz="1400" i="1" dirty="0">
                <a:latin typeface="Effra" panose="02000506080000020004" pitchFamily="2" charset="0"/>
              </a:rPr>
              <a:t> Be </a:t>
            </a:r>
            <a:r>
              <a:rPr lang="nl-NL" altLang="nl-NL" sz="1400" i="1" dirty="0" err="1">
                <a:latin typeface="Effra" panose="02000506080000020004" pitchFamily="2" charset="0"/>
              </a:rPr>
              <a:t>Reproduced</a:t>
            </a:r>
            <a:r>
              <a:rPr lang="nl-NL" altLang="nl-NL" sz="1400" dirty="0">
                <a:latin typeface="Effra" panose="02000506080000020004" pitchFamily="2" charset="0"/>
              </a:rPr>
              <a:t> (1937)</a:t>
            </a:r>
          </a:p>
          <a:p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B64297B-CFFA-0477-89F0-91AC0C61B5BF}"/>
              </a:ext>
            </a:extLst>
          </p:cNvPr>
          <p:cNvSpPr txBox="1"/>
          <p:nvPr/>
        </p:nvSpPr>
        <p:spPr>
          <a:xfrm>
            <a:off x="2817495" y="988438"/>
            <a:ext cx="61848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latin typeface="Effra" panose="02000506080000020004" pitchFamily="2" charset="0"/>
              </a:rPr>
              <a:t>Spiegel van een bepaalde tijd!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1186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6D833D1-176A-0CBB-504E-F7431D260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1034473"/>
            <a:ext cx="9938327" cy="5657272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14CF48BA-38FF-1A38-A519-BA7C1A0CD57F}"/>
              </a:ext>
            </a:extLst>
          </p:cNvPr>
          <p:cNvSpPr txBox="1">
            <a:spLocks/>
          </p:cNvSpPr>
          <p:nvPr/>
        </p:nvSpPr>
        <p:spPr>
          <a:xfrm>
            <a:off x="3544053" y="27455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b="1">
                <a:latin typeface="Effra" panose="02000506080000020004" pitchFamily="2" charset="0"/>
              </a:rPr>
              <a:t>Functies van kunst</a:t>
            </a:r>
          </a:p>
        </p:txBody>
      </p:sp>
    </p:spTree>
    <p:extLst>
      <p:ext uri="{BB962C8B-B14F-4D97-AF65-F5344CB8AC3E}">
        <p14:creationId xmlns:p14="http://schemas.microsoft.com/office/powerpoint/2010/main" val="328576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816F200-EDAB-6786-5C74-13423FBCF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037" y="1034472"/>
            <a:ext cx="10243128" cy="554643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C6FF184-F704-DF49-FA8D-2F4A230E3757}"/>
              </a:ext>
            </a:extLst>
          </p:cNvPr>
          <p:cNvSpPr txBox="1"/>
          <p:nvPr/>
        </p:nvSpPr>
        <p:spPr>
          <a:xfrm>
            <a:off x="3851564" y="198644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>
                <a:latin typeface="Effra" panose="02000506080000020004" pitchFamily="2" charset="0"/>
              </a:rPr>
              <a:t>Functies van kunst</a:t>
            </a:r>
          </a:p>
        </p:txBody>
      </p:sp>
    </p:spTree>
    <p:extLst>
      <p:ext uri="{BB962C8B-B14F-4D97-AF65-F5344CB8AC3E}">
        <p14:creationId xmlns:p14="http://schemas.microsoft.com/office/powerpoint/2010/main" val="294401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ountain (kunstwerk) - Wikipedia">
            <a:extLst>
              <a:ext uri="{FF2B5EF4-FFF2-40B4-BE49-F238E27FC236}">
                <a16:creationId xmlns:a16="http://schemas.microsoft.com/office/drawing/2014/main" id="{C1C0F0CF-DF67-E63A-7544-5145F42EB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02" y="1464401"/>
            <a:ext cx="3865682" cy="456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Bull's Head, 1942 - Pablo Picasso - WikiArt.org">
            <a:extLst>
              <a:ext uri="{FF2B5EF4-FFF2-40B4-BE49-F238E27FC236}">
                <a16:creationId xmlns:a16="http://schemas.microsoft.com/office/drawing/2014/main" id="{D04F7018-68C3-0087-13DD-DD39EF8DC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492" y="1464401"/>
            <a:ext cx="5611683" cy="456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AF484BD-EEA2-4FE3-CDFC-95F33FD02253}"/>
              </a:ext>
            </a:extLst>
          </p:cNvPr>
          <p:cNvSpPr txBox="1"/>
          <p:nvPr/>
        </p:nvSpPr>
        <p:spPr>
          <a:xfrm>
            <a:off x="549002" y="6186961"/>
            <a:ext cx="152259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/>
              <a:t>Ready-made</a:t>
            </a:r>
          </a:p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2FF2200-A119-B415-21CD-A34033DED80E}"/>
              </a:ext>
            </a:extLst>
          </p:cNvPr>
          <p:cNvSpPr txBox="1"/>
          <p:nvPr/>
        </p:nvSpPr>
        <p:spPr>
          <a:xfrm>
            <a:off x="5702492" y="6175234"/>
            <a:ext cx="16667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Object-</a:t>
            </a:r>
            <a:r>
              <a:rPr lang="nl-NL" sz="2000" b="1" dirty="0" err="1"/>
              <a:t>trouvé</a:t>
            </a:r>
            <a:endParaRPr lang="nl-NL" sz="2000" b="1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F706925-9475-0568-0D8F-0AFEB86654E8}"/>
              </a:ext>
            </a:extLst>
          </p:cNvPr>
          <p:cNvSpPr txBox="1"/>
          <p:nvPr/>
        </p:nvSpPr>
        <p:spPr>
          <a:xfrm>
            <a:off x="3067666" y="263165"/>
            <a:ext cx="501573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b="1"/>
              <a:t>Is dit dan ook kunst?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710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optische illusies ... je weet niet wat je ziet!">
            <a:extLst>
              <a:ext uri="{FF2B5EF4-FFF2-40B4-BE49-F238E27FC236}">
                <a16:creationId xmlns:a16="http://schemas.microsoft.com/office/drawing/2014/main" id="{1C2C837E-ADFE-DDF9-3F35-0BC75A3C6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85" y="1032967"/>
            <a:ext cx="9020367" cy="542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080C0CB3-DCDB-DD1C-06B5-54B018F573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84" y="1032966"/>
            <a:ext cx="9020367" cy="54674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027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abel, Elektrische bedrading, elektronica, Elektronische engineering&#10;&#10;Door AI gegenereerde inhoud is mogelijk onjuist.">
            <a:extLst>
              <a:ext uri="{FF2B5EF4-FFF2-40B4-BE49-F238E27FC236}">
                <a16:creationId xmlns:a16="http://schemas.microsoft.com/office/drawing/2014/main" id="{DBE80AC2-856E-66A6-85DE-9C21291A0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10" y="829391"/>
            <a:ext cx="4221113" cy="568795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29499D8-C586-1072-1DBF-8F1271547FD2}"/>
              </a:ext>
            </a:extLst>
          </p:cNvPr>
          <p:cNvSpPr txBox="1"/>
          <p:nvPr/>
        </p:nvSpPr>
        <p:spPr>
          <a:xfrm>
            <a:off x="5447659" y="1725913"/>
            <a:ext cx="56861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>
                <a:latin typeface="Effra" panose="02000506080000020004" pitchFamily="2" charset="0"/>
              </a:rPr>
              <a:t> verband en verbinding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F1F768C-0155-E02D-EFA5-CDBE0D662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745" y="2632364"/>
            <a:ext cx="6977187" cy="388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51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48868A5-9D7D-2728-E0DC-CCD5A75DE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85" y="828675"/>
            <a:ext cx="7791450" cy="5200650"/>
          </a:xfrm>
          <a:prstGeom prst="rect">
            <a:avLst/>
          </a:prstGeom>
        </p:spPr>
      </p:pic>
      <p:pic>
        <p:nvPicPr>
          <p:cNvPr id="5" name="Afbeelding 4" descr="Afbeelding met rood, Valentijnsdag, Karmijn, hart&#10;&#10;Door AI gegenereerde inhoud is mogelijk onjuist.">
            <a:extLst>
              <a:ext uri="{FF2B5EF4-FFF2-40B4-BE49-F238E27FC236}">
                <a16:creationId xmlns:a16="http://schemas.microsoft.com/office/drawing/2014/main" id="{2DC7B82B-901E-ED61-6ABF-38040178C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226" y="4023238"/>
            <a:ext cx="3233276" cy="215551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EB4A61CC-A321-5453-233A-BBE80B4D281B}"/>
              </a:ext>
            </a:extLst>
          </p:cNvPr>
          <p:cNvSpPr txBox="1"/>
          <p:nvPr/>
        </p:nvSpPr>
        <p:spPr>
          <a:xfrm>
            <a:off x="482600" y="6096000"/>
            <a:ext cx="34059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altLang="nl-NL" b="1">
                <a:latin typeface="Arial" panose="020B0604020202020204" pitchFamily="34" charset="0"/>
              </a:rPr>
              <a:t>Soort kunstwerk:</a:t>
            </a:r>
            <a:r>
              <a:rPr lang="nl-NL" altLang="nl-NL">
                <a:latin typeface="Arial" panose="020B0604020202020204" pitchFamily="34" charset="0"/>
              </a:rPr>
              <a:t> </a:t>
            </a:r>
            <a:r>
              <a:rPr lang="nl-NL" altLang="nl-NL" b="1">
                <a:solidFill>
                  <a:srgbClr val="FF0000"/>
                </a:solidFill>
                <a:latin typeface="Arial" panose="020B0604020202020204" pitchFamily="34" charset="0"/>
              </a:rPr>
              <a:t>Installatie </a:t>
            </a:r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62AE0BF-F0BC-B28C-1F06-976976628BA8}"/>
              </a:ext>
            </a:extLst>
          </p:cNvPr>
          <p:cNvSpPr txBox="1"/>
          <p:nvPr/>
        </p:nvSpPr>
        <p:spPr>
          <a:xfrm>
            <a:off x="3961944" y="6096000"/>
            <a:ext cx="8834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b="1">
                <a:latin typeface="Arial" panose="020B0604020202020204" pitchFamily="34" charset="0"/>
              </a:rPr>
              <a:t>Thema:</a:t>
            </a:r>
            <a:r>
              <a:rPr lang="nl-NL" altLang="nl-NL">
                <a:latin typeface="Arial" panose="020B0604020202020204" pitchFamily="34" charset="0"/>
              </a:rPr>
              <a:t> </a:t>
            </a:r>
            <a:r>
              <a:rPr lang="nl-NL" altLang="nl-NL" b="1">
                <a:solidFill>
                  <a:srgbClr val="FF0000"/>
                </a:solidFill>
                <a:latin typeface="Arial" panose="020B0604020202020204" pitchFamily="34" charset="0"/>
              </a:rPr>
              <a:t>herinneringen en verbinding tussen mensen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E6C40FA0-55A0-2F20-424B-727CDB86316A}"/>
              </a:ext>
            </a:extLst>
          </p:cNvPr>
          <p:cNvSpPr txBox="1"/>
          <p:nvPr/>
        </p:nvSpPr>
        <p:spPr>
          <a:xfrm>
            <a:off x="482600" y="6347341"/>
            <a:ext cx="4135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altLang="nl-NL" b="1">
                <a:latin typeface="Arial" panose="020B0604020202020204" pitchFamily="34" charset="0"/>
              </a:rPr>
              <a:t>Symbolen:</a:t>
            </a:r>
            <a:r>
              <a:rPr lang="nl-NL" altLang="nl-NL">
                <a:latin typeface="Arial" panose="020B0604020202020204" pitchFamily="34" charset="0"/>
              </a:rPr>
              <a:t> </a:t>
            </a:r>
            <a:r>
              <a:rPr lang="nl-NL" altLang="nl-NL" b="1">
                <a:solidFill>
                  <a:srgbClr val="FF0000"/>
                </a:solidFill>
                <a:latin typeface="Arial" panose="020B0604020202020204" pitchFamily="34" charset="0"/>
              </a:rPr>
              <a:t>sleutels</a:t>
            </a:r>
            <a:r>
              <a:rPr lang="nl-NL" altLang="nl-NL">
                <a:latin typeface="Arial" panose="020B0604020202020204" pitchFamily="34" charset="0"/>
              </a:rPr>
              <a:t> (herinneringen) </a:t>
            </a:r>
            <a:endParaRPr lang="nl-NL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6C5788E1-3782-38C3-419D-EC8E59C87AA2}"/>
              </a:ext>
            </a:extLst>
          </p:cNvPr>
          <p:cNvSpPr txBox="1"/>
          <p:nvPr/>
        </p:nvSpPr>
        <p:spPr>
          <a:xfrm>
            <a:off x="4371110" y="6347341"/>
            <a:ext cx="8834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b="1">
                <a:solidFill>
                  <a:srgbClr val="FF0000"/>
                </a:solidFill>
                <a:latin typeface="Arial" panose="020B0604020202020204" pitchFamily="34" charset="0"/>
              </a:rPr>
              <a:t>boten</a:t>
            </a:r>
            <a:r>
              <a:rPr lang="nl-NL" altLang="nl-NL">
                <a:latin typeface="Arial" panose="020B0604020202020204" pitchFamily="34" charset="0"/>
              </a:rPr>
              <a:t> (reis van herinneringen)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164DD44E-1C8A-66E7-2D4B-CCDC637F55C4}"/>
              </a:ext>
            </a:extLst>
          </p:cNvPr>
          <p:cNvSpPr txBox="1"/>
          <p:nvPr/>
        </p:nvSpPr>
        <p:spPr>
          <a:xfrm>
            <a:off x="7774709" y="6347341"/>
            <a:ext cx="8834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altLang="nl-NL" b="1">
                <a:solidFill>
                  <a:srgbClr val="FF0000"/>
                </a:solidFill>
                <a:latin typeface="Arial" panose="020B0604020202020204" pitchFamily="34" charset="0"/>
              </a:rPr>
              <a:t>rode draad </a:t>
            </a:r>
            <a:r>
              <a:rPr lang="nl-NL" altLang="nl-NL">
                <a:latin typeface="Arial" panose="020B0604020202020204" pitchFamily="34" charset="0"/>
              </a:rPr>
              <a:t>(verbinding),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7015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rood, Valentijnsdag, Karmijn, hart&#10;&#10;Door AI gegenereerde inhoud is mogelijk onjuist.">
            <a:extLst>
              <a:ext uri="{FF2B5EF4-FFF2-40B4-BE49-F238E27FC236}">
                <a16:creationId xmlns:a16="http://schemas.microsoft.com/office/drawing/2014/main" id="{DFDFC5D4-679A-FF58-8AEF-DE6FF501E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6" y="707350"/>
            <a:ext cx="8959274" cy="597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122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rood&#10;&#10;Door AI gegenereerde inhoud is mogelijk onjuist.">
            <a:extLst>
              <a:ext uri="{FF2B5EF4-FFF2-40B4-BE49-F238E27FC236}">
                <a16:creationId xmlns:a16="http://schemas.microsoft.com/office/drawing/2014/main" id="{814C4986-371C-2248-7089-676131D86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1916" y="-88469"/>
            <a:ext cx="5383306" cy="679811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014482F-C0A2-D9CB-10CF-498BA528F549}"/>
              </a:ext>
            </a:extLst>
          </p:cNvPr>
          <p:cNvSpPr txBox="1"/>
          <p:nvPr/>
        </p:nvSpPr>
        <p:spPr>
          <a:xfrm>
            <a:off x="5538926" y="353380"/>
            <a:ext cx="456182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latin typeface="Effra" panose="02000506080000020004" pitchFamily="2" charset="0"/>
              </a:rPr>
              <a:t>1. Verschijningsvorm</a:t>
            </a:r>
          </a:p>
          <a:p>
            <a:r>
              <a:rPr lang="nl-NL" sz="2000" b="1" dirty="0">
                <a:latin typeface="Effra" panose="02000506080000020004" pitchFamily="2" charset="0"/>
              </a:rPr>
              <a:t>Wat voor soort kunstwerk is het</a:t>
            </a:r>
          </a:p>
          <a:p>
            <a:r>
              <a:rPr lang="nl-NL" sz="2000" b="1" dirty="0">
                <a:latin typeface="Effra" panose="02000506080000020004" pitchFamily="2" charset="0"/>
              </a:rPr>
              <a:t>Schilderij (2D), sculptuur (3D), video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7767309-3AD8-181C-F816-59115A02DECF}"/>
              </a:ext>
            </a:extLst>
          </p:cNvPr>
          <p:cNvSpPr txBox="1"/>
          <p:nvPr/>
        </p:nvSpPr>
        <p:spPr>
          <a:xfrm>
            <a:off x="7438434" y="2251796"/>
            <a:ext cx="3345852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>
                <a:latin typeface="Effra" panose="02000506080000020004" pitchFamily="2" charset="0"/>
              </a:rPr>
              <a:t>2. Voorstelling</a:t>
            </a:r>
          </a:p>
          <a:p>
            <a:r>
              <a:rPr lang="nl-NL" sz="2000" b="1">
                <a:latin typeface="Effra" panose="02000506080000020004" pitchFamily="2" charset="0"/>
              </a:rPr>
              <a:t>Wat het kunstwerk laat zien</a:t>
            </a:r>
          </a:p>
          <a:p>
            <a:pPr marL="342900" indent="-342900">
              <a:buFontTx/>
              <a:buChar char="-"/>
            </a:pPr>
            <a:r>
              <a:rPr lang="nl-NL" sz="2000" b="1">
                <a:latin typeface="Effra" panose="02000506080000020004" pitchFamily="2" charset="0"/>
              </a:rPr>
              <a:t>Gebaren</a:t>
            </a:r>
          </a:p>
          <a:p>
            <a:pPr marL="342900" indent="-342900">
              <a:buFontTx/>
              <a:buChar char="-"/>
            </a:pPr>
            <a:r>
              <a:rPr lang="nl-NL" sz="2000" b="1">
                <a:latin typeface="Effra" panose="02000506080000020004" pitchFamily="2" charset="0"/>
              </a:rPr>
              <a:t>Houding</a:t>
            </a:r>
          </a:p>
          <a:p>
            <a:pPr marL="342900" indent="-342900">
              <a:buFontTx/>
              <a:buChar char="-"/>
            </a:pPr>
            <a:r>
              <a:rPr lang="nl-NL" sz="2000" b="1">
                <a:latin typeface="Effra" panose="02000506080000020004" pitchFamily="2" charset="0"/>
              </a:rPr>
              <a:t>symbolen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681344A-76A8-DDA6-0144-1C4028E18E58}"/>
              </a:ext>
            </a:extLst>
          </p:cNvPr>
          <p:cNvSpPr txBox="1"/>
          <p:nvPr/>
        </p:nvSpPr>
        <p:spPr>
          <a:xfrm>
            <a:off x="5370262" y="5242736"/>
            <a:ext cx="621920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>
                <a:latin typeface="Effra" panose="02000506080000020004" pitchFamily="2" charset="0"/>
              </a:rPr>
              <a:t>         3. Vormgeving</a:t>
            </a:r>
          </a:p>
          <a:p>
            <a:r>
              <a:rPr lang="nl-NL" sz="2000" b="1">
                <a:latin typeface="Effra" panose="02000506080000020004" pitchFamily="2" charset="0"/>
              </a:rPr>
              <a:t>               Hoe het kunstwerk is vormgegeven</a:t>
            </a:r>
          </a:p>
          <a:p>
            <a:r>
              <a:rPr lang="nl-NL" sz="2000" b="1">
                <a:latin typeface="Effra" panose="02000506080000020004" pitchFamily="2" charset="0"/>
              </a:rPr>
              <a:t>Lijn-vorm-licht-kleur-ruimte-compositie-structuur</a:t>
            </a:r>
          </a:p>
        </p:txBody>
      </p:sp>
    </p:spTree>
    <p:extLst>
      <p:ext uri="{BB962C8B-B14F-4D97-AF65-F5344CB8AC3E}">
        <p14:creationId xmlns:p14="http://schemas.microsoft.com/office/powerpoint/2010/main" val="250680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1FDA3EBB-0103-8E90-2D53-3D9E77AC9953}"/>
              </a:ext>
            </a:extLst>
          </p:cNvPr>
          <p:cNvSpPr txBox="1"/>
          <p:nvPr/>
        </p:nvSpPr>
        <p:spPr>
          <a:xfrm>
            <a:off x="4310041" y="295718"/>
            <a:ext cx="28678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b="1">
                <a:latin typeface="Effra" panose="02000506080000020004" pitchFamily="2" charset="0"/>
              </a:rPr>
              <a:t>De 3  V’s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F707FE1-0918-A9D3-437E-5A66D1357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786" y="844826"/>
            <a:ext cx="5029200" cy="50292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DD8B36A-3D31-B140-1764-F14594C41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661" y="1086602"/>
            <a:ext cx="4919870" cy="491987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543489BF-B81A-0962-EAFC-65F2E644564C}"/>
              </a:ext>
            </a:extLst>
          </p:cNvPr>
          <p:cNvSpPr txBox="1"/>
          <p:nvPr/>
        </p:nvSpPr>
        <p:spPr>
          <a:xfrm>
            <a:off x="2524539" y="5874026"/>
            <a:ext cx="18758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>
                <a:latin typeface="Effra" panose="02000506080000020004" pitchFamily="2" charset="0"/>
              </a:rPr>
              <a:t>gebaar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A1AD17ED-3DA8-A93B-512A-C35EB4A50472}"/>
              </a:ext>
            </a:extLst>
          </p:cNvPr>
          <p:cNvSpPr txBox="1"/>
          <p:nvPr/>
        </p:nvSpPr>
        <p:spPr>
          <a:xfrm>
            <a:off x="7658273" y="5771398"/>
            <a:ext cx="60976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>
                <a:latin typeface="Effra" panose="02000506080000020004" pitchFamily="2" charset="0"/>
              </a:rPr>
              <a:t>symbool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9C86F498-F436-558C-74A1-721CC6EE8D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8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6AA9AFF-D684-FAE2-24CA-EA0B72B28BBD}"/>
              </a:ext>
            </a:extLst>
          </p:cNvPr>
          <p:cNvSpPr txBox="1"/>
          <p:nvPr/>
        </p:nvSpPr>
        <p:spPr>
          <a:xfrm>
            <a:off x="609049" y="916609"/>
            <a:ext cx="7117376" cy="569386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2800" b="1">
                <a:latin typeface="Effra"/>
              </a:rPr>
              <a:t>Waaruit bestaat het Eindexamen?</a:t>
            </a:r>
            <a:endParaRPr lang="nl-NL" sz="2800" b="1">
              <a:latin typeface="Effra" panose="02000506080000020004" pitchFamily="2" charset="0"/>
            </a:endParaRPr>
          </a:p>
          <a:p>
            <a:pPr>
              <a:buNone/>
            </a:pPr>
            <a:endParaRPr lang="nl-NL" sz="2800">
              <a:latin typeface="Effra" panose="0200050608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2800" b="1">
                <a:latin typeface="Effra"/>
              </a:rPr>
              <a:t> CPE (praktisch examen)</a:t>
            </a:r>
            <a:r>
              <a:rPr lang="nl-NL" sz="2800">
                <a:latin typeface="Effra"/>
              </a:rPr>
              <a:t> → zelf kunst  </a:t>
            </a:r>
            <a:br>
              <a:rPr lang="nl-NL" sz="2800">
                <a:latin typeface="Effra"/>
              </a:rPr>
            </a:br>
            <a:r>
              <a:rPr lang="nl-NL" sz="2800">
                <a:latin typeface="Effra"/>
              </a:rPr>
              <a:t>   maken (al afgenomen) --&gt; 25 % van je </a:t>
            </a:r>
            <a:br>
              <a:rPr lang="nl-NL" sz="2800">
                <a:latin typeface="Effra"/>
              </a:rPr>
            </a:br>
            <a:r>
              <a:rPr lang="nl-NL" sz="2800">
                <a:latin typeface="Effra"/>
              </a:rPr>
              <a:t>   eindcijfer</a:t>
            </a:r>
            <a:endParaRPr lang="nl-NL" sz="2800">
              <a:latin typeface="Effra" panose="02000506080000020004" pitchFamily="2" charset="0"/>
            </a:endParaRPr>
          </a:p>
          <a:p>
            <a:pPr marL="457200" indent="-457200">
              <a:buFont typeface="Arial"/>
              <a:buChar char="•"/>
            </a:pPr>
            <a:endParaRPr lang="nl-NL" sz="2800">
              <a:latin typeface="Effra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2800" b="1">
                <a:latin typeface="Effra"/>
              </a:rPr>
              <a:t> CSE (schriftelijk examen)</a:t>
            </a:r>
            <a:r>
              <a:rPr lang="nl-NL" sz="2800">
                <a:latin typeface="Effra"/>
              </a:rPr>
              <a:t> → kunst </a:t>
            </a:r>
            <a:endParaRPr lang="nl-NL" sz="2800">
              <a:latin typeface="Effra" panose="02000506080000020004" pitchFamily="2" charset="0"/>
            </a:endParaRPr>
          </a:p>
          <a:p>
            <a:r>
              <a:rPr lang="nl-NL" sz="2800">
                <a:latin typeface="Effra"/>
              </a:rPr>
              <a:t>  bekijken en analyseren --&gt; 25 % van je</a:t>
            </a:r>
            <a:endParaRPr lang="nl-NL" sz="2800">
              <a:latin typeface="Effra" panose="02000506080000020004" pitchFamily="2" charset="0"/>
            </a:endParaRPr>
          </a:p>
          <a:p>
            <a:r>
              <a:rPr lang="nl-NL" sz="2800">
                <a:latin typeface="Effra"/>
              </a:rPr>
              <a:t>  eindcijfer</a:t>
            </a:r>
            <a:endParaRPr lang="nl-NL" sz="2800">
              <a:latin typeface="Effra" panose="0200050608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nl-NL" sz="2800">
              <a:latin typeface="Effra" panose="0200050608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2800" b="1">
                <a:latin typeface="Effra"/>
              </a:rPr>
              <a:t> Eindexamen thema: </a:t>
            </a:r>
            <a:r>
              <a:rPr lang="nl-NL" sz="2800">
                <a:latin typeface="Effra"/>
              </a:rPr>
              <a:t>De </a:t>
            </a:r>
            <a:r>
              <a:rPr lang="nl-NL" sz="2800" i="1">
                <a:latin typeface="Effra"/>
              </a:rPr>
              <a:t>Liefde</a:t>
            </a:r>
            <a:r>
              <a:rPr lang="nl-NL" sz="2800">
                <a:latin typeface="Effra"/>
              </a:rPr>
              <a:t>.  </a:t>
            </a:r>
          </a:p>
          <a:p>
            <a:r>
              <a:rPr lang="nl-NL" sz="2800">
                <a:latin typeface="Effra"/>
              </a:rPr>
              <a:t>  Lees het magazine en de blogspot nog </a:t>
            </a:r>
          </a:p>
          <a:p>
            <a:r>
              <a:rPr lang="nl-NL" sz="2800">
                <a:latin typeface="Effra"/>
              </a:rPr>
              <a:t>  een keer door </a:t>
            </a:r>
            <a:endParaRPr lang="nl-NL"/>
          </a:p>
        </p:txBody>
      </p:sp>
      <p:pic>
        <p:nvPicPr>
          <p:cNvPr id="5" name="Afbeelding 4" descr="Afbeelding met tekst, persoon, kleding&#10;&#10;Door AI gegenereerde inhoud is mogelijk onjuist.">
            <a:extLst>
              <a:ext uri="{FF2B5EF4-FFF2-40B4-BE49-F238E27FC236}">
                <a16:creationId xmlns:a16="http://schemas.microsoft.com/office/drawing/2014/main" id="{6AB914D8-2B9E-FAF8-F5A6-A38051A2E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425" y="1828099"/>
            <a:ext cx="4033074" cy="403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6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 LOVE story for Valentine's Day: How Robert Indiana's sculpture (not statue)  came to symbolize Philadelphia - 6abc Philadelphia">
            <a:extLst>
              <a:ext uri="{FF2B5EF4-FFF2-40B4-BE49-F238E27FC236}">
                <a16:creationId xmlns:a16="http://schemas.microsoft.com/office/drawing/2014/main" id="{EE29EEC7-06BB-97E4-3E57-81DB32166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664" y="1550596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36A932E-FD82-1FE8-148E-529A418F08AD}"/>
              </a:ext>
            </a:extLst>
          </p:cNvPr>
          <p:cNvSpPr txBox="1"/>
          <p:nvPr/>
        </p:nvSpPr>
        <p:spPr>
          <a:xfrm>
            <a:off x="1058648" y="5208105"/>
            <a:ext cx="11868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Effra" panose="02000506080000020004" pitchFamily="2" charset="0"/>
              </a:rPr>
              <a:t>Robert Indiana (1928–2018), Vooral bekend om zijn </a:t>
            </a:r>
            <a:r>
              <a:rPr lang="nl-NL" b="1" dirty="0">
                <a:solidFill>
                  <a:srgbClr val="FF0000"/>
                </a:solidFill>
                <a:latin typeface="Effra" panose="02000506080000020004" pitchFamily="2" charset="0"/>
              </a:rPr>
              <a:t>iconische</a:t>
            </a:r>
            <a:r>
              <a:rPr lang="nl-NL" dirty="0">
                <a:latin typeface="Effra" panose="02000506080000020004" pitchFamily="2" charset="0"/>
              </a:rPr>
              <a:t> </a:t>
            </a:r>
            <a:r>
              <a:rPr lang="nl-NL" b="1" dirty="0">
                <a:latin typeface="Effra" panose="02000506080000020004" pitchFamily="2" charset="0"/>
              </a:rPr>
              <a:t>LOVE-ontwerp</a:t>
            </a:r>
          </a:p>
          <a:p>
            <a:r>
              <a:rPr lang="nl-NL" dirty="0">
                <a:latin typeface="Effra" panose="02000506080000020004" pitchFamily="2" charset="0"/>
              </a:rPr>
              <a:t>Wereldwijd werd gereproduceerd als schilderij (2D) en sculptuur (3D)</a:t>
            </a:r>
          </a:p>
          <a:p>
            <a:r>
              <a:rPr lang="nl-NL" b="1" dirty="0">
                <a:solidFill>
                  <a:srgbClr val="FF0000"/>
                </a:solidFill>
                <a:latin typeface="Effra" panose="02000506080000020004" pitchFamily="2" charset="0"/>
              </a:rPr>
              <a:t>Symbool</a:t>
            </a:r>
            <a:r>
              <a:rPr lang="nl-NL" dirty="0">
                <a:latin typeface="Effra" panose="02000506080000020004" pitchFamily="2" charset="0"/>
              </a:rPr>
              <a:t> van de jaren zestig geworden.</a:t>
            </a:r>
          </a:p>
        </p:txBody>
      </p:sp>
      <p:pic>
        <p:nvPicPr>
          <p:cNvPr id="7172" name="Picture 4" descr="Love (image) - Wikipedia">
            <a:extLst>
              <a:ext uri="{FF2B5EF4-FFF2-40B4-BE49-F238E27FC236}">
                <a16:creationId xmlns:a16="http://schemas.microsoft.com/office/drawing/2014/main" id="{BF537602-6564-C4B6-8270-D3F40956F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054" y="1550596"/>
            <a:ext cx="342423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5CD5533-ADD4-3792-1971-D374A1B6ABF3}"/>
              </a:ext>
            </a:extLst>
          </p:cNvPr>
          <p:cNvSpPr txBox="1"/>
          <p:nvPr/>
        </p:nvSpPr>
        <p:spPr>
          <a:xfrm>
            <a:off x="2704268" y="311581"/>
            <a:ext cx="5774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>
                <a:latin typeface="Effra" panose="02000506080000020004" pitchFamily="2" charset="0"/>
              </a:rPr>
              <a:t>V1: VERSCHIJNINGSVORM</a:t>
            </a:r>
          </a:p>
        </p:txBody>
      </p:sp>
    </p:spTree>
    <p:extLst>
      <p:ext uri="{BB962C8B-B14F-4D97-AF65-F5344CB8AC3E}">
        <p14:creationId xmlns:p14="http://schemas.microsoft.com/office/powerpoint/2010/main" val="298339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Afbeeldingsresultaten voor Robert Indiana – LOVE-postzegel">
            <a:extLst>
              <a:ext uri="{FF2B5EF4-FFF2-40B4-BE49-F238E27FC236}">
                <a16:creationId xmlns:a16="http://schemas.microsoft.com/office/drawing/2014/main" id="{2D436A0A-37E0-7736-9FEC-8B5936C88E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6" name="Afbeelding 5" descr="Afbeelding met Rechthoek&#10;&#10;Door AI gegenereerde inhoud is mogelijk onjuist.">
            <a:extLst>
              <a:ext uri="{FF2B5EF4-FFF2-40B4-BE49-F238E27FC236}">
                <a16:creationId xmlns:a16="http://schemas.microsoft.com/office/drawing/2014/main" id="{F1BAF43C-7AC5-2D85-A37D-F59AF7CBE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69" y="1304569"/>
            <a:ext cx="7504043" cy="478916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56090E4F-F1E5-A66A-D431-7B38383D2E0E}"/>
              </a:ext>
            </a:extLst>
          </p:cNvPr>
          <p:cNvSpPr txBox="1"/>
          <p:nvPr/>
        </p:nvSpPr>
        <p:spPr>
          <a:xfrm>
            <a:off x="8547652" y="1252329"/>
            <a:ext cx="3177601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>
                <a:latin typeface="Effra" panose="02000506080000020004" pitchFamily="2" charset="0"/>
              </a:rPr>
              <a:t>Kunst ook gebruikt als </a:t>
            </a:r>
          </a:p>
          <a:p>
            <a:r>
              <a:rPr lang="nl-NL" sz="2400">
                <a:latin typeface="Effra" panose="02000506080000020004" pitchFamily="2" charset="0"/>
              </a:rPr>
              <a:t>postzegel:</a:t>
            </a:r>
          </a:p>
          <a:p>
            <a:r>
              <a:rPr lang="nl-NL" sz="2400">
                <a:latin typeface="Effra" panose="02000506080000020004" pitchFamily="2" charset="0"/>
              </a:rPr>
              <a:t>Toegepaste kunst</a:t>
            </a:r>
          </a:p>
          <a:p>
            <a:endParaRPr lang="nl-NL" sz="2400">
              <a:latin typeface="Effra" panose="02000506080000020004" pitchFamily="2" charset="0"/>
            </a:endParaRPr>
          </a:p>
          <a:p>
            <a:endParaRPr lang="nl-NL" sz="2400" b="1">
              <a:solidFill>
                <a:srgbClr val="FF0000"/>
              </a:solidFill>
              <a:latin typeface="Effra" panose="02000506080000020004" pitchFamily="2" charset="0"/>
            </a:endParaRPr>
          </a:p>
          <a:p>
            <a:endParaRPr lang="nl-NL" sz="2400" b="1">
              <a:solidFill>
                <a:srgbClr val="FF0000"/>
              </a:solidFill>
              <a:latin typeface="Effra" panose="02000506080000020004" pitchFamily="2" charset="0"/>
            </a:endParaRPr>
          </a:p>
          <a:p>
            <a:endParaRPr lang="nl-NL" sz="2400" b="1">
              <a:solidFill>
                <a:srgbClr val="FF0000"/>
              </a:solidFill>
              <a:latin typeface="Effra" panose="02000506080000020004" pitchFamily="2" charset="0"/>
            </a:endParaRPr>
          </a:p>
          <a:p>
            <a:endParaRPr lang="nl-NL" sz="2400" b="1">
              <a:solidFill>
                <a:srgbClr val="FF0000"/>
              </a:solidFill>
              <a:latin typeface="Effra" panose="02000506080000020004" pitchFamily="2" charset="0"/>
            </a:endParaRPr>
          </a:p>
          <a:p>
            <a:endParaRPr lang="nl-NL" sz="2400" b="1">
              <a:solidFill>
                <a:srgbClr val="FF0000"/>
              </a:solidFill>
              <a:latin typeface="Effra" panose="02000506080000020004" pitchFamily="2" charset="0"/>
            </a:endParaRPr>
          </a:p>
          <a:p>
            <a:endParaRPr lang="nl-NL" sz="2400" b="1">
              <a:solidFill>
                <a:srgbClr val="FF0000"/>
              </a:solidFill>
              <a:latin typeface="Effra" panose="02000506080000020004" pitchFamily="2" charset="0"/>
            </a:endParaRPr>
          </a:p>
          <a:p>
            <a:endParaRPr lang="nl-NL" sz="2400" b="1">
              <a:solidFill>
                <a:srgbClr val="FF0000"/>
              </a:solidFill>
              <a:latin typeface="Effra" panose="02000506080000020004" pitchFamily="2" charset="0"/>
            </a:endParaRPr>
          </a:p>
          <a:p>
            <a:r>
              <a:rPr lang="nl-NL" sz="2400" b="1">
                <a:solidFill>
                  <a:srgbClr val="FF0000"/>
                </a:solidFill>
                <a:latin typeface="Effra" panose="02000506080000020004" pitchFamily="2" charset="0"/>
              </a:rPr>
              <a:t>Vorm en Restvorm</a:t>
            </a:r>
          </a:p>
          <a:p>
            <a:endParaRPr lang="nl-NL" sz="2400">
              <a:latin typeface="Effra" panose="02000506080000020004" pitchFamily="2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8CACB54-12C8-E96E-3207-C275F2C64225}"/>
              </a:ext>
            </a:extLst>
          </p:cNvPr>
          <p:cNvSpPr txBox="1"/>
          <p:nvPr/>
        </p:nvSpPr>
        <p:spPr>
          <a:xfrm>
            <a:off x="2180010" y="241045"/>
            <a:ext cx="6785914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3600" b="1">
                <a:latin typeface="Effra"/>
              </a:rPr>
              <a:t>V1: VERSCHIJNINGSVORM</a:t>
            </a:r>
          </a:p>
        </p:txBody>
      </p:sp>
    </p:spTree>
    <p:extLst>
      <p:ext uri="{BB962C8B-B14F-4D97-AF65-F5344CB8AC3E}">
        <p14:creationId xmlns:p14="http://schemas.microsoft.com/office/powerpoint/2010/main" val="1332381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expo Archieven - wANNderful">
            <a:extLst>
              <a:ext uri="{FF2B5EF4-FFF2-40B4-BE49-F238E27FC236}">
                <a16:creationId xmlns:a16="http://schemas.microsoft.com/office/drawing/2014/main" id="{2CCF0B67-3EDB-2ABF-B7DF-039B9ED74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04" y="972337"/>
            <a:ext cx="7453994" cy="557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58E33F10-9CCA-0EF3-6884-44A9F0583394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8312728" y="5792984"/>
            <a:ext cx="38792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nl-NL" altLang="nl-NL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Kunstenaar:</a:t>
            </a:r>
            <a:r>
              <a:rPr kumimoji="0" lang="nl-NL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nl-NL" altLang="nl-NL" sz="18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Chiharu</a:t>
            </a:r>
            <a:r>
              <a:rPr kumimoji="0" lang="nl-NL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nl-NL" altLang="nl-NL" sz="18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Shiota</a:t>
            </a: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nl-NL" altLang="nl-NL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Titel:</a:t>
            </a:r>
            <a:r>
              <a:rPr kumimoji="0" lang="nl-NL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nl-NL" altLang="nl-NL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</a:t>
            </a:r>
            <a:r>
              <a:rPr kumimoji="0" lang="nl-NL" altLang="nl-NL" sz="1800" b="0" i="1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Key</a:t>
            </a:r>
            <a:r>
              <a:rPr kumimoji="0" lang="nl-NL" altLang="nl-NL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kumimoji="0" lang="nl-NL" altLang="nl-NL" sz="1800" b="0" i="1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nl-NL" altLang="nl-NL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Hand</a:t>
            </a:r>
            <a:r>
              <a:rPr kumimoji="0" lang="nl-NL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(2015)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13480E2-3B2F-5D55-FEF2-49895CFCC3E5}"/>
              </a:ext>
            </a:extLst>
          </p:cNvPr>
          <p:cNvSpPr txBox="1"/>
          <p:nvPr/>
        </p:nvSpPr>
        <p:spPr>
          <a:xfrm>
            <a:off x="2752205" y="234018"/>
            <a:ext cx="6392623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3600" b="1">
                <a:latin typeface="Effra"/>
              </a:rPr>
              <a:t>V1: VERSCHIJNINGSVORM</a:t>
            </a:r>
          </a:p>
        </p:txBody>
      </p:sp>
    </p:spTree>
    <p:extLst>
      <p:ext uri="{BB962C8B-B14F-4D97-AF65-F5344CB8AC3E}">
        <p14:creationId xmlns:p14="http://schemas.microsoft.com/office/powerpoint/2010/main" val="170796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CF92CCE-D500-DADF-BE98-7B8AFB3F1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13" y="1208414"/>
            <a:ext cx="7337516" cy="490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BD39827-77C1-C642-0BAE-610B6606F509}"/>
              </a:ext>
            </a:extLst>
          </p:cNvPr>
          <p:cNvSpPr txBox="1"/>
          <p:nvPr/>
        </p:nvSpPr>
        <p:spPr>
          <a:xfrm>
            <a:off x="8721685" y="1505681"/>
            <a:ext cx="263562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>
                <a:solidFill>
                  <a:srgbClr val="FF0000"/>
                </a:solidFill>
              </a:rPr>
              <a:t>Performance</a:t>
            </a:r>
            <a:r>
              <a:rPr lang="nl-NL" sz="3200"/>
              <a:t> </a:t>
            </a:r>
          </a:p>
          <a:p>
            <a:r>
              <a:rPr lang="nl-NL"/>
              <a:t>van Marina </a:t>
            </a:r>
            <a:r>
              <a:rPr lang="nl-NL" err="1"/>
              <a:t>Abramović</a:t>
            </a:r>
            <a:r>
              <a:rPr lang="nl-NL"/>
              <a:t>: “</a:t>
            </a:r>
            <a:r>
              <a:rPr lang="nl-NL" i="1"/>
              <a:t>The Artist Is Present”</a:t>
            </a:r>
            <a:br>
              <a:rPr lang="nl-NL"/>
            </a:br>
            <a:endParaRPr lang="nl-NL"/>
          </a:p>
          <a:p>
            <a:r>
              <a:rPr lang="nl-NL"/>
              <a:t>Ze zit stil aan een tafel terwijl bezoekers tegenover haar plaatsnemen en elkaar aankijken.</a:t>
            </a:r>
          </a:p>
          <a:p>
            <a:endParaRPr lang="nl-NL" b="1"/>
          </a:p>
          <a:p>
            <a:r>
              <a:rPr lang="nl-NL" b="1"/>
              <a:t>Doel:</a:t>
            </a:r>
            <a:r>
              <a:rPr lang="nl-NL"/>
              <a:t> laten zien hoe sterk stilte, aandacht en echt menselijk contact kunnen zijn.</a:t>
            </a:r>
          </a:p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C817A5C-2CDD-CAC8-1DF3-7E9B97F8DB20}"/>
              </a:ext>
            </a:extLst>
          </p:cNvPr>
          <p:cNvSpPr txBox="1"/>
          <p:nvPr/>
        </p:nvSpPr>
        <p:spPr>
          <a:xfrm>
            <a:off x="2566086" y="530951"/>
            <a:ext cx="6490946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3600" b="1">
                <a:latin typeface="Effra"/>
              </a:rPr>
              <a:t>V1: VERSCHIJNINGSVORM</a:t>
            </a:r>
          </a:p>
        </p:txBody>
      </p:sp>
    </p:spTree>
    <p:extLst>
      <p:ext uri="{BB962C8B-B14F-4D97-AF65-F5344CB8AC3E}">
        <p14:creationId xmlns:p14="http://schemas.microsoft.com/office/powerpoint/2010/main" val="1884240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Alle verschijningsvormen van de kunst: liefde">
            <a:extLst>
              <a:ext uri="{FF2B5EF4-FFF2-40B4-BE49-F238E27FC236}">
                <a16:creationId xmlns:a16="http://schemas.microsoft.com/office/drawing/2014/main" id="{C3AEA848-2BF2-9975-63CB-2A4789D688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246804A-5D10-696F-E844-B8D3E6CC1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857" y="969818"/>
            <a:ext cx="9854215" cy="561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12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486EB9-81EC-9F78-4A7B-21F536A66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800" y="-157595"/>
            <a:ext cx="10515600" cy="1325563"/>
          </a:xfrm>
        </p:spPr>
        <p:txBody>
          <a:bodyPr/>
          <a:lstStyle/>
          <a:p>
            <a:r>
              <a:rPr lang="nl-NL" sz="3600" b="1">
                <a:latin typeface="Effra"/>
              </a:rPr>
              <a:t>V2: VOORSTELLING – wat zie je?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DC25D61-720A-E813-2A4A-DDCC4BC43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291" y="833515"/>
            <a:ext cx="8497454" cy="574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794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e radiant joy of Keith Haring – Etta Loves US">
            <a:extLst>
              <a:ext uri="{FF2B5EF4-FFF2-40B4-BE49-F238E27FC236}">
                <a16:creationId xmlns:a16="http://schemas.microsoft.com/office/drawing/2014/main" id="{CA898670-F568-3925-4580-513626EF0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429" y="667876"/>
            <a:ext cx="5522976" cy="552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1EE2C591-EE75-D966-912D-0DA00B308C92}"/>
              </a:ext>
            </a:extLst>
          </p:cNvPr>
          <p:cNvSpPr txBox="1"/>
          <p:nvPr/>
        </p:nvSpPr>
        <p:spPr>
          <a:xfrm>
            <a:off x="8341984" y="1719072"/>
            <a:ext cx="3069729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dirty="0"/>
              <a:t>Keith Haring (1958–1990) was een Amerikaanse pop- en straatkunstenaar die bekend werd door zijn grafische, energieke lijntekeningen en maatschappelijke betrokkenheid</a:t>
            </a:r>
          </a:p>
          <a:p>
            <a:r>
              <a:rPr lang="nl-NL" b="1" dirty="0"/>
              <a:t>Geëngageerd </a:t>
            </a:r>
            <a:endParaRPr lang="nl-NL" b="1" dirty="0">
              <a:ea typeface="Calibri"/>
              <a:cs typeface="Calibri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F045778-2ADE-839B-9D26-AA94A21C3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728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5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D125D1A-75EA-9A93-DBE0-57C1C8DE03CA}"/>
              </a:ext>
            </a:extLst>
          </p:cNvPr>
          <p:cNvSpPr txBox="1"/>
          <p:nvPr/>
        </p:nvSpPr>
        <p:spPr>
          <a:xfrm>
            <a:off x="8548060" y="1506747"/>
            <a:ext cx="3162470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b="1" dirty="0"/>
              <a:t>Mythologie (kort):</a:t>
            </a:r>
            <a:br>
              <a:rPr lang="nl-NL" dirty="0"/>
            </a:br>
            <a:r>
              <a:rPr lang="nl-NL" dirty="0"/>
              <a:t>Ariadne geeft Theseus een draad (bol wol) om zijn weg terug te vinden uit het labyrint van de Minotaurus.</a:t>
            </a:r>
          </a:p>
          <a:p>
            <a:endParaRPr lang="nl-NL" dirty="0"/>
          </a:p>
          <a:p>
            <a:r>
              <a:rPr lang="nl-NL" b="1" dirty="0"/>
              <a:t>Betekenis:</a:t>
            </a:r>
            <a:br>
              <a:rPr lang="nl-NL" dirty="0"/>
            </a:br>
            <a:r>
              <a:rPr lang="nl-NL" dirty="0"/>
              <a:t>De draad = </a:t>
            </a:r>
            <a:r>
              <a:rPr lang="nl-NL" b="1" dirty="0"/>
              <a:t>houvast / richting / oplossing</a:t>
            </a:r>
          </a:p>
          <a:p>
            <a:br>
              <a:rPr lang="nl-NL" dirty="0"/>
            </a:br>
            <a:r>
              <a:rPr lang="nl-NL" dirty="0"/>
              <a:t> Liefde helpt Theseus te overleven en terug te keren</a:t>
            </a:r>
            <a:endParaRPr lang="nl-NL" dirty="0">
              <a:ea typeface="Calibri"/>
              <a:cs typeface="Calibri"/>
            </a:endParaRPr>
          </a:p>
          <a:p>
            <a:endParaRPr lang="nl-NL" dirty="0">
              <a:ea typeface="Calibri"/>
              <a:cs typeface="Calibri"/>
            </a:endParaRPr>
          </a:p>
          <a:p>
            <a:endParaRPr lang="nl-NL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2F5BA37-6F91-E994-5948-6B9D72126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557" y="622353"/>
            <a:ext cx="5008589" cy="5981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344C425-3CBD-D59A-3F20-ABCFE0898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706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7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0271C55E-FDBB-1D12-F44B-AB0421EAC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064" y="759624"/>
            <a:ext cx="5372100" cy="53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D2BFE47D-F3FB-5B95-8394-079E5614ABAC}"/>
              </a:ext>
            </a:extLst>
          </p:cNvPr>
          <p:cNvSpPr txBox="1"/>
          <p:nvPr/>
        </p:nvSpPr>
        <p:spPr>
          <a:xfrm>
            <a:off x="8111523" y="2090203"/>
            <a:ext cx="3461641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b="1" dirty="0"/>
              <a:t>Land-art</a:t>
            </a:r>
            <a:r>
              <a:rPr lang="nl-NL" dirty="0"/>
              <a:t> van Andy </a:t>
            </a:r>
            <a:r>
              <a:rPr lang="nl-NL" dirty="0" err="1"/>
              <a:t>Goldsworthy</a:t>
            </a:r>
            <a:r>
              <a:rPr lang="nl-NL" dirty="0"/>
              <a:t>: een cirkel van rode bladeren in water tussen stenen.</a:t>
            </a:r>
          </a:p>
          <a:p>
            <a:br>
              <a:rPr lang="nl-NL" dirty="0"/>
            </a:br>
            <a:r>
              <a:rPr lang="nl-NL" dirty="0"/>
              <a:t>Gemaakt van natuurlijke materialen en tijdelijk</a:t>
            </a:r>
          </a:p>
          <a:p>
            <a:endParaRPr lang="nl-NL" dirty="0"/>
          </a:p>
          <a:p>
            <a:r>
              <a:rPr lang="nl-NL" dirty="0"/>
              <a:t>Het laat de schoonheid en vergankelijkheid van de natuur zien.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FC7429E-A11A-F489-24E0-89CAFCD6F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844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5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93E908E-CF9B-AB29-F2E5-A554F62FD389}"/>
              </a:ext>
            </a:extLst>
          </p:cNvPr>
          <p:cNvSpPr txBox="1"/>
          <p:nvPr/>
        </p:nvSpPr>
        <p:spPr>
          <a:xfrm>
            <a:off x="7609878" y="1692289"/>
            <a:ext cx="4216144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b="1" dirty="0"/>
              <a:t>Maker:</a:t>
            </a:r>
            <a:r>
              <a:rPr lang="nl-NL" dirty="0"/>
              <a:t> Antonio </a:t>
            </a:r>
            <a:r>
              <a:rPr lang="nl-NL" dirty="0" err="1"/>
              <a:t>Canova</a:t>
            </a:r>
            <a:br>
              <a:rPr lang="nl-NL" dirty="0"/>
            </a:br>
            <a:r>
              <a:rPr lang="nl-NL" b="1" dirty="0"/>
              <a:t>Titel:</a:t>
            </a:r>
            <a:r>
              <a:rPr lang="nl-NL" dirty="0"/>
              <a:t> </a:t>
            </a:r>
            <a:r>
              <a:rPr lang="nl-NL" i="1" dirty="0"/>
              <a:t>Amor en </a:t>
            </a:r>
            <a:r>
              <a:rPr lang="nl-NL" i="1" dirty="0" err="1"/>
              <a:t>Psyche</a:t>
            </a:r>
            <a:r>
              <a:rPr lang="nl-NL" dirty="0"/>
              <a:t> (ook: </a:t>
            </a:r>
            <a:r>
              <a:rPr lang="nl-NL" i="1" dirty="0" err="1"/>
              <a:t>Psyche</a:t>
            </a:r>
            <a:r>
              <a:rPr lang="nl-NL" i="1" dirty="0"/>
              <a:t> </a:t>
            </a:r>
            <a:r>
              <a:rPr lang="nl-NL" i="1" dirty="0" err="1"/>
              <a:t>revived</a:t>
            </a:r>
            <a:r>
              <a:rPr lang="nl-NL" i="1" dirty="0"/>
              <a:t> </a:t>
            </a:r>
            <a:r>
              <a:rPr lang="nl-NL" i="1" dirty="0" err="1"/>
              <a:t>by</a:t>
            </a:r>
            <a:r>
              <a:rPr lang="nl-NL" i="1" dirty="0"/>
              <a:t> </a:t>
            </a:r>
            <a:r>
              <a:rPr lang="nl-NL" i="1" dirty="0" err="1"/>
              <a:t>Cupid’s</a:t>
            </a:r>
            <a:r>
              <a:rPr lang="nl-NL" i="1" dirty="0"/>
              <a:t> kiss</a:t>
            </a:r>
            <a:r>
              <a:rPr lang="nl-NL" dirty="0"/>
              <a:t>)</a:t>
            </a:r>
          </a:p>
          <a:p>
            <a:br>
              <a:rPr lang="nl-NL" dirty="0"/>
            </a:br>
            <a:r>
              <a:rPr lang="nl-NL" dirty="0"/>
              <a:t>Liefde overwint alles </a:t>
            </a:r>
          </a:p>
          <a:p>
            <a:r>
              <a:rPr lang="nl-NL" dirty="0"/>
              <a:t>Amor wekt </a:t>
            </a:r>
            <a:r>
              <a:rPr lang="nl-NL" dirty="0" err="1"/>
              <a:t>Psyche</a:t>
            </a:r>
            <a:r>
              <a:rPr lang="nl-NL" dirty="0"/>
              <a:t> tot leven met een kus</a:t>
            </a:r>
          </a:p>
          <a:p>
            <a:endParaRPr lang="nl-NL" dirty="0"/>
          </a:p>
          <a:p>
            <a:r>
              <a:rPr lang="nl-NL" b="1" dirty="0"/>
              <a:t>liefde in de kunst</a:t>
            </a:r>
            <a:r>
              <a:rPr lang="nl-NL" dirty="0"/>
              <a:t>: lichaamstaal, compositie (cirkelvorm), en emotie komen hier sterk samen.</a:t>
            </a:r>
          </a:p>
          <a:p>
            <a:endParaRPr lang="nl-NL" dirty="0"/>
          </a:p>
        </p:txBody>
      </p:sp>
      <p:pic>
        <p:nvPicPr>
          <p:cNvPr id="1026" name="Picture 2" descr="Bringing marble to life">
            <a:extLst>
              <a:ext uri="{FF2B5EF4-FFF2-40B4-BE49-F238E27FC236}">
                <a16:creationId xmlns:a16="http://schemas.microsoft.com/office/drawing/2014/main" id="{F88B2EBE-FB50-2F35-9D78-7A658D5F8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78" y="858226"/>
            <a:ext cx="5142451" cy="514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84C9E5D-0BCE-C9A6-976A-1C4C42A4F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055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87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A2665C-6B0E-06E5-A52C-EB16D8EF1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800" b="1" err="1"/>
              <a:t>Subthema’s</a:t>
            </a:r>
            <a:r>
              <a:rPr lang="nl-NL" sz="4800" b="1"/>
              <a:t> De Liefde </a:t>
            </a:r>
          </a:p>
        </p:txBody>
      </p:sp>
      <p:pic>
        <p:nvPicPr>
          <p:cNvPr id="4" name="Afbeelding 3" descr="Afbeelding met schermopname, kunst, buitenshuis, wiel&#10;&#10;Door AI gegenereerde inhoud is mogelijk onjuist.">
            <a:extLst>
              <a:ext uri="{FF2B5EF4-FFF2-40B4-BE49-F238E27FC236}">
                <a16:creationId xmlns:a16="http://schemas.microsoft.com/office/drawing/2014/main" id="{0BC955E8-9EF2-4EF4-CC20-FBBD0024C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958" y="1403886"/>
            <a:ext cx="3583847" cy="2539769"/>
          </a:xfrm>
          <a:prstGeom prst="rect">
            <a:avLst/>
          </a:prstGeom>
        </p:spPr>
      </p:pic>
      <p:pic>
        <p:nvPicPr>
          <p:cNvPr id="5" name="Afbeelding 4" descr="Afbeelding met Menselijk gezicht, kleding, persoon, model&#10;&#10;Door AI gegenereerde inhoud is mogelijk onjuist.">
            <a:extLst>
              <a:ext uri="{FF2B5EF4-FFF2-40B4-BE49-F238E27FC236}">
                <a16:creationId xmlns:a16="http://schemas.microsoft.com/office/drawing/2014/main" id="{2E378468-7F70-0120-62C9-F24808334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9958" y="4082905"/>
            <a:ext cx="2141164" cy="2595066"/>
          </a:xfrm>
          <a:prstGeom prst="rect">
            <a:avLst/>
          </a:prstGeom>
        </p:spPr>
      </p:pic>
      <p:pic>
        <p:nvPicPr>
          <p:cNvPr id="6" name="Afbeelding 5" descr="Afbeelding met kunst, verven, Beeldende kunst, tekening&#10;&#10;Door AI gegenereerde inhoud is mogelijk onjuist.">
            <a:extLst>
              <a:ext uri="{FF2B5EF4-FFF2-40B4-BE49-F238E27FC236}">
                <a16:creationId xmlns:a16="http://schemas.microsoft.com/office/drawing/2014/main" id="{12B2D775-330A-8FB2-ADB5-305D064D2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7721" y="1403886"/>
            <a:ext cx="3808915" cy="2576044"/>
          </a:xfrm>
          <a:prstGeom prst="rect">
            <a:avLst/>
          </a:prstGeom>
        </p:spPr>
      </p:pic>
      <p:pic>
        <p:nvPicPr>
          <p:cNvPr id="7" name="Afbeelding 6" descr="Afbeelding met gitaar, muziekinstrument, schoeisel, tekenfilm&#10;&#10;Door AI gegenereerde inhoud is mogelijk onjuist.">
            <a:extLst>
              <a:ext uri="{FF2B5EF4-FFF2-40B4-BE49-F238E27FC236}">
                <a16:creationId xmlns:a16="http://schemas.microsoft.com/office/drawing/2014/main" id="{69A28481-08C7-1D61-563F-E733FB5392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7722" y="4061340"/>
            <a:ext cx="3808914" cy="2431535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6140EBF-B881-810B-0D91-FAB904D58C4E}"/>
              </a:ext>
            </a:extLst>
          </p:cNvPr>
          <p:cNvSpPr txBox="1"/>
          <p:nvPr/>
        </p:nvSpPr>
        <p:spPr>
          <a:xfrm>
            <a:off x="561845" y="1460606"/>
            <a:ext cx="1768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Effra"/>
              </a:rPr>
              <a:t>1. Kunstkoppels</a:t>
            </a:r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953195C-8F70-64EA-93F2-B39194749CF7}"/>
              </a:ext>
            </a:extLst>
          </p:cNvPr>
          <p:cNvSpPr txBox="1"/>
          <p:nvPr/>
        </p:nvSpPr>
        <p:spPr>
          <a:xfrm>
            <a:off x="6214857" y="1403886"/>
            <a:ext cx="1452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Effra"/>
              </a:rPr>
              <a:t>2. Koesteren</a:t>
            </a:r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2C249B99-2434-6982-D42D-BE266A530119}"/>
              </a:ext>
            </a:extLst>
          </p:cNvPr>
          <p:cNvSpPr txBox="1"/>
          <p:nvPr/>
        </p:nvSpPr>
        <p:spPr>
          <a:xfrm>
            <a:off x="675364" y="4145093"/>
            <a:ext cx="136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Effra"/>
              </a:rPr>
              <a:t>3. Verleiden</a:t>
            </a:r>
            <a:endParaRPr lang="nl-NL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7A1FF6D9-CFB8-F48A-ABA3-0C581B49BA06}"/>
              </a:ext>
            </a:extLst>
          </p:cNvPr>
          <p:cNvSpPr txBox="1"/>
          <p:nvPr/>
        </p:nvSpPr>
        <p:spPr>
          <a:xfrm>
            <a:off x="5566559" y="4207450"/>
            <a:ext cx="2141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Effra"/>
              </a:rPr>
              <a:t>4. Liefdevolle acties</a:t>
            </a:r>
            <a:endParaRPr lang="nl-NL" dirty="0">
              <a:ea typeface="Calibri"/>
              <a:cs typeface="Calibri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412985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4ACF2D1-4531-5FD1-B1FF-425CBA3C18E8}"/>
              </a:ext>
            </a:extLst>
          </p:cNvPr>
          <p:cNvSpPr txBox="1"/>
          <p:nvPr/>
        </p:nvSpPr>
        <p:spPr>
          <a:xfrm>
            <a:off x="8195460" y="2090248"/>
            <a:ext cx="37498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Maker:</a:t>
            </a:r>
            <a:r>
              <a:rPr lang="nl-NL" dirty="0"/>
              <a:t> </a:t>
            </a:r>
            <a:r>
              <a:rPr lang="nl-NL" dirty="0" err="1"/>
              <a:t>Édouard</a:t>
            </a:r>
            <a:r>
              <a:rPr lang="nl-NL" dirty="0"/>
              <a:t> </a:t>
            </a:r>
            <a:r>
              <a:rPr lang="nl-NL" dirty="0" err="1"/>
              <a:t>Manet</a:t>
            </a:r>
            <a:br>
              <a:rPr lang="nl-NL" dirty="0"/>
            </a:br>
            <a:r>
              <a:rPr lang="nl-NL" b="1" dirty="0"/>
              <a:t>Titel:</a:t>
            </a:r>
            <a:r>
              <a:rPr lang="nl-NL" dirty="0"/>
              <a:t> </a:t>
            </a:r>
            <a:r>
              <a:rPr lang="nl-NL" i="1" dirty="0"/>
              <a:t>In de serre</a:t>
            </a:r>
            <a:r>
              <a:rPr lang="nl-NL" dirty="0"/>
              <a:t> (</a:t>
            </a:r>
            <a:r>
              <a:rPr lang="nl-NL" i="1" dirty="0"/>
              <a:t>Dans la serre</a:t>
            </a:r>
            <a:r>
              <a:rPr lang="nl-NL" dirty="0"/>
              <a:t>, 1879)</a:t>
            </a:r>
          </a:p>
          <a:p>
            <a:br>
              <a:rPr lang="nl-NL" dirty="0"/>
            </a:br>
            <a:r>
              <a:rPr lang="nl-NL" b="1" dirty="0"/>
              <a:t>Betekenis (kort):</a:t>
            </a:r>
            <a:r>
              <a:rPr lang="nl-NL" dirty="0"/>
              <a:t> Liefde met afstand </a:t>
            </a:r>
          </a:p>
          <a:p>
            <a:r>
              <a:rPr lang="nl-NL" dirty="0"/>
              <a:t>Ondanks de nabijheid lijkt er emotionele spanning; de vrouw is terughoudend, de man zoekt contact.</a:t>
            </a:r>
          </a:p>
          <a:p>
            <a:endParaRPr lang="nl-NL" dirty="0"/>
          </a:p>
          <a:p>
            <a:r>
              <a:rPr lang="nl-NL" dirty="0"/>
              <a:t>Niet alle “</a:t>
            </a:r>
            <a:r>
              <a:rPr lang="nl-NL" dirty="0" err="1"/>
              <a:t>liefdesscènes</a:t>
            </a:r>
            <a:r>
              <a:rPr lang="nl-NL" dirty="0"/>
              <a:t>” zijn romantisch → lichaamstaal vertelt het echte verhaal.</a:t>
            </a:r>
          </a:p>
          <a:p>
            <a:endParaRPr lang="nl-NL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8F48904-AA86-4890-8086-CF6401702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65" y="1281562"/>
            <a:ext cx="6671418" cy="510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5C4CF43-373C-2FD9-5067-809C2D36B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394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3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24C9745F-66C1-3418-02F2-2DAEEAAD8C02}"/>
              </a:ext>
            </a:extLst>
          </p:cNvPr>
          <p:cNvSpPr txBox="1"/>
          <p:nvPr/>
        </p:nvSpPr>
        <p:spPr>
          <a:xfrm>
            <a:off x="8885911" y="1730076"/>
            <a:ext cx="266824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Expressionisme</a:t>
            </a:r>
          </a:p>
          <a:p>
            <a:r>
              <a:rPr lang="nl-NL" b="1" dirty="0"/>
              <a:t>Maker:</a:t>
            </a:r>
            <a:r>
              <a:rPr lang="nl-NL" dirty="0"/>
              <a:t> Edvard </a:t>
            </a:r>
            <a:r>
              <a:rPr lang="nl-NL" dirty="0" err="1"/>
              <a:t>Munch</a:t>
            </a:r>
            <a:br>
              <a:rPr lang="nl-NL" dirty="0"/>
            </a:br>
            <a:r>
              <a:rPr lang="nl-NL" b="1" dirty="0"/>
              <a:t>Titel:</a:t>
            </a:r>
            <a:r>
              <a:rPr lang="nl-NL" dirty="0"/>
              <a:t> </a:t>
            </a:r>
            <a:r>
              <a:rPr lang="nl-NL" i="1" dirty="0"/>
              <a:t>Liefde en pijn (De vampier)</a:t>
            </a:r>
            <a:r>
              <a:rPr lang="nl-NL" dirty="0"/>
              <a:t> (</a:t>
            </a:r>
            <a:r>
              <a:rPr lang="nl-NL" i="1" dirty="0"/>
              <a:t>Love </a:t>
            </a:r>
            <a:r>
              <a:rPr lang="nl-NL" i="1" dirty="0" err="1"/>
              <a:t>and</a:t>
            </a:r>
            <a:r>
              <a:rPr lang="nl-NL" i="1" dirty="0"/>
              <a:t> </a:t>
            </a:r>
            <a:r>
              <a:rPr lang="nl-NL" i="1" dirty="0" err="1"/>
              <a:t>Pain</a:t>
            </a:r>
            <a:r>
              <a:rPr lang="nl-NL" i="1" dirty="0"/>
              <a:t> / The </a:t>
            </a:r>
            <a:r>
              <a:rPr lang="nl-NL" i="1" dirty="0" err="1"/>
              <a:t>Vampire</a:t>
            </a:r>
            <a:r>
              <a:rPr lang="nl-NL" dirty="0"/>
              <a:t>, ±1893–1895)</a:t>
            </a:r>
            <a:br>
              <a:rPr lang="nl-NL" dirty="0"/>
            </a:br>
            <a:endParaRPr lang="nl-NL" dirty="0"/>
          </a:p>
          <a:p>
            <a:r>
              <a:rPr lang="nl-NL" b="1" dirty="0"/>
              <a:t>Betekenis:</a:t>
            </a:r>
            <a:r>
              <a:rPr lang="nl-NL" dirty="0"/>
              <a:t> Liefde als </a:t>
            </a:r>
            <a:r>
              <a:rPr lang="nl-NL" b="1" dirty="0"/>
              <a:t>verslindend en pijnlijk</a:t>
            </a:r>
          </a:p>
          <a:p>
            <a:endParaRPr lang="nl-NL" b="1" dirty="0"/>
          </a:p>
          <a:p>
            <a:r>
              <a:rPr lang="nl-NL" dirty="0"/>
              <a:t>liefde kan ook afhankelijkheid en pijn betekenen.</a:t>
            </a:r>
          </a:p>
        </p:txBody>
      </p:sp>
      <p:pic>
        <p:nvPicPr>
          <p:cNvPr id="5122" name="Picture 2" descr="Love and Pain (Munch) - Wikipedia">
            <a:extLst>
              <a:ext uri="{FF2B5EF4-FFF2-40B4-BE49-F238E27FC236}">
                <a16:creationId xmlns:a16="http://schemas.microsoft.com/office/drawing/2014/main" id="{203CA836-FAE9-56B7-F8FD-E2632A248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98" y="735538"/>
            <a:ext cx="7165871" cy="586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950A790-D461-04DD-ED80-DA2FFB1EA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3527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2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aedalus and Icarus : A Parable of Human Flight — On Verticality">
            <a:extLst>
              <a:ext uri="{FF2B5EF4-FFF2-40B4-BE49-F238E27FC236}">
                <a16:creationId xmlns:a16="http://schemas.microsoft.com/office/drawing/2014/main" id="{DBA7630D-9168-6100-C2BC-000793485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66" y="670926"/>
            <a:ext cx="5440907" cy="588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Geüploade afbeelding">
            <a:extLst>
              <a:ext uri="{FF2B5EF4-FFF2-40B4-BE49-F238E27FC236}">
                <a16:creationId xmlns:a16="http://schemas.microsoft.com/office/drawing/2014/main" id="{E5262B3B-822D-760B-ED52-194FC3A6DD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798559E-9946-2697-B446-332D1BAF29B6}"/>
              </a:ext>
            </a:extLst>
          </p:cNvPr>
          <p:cNvSpPr txBox="1"/>
          <p:nvPr/>
        </p:nvSpPr>
        <p:spPr>
          <a:xfrm>
            <a:off x="7768621" y="2159360"/>
            <a:ext cx="39240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Maker:</a:t>
            </a:r>
            <a:r>
              <a:rPr lang="nl-NL" dirty="0"/>
              <a:t> Charles Paul </a:t>
            </a:r>
            <a:r>
              <a:rPr lang="nl-NL" dirty="0" err="1"/>
              <a:t>Landon</a:t>
            </a:r>
            <a:br>
              <a:rPr lang="nl-NL" dirty="0"/>
            </a:br>
            <a:r>
              <a:rPr lang="nl-NL" b="1" dirty="0"/>
              <a:t>Titel:</a:t>
            </a:r>
            <a:r>
              <a:rPr lang="nl-NL" dirty="0"/>
              <a:t> </a:t>
            </a:r>
            <a:r>
              <a:rPr lang="nl-NL" i="1" dirty="0" err="1"/>
              <a:t>Daedalus</a:t>
            </a:r>
            <a:r>
              <a:rPr lang="nl-NL" i="1" dirty="0"/>
              <a:t> en </a:t>
            </a:r>
            <a:r>
              <a:rPr lang="nl-NL" i="1" dirty="0" err="1"/>
              <a:t>Icarus</a:t>
            </a:r>
            <a:endParaRPr lang="nl-NL" i="1" dirty="0"/>
          </a:p>
          <a:p>
            <a:br>
              <a:rPr lang="nl-NL" dirty="0"/>
            </a:br>
            <a:r>
              <a:rPr lang="nl-NL" b="1" dirty="0"/>
              <a:t>Betekenis (kort):</a:t>
            </a:r>
            <a:r>
              <a:rPr lang="nl-NL" dirty="0"/>
              <a:t> Vader waarschuwt zoon voor gevaar → </a:t>
            </a:r>
            <a:r>
              <a:rPr lang="nl-NL" b="1" dirty="0"/>
              <a:t>overmoed leidt tot ondergang</a:t>
            </a:r>
            <a:r>
              <a:rPr lang="nl-NL" dirty="0"/>
              <a:t> (</a:t>
            </a:r>
            <a:r>
              <a:rPr lang="nl-NL" dirty="0" err="1"/>
              <a:t>Icarus</a:t>
            </a:r>
            <a:r>
              <a:rPr lang="nl-NL" dirty="0"/>
              <a:t> luistert niet en valt).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95E98A6-2497-00E8-5750-5EA4B9084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090" y="-591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5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362E2B4-3F3F-A2AE-D8B2-C287BAE35D5E}"/>
              </a:ext>
            </a:extLst>
          </p:cNvPr>
          <p:cNvSpPr txBox="1"/>
          <p:nvPr/>
        </p:nvSpPr>
        <p:spPr>
          <a:xfrm>
            <a:off x="8304169" y="1854323"/>
            <a:ext cx="3002280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b="1" dirty="0"/>
              <a:t>Maker:</a:t>
            </a:r>
            <a:r>
              <a:rPr lang="nl-NL" dirty="0"/>
              <a:t> Henri de Toulouse-Lautrec</a:t>
            </a:r>
            <a:br>
              <a:rPr lang="nl-NL" dirty="0"/>
            </a:br>
            <a:r>
              <a:rPr lang="nl-NL" b="1" dirty="0"/>
              <a:t>Titel:</a:t>
            </a:r>
            <a:r>
              <a:rPr lang="nl-NL" dirty="0"/>
              <a:t> </a:t>
            </a:r>
            <a:r>
              <a:rPr lang="nl-NL" i="1" dirty="0"/>
              <a:t>De kus</a:t>
            </a:r>
            <a:r>
              <a:rPr lang="nl-NL" dirty="0"/>
              <a:t> (</a:t>
            </a:r>
            <a:r>
              <a:rPr lang="nl-NL" i="1" dirty="0"/>
              <a:t>Le </a:t>
            </a:r>
            <a:r>
              <a:rPr lang="nl-NL" i="1" dirty="0" err="1"/>
              <a:t>baiser</a:t>
            </a:r>
            <a:r>
              <a:rPr lang="nl-NL" dirty="0"/>
              <a:t>)</a:t>
            </a:r>
            <a:br>
              <a:rPr lang="nl-NL" dirty="0"/>
            </a:br>
            <a:r>
              <a:rPr lang="nl-NL" b="1" dirty="0"/>
              <a:t>Betekenis (kort):</a:t>
            </a:r>
            <a:r>
              <a:rPr lang="nl-NL" dirty="0"/>
              <a:t> Liefde als </a:t>
            </a:r>
            <a:r>
              <a:rPr lang="nl-NL" b="1" dirty="0"/>
              <a:t>spel en verleiding</a:t>
            </a:r>
            <a:r>
              <a:rPr lang="nl-NL" dirty="0"/>
              <a:t> </a:t>
            </a:r>
          </a:p>
          <a:p>
            <a:endParaRPr lang="nl-NL" dirty="0"/>
          </a:p>
          <a:p>
            <a:r>
              <a:rPr lang="nl-NL" dirty="0"/>
              <a:t>Een intiem moment in het nachtleven, maar ook oppervlakkig en vluchtig.</a:t>
            </a:r>
          </a:p>
          <a:p>
            <a:r>
              <a:rPr lang="nl-NL" dirty="0"/>
              <a:t>Lithografie (steendruk)</a:t>
            </a:r>
            <a:endParaRPr lang="nl-NL" dirty="0">
              <a:ea typeface="Calibri"/>
              <a:cs typeface="Calibri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E3B9544-807C-8F70-C6ED-B3E0F08D5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2" y="1015192"/>
            <a:ext cx="4416108" cy="5228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1EDDAAC-36FD-0A9C-6332-851B28248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090" y="-591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1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489A9C6-911E-CEB5-2E55-28A8C6595710}"/>
              </a:ext>
            </a:extLst>
          </p:cNvPr>
          <p:cNvSpPr txBox="1"/>
          <p:nvPr/>
        </p:nvSpPr>
        <p:spPr>
          <a:xfrm>
            <a:off x="8309913" y="1914121"/>
            <a:ext cx="3361157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b="1" dirty="0"/>
              <a:t>Maker:</a:t>
            </a:r>
            <a:r>
              <a:rPr lang="nl-NL" dirty="0"/>
              <a:t> Jim </a:t>
            </a:r>
            <a:r>
              <a:rPr lang="nl-NL" dirty="0" err="1"/>
              <a:t>Dine</a:t>
            </a:r>
            <a:br>
              <a:rPr lang="nl-NL" dirty="0"/>
            </a:br>
            <a:r>
              <a:rPr lang="nl-NL" b="1" dirty="0"/>
              <a:t>Titel:</a:t>
            </a:r>
            <a:r>
              <a:rPr lang="nl-NL" dirty="0"/>
              <a:t> </a:t>
            </a:r>
            <a:r>
              <a:rPr lang="nl-NL" i="1" dirty="0" err="1"/>
              <a:t>Heart</a:t>
            </a:r>
            <a:r>
              <a:rPr lang="nl-NL" dirty="0"/>
              <a:t> (variaties op het hart-thema)</a:t>
            </a:r>
          </a:p>
          <a:p>
            <a:br>
              <a:rPr lang="nl-NL" dirty="0"/>
            </a:br>
            <a:r>
              <a:rPr lang="nl-NL" b="1" dirty="0"/>
              <a:t>Betekenis </a:t>
            </a:r>
            <a:r>
              <a:rPr lang="nl-NL" dirty="0"/>
              <a:t>Het hart als symbool voor </a:t>
            </a:r>
            <a:r>
              <a:rPr lang="nl-NL" b="1" dirty="0"/>
              <a:t>liefde en emotie</a:t>
            </a:r>
            <a:r>
              <a:rPr lang="nl-NL" dirty="0"/>
              <a:t>, maar hier rauw en anatomisch → liefde is niet alleen romantisch, maar ook </a:t>
            </a:r>
            <a:r>
              <a:rPr lang="nl-NL" b="1" dirty="0"/>
              <a:t>kwetsbaar en echt</a:t>
            </a:r>
            <a:r>
              <a:rPr lang="nl-NL" dirty="0"/>
              <a:t>.</a:t>
            </a:r>
          </a:p>
          <a:p>
            <a:endParaRPr lang="nl-NL" dirty="0"/>
          </a:p>
          <a:p>
            <a:r>
              <a:rPr lang="nl-NL" dirty="0"/>
              <a:t>Zeefdruk</a:t>
            </a:r>
          </a:p>
          <a:p>
            <a:endParaRPr lang="nl-NL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89BF06C-C93C-3790-CC78-8D0180F63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181" y="443060"/>
            <a:ext cx="5059158" cy="5975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 descr="Afbeelding met rood, Kleurrijkheid, Karmijn, kunst&#10;&#10;Door AI gegenereerde inhoud is mogelijk onjuist.">
            <a:extLst>
              <a:ext uri="{FF2B5EF4-FFF2-40B4-BE49-F238E27FC236}">
                <a16:creationId xmlns:a16="http://schemas.microsoft.com/office/drawing/2014/main" id="{C5188003-6BEE-C779-F540-7F8E1FA26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423" y="-591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9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E99A716-4430-E4EE-5DE5-A0A3D430C082}"/>
              </a:ext>
            </a:extLst>
          </p:cNvPr>
          <p:cNvSpPr txBox="1"/>
          <p:nvPr/>
        </p:nvSpPr>
        <p:spPr>
          <a:xfrm>
            <a:off x="8202084" y="1782018"/>
            <a:ext cx="3509379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b="1" dirty="0"/>
              <a:t>Maker:</a:t>
            </a:r>
            <a:r>
              <a:rPr lang="nl-NL" dirty="0"/>
              <a:t> Auguste </a:t>
            </a:r>
            <a:r>
              <a:rPr lang="nl-NL" dirty="0" err="1"/>
              <a:t>Rodin</a:t>
            </a:r>
            <a:br>
              <a:rPr lang="nl-NL" dirty="0"/>
            </a:br>
            <a:r>
              <a:rPr lang="nl-NL" b="1" dirty="0"/>
              <a:t>Titel:</a:t>
            </a:r>
            <a:r>
              <a:rPr lang="nl-NL" dirty="0"/>
              <a:t> </a:t>
            </a:r>
            <a:r>
              <a:rPr lang="nl-NL" i="1" dirty="0"/>
              <a:t>De kus</a:t>
            </a:r>
            <a:r>
              <a:rPr lang="nl-NL" dirty="0"/>
              <a:t> (</a:t>
            </a:r>
            <a:r>
              <a:rPr lang="nl-NL" i="1" dirty="0"/>
              <a:t>Le </a:t>
            </a:r>
            <a:r>
              <a:rPr lang="nl-NL" i="1" dirty="0" err="1"/>
              <a:t>Baiser</a:t>
            </a:r>
            <a:r>
              <a:rPr lang="nl-NL" dirty="0"/>
              <a:t>)</a:t>
            </a:r>
            <a:br>
              <a:rPr lang="nl-NL" dirty="0"/>
            </a:br>
            <a:r>
              <a:rPr lang="nl-NL" b="1" dirty="0"/>
              <a:t>Betekenis (kort):</a:t>
            </a:r>
            <a:r>
              <a:rPr lang="nl-NL" dirty="0"/>
              <a:t> Intense, lichamelijke liefde </a:t>
            </a:r>
          </a:p>
          <a:p>
            <a:endParaRPr lang="nl-NL" dirty="0"/>
          </a:p>
          <a:p>
            <a:r>
              <a:rPr lang="nl-NL" dirty="0"/>
              <a:t>Twee geliefden versmelten in een moment van passie en verlangen.</a:t>
            </a:r>
          </a:p>
          <a:p>
            <a:endParaRPr lang="nl-NL" dirty="0"/>
          </a:p>
          <a:p>
            <a:r>
              <a:rPr lang="nl-NL" dirty="0"/>
              <a:t>Liefde als </a:t>
            </a:r>
            <a:r>
              <a:rPr lang="nl-NL" b="1" dirty="0"/>
              <a:t>fysiek en emotioneel één worden</a:t>
            </a:r>
            <a:r>
              <a:rPr lang="nl-NL" dirty="0"/>
              <a:t>.</a:t>
            </a:r>
          </a:p>
          <a:p>
            <a:endParaRPr lang="nl-NL" dirty="0"/>
          </a:p>
        </p:txBody>
      </p:sp>
      <p:pic>
        <p:nvPicPr>
          <p:cNvPr id="8194" name="Picture 2" descr="Mouseion Collection Rodin De Kus - Beeldje van marmer - 26cm | bol">
            <a:extLst>
              <a:ext uri="{FF2B5EF4-FFF2-40B4-BE49-F238E27FC236}">
                <a16:creationId xmlns:a16="http://schemas.microsoft.com/office/drawing/2014/main" id="{2F31916A-7756-383B-82F7-20A397AE2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603" y="422198"/>
            <a:ext cx="5045334" cy="602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Afbeelding met rood, Kleurrijkheid, kunst&#10;&#10;Door AI gegenereerde inhoud is mogelijk onjuist.">
            <a:extLst>
              <a:ext uri="{FF2B5EF4-FFF2-40B4-BE49-F238E27FC236}">
                <a16:creationId xmlns:a16="http://schemas.microsoft.com/office/drawing/2014/main" id="{D11ADCD8-EE37-1565-F723-C8EF83843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745" y="115456"/>
            <a:ext cx="5003029" cy="674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06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96130766-9D4C-C760-72F4-9B65519AABC8}"/>
              </a:ext>
            </a:extLst>
          </p:cNvPr>
          <p:cNvSpPr txBox="1"/>
          <p:nvPr/>
        </p:nvSpPr>
        <p:spPr>
          <a:xfrm>
            <a:off x="7777436" y="1582340"/>
            <a:ext cx="3955517" cy="3693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b="1" dirty="0"/>
              <a:t>Maker:</a:t>
            </a:r>
            <a:r>
              <a:rPr lang="nl-NL" dirty="0"/>
              <a:t> Constantin </a:t>
            </a:r>
            <a:r>
              <a:rPr lang="nl-NL" dirty="0" err="1"/>
              <a:t>Brancusi</a:t>
            </a:r>
            <a:br>
              <a:rPr lang="nl-NL" dirty="0"/>
            </a:br>
            <a:r>
              <a:rPr lang="nl-NL" b="1" dirty="0"/>
              <a:t>Titel:</a:t>
            </a:r>
            <a:r>
              <a:rPr lang="nl-NL" dirty="0"/>
              <a:t> </a:t>
            </a:r>
            <a:r>
              <a:rPr lang="nl-NL" i="1" dirty="0"/>
              <a:t>The Kiss</a:t>
            </a:r>
            <a:r>
              <a:rPr lang="nl-NL" dirty="0"/>
              <a:t> (</a:t>
            </a:r>
            <a:r>
              <a:rPr lang="nl-NL" i="1" dirty="0"/>
              <a:t>Le </a:t>
            </a:r>
            <a:r>
              <a:rPr lang="nl-NL" i="1" dirty="0" err="1"/>
              <a:t>Baiser</a:t>
            </a:r>
            <a:r>
              <a:rPr lang="nl-NL" dirty="0"/>
              <a:t>)</a:t>
            </a:r>
          </a:p>
          <a:p>
            <a:br>
              <a:rPr lang="nl-NL" dirty="0"/>
            </a:br>
            <a:r>
              <a:rPr lang="nl-NL" b="1" dirty="0"/>
              <a:t>Betekenis (kort):</a:t>
            </a:r>
            <a:r>
              <a:rPr lang="nl-NL" dirty="0"/>
              <a:t> Liefde als </a:t>
            </a:r>
            <a:r>
              <a:rPr lang="nl-NL" b="1" dirty="0"/>
              <a:t>eenheid</a:t>
            </a:r>
            <a:r>
              <a:rPr lang="nl-NL" dirty="0"/>
              <a:t> — twee mensen zijn samengevoegd tot één blok → geen losse lichamen, maar één geheel.</a:t>
            </a:r>
          </a:p>
          <a:p>
            <a:endParaRPr lang="nl-NL" dirty="0"/>
          </a:p>
          <a:p>
            <a:r>
              <a:rPr lang="nl-NL" dirty="0"/>
              <a:t>Groot verschil met </a:t>
            </a:r>
            <a:r>
              <a:rPr lang="nl-NL" dirty="0" err="1"/>
              <a:t>Rodin</a:t>
            </a:r>
            <a:r>
              <a:rPr lang="nl-NL" dirty="0"/>
              <a:t>:</a:t>
            </a:r>
            <a:endParaRPr lang="nl-NL" dirty="0">
              <a:ea typeface="Calibri"/>
              <a:cs typeface="Calibri"/>
            </a:endParaRPr>
          </a:p>
          <a:p>
            <a:r>
              <a:rPr lang="nl-NL" dirty="0" err="1"/>
              <a:t>Rodin</a:t>
            </a:r>
            <a:r>
              <a:rPr lang="nl-NL" dirty="0"/>
              <a:t> = realistisch en sensueel </a:t>
            </a:r>
          </a:p>
          <a:p>
            <a:r>
              <a:rPr lang="nl-NL" dirty="0" err="1"/>
              <a:t>Brancusi</a:t>
            </a:r>
            <a:r>
              <a:rPr lang="nl-NL" dirty="0"/>
              <a:t> = </a:t>
            </a:r>
            <a:r>
              <a:rPr lang="nl-NL" b="1" dirty="0"/>
              <a:t>simpel, abstract en symbolisch</a:t>
            </a:r>
            <a:r>
              <a:rPr lang="nl-NL" dirty="0"/>
              <a:t> </a:t>
            </a:r>
            <a:endParaRPr lang="nl-NL" dirty="0">
              <a:ea typeface="Calibri"/>
              <a:cs typeface="Calibri"/>
            </a:endParaRPr>
          </a:p>
          <a:p>
            <a:endParaRPr lang="nl-NL" dirty="0"/>
          </a:p>
        </p:txBody>
      </p:sp>
      <p:pic>
        <p:nvPicPr>
          <p:cNvPr id="9218" name="Picture 2" descr="Constantin Brancusi : The Kiss (Le Baiser)">
            <a:extLst>
              <a:ext uri="{FF2B5EF4-FFF2-40B4-BE49-F238E27FC236}">
                <a16:creationId xmlns:a16="http://schemas.microsoft.com/office/drawing/2014/main" id="{E3713204-FDD7-6AD6-704E-DFB5B7378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228" y="828111"/>
            <a:ext cx="4240149" cy="547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Afbeelding met rood, Kleurrijkheid, kunst&#10;&#10;Door AI gegenereerde inhoud is mogelijk onjuist.">
            <a:extLst>
              <a:ext uri="{FF2B5EF4-FFF2-40B4-BE49-F238E27FC236}">
                <a16:creationId xmlns:a16="http://schemas.microsoft.com/office/drawing/2014/main" id="{D76C76A8-CC5A-AEE5-A4CA-803BAE42F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768" y="-54125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8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32FD124-5968-8485-809B-9B56A77B671B}"/>
              </a:ext>
            </a:extLst>
          </p:cNvPr>
          <p:cNvSpPr txBox="1"/>
          <p:nvPr/>
        </p:nvSpPr>
        <p:spPr>
          <a:xfrm>
            <a:off x="8125846" y="1613205"/>
            <a:ext cx="3179464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b="1" dirty="0"/>
              <a:t>Maker:</a:t>
            </a:r>
            <a:r>
              <a:rPr lang="nl-NL" dirty="0"/>
              <a:t> Roy </a:t>
            </a:r>
            <a:r>
              <a:rPr lang="nl-NL" dirty="0" err="1"/>
              <a:t>Lichtenstein</a:t>
            </a:r>
            <a:br>
              <a:rPr lang="nl-NL" dirty="0"/>
            </a:br>
            <a:r>
              <a:rPr lang="nl-NL" b="1" dirty="0"/>
              <a:t>Titel:</a:t>
            </a:r>
            <a:r>
              <a:rPr lang="nl-NL" dirty="0"/>
              <a:t> </a:t>
            </a:r>
            <a:r>
              <a:rPr lang="nl-NL" i="1" dirty="0" err="1"/>
              <a:t>Drowning</a:t>
            </a:r>
            <a:r>
              <a:rPr lang="nl-NL" i="1" dirty="0"/>
              <a:t> Girl</a:t>
            </a:r>
            <a:r>
              <a:rPr lang="nl-NL" dirty="0"/>
              <a:t> (1963)</a:t>
            </a:r>
          </a:p>
          <a:p>
            <a:br>
              <a:rPr lang="nl-NL" dirty="0"/>
            </a:br>
            <a:r>
              <a:rPr lang="nl-NL" b="1" dirty="0"/>
              <a:t>Betekenis:</a:t>
            </a:r>
            <a:r>
              <a:rPr lang="nl-NL" dirty="0"/>
              <a:t> Liefde als drama  </a:t>
            </a:r>
          </a:p>
          <a:p>
            <a:endParaRPr lang="nl-NL" dirty="0"/>
          </a:p>
          <a:p>
            <a:r>
              <a:rPr lang="nl-NL" dirty="0"/>
              <a:t>Overdreven emotie uit strips laat zien hoe gevoelens vaak </a:t>
            </a:r>
            <a:r>
              <a:rPr lang="nl-NL" b="1" dirty="0"/>
              <a:t>theatraal en cliché</a:t>
            </a:r>
            <a:r>
              <a:rPr lang="nl-NL" dirty="0"/>
              <a:t> worden weergegeven.</a:t>
            </a:r>
          </a:p>
          <a:p>
            <a:endParaRPr lang="nl-NL" dirty="0"/>
          </a:p>
          <a:p>
            <a:r>
              <a:rPr lang="nl-NL" dirty="0"/>
              <a:t>Liefde = niet alleen echt gevoel, maar ook </a:t>
            </a:r>
            <a:r>
              <a:rPr lang="nl-NL" b="1" dirty="0"/>
              <a:t>beeldcultuur en drama</a:t>
            </a:r>
            <a:r>
              <a:rPr lang="nl-NL" dirty="0"/>
              <a:t>.</a:t>
            </a:r>
            <a:endParaRPr lang="nl-NL" dirty="0">
              <a:ea typeface="Calibri"/>
              <a:cs typeface="Calibri"/>
            </a:endParaRPr>
          </a:p>
          <a:p>
            <a:endParaRPr lang="nl-NL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72E41FEC-C2CD-F991-DDFD-C761962CD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32" y="871435"/>
            <a:ext cx="5433751" cy="5453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 descr="Afbeelding met rood, Kleurrijkheid, kunst&#10;&#10;Door AI gegenereerde inhoud is mogelijk onjuist.">
            <a:extLst>
              <a:ext uri="{FF2B5EF4-FFF2-40B4-BE49-F238E27FC236}">
                <a16:creationId xmlns:a16="http://schemas.microsoft.com/office/drawing/2014/main" id="{2F0A7CA8-363F-8B2F-3811-83DFB13CE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919" y="-246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25FA8D0-23F8-E015-46C9-B86376EB2C39}"/>
              </a:ext>
            </a:extLst>
          </p:cNvPr>
          <p:cNvSpPr txBox="1"/>
          <p:nvPr/>
        </p:nvSpPr>
        <p:spPr>
          <a:xfrm>
            <a:off x="8051965" y="1673746"/>
            <a:ext cx="32911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Maker:</a:t>
            </a:r>
            <a:r>
              <a:rPr lang="nl-NL" dirty="0"/>
              <a:t> Jan van Eyck</a:t>
            </a:r>
            <a:br>
              <a:rPr lang="nl-NL" dirty="0"/>
            </a:br>
            <a:r>
              <a:rPr lang="nl-NL" b="1" dirty="0"/>
              <a:t>Titel:</a:t>
            </a:r>
            <a:r>
              <a:rPr lang="nl-NL" dirty="0"/>
              <a:t> </a:t>
            </a:r>
            <a:r>
              <a:rPr lang="nl-NL" i="1" dirty="0"/>
              <a:t>Het </a:t>
            </a:r>
            <a:r>
              <a:rPr lang="nl-NL" i="1" dirty="0" err="1"/>
              <a:t>Arnolfini</a:t>
            </a:r>
            <a:r>
              <a:rPr lang="nl-NL" i="1" dirty="0"/>
              <a:t>-portret</a:t>
            </a:r>
            <a:r>
              <a:rPr lang="nl-NL" dirty="0"/>
              <a:t> (1434)</a:t>
            </a:r>
          </a:p>
          <a:p>
            <a:endParaRPr lang="nl-NL" b="1" dirty="0"/>
          </a:p>
          <a:p>
            <a:r>
              <a:rPr lang="nl-NL" b="1" dirty="0"/>
              <a:t>Huwelijk / verbintenis</a:t>
            </a:r>
            <a:r>
              <a:rPr lang="nl-NL" dirty="0"/>
              <a:t> → liefde als </a:t>
            </a:r>
            <a:r>
              <a:rPr lang="nl-NL" b="1" dirty="0"/>
              <a:t>belofte en trouw</a:t>
            </a:r>
            <a:r>
              <a:rPr lang="nl-NL" dirty="0"/>
              <a:t> </a:t>
            </a:r>
          </a:p>
          <a:p>
            <a:endParaRPr lang="nl-NL" dirty="0"/>
          </a:p>
          <a:p>
            <a:r>
              <a:rPr lang="nl-NL" b="1" dirty="0"/>
              <a:t>Hond</a:t>
            </a:r>
            <a:r>
              <a:rPr lang="nl-NL" dirty="0"/>
              <a:t> → symbool voor </a:t>
            </a:r>
            <a:r>
              <a:rPr lang="nl-NL" b="1" dirty="0"/>
              <a:t>trouw en loyaliteit</a:t>
            </a:r>
            <a:r>
              <a:rPr lang="nl-NL" dirty="0"/>
              <a:t> </a:t>
            </a:r>
          </a:p>
          <a:p>
            <a:endParaRPr lang="nl-NL" dirty="0"/>
          </a:p>
          <a:p>
            <a:r>
              <a:rPr lang="nl-NL" b="1" dirty="0"/>
              <a:t>Spiegel + getuigen</a:t>
            </a:r>
            <a:r>
              <a:rPr lang="nl-NL" dirty="0"/>
              <a:t> → liefde is ook </a:t>
            </a:r>
            <a:r>
              <a:rPr lang="nl-NL" b="1" dirty="0"/>
              <a:t>officieel en sociaal</a:t>
            </a:r>
            <a:r>
              <a:rPr lang="nl-NL" dirty="0"/>
              <a:t> </a:t>
            </a:r>
          </a:p>
          <a:p>
            <a:br>
              <a:rPr lang="nl-NL" dirty="0"/>
            </a:br>
            <a:endParaRPr lang="nl-NL" dirty="0"/>
          </a:p>
          <a:p>
            <a:endParaRPr lang="nl-NL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2EBC1F8A-1026-FF89-80BC-52215620A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190" y="750384"/>
            <a:ext cx="4242412" cy="581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Afbeelding met rood, Kleurrijkheid, kunst&#10;&#10;Door AI gegenereerde inhoud is mogelijk onjuist.">
            <a:extLst>
              <a:ext uri="{FF2B5EF4-FFF2-40B4-BE49-F238E27FC236}">
                <a16:creationId xmlns:a16="http://schemas.microsoft.com/office/drawing/2014/main" id="{E41A6896-1613-8486-5B57-72409E490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768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0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4EF4A-E1F2-1405-4017-C683BE528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rood&#10;&#10;Door AI gegenereerde inhoud is mogelijk onjuist.">
            <a:extLst>
              <a:ext uri="{FF2B5EF4-FFF2-40B4-BE49-F238E27FC236}">
                <a16:creationId xmlns:a16="http://schemas.microsoft.com/office/drawing/2014/main" id="{BF7AE4C7-3341-80FE-00D9-449C6282C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1916" y="-88469"/>
            <a:ext cx="5383306" cy="679811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52CC64E-C544-FAFD-FEB5-105FF4B28B92}"/>
              </a:ext>
            </a:extLst>
          </p:cNvPr>
          <p:cNvSpPr txBox="1"/>
          <p:nvPr/>
        </p:nvSpPr>
        <p:spPr>
          <a:xfrm>
            <a:off x="5538926" y="353380"/>
            <a:ext cx="456182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>
                <a:latin typeface="Effra" panose="02000506080000020004" pitchFamily="2" charset="0"/>
              </a:rPr>
              <a:t>1. Verschijningsvorm</a:t>
            </a:r>
          </a:p>
          <a:p>
            <a:r>
              <a:rPr lang="nl-NL" sz="2000" b="1">
                <a:latin typeface="Effra" panose="02000506080000020004" pitchFamily="2" charset="0"/>
              </a:rPr>
              <a:t>Wat voor soort kunstwerk is het</a:t>
            </a:r>
          </a:p>
          <a:p>
            <a:r>
              <a:rPr lang="nl-NL" sz="2000" b="1">
                <a:latin typeface="Effra" panose="02000506080000020004" pitchFamily="2" charset="0"/>
              </a:rPr>
              <a:t>Schilderij (2D), sculptuur (3D), video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4D0BC8E-47D3-106C-8CEE-26C580DB9605}"/>
              </a:ext>
            </a:extLst>
          </p:cNvPr>
          <p:cNvSpPr txBox="1"/>
          <p:nvPr/>
        </p:nvSpPr>
        <p:spPr>
          <a:xfrm>
            <a:off x="7438434" y="2251796"/>
            <a:ext cx="3345852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>
                <a:latin typeface="Effra" panose="02000506080000020004" pitchFamily="2" charset="0"/>
              </a:rPr>
              <a:t>2. Voorstelling</a:t>
            </a:r>
          </a:p>
          <a:p>
            <a:r>
              <a:rPr lang="nl-NL" sz="2000" b="1">
                <a:latin typeface="Effra" panose="02000506080000020004" pitchFamily="2" charset="0"/>
              </a:rPr>
              <a:t>Wat het kunstwerk laat zien</a:t>
            </a:r>
          </a:p>
          <a:p>
            <a:pPr marL="342900" indent="-342900">
              <a:buFontTx/>
              <a:buChar char="-"/>
            </a:pPr>
            <a:r>
              <a:rPr lang="nl-NL" sz="2000" b="1">
                <a:latin typeface="Effra" panose="02000506080000020004" pitchFamily="2" charset="0"/>
              </a:rPr>
              <a:t>Gebaren</a:t>
            </a:r>
          </a:p>
          <a:p>
            <a:pPr marL="342900" indent="-342900">
              <a:buFontTx/>
              <a:buChar char="-"/>
            </a:pPr>
            <a:r>
              <a:rPr lang="nl-NL" sz="2000" b="1">
                <a:latin typeface="Effra" panose="02000506080000020004" pitchFamily="2" charset="0"/>
              </a:rPr>
              <a:t>Houding</a:t>
            </a:r>
          </a:p>
          <a:p>
            <a:pPr marL="342900" indent="-342900">
              <a:buFontTx/>
              <a:buChar char="-"/>
            </a:pPr>
            <a:r>
              <a:rPr lang="nl-NL" sz="2000" b="1">
                <a:latin typeface="Effra" panose="02000506080000020004" pitchFamily="2" charset="0"/>
              </a:rPr>
              <a:t>symbolen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37C0011-C951-D144-5DD8-E9CBC0C712CA}"/>
              </a:ext>
            </a:extLst>
          </p:cNvPr>
          <p:cNvSpPr txBox="1"/>
          <p:nvPr/>
        </p:nvSpPr>
        <p:spPr>
          <a:xfrm>
            <a:off x="5370262" y="5242736"/>
            <a:ext cx="621920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>
                <a:latin typeface="Effra" panose="02000506080000020004" pitchFamily="2" charset="0"/>
              </a:rPr>
              <a:t>         3. Vormgeving</a:t>
            </a:r>
          </a:p>
          <a:p>
            <a:r>
              <a:rPr lang="nl-NL" sz="2000" b="1">
                <a:latin typeface="Effra" panose="02000506080000020004" pitchFamily="2" charset="0"/>
              </a:rPr>
              <a:t>               Hoe het kunstwerk is vormgegeven</a:t>
            </a:r>
          </a:p>
          <a:p>
            <a:r>
              <a:rPr lang="nl-NL" sz="2000" b="1">
                <a:latin typeface="Effra" panose="02000506080000020004" pitchFamily="2" charset="0"/>
              </a:rPr>
              <a:t>Lijn-vorm-licht-kleur-ruimte-compositie-structuur</a:t>
            </a:r>
          </a:p>
        </p:txBody>
      </p:sp>
    </p:spTree>
    <p:extLst>
      <p:ext uri="{BB962C8B-B14F-4D97-AF65-F5344CB8AC3E}">
        <p14:creationId xmlns:p14="http://schemas.microsoft.com/office/powerpoint/2010/main" val="1619615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FF593C49-8AE4-023D-5D3F-CD5970A36BC7}"/>
              </a:ext>
            </a:extLst>
          </p:cNvPr>
          <p:cNvSpPr txBox="1"/>
          <p:nvPr/>
        </p:nvSpPr>
        <p:spPr>
          <a:xfrm>
            <a:off x="998066" y="809499"/>
            <a:ext cx="37757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>
                <a:latin typeface="Effra" panose="02000506080000020004" pitchFamily="2" charset="0"/>
              </a:rPr>
              <a:t>CPE: </a:t>
            </a:r>
            <a:r>
              <a:rPr lang="nl-NL" sz="2000">
                <a:latin typeface="Effra" panose="02000506080000020004" pitchFamily="2" charset="0"/>
              </a:rPr>
              <a:t>Centraal Praktisch Examen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CA9F05A-B8FE-B199-38E9-DFC2DA2E47DE}"/>
              </a:ext>
            </a:extLst>
          </p:cNvPr>
          <p:cNvSpPr txBox="1"/>
          <p:nvPr/>
        </p:nvSpPr>
        <p:spPr>
          <a:xfrm>
            <a:off x="6216073" y="804361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b="1">
                <a:latin typeface="Effra" panose="02000506080000020004" pitchFamily="2" charset="0"/>
              </a:rPr>
              <a:t>CSE: </a:t>
            </a:r>
            <a:r>
              <a:rPr lang="nl-NL" sz="2000">
                <a:latin typeface="Effra" panose="02000506080000020004" pitchFamily="2" charset="0"/>
              </a:rPr>
              <a:t>Centraal Schriftelijk Examen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AF6E696-A6FA-682F-7D97-C2231AB43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533" y="1234770"/>
            <a:ext cx="5191231" cy="481373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F7399A7-3B13-62AD-8636-F2CDEBB2D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6691" y="1224261"/>
            <a:ext cx="5581793" cy="481373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CAFAFF3F-A058-0193-260D-A5FA0DA7CA29}"/>
              </a:ext>
            </a:extLst>
          </p:cNvPr>
          <p:cNvSpPr txBox="1"/>
          <p:nvPr/>
        </p:nvSpPr>
        <p:spPr>
          <a:xfrm>
            <a:off x="6692174" y="6057781"/>
            <a:ext cx="365914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>
                <a:latin typeface="Effra" panose="02000506080000020004" pitchFamily="2" charset="0"/>
              </a:rPr>
              <a:t>Kunstwerk </a:t>
            </a:r>
            <a:r>
              <a:rPr lang="nl-NL" sz="2800" b="1">
                <a:latin typeface="Effra" panose="02000506080000020004" pitchFamily="2" charset="0"/>
              </a:rPr>
              <a:t>ontrafelen </a:t>
            </a:r>
          </a:p>
          <a:p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4F15835E-6571-14F8-21CC-43C8BA5A0C93}"/>
              </a:ext>
            </a:extLst>
          </p:cNvPr>
          <p:cNvSpPr txBox="1"/>
          <p:nvPr/>
        </p:nvSpPr>
        <p:spPr>
          <a:xfrm>
            <a:off x="643515" y="6037991"/>
            <a:ext cx="448481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>
                <a:latin typeface="Effra" panose="02000506080000020004" pitchFamily="2" charset="0"/>
              </a:rPr>
              <a:t>Eigen kunstwerk </a:t>
            </a:r>
            <a:r>
              <a:rPr lang="nl-NL" sz="2800" b="1">
                <a:latin typeface="Effra" panose="02000506080000020004" pitchFamily="2" charset="0"/>
              </a:rPr>
              <a:t>opbouwen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502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46CD32D-0D3C-D4A3-B4F9-FF7346BCF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344" y="1022426"/>
            <a:ext cx="9513524" cy="568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2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FACFFE-5AD6-6D5F-AA35-DEC264A48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>
                <a:latin typeface="Effra"/>
                <a:ea typeface="Calibri Light"/>
                <a:cs typeface="Calibri Light"/>
              </a:rPr>
              <a:t>V3: Vormgeving: lijn</a:t>
            </a:r>
            <a:endParaRPr lang="nl-NL" b="1">
              <a:latin typeface="Effra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92732B0-6176-64EF-5274-D485F48ABE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>
                <a:latin typeface="Effra"/>
                <a:ea typeface="Calibri"/>
                <a:cs typeface="Calibri"/>
              </a:rPr>
              <a:t>Contour, lijndikte, lijnsoort</a:t>
            </a:r>
            <a:endParaRPr lang="nl-NL">
              <a:latin typeface="Effra"/>
            </a:endParaRPr>
          </a:p>
        </p:txBody>
      </p:sp>
      <p:pic>
        <p:nvPicPr>
          <p:cNvPr id="7" name="Tijdelijke aanduiding voor inhoud 6" descr="The radiant joy of Keith Haring – Etta Loves US">
            <a:extLst>
              <a:ext uri="{FF2B5EF4-FFF2-40B4-BE49-F238E27FC236}">
                <a16:creationId xmlns:a16="http://schemas.microsoft.com/office/drawing/2014/main" id="{C1DC1925-DB87-126D-460E-C118F31264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20643" y="2505075"/>
            <a:ext cx="3684588" cy="3684588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D3DDB56-CBD9-5090-DF90-F26544D26E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07393" y="1687308"/>
            <a:ext cx="5047995" cy="817767"/>
          </a:xfrm>
        </p:spPr>
        <p:txBody>
          <a:bodyPr/>
          <a:lstStyle/>
          <a:p>
            <a:r>
              <a:rPr lang="nl-NL">
                <a:latin typeface="Effra"/>
                <a:ea typeface="Calibri"/>
                <a:cs typeface="Calibri"/>
              </a:rPr>
              <a:t>Lijnrichting, lijnwerking</a:t>
            </a:r>
            <a:endParaRPr lang="nl-NL">
              <a:latin typeface="Effra"/>
            </a:endParaRPr>
          </a:p>
        </p:txBody>
      </p:sp>
      <p:pic>
        <p:nvPicPr>
          <p:cNvPr id="8" name="Tijdelijke aanduiding voor inhoud 7" descr="Afbeelding met tekening, schets, verven, illustratie&#10;&#10;Door AI gegenereerde inhoud is mogelijk onjuist.">
            <a:extLst>
              <a:ext uri="{FF2B5EF4-FFF2-40B4-BE49-F238E27FC236}">
                <a16:creationId xmlns:a16="http://schemas.microsoft.com/office/drawing/2014/main" id="{10E06901-46AF-B3DE-26D2-698E8789E77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40717" y="2505075"/>
            <a:ext cx="3081522" cy="368458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0BCCA2B-EEBE-FE17-5540-D7E9209DC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5806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586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2CC1AE-AF09-89A4-8AF4-5EF39F78E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24" y="349731"/>
            <a:ext cx="10515600" cy="1325563"/>
          </a:xfrm>
        </p:spPr>
        <p:txBody>
          <a:bodyPr/>
          <a:lstStyle/>
          <a:p>
            <a:r>
              <a:rPr lang="nl-NL" b="1">
                <a:latin typeface="Effra"/>
                <a:ea typeface="Calibri Light"/>
                <a:cs typeface="Calibri Light"/>
              </a:rPr>
              <a:t>V3: Vormgeving: vorm</a:t>
            </a:r>
            <a:endParaRPr lang="nl-NL" b="1">
              <a:latin typeface="Effra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162FC0D-8658-182B-911C-74E3B42265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>
                <a:latin typeface="Effra"/>
                <a:ea typeface="Calibri"/>
                <a:cs typeface="Calibri"/>
              </a:rPr>
              <a:t>Figuratief-abstract, organisch-geometrisch, vereenvoudigd, open-gesloten, restvorm</a:t>
            </a:r>
            <a:endParaRPr lang="nl-NL">
              <a:latin typeface="Effra"/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196BDAB-10A1-3606-2BA3-5428137D50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77781" y="1681163"/>
            <a:ext cx="4777607" cy="823912"/>
          </a:xfrm>
        </p:spPr>
        <p:txBody>
          <a:bodyPr>
            <a:normAutofit fontScale="92500" lnSpcReduction="20000"/>
          </a:bodyPr>
          <a:lstStyle/>
          <a:p>
            <a:r>
              <a:rPr lang="nl-NL">
                <a:latin typeface="Effra"/>
                <a:ea typeface="Calibri"/>
                <a:cs typeface="Calibri"/>
              </a:rPr>
              <a:t>Gedetailleerd, geabstraheerd, gestileerd, massief, schematisch, vlak, vormcontrast</a:t>
            </a:r>
            <a:endParaRPr lang="nl-NL">
              <a:latin typeface="Effra"/>
            </a:endParaRPr>
          </a:p>
        </p:txBody>
      </p:sp>
      <p:pic>
        <p:nvPicPr>
          <p:cNvPr id="8" name="Picture 2" descr="Bringing marble to life">
            <a:extLst>
              <a:ext uri="{FF2B5EF4-FFF2-40B4-BE49-F238E27FC236}">
                <a16:creationId xmlns:a16="http://schemas.microsoft.com/office/drawing/2014/main" id="{69F36D8F-A3AD-5807-FBE9-2C84B0C2C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71" y="2508614"/>
            <a:ext cx="3430794" cy="342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fbeelding met tekening, schets, Kinderkunst, illustratie&#10;&#10;Door AI gegenereerde inhoud is mogelijk onjuist.">
            <a:extLst>
              <a:ext uri="{FF2B5EF4-FFF2-40B4-BE49-F238E27FC236}">
                <a16:creationId xmlns:a16="http://schemas.microsoft.com/office/drawing/2014/main" id="{BD5D2FDD-CD5A-B523-5F3E-F4D329317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419" y="2503529"/>
            <a:ext cx="2801591" cy="3308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CB52129-4B70-A956-D5D3-5976D4E56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3328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729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FBDEC3-4BE7-313F-B150-424AB885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>
                <a:latin typeface="Effra"/>
                <a:ea typeface="Calibri Light"/>
                <a:cs typeface="Calibri Light"/>
              </a:rPr>
              <a:t>V3: Vormgeving: licht</a:t>
            </a:r>
            <a:endParaRPr lang="nl-NL" b="1">
              <a:latin typeface="Effra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D292AE4-CA7C-A4C7-ED3F-70E33BEE8A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>
                <a:latin typeface="Effra"/>
                <a:ea typeface="Calibri"/>
                <a:cs typeface="Calibri"/>
              </a:rPr>
              <a:t>Kunstlicht-natuurlijk licht, lichteffecten, lichtval, lichtrichting, meelicht-tegenlicht</a:t>
            </a:r>
            <a:endParaRPr lang="nl-NL">
              <a:latin typeface="Effra"/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5436FB0-0461-0070-58FC-03ABF4587B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9684" y="1687308"/>
            <a:ext cx="5035704" cy="817767"/>
          </a:xfrm>
        </p:spPr>
        <p:txBody>
          <a:bodyPr>
            <a:normAutofit fontScale="92500" lnSpcReduction="20000"/>
          </a:bodyPr>
          <a:lstStyle/>
          <a:p>
            <a:r>
              <a:rPr lang="nl-NL">
                <a:latin typeface="Effra"/>
                <a:ea typeface="Calibri"/>
                <a:cs typeface="Calibri"/>
              </a:rPr>
              <a:t>Eigen schaduw, slagschaduw, clair-obscur, licht-donker contrast, strijklicht-zijlicht</a:t>
            </a:r>
            <a:endParaRPr lang="nl-NL">
              <a:latin typeface="Effra"/>
            </a:endParaRPr>
          </a:p>
        </p:txBody>
      </p:sp>
      <p:pic>
        <p:nvPicPr>
          <p:cNvPr id="8" name="Picture 2" descr="Afbeelding met buitenshuis, rots, rood, grond&#10;&#10;Door AI gegenereerde inhoud is mogelijk onjuist.">
            <a:extLst>
              <a:ext uri="{FF2B5EF4-FFF2-40B4-BE49-F238E27FC236}">
                <a16:creationId xmlns:a16="http://schemas.microsoft.com/office/drawing/2014/main" id="{ADA0D89E-B754-5843-944F-AD51E5F98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56" y="2505216"/>
            <a:ext cx="3228631" cy="329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ove and Pain (Munch) - Wikipedia">
            <a:extLst>
              <a:ext uri="{FF2B5EF4-FFF2-40B4-BE49-F238E27FC236}">
                <a16:creationId xmlns:a16="http://schemas.microsoft.com/office/drawing/2014/main" id="{379C3F3C-7A6C-1426-A21B-9BFAFE382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508" y="2589516"/>
            <a:ext cx="3926729" cy="320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023A85A-D01B-2E51-9CE0-62FC36E0B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8596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022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4422F35-67D5-CBE5-0D11-0DFEA45C2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901" y="0"/>
            <a:ext cx="457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50F88B0-0F2B-3EFF-337B-173128D35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>
                <a:latin typeface="Effra"/>
                <a:ea typeface="Calibri Light"/>
                <a:cs typeface="Calibri Light"/>
              </a:rPr>
              <a:t>V3: Vormgeving: kleur </a:t>
            </a:r>
            <a:endParaRPr lang="nl-NL" b="1">
              <a:latin typeface="Effra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C1F0CBF-8B49-048B-1825-6280B990FA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>
                <a:latin typeface="Effra"/>
                <a:ea typeface="Calibri"/>
                <a:cs typeface="Calibri"/>
              </a:rPr>
              <a:t>Kleurcontrasten, kleurgebruik, kleurhelderheid, kleurverloop, primaire kleuren, zuivere kleuren  </a:t>
            </a:r>
            <a:endParaRPr lang="nl-NL">
              <a:latin typeface="Effra"/>
            </a:endParaRPr>
          </a:p>
        </p:txBody>
      </p:sp>
      <p:pic>
        <p:nvPicPr>
          <p:cNvPr id="13" name="Tijdelijke aanduiding voor inhoud 12" descr="Afbeelding met illustratie, verven, tekening, tekenfilm&#10;&#10;Door AI gegenereerde inhoud is mogelijk onjuist.">
            <a:extLst>
              <a:ext uri="{FF2B5EF4-FFF2-40B4-BE49-F238E27FC236}">
                <a16:creationId xmlns:a16="http://schemas.microsoft.com/office/drawing/2014/main" id="{A5F05AA5-B2EE-2EB6-837F-3A885D0061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5929" r="4348" b="333"/>
          <a:stretch>
            <a:fillRect/>
          </a:stretch>
        </p:blipFill>
        <p:spPr>
          <a:xfrm>
            <a:off x="838213" y="2505075"/>
            <a:ext cx="2789010" cy="3672308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38A2B1C-B68D-E590-A44C-0E6C572275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1974" y="1687308"/>
            <a:ext cx="5023414" cy="817767"/>
          </a:xfrm>
        </p:spPr>
        <p:txBody>
          <a:bodyPr>
            <a:normAutofit fontScale="85000" lnSpcReduction="20000"/>
          </a:bodyPr>
          <a:lstStyle/>
          <a:p>
            <a:r>
              <a:rPr lang="nl-NL">
                <a:latin typeface="Effra"/>
                <a:ea typeface="Calibri"/>
                <a:cs typeface="Calibri"/>
              </a:rPr>
              <a:t>Kleurfamilie, secundaire kleuren, tertiaire kleuren, kleurmening, kleurhelderheid,verzadigde kleuren </a:t>
            </a:r>
            <a:endParaRPr lang="nl-NL">
              <a:latin typeface="Effra"/>
            </a:endParaRPr>
          </a:p>
        </p:txBody>
      </p:sp>
      <p:pic>
        <p:nvPicPr>
          <p:cNvPr id="15" name="Picture 2" descr="Afbeelding met kleding, verven, persoon, Menselijk gezicht&#10;&#10;Door AI gegenereerde inhoud is mogelijk onjuist.">
            <a:extLst>
              <a:ext uri="{FF2B5EF4-FFF2-40B4-BE49-F238E27FC236}">
                <a16:creationId xmlns:a16="http://schemas.microsoft.com/office/drawing/2014/main" id="{B484B5EA-B5E8-F78D-878A-72997CCBE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143" y="2626147"/>
            <a:ext cx="4212421" cy="322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7872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C89BAE44-AE86-6942-4427-DA6A8B399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314" y="0"/>
            <a:ext cx="457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9690557-EE87-20EA-6BEF-4FD104CBB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>
                <a:latin typeface="Effra"/>
                <a:ea typeface="Calibri Light"/>
                <a:cs typeface="Calibri Light"/>
              </a:rPr>
              <a:t>V3: Vormgeving: ruimte</a:t>
            </a:r>
            <a:endParaRPr lang="nl-NL" b="1">
              <a:latin typeface="Effra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257650C-884F-2F0C-DABD-A579029F47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l-NL">
                <a:latin typeface="Effra"/>
                <a:ea typeface="Calibri"/>
                <a:cs typeface="Calibri"/>
              </a:rPr>
              <a:t>Afsnijding, close-up, overlapping, standpunt, kader, atmosferisch perspectief, scherptediepte, ruimte suggestie, verkorting, vervaging 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D441ACB-6358-731A-9576-1B0BDDFD4D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33652" y="1687308"/>
            <a:ext cx="5121736" cy="817767"/>
          </a:xfrm>
        </p:spPr>
        <p:txBody>
          <a:bodyPr>
            <a:normAutofit fontScale="70000" lnSpcReduction="20000"/>
          </a:bodyPr>
          <a:lstStyle/>
          <a:p>
            <a:r>
              <a:rPr lang="nl-NL">
                <a:latin typeface="Effra"/>
                <a:ea typeface="Calibri"/>
                <a:cs typeface="Calibri"/>
              </a:rPr>
              <a:t>Coulissenwerking, groot voor-achter klein, kikvors-, vogel-, lijn en kleurperspectief, ooghoogte, standpunt, verdwijnpunt, plasticiteit, </a:t>
            </a:r>
            <a:endParaRPr lang="nl-NL">
              <a:latin typeface="Effra"/>
            </a:endParaRPr>
          </a:p>
        </p:txBody>
      </p:sp>
      <p:pic>
        <p:nvPicPr>
          <p:cNvPr id="8" name="Picture 2" descr="Afbeelding met tekening, illustratie, Menselijk gezicht, schets&#10;&#10;Door AI gegenereerde inhoud is mogelijk onjuist.">
            <a:extLst>
              <a:ext uri="{FF2B5EF4-FFF2-40B4-BE49-F238E27FC236}">
                <a16:creationId xmlns:a16="http://schemas.microsoft.com/office/drawing/2014/main" id="{156F810B-F35D-37A2-D2D1-65720C5E7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92" y="2507249"/>
            <a:ext cx="3478111" cy="349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Afbeelding met kleding, overdekt, persoon, muur&#10;&#10;Door AI gegenereerde inhoud is mogelijk onjuist.">
            <a:extLst>
              <a:ext uri="{FF2B5EF4-FFF2-40B4-BE49-F238E27FC236}">
                <a16:creationId xmlns:a16="http://schemas.microsoft.com/office/drawing/2014/main" id="{984C7161-9C96-37E8-91EA-16F12A87D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847" y="2504907"/>
            <a:ext cx="2764455" cy="379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1186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9041B64-BE11-824C-FE14-DDFA4613C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0136" y="0"/>
            <a:ext cx="457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796CC72-6F85-EF61-DED2-94D963860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>
                <a:latin typeface="Effra"/>
                <a:ea typeface="Calibri Light"/>
                <a:cs typeface="Calibri Light"/>
              </a:rPr>
              <a:t>V3: Vormgeving: compositie/ordening</a:t>
            </a:r>
            <a:endParaRPr lang="nl-NL" b="1">
              <a:latin typeface="Effra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4275D05-4E6E-C404-BAA8-F819D135F4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>
                <a:latin typeface="Effra" panose="02000506080000020004" pitchFamily="2" charset="0"/>
                <a:ea typeface="Calibri"/>
                <a:cs typeface="Calibri"/>
              </a:rPr>
              <a:t>Aandachtspunt, aanzicht(voor-, zij-, achter-), a-symmetrisch-symmetrisch, dynamisch, plaatsing, ritme</a:t>
            </a:r>
            <a:endParaRPr lang="nl-NL">
              <a:latin typeface="Effra" panose="02000506080000020004" pitchFamily="2" charset="0"/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AFDD11D-F85E-4AC7-E6C5-C1FDD6AB0A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>
                <a:latin typeface="Effra" panose="02000506080000020004" pitchFamily="2" charset="0"/>
                <a:ea typeface="Calibri"/>
                <a:cs typeface="Calibri"/>
              </a:rPr>
              <a:t>Evenwicht/harmonie, statisch, </a:t>
            </a:r>
            <a:r>
              <a:rPr lang="nl-NL" err="1">
                <a:latin typeface="Effra" panose="02000506080000020004" pitchFamily="2" charset="0"/>
                <a:ea typeface="Calibri"/>
                <a:cs typeface="Calibri"/>
              </a:rPr>
              <a:t>driehoekscompositie</a:t>
            </a:r>
            <a:r>
              <a:rPr lang="nl-NL">
                <a:latin typeface="Effra" panose="02000506080000020004" pitchFamily="2" charset="0"/>
                <a:ea typeface="Calibri"/>
                <a:cs typeface="Calibri"/>
              </a:rPr>
              <a:t>, herhaling, vlakverdeling</a:t>
            </a:r>
            <a:endParaRPr lang="nl-NL">
              <a:latin typeface="Effra" panose="02000506080000020004" pitchFamily="2" charset="0"/>
            </a:endParaRPr>
          </a:p>
        </p:txBody>
      </p:sp>
      <p:pic>
        <p:nvPicPr>
          <p:cNvPr id="8" name="Picture 2" descr="Daedalus and Icarus : A Parable of Human Flight — On Verticality">
            <a:extLst>
              <a:ext uri="{FF2B5EF4-FFF2-40B4-BE49-F238E27FC236}">
                <a16:creationId xmlns:a16="http://schemas.microsoft.com/office/drawing/2014/main" id="{4A7D068A-997A-B87A-6842-A8EEB640C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23" y="2587483"/>
            <a:ext cx="3259375" cy="351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B2BF513D-3C5D-CC87-0511-CEBE5B694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769" y="2491114"/>
            <a:ext cx="2608042" cy="3710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62497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21212B2-F0BB-15E3-6A44-2863801FC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109" y="0"/>
            <a:ext cx="457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C65D94A-98CC-12AD-BBF7-BB8220161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>
                <a:latin typeface="Effra"/>
                <a:ea typeface="Calibri Light"/>
                <a:cs typeface="Calibri Light"/>
              </a:rPr>
              <a:t>V3: Vormgeving: structuur/textuur</a:t>
            </a:r>
            <a:endParaRPr lang="nl-NL" b="1">
              <a:latin typeface="Effra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A739C7E-EF92-AE61-35EF-045508B82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533381"/>
            <a:ext cx="5157787" cy="823912"/>
          </a:xfrm>
        </p:spPr>
        <p:txBody>
          <a:bodyPr>
            <a:normAutofit fontScale="70000" lnSpcReduction="20000"/>
          </a:bodyPr>
          <a:lstStyle/>
          <a:p>
            <a:r>
              <a:rPr lang="nl-NL">
                <a:latin typeface="Effra" panose="02000506080000020004" pitchFamily="2" charset="0"/>
                <a:ea typeface="Calibri"/>
                <a:cs typeface="Calibri"/>
              </a:rPr>
              <a:t>Textuur: fijn, glad, ruw, grof</a:t>
            </a:r>
            <a:endParaRPr lang="nl-NL">
              <a:latin typeface="Effra" panose="02000506080000020004" pitchFamily="2" charset="0"/>
            </a:endParaRPr>
          </a:p>
          <a:p>
            <a:r>
              <a:rPr lang="nl-NL">
                <a:latin typeface="Effra" panose="02000506080000020004" pitchFamily="2" charset="0"/>
                <a:ea typeface="Calibri"/>
                <a:cs typeface="Calibri"/>
              </a:rPr>
              <a:t>Structuur: hoe het opgebouwd is, hard-zacht, regelmatig-onregelmatig  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AB07ED4-8D70-7798-FF01-246009852A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533381"/>
            <a:ext cx="5183188" cy="823912"/>
          </a:xfrm>
        </p:spPr>
        <p:txBody>
          <a:bodyPr>
            <a:normAutofit fontScale="70000" lnSpcReduction="20000"/>
          </a:bodyPr>
          <a:lstStyle/>
          <a:p>
            <a:r>
              <a:rPr lang="nl-NL">
                <a:latin typeface="Effra" panose="02000506080000020004" pitchFamily="2" charset="0"/>
                <a:ea typeface="Calibri"/>
                <a:cs typeface="Calibri"/>
              </a:rPr>
              <a:t>Textuur: hoe het voelt: stofuitdrukking </a:t>
            </a:r>
          </a:p>
          <a:p>
            <a:r>
              <a:rPr lang="nl-NL">
                <a:latin typeface="Effra" panose="02000506080000020004" pitchFamily="2" charset="0"/>
                <a:ea typeface="Calibri"/>
                <a:cs typeface="Calibri"/>
              </a:rPr>
              <a:t>Structuur van een materiaal: manier waarop het in elkaar zit </a:t>
            </a:r>
          </a:p>
        </p:txBody>
      </p:sp>
      <p:pic>
        <p:nvPicPr>
          <p:cNvPr id="8" name="Picture 2" descr="Constantin Brancusi : The Kiss (Le Baiser)">
            <a:extLst>
              <a:ext uri="{FF2B5EF4-FFF2-40B4-BE49-F238E27FC236}">
                <a16:creationId xmlns:a16="http://schemas.microsoft.com/office/drawing/2014/main" id="{28D3EE69-6855-399A-7F38-DCB4E8E5D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82" y="2500306"/>
            <a:ext cx="2591045" cy="334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fbeelding met overdekt, persoon, kleding, muur&#10;&#10;Door AI gegenereerde inhoud is mogelijk onjuist.">
            <a:extLst>
              <a:ext uri="{FF2B5EF4-FFF2-40B4-BE49-F238E27FC236}">
                <a16:creationId xmlns:a16="http://schemas.microsoft.com/office/drawing/2014/main" id="{E5057318-805F-97A8-B192-03BA7FAFA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981" y="2502248"/>
            <a:ext cx="2889009" cy="398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7760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ts&#10;&#10;Door AI gegenereerde inhoud is mogelijk onjuist.">
            <a:extLst>
              <a:ext uri="{FF2B5EF4-FFF2-40B4-BE49-F238E27FC236}">
                <a16:creationId xmlns:a16="http://schemas.microsoft.com/office/drawing/2014/main" id="{57E21BCA-9498-5986-8CB0-92B7BB6137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421" r="126" b="274"/>
          <a:stretch>
            <a:fillRect/>
          </a:stretch>
        </p:blipFill>
        <p:spPr>
          <a:xfrm>
            <a:off x="7622544" y="955513"/>
            <a:ext cx="3274112" cy="241467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99E7537-FF1E-8F38-18A2-9B86B8ACDC0A}"/>
              </a:ext>
            </a:extLst>
          </p:cNvPr>
          <p:cNvSpPr txBox="1"/>
          <p:nvPr/>
        </p:nvSpPr>
        <p:spPr>
          <a:xfrm>
            <a:off x="785090" y="954424"/>
            <a:ext cx="6872746" cy="34470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4400" b="1">
                <a:latin typeface="Effra"/>
                <a:ea typeface="Calibri"/>
                <a:cs typeface="Calibri"/>
              </a:rPr>
              <a:t>Doe de check!!</a:t>
            </a:r>
          </a:p>
          <a:p>
            <a:endParaRPr lang="nl-NL" sz="2800">
              <a:latin typeface="Effra" panose="02000506080000020004" pitchFamily="2" charset="0"/>
              <a:ea typeface="Calibri"/>
              <a:cs typeface="Calibri"/>
            </a:endParaRPr>
          </a:p>
          <a:p>
            <a:r>
              <a:rPr lang="nl-NL">
                <a:latin typeface="Effra"/>
                <a:ea typeface="Calibri"/>
                <a:cs typeface="Calibri"/>
              </a:rPr>
              <a:t>Gebruik de afbeeldingen van deze presentatie en noteer voor jezelf </a:t>
            </a:r>
          </a:p>
          <a:p>
            <a:endParaRPr lang="nl-NL">
              <a:latin typeface="Effra" panose="02000506080000020004" pitchFamily="2" charset="0"/>
              <a:ea typeface="Calibri"/>
              <a:cs typeface="Calibri"/>
            </a:endParaRPr>
          </a:p>
          <a:p>
            <a:r>
              <a:rPr lang="nl-NL" sz="2000">
                <a:latin typeface="Effra"/>
                <a:ea typeface="Calibri"/>
                <a:cs typeface="Calibri"/>
              </a:rPr>
              <a:t>Van bijvoorbeeld: </a:t>
            </a:r>
          </a:p>
          <a:p>
            <a:endParaRPr lang="nl-NL">
              <a:ea typeface="Calibri"/>
              <a:cs typeface="Calibri"/>
            </a:endParaRPr>
          </a:p>
          <a:p>
            <a:r>
              <a:rPr lang="nl-NL">
                <a:ea typeface="Calibri"/>
                <a:cs typeface="Calibri"/>
              </a:rPr>
              <a:t>                                                            </a:t>
            </a:r>
            <a:endParaRPr lang="nl-NL"/>
          </a:p>
          <a:p>
            <a:endParaRPr lang="nl-NL">
              <a:ea typeface="Calibri"/>
              <a:cs typeface="Calibri"/>
            </a:endParaRPr>
          </a:p>
          <a:p>
            <a:endParaRPr lang="nl-NL">
              <a:ea typeface="Calibri"/>
              <a:cs typeface="Calibri"/>
            </a:endParaRPr>
          </a:p>
          <a:p>
            <a:pPr marL="342900" indent="-342900">
              <a:buAutoNum type="arabicPeriod"/>
            </a:pPr>
            <a:endParaRPr lang="nl-NL">
              <a:ea typeface="Calibri"/>
              <a:cs typeface="Calibri"/>
            </a:endParaRPr>
          </a:p>
        </p:txBody>
      </p:sp>
      <p:pic>
        <p:nvPicPr>
          <p:cNvPr id="10" name="Picture 2" descr="Love and Pain (Munch) - Wikipedia">
            <a:extLst>
              <a:ext uri="{FF2B5EF4-FFF2-40B4-BE49-F238E27FC236}">
                <a16:creationId xmlns:a16="http://schemas.microsoft.com/office/drawing/2014/main" id="{EBDA3585-B889-B4DB-E153-28ADA70AB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928" y="3414413"/>
            <a:ext cx="3526487" cy="297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onstantin Brancusi : The Kiss (Le Baiser)">
            <a:extLst>
              <a:ext uri="{FF2B5EF4-FFF2-40B4-BE49-F238E27FC236}">
                <a16:creationId xmlns:a16="http://schemas.microsoft.com/office/drawing/2014/main" id="{5D58CEE6-070C-8066-FAB5-9296AE8D5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55" y="2957158"/>
            <a:ext cx="2751377" cy="343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aedalus and Icarus : A Parable of Human Flight — On Verticality">
            <a:extLst>
              <a:ext uri="{FF2B5EF4-FFF2-40B4-BE49-F238E27FC236}">
                <a16:creationId xmlns:a16="http://schemas.microsoft.com/office/drawing/2014/main" id="{74E588C1-330D-CEF0-7EF1-79D766C8B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52" y="2960586"/>
            <a:ext cx="3068813" cy="342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0802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268DB707-F705-83D1-C05F-8BFF091E63C5}"/>
              </a:ext>
            </a:extLst>
          </p:cNvPr>
          <p:cNvSpPr txBox="1"/>
          <p:nvPr/>
        </p:nvSpPr>
        <p:spPr>
          <a:xfrm>
            <a:off x="405581" y="835742"/>
            <a:ext cx="8811834" cy="51398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3600" b="1">
                <a:latin typeface="Effra"/>
                <a:ea typeface="Calibri"/>
                <a:cs typeface="Calibri"/>
              </a:rPr>
              <a:t>TIPS &amp; TRICS:</a:t>
            </a:r>
          </a:p>
          <a:p>
            <a:endParaRPr lang="nl-NL">
              <a:ea typeface="Calibri"/>
              <a:cs typeface="Calibri"/>
            </a:endParaRPr>
          </a:p>
          <a:p>
            <a:r>
              <a:rPr lang="nl-NL" sz="2400" b="1">
                <a:latin typeface="Effra"/>
                <a:ea typeface="Calibri"/>
                <a:cs typeface="Calibri"/>
              </a:rPr>
              <a:t>Voor het examen:</a:t>
            </a:r>
          </a:p>
          <a:p>
            <a:endParaRPr lang="nl-NL">
              <a:ea typeface="Calibri"/>
              <a:cs typeface="Calibri"/>
            </a:endParaRPr>
          </a:p>
          <a:p>
            <a:r>
              <a:rPr lang="nl-NL" b="1">
                <a:ea typeface="Calibri"/>
                <a:cs typeface="Calibri"/>
              </a:rPr>
              <a:t>                                                                                                   &amp; </a:t>
            </a:r>
          </a:p>
          <a:p>
            <a:endParaRPr lang="nl-NL" b="1">
              <a:ea typeface="Calibri"/>
              <a:cs typeface="Calibri"/>
            </a:endParaRPr>
          </a:p>
          <a:p>
            <a:endParaRPr lang="nl-NL" b="1">
              <a:ea typeface="Calibri"/>
              <a:cs typeface="Calibri"/>
            </a:endParaRPr>
          </a:p>
          <a:p>
            <a:endParaRPr lang="nl-NL" b="1">
              <a:ea typeface="Calibri"/>
              <a:cs typeface="Calibri"/>
            </a:endParaRPr>
          </a:p>
          <a:p>
            <a:endParaRPr lang="nl-NL" b="1">
              <a:ea typeface="Calibri"/>
              <a:cs typeface="Calibri"/>
            </a:endParaRPr>
          </a:p>
          <a:p>
            <a:r>
              <a:rPr lang="nl-NL" sz="2400" b="1">
                <a:latin typeface="Effra" panose="02000506080000020004" pitchFamily="2" charset="0"/>
                <a:ea typeface="Calibri"/>
                <a:cs typeface="Calibri"/>
              </a:rPr>
              <a:t>Tijdens het examen: </a:t>
            </a:r>
            <a:endParaRPr lang="nl-NL" sz="2400">
              <a:latin typeface="Effra" panose="02000506080000020004" pitchFamily="2" charset="0"/>
              <a:ea typeface="Calibri"/>
              <a:cs typeface="Calibri"/>
            </a:endParaRPr>
          </a:p>
          <a:p>
            <a:endParaRPr lang="nl-NL">
              <a:ea typeface="Calibri"/>
              <a:cs typeface="Calibri"/>
            </a:endParaRPr>
          </a:p>
          <a:p>
            <a:r>
              <a:rPr lang="nl-NL">
                <a:ea typeface="Calibri"/>
                <a:cs typeface="Calibri"/>
              </a:rPr>
              <a:t>                                                                                                    </a:t>
            </a:r>
            <a:r>
              <a:rPr lang="nl-NL" b="1">
                <a:ea typeface="Calibri"/>
                <a:cs typeface="Calibri"/>
              </a:rPr>
              <a:t>&amp; </a:t>
            </a:r>
          </a:p>
          <a:p>
            <a:endParaRPr lang="nl-NL">
              <a:ea typeface="Calibri"/>
              <a:cs typeface="Calibri"/>
            </a:endParaRPr>
          </a:p>
          <a:p>
            <a:endParaRPr lang="nl-NL">
              <a:ea typeface="Calibri"/>
              <a:cs typeface="Calibri"/>
            </a:endParaRPr>
          </a:p>
          <a:p>
            <a:endParaRPr lang="nl-NL">
              <a:ea typeface="Calibri"/>
              <a:cs typeface="Calibri"/>
            </a:endParaRPr>
          </a:p>
          <a:p>
            <a:r>
              <a:rPr lang="nl-NL" sz="2400" b="1">
                <a:latin typeface="Effra"/>
                <a:ea typeface="Calibri"/>
                <a:cs typeface="Calibri"/>
              </a:rPr>
              <a:t>Na het examen: </a:t>
            </a:r>
          </a:p>
        </p:txBody>
      </p:sp>
      <p:pic>
        <p:nvPicPr>
          <p:cNvPr id="3" name="Afbeelding 2" descr="Bed and breakfasts met de lekkerste ontbijtjes - Bijzonder Plekje">
            <a:extLst>
              <a:ext uri="{FF2B5EF4-FFF2-40B4-BE49-F238E27FC236}">
                <a16:creationId xmlns:a16="http://schemas.microsoft.com/office/drawing/2014/main" id="{A9A195ED-6C2E-FF65-F5FE-AB8FBBAE7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877" y="1584234"/>
            <a:ext cx="2076048" cy="1573982"/>
          </a:xfrm>
          <a:prstGeom prst="rect">
            <a:avLst/>
          </a:prstGeom>
        </p:spPr>
      </p:pic>
      <p:pic>
        <p:nvPicPr>
          <p:cNvPr id="5" name="Afbeelding 4" descr="Wat zijn de gevolgen van slaaptekort? | Schooltv">
            <a:extLst>
              <a:ext uri="{FF2B5EF4-FFF2-40B4-BE49-F238E27FC236}">
                <a16:creationId xmlns:a16="http://schemas.microsoft.com/office/drawing/2014/main" id="{0A57808A-2B0D-B19C-DC7B-25293D7B1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118" y="1581284"/>
            <a:ext cx="2806219" cy="1608186"/>
          </a:xfrm>
          <a:prstGeom prst="rect">
            <a:avLst/>
          </a:prstGeom>
        </p:spPr>
      </p:pic>
      <p:pic>
        <p:nvPicPr>
          <p:cNvPr id="6" name="Afbeelding 5" descr="Waar blijft de tijd? 10 timemanagement tips">
            <a:extLst>
              <a:ext uri="{FF2B5EF4-FFF2-40B4-BE49-F238E27FC236}">
                <a16:creationId xmlns:a16="http://schemas.microsoft.com/office/drawing/2014/main" id="{D0C734D5-CCE0-2C79-2E50-443F2FA21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8671" y="3430492"/>
            <a:ext cx="2005781" cy="1069750"/>
          </a:xfrm>
          <a:prstGeom prst="rect">
            <a:avLst/>
          </a:prstGeom>
        </p:spPr>
      </p:pic>
      <p:pic>
        <p:nvPicPr>
          <p:cNvPr id="7" name="Afbeelding 6" descr="Afbeelding met tekst, schermopname&#10;&#10;Door AI gegenereerde inhoud is mogelijk onjuist.">
            <a:extLst>
              <a:ext uri="{FF2B5EF4-FFF2-40B4-BE49-F238E27FC236}">
                <a16:creationId xmlns:a16="http://schemas.microsoft.com/office/drawing/2014/main" id="{9C42B60C-752E-B821-95F8-9B0E3911AE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6952" y="3399095"/>
            <a:ext cx="2740743" cy="1485488"/>
          </a:xfrm>
          <a:prstGeom prst="rect">
            <a:avLst/>
          </a:prstGeom>
        </p:spPr>
      </p:pic>
      <p:pic>
        <p:nvPicPr>
          <p:cNvPr id="8" name="Afbeelding 7" descr="Afbeelding met tekst, schermopname, Menselijk gezicht, kleding&#10;&#10;Door AI gegenereerde inhoud is mogelijk onjuist.">
            <a:extLst>
              <a:ext uri="{FF2B5EF4-FFF2-40B4-BE49-F238E27FC236}">
                <a16:creationId xmlns:a16="http://schemas.microsoft.com/office/drawing/2014/main" id="{E617A563-49B4-D28C-E771-0E16666031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0989" y="4967384"/>
            <a:ext cx="3538872" cy="1572201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C9AF1270-5C24-B554-9D4D-038AAA28822A}"/>
              </a:ext>
            </a:extLst>
          </p:cNvPr>
          <p:cNvSpPr txBox="1"/>
          <p:nvPr/>
        </p:nvSpPr>
        <p:spPr>
          <a:xfrm>
            <a:off x="6596551" y="4504402"/>
            <a:ext cx="3565309" cy="16619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nl-NL" sz="2800" u="sng">
              <a:solidFill>
                <a:srgbClr val="0563C1"/>
              </a:solidFill>
              <a:latin typeface="Effra"/>
              <a:ea typeface="Segoe UI"/>
              <a:cs typeface="Segoe UI"/>
            </a:endParaRPr>
          </a:p>
          <a:p>
            <a:endParaRPr lang="nl-NL" sz="2800" u="sng">
              <a:solidFill>
                <a:srgbClr val="0563C1"/>
              </a:solidFill>
              <a:latin typeface="Effra"/>
              <a:ea typeface="Segoe UI"/>
              <a:cs typeface="Segoe UI"/>
            </a:endParaRPr>
          </a:p>
          <a:p>
            <a:r>
              <a:rPr lang="nl-NL" sz="2800" u="sng" strike="noStrike" baseline="0">
                <a:solidFill>
                  <a:srgbClr val="0563C1"/>
                </a:solidFill>
                <a:latin typeface="Effra"/>
                <a:ea typeface="Segoe UI"/>
                <a:cs typeface="Segoe U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www.Examenblad.nl</a:t>
            </a:r>
            <a:endParaRPr lang="nl-NL" sz="2800">
              <a:ea typeface="Calibri"/>
              <a:cs typeface="Calibri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6924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E28F3B-B9C5-A9C5-73A2-C2A74BD2F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977" y="-225774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nl-NL">
                <a:latin typeface="Effra"/>
              </a:rPr>
            </a:br>
            <a:br>
              <a:rPr lang="nl-NL">
                <a:latin typeface="Effra"/>
              </a:rPr>
            </a:br>
            <a:br>
              <a:rPr lang="nl-NL">
                <a:latin typeface="Effra"/>
              </a:rPr>
            </a:br>
            <a:br>
              <a:rPr lang="nl-NL">
                <a:latin typeface="Effra"/>
              </a:rPr>
            </a:br>
            <a:br>
              <a:rPr lang="nl-NL">
                <a:latin typeface="Effra"/>
              </a:rPr>
            </a:br>
            <a:br>
              <a:rPr lang="nl-NL">
                <a:latin typeface="Effra"/>
              </a:rPr>
            </a:br>
            <a:r>
              <a:rPr lang="nl-NL">
                <a:latin typeface="Effra"/>
              </a:rPr>
              <a:t>CSE: Centraal Schriftelijk Eindexamen</a:t>
            </a:r>
            <a:br>
              <a:rPr lang="nl-NL"/>
            </a:br>
            <a:br>
              <a:rPr lang="nl-NL"/>
            </a:br>
            <a:endParaRPr lang="nl-NL"/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168AA82A-ACEA-9D66-13D4-395130C65F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837251"/>
              </p:ext>
            </p:extLst>
          </p:nvPr>
        </p:nvGraphicFramePr>
        <p:xfrm>
          <a:off x="1079938" y="3681254"/>
          <a:ext cx="10418380" cy="1188720"/>
        </p:xfrm>
        <a:graphic>
          <a:graphicData uri="http://schemas.openxmlformats.org/drawingml/2006/table">
            <a:tbl>
              <a:tblPr/>
              <a:tblGrid>
                <a:gridCol w="5209190">
                  <a:extLst>
                    <a:ext uri="{9D8B030D-6E8A-4147-A177-3AD203B41FA5}">
                      <a16:colId xmlns:a16="http://schemas.microsoft.com/office/drawing/2014/main" val="917224705"/>
                    </a:ext>
                  </a:extLst>
                </a:gridCol>
                <a:gridCol w="5209190">
                  <a:extLst>
                    <a:ext uri="{9D8B030D-6E8A-4147-A177-3AD203B41FA5}">
                      <a16:colId xmlns:a16="http://schemas.microsoft.com/office/drawing/2014/main" val="22509291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nl-NL" sz="3600">
                          <a:effectLst/>
                          <a:latin typeface="Effra" panose="02000506080000020004" pitchFamily="2" charset="0"/>
                        </a:rPr>
                        <a:t>09:00 - 11:00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nl-NL" sz="3600" b="0" u="none" strike="noStrike">
                          <a:solidFill>
                            <a:srgbClr val="42145F"/>
                          </a:solidFill>
                          <a:effectLst/>
                          <a:latin typeface="Effra" panose="02000506080000020004" pitchFamily="2" charset="0"/>
                          <a:hlinkClick r:id="rId3"/>
                        </a:rPr>
                        <a:t>Beeldende vorming vmbo gl en tl</a:t>
                      </a:r>
                      <a:endParaRPr lang="nl-NL" sz="3600">
                        <a:effectLst/>
                        <a:latin typeface="Effra" panose="02000506080000020004" pitchFamily="2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513308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0889E8AF-E52C-9612-6BFD-B73F4DFC4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977" y="2187319"/>
            <a:ext cx="6326797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4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Effra" panose="02000506080000020004" pitchFamily="2" charset="0"/>
              </a:rPr>
              <a:t>Woensdag 13 mei 2026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5833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98FC3F-4857-92C4-1034-BA5AA9502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582" y="0"/>
            <a:ext cx="10515600" cy="1325563"/>
          </a:xfrm>
        </p:spPr>
        <p:txBody>
          <a:bodyPr/>
          <a:lstStyle/>
          <a:p>
            <a:r>
              <a:rPr lang="nl-NL"/>
              <a:t>Oefenen met behulp van AI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18BD237-CEDD-210C-9B91-90B7684E5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1" y="1325563"/>
            <a:ext cx="4452256" cy="445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7688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6E68659-3149-8176-4E9D-E1291B411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629" y="909490"/>
            <a:ext cx="7937600" cy="529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7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050312-F824-0AB9-FB50-4C7AEF24D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537" y="405407"/>
            <a:ext cx="11033077" cy="6176204"/>
          </a:xfrm>
        </p:spPr>
        <p:txBody>
          <a:bodyPr>
            <a:normAutofit/>
          </a:bodyPr>
          <a:lstStyle/>
          <a:p>
            <a:br>
              <a:rPr lang="nl-NL" sz="2200" b="1">
                <a:latin typeface="Effra"/>
              </a:rPr>
            </a:br>
            <a:br>
              <a:rPr lang="nl-NL" sz="2200" b="1">
                <a:latin typeface="Effra"/>
              </a:rPr>
            </a:br>
            <a:r>
              <a:rPr lang="nl-NL" sz="2200" b="1">
                <a:latin typeface="Effra"/>
              </a:rPr>
              <a:t>Meenemen Verplicht / toegestaan</a:t>
            </a:r>
            <a:br>
              <a:rPr lang="nl-NL" sz="2200"/>
            </a:br>
            <a:br>
              <a:rPr lang="nl-NL" sz="2200"/>
            </a:br>
            <a:r>
              <a:rPr lang="nl-NL" sz="2200">
                <a:latin typeface="Effra"/>
              </a:rPr>
              <a:t>Schrijfmateriaal</a:t>
            </a:r>
            <a:br>
              <a:rPr lang="nl-NL" sz="2200"/>
            </a:br>
            <a:r>
              <a:rPr lang="nl-NL" sz="2200">
                <a:latin typeface="Effra"/>
              </a:rPr>
              <a:t>Tekenpotlood</a:t>
            </a:r>
            <a:br>
              <a:rPr lang="nl-NL" sz="2200"/>
            </a:br>
            <a:r>
              <a:rPr lang="nl-NL" sz="2200">
                <a:latin typeface="Effra"/>
              </a:rPr>
              <a:t>Blauw en rood kleurpotlood</a:t>
            </a:r>
            <a:br>
              <a:rPr lang="nl-NL" sz="2200"/>
            </a:br>
            <a:r>
              <a:rPr lang="nl-NL" sz="2200">
                <a:latin typeface="Effra"/>
              </a:rPr>
              <a:t>Liniaal met millimeterverdeling</a:t>
            </a:r>
            <a:br>
              <a:rPr lang="nl-NL" sz="2200"/>
            </a:br>
            <a:r>
              <a:rPr lang="nl-NL" sz="2200">
                <a:latin typeface="Effra"/>
              </a:rPr>
              <a:t>Geometrische driehoek</a:t>
            </a:r>
            <a:br>
              <a:rPr lang="nl-NL" sz="2200"/>
            </a:br>
            <a:r>
              <a:rPr lang="nl-NL" sz="2200">
                <a:latin typeface="Effra"/>
              </a:rPr>
              <a:t>Vlakgum</a:t>
            </a:r>
            <a:br>
              <a:rPr lang="nl-NL" sz="2200"/>
            </a:br>
            <a:r>
              <a:rPr lang="nl-NL" sz="2200">
                <a:latin typeface="Effra"/>
              </a:rPr>
              <a:t>Passer</a:t>
            </a:r>
            <a:br>
              <a:rPr lang="nl-NL" sz="2200"/>
            </a:br>
            <a:br>
              <a:rPr lang="nl-NL" sz="2200"/>
            </a:br>
            <a:br>
              <a:rPr lang="nl-NL" sz="2200"/>
            </a:br>
            <a:r>
              <a:rPr lang="nl-NL" sz="2200" b="1">
                <a:latin typeface="Effra"/>
              </a:rPr>
              <a:t>Extra hulpmiddel</a:t>
            </a:r>
            <a:br>
              <a:rPr lang="nl-NL" sz="2200" b="1"/>
            </a:br>
            <a:r>
              <a:rPr lang="nl-NL" sz="2200">
                <a:latin typeface="Effra"/>
              </a:rPr>
              <a:t>Eendelig verklarend woordenboek Nederlands</a:t>
            </a:r>
            <a:br>
              <a:rPr lang="nl-NL" sz="2200" b="1">
                <a:latin typeface="Effra"/>
              </a:rPr>
            </a:br>
            <a:br>
              <a:rPr lang="nl-NL" sz="2200" b="1">
                <a:latin typeface="Effra"/>
              </a:rPr>
            </a:br>
            <a:r>
              <a:rPr lang="nl-NL" sz="2200" b="1">
                <a:solidFill>
                  <a:srgbClr val="FF0000"/>
                </a:solidFill>
                <a:latin typeface="Effra"/>
              </a:rPr>
              <a:t>(Andere woordenboeken zijn NIET </a:t>
            </a:r>
            <a:br>
              <a:rPr lang="nl-NL" sz="2200" b="1">
                <a:solidFill>
                  <a:srgbClr val="FF0000"/>
                </a:solidFill>
                <a:latin typeface="Effra"/>
              </a:rPr>
            </a:br>
            <a:r>
              <a:rPr lang="nl-NL" sz="2200" b="1">
                <a:solidFill>
                  <a:srgbClr val="FF0000"/>
                </a:solidFill>
                <a:latin typeface="Effra"/>
              </a:rPr>
              <a:t>toegestaan!)</a:t>
            </a:r>
            <a:br>
              <a:rPr lang="nl-NL"/>
            </a:br>
            <a:endParaRPr lang="nl-NL"/>
          </a:p>
        </p:txBody>
      </p:sp>
      <p:pic>
        <p:nvPicPr>
          <p:cNvPr id="2052" name="Picture 4" descr="Pocketwoordenboek | Van Dale | Nederlands">
            <a:extLst>
              <a:ext uri="{FF2B5EF4-FFF2-40B4-BE49-F238E27FC236}">
                <a16:creationId xmlns:a16="http://schemas.microsoft.com/office/drawing/2014/main" id="{C9E670EF-E788-511D-9582-F915A5A96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22" y="1229995"/>
            <a:ext cx="5351616" cy="535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33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524799BB-3321-B2FA-A7E8-8C34F1793322}"/>
              </a:ext>
            </a:extLst>
          </p:cNvPr>
          <p:cNvSpPr txBox="1"/>
          <p:nvPr/>
        </p:nvSpPr>
        <p:spPr>
          <a:xfrm>
            <a:off x="869703" y="884383"/>
            <a:ext cx="10464800" cy="62478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None/>
            </a:pPr>
            <a:r>
              <a:rPr lang="nl-NL" sz="4000">
                <a:latin typeface="Effra" panose="02000506080000020004" pitchFamily="2" charset="0"/>
              </a:rPr>
              <a:t>Bij het </a:t>
            </a:r>
            <a:r>
              <a:rPr lang="nl-NL" sz="4000" b="1">
                <a:latin typeface="Effra" panose="02000506080000020004" pitchFamily="2" charset="0"/>
              </a:rPr>
              <a:t>CSE</a:t>
            </a:r>
            <a:r>
              <a:rPr lang="nl-NL" sz="4000">
                <a:latin typeface="Effra" panose="02000506080000020004" pitchFamily="2" charset="0"/>
              </a:rPr>
              <a:t> krijgen leerlingen:</a:t>
            </a:r>
          </a:p>
          <a:p>
            <a:r>
              <a:rPr lang="nl-NL" sz="4000" b="1">
                <a:latin typeface="Effra"/>
              </a:rPr>
              <a:t>Opgavenboekje</a:t>
            </a:r>
            <a:endParaRPr lang="nl-NL" sz="4000">
              <a:latin typeface="Effra"/>
            </a:endParaRPr>
          </a:p>
          <a:p>
            <a:r>
              <a:rPr lang="nl-NL" sz="4000" b="1">
                <a:latin typeface="Effra"/>
              </a:rPr>
              <a:t>                       Uitwerkbijlage</a:t>
            </a:r>
            <a:endParaRPr lang="nl-NL" sz="4000">
              <a:latin typeface="Effra"/>
            </a:endParaRPr>
          </a:p>
          <a:p>
            <a:r>
              <a:rPr lang="nl-NL" sz="4000" b="1">
                <a:latin typeface="Effra"/>
              </a:rPr>
              <a:t>                                                 </a:t>
            </a:r>
          </a:p>
          <a:p>
            <a:endParaRPr lang="nl-NL" sz="4000" b="1">
              <a:latin typeface="Effra" panose="02000506080000020004" pitchFamily="2" charset="0"/>
            </a:endParaRPr>
          </a:p>
          <a:p>
            <a:r>
              <a:rPr lang="nl-NL" sz="4000" b="1">
                <a:latin typeface="Effra"/>
              </a:rPr>
              <a:t>                           </a:t>
            </a:r>
          </a:p>
          <a:p>
            <a:endParaRPr lang="nl-NL" sz="4000" b="1">
              <a:latin typeface="Effra" panose="02000506080000020004" pitchFamily="2" charset="0"/>
            </a:endParaRPr>
          </a:p>
          <a:p>
            <a:endParaRPr lang="nl-NL" sz="4000" b="1">
              <a:latin typeface="Effra" panose="02000506080000020004" pitchFamily="2" charset="0"/>
            </a:endParaRPr>
          </a:p>
          <a:p>
            <a:r>
              <a:rPr lang="nl-NL" sz="4000" b="1">
                <a:latin typeface="Effra"/>
              </a:rPr>
              <a:t>Kleurenbijlage</a:t>
            </a:r>
            <a:r>
              <a:rPr lang="nl-NL" sz="4000">
                <a:latin typeface="Effra"/>
              </a:rPr>
              <a:t> </a:t>
            </a:r>
            <a:r>
              <a:rPr lang="nl-NL" sz="2800">
                <a:latin typeface="Effra"/>
              </a:rPr>
              <a:t>(met afbeeldingen van kunstwerken)</a:t>
            </a:r>
            <a:endParaRPr lang="nl-NL">
              <a:latin typeface="Effra"/>
            </a:endParaRPr>
          </a:p>
          <a:p>
            <a:endParaRPr lang="nl-NL" sz="4000">
              <a:latin typeface="Effra" panose="02000506080000020004" pitchFamily="2" charset="0"/>
            </a:endParaRPr>
          </a:p>
        </p:txBody>
      </p:sp>
      <p:pic>
        <p:nvPicPr>
          <p:cNvPr id="4" name="Afbeelding 3" descr="Afbeelding met tekst, Lettertype, schermopname, brief&#10;&#10;Door AI gegenereerde inhoud is mogelijk onjuist.">
            <a:extLst>
              <a:ext uri="{FF2B5EF4-FFF2-40B4-BE49-F238E27FC236}">
                <a16:creationId xmlns:a16="http://schemas.microsoft.com/office/drawing/2014/main" id="{09EBB05E-8B57-7546-455E-1383D867B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227" y="2468903"/>
            <a:ext cx="2269449" cy="3220880"/>
          </a:xfrm>
          <a:prstGeom prst="rect">
            <a:avLst/>
          </a:prstGeom>
        </p:spPr>
      </p:pic>
      <p:pic>
        <p:nvPicPr>
          <p:cNvPr id="5" name="Afbeelding 4" descr="Afbeelding met tekst, schermopname, Lettertype, nummer&#10;&#10;Door AI gegenereerde inhoud is mogelijk onjuist.">
            <a:extLst>
              <a:ext uri="{FF2B5EF4-FFF2-40B4-BE49-F238E27FC236}">
                <a16:creationId xmlns:a16="http://schemas.microsoft.com/office/drawing/2014/main" id="{DD30327E-F930-7F30-E6C1-8BE8FF28E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6385" y="2310081"/>
            <a:ext cx="2444999" cy="3454281"/>
          </a:xfrm>
          <a:prstGeom prst="rect">
            <a:avLst/>
          </a:prstGeom>
        </p:spPr>
      </p:pic>
      <p:pic>
        <p:nvPicPr>
          <p:cNvPr id="6" name="Afbeelding 5" descr="Afbeelding met schermopname, collage, kunst, fotolijst&#10;&#10;Door AI gegenereerde inhoud is mogelijk onjuist.">
            <a:extLst>
              <a:ext uri="{FF2B5EF4-FFF2-40B4-BE49-F238E27FC236}">
                <a16:creationId xmlns:a16="http://schemas.microsoft.com/office/drawing/2014/main" id="{0B8FE136-0B38-06C7-70F9-CFAE64264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389232" y="3286812"/>
            <a:ext cx="3151580" cy="2254963"/>
          </a:xfrm>
          <a:prstGeom prst="rect">
            <a:avLst/>
          </a:prstGeom>
        </p:spPr>
      </p:pic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CB176E24-9CAF-E8A2-E026-290CACD59B88}"/>
              </a:ext>
            </a:extLst>
          </p:cNvPr>
          <p:cNvCxnSpPr>
            <a:cxnSpLocks/>
          </p:cNvCxnSpPr>
          <p:nvPr/>
        </p:nvCxnSpPr>
        <p:spPr>
          <a:xfrm flipH="1">
            <a:off x="2847074" y="2359801"/>
            <a:ext cx="631372" cy="123694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BA14FE71-C4BE-E2BB-BDDD-BBE87470F28F}"/>
              </a:ext>
            </a:extLst>
          </p:cNvPr>
          <p:cNvCxnSpPr/>
          <p:nvPr/>
        </p:nvCxnSpPr>
        <p:spPr>
          <a:xfrm>
            <a:off x="7796480" y="2377703"/>
            <a:ext cx="914400" cy="9144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FA9509E2-FA9B-4FFC-38F9-03BF6A6AF3BA}"/>
              </a:ext>
            </a:extLst>
          </p:cNvPr>
          <p:cNvCxnSpPr>
            <a:cxnSpLocks/>
          </p:cNvCxnSpPr>
          <p:nvPr/>
        </p:nvCxnSpPr>
        <p:spPr>
          <a:xfrm flipV="1">
            <a:off x="3098140" y="4819568"/>
            <a:ext cx="1153886" cy="8382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744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CF4521C-3A87-6ABA-19BF-25179E145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619" y="984074"/>
            <a:ext cx="10260809" cy="577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82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962555-0968-961D-111C-EE6003A82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397" y="175780"/>
            <a:ext cx="10515600" cy="1325563"/>
          </a:xfrm>
        </p:spPr>
        <p:txBody>
          <a:bodyPr/>
          <a:lstStyle/>
          <a:p>
            <a:r>
              <a:rPr lang="nl-NL">
                <a:latin typeface="Effra"/>
              </a:rPr>
              <a:t> Taal          &amp;     Beeldtaal</a:t>
            </a:r>
          </a:p>
        </p:txBody>
      </p:sp>
      <p:sp>
        <p:nvSpPr>
          <p:cNvPr id="3" name="AutoShape 2" descr="Gegenereerde afbeelding: Examen tegen kunst: twee werelden">
            <a:extLst>
              <a:ext uri="{FF2B5EF4-FFF2-40B4-BE49-F238E27FC236}">
                <a16:creationId xmlns:a16="http://schemas.microsoft.com/office/drawing/2014/main" id="{741C8532-9381-2EFF-90D9-EEC78F7D17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67F513D-0BAD-E67B-0C31-C7CA2B5F4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353" y="1232436"/>
            <a:ext cx="8708572" cy="511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7807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Melkgla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69612985F38A4696AAD18D581E630E" ma:contentTypeVersion="12" ma:contentTypeDescription="Een nieuw document maken." ma:contentTypeScope="" ma:versionID="7800f48721e0895ad60ce256ee478aeb">
  <xsd:schema xmlns:xsd="http://www.w3.org/2001/XMLSchema" xmlns:xs="http://www.w3.org/2001/XMLSchema" xmlns:p="http://schemas.microsoft.com/office/2006/metadata/properties" xmlns:ns2="f7bdf434-8271-45be-9229-b36057b16eca" xmlns:ns3="403b03e0-f3b3-4df8-8b82-7dc7d4ddf286" targetNamespace="http://schemas.microsoft.com/office/2006/metadata/properties" ma:root="true" ma:fieldsID="4244e9fb0ca6f2a4ec2cfad8ffb17673" ns2:_="" ns3:_="">
    <xsd:import namespace="f7bdf434-8271-45be-9229-b36057b16eca"/>
    <xsd:import namespace="403b03e0-f3b3-4df8-8b82-7dc7d4ddf2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bdf434-8271-45be-9229-b36057b16e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Afbeeldingtags" ma:readOnly="false" ma:fieldId="{5cf76f15-5ced-4ddc-b409-7134ff3c332f}" ma:taxonomyMulti="true" ma:sspId="8afbf0a4-60f2-4de2-9c19-1cfcaa6785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3b03e0-f3b3-4df8-8b82-7dc7d4ddf286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53339e9d-23b0-4d36-af82-861bde34df63}" ma:internalName="TaxCatchAll" ma:showField="CatchAllData" ma:web="403b03e0-f3b3-4df8-8b82-7dc7d4ddf2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7bdf434-8271-45be-9229-b36057b16eca">
      <Terms xmlns="http://schemas.microsoft.com/office/infopath/2007/PartnerControls"/>
    </lcf76f155ced4ddcb4097134ff3c332f>
    <TaxCatchAll xmlns="403b03e0-f3b3-4df8-8b82-7dc7d4ddf28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CDC9EFF-2D84-4B1D-82C9-2D7E1DBB7975}"/>
</file>

<file path=customXml/itemProps2.xml><?xml version="1.0" encoding="utf-8"?>
<ds:datastoreItem xmlns:ds="http://schemas.openxmlformats.org/officeDocument/2006/customXml" ds:itemID="{871BC580-947A-4107-8AF5-50C7CD04590F}">
  <ds:schemaRefs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elements/1.1/"/>
    <ds:schemaRef ds:uri="http://purl.org/dc/terms/"/>
    <ds:schemaRef ds:uri="65a11041-aba8-449e-bef6-559f13c05a59"/>
    <ds:schemaRef ds:uri="e7183d92-7d1c-4abc-9060-17c5b27035f0"/>
  </ds:schemaRefs>
</ds:datastoreItem>
</file>

<file path=customXml/itemProps3.xml><?xml version="1.0" encoding="utf-8"?>
<ds:datastoreItem xmlns:ds="http://schemas.openxmlformats.org/officeDocument/2006/customXml" ds:itemID="{92A64BCF-F95D-41F2-B3E1-49290C13CB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</TotalTime>
  <Words>1369</Words>
  <Application>Microsoft Office PowerPoint</Application>
  <PresentationFormat>Breedbeeld</PresentationFormat>
  <Paragraphs>269</Paragraphs>
  <Slides>51</Slides>
  <Notes>25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51</vt:i4>
      </vt:variant>
    </vt:vector>
  </HeadingPairs>
  <TitlesOfParts>
    <vt:vector size="57" baseType="lpstr">
      <vt:lpstr>Arial</vt:lpstr>
      <vt:lpstr>Calibri</vt:lpstr>
      <vt:lpstr>Calibri Light</vt:lpstr>
      <vt:lpstr>Effra</vt:lpstr>
      <vt:lpstr>Effra Heavy</vt:lpstr>
      <vt:lpstr>Kantoorthema</vt:lpstr>
      <vt:lpstr>PowerPoint-presentatie</vt:lpstr>
      <vt:lpstr>PowerPoint-presentatie</vt:lpstr>
      <vt:lpstr>Subthema’s De Liefde </vt:lpstr>
      <vt:lpstr>PowerPoint-presentatie</vt:lpstr>
      <vt:lpstr>      CSE: Centraal Schriftelijk Eindexamen  </vt:lpstr>
      <vt:lpstr>  Meenemen Verplicht / toegestaan  Schrijfmateriaal Tekenpotlood Blauw en rood kleurpotlood Liniaal met millimeterverdeling Geometrische driehoek Vlakgum Passer   Extra hulpmiddel Eendelig verklarend woordenboek Nederlands  (Andere woordenboeken zijn NIET  toegestaan!) </vt:lpstr>
      <vt:lpstr>PowerPoint-presentatie</vt:lpstr>
      <vt:lpstr>PowerPoint-presentatie</vt:lpstr>
      <vt:lpstr> Taal          &amp;     Beeldtaal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V2: VOORSTELLING – wat zie je?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V3: Vormgeving: lijn</vt:lpstr>
      <vt:lpstr>V3: Vormgeving: vorm</vt:lpstr>
      <vt:lpstr>V3: Vormgeving: licht</vt:lpstr>
      <vt:lpstr>V3: Vormgeving: kleur </vt:lpstr>
      <vt:lpstr>V3: Vormgeving: ruimte</vt:lpstr>
      <vt:lpstr>V3: Vormgeving: compositie/ordening</vt:lpstr>
      <vt:lpstr>V3: Vormgeving: structuur/textuur</vt:lpstr>
      <vt:lpstr>PowerPoint-presentatie</vt:lpstr>
      <vt:lpstr>PowerPoint-presentatie</vt:lpstr>
      <vt:lpstr>Oefenen met behulp van AI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creator>Jos Stolper</dc:creator>
  <cp:lastModifiedBy>Bjorn Bongaards</cp:lastModifiedBy>
  <cp:revision>1</cp:revision>
  <cp:lastPrinted>2026-05-08T08:37:11Z</cp:lastPrinted>
  <dcterms:created xsi:type="dcterms:W3CDTF">2022-04-29T11:47:46Z</dcterms:created>
  <dcterms:modified xsi:type="dcterms:W3CDTF">2026-05-08T13:38:19Z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0x0101000A69612985F38A4696AAD18D581E630E</vt:lpwstr>
  </property>
  <property fmtid="{D5CDD505-2E9C-101B-9397-08002B2CF9AE}" pid="3" name="MediaServiceImageTags">
    <vt:lpwstr/>
  </property>
</Properties>
</file>